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28" r:id="rId1"/>
  </p:sldMasterIdLst>
  <p:notesMasterIdLst>
    <p:notesMasterId r:id="rId160"/>
  </p:notesMasterIdLst>
  <p:sldIdLst>
    <p:sldId id="373" r:id="rId2"/>
    <p:sldId id="415" r:id="rId3"/>
    <p:sldId id="413" r:id="rId4"/>
    <p:sldId id="414" r:id="rId5"/>
    <p:sldId id="378" r:id="rId6"/>
    <p:sldId id="379" r:id="rId7"/>
    <p:sldId id="257" r:id="rId8"/>
    <p:sldId id="380" r:id="rId9"/>
    <p:sldId id="406" r:id="rId10"/>
    <p:sldId id="536" r:id="rId11"/>
    <p:sldId id="390" r:id="rId12"/>
    <p:sldId id="381" r:id="rId13"/>
    <p:sldId id="382" r:id="rId14"/>
    <p:sldId id="383" r:id="rId15"/>
    <p:sldId id="384" r:id="rId16"/>
    <p:sldId id="385" r:id="rId17"/>
    <p:sldId id="386" r:id="rId18"/>
    <p:sldId id="387" r:id="rId19"/>
    <p:sldId id="388" r:id="rId20"/>
    <p:sldId id="493" r:id="rId21"/>
    <p:sldId id="501" r:id="rId22"/>
    <p:sldId id="389" r:id="rId23"/>
    <p:sldId id="407" r:id="rId24"/>
    <p:sldId id="408" r:id="rId25"/>
    <p:sldId id="391" r:id="rId26"/>
    <p:sldId id="392" r:id="rId27"/>
    <p:sldId id="393" r:id="rId28"/>
    <p:sldId id="394" r:id="rId29"/>
    <p:sldId id="395" r:id="rId30"/>
    <p:sldId id="396" r:id="rId31"/>
    <p:sldId id="397" r:id="rId32"/>
    <p:sldId id="398" r:id="rId33"/>
    <p:sldId id="399" r:id="rId34"/>
    <p:sldId id="400" r:id="rId35"/>
    <p:sldId id="401" r:id="rId36"/>
    <p:sldId id="402" r:id="rId37"/>
    <p:sldId id="403" r:id="rId38"/>
    <p:sldId id="404" r:id="rId39"/>
    <p:sldId id="405" r:id="rId40"/>
    <p:sldId id="410" r:id="rId41"/>
    <p:sldId id="412" r:id="rId42"/>
    <p:sldId id="416" r:id="rId43"/>
    <p:sldId id="417" r:id="rId44"/>
    <p:sldId id="418" r:id="rId45"/>
    <p:sldId id="419" r:id="rId46"/>
    <p:sldId id="420" r:id="rId47"/>
    <p:sldId id="421" r:id="rId48"/>
    <p:sldId id="423" r:id="rId49"/>
    <p:sldId id="424" r:id="rId50"/>
    <p:sldId id="425" r:id="rId51"/>
    <p:sldId id="426" r:id="rId52"/>
    <p:sldId id="427" r:id="rId53"/>
    <p:sldId id="428" r:id="rId54"/>
    <p:sldId id="429" r:id="rId55"/>
    <p:sldId id="430" r:id="rId56"/>
    <p:sldId id="500" r:id="rId57"/>
    <p:sldId id="431" r:id="rId58"/>
    <p:sldId id="432" r:id="rId59"/>
    <p:sldId id="433" r:id="rId60"/>
    <p:sldId id="434" r:id="rId61"/>
    <p:sldId id="435" r:id="rId62"/>
    <p:sldId id="436" r:id="rId63"/>
    <p:sldId id="437" r:id="rId64"/>
    <p:sldId id="438" r:id="rId65"/>
    <p:sldId id="439" r:id="rId66"/>
    <p:sldId id="440" r:id="rId67"/>
    <p:sldId id="441" r:id="rId68"/>
    <p:sldId id="442" r:id="rId69"/>
    <p:sldId id="443" r:id="rId70"/>
    <p:sldId id="444" r:id="rId71"/>
    <p:sldId id="445" r:id="rId72"/>
    <p:sldId id="446" r:id="rId73"/>
    <p:sldId id="447" r:id="rId74"/>
    <p:sldId id="448" r:id="rId75"/>
    <p:sldId id="449" r:id="rId76"/>
    <p:sldId id="450" r:id="rId77"/>
    <p:sldId id="451" r:id="rId78"/>
    <p:sldId id="499" r:id="rId79"/>
    <p:sldId id="452" r:id="rId80"/>
    <p:sldId id="453" r:id="rId81"/>
    <p:sldId id="454" r:id="rId82"/>
    <p:sldId id="455" r:id="rId83"/>
    <p:sldId id="456" r:id="rId84"/>
    <p:sldId id="457" r:id="rId85"/>
    <p:sldId id="458" r:id="rId86"/>
    <p:sldId id="459" r:id="rId87"/>
    <p:sldId id="460" r:id="rId88"/>
    <p:sldId id="461" r:id="rId89"/>
    <p:sldId id="462" r:id="rId90"/>
    <p:sldId id="463" r:id="rId91"/>
    <p:sldId id="464" r:id="rId92"/>
    <p:sldId id="465" r:id="rId93"/>
    <p:sldId id="466" r:id="rId94"/>
    <p:sldId id="467" r:id="rId95"/>
    <p:sldId id="468" r:id="rId96"/>
    <p:sldId id="498" r:id="rId97"/>
    <p:sldId id="469" r:id="rId98"/>
    <p:sldId id="470" r:id="rId99"/>
    <p:sldId id="471" r:id="rId100"/>
    <p:sldId id="472" r:id="rId101"/>
    <p:sldId id="473" r:id="rId102"/>
    <p:sldId id="474" r:id="rId103"/>
    <p:sldId id="475" r:id="rId104"/>
    <p:sldId id="476" r:id="rId105"/>
    <p:sldId id="477" r:id="rId106"/>
    <p:sldId id="478" r:id="rId107"/>
    <p:sldId id="479" r:id="rId108"/>
    <p:sldId id="480" r:id="rId109"/>
    <p:sldId id="481" r:id="rId110"/>
    <p:sldId id="482" r:id="rId111"/>
    <p:sldId id="483" r:id="rId112"/>
    <p:sldId id="484" r:id="rId113"/>
    <p:sldId id="485" r:id="rId114"/>
    <p:sldId id="486" r:id="rId115"/>
    <p:sldId id="487" r:id="rId116"/>
    <p:sldId id="488" r:id="rId117"/>
    <p:sldId id="489" r:id="rId118"/>
    <p:sldId id="490" r:id="rId119"/>
    <p:sldId id="491" r:id="rId120"/>
    <p:sldId id="492" r:id="rId121"/>
    <p:sldId id="494" r:id="rId122"/>
    <p:sldId id="495" r:id="rId123"/>
    <p:sldId id="496" r:id="rId124"/>
    <p:sldId id="497" r:id="rId125"/>
    <p:sldId id="502" r:id="rId126"/>
    <p:sldId id="503" r:id="rId127"/>
    <p:sldId id="504" r:id="rId128"/>
    <p:sldId id="505" r:id="rId129"/>
    <p:sldId id="506" r:id="rId130"/>
    <p:sldId id="507" r:id="rId131"/>
    <p:sldId id="508" r:id="rId132"/>
    <p:sldId id="509" r:id="rId133"/>
    <p:sldId id="510" r:id="rId134"/>
    <p:sldId id="511" r:id="rId135"/>
    <p:sldId id="512" r:id="rId136"/>
    <p:sldId id="513" r:id="rId137"/>
    <p:sldId id="514" r:id="rId138"/>
    <p:sldId id="515" r:id="rId139"/>
    <p:sldId id="516" r:id="rId140"/>
    <p:sldId id="517" r:id="rId141"/>
    <p:sldId id="518" r:id="rId142"/>
    <p:sldId id="519" r:id="rId143"/>
    <p:sldId id="520" r:id="rId144"/>
    <p:sldId id="521" r:id="rId145"/>
    <p:sldId id="522" r:id="rId146"/>
    <p:sldId id="523" r:id="rId147"/>
    <p:sldId id="524" r:id="rId148"/>
    <p:sldId id="525" r:id="rId149"/>
    <p:sldId id="526" r:id="rId150"/>
    <p:sldId id="527" r:id="rId151"/>
    <p:sldId id="528" r:id="rId152"/>
    <p:sldId id="529" r:id="rId153"/>
    <p:sldId id="530" r:id="rId154"/>
    <p:sldId id="531" r:id="rId155"/>
    <p:sldId id="532" r:id="rId156"/>
    <p:sldId id="537" r:id="rId157"/>
    <p:sldId id="538" r:id="rId158"/>
    <p:sldId id="539" r:id="rId15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59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52E01A-6562-4D3E-99BF-EACAE417531C}" type="datetimeFigureOut">
              <a:rPr lang="nl-NL" smtClean="0"/>
              <a:pPr/>
              <a:t>28-4-2012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72C239-64BE-4DB0-BBB7-05A4D93291B4}"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9" name="Rechthoek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nl-NL" smtClean="0"/>
              <a:t>Klik om de stijl te bewerken</a:t>
            </a:r>
            <a:endParaRPr kumimoji="0" lang="en-US"/>
          </a:p>
        </p:txBody>
      </p:sp>
      <p:sp>
        <p:nvSpPr>
          <p:cNvPr id="3" name="Ondertitel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nl-NL" smtClean="0"/>
              <a:t>Klik om het opmaakprofiel van de modelondertitel te bewerken</a:t>
            </a:r>
            <a:endParaRPr kumimoji="0" lang="en-US"/>
          </a:p>
        </p:txBody>
      </p:sp>
      <p:sp>
        <p:nvSpPr>
          <p:cNvPr id="4" name="Tijdelijke aanduiding voor datum 3"/>
          <p:cNvSpPr>
            <a:spLocks noGrp="1"/>
          </p:cNvSpPr>
          <p:nvPr>
            <p:ph type="dt" sz="half" idx="10"/>
          </p:nvPr>
        </p:nvSpPr>
        <p:spPr/>
        <p:txBody>
          <a:bodyPr/>
          <a:lstStyle/>
          <a:p>
            <a:fld id="{E07F75FB-65ED-46A1-B308-6931814534A4}" type="datetime1">
              <a:rPr lang="nl-NL" smtClean="0"/>
              <a:pPr/>
              <a:t>28-4-2012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E6B6098-28DE-4919-ACA4-C74E5A0A7C6B}" type="slidenum">
              <a:rPr lang="nl-NL" smtClean="0"/>
              <a:pPr/>
              <a:t>‹nr.›</a:t>
            </a:fld>
            <a:endParaRPr lang="nl-NL"/>
          </a:p>
        </p:txBody>
      </p:sp>
      <p:sp>
        <p:nvSpPr>
          <p:cNvPr id="10" name="Rechthoek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04AB76D3-396E-4C40-B22A-6285A5063753}" type="datetime1">
              <a:rPr lang="nl-NL" smtClean="0"/>
              <a:pPr/>
              <a:t>28-4-2012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E6B6098-28DE-4919-ACA4-C74E5A0A7C6B}"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9" name="Rechthoek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hthoek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e titel 1"/>
          <p:cNvSpPr>
            <a:spLocks noGrp="1"/>
          </p:cNvSpPr>
          <p:nvPr>
            <p:ph type="title" orient="vert"/>
          </p:nvPr>
        </p:nvSpPr>
        <p:spPr>
          <a:xfrm>
            <a:off x="6781800" y="274640"/>
            <a:ext cx="1905000" cy="5851525"/>
          </a:xfrm>
        </p:spPr>
        <p:txBody>
          <a:bodyPr vert="eaVert"/>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304800"/>
            <a:ext cx="6019800" cy="5851525"/>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381AF999-009D-4380-BFA3-9EEB25AACB17}" type="datetime1">
              <a:rPr lang="nl-NL" smtClean="0"/>
              <a:pPr/>
              <a:t>28-4-2012</a:t>
            </a:fld>
            <a:endParaRPr lang="nl-NL"/>
          </a:p>
        </p:txBody>
      </p:sp>
      <p:sp>
        <p:nvSpPr>
          <p:cNvPr id="5" name="Tijdelijke aanduiding voor voettekst 4"/>
          <p:cNvSpPr>
            <a:spLocks noGrp="1"/>
          </p:cNvSpPr>
          <p:nvPr>
            <p:ph type="ftr" sz="quarter" idx="11"/>
          </p:nvPr>
        </p:nvSpPr>
        <p:spPr>
          <a:xfrm>
            <a:off x="2640597" y="6377459"/>
            <a:ext cx="3836404" cy="365125"/>
          </a:xfrm>
        </p:spPr>
        <p:txBody>
          <a:bodyPr/>
          <a:lstStyle/>
          <a:p>
            <a:endParaRPr lang="nl-NL"/>
          </a:p>
        </p:txBody>
      </p:sp>
      <p:sp>
        <p:nvSpPr>
          <p:cNvPr id="6" name="Tijdelijke aanduiding voor dianummer 5"/>
          <p:cNvSpPr>
            <a:spLocks noGrp="1"/>
          </p:cNvSpPr>
          <p:nvPr>
            <p:ph type="sldNum" sz="quarter" idx="12"/>
          </p:nvPr>
        </p:nvSpPr>
        <p:spPr/>
        <p:txBody>
          <a:bodyPr/>
          <a:lstStyle/>
          <a:p>
            <a:fld id="{5E6B6098-28DE-4919-ACA4-C74E5A0A7C6B}"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155448"/>
            <a:ext cx="8229600" cy="1252728"/>
          </a:xfrm>
        </p:spPr>
        <p:txBody>
          <a:bodyPr/>
          <a:lstStyle>
            <a:extLst/>
          </a:lstStyle>
          <a:p>
            <a:r>
              <a:rPr kumimoji="0" lang="nl-NL" smtClean="0"/>
              <a:t>Klik om de stijl te bewerken</a:t>
            </a:r>
            <a:endParaRPr kumimoji="0" lang="en-US"/>
          </a:p>
        </p:txBody>
      </p:sp>
      <p:sp>
        <p:nvSpPr>
          <p:cNvPr id="3" name="Tijdelijke aanduiding voor inhoud 2"/>
          <p:cNvSpPr>
            <a:spLocks noGrp="1"/>
          </p:cNvSpPr>
          <p:nvPr>
            <p:ph idx="1"/>
          </p:nvPr>
        </p:nvSpPr>
        <p:spPr/>
        <p:txBody>
          <a:bodyPr/>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F558330F-8444-45DB-8103-AF15668D88AF}" type="datetime1">
              <a:rPr lang="nl-NL" smtClean="0"/>
              <a:pPr/>
              <a:t>28-4-2012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E6B6098-28DE-4919-ACA4-C74E5A0A7C6B}"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hthoek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hthoek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p>
            <a:fld id="{3AB2EE79-3118-4C5F-88E7-67D27A884614}" type="datetime1">
              <a:rPr lang="nl-NL" smtClean="0"/>
              <a:pPr/>
              <a:t>28-4-2012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E6B6098-28DE-4919-ACA4-C74E5A0A7C6B}"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B8FED06D-73AD-41F7-A44D-C5137AC829C8}" type="datetime1">
              <a:rPr lang="nl-NL" smtClean="0"/>
              <a:pPr/>
              <a:t>28-4-2012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E6B6098-28DE-4919-ACA4-C74E5A0A7C6B}"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nl-NL" smtClean="0"/>
              <a:t>Klik om de modelstijlen te bewerken</a:t>
            </a:r>
          </a:p>
        </p:txBody>
      </p:sp>
      <p:sp>
        <p:nvSpPr>
          <p:cNvPr id="4" name="Tijdelijke aanduiding voor inhoud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tekst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nl-NL" smtClean="0"/>
              <a:t>Klik om de modelstijlen te bewerken</a:t>
            </a:r>
          </a:p>
        </p:txBody>
      </p:sp>
      <p:sp>
        <p:nvSpPr>
          <p:cNvPr id="6" name="Tijdelijke aanduiding voor inhoud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p>
            <a:fld id="{651C6919-83F9-4223-91B7-B913C5AB90D0}" type="datetime1">
              <a:rPr lang="nl-NL" smtClean="0"/>
              <a:pPr/>
              <a:t>28-4-2012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E6B6098-28DE-4919-ACA4-C74E5A0A7C6B}"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47BAE6C5-A2C9-4EB8-A7EB-D2BFC135C9F7}" type="datetime1">
              <a:rPr lang="nl-NL" smtClean="0"/>
              <a:pPr/>
              <a:t>28-4-2012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E6B6098-28DE-4919-ACA4-C74E5A0A7C6B}"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3FAE1B8-C245-42D0-A545-E2B71F5A2EC3}" type="datetime1">
              <a:rPr lang="nl-NL" smtClean="0"/>
              <a:pPr/>
              <a:t>28-4-2012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E6B6098-28DE-4919-ACA4-C74E5A0A7C6B}"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nl-NL" smtClean="0"/>
              <a:t>Klik om de stijl te bewerken</a:t>
            </a:r>
            <a:endParaRPr kumimoji="0" lang="en-US"/>
          </a:p>
        </p:txBody>
      </p:sp>
      <p:sp>
        <p:nvSpPr>
          <p:cNvPr id="3" name="Tijdelijke aanduiding voor inhoud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tekst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711138C1-76A8-4E0F-991D-70CD936BC894}" type="datetime1">
              <a:rPr lang="nl-NL" smtClean="0"/>
              <a:pPr/>
              <a:t>28-4-2012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E6B6098-28DE-4919-ACA4-C74E5A0A7C6B}" type="slidenum">
              <a:rPr lang="nl-NL" smtClean="0"/>
              <a:pPr/>
              <a:t>‹nr.›</a:t>
            </a:fld>
            <a:endParaRPr lang="nl-NL"/>
          </a:p>
        </p:txBody>
      </p:sp>
      <p:sp>
        <p:nvSpPr>
          <p:cNvPr id="12" name="Rechthoek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hthoek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nl-NL"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a:xfrm>
            <a:off x="164592" y="1170432"/>
            <a:ext cx="2523744" cy="201168"/>
          </a:xfrm>
        </p:spPr>
        <p:txBody>
          <a:bodyPr/>
          <a:lstStyle/>
          <a:p>
            <a:fld id="{150D6EB4-9DBA-41F6-9D49-4DAB9BDAF608}" type="datetime1">
              <a:rPr lang="nl-NL" smtClean="0"/>
              <a:pPr/>
              <a:t>28-4-2012</a:t>
            </a:fld>
            <a:endParaRPr lang="nl-NL"/>
          </a:p>
        </p:txBody>
      </p:sp>
      <p:sp>
        <p:nvSpPr>
          <p:cNvPr id="11" name="Rechthoek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hthoek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Tijdelijke aanduiding voor voettekst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nl-NL"/>
          </a:p>
        </p:txBody>
      </p:sp>
      <p:sp>
        <p:nvSpPr>
          <p:cNvPr id="7" name="Tijdelijke aanduiding voor dianummer 6"/>
          <p:cNvSpPr>
            <a:spLocks noGrp="1"/>
          </p:cNvSpPr>
          <p:nvPr>
            <p:ph type="sldNum" sz="quarter" idx="12"/>
          </p:nvPr>
        </p:nvSpPr>
        <p:spPr>
          <a:xfrm>
            <a:off x="8339328" y="1170432"/>
            <a:ext cx="733864" cy="201168"/>
          </a:xfrm>
        </p:spPr>
        <p:txBody>
          <a:bodyPr/>
          <a:lstStyle/>
          <a:p>
            <a:fld id="{5E6B6098-28DE-4919-ACA4-C74E5A0A7C6B}"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hoe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hthoe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jdelijke aanduiding voor titel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4" name="Tijdelijke aanduiding voor datum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2353766-4C5C-4D7B-92FF-CF61166D4A4A}" type="datetime1">
              <a:rPr lang="nl-NL" smtClean="0"/>
              <a:pPr/>
              <a:t>28-4-2012</a:t>
            </a:fld>
            <a:endParaRPr lang="nl-NL"/>
          </a:p>
        </p:txBody>
      </p:sp>
      <p:sp>
        <p:nvSpPr>
          <p:cNvPr id="5" name="Tijdelijke aanduiding voor voettekst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nl-NL"/>
          </a:p>
        </p:txBody>
      </p:sp>
      <p:sp>
        <p:nvSpPr>
          <p:cNvPr id="6" name="Tijdelijke aanduiding voor dianumm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E6B6098-28DE-4919-ACA4-C74E5A0A7C6B}" type="slidenum">
              <a:rPr lang="nl-NL" smtClean="0"/>
              <a:pPr/>
              <a:t>‹nr.›</a:t>
            </a:fld>
            <a:endParaRPr lang="nl-NL"/>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7.xml"/><Relationship Id="rId5" Type="http://schemas.openxmlformats.org/officeDocument/2006/relationships/image" Target="../media/image101.jpeg"/><Relationship Id="rId4" Type="http://schemas.openxmlformats.org/officeDocument/2006/relationships/image" Target="../media/image100.jpe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09.gif"/><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7.xml"/><Relationship Id="rId4" Type="http://schemas.openxmlformats.org/officeDocument/2006/relationships/image" Target="../media/image116.jpe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7.xml"/><Relationship Id="rId4" Type="http://schemas.openxmlformats.org/officeDocument/2006/relationships/image" Target="../media/image120.jpe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41.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gif"/><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5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7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hyperlink" Target="//upload.wikimedia.org/wikipedia/commons/8/8d/Comic_History_of_Rome_Table_02_Tarquinius_Superbus_makes_himself_King.jpg" TargetMode="Externa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a:t>
            </a:fld>
            <a:endParaRPr lang="nl-NL"/>
          </a:p>
        </p:txBody>
      </p:sp>
      <p:sp>
        <p:nvSpPr>
          <p:cNvPr id="3" name="Tekstvak 2"/>
          <p:cNvSpPr txBox="1"/>
          <p:nvPr/>
        </p:nvSpPr>
        <p:spPr>
          <a:xfrm>
            <a:off x="323528" y="332656"/>
            <a:ext cx="8424936" cy="1446550"/>
          </a:xfrm>
          <a:prstGeom prst="rect">
            <a:avLst/>
          </a:prstGeom>
          <a:noFill/>
        </p:spPr>
        <p:txBody>
          <a:bodyPr wrap="square" rtlCol="0">
            <a:spAutoFit/>
          </a:bodyPr>
          <a:lstStyle/>
          <a:p>
            <a:pPr algn="ctr"/>
            <a:r>
              <a:rPr lang="nl-NL" sz="4400" dirty="0" smtClean="0">
                <a:solidFill>
                  <a:schemeClr val="accent3">
                    <a:lumMod val="60000"/>
                    <a:lumOff val="40000"/>
                  </a:schemeClr>
                </a:solidFill>
              </a:rPr>
              <a:t>Welkom aan alle examenkandidaten Latijn! </a:t>
            </a:r>
            <a:endParaRPr lang="nl-NL" sz="4400" dirty="0">
              <a:solidFill>
                <a:schemeClr val="accent3">
                  <a:lumMod val="60000"/>
                  <a:lumOff val="40000"/>
                </a:schemeClr>
              </a:solidFill>
            </a:endParaRPr>
          </a:p>
        </p:txBody>
      </p:sp>
      <p:sp>
        <p:nvSpPr>
          <p:cNvPr id="4" name="Tekstvak 3"/>
          <p:cNvSpPr txBox="1"/>
          <p:nvPr/>
        </p:nvSpPr>
        <p:spPr>
          <a:xfrm>
            <a:off x="539552" y="2132856"/>
            <a:ext cx="7992888" cy="1384995"/>
          </a:xfrm>
          <a:prstGeom prst="rect">
            <a:avLst/>
          </a:prstGeom>
          <a:noFill/>
        </p:spPr>
        <p:txBody>
          <a:bodyPr wrap="square" rtlCol="0">
            <a:spAutoFit/>
          </a:bodyPr>
          <a:lstStyle/>
          <a:p>
            <a:r>
              <a:rPr lang="nl-NL" sz="2800" dirty="0" smtClean="0"/>
              <a:t>In het bijzonder welkom aan een leerling uit klas 4, Romano van </a:t>
            </a:r>
            <a:r>
              <a:rPr lang="nl-NL" sz="2800" dirty="0" err="1" smtClean="0"/>
              <a:t>Genderen</a:t>
            </a:r>
            <a:r>
              <a:rPr lang="nl-NL" sz="2800" dirty="0" smtClean="0"/>
              <a:t>, die deze sessie graag wil bijwonen. Romano, we hopen dat jij er veel aan hebt. </a:t>
            </a:r>
            <a:endParaRPr lang="nl-NL" sz="2800" dirty="0"/>
          </a:p>
        </p:txBody>
      </p:sp>
      <p:sp>
        <p:nvSpPr>
          <p:cNvPr id="10" name="Tekstvak 9"/>
          <p:cNvSpPr txBox="1"/>
          <p:nvPr/>
        </p:nvSpPr>
        <p:spPr>
          <a:xfrm>
            <a:off x="611560" y="4725144"/>
            <a:ext cx="3888432" cy="461665"/>
          </a:xfrm>
          <a:prstGeom prst="rect">
            <a:avLst/>
          </a:prstGeom>
          <a:noFill/>
        </p:spPr>
        <p:txBody>
          <a:bodyPr wrap="square" rtlCol="0">
            <a:spAutoFit/>
          </a:bodyPr>
          <a:lstStyle/>
          <a:p>
            <a:r>
              <a:rPr lang="nl-NL" sz="2400" dirty="0" smtClean="0"/>
              <a:t>En je bijlesleerlingen ook….</a:t>
            </a:r>
            <a:endParaRPr lang="nl-NL" sz="2400" dirty="0"/>
          </a:p>
        </p:txBody>
      </p:sp>
      <p:pic>
        <p:nvPicPr>
          <p:cNvPr id="90114" name="Picture 2" descr="http://t0.gstatic.com/images?q=tbn:ANd9GcRyiT_tf0GJ4Sop_tziVIzfp7QD3LeN_1pFxg5fsDL6R8E_U4LZ"/>
          <p:cNvPicPr>
            <a:picLocks noChangeAspect="1" noChangeArrowheads="1"/>
          </p:cNvPicPr>
          <p:nvPr/>
        </p:nvPicPr>
        <p:blipFill>
          <a:blip r:embed="rId2" cstate="print"/>
          <a:srcRect/>
          <a:stretch>
            <a:fillRect/>
          </a:stretch>
        </p:blipFill>
        <p:spPr bwMode="auto">
          <a:xfrm>
            <a:off x="4788024" y="3548128"/>
            <a:ext cx="2880320" cy="307942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10</a:t>
            </a:fld>
            <a:endParaRPr lang="nl-NL"/>
          </a:p>
        </p:txBody>
      </p:sp>
      <p:sp>
        <p:nvSpPr>
          <p:cNvPr id="4" name="Titel 1"/>
          <p:cNvSpPr txBox="1">
            <a:spLocks/>
          </p:cNvSpPr>
          <p:nvPr/>
        </p:nvSpPr>
        <p:spPr>
          <a:xfrm>
            <a:off x="142844" y="357166"/>
            <a:ext cx="8712968" cy="5448098"/>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4000" dirty="0" smtClean="0">
                <a:solidFill>
                  <a:schemeClr val="accent1">
                    <a:lumMod val="60000"/>
                    <a:lumOff val="40000"/>
                  </a:schemeClr>
                </a:solidFill>
                <a:latin typeface="+mj-lt"/>
                <a:ea typeface="+mj-ea"/>
                <a:cs typeface="+mj-cs"/>
              </a:rPr>
              <a:t>---------------------</a:t>
            </a:r>
          </a:p>
          <a:p>
            <a:pPr marL="0" marR="0" lvl="0" indent="0" defTabSz="914400" rtl="0" eaLnBrk="1" fontAlgn="auto" latinLnBrk="0" hangingPunct="1">
              <a:lnSpc>
                <a:spcPct val="150000"/>
              </a:lnSpc>
              <a:spcBef>
                <a:spcPct val="0"/>
              </a:spcBef>
              <a:spcAft>
                <a:spcPts val="0"/>
              </a:spcAft>
              <a:buClrTx/>
              <a:buSzTx/>
              <a:buFontTx/>
              <a:buNone/>
              <a:tabLst/>
              <a:defRPr/>
            </a:pPr>
            <a:r>
              <a:rPr kumimoji="0" lang="nl-NL" sz="3600" i="0" u="none" strike="noStrike" kern="1200" cap="none" spc="0" normalizeH="0" baseline="0" noProof="0" dirty="0" smtClean="0">
                <a:ln>
                  <a:noFill/>
                </a:ln>
                <a:solidFill>
                  <a:schemeClr val="accent1">
                    <a:lumMod val="60000"/>
                    <a:lumOff val="40000"/>
                  </a:schemeClr>
                </a:solidFill>
                <a:effectLst/>
                <a:uLnTx/>
                <a:uFillTx/>
                <a:latin typeface="+mj-lt"/>
                <a:ea typeface="+mj-ea"/>
                <a:cs typeface="+mj-cs"/>
              </a:rPr>
              <a:t>Noteer de antwoorden op</a:t>
            </a:r>
            <a:r>
              <a:rPr kumimoji="0" lang="nl-NL" sz="3600" i="0" u="none" strike="noStrike" kern="1200" cap="none" spc="0" normalizeH="0" noProof="0" dirty="0" smtClean="0">
                <a:ln>
                  <a:noFill/>
                </a:ln>
                <a:solidFill>
                  <a:schemeClr val="accent1">
                    <a:lumMod val="60000"/>
                    <a:lumOff val="40000"/>
                  </a:schemeClr>
                </a:solidFill>
                <a:effectLst/>
                <a:uLnTx/>
                <a:uFillTx/>
                <a:latin typeface="+mj-lt"/>
                <a:ea typeface="+mj-ea"/>
                <a:cs typeface="+mj-cs"/>
              </a:rPr>
              <a:t> de vragen op je papier door de letters juist over te nemen. Aan het eind van de marathon krijg je de antwoorden en kun je meteen zien hoe goed je </a:t>
            </a:r>
            <a:r>
              <a:rPr kumimoji="0" lang="nl-NL" sz="3600" i="0" u="none" strike="noStrike" kern="1200" cap="none" spc="0" normalizeH="0" noProof="0" dirty="0" err="1" smtClean="0">
                <a:ln>
                  <a:noFill/>
                </a:ln>
                <a:solidFill>
                  <a:schemeClr val="accent1">
                    <a:lumMod val="60000"/>
                    <a:lumOff val="40000"/>
                  </a:schemeClr>
                </a:solidFill>
                <a:effectLst/>
                <a:uLnTx/>
                <a:uFillTx/>
                <a:latin typeface="+mj-lt"/>
                <a:ea typeface="+mj-ea"/>
                <a:cs typeface="+mj-cs"/>
              </a:rPr>
              <a:t>voorberei</a:t>
            </a:r>
            <a:r>
              <a:rPr lang="nl-NL" sz="3600" dirty="0" smtClean="0">
                <a:solidFill>
                  <a:schemeClr val="accent1">
                    <a:lumMod val="60000"/>
                    <a:lumOff val="40000"/>
                  </a:schemeClr>
                </a:solidFill>
                <a:latin typeface="+mj-lt"/>
                <a:ea typeface="+mj-ea"/>
                <a:cs typeface="+mj-cs"/>
              </a:rPr>
              <a:t>d was/bent. Baseer steeds je antwoorden op de geprojecteerde teksten.</a:t>
            </a:r>
            <a:endParaRPr kumimoji="0" lang="nl-NL" sz="3600" i="0" u="none" strike="noStrike" kern="1200" cap="none" spc="0" normalizeH="0" baseline="0" noProof="0" dirty="0">
              <a:ln>
                <a:noFill/>
              </a:ln>
              <a:solidFill>
                <a:schemeClr val="accent1">
                  <a:lumMod val="60000"/>
                  <a:lumOff val="4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100</a:t>
            </a:fld>
            <a:endParaRPr lang="nl-NL"/>
          </a:p>
        </p:txBody>
      </p:sp>
      <p:sp>
        <p:nvSpPr>
          <p:cNvPr id="3" name="Rechthoek 2"/>
          <p:cNvSpPr/>
          <p:nvPr/>
        </p:nvSpPr>
        <p:spPr>
          <a:xfrm>
            <a:off x="179512" y="188640"/>
            <a:ext cx="8784976" cy="3136628"/>
          </a:xfrm>
          <a:prstGeom prst="rect">
            <a:avLst/>
          </a:prstGeom>
        </p:spPr>
        <p:txBody>
          <a:bodyPr wrap="square">
            <a:spAutoFit/>
          </a:bodyPr>
          <a:lstStyle/>
          <a:p>
            <a:pPr>
              <a:lnSpc>
                <a:spcPts val="4000"/>
              </a:lnSpc>
            </a:pPr>
            <a:r>
              <a:rPr lang="en-US" sz="2800" dirty="0" smtClean="0"/>
              <a:t>Quo </a:t>
            </a:r>
            <a:r>
              <a:rPr lang="en-US" sz="2800" dirty="0" err="1" smtClean="0"/>
              <a:t>terrore</a:t>
            </a:r>
            <a:r>
              <a:rPr lang="en-US" sz="2800" dirty="0" smtClean="0"/>
              <a:t> cum </a:t>
            </a:r>
            <a:r>
              <a:rPr lang="en-US" sz="2800" dirty="0" err="1" smtClean="0"/>
              <a:t>vicisset</a:t>
            </a:r>
            <a:r>
              <a:rPr lang="en-US" sz="2800" dirty="0" smtClean="0"/>
              <a:t> </a:t>
            </a:r>
            <a:r>
              <a:rPr lang="en-US" sz="2800" dirty="0" err="1" smtClean="0"/>
              <a:t>obstinatam</a:t>
            </a:r>
            <a:r>
              <a:rPr lang="en-US" sz="2800" dirty="0" smtClean="0"/>
              <a:t> </a:t>
            </a:r>
            <a:r>
              <a:rPr lang="en-US" sz="2800" dirty="0" err="1" smtClean="0"/>
              <a:t>pudicitiam</a:t>
            </a:r>
            <a:r>
              <a:rPr lang="en-US" sz="2800" dirty="0" smtClean="0"/>
              <a:t> </a:t>
            </a:r>
            <a:r>
              <a:rPr lang="en-US" sz="2800" dirty="0" err="1" smtClean="0"/>
              <a:t>velut</a:t>
            </a:r>
            <a:r>
              <a:rPr lang="en-US" sz="2800" dirty="0" smtClean="0"/>
              <a:t> </a:t>
            </a:r>
            <a:r>
              <a:rPr lang="en-US" sz="2800" dirty="0" err="1" smtClean="0"/>
              <a:t>victrix</a:t>
            </a:r>
            <a:r>
              <a:rPr lang="en-US" sz="2800" dirty="0" smtClean="0"/>
              <a:t> libido, </a:t>
            </a:r>
            <a:r>
              <a:rPr lang="en-US" sz="2800" dirty="0" err="1" smtClean="0"/>
              <a:t>profectusque</a:t>
            </a:r>
            <a:r>
              <a:rPr lang="en-US" sz="2800" dirty="0" smtClean="0"/>
              <a:t> </a:t>
            </a:r>
            <a:r>
              <a:rPr lang="en-US" sz="2800" dirty="0" err="1" smtClean="0"/>
              <a:t>inde</a:t>
            </a:r>
            <a:r>
              <a:rPr lang="en-US" sz="2800" dirty="0" smtClean="0"/>
              <a:t> </a:t>
            </a:r>
            <a:r>
              <a:rPr lang="en-US" sz="2800" dirty="0" err="1" smtClean="0"/>
              <a:t>Tarquinius</a:t>
            </a:r>
            <a:r>
              <a:rPr lang="en-US" sz="2800" dirty="0" smtClean="0"/>
              <a:t>, </a:t>
            </a:r>
            <a:r>
              <a:rPr lang="en-US" sz="2800" dirty="0" err="1" smtClean="0"/>
              <a:t>ferox</a:t>
            </a:r>
            <a:r>
              <a:rPr lang="en-US" sz="2800" dirty="0" smtClean="0"/>
              <a:t> </a:t>
            </a:r>
            <a:r>
              <a:rPr lang="en-US" sz="2800" dirty="0" err="1" smtClean="0"/>
              <a:t>expugnato</a:t>
            </a:r>
            <a:r>
              <a:rPr lang="en-US" sz="2800" dirty="0" smtClean="0"/>
              <a:t> </a:t>
            </a:r>
            <a:r>
              <a:rPr lang="en-US" sz="2800" dirty="0" err="1" smtClean="0"/>
              <a:t>decore</a:t>
            </a:r>
            <a:r>
              <a:rPr lang="en-US" sz="2800" dirty="0" smtClean="0"/>
              <a:t> </a:t>
            </a:r>
            <a:r>
              <a:rPr lang="en-US" sz="2800" dirty="0" err="1" smtClean="0"/>
              <a:t>muliebri</a:t>
            </a:r>
            <a:r>
              <a:rPr lang="en-US" sz="2800" dirty="0" smtClean="0"/>
              <a:t>, </a:t>
            </a:r>
            <a:r>
              <a:rPr lang="en-US" sz="2800" dirty="0" err="1" smtClean="0"/>
              <a:t>esset</a:t>
            </a:r>
            <a:r>
              <a:rPr lang="en-US" sz="2800" dirty="0" smtClean="0"/>
              <a:t>, </a:t>
            </a:r>
            <a:r>
              <a:rPr lang="en-US" sz="2800" dirty="0" err="1" smtClean="0"/>
              <a:t>Lucretia</a:t>
            </a:r>
            <a:r>
              <a:rPr lang="en-US" sz="2800" dirty="0" smtClean="0"/>
              <a:t> </a:t>
            </a:r>
            <a:r>
              <a:rPr lang="en-US" sz="2800" dirty="0" err="1" smtClean="0"/>
              <a:t>maesta</a:t>
            </a:r>
            <a:r>
              <a:rPr lang="en-US" sz="2800" dirty="0" smtClean="0"/>
              <a:t> </a:t>
            </a:r>
            <a:r>
              <a:rPr lang="en-US" sz="2800" dirty="0" err="1" smtClean="0"/>
              <a:t>tanto</a:t>
            </a:r>
            <a:r>
              <a:rPr lang="en-US" sz="2800" dirty="0" smtClean="0"/>
              <a:t> </a:t>
            </a:r>
            <a:r>
              <a:rPr lang="en-US" sz="2800" dirty="0" err="1" smtClean="0"/>
              <a:t>malo</a:t>
            </a:r>
            <a:r>
              <a:rPr lang="en-US" sz="2800" dirty="0" smtClean="0"/>
              <a:t> </a:t>
            </a:r>
            <a:r>
              <a:rPr lang="en-US" sz="2800" dirty="0" err="1" smtClean="0"/>
              <a:t>nuntium</a:t>
            </a:r>
            <a:r>
              <a:rPr lang="en-US" sz="2800" dirty="0" smtClean="0"/>
              <a:t> </a:t>
            </a:r>
            <a:r>
              <a:rPr lang="en-US" sz="2800" dirty="0" err="1" smtClean="0"/>
              <a:t>Romam</a:t>
            </a:r>
            <a:r>
              <a:rPr lang="en-US" sz="2800" dirty="0" smtClean="0"/>
              <a:t> </a:t>
            </a:r>
            <a:r>
              <a:rPr lang="en-US" sz="2800" dirty="0" err="1" smtClean="0"/>
              <a:t>eundem</a:t>
            </a:r>
            <a:r>
              <a:rPr lang="en-US" sz="2800" dirty="0" smtClean="0"/>
              <a:t> ad </a:t>
            </a:r>
            <a:r>
              <a:rPr lang="en-US" sz="2800" dirty="0" err="1" smtClean="0"/>
              <a:t>patrem</a:t>
            </a:r>
            <a:r>
              <a:rPr lang="en-US" sz="2800" dirty="0" smtClean="0"/>
              <a:t> </a:t>
            </a:r>
            <a:r>
              <a:rPr lang="en-US" sz="2800" dirty="0" err="1" smtClean="0"/>
              <a:t>Ardeamque</a:t>
            </a:r>
            <a:r>
              <a:rPr lang="en-US" sz="2800" dirty="0" smtClean="0"/>
              <a:t> ad </a:t>
            </a:r>
            <a:r>
              <a:rPr lang="en-US" sz="2800" dirty="0" err="1" smtClean="0"/>
              <a:t>virum</a:t>
            </a:r>
            <a:r>
              <a:rPr lang="en-US" sz="2800" dirty="0" smtClean="0"/>
              <a:t> </a:t>
            </a:r>
            <a:r>
              <a:rPr lang="en-US" sz="2800" dirty="0" err="1" smtClean="0"/>
              <a:t>mittit</a:t>
            </a:r>
            <a:r>
              <a:rPr lang="en-US" sz="2800" dirty="0" smtClean="0"/>
              <a:t>, </a:t>
            </a:r>
            <a:r>
              <a:rPr lang="en-US" sz="2800" dirty="0" err="1" smtClean="0"/>
              <a:t>ut</a:t>
            </a:r>
            <a:r>
              <a:rPr lang="en-US" sz="2800" dirty="0" smtClean="0"/>
              <a:t> </a:t>
            </a:r>
            <a:r>
              <a:rPr lang="en-US" sz="2800" dirty="0" smtClean="0">
                <a:solidFill>
                  <a:srgbClr val="FFFF00"/>
                </a:solidFill>
              </a:rPr>
              <a:t>cum </a:t>
            </a:r>
            <a:r>
              <a:rPr lang="en-US" sz="2800" dirty="0" err="1" smtClean="0">
                <a:solidFill>
                  <a:srgbClr val="FFFF00"/>
                </a:solidFill>
              </a:rPr>
              <a:t>singulis</a:t>
            </a:r>
            <a:r>
              <a:rPr lang="en-US" sz="2800" dirty="0" smtClean="0">
                <a:solidFill>
                  <a:srgbClr val="FFFF00"/>
                </a:solidFill>
              </a:rPr>
              <a:t> </a:t>
            </a:r>
            <a:r>
              <a:rPr lang="en-US" sz="2800" dirty="0" err="1" smtClean="0">
                <a:solidFill>
                  <a:srgbClr val="FFFF00"/>
                </a:solidFill>
              </a:rPr>
              <a:t>fidelibus</a:t>
            </a:r>
            <a:r>
              <a:rPr lang="en-US" sz="2800" dirty="0" smtClean="0">
                <a:solidFill>
                  <a:srgbClr val="FFFF00"/>
                </a:solidFill>
              </a:rPr>
              <a:t> </a:t>
            </a:r>
            <a:r>
              <a:rPr lang="en-US" sz="2800" dirty="0" err="1" smtClean="0">
                <a:solidFill>
                  <a:srgbClr val="FFFF00"/>
                </a:solidFill>
              </a:rPr>
              <a:t>amicis</a:t>
            </a:r>
            <a:r>
              <a:rPr lang="en-US" sz="2800" dirty="0" smtClean="0">
                <a:solidFill>
                  <a:srgbClr val="FFFF00"/>
                </a:solidFill>
              </a:rPr>
              <a:t> </a:t>
            </a:r>
            <a:r>
              <a:rPr lang="en-US" sz="2800" dirty="0" err="1" smtClean="0">
                <a:solidFill>
                  <a:srgbClr val="FFFF00"/>
                </a:solidFill>
              </a:rPr>
              <a:t>veniant</a:t>
            </a:r>
            <a:r>
              <a:rPr lang="en-US" sz="2800" dirty="0" smtClean="0">
                <a:solidFill>
                  <a:srgbClr val="FFFF00"/>
                </a:solidFill>
              </a:rPr>
              <a:t>; </a:t>
            </a:r>
            <a:r>
              <a:rPr lang="en-US" sz="2800" dirty="0" err="1" smtClean="0">
                <a:solidFill>
                  <a:srgbClr val="FFFF00"/>
                </a:solidFill>
              </a:rPr>
              <a:t>ita</a:t>
            </a:r>
            <a:r>
              <a:rPr lang="en-US" sz="2800" dirty="0" smtClean="0">
                <a:solidFill>
                  <a:srgbClr val="FFFF00"/>
                </a:solidFill>
              </a:rPr>
              <a:t> facto </a:t>
            </a:r>
            <a:r>
              <a:rPr lang="en-US" sz="2800" dirty="0" err="1" smtClean="0">
                <a:solidFill>
                  <a:srgbClr val="FFFF00"/>
                </a:solidFill>
              </a:rPr>
              <a:t>maturatoque</a:t>
            </a:r>
            <a:r>
              <a:rPr lang="en-US" sz="2800" dirty="0" smtClean="0">
                <a:solidFill>
                  <a:srgbClr val="FFFF00"/>
                </a:solidFill>
              </a:rPr>
              <a:t> opus </a:t>
            </a:r>
            <a:r>
              <a:rPr lang="en-US" sz="2800" dirty="0" err="1" smtClean="0">
                <a:solidFill>
                  <a:srgbClr val="FFFF00"/>
                </a:solidFill>
              </a:rPr>
              <a:t>esse</a:t>
            </a:r>
            <a:r>
              <a:rPr lang="en-US" sz="2800" dirty="0" smtClean="0">
                <a:solidFill>
                  <a:srgbClr val="FFFF00"/>
                </a:solidFill>
              </a:rPr>
              <a:t>; </a:t>
            </a:r>
            <a:r>
              <a:rPr lang="en-US" sz="2800" dirty="0" err="1" smtClean="0">
                <a:solidFill>
                  <a:srgbClr val="FFFF00"/>
                </a:solidFill>
              </a:rPr>
              <a:t>rem</a:t>
            </a:r>
            <a:r>
              <a:rPr lang="en-US" sz="2800" dirty="0" smtClean="0">
                <a:solidFill>
                  <a:srgbClr val="FFFF00"/>
                </a:solidFill>
              </a:rPr>
              <a:t> </a:t>
            </a:r>
            <a:r>
              <a:rPr lang="en-US" sz="2800" dirty="0" err="1" smtClean="0">
                <a:solidFill>
                  <a:srgbClr val="FFFF00"/>
                </a:solidFill>
              </a:rPr>
              <a:t>atrocem</a:t>
            </a:r>
            <a:r>
              <a:rPr lang="en-US" sz="2800" dirty="0" smtClean="0">
                <a:solidFill>
                  <a:srgbClr val="FFFF00"/>
                </a:solidFill>
              </a:rPr>
              <a:t> </a:t>
            </a:r>
            <a:r>
              <a:rPr lang="en-US" sz="2800" dirty="0" err="1" smtClean="0">
                <a:solidFill>
                  <a:srgbClr val="FFFF00"/>
                </a:solidFill>
              </a:rPr>
              <a:t>incidisse</a:t>
            </a:r>
            <a:r>
              <a:rPr lang="en-US" sz="2800" dirty="0" smtClean="0">
                <a:solidFill>
                  <a:srgbClr val="FFFF00"/>
                </a:solidFill>
              </a:rPr>
              <a:t>.</a:t>
            </a:r>
            <a:endParaRPr lang="nl-NL" sz="2800" dirty="0">
              <a:solidFill>
                <a:srgbClr val="FFFF0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53</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noProof="0" dirty="0" smtClean="0">
                <a:latin typeface="+mj-lt"/>
                <a:ea typeface="+mj-ea"/>
                <a:cs typeface="+mj-cs"/>
              </a:rPr>
              <a:t>Wat blijkt uit het gebruik van militaire metaforen?</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dat </a:t>
            </a:r>
            <a:r>
              <a:rPr lang="nl-NL" sz="2800" dirty="0" err="1" smtClean="0">
                <a:solidFill>
                  <a:srgbClr val="00B050"/>
                </a:solidFill>
                <a:latin typeface="+mj-lt"/>
                <a:ea typeface="+mj-ea"/>
                <a:cs typeface="+mj-cs"/>
              </a:rPr>
              <a:t>Lucretia</a:t>
            </a:r>
            <a:r>
              <a:rPr lang="nl-NL" sz="2800" dirty="0" smtClean="0">
                <a:solidFill>
                  <a:srgbClr val="00B050"/>
                </a:solidFill>
                <a:latin typeface="+mj-lt"/>
                <a:ea typeface="+mj-ea"/>
                <a:cs typeface="+mj-cs"/>
              </a:rPr>
              <a:t> zich niet schikte</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dat </a:t>
            </a:r>
            <a:r>
              <a:rPr kumimoji="0" lang="nl-NL" sz="2800" i="0" u="none" strike="noStrike" kern="1200" cap="none" spc="0" normalizeH="0" noProof="0" dirty="0" err="1" smtClean="0">
                <a:ln>
                  <a:noFill/>
                </a:ln>
                <a:solidFill>
                  <a:srgbClr val="00B050"/>
                </a:solidFill>
                <a:effectLst/>
                <a:uLnTx/>
                <a:uFillTx/>
                <a:latin typeface="+mj-lt"/>
                <a:ea typeface="+mj-ea"/>
                <a:cs typeface="+mj-cs"/>
              </a:rPr>
              <a:t>Sextus</a:t>
            </a:r>
            <a:r>
              <a:rPr kumimoji="0" lang="nl-NL" sz="2800" i="0" u="none" strike="noStrike" kern="1200" cap="none" spc="0" normalizeH="0" noProof="0" dirty="0" smtClean="0">
                <a:ln>
                  <a:noFill/>
                </a:ln>
                <a:solidFill>
                  <a:srgbClr val="00B050"/>
                </a:solidFill>
                <a:effectLst/>
                <a:uLnTx/>
                <a:uFillTx/>
                <a:latin typeface="+mj-lt"/>
                <a:ea typeface="+mj-ea"/>
                <a:cs typeface="+mj-cs"/>
              </a:rPr>
              <a:t> baalde van </a:t>
            </a:r>
            <a:r>
              <a:rPr kumimoji="0" lang="nl-NL" sz="2800" i="0" u="none" strike="noStrike" kern="1200" cap="none" spc="0" normalizeH="0" noProof="0" dirty="0" err="1" smtClean="0">
                <a:ln>
                  <a:noFill/>
                </a:ln>
                <a:solidFill>
                  <a:srgbClr val="00B050"/>
                </a:solidFill>
                <a:effectLst/>
                <a:uLnTx/>
                <a:uFillTx/>
                <a:latin typeface="+mj-lt"/>
                <a:ea typeface="+mj-ea"/>
                <a:cs typeface="+mj-cs"/>
              </a:rPr>
              <a:t>Lucretia’s</a:t>
            </a:r>
            <a:r>
              <a:rPr kumimoji="0" lang="nl-NL" sz="2800" i="0" u="none" strike="noStrike" kern="1200" cap="none" spc="0" normalizeH="0" noProof="0" dirty="0" smtClean="0">
                <a:ln>
                  <a:noFill/>
                </a:ln>
                <a:solidFill>
                  <a:srgbClr val="00B050"/>
                </a:solidFill>
                <a:effectLst/>
                <a:uLnTx/>
                <a:uFillTx/>
                <a:latin typeface="+mj-lt"/>
                <a:ea typeface="+mj-ea"/>
                <a:cs typeface="+mj-cs"/>
              </a:rPr>
              <a:t> kuisheid</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dat </a:t>
            </a:r>
            <a:r>
              <a:rPr lang="nl-NL" sz="2800" dirty="0" err="1" smtClean="0">
                <a:solidFill>
                  <a:srgbClr val="00B050"/>
                </a:solidFill>
                <a:latin typeface="+mj-lt"/>
                <a:ea typeface="+mj-ea"/>
                <a:cs typeface="+mj-cs"/>
              </a:rPr>
              <a:t>Sextus</a:t>
            </a:r>
            <a:r>
              <a:rPr lang="nl-NL" sz="2800" dirty="0" smtClean="0">
                <a:solidFill>
                  <a:srgbClr val="00B050"/>
                </a:solidFill>
                <a:latin typeface="+mj-lt"/>
                <a:ea typeface="+mj-ea"/>
                <a:cs typeface="+mj-cs"/>
              </a:rPr>
              <a:t> </a:t>
            </a:r>
            <a:r>
              <a:rPr lang="nl-NL" sz="2800" dirty="0" err="1" smtClean="0">
                <a:solidFill>
                  <a:srgbClr val="00B050"/>
                </a:solidFill>
                <a:latin typeface="+mj-lt"/>
                <a:ea typeface="+mj-ea"/>
                <a:cs typeface="+mj-cs"/>
              </a:rPr>
              <a:t>Lucretia’s</a:t>
            </a:r>
            <a:r>
              <a:rPr lang="nl-NL" sz="2800" dirty="0" smtClean="0">
                <a:solidFill>
                  <a:srgbClr val="00B050"/>
                </a:solidFill>
                <a:latin typeface="+mj-lt"/>
                <a:ea typeface="+mj-ea"/>
                <a:cs typeface="+mj-cs"/>
              </a:rPr>
              <a:t> kuisheid als target zag</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dat </a:t>
            </a:r>
            <a:r>
              <a:rPr kumimoji="0" lang="nl-NL" sz="2800" i="0" u="none" strike="noStrike" kern="1200" cap="none" spc="0" normalizeH="0" noProof="0" dirty="0" err="1" smtClean="0">
                <a:ln>
                  <a:noFill/>
                </a:ln>
                <a:solidFill>
                  <a:srgbClr val="00B050"/>
                </a:solidFill>
                <a:effectLst/>
                <a:uLnTx/>
                <a:uFillTx/>
                <a:latin typeface="+mj-lt"/>
                <a:ea typeface="+mj-ea"/>
                <a:cs typeface="+mj-cs"/>
              </a:rPr>
              <a:t>Sextus</a:t>
            </a:r>
            <a:r>
              <a:rPr kumimoji="0" lang="nl-NL" sz="2800" i="0" u="none" strike="noStrike" kern="1200" cap="none" spc="0" normalizeH="0" noProof="0" dirty="0" smtClean="0">
                <a:ln>
                  <a:noFill/>
                </a:ln>
                <a:solidFill>
                  <a:srgbClr val="00B050"/>
                </a:solidFill>
                <a:effectLst/>
                <a:uLnTx/>
                <a:uFillTx/>
                <a:latin typeface="+mj-lt"/>
                <a:ea typeface="+mj-ea"/>
                <a:cs typeface="+mj-cs"/>
              </a:rPr>
              <a:t> </a:t>
            </a:r>
            <a:r>
              <a:rPr kumimoji="0" lang="nl-NL" sz="2800" i="0" u="none" strike="noStrike" kern="1200" cap="none" spc="0" normalizeH="0" noProof="0" dirty="0" err="1" smtClean="0">
                <a:ln>
                  <a:noFill/>
                </a:ln>
                <a:solidFill>
                  <a:srgbClr val="00B050"/>
                </a:solidFill>
                <a:effectLst/>
                <a:uLnTx/>
                <a:uFillTx/>
                <a:latin typeface="+mj-lt"/>
                <a:ea typeface="+mj-ea"/>
                <a:cs typeface="+mj-cs"/>
              </a:rPr>
              <a:t>Lucretia</a:t>
            </a:r>
            <a:r>
              <a:rPr kumimoji="0" lang="nl-NL" sz="2800" i="0" u="none" strike="noStrike" kern="1200" cap="none" spc="0" normalizeH="0" noProof="0" dirty="0" smtClean="0">
                <a:ln>
                  <a:noFill/>
                </a:ln>
                <a:solidFill>
                  <a:srgbClr val="00B050"/>
                </a:solidFill>
                <a:effectLst/>
                <a:uLnTx/>
                <a:uFillTx/>
                <a:latin typeface="+mj-lt"/>
                <a:ea typeface="+mj-ea"/>
                <a:cs typeface="+mj-cs"/>
              </a:rPr>
              <a:t> gewapend benaderde</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101</a:t>
            </a:fld>
            <a:endParaRPr lang="nl-NL"/>
          </a:p>
        </p:txBody>
      </p:sp>
      <p:sp>
        <p:nvSpPr>
          <p:cNvPr id="3" name="Rechthoek 2"/>
          <p:cNvSpPr/>
          <p:nvPr/>
        </p:nvSpPr>
        <p:spPr>
          <a:xfrm>
            <a:off x="179512" y="188640"/>
            <a:ext cx="8712968" cy="2110706"/>
          </a:xfrm>
          <a:prstGeom prst="rect">
            <a:avLst/>
          </a:prstGeom>
        </p:spPr>
        <p:txBody>
          <a:bodyPr wrap="square">
            <a:spAutoFit/>
          </a:bodyPr>
          <a:lstStyle/>
          <a:p>
            <a:pPr>
              <a:lnSpc>
                <a:spcPts val="4000"/>
              </a:lnSpc>
            </a:pPr>
            <a:r>
              <a:rPr lang="en-US" sz="2800" dirty="0" smtClean="0"/>
              <a:t>Sp. Lucretius cum P. </a:t>
            </a:r>
            <a:r>
              <a:rPr lang="en-US" sz="2800" dirty="0" err="1" smtClean="0"/>
              <a:t>Valerio</a:t>
            </a:r>
            <a:r>
              <a:rPr lang="en-US" sz="2800" dirty="0" smtClean="0"/>
              <a:t> </a:t>
            </a:r>
            <a:r>
              <a:rPr lang="en-US" sz="2800" dirty="0" err="1" smtClean="0"/>
              <a:t>Volesi</a:t>
            </a:r>
            <a:r>
              <a:rPr lang="en-US" sz="2800" dirty="0" smtClean="0"/>
              <a:t> </a:t>
            </a:r>
            <a:r>
              <a:rPr lang="en-US" sz="2800" dirty="0" err="1" smtClean="0"/>
              <a:t>filio</a:t>
            </a:r>
            <a:r>
              <a:rPr lang="en-US" sz="2800" dirty="0" smtClean="0"/>
              <a:t>, </a:t>
            </a:r>
            <a:r>
              <a:rPr lang="en-US" sz="2800" dirty="0" err="1" smtClean="0"/>
              <a:t>Collatinus</a:t>
            </a:r>
            <a:r>
              <a:rPr lang="en-US" sz="2800" dirty="0" smtClean="0"/>
              <a:t> cum L. </a:t>
            </a:r>
            <a:r>
              <a:rPr lang="en-US" sz="2800" dirty="0" err="1" smtClean="0"/>
              <a:t>Iunio</a:t>
            </a:r>
            <a:r>
              <a:rPr lang="en-US" sz="2800" dirty="0" smtClean="0"/>
              <a:t> </a:t>
            </a:r>
            <a:r>
              <a:rPr lang="en-US" sz="2800" dirty="0" err="1" smtClean="0"/>
              <a:t>Bruto</a:t>
            </a:r>
            <a:r>
              <a:rPr lang="en-US" sz="2800" dirty="0" smtClean="0"/>
              <a:t> </a:t>
            </a:r>
            <a:r>
              <a:rPr lang="en-US" sz="2800" dirty="0" err="1" smtClean="0"/>
              <a:t>venit</a:t>
            </a:r>
            <a:r>
              <a:rPr lang="en-US" sz="2800" dirty="0" smtClean="0"/>
              <a:t>, cum quo forte </a:t>
            </a:r>
            <a:r>
              <a:rPr lang="en-US" sz="2800" dirty="0" err="1" smtClean="0"/>
              <a:t>Romam</a:t>
            </a:r>
            <a:r>
              <a:rPr lang="en-US" sz="2800" dirty="0" smtClean="0"/>
              <a:t> </a:t>
            </a:r>
            <a:r>
              <a:rPr lang="en-US" sz="2800" dirty="0" err="1" smtClean="0"/>
              <a:t>rediens</a:t>
            </a:r>
            <a:r>
              <a:rPr lang="en-US" sz="2800" dirty="0" smtClean="0"/>
              <a:t> </a:t>
            </a:r>
            <a:r>
              <a:rPr lang="en-US" sz="2800" dirty="0" err="1" smtClean="0"/>
              <a:t>ab</a:t>
            </a:r>
            <a:r>
              <a:rPr lang="en-US" sz="2800" dirty="0" smtClean="0"/>
              <a:t> </a:t>
            </a:r>
            <a:r>
              <a:rPr lang="en-US" sz="2800" dirty="0" err="1" smtClean="0"/>
              <a:t>nuntio</a:t>
            </a:r>
            <a:r>
              <a:rPr lang="en-US" sz="2800" dirty="0" smtClean="0"/>
              <a:t> </a:t>
            </a:r>
            <a:r>
              <a:rPr lang="en-US" sz="2800" dirty="0" err="1" smtClean="0"/>
              <a:t>uxoris</a:t>
            </a:r>
            <a:r>
              <a:rPr lang="en-US" sz="2800" dirty="0" smtClean="0"/>
              <a:t> </a:t>
            </a:r>
            <a:r>
              <a:rPr lang="en-US" sz="2800" dirty="0" err="1" smtClean="0"/>
              <a:t>erat</a:t>
            </a:r>
            <a:r>
              <a:rPr lang="en-US" sz="2800" dirty="0" smtClean="0"/>
              <a:t> </a:t>
            </a:r>
            <a:r>
              <a:rPr lang="en-US" sz="2800" dirty="0" err="1" smtClean="0"/>
              <a:t>conventus</a:t>
            </a:r>
            <a:r>
              <a:rPr lang="en-US" sz="2800" dirty="0" smtClean="0"/>
              <a:t>. </a:t>
            </a:r>
            <a:r>
              <a:rPr lang="en-US" sz="2800" dirty="0" err="1" smtClean="0"/>
              <a:t>Lucretiam</a:t>
            </a:r>
            <a:r>
              <a:rPr lang="en-US" sz="2800" dirty="0" smtClean="0"/>
              <a:t> </a:t>
            </a:r>
            <a:r>
              <a:rPr lang="en-US" sz="2800" dirty="0" err="1" smtClean="0"/>
              <a:t>sedentem</a:t>
            </a:r>
            <a:r>
              <a:rPr lang="en-US" sz="2800" dirty="0" smtClean="0"/>
              <a:t> </a:t>
            </a:r>
            <a:r>
              <a:rPr lang="en-US" sz="2800" dirty="0" err="1" smtClean="0"/>
              <a:t>maestam</a:t>
            </a:r>
            <a:r>
              <a:rPr lang="en-US" sz="2800" dirty="0" smtClean="0"/>
              <a:t> in </a:t>
            </a:r>
            <a:r>
              <a:rPr lang="en-US" sz="2800" dirty="0" err="1" smtClean="0"/>
              <a:t>cubiculo</a:t>
            </a:r>
            <a:r>
              <a:rPr lang="en-US" sz="2800" dirty="0" smtClean="0"/>
              <a:t> </a:t>
            </a:r>
            <a:r>
              <a:rPr lang="en-US" sz="2800" dirty="0" err="1" smtClean="0"/>
              <a:t>inveniunt</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err="1" smtClean="0">
                <a:solidFill>
                  <a:schemeClr val="accent3">
                    <a:lumMod val="60000"/>
                    <a:lumOff val="40000"/>
                  </a:schemeClr>
                </a:solidFill>
                <a:latin typeface="+mj-lt"/>
                <a:ea typeface="+mj-ea"/>
                <a:cs typeface="+mj-cs"/>
              </a:rPr>
              <a:t>Lucretia’s</a:t>
            </a:r>
            <a:r>
              <a:rPr lang="nl-NL" sz="2800" noProof="0" dirty="0" smtClean="0">
                <a:solidFill>
                  <a:schemeClr val="accent3">
                    <a:lumMod val="60000"/>
                    <a:lumOff val="40000"/>
                  </a:schemeClr>
                </a:solidFill>
                <a:latin typeface="+mj-lt"/>
                <a:ea typeface="+mj-ea"/>
                <a:cs typeface="+mj-cs"/>
              </a:rPr>
              <a:t> vader en man zijn al aangekomen, ieder met een vriend. Haar man komt samen met ene L. </a:t>
            </a:r>
            <a:r>
              <a:rPr lang="nl-NL" sz="2800" noProof="0" dirty="0" err="1" smtClean="0">
                <a:solidFill>
                  <a:schemeClr val="accent3">
                    <a:lumMod val="60000"/>
                    <a:lumOff val="40000"/>
                  </a:schemeClr>
                </a:solidFill>
                <a:latin typeface="+mj-lt"/>
                <a:ea typeface="+mj-ea"/>
                <a:cs typeface="+mj-cs"/>
              </a:rPr>
              <a:t>Iunius</a:t>
            </a:r>
            <a:r>
              <a:rPr lang="nl-NL" sz="2800" noProof="0" dirty="0" smtClean="0">
                <a:solidFill>
                  <a:schemeClr val="accent3">
                    <a:lumMod val="60000"/>
                    <a:lumOff val="40000"/>
                  </a:schemeClr>
                </a:solidFill>
                <a:latin typeface="+mj-lt"/>
                <a:ea typeface="+mj-ea"/>
                <a:cs typeface="+mj-cs"/>
              </a:rPr>
              <a:t> </a:t>
            </a:r>
            <a:r>
              <a:rPr lang="nl-NL" sz="2800" noProof="0" dirty="0" err="1" smtClean="0">
                <a:solidFill>
                  <a:schemeClr val="accent3">
                    <a:lumMod val="60000"/>
                    <a:lumOff val="40000"/>
                  </a:schemeClr>
                </a:solidFill>
                <a:latin typeface="+mj-lt"/>
                <a:ea typeface="+mj-ea"/>
                <a:cs typeface="+mj-cs"/>
              </a:rPr>
              <a:t>Brutus</a:t>
            </a:r>
            <a:r>
              <a:rPr lang="nl-NL" sz="2800" noProof="0" dirty="0" smtClean="0">
                <a:solidFill>
                  <a:schemeClr val="accent3">
                    <a:lumMod val="60000"/>
                    <a:lumOff val="40000"/>
                  </a:schemeClr>
                </a:solidFill>
                <a:latin typeface="+mj-lt"/>
                <a:ea typeface="+mj-ea"/>
                <a:cs typeface="+mj-cs"/>
              </a:rPr>
              <a:t>. </a:t>
            </a:r>
            <a:r>
              <a:rPr lang="nl-NL" sz="2800" noProof="0" dirty="0" err="1" smtClean="0">
                <a:solidFill>
                  <a:schemeClr val="accent3">
                    <a:lumMod val="60000"/>
                    <a:lumOff val="40000"/>
                  </a:schemeClr>
                </a:solidFill>
                <a:latin typeface="+mj-lt"/>
                <a:ea typeface="+mj-ea"/>
                <a:cs typeface="+mj-cs"/>
              </a:rPr>
              <a:t>Brutus</a:t>
            </a:r>
            <a:r>
              <a:rPr lang="nl-NL" sz="2800" noProof="0" dirty="0" smtClean="0">
                <a:solidFill>
                  <a:schemeClr val="accent3">
                    <a:lumMod val="60000"/>
                    <a:lumOff val="40000"/>
                  </a:schemeClr>
                </a:solidFill>
                <a:latin typeface="+mj-lt"/>
                <a:ea typeface="+mj-ea"/>
                <a:cs typeface="+mj-cs"/>
              </a:rPr>
              <a:t>? </a:t>
            </a:r>
            <a:r>
              <a:rPr lang="nl-NL" sz="2800" noProof="0" dirty="0" err="1" smtClean="0">
                <a:solidFill>
                  <a:schemeClr val="accent3">
                    <a:lumMod val="60000"/>
                    <a:lumOff val="40000"/>
                  </a:schemeClr>
                </a:solidFill>
                <a:latin typeface="+mj-lt"/>
                <a:ea typeface="+mj-ea"/>
                <a:cs typeface="+mj-cs"/>
              </a:rPr>
              <a:t>Brutus</a:t>
            </a:r>
            <a:r>
              <a:rPr lang="nl-NL" sz="2800" noProof="0" dirty="0" smtClean="0">
                <a:solidFill>
                  <a:schemeClr val="accent3">
                    <a:lumMod val="60000"/>
                    <a:lumOff val="40000"/>
                  </a:schemeClr>
                </a:solidFill>
                <a:latin typeface="+mj-lt"/>
                <a:ea typeface="+mj-ea"/>
                <a:cs typeface="+mj-cs"/>
              </a:rPr>
              <a:t>? Die was toch een </a:t>
            </a:r>
            <a:r>
              <a:rPr lang="nl-NL" sz="2800" noProof="0" dirty="0" err="1" smtClean="0">
                <a:solidFill>
                  <a:schemeClr val="accent3">
                    <a:lumMod val="60000"/>
                    <a:lumOff val="40000"/>
                  </a:schemeClr>
                </a:solidFill>
                <a:latin typeface="+mj-lt"/>
                <a:ea typeface="+mj-ea"/>
                <a:cs typeface="+mj-cs"/>
              </a:rPr>
              <a:t>tikkie</a:t>
            </a:r>
            <a:r>
              <a:rPr lang="nl-NL" sz="2800" noProof="0" dirty="0" smtClean="0">
                <a:solidFill>
                  <a:schemeClr val="accent3">
                    <a:lumMod val="60000"/>
                    <a:lumOff val="40000"/>
                  </a:schemeClr>
                </a:solidFill>
                <a:latin typeface="+mj-lt"/>
                <a:ea typeface="+mj-ea"/>
                <a:cs typeface="+mj-cs"/>
              </a:rPr>
              <a:t> de weg kwijt?? </a:t>
            </a:r>
            <a:r>
              <a:rPr lang="nl-NL" sz="2800" noProof="0" dirty="0" err="1" smtClean="0">
                <a:solidFill>
                  <a:schemeClr val="accent3">
                    <a:lumMod val="60000"/>
                    <a:lumOff val="40000"/>
                  </a:schemeClr>
                </a:solidFill>
                <a:latin typeface="+mj-lt"/>
                <a:ea typeface="+mj-ea"/>
                <a:cs typeface="+mj-cs"/>
              </a:rPr>
              <a:t>Lucretia</a:t>
            </a:r>
            <a:r>
              <a:rPr lang="nl-NL" sz="2800" noProof="0" dirty="0" smtClean="0">
                <a:solidFill>
                  <a:schemeClr val="accent3">
                    <a:lumMod val="60000"/>
                    <a:lumOff val="40000"/>
                  </a:schemeClr>
                </a:solidFill>
                <a:latin typeface="+mj-lt"/>
                <a:ea typeface="+mj-ea"/>
                <a:cs typeface="+mj-cs"/>
              </a:rPr>
              <a:t> vinden ze bedroefd thuis, niet zo heel raar.</a:t>
            </a: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pic>
        <p:nvPicPr>
          <p:cNvPr id="164866" name="Picture 2" descr="http://t0.gstatic.com/images?q=tbn:ANd9GcTfWZ09ZNvmUjgY7kBpW_UdL-p70ZO1j64Rq9OgqT80s_RUx4OL"/>
          <p:cNvPicPr>
            <a:picLocks noChangeAspect="1" noChangeArrowheads="1"/>
          </p:cNvPicPr>
          <p:nvPr/>
        </p:nvPicPr>
        <p:blipFill>
          <a:blip r:embed="rId2" cstate="print"/>
          <a:srcRect/>
          <a:stretch>
            <a:fillRect/>
          </a:stretch>
        </p:blipFill>
        <p:spPr bwMode="auto">
          <a:xfrm>
            <a:off x="5652120" y="1844824"/>
            <a:ext cx="2304256" cy="2765108"/>
          </a:xfrm>
          <a:prstGeom prst="rect">
            <a:avLst/>
          </a:prstGeom>
          <a:noFill/>
        </p:spPr>
      </p:pic>
      <p:sp>
        <p:nvSpPr>
          <p:cNvPr id="6" name="Rechthoek 5"/>
          <p:cNvSpPr/>
          <p:nvPr/>
        </p:nvSpPr>
        <p:spPr>
          <a:xfrm>
            <a:off x="2051720" y="2996952"/>
            <a:ext cx="3551934" cy="461665"/>
          </a:xfrm>
          <a:prstGeom prst="rect">
            <a:avLst/>
          </a:prstGeom>
        </p:spPr>
        <p:txBody>
          <a:bodyPr wrap="none">
            <a:spAutoFit/>
          </a:bodyPr>
          <a:lstStyle/>
          <a:p>
            <a:r>
              <a:rPr lang="nl-NL" sz="2400" i="1" dirty="0" err="1" smtClean="0"/>
              <a:t>Tarquinius</a:t>
            </a:r>
            <a:r>
              <a:rPr lang="nl-NL" sz="2400" i="1" dirty="0" smtClean="0"/>
              <a:t> stelt zich voor ...</a:t>
            </a:r>
            <a:endParaRPr lang="nl-NL" sz="2400" i="1"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102</a:t>
            </a:fld>
            <a:endParaRPr lang="nl-NL"/>
          </a:p>
        </p:txBody>
      </p:sp>
      <p:sp>
        <p:nvSpPr>
          <p:cNvPr id="3" name="Rechthoek 2"/>
          <p:cNvSpPr/>
          <p:nvPr/>
        </p:nvSpPr>
        <p:spPr>
          <a:xfrm>
            <a:off x="179512" y="188640"/>
            <a:ext cx="8784976" cy="2657138"/>
          </a:xfrm>
          <a:prstGeom prst="rect">
            <a:avLst/>
          </a:prstGeom>
        </p:spPr>
        <p:txBody>
          <a:bodyPr wrap="square">
            <a:spAutoFit/>
          </a:bodyPr>
          <a:lstStyle/>
          <a:p>
            <a:pPr>
              <a:lnSpc>
                <a:spcPts val="4000"/>
              </a:lnSpc>
            </a:pPr>
            <a:r>
              <a:rPr lang="en-US" sz="2800" dirty="0" err="1" smtClean="0"/>
              <a:t>Adventu</a:t>
            </a:r>
            <a:r>
              <a:rPr lang="en-US" sz="2800" dirty="0" smtClean="0"/>
              <a:t> </a:t>
            </a:r>
            <a:r>
              <a:rPr lang="en-US" sz="2800" dirty="0" err="1" smtClean="0"/>
              <a:t>suorum</a:t>
            </a:r>
            <a:r>
              <a:rPr lang="en-US" sz="2800" dirty="0" smtClean="0"/>
              <a:t> </a:t>
            </a:r>
            <a:r>
              <a:rPr lang="en-US" sz="2800" dirty="0" err="1" smtClean="0"/>
              <a:t>lacrimae</a:t>
            </a:r>
            <a:r>
              <a:rPr lang="en-US" sz="2800" dirty="0" smtClean="0"/>
              <a:t> </a:t>
            </a:r>
            <a:r>
              <a:rPr lang="en-US" sz="2800" dirty="0" err="1" smtClean="0"/>
              <a:t>obortae</a:t>
            </a:r>
            <a:r>
              <a:rPr lang="en-US" sz="2800" dirty="0" smtClean="0"/>
              <a:t>, </a:t>
            </a:r>
            <a:r>
              <a:rPr lang="en-US" sz="2800" dirty="0" err="1" smtClean="0"/>
              <a:t>quaerentique</a:t>
            </a:r>
            <a:r>
              <a:rPr lang="en-US" sz="2800" dirty="0" smtClean="0"/>
              <a:t> </a:t>
            </a:r>
            <a:r>
              <a:rPr lang="en-US" sz="2800" dirty="0" err="1" smtClean="0"/>
              <a:t>viro</a:t>
            </a:r>
            <a:r>
              <a:rPr lang="en-US" sz="2800" dirty="0" smtClean="0"/>
              <a:t> </a:t>
            </a:r>
            <a:r>
              <a:rPr lang="en-US" sz="2800" dirty="0" smtClean="0">
                <a:solidFill>
                  <a:srgbClr val="00B0F0"/>
                </a:solidFill>
              </a:rPr>
              <a:t>‘Satin salve?’</a:t>
            </a:r>
            <a:r>
              <a:rPr lang="en-US" sz="2800" dirty="0" smtClean="0"/>
              <a:t> </a:t>
            </a:r>
            <a:r>
              <a:rPr lang="en-US" sz="2800" dirty="0" smtClean="0">
                <a:solidFill>
                  <a:srgbClr val="00B0F0"/>
                </a:solidFill>
              </a:rPr>
              <a:t>‘</a:t>
            </a:r>
            <a:r>
              <a:rPr lang="en-US" sz="2800" dirty="0" err="1" smtClean="0">
                <a:solidFill>
                  <a:srgbClr val="00B0F0"/>
                </a:solidFill>
              </a:rPr>
              <a:t>Minime</a:t>
            </a:r>
            <a:r>
              <a:rPr lang="en-US" sz="2800" dirty="0" smtClean="0">
                <a:solidFill>
                  <a:srgbClr val="00B0F0"/>
                </a:solidFill>
              </a:rPr>
              <a:t>’</a:t>
            </a:r>
            <a:r>
              <a:rPr lang="en-US" sz="2800" dirty="0" smtClean="0"/>
              <a:t>, </a:t>
            </a:r>
            <a:r>
              <a:rPr lang="en-US" sz="2800" dirty="0" err="1" smtClean="0"/>
              <a:t>inquit</a:t>
            </a:r>
            <a:r>
              <a:rPr lang="en-US" sz="2800" dirty="0" smtClean="0"/>
              <a:t>; </a:t>
            </a:r>
            <a:r>
              <a:rPr lang="en-US" sz="2800" dirty="0" smtClean="0">
                <a:solidFill>
                  <a:srgbClr val="00B0F0"/>
                </a:solidFill>
              </a:rPr>
              <a:t>‘quid </a:t>
            </a:r>
            <a:r>
              <a:rPr lang="en-US" sz="2800" dirty="0" err="1" smtClean="0">
                <a:solidFill>
                  <a:srgbClr val="00B0F0"/>
                </a:solidFill>
              </a:rPr>
              <a:t>enim</a:t>
            </a:r>
            <a:r>
              <a:rPr lang="en-US" sz="2800" dirty="0" smtClean="0">
                <a:solidFill>
                  <a:srgbClr val="00B0F0"/>
                </a:solidFill>
              </a:rPr>
              <a:t> </a:t>
            </a:r>
            <a:r>
              <a:rPr lang="en-US" sz="2800" dirty="0" err="1" smtClean="0">
                <a:solidFill>
                  <a:srgbClr val="00B0F0"/>
                </a:solidFill>
              </a:rPr>
              <a:t>salvi</a:t>
            </a:r>
            <a:r>
              <a:rPr lang="en-US" sz="2800" dirty="0" smtClean="0">
                <a:solidFill>
                  <a:srgbClr val="00B0F0"/>
                </a:solidFill>
              </a:rPr>
              <a:t> </a:t>
            </a:r>
            <a:r>
              <a:rPr lang="en-US" sz="2800" dirty="0" err="1" smtClean="0">
                <a:solidFill>
                  <a:srgbClr val="00B0F0"/>
                </a:solidFill>
              </a:rPr>
              <a:t>est</a:t>
            </a:r>
            <a:r>
              <a:rPr lang="en-US" sz="2800" dirty="0" smtClean="0">
                <a:solidFill>
                  <a:srgbClr val="00B0F0"/>
                </a:solidFill>
              </a:rPr>
              <a:t> </a:t>
            </a:r>
            <a:r>
              <a:rPr lang="en-US" sz="2800" dirty="0" err="1" smtClean="0">
                <a:solidFill>
                  <a:srgbClr val="00B0F0"/>
                </a:solidFill>
              </a:rPr>
              <a:t>mulieri</a:t>
            </a:r>
            <a:r>
              <a:rPr lang="en-US" sz="2800" dirty="0" smtClean="0">
                <a:solidFill>
                  <a:srgbClr val="00B0F0"/>
                </a:solidFill>
              </a:rPr>
              <a:t>, </a:t>
            </a:r>
            <a:r>
              <a:rPr lang="en-US" sz="2800" dirty="0" err="1" smtClean="0">
                <a:solidFill>
                  <a:srgbClr val="00B0F0"/>
                </a:solidFill>
              </a:rPr>
              <a:t>amissa</a:t>
            </a:r>
            <a:r>
              <a:rPr lang="en-US" sz="2800" dirty="0" smtClean="0">
                <a:solidFill>
                  <a:srgbClr val="00B0F0"/>
                </a:solidFill>
              </a:rPr>
              <a:t> </a:t>
            </a:r>
            <a:r>
              <a:rPr lang="en-US" sz="2800" dirty="0" err="1" smtClean="0">
                <a:solidFill>
                  <a:srgbClr val="00B0F0"/>
                </a:solidFill>
              </a:rPr>
              <a:t>pudicitia</a:t>
            </a:r>
            <a:r>
              <a:rPr lang="en-US" sz="2800" dirty="0" smtClean="0">
                <a:solidFill>
                  <a:srgbClr val="00B0F0"/>
                </a:solidFill>
              </a:rPr>
              <a:t>? </a:t>
            </a:r>
            <a:r>
              <a:rPr lang="en-US" sz="2800" dirty="0" err="1" smtClean="0">
                <a:solidFill>
                  <a:srgbClr val="00B0F0"/>
                </a:solidFill>
              </a:rPr>
              <a:t>Vestigia</a:t>
            </a:r>
            <a:r>
              <a:rPr lang="en-US" sz="2800" dirty="0" smtClean="0">
                <a:solidFill>
                  <a:srgbClr val="00B0F0"/>
                </a:solidFill>
              </a:rPr>
              <a:t> </a:t>
            </a:r>
            <a:r>
              <a:rPr lang="en-US" sz="2800" dirty="0" err="1" smtClean="0">
                <a:solidFill>
                  <a:srgbClr val="00B0F0"/>
                </a:solidFill>
              </a:rPr>
              <a:t>viri</a:t>
            </a:r>
            <a:r>
              <a:rPr lang="en-US" sz="2800" dirty="0" smtClean="0">
                <a:solidFill>
                  <a:srgbClr val="00B0F0"/>
                </a:solidFill>
              </a:rPr>
              <a:t> </a:t>
            </a:r>
            <a:r>
              <a:rPr lang="en-US" sz="2800" dirty="0" err="1" smtClean="0">
                <a:solidFill>
                  <a:srgbClr val="00B0F0"/>
                </a:solidFill>
              </a:rPr>
              <a:t>alieni</a:t>
            </a:r>
            <a:r>
              <a:rPr lang="en-US" sz="2800" dirty="0" smtClean="0">
                <a:solidFill>
                  <a:srgbClr val="00B0F0"/>
                </a:solidFill>
              </a:rPr>
              <a:t>, </a:t>
            </a:r>
            <a:r>
              <a:rPr lang="en-US" sz="2800" dirty="0" err="1" smtClean="0">
                <a:solidFill>
                  <a:srgbClr val="00B0F0"/>
                </a:solidFill>
              </a:rPr>
              <a:t>Collatine</a:t>
            </a:r>
            <a:r>
              <a:rPr lang="en-US" sz="2800" dirty="0" smtClean="0">
                <a:solidFill>
                  <a:srgbClr val="00B0F0"/>
                </a:solidFill>
              </a:rPr>
              <a:t>, in </a:t>
            </a:r>
            <a:r>
              <a:rPr lang="en-US" sz="2800" dirty="0" err="1" smtClean="0">
                <a:solidFill>
                  <a:srgbClr val="00B0F0"/>
                </a:solidFill>
              </a:rPr>
              <a:t>lecto</a:t>
            </a:r>
            <a:r>
              <a:rPr lang="en-US" sz="2800" dirty="0" smtClean="0">
                <a:solidFill>
                  <a:srgbClr val="00B0F0"/>
                </a:solidFill>
              </a:rPr>
              <a:t> </a:t>
            </a:r>
            <a:r>
              <a:rPr lang="en-US" sz="2800" dirty="0" err="1" smtClean="0">
                <a:solidFill>
                  <a:srgbClr val="00B0F0"/>
                </a:solidFill>
              </a:rPr>
              <a:t>sunt</a:t>
            </a:r>
            <a:r>
              <a:rPr lang="en-US" sz="2800" dirty="0" smtClean="0">
                <a:solidFill>
                  <a:srgbClr val="00B0F0"/>
                </a:solidFill>
              </a:rPr>
              <a:t> </a:t>
            </a:r>
            <a:r>
              <a:rPr lang="en-US" sz="2800" dirty="0" err="1" smtClean="0">
                <a:solidFill>
                  <a:srgbClr val="00B0F0"/>
                </a:solidFill>
              </a:rPr>
              <a:t>tuo</a:t>
            </a:r>
            <a:r>
              <a:rPr lang="en-US" sz="2800" dirty="0" smtClean="0">
                <a:solidFill>
                  <a:srgbClr val="00B0F0"/>
                </a:solidFill>
              </a:rPr>
              <a:t>; </a:t>
            </a:r>
            <a:r>
              <a:rPr lang="en-US" sz="2800" dirty="0" err="1" smtClean="0">
                <a:solidFill>
                  <a:srgbClr val="00B0F0"/>
                </a:solidFill>
              </a:rPr>
              <a:t>ceterum</a:t>
            </a:r>
            <a:r>
              <a:rPr lang="en-US" sz="2800" dirty="0" smtClean="0">
                <a:solidFill>
                  <a:srgbClr val="00B0F0"/>
                </a:solidFill>
              </a:rPr>
              <a:t> corpus </a:t>
            </a:r>
            <a:r>
              <a:rPr lang="en-US" sz="2800" dirty="0" err="1" smtClean="0">
                <a:solidFill>
                  <a:srgbClr val="00B0F0"/>
                </a:solidFill>
              </a:rPr>
              <a:t>est</a:t>
            </a:r>
            <a:r>
              <a:rPr lang="en-US" sz="2800" dirty="0" smtClean="0">
                <a:solidFill>
                  <a:srgbClr val="00B0F0"/>
                </a:solidFill>
              </a:rPr>
              <a:t> </a:t>
            </a:r>
            <a:r>
              <a:rPr lang="en-US" sz="2800" dirty="0" err="1" smtClean="0">
                <a:solidFill>
                  <a:srgbClr val="00B0F0"/>
                </a:solidFill>
              </a:rPr>
              <a:t>tantum</a:t>
            </a:r>
            <a:r>
              <a:rPr lang="en-US" sz="2800" dirty="0" smtClean="0">
                <a:solidFill>
                  <a:srgbClr val="00B0F0"/>
                </a:solidFill>
              </a:rPr>
              <a:t> </a:t>
            </a:r>
            <a:r>
              <a:rPr lang="en-US" sz="2800" dirty="0" err="1" smtClean="0">
                <a:solidFill>
                  <a:srgbClr val="00B0F0"/>
                </a:solidFill>
              </a:rPr>
              <a:t>violatum</a:t>
            </a:r>
            <a:r>
              <a:rPr lang="en-US" sz="2800" dirty="0" smtClean="0">
                <a:solidFill>
                  <a:srgbClr val="00B0F0"/>
                </a:solidFill>
              </a:rPr>
              <a:t>, </a:t>
            </a:r>
            <a:r>
              <a:rPr lang="en-US" sz="2800" u="sng" dirty="0" smtClean="0">
                <a:solidFill>
                  <a:srgbClr val="00B0F0"/>
                </a:solidFill>
              </a:rPr>
              <a:t>animus </a:t>
            </a:r>
            <a:r>
              <a:rPr lang="en-US" sz="2800" u="sng" dirty="0" err="1" smtClean="0">
                <a:solidFill>
                  <a:srgbClr val="00B0F0"/>
                </a:solidFill>
              </a:rPr>
              <a:t>insons</a:t>
            </a:r>
            <a:r>
              <a:rPr lang="en-US" sz="2800" dirty="0" smtClean="0">
                <a:solidFill>
                  <a:srgbClr val="00B0F0"/>
                </a:solidFill>
              </a:rPr>
              <a:t>; </a:t>
            </a:r>
            <a:r>
              <a:rPr lang="en-US" sz="2800" dirty="0" err="1" smtClean="0">
                <a:solidFill>
                  <a:srgbClr val="00B0F0"/>
                </a:solidFill>
              </a:rPr>
              <a:t>mors</a:t>
            </a:r>
            <a:r>
              <a:rPr lang="en-US" sz="2800" dirty="0" smtClean="0">
                <a:solidFill>
                  <a:srgbClr val="00B0F0"/>
                </a:solidFill>
              </a:rPr>
              <a:t> testis </a:t>
            </a:r>
            <a:r>
              <a:rPr lang="en-US" sz="2800" dirty="0" err="1" smtClean="0">
                <a:solidFill>
                  <a:srgbClr val="00B0F0"/>
                </a:solidFill>
              </a:rPr>
              <a:t>erit</a:t>
            </a:r>
            <a:r>
              <a:rPr lang="en-US" sz="2800" dirty="0" smtClean="0">
                <a:solidFill>
                  <a:srgbClr val="00B0F0"/>
                </a:solidFill>
              </a:rPr>
              <a:t>. …</a:t>
            </a:r>
            <a:endParaRPr lang="nl-NL" sz="2800" dirty="0">
              <a:solidFill>
                <a:srgbClr val="00B0F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54</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noProof="0" dirty="0" smtClean="0">
                <a:latin typeface="+mj-lt"/>
                <a:ea typeface="+mj-ea"/>
                <a:cs typeface="+mj-cs"/>
              </a:rPr>
              <a:t>Wat bedoelt </a:t>
            </a:r>
            <a:r>
              <a:rPr lang="nl-NL" sz="2800" noProof="0" dirty="0" err="1" smtClean="0">
                <a:latin typeface="+mj-lt"/>
                <a:ea typeface="+mj-ea"/>
                <a:cs typeface="+mj-cs"/>
              </a:rPr>
              <a:t>Lucretia</a:t>
            </a:r>
            <a:r>
              <a:rPr lang="nl-NL" sz="2800" noProof="0" dirty="0" smtClean="0">
                <a:latin typeface="+mj-lt"/>
                <a:ea typeface="+mj-ea"/>
                <a:cs typeface="+mj-cs"/>
              </a:rPr>
              <a:t> met “animus </a:t>
            </a:r>
            <a:r>
              <a:rPr lang="nl-NL" sz="2800" noProof="0" dirty="0" err="1" smtClean="0">
                <a:latin typeface="+mj-lt"/>
                <a:ea typeface="+mj-ea"/>
                <a:cs typeface="+mj-cs"/>
              </a:rPr>
              <a:t>insons</a:t>
            </a:r>
            <a:r>
              <a:rPr lang="nl-NL" sz="2800" noProof="0" dirty="0" smtClean="0">
                <a:latin typeface="+mj-lt"/>
                <a:ea typeface="+mj-ea"/>
                <a:cs typeface="+mj-cs"/>
              </a:rPr>
              <a:t>” (r.4)?</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ze betreurde het dat ze had toegegeven</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ze was nooit uit geweest op overspel</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ze had achteraf wel wat bedenkingen</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ze dacht in het donker dat </a:t>
            </a:r>
            <a:r>
              <a:rPr kumimoji="0" lang="nl-NL" sz="2800" i="0" u="none" strike="noStrike" kern="1200" cap="none" spc="0" normalizeH="0" noProof="0" dirty="0" err="1" smtClean="0">
                <a:ln>
                  <a:noFill/>
                </a:ln>
                <a:solidFill>
                  <a:srgbClr val="00B050"/>
                </a:solidFill>
                <a:effectLst/>
                <a:uLnTx/>
                <a:uFillTx/>
                <a:latin typeface="+mj-lt"/>
                <a:ea typeface="+mj-ea"/>
                <a:cs typeface="+mj-cs"/>
              </a:rPr>
              <a:t>Sextus</a:t>
            </a:r>
            <a:r>
              <a:rPr kumimoji="0" lang="nl-NL" sz="2800" i="0" u="none" strike="noStrike" kern="1200" cap="none" spc="0" normalizeH="0" noProof="0" dirty="0" smtClean="0">
                <a:ln>
                  <a:noFill/>
                </a:ln>
                <a:solidFill>
                  <a:srgbClr val="00B050"/>
                </a:solidFill>
                <a:effectLst/>
                <a:uLnTx/>
                <a:uFillTx/>
                <a:latin typeface="+mj-lt"/>
                <a:ea typeface="+mj-ea"/>
                <a:cs typeface="+mj-cs"/>
              </a:rPr>
              <a:t> haar man was</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163842" name="Picture 2" descr="http://t3.gstatic.com/images?q=tbn:ANd9GcR2OBNgR_MIj8QQ9T7CtxcOA-s77i_wB0l1z7RJSSIc8yKNEBjA"/>
          <p:cNvPicPr>
            <a:picLocks noChangeAspect="1" noChangeArrowheads="1"/>
          </p:cNvPicPr>
          <p:nvPr/>
        </p:nvPicPr>
        <p:blipFill>
          <a:blip r:embed="rId2" cstate="print"/>
          <a:srcRect/>
          <a:stretch>
            <a:fillRect/>
          </a:stretch>
        </p:blipFill>
        <p:spPr bwMode="auto">
          <a:xfrm>
            <a:off x="5580112" y="2492896"/>
            <a:ext cx="2447925" cy="1866901"/>
          </a:xfrm>
          <a:prstGeom prst="rect">
            <a:avLst/>
          </a:prstGeom>
          <a:noFill/>
        </p:spPr>
      </p:pic>
      <p:sp>
        <p:nvSpPr>
          <p:cNvPr id="6" name="Rechthoek 5"/>
          <p:cNvSpPr/>
          <p:nvPr/>
        </p:nvSpPr>
        <p:spPr>
          <a:xfrm>
            <a:off x="1979712" y="3284984"/>
            <a:ext cx="3636893" cy="461665"/>
          </a:xfrm>
          <a:prstGeom prst="rect">
            <a:avLst/>
          </a:prstGeom>
        </p:spPr>
        <p:txBody>
          <a:bodyPr wrap="none">
            <a:spAutoFit/>
          </a:bodyPr>
          <a:lstStyle/>
          <a:p>
            <a:r>
              <a:rPr lang="en-US" sz="2400" i="1" dirty="0" smtClean="0"/>
              <a:t>…</a:t>
            </a:r>
            <a:r>
              <a:rPr lang="en-US" sz="2400" i="1" dirty="0" err="1" smtClean="0"/>
              <a:t>vestigia</a:t>
            </a:r>
            <a:r>
              <a:rPr lang="en-US" sz="2400" i="1" dirty="0" smtClean="0"/>
              <a:t> in </a:t>
            </a:r>
            <a:r>
              <a:rPr lang="en-US" sz="2400" i="1" dirty="0" err="1" smtClean="0"/>
              <a:t>lecto</a:t>
            </a:r>
            <a:r>
              <a:rPr lang="en-US" sz="2400" i="1" dirty="0" smtClean="0"/>
              <a:t> </a:t>
            </a:r>
            <a:r>
              <a:rPr lang="en-US" sz="2400" i="1" dirty="0" err="1" smtClean="0"/>
              <a:t>sunt</a:t>
            </a:r>
            <a:r>
              <a:rPr lang="en-US" sz="2400" i="1" dirty="0" smtClean="0"/>
              <a:t> </a:t>
            </a:r>
            <a:r>
              <a:rPr lang="en-US" sz="2400" i="1" dirty="0" err="1" smtClean="0"/>
              <a:t>tuo</a:t>
            </a:r>
            <a:r>
              <a:rPr lang="en-US" sz="2400" i="1" dirty="0" smtClean="0"/>
              <a:t>…</a:t>
            </a:r>
            <a:endParaRPr lang="nl-NL" sz="2400" i="1"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103</a:t>
            </a:fld>
            <a:endParaRPr lang="nl-NL"/>
          </a:p>
        </p:txBody>
      </p:sp>
      <p:sp>
        <p:nvSpPr>
          <p:cNvPr id="3" name="Rechthoek 2"/>
          <p:cNvSpPr/>
          <p:nvPr/>
        </p:nvSpPr>
        <p:spPr>
          <a:xfrm>
            <a:off x="179512" y="188640"/>
            <a:ext cx="8784976" cy="2110706"/>
          </a:xfrm>
          <a:prstGeom prst="rect">
            <a:avLst/>
          </a:prstGeom>
        </p:spPr>
        <p:txBody>
          <a:bodyPr wrap="square">
            <a:spAutoFit/>
          </a:bodyPr>
          <a:lstStyle/>
          <a:p>
            <a:pPr>
              <a:lnSpc>
                <a:spcPts val="4000"/>
              </a:lnSpc>
            </a:pPr>
            <a:r>
              <a:rPr lang="en-US" sz="2800" dirty="0" smtClean="0">
                <a:solidFill>
                  <a:srgbClr val="00B0F0"/>
                </a:solidFill>
              </a:rPr>
              <a:t>… </a:t>
            </a:r>
            <a:r>
              <a:rPr lang="en-US" sz="2800" dirty="0" err="1" smtClean="0">
                <a:solidFill>
                  <a:srgbClr val="00B0F0"/>
                </a:solidFill>
              </a:rPr>
              <a:t>Sed</a:t>
            </a:r>
            <a:r>
              <a:rPr lang="en-US" sz="2800" dirty="0" smtClean="0">
                <a:solidFill>
                  <a:srgbClr val="00B0F0"/>
                </a:solidFill>
              </a:rPr>
              <a:t> date </a:t>
            </a:r>
            <a:r>
              <a:rPr lang="en-US" sz="2800" dirty="0" err="1" smtClean="0">
                <a:solidFill>
                  <a:srgbClr val="00B0F0"/>
                </a:solidFill>
              </a:rPr>
              <a:t>dexteras</a:t>
            </a:r>
            <a:r>
              <a:rPr lang="en-US" sz="2800" dirty="0" smtClean="0">
                <a:solidFill>
                  <a:srgbClr val="00B0F0"/>
                </a:solidFill>
              </a:rPr>
              <a:t> </a:t>
            </a:r>
            <a:r>
              <a:rPr lang="en-US" sz="2800" dirty="0" err="1" smtClean="0">
                <a:solidFill>
                  <a:srgbClr val="00B0F0"/>
                </a:solidFill>
              </a:rPr>
              <a:t>fidemque</a:t>
            </a:r>
            <a:r>
              <a:rPr lang="en-US" sz="2800" dirty="0" smtClean="0">
                <a:solidFill>
                  <a:srgbClr val="00B0F0"/>
                </a:solidFill>
              </a:rPr>
              <a:t> </a:t>
            </a:r>
            <a:r>
              <a:rPr lang="en-US" sz="2800" dirty="0" err="1" smtClean="0">
                <a:solidFill>
                  <a:srgbClr val="00B0F0"/>
                </a:solidFill>
              </a:rPr>
              <a:t>haud</a:t>
            </a:r>
            <a:r>
              <a:rPr lang="en-US" sz="2800" dirty="0" smtClean="0">
                <a:solidFill>
                  <a:srgbClr val="00B0F0"/>
                </a:solidFill>
              </a:rPr>
              <a:t> </a:t>
            </a:r>
            <a:r>
              <a:rPr lang="en-US" sz="2800" dirty="0" err="1" smtClean="0">
                <a:solidFill>
                  <a:srgbClr val="00B0F0"/>
                </a:solidFill>
              </a:rPr>
              <a:t>impune</a:t>
            </a:r>
            <a:r>
              <a:rPr lang="en-US" sz="2800" dirty="0" smtClean="0">
                <a:solidFill>
                  <a:srgbClr val="00B0F0"/>
                </a:solidFill>
              </a:rPr>
              <a:t> </a:t>
            </a:r>
            <a:r>
              <a:rPr lang="en-US" sz="2800" dirty="0" err="1" smtClean="0">
                <a:solidFill>
                  <a:srgbClr val="00B0F0"/>
                </a:solidFill>
              </a:rPr>
              <a:t>adultero</a:t>
            </a:r>
            <a:r>
              <a:rPr lang="en-US" sz="2800" dirty="0" smtClean="0">
                <a:solidFill>
                  <a:srgbClr val="00B0F0"/>
                </a:solidFill>
              </a:rPr>
              <a:t> fore. Sex. </a:t>
            </a:r>
            <a:r>
              <a:rPr lang="en-US" sz="2800" dirty="0" err="1" smtClean="0">
                <a:solidFill>
                  <a:srgbClr val="00B0F0"/>
                </a:solidFill>
              </a:rPr>
              <a:t>est</a:t>
            </a:r>
            <a:r>
              <a:rPr lang="en-US" sz="2800" dirty="0" smtClean="0">
                <a:solidFill>
                  <a:srgbClr val="00B0F0"/>
                </a:solidFill>
              </a:rPr>
              <a:t> </a:t>
            </a:r>
            <a:r>
              <a:rPr lang="en-US" sz="2800" dirty="0" err="1" smtClean="0">
                <a:solidFill>
                  <a:srgbClr val="00B0F0"/>
                </a:solidFill>
              </a:rPr>
              <a:t>Tarquinius</a:t>
            </a:r>
            <a:r>
              <a:rPr lang="en-US" sz="2800" dirty="0" smtClean="0">
                <a:solidFill>
                  <a:srgbClr val="00B0F0"/>
                </a:solidFill>
              </a:rPr>
              <a:t>, qui </a:t>
            </a:r>
            <a:r>
              <a:rPr lang="en-US" sz="2800" dirty="0" err="1" smtClean="0">
                <a:solidFill>
                  <a:srgbClr val="00B0F0"/>
                </a:solidFill>
              </a:rPr>
              <a:t>hostis</a:t>
            </a:r>
            <a:r>
              <a:rPr lang="en-US" sz="2800" dirty="0" smtClean="0">
                <a:solidFill>
                  <a:srgbClr val="00B0F0"/>
                </a:solidFill>
              </a:rPr>
              <a:t> pro </a:t>
            </a:r>
            <a:r>
              <a:rPr lang="en-US" sz="2800" dirty="0" err="1" smtClean="0">
                <a:solidFill>
                  <a:srgbClr val="00B0F0"/>
                </a:solidFill>
              </a:rPr>
              <a:t>hospite</a:t>
            </a:r>
            <a:r>
              <a:rPr lang="en-US" sz="2800" dirty="0" smtClean="0">
                <a:solidFill>
                  <a:srgbClr val="00B0F0"/>
                </a:solidFill>
              </a:rPr>
              <a:t> </a:t>
            </a:r>
            <a:r>
              <a:rPr lang="en-US" sz="2800" dirty="0" err="1" smtClean="0">
                <a:solidFill>
                  <a:srgbClr val="00B0F0"/>
                </a:solidFill>
              </a:rPr>
              <a:t>priore</a:t>
            </a:r>
            <a:r>
              <a:rPr lang="en-US" sz="2800" dirty="0" smtClean="0">
                <a:solidFill>
                  <a:srgbClr val="00B0F0"/>
                </a:solidFill>
              </a:rPr>
              <a:t> </a:t>
            </a:r>
            <a:r>
              <a:rPr lang="en-US" sz="2800" dirty="0" err="1" smtClean="0">
                <a:solidFill>
                  <a:srgbClr val="00B0F0"/>
                </a:solidFill>
              </a:rPr>
              <a:t>nocte</a:t>
            </a:r>
            <a:r>
              <a:rPr lang="en-US" sz="2800" dirty="0" smtClean="0">
                <a:solidFill>
                  <a:srgbClr val="00B0F0"/>
                </a:solidFill>
              </a:rPr>
              <a:t> vi </a:t>
            </a:r>
            <a:r>
              <a:rPr lang="en-US" sz="2800" dirty="0" err="1" smtClean="0">
                <a:solidFill>
                  <a:srgbClr val="00B0F0"/>
                </a:solidFill>
              </a:rPr>
              <a:t>armatus</a:t>
            </a:r>
            <a:r>
              <a:rPr lang="en-US" sz="2800" dirty="0" smtClean="0">
                <a:solidFill>
                  <a:srgbClr val="00B0F0"/>
                </a:solidFill>
              </a:rPr>
              <a:t> </a:t>
            </a:r>
            <a:r>
              <a:rPr lang="en-US" sz="2800" dirty="0" err="1" smtClean="0">
                <a:solidFill>
                  <a:srgbClr val="00B0F0"/>
                </a:solidFill>
              </a:rPr>
              <a:t>mihi</a:t>
            </a:r>
            <a:r>
              <a:rPr lang="en-US" sz="2800" dirty="0" smtClean="0">
                <a:solidFill>
                  <a:srgbClr val="00B0F0"/>
                </a:solidFill>
              </a:rPr>
              <a:t> </a:t>
            </a:r>
            <a:r>
              <a:rPr lang="en-US" sz="2800" dirty="0" err="1" smtClean="0">
                <a:solidFill>
                  <a:srgbClr val="00B0F0"/>
                </a:solidFill>
              </a:rPr>
              <a:t>sibique</a:t>
            </a:r>
            <a:r>
              <a:rPr lang="en-US" sz="2800" dirty="0" smtClean="0">
                <a:solidFill>
                  <a:srgbClr val="00B0F0"/>
                </a:solidFill>
              </a:rPr>
              <a:t>, </a:t>
            </a:r>
            <a:r>
              <a:rPr lang="en-US" sz="2800" dirty="0" err="1" smtClean="0">
                <a:solidFill>
                  <a:srgbClr val="00B0F0"/>
                </a:solidFill>
              </a:rPr>
              <a:t>si</a:t>
            </a:r>
            <a:r>
              <a:rPr lang="en-US" sz="2800" dirty="0" smtClean="0">
                <a:solidFill>
                  <a:srgbClr val="00B0F0"/>
                </a:solidFill>
              </a:rPr>
              <a:t> </a:t>
            </a:r>
            <a:r>
              <a:rPr lang="en-US" sz="2800" dirty="0" err="1" smtClean="0">
                <a:solidFill>
                  <a:srgbClr val="00B0F0"/>
                </a:solidFill>
              </a:rPr>
              <a:t>vos</a:t>
            </a:r>
            <a:r>
              <a:rPr lang="en-US" sz="2800" dirty="0" smtClean="0">
                <a:solidFill>
                  <a:srgbClr val="00B0F0"/>
                </a:solidFill>
              </a:rPr>
              <a:t> </a:t>
            </a:r>
            <a:r>
              <a:rPr lang="en-US" sz="2800" dirty="0" err="1" smtClean="0">
                <a:solidFill>
                  <a:srgbClr val="00B0F0"/>
                </a:solidFill>
              </a:rPr>
              <a:t>viri</a:t>
            </a:r>
            <a:r>
              <a:rPr lang="en-US" sz="2800" dirty="0" smtClean="0">
                <a:solidFill>
                  <a:srgbClr val="00B0F0"/>
                </a:solidFill>
              </a:rPr>
              <a:t> </a:t>
            </a:r>
            <a:r>
              <a:rPr lang="en-US" sz="2800" dirty="0" err="1" smtClean="0">
                <a:solidFill>
                  <a:srgbClr val="00B0F0"/>
                </a:solidFill>
              </a:rPr>
              <a:t>estis</a:t>
            </a:r>
            <a:r>
              <a:rPr lang="en-US" sz="2800" dirty="0" smtClean="0">
                <a:solidFill>
                  <a:srgbClr val="00B0F0"/>
                </a:solidFill>
              </a:rPr>
              <a:t>, </a:t>
            </a:r>
            <a:r>
              <a:rPr lang="en-US" sz="2800" dirty="0" err="1" smtClean="0">
                <a:solidFill>
                  <a:srgbClr val="00B0F0"/>
                </a:solidFill>
              </a:rPr>
              <a:t>pestiferum</a:t>
            </a:r>
            <a:r>
              <a:rPr lang="en-US" sz="2800" dirty="0" smtClean="0">
                <a:solidFill>
                  <a:srgbClr val="00B0F0"/>
                </a:solidFill>
              </a:rPr>
              <a:t> </a:t>
            </a:r>
            <a:r>
              <a:rPr lang="en-US" sz="2800" dirty="0" err="1" smtClean="0">
                <a:solidFill>
                  <a:srgbClr val="00B0F0"/>
                </a:solidFill>
              </a:rPr>
              <a:t>hinc</a:t>
            </a:r>
            <a:r>
              <a:rPr lang="en-US" sz="2800" dirty="0" smtClean="0">
                <a:solidFill>
                  <a:srgbClr val="00B0F0"/>
                </a:solidFill>
              </a:rPr>
              <a:t> </a:t>
            </a:r>
            <a:r>
              <a:rPr lang="en-US" sz="2800" dirty="0" err="1" smtClean="0">
                <a:solidFill>
                  <a:srgbClr val="00B0F0"/>
                </a:solidFill>
              </a:rPr>
              <a:t>abstulit</a:t>
            </a:r>
            <a:r>
              <a:rPr lang="en-US" sz="2800" dirty="0" smtClean="0">
                <a:solidFill>
                  <a:srgbClr val="00B0F0"/>
                </a:solidFill>
              </a:rPr>
              <a:t> </a:t>
            </a:r>
            <a:r>
              <a:rPr lang="en-US" sz="2800" dirty="0" err="1" smtClean="0">
                <a:solidFill>
                  <a:srgbClr val="00B0F0"/>
                </a:solidFill>
              </a:rPr>
              <a:t>gaudium</a:t>
            </a:r>
            <a:r>
              <a:rPr lang="en-US" sz="2800" dirty="0" smtClean="0">
                <a:solidFill>
                  <a:srgbClr val="00B0F0"/>
                </a:solidFill>
              </a:rPr>
              <a:t>.’</a:t>
            </a:r>
            <a:r>
              <a:rPr lang="en-US" sz="2800" dirty="0" smtClean="0"/>
              <a:t> </a:t>
            </a:r>
            <a:r>
              <a:rPr lang="en-US" sz="2800" dirty="0" err="1" smtClean="0"/>
              <a:t>Dant</a:t>
            </a:r>
            <a:r>
              <a:rPr lang="en-US" sz="2800" dirty="0" smtClean="0"/>
              <a:t> </a:t>
            </a:r>
            <a:r>
              <a:rPr lang="en-US" sz="2800" dirty="0" err="1" smtClean="0"/>
              <a:t>ordine</a:t>
            </a:r>
            <a:r>
              <a:rPr lang="en-US" sz="2800" dirty="0" smtClean="0"/>
              <a:t> </a:t>
            </a:r>
            <a:r>
              <a:rPr lang="en-US" sz="2800" dirty="0" err="1" smtClean="0"/>
              <a:t>omnes</a:t>
            </a:r>
            <a:r>
              <a:rPr lang="en-US" sz="2800" dirty="0" smtClean="0"/>
              <a:t> </a:t>
            </a:r>
            <a:r>
              <a:rPr lang="en-US" sz="2800" dirty="0" err="1" smtClean="0"/>
              <a:t>fidem</a:t>
            </a:r>
            <a:r>
              <a:rPr lang="en-US" sz="2800" dirty="0" smtClean="0"/>
              <a:t>; …</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55</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De</a:t>
            </a:r>
            <a:r>
              <a:rPr lang="nl-NL" sz="2800" noProof="0" dirty="0" err="1" smtClean="0">
                <a:latin typeface="+mj-lt"/>
                <a:ea typeface="+mj-ea"/>
                <a:cs typeface="+mj-cs"/>
              </a:rPr>
              <a:t>nkt</a:t>
            </a:r>
            <a:r>
              <a:rPr lang="nl-NL" sz="2800" noProof="0" dirty="0" smtClean="0">
                <a:latin typeface="+mj-lt"/>
                <a:ea typeface="+mj-ea"/>
                <a:cs typeface="+mj-cs"/>
              </a:rPr>
              <a:t> </a:t>
            </a:r>
            <a:r>
              <a:rPr lang="nl-NL" sz="2800" noProof="0" dirty="0" err="1" smtClean="0">
                <a:latin typeface="+mj-lt"/>
                <a:ea typeface="+mj-ea"/>
                <a:cs typeface="+mj-cs"/>
              </a:rPr>
              <a:t>Lucretia</a:t>
            </a:r>
            <a:r>
              <a:rPr lang="nl-NL" sz="2800" noProof="0" dirty="0" smtClean="0">
                <a:latin typeface="+mj-lt"/>
                <a:ea typeface="+mj-ea"/>
                <a:cs typeface="+mj-cs"/>
              </a:rPr>
              <a:t> dat de mannen wraak zullen nemen?</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ze twijfelt: eerst zweren dan pas geloven</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zeker niet: het was voor hen ook een pleziertje</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a:t>
            </a:r>
            <a:r>
              <a:rPr lang="nl-NL" sz="2800" dirty="0" err="1" smtClean="0">
                <a:solidFill>
                  <a:srgbClr val="00B050"/>
                </a:solidFill>
                <a:latin typeface="+mj-lt"/>
                <a:ea typeface="+mj-ea"/>
                <a:cs typeface="+mj-cs"/>
              </a:rPr>
              <a:t>mwah</a:t>
            </a:r>
            <a:r>
              <a:rPr lang="nl-NL" sz="2800" dirty="0" smtClean="0">
                <a:solidFill>
                  <a:srgbClr val="00B050"/>
                </a:solidFill>
                <a:latin typeface="+mj-lt"/>
                <a:ea typeface="+mj-ea"/>
                <a:cs typeface="+mj-cs"/>
              </a:rPr>
              <a:t>, ze hoopt van wel, maar heeft de pest in</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ja, ze gebruikt een </a:t>
            </a:r>
            <a:r>
              <a:rPr kumimoji="0" lang="nl-NL" sz="2800" i="0" u="none" strike="noStrike" kern="1200" cap="none" spc="0" normalizeH="0" noProof="0" dirty="0" err="1" smtClean="0">
                <a:ln>
                  <a:noFill/>
                </a:ln>
                <a:solidFill>
                  <a:srgbClr val="00B050"/>
                </a:solidFill>
                <a:effectLst/>
                <a:uLnTx/>
                <a:uFillTx/>
                <a:latin typeface="+mj-lt"/>
                <a:ea typeface="+mj-ea"/>
                <a:cs typeface="+mj-cs"/>
              </a:rPr>
              <a:t>indicativus</a:t>
            </a:r>
            <a:r>
              <a:rPr kumimoji="0" lang="nl-NL" sz="2800" i="0" u="none" strike="noStrike" kern="1200" cap="none" spc="0" normalizeH="0" noProof="0" dirty="0" smtClean="0">
                <a:ln>
                  <a:noFill/>
                </a:ln>
                <a:solidFill>
                  <a:srgbClr val="00B050"/>
                </a:solidFill>
                <a:effectLst/>
                <a:uLnTx/>
                <a:uFillTx/>
                <a:latin typeface="+mj-lt"/>
                <a:ea typeface="+mj-ea"/>
                <a:cs typeface="+mj-cs"/>
              </a:rPr>
              <a:t> bij </a:t>
            </a:r>
            <a:r>
              <a:rPr kumimoji="0" lang="nl-NL" sz="2800" i="0" u="none" strike="noStrike" kern="1200" cap="none" spc="0" normalizeH="0" noProof="0" dirty="0" err="1" smtClean="0">
                <a:ln>
                  <a:noFill/>
                </a:ln>
                <a:solidFill>
                  <a:srgbClr val="00B050"/>
                </a:solidFill>
                <a:effectLst/>
                <a:uLnTx/>
                <a:uFillTx/>
                <a:latin typeface="+mj-lt"/>
                <a:ea typeface="+mj-ea"/>
                <a:cs typeface="+mj-cs"/>
              </a:rPr>
              <a:t>estis</a:t>
            </a:r>
            <a:r>
              <a:rPr kumimoji="0" lang="nl-NL" sz="2800" i="0" u="none" strike="noStrike" kern="1200" cap="none" spc="0" normalizeH="0" noProof="0" dirty="0" smtClean="0">
                <a:ln>
                  <a:noFill/>
                </a:ln>
                <a:solidFill>
                  <a:srgbClr val="00B050"/>
                </a:solidFill>
                <a:effectLst/>
                <a:uLnTx/>
                <a:uFillTx/>
                <a:latin typeface="+mj-lt"/>
                <a:ea typeface="+mj-ea"/>
                <a:cs typeface="+mj-cs"/>
              </a:rPr>
              <a:t> (r.3)</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154626" name="Picture 2" descr="http://t1.gstatic.com/images?q=tbn:ANd9GcT35Bn77vJkJwyCYoBqIRfDmr28gEafUJ9Sh5K5dcY-fmEJQoyu"/>
          <p:cNvPicPr>
            <a:picLocks noChangeAspect="1" noChangeArrowheads="1"/>
          </p:cNvPicPr>
          <p:nvPr/>
        </p:nvPicPr>
        <p:blipFill>
          <a:blip r:embed="rId2" cstate="print"/>
          <a:srcRect/>
          <a:stretch>
            <a:fillRect/>
          </a:stretch>
        </p:blipFill>
        <p:spPr bwMode="auto">
          <a:xfrm>
            <a:off x="4427984" y="2492896"/>
            <a:ext cx="2133600" cy="1828800"/>
          </a:xfrm>
          <a:prstGeom prst="rect">
            <a:avLst/>
          </a:prstGeom>
          <a:noFill/>
        </p:spPr>
      </p:pic>
      <p:sp>
        <p:nvSpPr>
          <p:cNvPr id="154628" name="AutoShape 4" descr="data:image/jpeg;base64,/9j/4AAQSkZJRgABAQAAAQABAAD/2wCEAAkGBhIQEBQPEhMVFRIUFBAPFBAVFA8VDxQQFBYVFBUUFhUXGyYfFxojGRQSHy8gJCcpLCwsFR4xNTAqNScrLCkBCQoKDgwOGg8PGi8dHCUsLCwpLCwtLCwpLCkpKSkpKSksKSksLSwpLCksKSwqLCwpLCksKSkpLCwpLCkpLCwpKf/AABEIAHgAoAMBIgACEQEDEQH/xAAbAAABBQEBAAAAAAAAAAAAAAADAAIEBQYHAf/EADcQAAEDAgQDBgMHBQEBAAAAAAEAAgMEEQUSITEGQVETImFxgZEyocEHFCNCUmKxcoLR4fCiFv/EABkBAAMBAQEAAAAAAAAAAAAAAAECAwAEBf/EACARAAICAwEBAAMBAAAAAAAAAAABAhESITEDQRMiMgT/2gAMAwEAAhEDEQA/AORL1OISyJBBBe5UgvQsYaApFNRukOVoufkPM8lMwrCDMcx7sY3d1PQf5WjhkiiGRg26cz58ynUbElKilj4dDReWQN8ANfn/AIR24dEB3IZJP3OLrewspdRiVrkADxt3vcqsqMaP6ifMp6SEuTLCFttDAxrfFjfrqgzwQPfkLMjiC7PHoBb9ux+Sp5cUJ5olPWXI694D1af9JZPQ8Y7LLiPhR1FHC90jXOl7TM1tiIy0iwLwSCS0g20tsqJr12Wtw6mrYZHMc4tqGGTKGlz+0aO4cutv7dVxwRnZRhLJFpRoc0pORYo16+JUTEsjAo0T17HBdF+7kIhse16FLImPKEXJGK0O7ROD0Ery6WgDWhJwR2wpsjVg2Pwkt+8RZgHNztu07EX2K6zjFJFXU/ZmJudtnR5AA64/KCORXKMFgLqmJv72n0GpXV6TMy7mg927kk5Uzr8EpRaZk6imew9m5pjy6ZSLWHkqquxBkYIHed15BbLj89tSCqb8Uds3iw/4K5JPUX1K6F6Wjkn4uEqZJqcRLioTp77aryGB8ps0E+S1uB8AyS2LnNZ/bnd7GwSyml0pHzb4jLxUkj9rDwLm39t0TsnwyMzfqB35Lq1B9m7B8VRNb9hZGP8AyEsS+yxsmjKmTyltI356hLmh15yTsbwFiGRzSLOEJ1aCA4xSG7Xh21mnMNTYeqyPE9K1ldUsaLNE82UDbKXEi3urhuC1OCyCd0bHxZZI+3jMmVvaCwLmcje1uXnsqDEKkyPMp+J3edtfNzN+fVJFU2LO6SZFanPCEnhUJhICjZdECFnNEL0QESZupCDlR5jcoRQZjzKvci9ajRw3SWarPY7JkrEKKRHaC4ho3JsiKXPBdBeYSHnmA8huff8AhdBD7A+R/hZXhuH8YMaL2aQB7Bbh2E5YyXCxsT62U/Vbo7f8382UMmHmWglZf4onkC3MC/0XG4KcvOvsu14eH9laxIyuHpYrldFSd4i35j/KWEqRb2hlJF5w9hwaNt1u8Mhs0FZbD62GGwkeBb1KtIuKqUbSWHiDZIk27M2lo2lObt3UiI62WQpOJYQbsla69u74qfLxERkdsCXC/omyrpkr4aV8DZGuifYse1zHNPNrhY/yuEVdGYXugdqY3OjJ6lptf1suo/8A10DTd0oB6DUrD8ZmKSrdPC4OZK1sht+WT4XAjlqL+qrF6Ob2Rn8ie1ic1qK1iZyOZjaeG/kiS0ql0DBcgqbJShZMyMtNGQU1kd1a11LqEGOFByKRhYGOBSGQFSIqdSWQqTkdkPEysLlcYTGBeQ7DQefP5fyqWHdTsSq8jRA3caG3N53+ei6Y9s8970bHhCos59Vs0fht8f1FdEoMUjlblvcEWPkVlMA4ZLKaJkndYGguA+JzjqVNxLD207RNADkb8bSSdOq55SeTfw9DzglFIs3UwgOS/cscp8OhXNYMO7zyB+Z5+ZXQcL4ginPZy2toPHXmmHhIxOvEe0jdcjbMPDxSNXwpLXTnEhLHaQlxvu6wHz3UGtfI8ln3ZjXC5zAO1AF9DseXuurTYI13dcMp+a9j4daBuT57Jlok0clocLeSHFpAuL6EH2XTXYEZaB7Y+88MLmDq4DYeK8xClji3tcq14alIGh7p1A8UvZbHqlo47TjJKGvgD3GxDczg83V3ikbCIpGMLA9hOU7gg2t/3VdGqeFQ6QlpAuS7UX310Vb9oeDtZSxSNteN+Q2/S8W/lo91SiHr/JzssXlkURkozKZY5VFsVELG6sDJoo8cBUjs0MqOmHiQ6mO6bHT2UwxpzI0rkdUIJAWQIzYwEUBMcVPpfhiaXRwPQgrScE4EJpn1kvwRuu1p/NJ4+AWbDVteC6q8Ri6OPzXVKVRPK8knLZPxniWUE6EN5EbWVhhfEgmYYz+YWPqouK4fM9pa2MWPPQKtjojEwZdXs3tzC5to9BUBOGSmbs4mkvLrA65LeJ5LQwcSy0zhBOwse3rsfEHmESmxUMhD4z3795p3VTxP2lW6OTIe63IT680eBbvpoqnG3TMzi3d5815FjhtqVSYRTuY0tds4EeCaCBv5IZMWkLGcQs5s7x+GC4adbaXVfh/Hbs1gyzb6XFvZXz3sMdn5Qzq61j6c1WMhow8WLQQb3LTlI52RqtmTviNHhfErpQHlpAOjTqAbbm/ND4rru0pXsPMs98wKNI+N8TezIsywsNCB0I5KmxbvZWf3H6fVa2mLJKSqihhgUuKlUuKntyR2wrZGj5JERsHgvXQqbkshPag2VSIL2ptkWRCJQGSEUF5T3vQS5ZGZmewutLwbFbtL/tVPGFdYDLkLvEBXb0eb5r9rN1h7riyi4hhNiS3moVDXa7rQQS5hqke0dXDDxQubKb/qN1rqWwaOdxqq/EIezkLiNCb+qaa0AXafJLHQ0tgMW7hzN0F/h6HwVbI/TTV3RMxHEs+nO6FCC4aeST6C/hX4lSPe67qgM6BzHG3sfmhR8MyOF21UVv1WlurCqwiR42QqThmcmxeQNNLlVix1KP0tuHsP7C5E/a6AOswtG+4JOymVHeeT6JR4Q6FnK258V40hTe2FO3Y9kacQmhwSc8IDjXFAkciPkUWWdGgWClcor5ClPUqHJVBMkZtBnPTMyiOqghmsCbEnmiOySynUcpDmut3TcE9Oir4YszgPfyVth2L/AHeUEgFh7rmnYtV4wtHnZYsnUtWQ5aejxDu6lU9ZgjZG9tSG43MJPeH9Kg0wl+E6dRzXPJOLpnfCSmrRb45iV22vcfULOiuJurCqojl3KrmxMILXZh1e0B2X+pm9vEFKots0pqKKj7+S4367dFLo8UyG6diXDMobnaA9p1D4zc28jqqF0r2HK4fQquKIZGzg4naP+spTOKCBoR5LDxVLeYPtdW2F4b2x6DqQfkOaz0ZNs1DuITI0g8xsopxBRuI8PbSGIRklksQku7fMHFjvS4v6rPS156rYWH8mJqDiXihPxTxWVdXHqhOqz1RwA/ZmnkxXxUOfFR1WfdUFDMhTYIR+zLSbE1EkxFQnFBcUyihfyNkx9eUM1xUIrxNSFyZqQ7KPE/wos810klSPCRb4DjZYQ3NY8ndP9LbUtVHODIcrXt0k0vfxASSQkk+hjJxehtTLBbXtCOoACpJMZpqYkxQZpLWD5HX1P7RuvUkFBILnJ9ZoKKktCwHcjMelzqo1Zw3HOLOaD48/dJJZoBTy/Z5Y/hu9Hbe6fDg8sTm0+QiSU5Wm1wG/mffbQfReJKU/NdLQ9HwvPtJwZohpA3QtzwMvse61waTyPdK5dPEQbEEEaEHdeJJ5KhE70D7NeGNJJIYYY15lSSRQGMcEB4SSTGBFqWVeJLBP/9k="/>
          <p:cNvSpPr>
            <a:spLocks noChangeAspect="1" noChangeArrowheads="1"/>
          </p:cNvSpPr>
          <p:nvPr/>
        </p:nvSpPr>
        <p:spPr bwMode="auto">
          <a:xfrm>
            <a:off x="63500" y="-547688"/>
            <a:ext cx="1524000" cy="11430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154630" name="Picture 6" descr="http://www.elsevier.nl/upload/ed46f91b-4bda-47bb-b3a7-0ac14ec6ddf8_0_militaire-eedaflegging.jpg"/>
          <p:cNvPicPr>
            <a:picLocks noChangeAspect="1" noChangeArrowheads="1"/>
          </p:cNvPicPr>
          <p:nvPr/>
        </p:nvPicPr>
        <p:blipFill>
          <a:blip r:embed="rId3" cstate="print"/>
          <a:srcRect/>
          <a:stretch>
            <a:fillRect/>
          </a:stretch>
        </p:blipFill>
        <p:spPr bwMode="auto">
          <a:xfrm>
            <a:off x="323528" y="2636912"/>
            <a:ext cx="1905000" cy="1428750"/>
          </a:xfrm>
          <a:prstGeom prst="rect">
            <a:avLst/>
          </a:prstGeom>
          <a:noFill/>
        </p:spPr>
      </p:pic>
      <p:sp>
        <p:nvSpPr>
          <p:cNvPr id="154632" name="AutoShape 8" descr="data:image/jpeg;base64,/9j/4AAQSkZJRgABAQAAAQABAAD/2wCEAAkGBhQSEBUUEhQUFBUVFBQVFRQUFRUUFBQUFBQVFRQXFRQXHSYeFxkjGhQUHy8gJCcpLCwsFR4xNTAqNSYrLCkBCQoKDgwOGg8PGiwlHxwsLC8pLCwsLCksLC0sLS0pLCwsKSwsLCwpLCosKSwsLCwsKSwpLCwpLCwpKSwsLCkpLP/AABEIAMABBwMBIgACEQEDEQH/xAAcAAABBQEBAQAAAAAAAAAAAAADAQIFBgcEAAj/xABFEAABAwEGAwYEAgkCAwkBAAABAAIRAwQFEiExQQZRYRMiMnGBkQdCobEjwRRSYnKi0eHw8YKSJDOyFiU1VGNzo7PCFf/EABkBAAIDAQAAAAAAAAAAAAAAAAABAgMEBf/EACoRAAICAQMDAwMFAQAAAAAAAAABAhEDEiExBEFRBRMiMmFxFIGxwdGR/9oADAMBAAIRAxEAPwC13Fw8aOF2LvAAQNArLSZOZzKFZ2qG4j4+stjBa9+OpGVKnm6f2jo31UZScmQjFIhb8tna2l/6tMa/35I3FPGtKxWcEEPrPZ+HT1zPzP5NH1WU3nxhWql+E4GuOYGsSdXKGc8uEkyTzzUlHyN12Gutb3Pc6oZL3FxdzcTmmWd5bUEc49DonN6otGyYoM5ExlqCMwur0796HsvtwUy+L1FgbSc8YXbczGm3mpzhSngJa5tWZ/WcAfOF0Wa4BaKDXA94AAxrIXbZXWqmQ1jS85CAMz7Ln58E8baNODqIPdgeL+IW2am1lMBtZxkZZsaZEkczt5SqA8Y5c4kuJlznEknpJ1Qr5tr6tqqPfJcahmdsJgDoBH0XXdtmxuAduJk7+u6pSUFZKcnkkc7rB98jtC9Su8zoDtrGavV28MUT4pOmW22ysl38H0Yjs5GvezzVH6hdi1dO+5j5seIYSDoYIzw8iOnMKFqMLXFp1BX0I7hukwQ2m1vpz81kfHtxilVLmCBuNoP9ZU8ebU6I5MOhWVhK0FJScE5zlpozjmgf4UrwtdjLTa6dN7sDCZcd4Gw6lQmNT/ClAiqKpEtDsMHfmJ2Sb2GuTfKlHAwCmC5oEQIyA6brmstqpw57HEPb8vONRB0VNq8UWqzVAOz7Smcw4TiaDpOxXHenFjqb6tpMM7SmAxhGb6kRiA2aOaxOLZt1KgnxNtuN1mfQq9+qezcxr4xaYXGDkQTErkFwVbJhda2VnYjk3tRh9YMws2fVJdiJMkzPUmfutYvWzVbdd9C30qji6mzs6tPYFmRI9p9VqUHopclEJw91Of09y08NONoohtNtLGxxmk/IhuzmPjvbap1r44s9Gu6jVcGVmEBwOYno7QqocK3l+LTqB+B9MvLidSQ3Nrx+qdFnV73m602mtWdkalRxjWJOiqhBTjfc1dWngyVH6Xuj6Mo39Rqs1GYyg/ZQdnvJlOoRiAMn1WF0rxqM8D3CM4BKtnC/Ejcc1A0uJzJ58+ijLC1uURzGg8X8F0rwo4x3KzQcDxv+y8bj7LDr2uirZqnZ1m4XROoIIOkEL6Asd7AN84jOQcllfxQZFrDSZcGAu6OcS6PQEKeFvgqy02UsU+aAGCdUfUxrzzR/0VkQJnecv8q5srQ0UThkH0TXAnWD6pLS0N0dK52uIlICfuS9hQ+SdfmA+6VV51QzkvJOKZNSaNR4q+KdSqDSspNNmjqgyqP8v1R9VQHvJMnMnMk7nzSlqQhT4KhiJROSaQmsc4DKIndAD3jJJQrQfVNDyRmmwpQk4SUlygatUzafhXgrBzXEkth0c2nI+xWpdhSoNc8NADQSSBJgL51+HHE36La2F3hJwu/ddkf5+i+g79vZlCx1a7hjYyk58D5ssh6yB6rV1k/cayLiXP57/wClGKGm49z5eviritld2mKtUdnr3nkx7FSt3jEWg97kRtuPuVH37S/SKr61NuHFDnU9wYElp+YFSPC4GCd1zcslTo3Y4PUky5XO4zB1G/NXOxlxbGLyCzRt/mi4wzEToXODGAdXFdjOKLU5002UnNjN7S8sEaiSBJ8lh0Pk261waA8czos5+JNn7gdqHOifQkAqdvmzWmrQpmlVDHEHEQD5iMjzKql6XDUbZqj6rRia0Evx1HFxxCSQ4AaHYJ4qUkxZrcWqM3JAO4RpQqhEkFNa6NPZdM5p1ULK6o9rGCXOIAA3JWkXJcDHDsSezLWiMsydz5qgcN3kKVro1XaNqNnoNCfqt6NjZUAr0wDOsfKZ18jqlOL0akSg1r0srjrTUs1nqGuRgY0wSRidsAAsftt5uq1C95JJ+g2A6LW/iPQabvrOcc2upYTPzF3h9pWLyqscdtXksySt14OpjgVeOBuKalKhWsbW4hXII3wwIfl1ELPgVK3JeRp1mOmCDr0ORVkrrYWHT7kdXFoudzDDaqzQ4d4iNmgOGYMqmVmAPdGmJ0e5VhFvwG01B8wiDmRyz81VTax1VGBbtnV9UmtMY/n+R7l0XXUaKzQ95ptcYc4CcI2J6SuP9JCa1smVqs4lG33Bd/6HQdaaubGyaQc4P7R0eIOGWDcc1j/Ed7PtFV9V57z3Fx9dB6BLX4vtbqDbNUrONJvhblkAIAnlGyiqrso22Q2qpCSd2wdEZqVslmcTlJ89kG4KQdUJPygH6q7WezsgkAAws88mk048eopd70S3I65SBt0QqNGQeoH5rq4gBFQzl5pt21RA9fLkPupxexXLZgbXYMJyz5JFLV2zmM+X9+68mROJhXimMMaIimREAQ6zoH0RCvROqAGQIySBM7It8OnL+SfTeDp/VAx9J2EzyX0LwPe7Lxuh1J8FzabqNUHPLCcLo8oPmF8+YVNcJ8UVbDWx09HNLXsOjmkb9RqCmntpIvyjqvSwYHDMgtDQW55ZQ70MT6oV32kU3aZErSH3BStlkZVBLXCnIe2DIEnC4HXP2WXluZ9/dLP0zx2+USw9Us32a5RfrDdVnqgOc0T159FOV7KynSJAGgAnPVUa5r1gMk7wfyVpt7xWptHaOplpxAtiSRI0PmuS1To6sKqyWuqqXUcUQWnMH6hR/GRa6w1cOmA/ko2x2anSxvqWlzwR3qb3NMHybmfJC4lvUGyVXNya5rWAQRJcYBE9J9lLTUlXkJNaX+DG68SfNClFtLYJ6EoErpnLCNOS1v4XcUF4FEnvNE554mNyPrnp0WQtcuqzVnMMtc5pG7SQc+o81KM3HgjKOou/xU4hbVqihQypUiSc5x1Dq5x35LP4Ug0zmUxzUmNHO2kTmEhaQuijl5fZdDmTqgLAVrU4tzJM656rkT3u22lDKilRZOWrkROa8hNCQpkAlSrI6/RMa9MKRIZJ3RajTeYE4hp1GYV/4ZtLK4zhrogiQfcKpcJ3I6sH1AJw91o3xEZn2+6mrluKHy6WiSAWmHAtMEELNm0tP7GnDqX7guLrjioSP1cvSZhVKg7C6DzWt2+7MdITsYxHkRH3j3WY3lZgHmOZSw5LVBmx07R1UbRmWnI6j8/76ry4DMAg56e2X2+y8tJmAte5dNF8jPZeYICJT1UyIiVDa5PlAjxSOpg56HmvJQUALTqRkcuuxRC1MwyhVa5bkIP5IAslg+IVayWWpZ6YDi/wOdn2WLJ0DcnZNv263Wd1NpmexpuJPzEt7/8AFP0VPcDOLWDPstqvC6Rb7LTeyO0DA+mTo4OAJYeh+4V6UsuNrxVFfxxzT88mdWW2lpBGxn1VuszqVpEuY/eC1zhEmS0taR7qo2qxOpvIcC1wMFrhBaeoXZdF7uouyyn2P8lzZwvdcnQhOtnwXi7rCG91lJgGmMNIfHKSqxx9az2zaU5MaHEdTIH0+6vfDtG1WyljpsYxoyL3k5mJyaBJ+mqxu9LwfVtD3VNSR6CMgjFCV6pBlyR06UQ9va0PhrsWQJO2IiSPTRcqkatjbqJHqgGxcne4WoynKjU3FedZXDafLNKwIA7WaBI5qRpRMKkRA0tYRgdR0yQmjvIr9J5IA4MBzTF0YSW+aG+kRqFEkDCQhOhJCABlInkJhSGS3D9sqsqRTfUaILjgOfdGv2Vgu2+yx/fJMkmXbkmTPWVWLrsri8FpGeWeUg6hWhti7Sn3Ww5pzk90xqqssUlbXJdhk72fBcrLeYqtw+4Ko992QNc8jZ5HpJUjZrS6kQYhsaTp099FFXhaC+RzzPn/AJWPGmpbGvI04kRXcMAAmdTOgdOccxELydVo5Ly26jC4jQ1dFnpkkBoJJMAASSTsAg5q58LcNvDaNrxNw4zDBOPcB3LVWSkoq2QhBzdIgbZwpaKVDt3shheW4Z/EaSTGJkSNFFAraReLu0Dubo65NzyWQXxAtNbCIHavgcu8VViy67Ls+FY0mmc4SPeAhOqoRKvM4+pXJTSEgElPcEgGsWz/AAne2rYw0kzRfgIn5Hd5pH8XssWctK+C15YbYaROVamWj99nfb9A4eqtxT0sryxtGlcR8ANtTcx3o7lVkYx0I3HQ/RUyy/C+1Nrtpua0NJyqyMOHcwTOKNltLHYWScgBJPQLG764nqWi2Vi8Gn2P/KE6UwZa7o4kElVZpalbXHc19Fh1z0J9jX7suxlCi2kwd1ojqeZPUr5T4jsvZ2l7d2vqN/2vK+l+E73q1KTW2kBtbCHD/wBSmfC6OcESFgHxNoYbyrgf+Yf/ABDF+acVsUzVSorNN8plVkJrTCI58hAgYK85gOo9U5rU86HyKAAFsIzDkh1RkP72TmFCEMPiTrQe6Uh1XrT4fUJgKG+EIzgkDc04piBAZodWzA9EUapUhkY9kZFDeFJ1GA6oH/8APc8hrBJJAA6kqLRKzruagXlrRMnSNVaKV3Opiajy39w6+YI1UjdNzMs9MAeIjvO5mM/TonOsPaO2IB93bNkjTcqE8ya00VptO0Ve/i4BuHFGpLjmQdMhkFzUAIVv44uTsqIcAe80gzsQJJnyn2VNotIptd6FZMU1kja8mpXe50usZfAbqvLRuEuGcFmBfTD6taHYTHdYMwJOg38yF5ZZ9Y1JqKtIlRlbVrFz0MNnpMkCGg+w/qsvuay9tXZTb8zh7DMrabNYYDcs2lsDaN/XJbuplskT6VbtkXRLXPAac4LjvEkD+azG+LhtDRUtTmRRfWcA6RPec7CcOsGNVtFazMDHuLW4w1xDoh28ZjqVRPilai2yWakMgXucRv3GwP8AqVWBtSryX9RFON+DOoSYF5hT4W85gN1MJoJG8+eqI7SU1qAGkKW4ZvN1C0U6jTDmPa4ebTKiyEtF0EJp0DPsKzWkVKLX6B7A6DycJ+xWAW639ra7ZVp5jAGMEHMCWgZc/wA1qfAt99tcofPepUn0nHlgEN/hLVjd20Pw6xGpdI8PyuJGcjpuoZXUWdH02GrJfhG58G38y3WZjoDalNrdNRlAc3eDBBB6rD/iuP8AvOv/AO8P/qarz8ObZ2FsayYbUc9oEgSHAVG5CdHGMyqV8XP/ABWsP2gf/jb/ADTxSuLKOtwLDlpcPcgrtp2I2ep2767bQC/s8DQaRGEYA7KR3sU+ih0h1TpTMo8L1TTzhK3RNqHTzTAbXGXqmMciVMwUFuqAHlNtR7vslTbR4SmI6m6eiQuSUTLR5JzgmIYDmllNCeAgBjgrDwVYTUtEgE4Wn+L+kqBLVevh+0MaX7SSfIZe+X1VWV6YNjLBel3NYGtBPaPOQOka4stNIjmjmwNZVoURt3nHcmSST6hFutvaVH13jDIhg1AbO0zqcvRGsDu0tbnH5WCZ5u/wuTlm4xZOMbaAX++lVq9jWbjplvZ5SHMq1BOLF+6WiIPinoaw24LO+tSbTc8gP77SGhoDImCB32yIkRtqCpq2W17aj3Gi1+Go50te5pOYDdQRsAYjfRF4Vu4Of2wp4A2WUwTiJkySXYRMSQNcgVox6YYKT7A5Scy2WSGtxOAl2R3gNOUf3v0XkC0VMLstfU5ciOXVeWNKlSLGzFvh/ZR+mtdJ7rTqOeS3WjZwIj9XUrD+CHhtqGecfmtubaB2cz8v9Fvz8mnpvpB2uz9o17BlltHPLP6rOfjNZfw7K7eagI8w0/ktGZbA0FYn8RuKP0u1YWGadKWN/adPfd5bDySxR+Vks0qhRWaZjJEBQaTc0RpzK3HOHEIMYfL7IxKQiUAJCaBmlblkfQpYQBpvwq4hw2a3WZx8VmfWZ+9TaQ6PQtP+lc1ip4QRqDMjPl5KjXfbHUnhzSRqDG7XDC4eRBIV+pODgC3MGCD0MdeqpzPZHb9JS+f7f2dt2W5zbRSfmAyowwO00DjMw0DRV34sVcV8WiNsI/gaPyUq7ITyz06DPN/Uqm8R3h29rrVZnG5pn/Q1GB/FkPVo/KD/AD/X+kWnAJAE9qvOMKEN5zHqiEoL3d4IGEcN0GM0drkF2RQAi9V8JXiV52hQIJZD3AiOQLAe76roIUkIG1FaENoRAgBSrhw5RJpU2CZe48/DiMmBqqetG4SYBTa+BIY0CTsP8qjO6iBaCQym2kNzhAzy3JAGYTLOcDrS9o+fs2xuWgMEeoci3c4FznugtptxggbAE5T0Gk7LitNfs6DW/O6XHnLiST7kri5u0fJoj5I6pNWp2TDlo47Hcu8tAFbbipAUoEhoAynaO6SoK5rHgs76p8TwcI5AExmpu7qZbZ27EiOn+Dz6q97KiCW9gqlOSagIyOGZAI0GhXlDcZW/s7MxgkY3kzpkM/PVeVsMDkrE5GU3C7sy2q6GY3lrKjj3DgjEwn5D3gZORWq2S3vdS7xAkDIEEH/UNlQfhzWa5lWlVYHsJ7zSB80ZidCC2VaLZY7PYKLqgexjHZd3/mvcJIaymdDnv3RMyVuzYXJKSJ4culuLZWuN7+rMqmkyqRLe+1u07Trp91SwwDVOtFcve52hcScyTqd3HU9UwUZ3CcYqKojKTk7CNevNd3ikFEDdDY7M+amROopspWlNcECHFspAYyPoea9TenvbIQB4K2cL2/FTNM6tMjTwkjnyM+6qDXbH/K77qthp1Wu2mDroYnT39FCatGrpM3s5VLtwy1X5agyzvMgd2Bm3U4f2eipFEd3zVg4vtn4bGZ94z82gBA1MKDaIAUMKpWavU8mrIo+EInBMISq85Y4oFbxen5ooKBXcQ7LkJSAfTqhPqDdBxg9E9rSOoQA1yXZI4rzSmB67z4guxcFhPeI6LuKaExie0oYTgmIItJuUYWsYJmAOkAZzOXPqs6slPFUaDoXAHylaBYiCTscgBHM9d4WbqOKBFrp0/wDhzE/iPDQdDhJznn4T7qDd/wAVa3M+RpwkjZrIn3Mrtv8AvPsabWA5spucM/mqZA+wJ/1JnAlmLGGpu6ACNcj3s9jMrlRVzc32L3wkS16AYAwRqBA5a5e3rCkMMUmt5RmDoIElcF4eJundqNnoJJBB91IQSWxIhwka69I0TvZAUH4kVINETlDhG2RGnTovLo+IVwurve5pINEMAEZHG6DlzXl0sMlGCTD2pPdGUXXf76AOACTqSN+fmue2W+pWfiqOLjzOw5AbBcbU8LTbqiqldhaZ6SiYAflQmLqaT/VIbBus4g5Quaipu67nqWus2hRHefOZ8LWgS5zugH5KNt9idRrVKTxhcxxaRyISveh06sdTcikSuZhXQxyZEEciiscmVGpGFABHskfbokpv2Ov3ShyR9OenIoAda7QXuYD8rQPQTr7p7iuWi+XZ6jJdBSSolKTk7Z4FeKReKZEcueu/v+gR2rltLe/PIBAxTW5BEZVOpgIDaicKhSAO4g7ZpoCY2p1RMSYgFmMVPdSJUZMPHmpMlSQmMIXgkK8HpiJO5B+MDEwHHTTL+ZCvV1sDqrGmYLtRsqZw/IJdlhJDM9SQQYHurLUY90inJdnpKyZ3bBHZxJY61SrWc1hLcYguIEtAaxoHOQ0e6tVwMwUaYd3ThEtiTLhOUGJBVR4ZvqpXrMpOb4A97t57PID/AHQr7Xs+EjDMBrRnzIGcDbT3WB/HYu5G2iiSQQW5HMZh0Zieoko1nq4TB0/ZI8O0TqJAy9lzVHQ7UETynOZ/ouwUnd2RMghokggaj0zJUNuwyv35Wm0VWjIFlMxqJB2XlCcd2p9Gv3ci9oHlhM/mvLZGFpM1480YxSZjTUqbKUFbTCECNQdIPRACPYqJdVDQQMUCXGG+p2CBM1X4bNoWOia9d7GPrDLEYc2kDllr3jn7Kg8dW1lW8q9SkcTHuaWkb9xoP1BT7TdNRoxOZUjPvNLazMhnm0yMlB2qMWRnqoqDUtTJudxUUI1EaUJqI1SIBZTS1eCVMR4J2KEiZWPdKAEsbdT1XQhWMd1GKAGpCU6F7CgDwXHa395di47U2XFA0Aa5LjVq4R4EFtpve60NpYXYQ3DjJgTJzEItt4FZSaXstDbRHyMYWumdw46eSreSKdNlntyqyv3bddSsYpMLuZ0A8zopn/shWa04mYnZRgcDHPEDBO2itl0XtTp2OMTGuDmMLD3Xd5wGJoI+itNMNLm04xEsx90icJy15qmeWS4L44U1uYjeNjwlpgjFMT+s04XtPUEfUI7XSAeivXHV2trWUmg1pNCs973iJIc2Khy1zDP9qoVnMtC045qStGXJBxdMVyWnTLiAASToBmSpu7uDLVWaHik5tM/OeW5DdSrBZLjZZ2ZZv3c4AOPQDYIlliisibuu7s2sBJkuDiMoBykD2Vuu/KlUcNS4M9CJ/mq8HntRHWYzmP7CZbOInUHYQ0Oa4NJGhxyQ0g9BMrJO5Ai1cD3X+LWqxOOpgZ+6CHP+uXoVebUzPYxpnGQyyWecK8VCpWo0GtLTiJPLutc458yfutBqWiD0BzGh0AAxatyPksc/q3L48ADQyaTofP6bRqnVaJYdIiIgxB5pQWxkPI6EZ7e+iLaBLRnmJka5DTOeQPkq2NFR+IFnbVp0wcIfi7p3jD3vReUdxBRrVq7ajWE0xIDvlEAjPPUk/VeWrHNxjVkWYqQlCPSYDkUlamAcl0SAwIlOrCFCcGIGdlnt5Byc5sgjIkZHIjLUQgWpsFDEAotofIb0EexMJ2RoY1ECGEQFAx4SpAlCBCodo8KKEG0eFABLH4AioNk8IRimB5KmpSkB5clQ94o9SpAJXLSQM67HSe92Cnil2UCfcrRTYhhA5AD2ESs0BhSdgv2rTM9o8tjSWug7GHDRUZsbnwTjKi3usDS4YgSNxzG4nZFt9jp061GpSxUyG4ajWl0EA5Ak+pyUDYOK6jjAaxzjkHNdgy0MgghS3D940MDv0plTtC4w44nAN0ER3VllCaRrw5scLct/sOstpZRqVWMwOo1mEPaS4kOdk7CSd5npKluHTZbOfwrIHkH/AJjiS6f3nfkmCtZg49nZ31NxDCeW8f3KmrmvJjn4alPsmBkgmNeRGxULlxZHL1GOXEP+losN90XAHEGmAS1+URsHHI5Kn8QVKdSu8UO8CA7IEAY+RO+S6L4vOgWPa0/I4tcBo5oxCemS4+G7Y194NYQ0iqHVMQgj8Mw0EjfAG/7lFRrdGNyvYrrLptBqT2NXLED3Hb9Y6oNu4UtdaszDZ6mFolziIHTN0dclttWMXMbxrEgnJNloOWc56jIba6HJS95vhElGjLuEOEbVRt1OpUpFjW45JLZzYYymTmQtGtNIkzOucu1z23n+i6DaGmJJGue8xA//AD7LmvK96VMA1XNYANSRsM/TTqqm3InwNfSc0CdC6SBsSIn1/JMt1rawA1HNbTwk4jGwg56eirN8/FSiwEUW9qTkYyZHnHRZvfPEFa0nvuOEaUwSGD03V2PppS52IOaLmPiLZ6ZJp03zJBAjA4T4mjQaadV5Z41i8tn6XGV62RDKOEyvWnZPCZUCvGBDUVlPLRNBRMZQMXsQhVeiIEN+qAFCcE0BPCAHNTk1qcgQsodo8KIh2jwoAdZPD7oqDZPD6lFJQB574EoRtY5FOrDulcSBjqtYlLRKGU6jqgA6UFeSJiHxPSNwpCwX/aKHgqEDlJ+yj2rxUXFPkC22b4gVwRicSN4RLdxOXkEzoPNUis5JZ6hxiSSqngi2FFltF/8AgkGA7vGcy0ggiPIqZ+GNtBvQBryG9k/DIicLWgEjY5D2VPrDJLcF6/o1oZVgnDOQIBzEbgolhSi0gTPpZtrxEaSCRB0yEH/pTqpbDXAgEtDoA1zIMbiFjz/iW5wlrC0HT7HTyQ6/xNeWua1kPMw7TC7QnLXmPzWFYZ8UWai4cYcZUbMDTYRUrRkGmWidC720WXXhfFSu/FVeXHaTIA2AlRnbFznOJJJOp1JOpPVPxaf3kuhixRxrYrbb5DzuiLmxJ9J+yuIBpXkwleQB/9k="/>
          <p:cNvSpPr>
            <a:spLocks noChangeAspect="1" noChangeArrowheads="1"/>
          </p:cNvSpPr>
          <p:nvPr/>
        </p:nvSpPr>
        <p:spPr bwMode="auto">
          <a:xfrm>
            <a:off x="63500" y="-639763"/>
            <a:ext cx="1819275" cy="13335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154634" name="Picture 10" descr="http://www.ikonrtv.nl/uploads/uploadedImgs/barack_obama_eed_afleggen_342.jpg"/>
          <p:cNvPicPr>
            <a:picLocks noChangeAspect="1" noChangeArrowheads="1"/>
          </p:cNvPicPr>
          <p:nvPr/>
        </p:nvPicPr>
        <p:blipFill>
          <a:blip r:embed="rId4" cstate="print"/>
          <a:srcRect r="33983"/>
          <a:stretch>
            <a:fillRect/>
          </a:stretch>
        </p:blipFill>
        <p:spPr bwMode="auto">
          <a:xfrm>
            <a:off x="2483768" y="2420888"/>
            <a:ext cx="1755844" cy="1944216"/>
          </a:xfrm>
          <a:prstGeom prst="rect">
            <a:avLst/>
          </a:prstGeom>
          <a:noFill/>
        </p:spPr>
      </p:pic>
      <p:pic>
        <p:nvPicPr>
          <p:cNvPr id="154636" name="Picture 12" descr="http://www.pakevertelt.nl/images/pake%20vertelt/koninginnedag%20034.JPG"/>
          <p:cNvPicPr>
            <a:picLocks noChangeAspect="1" noChangeArrowheads="1"/>
          </p:cNvPicPr>
          <p:nvPr/>
        </p:nvPicPr>
        <p:blipFill>
          <a:blip r:embed="rId5" cstate="print"/>
          <a:srcRect t="25626" r="29095" b="4928"/>
          <a:stretch>
            <a:fillRect/>
          </a:stretch>
        </p:blipFill>
        <p:spPr bwMode="auto">
          <a:xfrm>
            <a:off x="6732240" y="2276872"/>
            <a:ext cx="2042766" cy="2112101"/>
          </a:xfrm>
          <a:prstGeom prst="rect">
            <a:avLst/>
          </a:prstGeom>
          <a:noFill/>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104</a:t>
            </a:fld>
            <a:endParaRPr lang="nl-NL"/>
          </a:p>
        </p:txBody>
      </p:sp>
      <p:sp>
        <p:nvSpPr>
          <p:cNvPr id="3" name="Rechthoek 2"/>
          <p:cNvSpPr/>
          <p:nvPr/>
        </p:nvSpPr>
        <p:spPr>
          <a:xfrm>
            <a:off x="179512" y="188640"/>
            <a:ext cx="8784976" cy="2620269"/>
          </a:xfrm>
          <a:prstGeom prst="rect">
            <a:avLst/>
          </a:prstGeom>
        </p:spPr>
        <p:txBody>
          <a:bodyPr wrap="square">
            <a:spAutoFit/>
          </a:bodyPr>
          <a:lstStyle/>
          <a:p>
            <a:pPr>
              <a:lnSpc>
                <a:spcPts val="4000"/>
              </a:lnSpc>
            </a:pPr>
            <a:r>
              <a:rPr lang="en-US" sz="2800" dirty="0" err="1" smtClean="0"/>
              <a:t>consolantur</a:t>
            </a:r>
            <a:r>
              <a:rPr lang="en-US" sz="2800" dirty="0" smtClean="0"/>
              <a:t> </a:t>
            </a:r>
            <a:r>
              <a:rPr lang="en-US" sz="2800" dirty="0" err="1" smtClean="0"/>
              <a:t>aegram</a:t>
            </a:r>
            <a:r>
              <a:rPr lang="en-US" sz="2800" dirty="0" smtClean="0"/>
              <a:t> </a:t>
            </a:r>
            <a:r>
              <a:rPr lang="en-US" sz="2800" dirty="0" err="1" smtClean="0"/>
              <a:t>animi</a:t>
            </a:r>
            <a:r>
              <a:rPr lang="en-US" sz="2800" dirty="0" smtClean="0"/>
              <a:t> </a:t>
            </a:r>
            <a:r>
              <a:rPr lang="en-US" sz="2800" dirty="0" err="1" smtClean="0"/>
              <a:t>avertendo</a:t>
            </a:r>
            <a:r>
              <a:rPr lang="en-US" sz="2800" dirty="0" smtClean="0"/>
              <a:t> </a:t>
            </a:r>
            <a:r>
              <a:rPr lang="en-US" sz="2800" dirty="0" err="1" smtClean="0"/>
              <a:t>noxam</a:t>
            </a:r>
            <a:r>
              <a:rPr lang="en-US" sz="2800" dirty="0" smtClean="0"/>
              <a:t> </a:t>
            </a:r>
            <a:r>
              <a:rPr lang="en-US" sz="2800" dirty="0" err="1" smtClean="0"/>
              <a:t>ab</a:t>
            </a:r>
            <a:r>
              <a:rPr lang="en-US" sz="2800" dirty="0" smtClean="0"/>
              <a:t> </a:t>
            </a:r>
            <a:r>
              <a:rPr lang="en-US" sz="2800" dirty="0" err="1" smtClean="0"/>
              <a:t>coacta</a:t>
            </a:r>
            <a:r>
              <a:rPr lang="en-US" sz="2800" dirty="0" smtClean="0"/>
              <a:t> in </a:t>
            </a:r>
            <a:r>
              <a:rPr lang="en-US" sz="2800" dirty="0" err="1" smtClean="0"/>
              <a:t>auctorem</a:t>
            </a:r>
            <a:r>
              <a:rPr lang="en-US" sz="2800" dirty="0" smtClean="0"/>
              <a:t> </a:t>
            </a:r>
            <a:r>
              <a:rPr lang="en-US" sz="2800" dirty="0" err="1" smtClean="0"/>
              <a:t>delicti</a:t>
            </a:r>
            <a:r>
              <a:rPr lang="en-US" sz="2800" dirty="0" smtClean="0"/>
              <a:t>: </a:t>
            </a:r>
            <a:r>
              <a:rPr lang="en-US" sz="2800" dirty="0" err="1" smtClean="0">
                <a:solidFill>
                  <a:srgbClr val="FFFF00"/>
                </a:solidFill>
              </a:rPr>
              <a:t>mentem</a:t>
            </a:r>
            <a:r>
              <a:rPr lang="en-US" sz="2800" dirty="0" smtClean="0">
                <a:solidFill>
                  <a:srgbClr val="FFFF00"/>
                </a:solidFill>
              </a:rPr>
              <a:t> </a:t>
            </a:r>
            <a:r>
              <a:rPr lang="en-US" sz="2800" dirty="0" err="1" smtClean="0">
                <a:solidFill>
                  <a:srgbClr val="FFFF00"/>
                </a:solidFill>
              </a:rPr>
              <a:t>peccare</a:t>
            </a:r>
            <a:r>
              <a:rPr lang="en-US" sz="2800" dirty="0" smtClean="0">
                <a:solidFill>
                  <a:srgbClr val="FFFF00"/>
                </a:solidFill>
              </a:rPr>
              <a:t>, non corpus, et, </a:t>
            </a:r>
            <a:r>
              <a:rPr lang="en-US" sz="2800" dirty="0" err="1" smtClean="0">
                <a:solidFill>
                  <a:srgbClr val="FFFF00"/>
                </a:solidFill>
              </a:rPr>
              <a:t>unde</a:t>
            </a:r>
            <a:r>
              <a:rPr lang="en-US" sz="2800" dirty="0" smtClean="0">
                <a:solidFill>
                  <a:srgbClr val="FFFF00"/>
                </a:solidFill>
              </a:rPr>
              <a:t> </a:t>
            </a:r>
            <a:r>
              <a:rPr lang="en-US" sz="2800" dirty="0" err="1" smtClean="0">
                <a:solidFill>
                  <a:srgbClr val="FFFF00"/>
                </a:solidFill>
              </a:rPr>
              <a:t>consilium</a:t>
            </a:r>
            <a:r>
              <a:rPr lang="en-US" sz="2800" dirty="0" smtClean="0">
                <a:solidFill>
                  <a:srgbClr val="FFFF00"/>
                </a:solidFill>
              </a:rPr>
              <a:t> </a:t>
            </a:r>
            <a:r>
              <a:rPr lang="en-US" sz="2800" dirty="0" err="1" smtClean="0">
                <a:solidFill>
                  <a:srgbClr val="FFFF00"/>
                </a:solidFill>
              </a:rPr>
              <a:t>afuerit</a:t>
            </a:r>
            <a:r>
              <a:rPr lang="en-US" sz="2800" dirty="0" smtClean="0">
                <a:solidFill>
                  <a:srgbClr val="FFFF00"/>
                </a:solidFill>
              </a:rPr>
              <a:t>, </a:t>
            </a:r>
            <a:r>
              <a:rPr lang="en-US" sz="2800" dirty="0" err="1" smtClean="0">
                <a:solidFill>
                  <a:srgbClr val="FFFF00"/>
                </a:solidFill>
              </a:rPr>
              <a:t>culpam</a:t>
            </a:r>
            <a:r>
              <a:rPr lang="en-US" sz="2800" dirty="0" smtClean="0">
                <a:solidFill>
                  <a:srgbClr val="FFFF00"/>
                </a:solidFill>
              </a:rPr>
              <a:t> </a:t>
            </a:r>
            <a:r>
              <a:rPr lang="en-US" sz="2800" dirty="0" err="1" smtClean="0">
                <a:solidFill>
                  <a:srgbClr val="FFFF00"/>
                </a:solidFill>
              </a:rPr>
              <a:t>abesse</a:t>
            </a:r>
            <a:r>
              <a:rPr lang="en-US" sz="2800" dirty="0" smtClean="0">
                <a:solidFill>
                  <a:srgbClr val="FFFF00"/>
                </a:solidFill>
              </a:rPr>
              <a:t>.</a:t>
            </a:r>
            <a:r>
              <a:rPr lang="en-US" sz="2800" dirty="0" smtClean="0"/>
              <a:t> </a:t>
            </a:r>
            <a:r>
              <a:rPr lang="en-US" sz="2800" dirty="0" smtClean="0">
                <a:solidFill>
                  <a:srgbClr val="00B0F0"/>
                </a:solidFill>
              </a:rPr>
              <a:t>‘Vos’</a:t>
            </a:r>
            <a:r>
              <a:rPr lang="en-US" sz="2800" dirty="0" smtClean="0"/>
              <a:t>, </a:t>
            </a:r>
            <a:r>
              <a:rPr lang="en-US" sz="2800" dirty="0" err="1" smtClean="0"/>
              <a:t>inquit</a:t>
            </a:r>
            <a:r>
              <a:rPr lang="en-US" sz="2800" dirty="0" smtClean="0"/>
              <a:t>, </a:t>
            </a:r>
            <a:r>
              <a:rPr lang="en-US" sz="2800" dirty="0" smtClean="0">
                <a:solidFill>
                  <a:srgbClr val="00B0F0"/>
                </a:solidFill>
              </a:rPr>
              <a:t>‘</a:t>
            </a:r>
            <a:r>
              <a:rPr lang="en-US" sz="2800" dirty="0" err="1" smtClean="0">
                <a:solidFill>
                  <a:srgbClr val="00B0F0"/>
                </a:solidFill>
              </a:rPr>
              <a:t>videritis</a:t>
            </a:r>
            <a:r>
              <a:rPr lang="en-US" sz="2800" dirty="0" smtClean="0">
                <a:solidFill>
                  <a:srgbClr val="00B0F0"/>
                </a:solidFill>
              </a:rPr>
              <a:t>, quid </a:t>
            </a:r>
            <a:r>
              <a:rPr lang="en-US" sz="2800" dirty="0" err="1" smtClean="0">
                <a:solidFill>
                  <a:srgbClr val="00B0F0"/>
                </a:solidFill>
              </a:rPr>
              <a:t>illi</a:t>
            </a:r>
            <a:r>
              <a:rPr lang="en-US" sz="2800" dirty="0" smtClean="0">
                <a:solidFill>
                  <a:srgbClr val="00B0F0"/>
                </a:solidFill>
              </a:rPr>
              <a:t> </a:t>
            </a:r>
            <a:r>
              <a:rPr lang="en-US" sz="2800" dirty="0" err="1" smtClean="0">
                <a:solidFill>
                  <a:srgbClr val="00B0F0"/>
                </a:solidFill>
              </a:rPr>
              <a:t>debeatur</a:t>
            </a:r>
            <a:r>
              <a:rPr lang="en-US" sz="2800" dirty="0" smtClean="0">
                <a:solidFill>
                  <a:srgbClr val="00B0F0"/>
                </a:solidFill>
              </a:rPr>
              <a:t>: ego me </a:t>
            </a:r>
            <a:r>
              <a:rPr lang="en-US" sz="2800" dirty="0" err="1" smtClean="0">
                <a:solidFill>
                  <a:srgbClr val="00B0F0"/>
                </a:solidFill>
              </a:rPr>
              <a:t>etsi</a:t>
            </a:r>
            <a:r>
              <a:rPr lang="en-US" sz="2800" dirty="0" smtClean="0">
                <a:solidFill>
                  <a:srgbClr val="00B0F0"/>
                </a:solidFill>
              </a:rPr>
              <a:t> </a:t>
            </a:r>
            <a:r>
              <a:rPr lang="en-US" sz="2800" dirty="0" err="1" smtClean="0">
                <a:solidFill>
                  <a:srgbClr val="00B0F0"/>
                </a:solidFill>
              </a:rPr>
              <a:t>peccato</a:t>
            </a:r>
            <a:r>
              <a:rPr lang="en-US" sz="2800" dirty="0" smtClean="0">
                <a:solidFill>
                  <a:srgbClr val="00B0F0"/>
                </a:solidFill>
              </a:rPr>
              <a:t> </a:t>
            </a:r>
            <a:r>
              <a:rPr lang="en-US" sz="2800" dirty="0" err="1" smtClean="0">
                <a:solidFill>
                  <a:srgbClr val="00B0F0"/>
                </a:solidFill>
              </a:rPr>
              <a:t>absolvo</a:t>
            </a:r>
            <a:r>
              <a:rPr lang="en-US" sz="2800" dirty="0" smtClean="0">
                <a:solidFill>
                  <a:srgbClr val="00B0F0"/>
                </a:solidFill>
              </a:rPr>
              <a:t>, </a:t>
            </a:r>
            <a:r>
              <a:rPr lang="en-US" sz="2800" dirty="0" err="1" smtClean="0">
                <a:solidFill>
                  <a:srgbClr val="00B0F0"/>
                </a:solidFill>
              </a:rPr>
              <a:t>supplicio</a:t>
            </a:r>
            <a:r>
              <a:rPr lang="en-US" sz="2800" dirty="0" smtClean="0">
                <a:solidFill>
                  <a:srgbClr val="00B0F0"/>
                </a:solidFill>
              </a:rPr>
              <a:t> </a:t>
            </a:r>
            <a:r>
              <a:rPr lang="en-US" sz="2700" dirty="0" smtClean="0">
                <a:solidFill>
                  <a:srgbClr val="00B0F0"/>
                </a:solidFill>
              </a:rPr>
              <a:t>non </a:t>
            </a:r>
            <a:r>
              <a:rPr lang="en-US" sz="2700" dirty="0" err="1" smtClean="0">
                <a:solidFill>
                  <a:srgbClr val="00B0F0"/>
                </a:solidFill>
              </a:rPr>
              <a:t>libero</a:t>
            </a:r>
            <a:r>
              <a:rPr lang="en-US" sz="2700" dirty="0" smtClean="0">
                <a:solidFill>
                  <a:srgbClr val="00B0F0"/>
                </a:solidFill>
              </a:rPr>
              <a:t>; </a:t>
            </a:r>
            <a:r>
              <a:rPr lang="en-US" sz="2700" dirty="0" err="1" smtClean="0">
                <a:solidFill>
                  <a:srgbClr val="00B0F0"/>
                </a:solidFill>
              </a:rPr>
              <a:t>nec</a:t>
            </a:r>
            <a:r>
              <a:rPr lang="en-US" sz="2700" dirty="0" smtClean="0">
                <a:solidFill>
                  <a:srgbClr val="00B0F0"/>
                </a:solidFill>
              </a:rPr>
              <a:t> </a:t>
            </a:r>
            <a:r>
              <a:rPr lang="en-US" sz="2700" dirty="0" err="1" smtClean="0">
                <a:solidFill>
                  <a:srgbClr val="00B0F0"/>
                </a:solidFill>
              </a:rPr>
              <a:t>ulla</a:t>
            </a:r>
            <a:r>
              <a:rPr lang="en-US" sz="2700" dirty="0" smtClean="0">
                <a:solidFill>
                  <a:srgbClr val="00B0F0"/>
                </a:solidFill>
              </a:rPr>
              <a:t> </a:t>
            </a:r>
            <a:r>
              <a:rPr lang="en-US" sz="2700" dirty="0" err="1" smtClean="0">
                <a:solidFill>
                  <a:srgbClr val="00B0F0"/>
                </a:solidFill>
              </a:rPr>
              <a:t>deinde</a:t>
            </a:r>
            <a:r>
              <a:rPr lang="en-US" sz="2700" dirty="0" smtClean="0">
                <a:solidFill>
                  <a:srgbClr val="00B0F0"/>
                </a:solidFill>
              </a:rPr>
              <a:t> </a:t>
            </a:r>
            <a:r>
              <a:rPr lang="en-US" sz="2700" dirty="0" err="1" smtClean="0">
                <a:solidFill>
                  <a:srgbClr val="00B0F0"/>
                </a:solidFill>
              </a:rPr>
              <a:t>impudica</a:t>
            </a:r>
            <a:r>
              <a:rPr lang="en-US" sz="2700" dirty="0" smtClean="0">
                <a:solidFill>
                  <a:srgbClr val="00B0F0"/>
                </a:solidFill>
              </a:rPr>
              <a:t> </a:t>
            </a:r>
            <a:r>
              <a:rPr lang="en-US" sz="2700" dirty="0" err="1" smtClean="0">
                <a:solidFill>
                  <a:srgbClr val="00B0F0"/>
                </a:solidFill>
              </a:rPr>
              <a:t>Lucretiae</a:t>
            </a:r>
            <a:r>
              <a:rPr lang="en-US" sz="2700" dirty="0" smtClean="0">
                <a:solidFill>
                  <a:srgbClr val="00B0F0"/>
                </a:solidFill>
              </a:rPr>
              <a:t> </a:t>
            </a:r>
            <a:r>
              <a:rPr lang="en-US" sz="2700" dirty="0" err="1" smtClean="0">
                <a:solidFill>
                  <a:srgbClr val="00B0F0"/>
                </a:solidFill>
              </a:rPr>
              <a:t>exemplo</a:t>
            </a:r>
            <a:r>
              <a:rPr lang="en-US" sz="2700" dirty="0" smtClean="0">
                <a:solidFill>
                  <a:srgbClr val="00B0F0"/>
                </a:solidFill>
              </a:rPr>
              <a:t> </a:t>
            </a:r>
            <a:r>
              <a:rPr lang="en-US" sz="2700" dirty="0" err="1" smtClean="0">
                <a:solidFill>
                  <a:srgbClr val="00B0F0"/>
                </a:solidFill>
              </a:rPr>
              <a:t>vivet</a:t>
            </a:r>
            <a:r>
              <a:rPr lang="en-US" sz="2700" dirty="0" smtClean="0">
                <a:solidFill>
                  <a:srgbClr val="00B0F0"/>
                </a:solidFill>
              </a:rPr>
              <a:t>.’</a:t>
            </a:r>
            <a:endParaRPr lang="nl-NL" sz="2700" dirty="0">
              <a:solidFill>
                <a:srgbClr val="00B0F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56</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noProof="0" dirty="0" smtClean="0">
                <a:latin typeface="+mj-lt"/>
                <a:ea typeface="+mj-ea"/>
                <a:cs typeface="+mj-cs"/>
              </a:rPr>
              <a:t>Wat is het </a:t>
            </a:r>
            <a:r>
              <a:rPr lang="nl-NL" sz="2800" noProof="0" dirty="0" err="1" smtClean="0">
                <a:latin typeface="+mj-lt"/>
                <a:ea typeface="+mj-ea"/>
                <a:cs typeface="+mj-cs"/>
              </a:rPr>
              <a:t>exemplum</a:t>
            </a:r>
            <a:r>
              <a:rPr lang="nl-NL" sz="2800" noProof="0" dirty="0" smtClean="0">
                <a:latin typeface="+mj-lt"/>
                <a:ea typeface="+mj-ea"/>
                <a:cs typeface="+mj-cs"/>
              </a:rPr>
              <a:t> van </a:t>
            </a:r>
            <a:r>
              <a:rPr lang="nl-NL" sz="2800" noProof="0" dirty="0" err="1" smtClean="0">
                <a:latin typeface="+mj-lt"/>
                <a:ea typeface="+mj-ea"/>
                <a:cs typeface="+mj-cs"/>
              </a:rPr>
              <a:t>Lucretia</a:t>
            </a:r>
            <a:r>
              <a:rPr lang="nl-NL" sz="2800" noProof="0" dirty="0" smtClean="0">
                <a:latin typeface="+mj-lt"/>
                <a:ea typeface="+mj-ea"/>
                <a:cs typeface="+mj-cs"/>
              </a:rPr>
              <a:t>?</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zij is onschuldig en sterft, een overspelige ook</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lang="nl-NL" sz="2800" dirty="0" smtClean="0">
                <a:solidFill>
                  <a:srgbClr val="00B050"/>
                </a:solidFill>
              </a:rPr>
              <a:t>zij is onschuldig en sterft, een overspelige niet</a:t>
            </a:r>
          </a:p>
          <a:p>
            <a:pPr>
              <a:lnSpc>
                <a:spcPts val="3000"/>
              </a:lnSpc>
              <a:spcBef>
                <a:spcPct val="0"/>
              </a:spcBef>
              <a:defRPr/>
            </a:pPr>
            <a:r>
              <a:rPr lang="nl-NL" sz="2800" dirty="0" smtClean="0">
                <a:solidFill>
                  <a:srgbClr val="00B050"/>
                </a:solidFill>
                <a:latin typeface="+mj-lt"/>
                <a:ea typeface="+mj-ea"/>
                <a:cs typeface="+mj-cs"/>
              </a:rPr>
              <a:t>	C. </a:t>
            </a:r>
            <a:r>
              <a:rPr lang="nl-NL" sz="2800" dirty="0" smtClean="0">
                <a:solidFill>
                  <a:srgbClr val="00B050"/>
                </a:solidFill>
              </a:rPr>
              <a:t>zij is onschuldig en sterft, een overspelige wellicht</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lang="nl-NL" sz="2800" dirty="0" smtClean="0">
                <a:solidFill>
                  <a:srgbClr val="00B050"/>
                </a:solidFill>
              </a:rPr>
              <a:t>zij is onschuldig en sterft, een overspelige zeker</a:t>
            </a:r>
            <a:r>
              <a:rPr kumimoji="0" lang="nl-NL" sz="2800" i="0" u="none" strike="noStrike" kern="1200" cap="none" spc="0" normalizeH="0" noProof="0" dirty="0" smtClean="0">
                <a:ln>
                  <a:noFill/>
                </a:ln>
                <a:solidFill>
                  <a:srgbClr val="00B050"/>
                </a:solidFill>
                <a:effectLst/>
                <a:uLnTx/>
                <a:uFillTx/>
                <a:latin typeface="+mj-lt"/>
                <a:ea typeface="+mj-ea"/>
                <a:cs typeface="+mj-cs"/>
              </a:rPr>
              <a:t> </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105</a:t>
            </a:fld>
            <a:endParaRPr lang="nl-NL"/>
          </a:p>
        </p:txBody>
      </p:sp>
      <p:sp>
        <p:nvSpPr>
          <p:cNvPr id="3" name="Rechthoek 2"/>
          <p:cNvSpPr/>
          <p:nvPr/>
        </p:nvSpPr>
        <p:spPr>
          <a:xfrm>
            <a:off x="3563888" y="188640"/>
            <a:ext cx="5400600" cy="4196020"/>
          </a:xfrm>
          <a:prstGeom prst="rect">
            <a:avLst/>
          </a:prstGeom>
        </p:spPr>
        <p:txBody>
          <a:bodyPr wrap="square">
            <a:spAutoFit/>
          </a:bodyPr>
          <a:lstStyle/>
          <a:p>
            <a:pPr>
              <a:lnSpc>
                <a:spcPts val="4000"/>
              </a:lnSpc>
            </a:pPr>
            <a:r>
              <a:rPr lang="en-US" sz="2800" dirty="0" err="1" smtClean="0"/>
              <a:t>Cultrum</a:t>
            </a:r>
            <a:r>
              <a:rPr lang="en-US" sz="2800" dirty="0" smtClean="0"/>
              <a:t>, </a:t>
            </a:r>
            <a:r>
              <a:rPr lang="en-US" sz="2800" dirty="0" err="1" smtClean="0"/>
              <a:t>quem</a:t>
            </a:r>
            <a:r>
              <a:rPr lang="en-US" sz="2800" dirty="0" smtClean="0"/>
              <a:t> sub </a:t>
            </a:r>
            <a:r>
              <a:rPr lang="en-US" sz="2800" dirty="0" err="1" smtClean="0"/>
              <a:t>veste</a:t>
            </a:r>
            <a:r>
              <a:rPr lang="en-US" sz="2800" dirty="0" smtClean="0"/>
              <a:t> </a:t>
            </a:r>
            <a:r>
              <a:rPr lang="en-US" sz="2800" dirty="0" err="1" smtClean="0"/>
              <a:t>abditum</a:t>
            </a:r>
            <a:r>
              <a:rPr lang="en-US" sz="2800" dirty="0" smtClean="0"/>
              <a:t> </a:t>
            </a:r>
            <a:r>
              <a:rPr lang="en-US" sz="2800" dirty="0" err="1" smtClean="0"/>
              <a:t>habebat</a:t>
            </a:r>
            <a:r>
              <a:rPr lang="en-US" sz="2800" dirty="0" smtClean="0"/>
              <a:t>, </a:t>
            </a:r>
            <a:r>
              <a:rPr lang="en-US" sz="2800" dirty="0" err="1" smtClean="0"/>
              <a:t>eum</a:t>
            </a:r>
            <a:r>
              <a:rPr lang="en-US" sz="2800" dirty="0" smtClean="0"/>
              <a:t> in </a:t>
            </a:r>
            <a:r>
              <a:rPr lang="en-US" sz="2800" dirty="0" err="1" smtClean="0"/>
              <a:t>corde</a:t>
            </a:r>
            <a:r>
              <a:rPr lang="en-US" sz="2800" dirty="0" smtClean="0"/>
              <a:t> </a:t>
            </a:r>
            <a:r>
              <a:rPr lang="en-US" sz="2800" dirty="0" err="1" smtClean="0"/>
              <a:t>defigit</a:t>
            </a:r>
            <a:r>
              <a:rPr lang="en-US" sz="2800" dirty="0" smtClean="0"/>
              <a:t>, </a:t>
            </a:r>
            <a:r>
              <a:rPr lang="en-US" sz="2800" dirty="0" err="1" smtClean="0"/>
              <a:t>prolapsaque</a:t>
            </a:r>
            <a:r>
              <a:rPr lang="en-US" sz="2800" dirty="0" smtClean="0"/>
              <a:t> in </a:t>
            </a:r>
            <a:r>
              <a:rPr lang="en-US" sz="2800" dirty="0" err="1" smtClean="0"/>
              <a:t>vulnus</a:t>
            </a:r>
            <a:r>
              <a:rPr lang="en-US" sz="2800" dirty="0" smtClean="0"/>
              <a:t> </a:t>
            </a:r>
            <a:r>
              <a:rPr lang="en-US" sz="2800" dirty="0" err="1" smtClean="0"/>
              <a:t>moribunda</a:t>
            </a:r>
            <a:r>
              <a:rPr lang="en-US" sz="2800" dirty="0" smtClean="0"/>
              <a:t> </a:t>
            </a:r>
            <a:r>
              <a:rPr lang="en-US" sz="2800" dirty="0" err="1" smtClean="0"/>
              <a:t>cecidit</a:t>
            </a:r>
            <a:r>
              <a:rPr lang="en-US" sz="2800" dirty="0" smtClean="0"/>
              <a:t>. </a:t>
            </a:r>
            <a:r>
              <a:rPr lang="en-US" sz="2800" dirty="0" err="1" smtClean="0"/>
              <a:t>Conclamat</a:t>
            </a:r>
            <a:r>
              <a:rPr lang="en-US" sz="2800" dirty="0" smtClean="0"/>
              <a:t> </a:t>
            </a:r>
            <a:r>
              <a:rPr lang="en-US" sz="2800" dirty="0" err="1" smtClean="0"/>
              <a:t>vir</a:t>
            </a:r>
            <a:r>
              <a:rPr lang="en-US" sz="2800" dirty="0" smtClean="0"/>
              <a:t> </a:t>
            </a:r>
            <a:r>
              <a:rPr lang="en-US" sz="2800" dirty="0" err="1" smtClean="0"/>
              <a:t>paterque</a:t>
            </a:r>
            <a:r>
              <a:rPr lang="en-US" sz="2800" dirty="0" smtClean="0"/>
              <a:t>. Brutus </a:t>
            </a:r>
            <a:r>
              <a:rPr lang="en-US" sz="2800" dirty="0" err="1" smtClean="0"/>
              <a:t>illis</a:t>
            </a:r>
            <a:r>
              <a:rPr lang="en-US" sz="2800" dirty="0" smtClean="0"/>
              <a:t> </a:t>
            </a:r>
            <a:r>
              <a:rPr lang="en-US" sz="2800" dirty="0" err="1" smtClean="0"/>
              <a:t>luctum</a:t>
            </a:r>
            <a:r>
              <a:rPr lang="en-US" sz="2800" dirty="0" smtClean="0"/>
              <a:t> </a:t>
            </a:r>
            <a:r>
              <a:rPr lang="en-US" sz="2800" dirty="0" err="1" smtClean="0"/>
              <a:t>occupatis</a:t>
            </a:r>
            <a:r>
              <a:rPr lang="en-US" sz="2800" dirty="0" smtClean="0"/>
              <a:t>, </a:t>
            </a:r>
            <a:r>
              <a:rPr lang="en-US" sz="2800" dirty="0" err="1" smtClean="0"/>
              <a:t>cultrum</a:t>
            </a:r>
            <a:r>
              <a:rPr lang="en-US" sz="2800" dirty="0" smtClean="0"/>
              <a:t> ex </a:t>
            </a:r>
            <a:r>
              <a:rPr lang="en-US" sz="2800" dirty="0" err="1" smtClean="0"/>
              <a:t>volnere</a:t>
            </a:r>
            <a:r>
              <a:rPr lang="en-US" sz="2800" dirty="0" smtClean="0"/>
              <a:t> </a:t>
            </a:r>
            <a:r>
              <a:rPr lang="en-US" sz="2800" dirty="0" err="1" smtClean="0"/>
              <a:t>Lucretiae</a:t>
            </a:r>
            <a:r>
              <a:rPr lang="en-US" sz="2800" dirty="0" smtClean="0"/>
              <a:t> </a:t>
            </a:r>
            <a:r>
              <a:rPr lang="en-US" sz="2800" dirty="0" err="1" smtClean="0"/>
              <a:t>extractum</a:t>
            </a:r>
            <a:r>
              <a:rPr lang="en-US" sz="2800" dirty="0" smtClean="0"/>
              <a:t>, </a:t>
            </a:r>
            <a:r>
              <a:rPr lang="en-US" sz="2800" dirty="0" err="1" smtClean="0"/>
              <a:t>manante</a:t>
            </a:r>
            <a:r>
              <a:rPr lang="en-US" sz="2800" dirty="0" smtClean="0"/>
              <a:t> </a:t>
            </a:r>
            <a:r>
              <a:rPr lang="en-US" sz="2800" dirty="0" err="1" smtClean="0"/>
              <a:t>cruore</a:t>
            </a:r>
            <a:r>
              <a:rPr lang="en-US" sz="2800" dirty="0" smtClean="0"/>
              <a:t> </a:t>
            </a:r>
            <a:r>
              <a:rPr lang="en-US" sz="2800" dirty="0" err="1" smtClean="0"/>
              <a:t>prae</a:t>
            </a:r>
            <a:r>
              <a:rPr lang="en-US" sz="2800" dirty="0" smtClean="0"/>
              <a:t> se tenens, …</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err="1" smtClean="0">
                <a:solidFill>
                  <a:schemeClr val="accent3">
                    <a:lumMod val="60000"/>
                    <a:lumOff val="40000"/>
                  </a:schemeClr>
                </a:solidFill>
                <a:latin typeface="+mj-lt"/>
                <a:ea typeface="+mj-ea"/>
                <a:cs typeface="+mj-cs"/>
              </a:rPr>
              <a:t>Lucretia</a:t>
            </a:r>
            <a:r>
              <a:rPr lang="nl-NL" sz="2800" noProof="0" dirty="0" smtClean="0">
                <a:solidFill>
                  <a:schemeClr val="accent3">
                    <a:lumMod val="60000"/>
                    <a:lumOff val="40000"/>
                  </a:schemeClr>
                </a:solidFill>
                <a:latin typeface="+mj-lt"/>
                <a:ea typeface="+mj-ea"/>
                <a:cs typeface="+mj-cs"/>
              </a:rPr>
              <a:t> heeft een mes en daarmee doorsteekt zij zichzelf, en sterft ter plekke. </a:t>
            </a:r>
            <a:r>
              <a:rPr lang="nl-NL" sz="2800" noProof="0" dirty="0" err="1" smtClean="0">
                <a:solidFill>
                  <a:schemeClr val="accent3">
                    <a:lumMod val="60000"/>
                    <a:lumOff val="40000"/>
                  </a:schemeClr>
                </a:solidFill>
                <a:latin typeface="+mj-lt"/>
                <a:ea typeface="+mj-ea"/>
                <a:cs typeface="+mj-cs"/>
              </a:rPr>
              <a:t>Collatinus</a:t>
            </a:r>
            <a:r>
              <a:rPr lang="nl-NL" sz="2800" noProof="0" dirty="0" smtClean="0">
                <a:solidFill>
                  <a:schemeClr val="accent3">
                    <a:lumMod val="60000"/>
                    <a:lumOff val="40000"/>
                  </a:schemeClr>
                </a:solidFill>
                <a:latin typeface="+mj-lt"/>
                <a:ea typeface="+mj-ea"/>
                <a:cs typeface="+mj-cs"/>
              </a:rPr>
              <a:t> en </a:t>
            </a:r>
            <a:r>
              <a:rPr lang="nl-NL" sz="2800" noProof="0" dirty="0" err="1" smtClean="0">
                <a:solidFill>
                  <a:schemeClr val="accent3">
                    <a:lumMod val="60000"/>
                    <a:lumOff val="40000"/>
                  </a:schemeClr>
                </a:solidFill>
                <a:latin typeface="+mj-lt"/>
                <a:ea typeface="+mj-ea"/>
                <a:cs typeface="+mj-cs"/>
              </a:rPr>
              <a:t>Lucretius</a:t>
            </a:r>
            <a:r>
              <a:rPr lang="nl-NL" sz="2800" noProof="0" dirty="0" smtClean="0">
                <a:solidFill>
                  <a:schemeClr val="accent3">
                    <a:lumMod val="60000"/>
                    <a:lumOff val="40000"/>
                  </a:schemeClr>
                </a:solidFill>
                <a:latin typeface="+mj-lt"/>
                <a:ea typeface="+mj-ea"/>
                <a:cs typeface="+mj-cs"/>
              </a:rPr>
              <a:t> zijn ontzet, maar </a:t>
            </a:r>
            <a:r>
              <a:rPr lang="nl-NL" sz="2800" noProof="0" dirty="0" err="1" smtClean="0">
                <a:solidFill>
                  <a:schemeClr val="accent3">
                    <a:lumMod val="60000"/>
                    <a:lumOff val="40000"/>
                  </a:schemeClr>
                </a:solidFill>
                <a:latin typeface="+mj-lt"/>
                <a:ea typeface="+mj-ea"/>
                <a:cs typeface="+mj-cs"/>
              </a:rPr>
              <a:t>Brutus</a:t>
            </a:r>
            <a:r>
              <a:rPr lang="nl-NL" sz="2800" noProof="0" dirty="0" smtClean="0">
                <a:solidFill>
                  <a:schemeClr val="accent3">
                    <a:lumMod val="60000"/>
                    <a:lumOff val="40000"/>
                  </a:schemeClr>
                </a:solidFill>
                <a:latin typeface="+mj-lt"/>
                <a:ea typeface="+mj-ea"/>
                <a:cs typeface="+mj-cs"/>
              </a:rPr>
              <a:t> ontpopt zich totaal onverwacht tot een doortastend man. Hij was de weg dus niet zo erg kwijt…</a:t>
            </a: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pic>
        <p:nvPicPr>
          <p:cNvPr id="160770" name="Picture 2" descr="http://t3.gstatic.com/images?q=tbn:ANd9GcTUzPB-WI25WI96iipxDD_ikiwQea4aoDj4s3sNgRdKn3olMJfw"/>
          <p:cNvPicPr>
            <a:picLocks noChangeAspect="1" noChangeArrowheads="1"/>
          </p:cNvPicPr>
          <p:nvPr/>
        </p:nvPicPr>
        <p:blipFill>
          <a:blip r:embed="rId2" cstate="print"/>
          <a:srcRect/>
          <a:stretch>
            <a:fillRect/>
          </a:stretch>
        </p:blipFill>
        <p:spPr bwMode="auto">
          <a:xfrm>
            <a:off x="179512" y="188639"/>
            <a:ext cx="3312368" cy="2033911"/>
          </a:xfrm>
          <a:prstGeom prst="rect">
            <a:avLst/>
          </a:prstGeom>
          <a:noFill/>
        </p:spPr>
      </p:pic>
      <p:sp>
        <p:nvSpPr>
          <p:cNvPr id="6" name="Rechthoek 5"/>
          <p:cNvSpPr/>
          <p:nvPr/>
        </p:nvSpPr>
        <p:spPr>
          <a:xfrm>
            <a:off x="179512" y="2132856"/>
            <a:ext cx="3312368" cy="400110"/>
          </a:xfrm>
          <a:prstGeom prst="rect">
            <a:avLst/>
          </a:prstGeom>
        </p:spPr>
        <p:txBody>
          <a:bodyPr wrap="square">
            <a:spAutoFit/>
          </a:bodyPr>
          <a:lstStyle/>
          <a:p>
            <a:r>
              <a:rPr lang="en-US" sz="2000" i="1" dirty="0" smtClean="0"/>
              <a:t>…</a:t>
            </a:r>
            <a:r>
              <a:rPr lang="en-US" sz="2000" i="1" dirty="0" err="1" smtClean="0"/>
              <a:t>cultrum</a:t>
            </a:r>
            <a:r>
              <a:rPr lang="en-US" sz="2000" i="1" dirty="0" smtClean="0"/>
              <a:t> …</a:t>
            </a:r>
            <a:r>
              <a:rPr lang="en-US" sz="2000" i="1" dirty="0" err="1" smtClean="0"/>
              <a:t>manante</a:t>
            </a:r>
            <a:r>
              <a:rPr lang="en-US" sz="2000" i="1" dirty="0" smtClean="0"/>
              <a:t> </a:t>
            </a:r>
            <a:r>
              <a:rPr lang="en-US" sz="2000" i="1" dirty="0" err="1" smtClean="0"/>
              <a:t>cruore</a:t>
            </a:r>
            <a:r>
              <a:rPr lang="en-US" sz="2000" i="1" dirty="0" smtClean="0"/>
              <a:t>…</a:t>
            </a:r>
            <a:endParaRPr lang="nl-NL" sz="2000" i="1"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106</a:t>
            </a:fld>
            <a:endParaRPr lang="nl-NL"/>
          </a:p>
        </p:txBody>
      </p:sp>
      <p:sp>
        <p:nvSpPr>
          <p:cNvPr id="3" name="Rechthoek 2"/>
          <p:cNvSpPr/>
          <p:nvPr/>
        </p:nvSpPr>
        <p:spPr>
          <a:xfrm>
            <a:off x="179512" y="188640"/>
            <a:ext cx="8784976" cy="2623667"/>
          </a:xfrm>
          <a:prstGeom prst="rect">
            <a:avLst/>
          </a:prstGeom>
        </p:spPr>
        <p:txBody>
          <a:bodyPr wrap="square">
            <a:spAutoFit/>
          </a:bodyPr>
          <a:lstStyle/>
          <a:p>
            <a:pPr>
              <a:lnSpc>
                <a:spcPts val="4000"/>
              </a:lnSpc>
            </a:pPr>
            <a:r>
              <a:rPr lang="en-US" sz="2800" dirty="0" smtClean="0">
                <a:solidFill>
                  <a:srgbClr val="00B0F0"/>
                </a:solidFill>
              </a:rPr>
              <a:t>‘Per </a:t>
            </a:r>
            <a:r>
              <a:rPr lang="en-US" sz="2800" dirty="0" err="1" smtClean="0">
                <a:solidFill>
                  <a:srgbClr val="00B0F0"/>
                </a:solidFill>
              </a:rPr>
              <a:t>hunc</a:t>
            </a:r>
            <a:r>
              <a:rPr lang="en-US" sz="2800" dirty="0" smtClean="0">
                <a:solidFill>
                  <a:srgbClr val="00B0F0"/>
                </a:solidFill>
              </a:rPr>
              <a:t>’</a:t>
            </a:r>
            <a:r>
              <a:rPr lang="en-US" sz="2800" dirty="0" smtClean="0"/>
              <a:t>, </a:t>
            </a:r>
            <a:r>
              <a:rPr lang="en-US" sz="2800" dirty="0" err="1" smtClean="0"/>
              <a:t>inquit</a:t>
            </a:r>
            <a:r>
              <a:rPr lang="en-US" sz="2800" dirty="0" smtClean="0"/>
              <a:t>, </a:t>
            </a:r>
            <a:r>
              <a:rPr lang="en-US" sz="2800" dirty="0" smtClean="0">
                <a:solidFill>
                  <a:srgbClr val="00B0F0"/>
                </a:solidFill>
              </a:rPr>
              <a:t>‘</a:t>
            </a:r>
            <a:r>
              <a:rPr lang="en-US" sz="2800" dirty="0" err="1" smtClean="0">
                <a:solidFill>
                  <a:srgbClr val="00B0F0"/>
                </a:solidFill>
              </a:rPr>
              <a:t>castissimum</a:t>
            </a:r>
            <a:r>
              <a:rPr lang="en-US" sz="2800" dirty="0" smtClean="0">
                <a:solidFill>
                  <a:srgbClr val="00B0F0"/>
                </a:solidFill>
              </a:rPr>
              <a:t> ante </a:t>
            </a:r>
            <a:r>
              <a:rPr lang="en-US" sz="2800" dirty="0" err="1" smtClean="0">
                <a:solidFill>
                  <a:srgbClr val="00B0F0"/>
                </a:solidFill>
              </a:rPr>
              <a:t>regiam</a:t>
            </a:r>
            <a:r>
              <a:rPr lang="en-US" sz="2800" dirty="0" smtClean="0">
                <a:solidFill>
                  <a:srgbClr val="00B0F0"/>
                </a:solidFill>
              </a:rPr>
              <a:t> </a:t>
            </a:r>
            <a:r>
              <a:rPr lang="en-US" sz="2800" dirty="0" err="1" smtClean="0">
                <a:solidFill>
                  <a:srgbClr val="00B0F0"/>
                </a:solidFill>
              </a:rPr>
              <a:t>iniuriam</a:t>
            </a:r>
            <a:r>
              <a:rPr lang="en-US" sz="2800" dirty="0" smtClean="0">
                <a:solidFill>
                  <a:srgbClr val="00B0F0"/>
                </a:solidFill>
              </a:rPr>
              <a:t> </a:t>
            </a:r>
            <a:r>
              <a:rPr lang="en-US" sz="2800" dirty="0" err="1" smtClean="0">
                <a:solidFill>
                  <a:srgbClr val="00B0F0"/>
                </a:solidFill>
              </a:rPr>
              <a:t>sanguinem</a:t>
            </a:r>
            <a:r>
              <a:rPr lang="en-US" sz="2800" dirty="0" smtClean="0">
                <a:solidFill>
                  <a:srgbClr val="00B0F0"/>
                </a:solidFill>
              </a:rPr>
              <a:t> </a:t>
            </a:r>
            <a:r>
              <a:rPr lang="en-US" sz="2800" dirty="0" err="1" smtClean="0">
                <a:solidFill>
                  <a:srgbClr val="00B0F0"/>
                </a:solidFill>
              </a:rPr>
              <a:t>iuro</a:t>
            </a:r>
            <a:r>
              <a:rPr lang="en-US" sz="2800" dirty="0" smtClean="0">
                <a:solidFill>
                  <a:srgbClr val="00B0F0"/>
                </a:solidFill>
              </a:rPr>
              <a:t>, </a:t>
            </a:r>
            <a:r>
              <a:rPr lang="en-US" sz="2800" dirty="0" err="1" smtClean="0">
                <a:solidFill>
                  <a:srgbClr val="00B0F0"/>
                </a:solidFill>
              </a:rPr>
              <a:t>vosque</a:t>
            </a:r>
            <a:r>
              <a:rPr lang="en-US" sz="2800" dirty="0" smtClean="0">
                <a:solidFill>
                  <a:srgbClr val="00B0F0"/>
                </a:solidFill>
              </a:rPr>
              <a:t>, </a:t>
            </a:r>
            <a:r>
              <a:rPr lang="en-US" sz="2800" dirty="0" err="1" smtClean="0">
                <a:solidFill>
                  <a:srgbClr val="00B0F0"/>
                </a:solidFill>
              </a:rPr>
              <a:t>di</a:t>
            </a:r>
            <a:r>
              <a:rPr lang="en-US" sz="2800" dirty="0" smtClean="0">
                <a:solidFill>
                  <a:srgbClr val="00B0F0"/>
                </a:solidFill>
              </a:rPr>
              <a:t>, testes </a:t>
            </a:r>
            <a:r>
              <a:rPr lang="en-US" sz="2800" dirty="0" err="1" smtClean="0">
                <a:solidFill>
                  <a:srgbClr val="00B0F0"/>
                </a:solidFill>
              </a:rPr>
              <a:t>facio</a:t>
            </a:r>
            <a:r>
              <a:rPr lang="en-US" sz="2800" dirty="0" smtClean="0">
                <a:solidFill>
                  <a:srgbClr val="00B0F0"/>
                </a:solidFill>
              </a:rPr>
              <a:t> me L. </a:t>
            </a:r>
            <a:r>
              <a:rPr lang="en-US" sz="2800" dirty="0" err="1" smtClean="0">
                <a:solidFill>
                  <a:srgbClr val="00B0F0"/>
                </a:solidFill>
              </a:rPr>
              <a:t>Tarquinium</a:t>
            </a:r>
            <a:r>
              <a:rPr lang="en-US" sz="2800" dirty="0" smtClean="0">
                <a:solidFill>
                  <a:srgbClr val="00B0F0"/>
                </a:solidFill>
              </a:rPr>
              <a:t> </a:t>
            </a:r>
            <a:r>
              <a:rPr lang="en-US" sz="2800" dirty="0" err="1" smtClean="0">
                <a:solidFill>
                  <a:srgbClr val="00B0F0"/>
                </a:solidFill>
              </a:rPr>
              <a:t>Superbum</a:t>
            </a:r>
            <a:r>
              <a:rPr lang="en-US" sz="2800" dirty="0" smtClean="0">
                <a:solidFill>
                  <a:srgbClr val="00B0F0"/>
                </a:solidFill>
              </a:rPr>
              <a:t> cum </a:t>
            </a:r>
            <a:r>
              <a:rPr lang="en-US" sz="2800" dirty="0" err="1" smtClean="0">
                <a:solidFill>
                  <a:srgbClr val="00B0F0"/>
                </a:solidFill>
              </a:rPr>
              <a:t>scelerata</a:t>
            </a:r>
            <a:r>
              <a:rPr lang="en-US" sz="2800" dirty="0" smtClean="0">
                <a:solidFill>
                  <a:srgbClr val="00B0F0"/>
                </a:solidFill>
              </a:rPr>
              <a:t> </a:t>
            </a:r>
            <a:r>
              <a:rPr lang="en-US" sz="2800" dirty="0" err="1" smtClean="0">
                <a:solidFill>
                  <a:srgbClr val="00B0F0"/>
                </a:solidFill>
              </a:rPr>
              <a:t>coniuge</a:t>
            </a:r>
            <a:r>
              <a:rPr lang="en-US" sz="2800" dirty="0" smtClean="0">
                <a:solidFill>
                  <a:srgbClr val="00B0F0"/>
                </a:solidFill>
              </a:rPr>
              <a:t> et </a:t>
            </a:r>
            <a:r>
              <a:rPr lang="en-US" sz="2800" dirty="0" err="1" smtClean="0">
                <a:solidFill>
                  <a:srgbClr val="00B0F0"/>
                </a:solidFill>
              </a:rPr>
              <a:t>omni</a:t>
            </a:r>
            <a:r>
              <a:rPr lang="en-US" sz="2800" dirty="0" smtClean="0">
                <a:solidFill>
                  <a:srgbClr val="00B0F0"/>
                </a:solidFill>
              </a:rPr>
              <a:t> </a:t>
            </a:r>
            <a:r>
              <a:rPr lang="en-US" sz="2800" dirty="0" err="1" smtClean="0">
                <a:solidFill>
                  <a:srgbClr val="00B0F0"/>
                </a:solidFill>
              </a:rPr>
              <a:t>liberorum</a:t>
            </a:r>
            <a:r>
              <a:rPr lang="en-US" sz="2800" dirty="0" smtClean="0">
                <a:solidFill>
                  <a:srgbClr val="00B0F0"/>
                </a:solidFill>
              </a:rPr>
              <a:t> </a:t>
            </a:r>
            <a:r>
              <a:rPr lang="en-US" sz="2800" dirty="0" err="1" smtClean="0">
                <a:solidFill>
                  <a:srgbClr val="00B0F0"/>
                </a:solidFill>
              </a:rPr>
              <a:t>stirpe</a:t>
            </a:r>
            <a:r>
              <a:rPr lang="en-US" sz="2800" dirty="0" smtClean="0">
                <a:solidFill>
                  <a:srgbClr val="00B0F0"/>
                </a:solidFill>
              </a:rPr>
              <a:t> </a:t>
            </a:r>
            <a:r>
              <a:rPr lang="en-US" sz="2800" dirty="0" err="1" smtClean="0">
                <a:solidFill>
                  <a:srgbClr val="00B0F0"/>
                </a:solidFill>
              </a:rPr>
              <a:t>ferro</a:t>
            </a:r>
            <a:r>
              <a:rPr lang="en-US" sz="2800" dirty="0" smtClean="0">
                <a:solidFill>
                  <a:srgbClr val="00B0F0"/>
                </a:solidFill>
              </a:rPr>
              <a:t>, </a:t>
            </a:r>
            <a:r>
              <a:rPr lang="en-US" sz="2800" dirty="0" err="1" smtClean="0">
                <a:solidFill>
                  <a:srgbClr val="00B0F0"/>
                </a:solidFill>
              </a:rPr>
              <a:t>igni</a:t>
            </a:r>
            <a:r>
              <a:rPr lang="en-US" sz="2800" dirty="0" smtClean="0">
                <a:solidFill>
                  <a:srgbClr val="00B0F0"/>
                </a:solidFill>
              </a:rPr>
              <a:t>, </a:t>
            </a:r>
            <a:r>
              <a:rPr lang="en-US" sz="2800" dirty="0" err="1" smtClean="0">
                <a:solidFill>
                  <a:srgbClr val="00B0F0"/>
                </a:solidFill>
              </a:rPr>
              <a:t>quacumque</a:t>
            </a:r>
            <a:r>
              <a:rPr lang="en-US" sz="2800" dirty="0" smtClean="0">
                <a:solidFill>
                  <a:srgbClr val="00B0F0"/>
                </a:solidFill>
              </a:rPr>
              <a:t> </a:t>
            </a:r>
            <a:r>
              <a:rPr lang="en-US" sz="2800" dirty="0" err="1" smtClean="0">
                <a:solidFill>
                  <a:srgbClr val="00B0F0"/>
                </a:solidFill>
              </a:rPr>
              <a:t>dehinc</a:t>
            </a:r>
            <a:r>
              <a:rPr lang="en-US" sz="2800" dirty="0" smtClean="0">
                <a:solidFill>
                  <a:srgbClr val="00B0F0"/>
                </a:solidFill>
              </a:rPr>
              <a:t> vi </a:t>
            </a:r>
            <a:r>
              <a:rPr lang="en-US" sz="2800" dirty="0" err="1" smtClean="0">
                <a:solidFill>
                  <a:srgbClr val="00B0F0"/>
                </a:solidFill>
              </a:rPr>
              <a:t>possim</a:t>
            </a:r>
            <a:r>
              <a:rPr lang="en-US" sz="2800" dirty="0" smtClean="0">
                <a:solidFill>
                  <a:srgbClr val="00B0F0"/>
                </a:solidFill>
              </a:rPr>
              <a:t>, </a:t>
            </a:r>
            <a:r>
              <a:rPr lang="en-US" sz="2800" dirty="0" err="1" smtClean="0">
                <a:solidFill>
                  <a:srgbClr val="00B0F0"/>
                </a:solidFill>
              </a:rPr>
              <a:t>exsecuturum</a:t>
            </a:r>
            <a:r>
              <a:rPr lang="en-US" sz="2800" dirty="0" smtClean="0">
                <a:solidFill>
                  <a:srgbClr val="00B0F0"/>
                </a:solidFill>
              </a:rPr>
              <a:t>, </a:t>
            </a:r>
            <a:r>
              <a:rPr lang="en-US" sz="2800" dirty="0" err="1" smtClean="0">
                <a:solidFill>
                  <a:srgbClr val="00B0F0"/>
                </a:solidFill>
              </a:rPr>
              <a:t>nec</a:t>
            </a:r>
            <a:r>
              <a:rPr lang="en-US" sz="2800" dirty="0" smtClean="0">
                <a:solidFill>
                  <a:srgbClr val="00B0F0"/>
                </a:solidFill>
              </a:rPr>
              <a:t> </a:t>
            </a:r>
            <a:r>
              <a:rPr lang="en-US" sz="2800" dirty="0" err="1" smtClean="0">
                <a:solidFill>
                  <a:srgbClr val="00B0F0"/>
                </a:solidFill>
              </a:rPr>
              <a:t>illos</a:t>
            </a:r>
            <a:r>
              <a:rPr lang="en-US" sz="2800" dirty="0" smtClean="0">
                <a:solidFill>
                  <a:srgbClr val="00B0F0"/>
                </a:solidFill>
              </a:rPr>
              <a:t> </a:t>
            </a:r>
            <a:r>
              <a:rPr lang="en-US" sz="2800" dirty="0" err="1" smtClean="0">
                <a:solidFill>
                  <a:srgbClr val="00B0F0"/>
                </a:solidFill>
              </a:rPr>
              <a:t>nec</a:t>
            </a:r>
            <a:r>
              <a:rPr lang="en-US" sz="2800" dirty="0" smtClean="0">
                <a:solidFill>
                  <a:srgbClr val="00B0F0"/>
                </a:solidFill>
              </a:rPr>
              <a:t> </a:t>
            </a:r>
            <a:r>
              <a:rPr lang="en-US" sz="2800" dirty="0" err="1" smtClean="0">
                <a:solidFill>
                  <a:srgbClr val="00B0F0"/>
                </a:solidFill>
              </a:rPr>
              <a:t>alium</a:t>
            </a:r>
            <a:r>
              <a:rPr lang="en-US" sz="2800" dirty="0" smtClean="0">
                <a:solidFill>
                  <a:srgbClr val="00B0F0"/>
                </a:solidFill>
              </a:rPr>
              <a:t> </a:t>
            </a:r>
            <a:r>
              <a:rPr lang="en-US" sz="2800" dirty="0" err="1" smtClean="0">
                <a:solidFill>
                  <a:srgbClr val="00B0F0"/>
                </a:solidFill>
              </a:rPr>
              <a:t>quemquam</a:t>
            </a:r>
            <a:r>
              <a:rPr lang="en-US" sz="2800" dirty="0" smtClean="0">
                <a:solidFill>
                  <a:srgbClr val="00B0F0"/>
                </a:solidFill>
              </a:rPr>
              <a:t> </a:t>
            </a:r>
            <a:r>
              <a:rPr lang="en-US" sz="2800" dirty="0" err="1" smtClean="0">
                <a:solidFill>
                  <a:srgbClr val="00B0F0"/>
                </a:solidFill>
              </a:rPr>
              <a:t>regnare</a:t>
            </a:r>
            <a:r>
              <a:rPr lang="en-US" sz="2800" dirty="0" smtClean="0">
                <a:solidFill>
                  <a:srgbClr val="00B0F0"/>
                </a:solidFill>
              </a:rPr>
              <a:t> </a:t>
            </a:r>
            <a:r>
              <a:rPr lang="en-US" sz="2800" dirty="0" err="1" smtClean="0">
                <a:solidFill>
                  <a:srgbClr val="00B0F0"/>
                </a:solidFill>
              </a:rPr>
              <a:t>Romae</a:t>
            </a:r>
            <a:r>
              <a:rPr lang="en-US" sz="2800" dirty="0" smtClean="0">
                <a:solidFill>
                  <a:srgbClr val="00B0F0"/>
                </a:solidFill>
              </a:rPr>
              <a:t> </a:t>
            </a:r>
            <a:r>
              <a:rPr lang="en-US" sz="2800" dirty="0" err="1" smtClean="0">
                <a:solidFill>
                  <a:srgbClr val="00B0F0"/>
                </a:solidFill>
              </a:rPr>
              <a:t>passurum</a:t>
            </a:r>
            <a:r>
              <a:rPr lang="en-US" sz="2800" dirty="0" smtClean="0">
                <a:solidFill>
                  <a:srgbClr val="00B0F0"/>
                </a:solidFill>
              </a:rPr>
              <a:t>.’</a:t>
            </a:r>
            <a:endParaRPr lang="nl-NL" sz="2800" dirty="0">
              <a:solidFill>
                <a:srgbClr val="00B0F0"/>
              </a:solidFill>
            </a:endParaRPr>
          </a:p>
        </p:txBody>
      </p:sp>
      <p:sp>
        <p:nvSpPr>
          <p:cNvPr id="5"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57</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In feite komt de eed van </a:t>
            </a:r>
            <a:r>
              <a:rPr lang="nl-NL" sz="2800" dirty="0" err="1" smtClean="0">
                <a:latin typeface="+mj-lt"/>
                <a:ea typeface="+mj-ea"/>
                <a:cs typeface="+mj-cs"/>
              </a:rPr>
              <a:t>Brutus</a:t>
            </a:r>
            <a:r>
              <a:rPr lang="nl-NL" sz="2800" dirty="0" smtClean="0">
                <a:latin typeface="+mj-lt"/>
                <a:ea typeface="+mj-ea"/>
                <a:cs typeface="+mj-cs"/>
              </a:rPr>
              <a:t> neer op:</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persoonlijke wraakactie: </a:t>
            </a:r>
            <a:r>
              <a:rPr lang="nl-NL" sz="2800" dirty="0" err="1" smtClean="0">
                <a:solidFill>
                  <a:srgbClr val="00B050"/>
                </a:solidFill>
                <a:latin typeface="+mj-lt"/>
                <a:ea typeface="+mj-ea"/>
                <a:cs typeface="+mj-cs"/>
              </a:rPr>
              <a:t>Brutus</a:t>
            </a:r>
            <a:r>
              <a:rPr lang="nl-NL" sz="2800" dirty="0" smtClean="0">
                <a:solidFill>
                  <a:srgbClr val="00B050"/>
                </a:solidFill>
                <a:latin typeface="+mj-lt"/>
                <a:ea typeface="+mj-ea"/>
                <a:cs typeface="+mj-cs"/>
              </a:rPr>
              <a:t> wilde </a:t>
            </a:r>
            <a:r>
              <a:rPr lang="nl-NL" sz="2800" dirty="0" err="1" smtClean="0">
                <a:solidFill>
                  <a:srgbClr val="00B050"/>
                </a:solidFill>
                <a:latin typeface="+mj-lt"/>
                <a:ea typeface="+mj-ea"/>
                <a:cs typeface="+mj-cs"/>
              </a:rPr>
              <a:t>Lucretia</a:t>
            </a:r>
            <a:endParaRPr lang="nl-NL" sz="2800" dirty="0" smtClean="0">
              <a:solidFill>
                <a:srgbClr val="00B050"/>
              </a:solidFill>
              <a:latin typeface="+mj-lt"/>
              <a:ea typeface="+mj-ea"/>
              <a:cs typeface="+mj-cs"/>
            </a:endParaRP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gewelddadig bl</a:t>
            </a:r>
            <a:r>
              <a:rPr lang="nl-NL" sz="2800" noProof="0" dirty="0" smtClean="0">
                <a:solidFill>
                  <a:srgbClr val="00B050"/>
                </a:solidFill>
                <a:latin typeface="+mj-lt"/>
                <a:ea typeface="+mj-ea"/>
                <a:cs typeface="+mj-cs"/>
              </a:rPr>
              <a:t>oedvergieten voor de lol</a:t>
            </a:r>
            <a:endParaRPr lang="nl-NL" sz="2800" dirty="0" smtClean="0">
              <a:solidFill>
                <a:srgbClr val="00B050"/>
              </a:solidFill>
            </a:endParaRPr>
          </a:p>
          <a:p>
            <a:pPr>
              <a:lnSpc>
                <a:spcPts val="3000"/>
              </a:lnSpc>
              <a:spcBef>
                <a:spcPct val="0"/>
              </a:spcBef>
              <a:defRPr/>
            </a:pPr>
            <a:r>
              <a:rPr lang="nl-NL" sz="2800" dirty="0" smtClean="0">
                <a:solidFill>
                  <a:srgbClr val="00B050"/>
                </a:solidFill>
                <a:latin typeface="+mj-lt"/>
                <a:ea typeface="+mj-ea"/>
                <a:cs typeface="+mj-cs"/>
              </a:rPr>
              <a:t>	C. beëindiging van de </a:t>
            </a:r>
            <a:r>
              <a:rPr lang="nl-NL" sz="2800" dirty="0" err="1" smtClean="0">
                <a:solidFill>
                  <a:srgbClr val="00B050"/>
                </a:solidFill>
                <a:latin typeface="+mj-lt"/>
                <a:ea typeface="+mj-ea"/>
                <a:cs typeface="+mj-cs"/>
              </a:rPr>
              <a:t>Etruskische</a:t>
            </a:r>
            <a:r>
              <a:rPr lang="nl-NL" sz="2800" dirty="0" smtClean="0">
                <a:solidFill>
                  <a:srgbClr val="00B050"/>
                </a:solidFill>
                <a:latin typeface="+mj-lt"/>
                <a:ea typeface="+mj-ea"/>
                <a:cs typeface="+mj-cs"/>
              </a:rPr>
              <a:t> monarchie</a:t>
            </a:r>
            <a:endParaRPr lang="nl-NL" sz="2800" dirty="0" smtClean="0">
              <a:solidFill>
                <a:srgbClr val="00B050"/>
              </a:solidFill>
            </a:endParaRP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vervolging van echtgenotes en kinderen</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159746" name="Picture 2" descr="http://t2.gstatic.com/images?q=tbn:ANd9GcRnCo4HGFY5ml7xX_ha4XGNLQfaTTKm2K1NmHB9p4Im7lX7hqV9Tg"/>
          <p:cNvPicPr>
            <a:picLocks noChangeAspect="1" noChangeArrowheads="1"/>
          </p:cNvPicPr>
          <p:nvPr/>
        </p:nvPicPr>
        <p:blipFill>
          <a:blip r:embed="rId2" cstate="print"/>
          <a:srcRect/>
          <a:stretch>
            <a:fillRect/>
          </a:stretch>
        </p:blipFill>
        <p:spPr bwMode="auto">
          <a:xfrm>
            <a:off x="323528" y="2852936"/>
            <a:ext cx="2160240" cy="1455986"/>
          </a:xfrm>
          <a:prstGeom prst="rect">
            <a:avLst/>
          </a:prstGeom>
          <a:noFill/>
        </p:spPr>
      </p:pic>
      <p:pic>
        <p:nvPicPr>
          <p:cNvPr id="159748" name="Picture 4" descr="http://t0.gstatic.com/images?q=tbn:ANd9GcTCuXvIG6Q5q1-fgHqTaKRsu2-IoNr49KEay7mPRkUySd1zZuRB"/>
          <p:cNvPicPr>
            <a:picLocks noChangeAspect="1" noChangeArrowheads="1"/>
          </p:cNvPicPr>
          <p:nvPr/>
        </p:nvPicPr>
        <p:blipFill>
          <a:blip r:embed="rId3" cstate="print"/>
          <a:srcRect/>
          <a:stretch>
            <a:fillRect/>
          </a:stretch>
        </p:blipFill>
        <p:spPr bwMode="auto">
          <a:xfrm>
            <a:off x="2483768" y="2852936"/>
            <a:ext cx="1483494" cy="1437949"/>
          </a:xfrm>
          <a:prstGeom prst="rect">
            <a:avLst/>
          </a:prstGeom>
          <a:noFill/>
        </p:spPr>
      </p:pic>
      <p:sp>
        <p:nvSpPr>
          <p:cNvPr id="7" name="Rechthoek 6"/>
          <p:cNvSpPr/>
          <p:nvPr/>
        </p:nvSpPr>
        <p:spPr>
          <a:xfrm>
            <a:off x="3923928" y="3429000"/>
            <a:ext cx="2204514" cy="461665"/>
          </a:xfrm>
          <a:prstGeom prst="rect">
            <a:avLst/>
          </a:prstGeom>
        </p:spPr>
        <p:txBody>
          <a:bodyPr wrap="none">
            <a:spAutoFit/>
          </a:bodyPr>
          <a:lstStyle/>
          <a:p>
            <a:r>
              <a:rPr lang="en-US" sz="2400" i="1" dirty="0" smtClean="0"/>
              <a:t>…</a:t>
            </a:r>
            <a:r>
              <a:rPr lang="en-US" sz="2400" i="1" dirty="0" err="1" smtClean="0"/>
              <a:t>exsecuturum</a:t>
            </a:r>
            <a:r>
              <a:rPr lang="en-US" sz="2400" i="1" dirty="0" smtClean="0"/>
              <a:t>…</a:t>
            </a:r>
            <a:endParaRPr lang="nl-NL" sz="2400" i="1"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107</a:t>
            </a:fld>
            <a:endParaRPr lang="nl-NL"/>
          </a:p>
        </p:txBody>
      </p:sp>
      <p:sp>
        <p:nvSpPr>
          <p:cNvPr id="3" name="Rechthoek 2"/>
          <p:cNvSpPr/>
          <p:nvPr/>
        </p:nvSpPr>
        <p:spPr>
          <a:xfrm>
            <a:off x="179512" y="188640"/>
            <a:ext cx="8784976" cy="2623667"/>
          </a:xfrm>
          <a:prstGeom prst="rect">
            <a:avLst/>
          </a:prstGeom>
        </p:spPr>
        <p:txBody>
          <a:bodyPr wrap="square">
            <a:spAutoFit/>
          </a:bodyPr>
          <a:lstStyle/>
          <a:p>
            <a:pPr>
              <a:lnSpc>
                <a:spcPts val="4000"/>
              </a:lnSpc>
            </a:pPr>
            <a:r>
              <a:rPr lang="en-US" sz="2800" dirty="0" err="1" smtClean="0"/>
              <a:t>Cultrum</a:t>
            </a:r>
            <a:r>
              <a:rPr lang="en-US" sz="2800" dirty="0" smtClean="0"/>
              <a:t> </a:t>
            </a:r>
            <a:r>
              <a:rPr lang="en-US" sz="2800" dirty="0" err="1" smtClean="0"/>
              <a:t>deinde</a:t>
            </a:r>
            <a:r>
              <a:rPr lang="en-US" sz="2800" dirty="0" smtClean="0"/>
              <a:t> </a:t>
            </a:r>
            <a:r>
              <a:rPr lang="en-US" sz="2800" dirty="0" err="1" smtClean="0"/>
              <a:t>Collatino</a:t>
            </a:r>
            <a:r>
              <a:rPr lang="en-US" sz="2800" dirty="0" smtClean="0"/>
              <a:t> </a:t>
            </a:r>
            <a:r>
              <a:rPr lang="en-US" sz="2800" dirty="0" err="1" smtClean="0"/>
              <a:t>tradit</a:t>
            </a:r>
            <a:r>
              <a:rPr lang="en-US" sz="2800" dirty="0" smtClean="0"/>
              <a:t>, </a:t>
            </a:r>
            <a:r>
              <a:rPr lang="en-US" sz="2800" dirty="0" err="1" smtClean="0"/>
              <a:t>inde</a:t>
            </a:r>
            <a:r>
              <a:rPr lang="en-US" sz="2800" dirty="0" smtClean="0"/>
              <a:t> </a:t>
            </a:r>
            <a:r>
              <a:rPr lang="en-US" sz="2800" dirty="0" err="1" smtClean="0"/>
              <a:t>Lucretio</a:t>
            </a:r>
            <a:r>
              <a:rPr lang="en-US" sz="2800" dirty="0" smtClean="0"/>
              <a:t> ac </a:t>
            </a:r>
            <a:r>
              <a:rPr lang="en-US" sz="2800" dirty="0" err="1" smtClean="0"/>
              <a:t>Valerio</a:t>
            </a:r>
            <a:r>
              <a:rPr lang="en-US" sz="2800" dirty="0" smtClean="0"/>
              <a:t>, </a:t>
            </a:r>
            <a:r>
              <a:rPr lang="en-US" sz="2800" dirty="0" err="1" smtClean="0"/>
              <a:t>stupentibus</a:t>
            </a:r>
            <a:r>
              <a:rPr lang="en-US" sz="2800" dirty="0" smtClean="0"/>
              <a:t> </a:t>
            </a:r>
            <a:r>
              <a:rPr lang="en-US" sz="2800" dirty="0" err="1" smtClean="0"/>
              <a:t>miraculo</a:t>
            </a:r>
            <a:r>
              <a:rPr lang="en-US" sz="2800" dirty="0" smtClean="0"/>
              <a:t> </a:t>
            </a:r>
            <a:r>
              <a:rPr lang="en-US" sz="2800" dirty="0" err="1" smtClean="0"/>
              <a:t>rei</a:t>
            </a:r>
            <a:r>
              <a:rPr lang="en-US" sz="2800" dirty="0" smtClean="0"/>
              <a:t>, </a:t>
            </a:r>
            <a:r>
              <a:rPr lang="en-US" sz="2800" dirty="0" err="1" smtClean="0"/>
              <a:t>unde</a:t>
            </a:r>
            <a:r>
              <a:rPr lang="en-US" sz="2800" dirty="0" smtClean="0"/>
              <a:t> </a:t>
            </a:r>
            <a:r>
              <a:rPr lang="en-US" sz="2800" dirty="0" err="1" smtClean="0"/>
              <a:t>novum</a:t>
            </a:r>
            <a:r>
              <a:rPr lang="en-US" sz="2800" dirty="0" smtClean="0"/>
              <a:t> in </a:t>
            </a:r>
            <a:r>
              <a:rPr lang="en-US" sz="2800" dirty="0" err="1" smtClean="0"/>
              <a:t>Bruti</a:t>
            </a:r>
            <a:r>
              <a:rPr lang="en-US" sz="2800" dirty="0" smtClean="0"/>
              <a:t> </a:t>
            </a:r>
            <a:r>
              <a:rPr lang="en-US" sz="2800" dirty="0" err="1" smtClean="0"/>
              <a:t>pectore</a:t>
            </a:r>
            <a:r>
              <a:rPr lang="en-US" sz="2800" dirty="0" smtClean="0"/>
              <a:t> </a:t>
            </a:r>
            <a:r>
              <a:rPr lang="en-US" sz="2800" dirty="0" err="1" smtClean="0"/>
              <a:t>ingenium</a:t>
            </a:r>
            <a:r>
              <a:rPr lang="en-US" sz="2800" dirty="0" smtClean="0"/>
              <a:t>. </a:t>
            </a:r>
            <a:r>
              <a:rPr lang="en-US" sz="2800" dirty="0" err="1" smtClean="0"/>
              <a:t>Ut</a:t>
            </a:r>
            <a:r>
              <a:rPr lang="en-US" sz="2800" dirty="0" smtClean="0"/>
              <a:t> </a:t>
            </a:r>
            <a:r>
              <a:rPr lang="en-US" sz="2800" dirty="0" err="1" smtClean="0"/>
              <a:t>praeceptum</a:t>
            </a:r>
            <a:r>
              <a:rPr lang="en-US" sz="2800" dirty="0" smtClean="0"/>
              <a:t> </a:t>
            </a:r>
            <a:r>
              <a:rPr lang="en-US" sz="2800" dirty="0" err="1" smtClean="0"/>
              <a:t>erat</a:t>
            </a:r>
            <a:r>
              <a:rPr lang="en-US" sz="2800" dirty="0" smtClean="0"/>
              <a:t>, </a:t>
            </a:r>
            <a:r>
              <a:rPr lang="en-US" sz="2800" dirty="0" err="1" smtClean="0"/>
              <a:t>iurant</a:t>
            </a:r>
            <a:r>
              <a:rPr lang="en-US" sz="2800" dirty="0" smtClean="0"/>
              <a:t>; </a:t>
            </a:r>
            <a:r>
              <a:rPr lang="en-US" sz="2800" dirty="0" err="1" smtClean="0"/>
              <a:t>totique</a:t>
            </a:r>
            <a:r>
              <a:rPr lang="en-US" sz="2800" dirty="0" smtClean="0"/>
              <a:t> </a:t>
            </a:r>
            <a:r>
              <a:rPr lang="en-US" sz="2800" dirty="0" err="1" smtClean="0"/>
              <a:t>ab</a:t>
            </a:r>
            <a:r>
              <a:rPr lang="en-US" sz="2800" dirty="0" smtClean="0"/>
              <a:t> </a:t>
            </a:r>
            <a:r>
              <a:rPr lang="en-US" sz="2800" dirty="0" err="1" smtClean="0"/>
              <a:t>luctu</a:t>
            </a:r>
            <a:r>
              <a:rPr lang="en-US" sz="2800" dirty="0" smtClean="0"/>
              <a:t> </a:t>
            </a:r>
            <a:r>
              <a:rPr lang="en-US" sz="2800" dirty="0" err="1" smtClean="0"/>
              <a:t>versi</a:t>
            </a:r>
            <a:r>
              <a:rPr lang="en-US" sz="2800" dirty="0" smtClean="0"/>
              <a:t> in </a:t>
            </a:r>
            <a:r>
              <a:rPr lang="en-US" sz="2800" dirty="0" err="1" smtClean="0"/>
              <a:t>iram</a:t>
            </a:r>
            <a:r>
              <a:rPr lang="en-US" sz="2800" dirty="0" smtClean="0"/>
              <a:t>, </a:t>
            </a:r>
            <a:r>
              <a:rPr lang="en-US" sz="2800" dirty="0" err="1" smtClean="0"/>
              <a:t>Brutum</a:t>
            </a:r>
            <a:r>
              <a:rPr lang="en-US" sz="2800" dirty="0" smtClean="0"/>
              <a:t> </a:t>
            </a:r>
            <a:r>
              <a:rPr lang="en-US" sz="2800" dirty="0" err="1" smtClean="0"/>
              <a:t>iam</a:t>
            </a:r>
            <a:r>
              <a:rPr lang="en-US" sz="2800" dirty="0" smtClean="0"/>
              <a:t> </a:t>
            </a:r>
            <a:r>
              <a:rPr lang="en-US" sz="2800" dirty="0" err="1" smtClean="0"/>
              <a:t>inde</a:t>
            </a:r>
            <a:r>
              <a:rPr lang="en-US" sz="2800" dirty="0" smtClean="0"/>
              <a:t> ad </a:t>
            </a:r>
            <a:r>
              <a:rPr lang="en-US" sz="2800" dirty="0" err="1" smtClean="0"/>
              <a:t>expugnandum</a:t>
            </a:r>
            <a:r>
              <a:rPr lang="en-US" sz="2800" dirty="0" smtClean="0"/>
              <a:t> regnum </a:t>
            </a:r>
            <a:r>
              <a:rPr lang="en-US" sz="2800" dirty="0" err="1" smtClean="0"/>
              <a:t>vocantem</a:t>
            </a:r>
            <a:r>
              <a:rPr lang="en-US" sz="2800" dirty="0" smtClean="0"/>
              <a:t> </a:t>
            </a:r>
            <a:r>
              <a:rPr lang="en-US" sz="2800" dirty="0" err="1" smtClean="0"/>
              <a:t>sequuntur</a:t>
            </a:r>
            <a:r>
              <a:rPr lang="en-US" sz="2800" dirty="0" smtClean="0"/>
              <a:t> </a:t>
            </a:r>
            <a:r>
              <a:rPr lang="en-US" sz="2800" dirty="0" err="1" smtClean="0"/>
              <a:t>ducem</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smtClean="0">
                <a:solidFill>
                  <a:schemeClr val="accent3">
                    <a:lumMod val="60000"/>
                    <a:lumOff val="40000"/>
                  </a:schemeClr>
                </a:solidFill>
                <a:latin typeface="+mj-lt"/>
                <a:ea typeface="+mj-ea"/>
                <a:cs typeface="+mj-cs"/>
              </a:rPr>
              <a:t>Als hij uitgesproken is, geeft hij het mes aan </a:t>
            </a:r>
            <a:r>
              <a:rPr lang="nl-NL" sz="2800" noProof="0" dirty="0" err="1" smtClean="0">
                <a:solidFill>
                  <a:schemeClr val="accent3">
                    <a:lumMod val="60000"/>
                    <a:lumOff val="40000"/>
                  </a:schemeClr>
                </a:solidFill>
                <a:latin typeface="+mj-lt"/>
                <a:ea typeface="+mj-ea"/>
                <a:cs typeface="+mj-cs"/>
              </a:rPr>
              <a:t>Lucretius</a:t>
            </a:r>
            <a:r>
              <a:rPr lang="nl-NL" sz="2800" noProof="0" dirty="0" smtClean="0">
                <a:solidFill>
                  <a:schemeClr val="accent3">
                    <a:lumMod val="60000"/>
                    <a:lumOff val="40000"/>
                  </a:schemeClr>
                </a:solidFill>
                <a:latin typeface="+mj-lt"/>
                <a:ea typeface="+mj-ea"/>
                <a:cs typeface="+mj-cs"/>
              </a:rPr>
              <a:t> en </a:t>
            </a:r>
            <a:r>
              <a:rPr lang="nl-NL" sz="2800" noProof="0" dirty="0" err="1" smtClean="0">
                <a:solidFill>
                  <a:schemeClr val="accent3">
                    <a:lumMod val="60000"/>
                    <a:lumOff val="40000"/>
                  </a:schemeClr>
                </a:solidFill>
                <a:latin typeface="+mj-lt"/>
                <a:ea typeface="+mj-ea"/>
                <a:cs typeface="+mj-cs"/>
              </a:rPr>
              <a:t>Valerius</a:t>
            </a:r>
            <a:r>
              <a:rPr lang="nl-NL" sz="2800" noProof="0" dirty="0" smtClean="0">
                <a:solidFill>
                  <a:schemeClr val="accent3">
                    <a:lumMod val="60000"/>
                    <a:lumOff val="40000"/>
                  </a:schemeClr>
                </a:solidFill>
                <a:latin typeface="+mj-lt"/>
                <a:ea typeface="+mj-ea"/>
                <a:cs typeface="+mj-cs"/>
              </a:rPr>
              <a:t> en iedereen is stomverbaasd over </a:t>
            </a:r>
            <a:r>
              <a:rPr lang="nl-NL" sz="2800" noProof="0" dirty="0" err="1" smtClean="0">
                <a:solidFill>
                  <a:schemeClr val="accent3">
                    <a:lumMod val="60000"/>
                    <a:lumOff val="40000"/>
                  </a:schemeClr>
                </a:solidFill>
                <a:latin typeface="+mj-lt"/>
                <a:ea typeface="+mj-ea"/>
                <a:cs typeface="+mj-cs"/>
              </a:rPr>
              <a:t>Brutus</a:t>
            </a:r>
            <a:r>
              <a:rPr lang="nl-NL" sz="2800" noProof="0" dirty="0" smtClean="0">
                <a:solidFill>
                  <a:schemeClr val="accent3">
                    <a:lumMod val="60000"/>
                    <a:lumOff val="40000"/>
                  </a:schemeClr>
                </a:solidFill>
                <a:latin typeface="+mj-lt"/>
                <a:ea typeface="+mj-ea"/>
                <a:cs typeface="+mj-cs"/>
              </a:rPr>
              <a:t>. Ze zweren een eed over het wreken van </a:t>
            </a:r>
            <a:r>
              <a:rPr lang="nl-NL" sz="2800" noProof="0" dirty="0" err="1" smtClean="0">
                <a:solidFill>
                  <a:schemeClr val="accent3">
                    <a:lumMod val="60000"/>
                    <a:lumOff val="40000"/>
                  </a:schemeClr>
                </a:solidFill>
                <a:latin typeface="+mj-lt"/>
                <a:ea typeface="+mj-ea"/>
                <a:cs typeface="+mj-cs"/>
              </a:rPr>
              <a:t>Lucretia</a:t>
            </a:r>
            <a:r>
              <a:rPr lang="nl-NL" sz="2800" noProof="0" dirty="0" smtClean="0">
                <a:solidFill>
                  <a:schemeClr val="accent3">
                    <a:lumMod val="60000"/>
                    <a:lumOff val="40000"/>
                  </a:schemeClr>
                </a:solidFill>
                <a:latin typeface="+mj-lt"/>
                <a:ea typeface="+mj-ea"/>
                <a:cs typeface="+mj-cs"/>
              </a:rPr>
              <a:t> en volgen </a:t>
            </a:r>
            <a:r>
              <a:rPr lang="nl-NL" sz="2800" noProof="0" dirty="0" err="1" smtClean="0">
                <a:solidFill>
                  <a:schemeClr val="accent3">
                    <a:lumMod val="60000"/>
                    <a:lumOff val="40000"/>
                  </a:schemeClr>
                </a:solidFill>
                <a:latin typeface="+mj-lt"/>
                <a:ea typeface="+mj-ea"/>
                <a:cs typeface="+mj-cs"/>
              </a:rPr>
              <a:t>Brutus</a:t>
            </a:r>
            <a:r>
              <a:rPr lang="nl-NL" sz="2800" noProof="0" dirty="0" smtClean="0">
                <a:solidFill>
                  <a:schemeClr val="accent3">
                    <a:lumMod val="60000"/>
                    <a:lumOff val="40000"/>
                  </a:schemeClr>
                </a:solidFill>
                <a:latin typeface="+mj-lt"/>
                <a:ea typeface="+mj-ea"/>
                <a:cs typeface="+mj-cs"/>
              </a:rPr>
              <a:t> als leider: het koningschap moet eraan geloven.</a:t>
            </a: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pic>
        <p:nvPicPr>
          <p:cNvPr id="158722" name="Picture 2" descr="http://t1.gstatic.com/images?q=tbn:ANd9GcRhpxJhIeV9KsOA5HHufeEp9MWTL1tu6wI-zJfzDoN6Avagpuq9"/>
          <p:cNvPicPr>
            <a:picLocks noChangeAspect="1" noChangeArrowheads="1"/>
          </p:cNvPicPr>
          <p:nvPr/>
        </p:nvPicPr>
        <p:blipFill>
          <a:blip r:embed="rId2" cstate="print"/>
          <a:srcRect/>
          <a:stretch>
            <a:fillRect/>
          </a:stretch>
        </p:blipFill>
        <p:spPr bwMode="auto">
          <a:xfrm>
            <a:off x="4644008" y="2276872"/>
            <a:ext cx="2808312" cy="2398767"/>
          </a:xfrm>
          <a:prstGeom prst="rect">
            <a:avLst/>
          </a:prstGeom>
          <a:noFill/>
        </p:spPr>
      </p:pic>
      <p:sp>
        <p:nvSpPr>
          <p:cNvPr id="6" name="Rechthoek 5"/>
          <p:cNvSpPr/>
          <p:nvPr/>
        </p:nvSpPr>
        <p:spPr>
          <a:xfrm>
            <a:off x="2411760" y="3356992"/>
            <a:ext cx="2778196" cy="461665"/>
          </a:xfrm>
          <a:prstGeom prst="rect">
            <a:avLst/>
          </a:prstGeom>
        </p:spPr>
        <p:txBody>
          <a:bodyPr wrap="none">
            <a:spAutoFit/>
          </a:bodyPr>
          <a:lstStyle/>
          <a:p>
            <a:r>
              <a:rPr lang="en-US" sz="2400" i="1" dirty="0" smtClean="0"/>
              <a:t>…</a:t>
            </a:r>
            <a:r>
              <a:rPr lang="en-US" sz="2400" i="1" dirty="0" err="1" smtClean="0"/>
              <a:t>sequuntur</a:t>
            </a:r>
            <a:r>
              <a:rPr lang="en-US" sz="2400" i="1" dirty="0" smtClean="0"/>
              <a:t> </a:t>
            </a:r>
            <a:r>
              <a:rPr lang="en-US" sz="2400" i="1" dirty="0" err="1" smtClean="0"/>
              <a:t>ducem</a:t>
            </a:r>
            <a:r>
              <a:rPr lang="en-US" sz="2400" i="1" dirty="0" smtClean="0"/>
              <a:t>…</a:t>
            </a:r>
            <a:endParaRPr lang="nl-NL" sz="2400" i="1"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108</a:t>
            </a:fld>
            <a:endParaRPr lang="nl-NL"/>
          </a:p>
        </p:txBody>
      </p:sp>
      <p:sp>
        <p:nvSpPr>
          <p:cNvPr id="3" name="Rechthoek 2"/>
          <p:cNvSpPr/>
          <p:nvPr/>
        </p:nvSpPr>
        <p:spPr>
          <a:xfrm>
            <a:off x="179512" y="188640"/>
            <a:ext cx="8712968" cy="3136628"/>
          </a:xfrm>
          <a:prstGeom prst="rect">
            <a:avLst/>
          </a:prstGeom>
        </p:spPr>
        <p:txBody>
          <a:bodyPr wrap="square">
            <a:spAutoFit/>
          </a:bodyPr>
          <a:lstStyle/>
          <a:p>
            <a:pPr>
              <a:lnSpc>
                <a:spcPts val="4000"/>
              </a:lnSpc>
            </a:pPr>
            <a:r>
              <a:rPr lang="en-US" sz="2800" dirty="0" err="1" smtClean="0"/>
              <a:t>Elatum</a:t>
            </a:r>
            <a:r>
              <a:rPr lang="en-US" sz="2800" dirty="0" smtClean="0"/>
              <a:t> domo </a:t>
            </a:r>
            <a:r>
              <a:rPr lang="en-US" sz="2800" dirty="0" err="1" smtClean="0"/>
              <a:t>Lucretiae</a:t>
            </a:r>
            <a:r>
              <a:rPr lang="en-US" sz="2800" dirty="0" smtClean="0"/>
              <a:t> corpus in forum </a:t>
            </a:r>
            <a:r>
              <a:rPr lang="en-US" sz="2700" dirty="0" err="1" smtClean="0"/>
              <a:t>deferunt</a:t>
            </a:r>
            <a:r>
              <a:rPr lang="en-US" sz="2700" dirty="0" smtClean="0"/>
              <a:t>, </a:t>
            </a:r>
            <a:r>
              <a:rPr lang="en-US" sz="2700" dirty="0" err="1" smtClean="0"/>
              <a:t>concient-que</a:t>
            </a:r>
            <a:r>
              <a:rPr lang="en-US" sz="2800" dirty="0" smtClean="0"/>
              <a:t> </a:t>
            </a:r>
            <a:r>
              <a:rPr lang="en-US" sz="2800" dirty="0" err="1" smtClean="0"/>
              <a:t>miraculo</a:t>
            </a:r>
            <a:r>
              <a:rPr lang="en-US" sz="2800" dirty="0" smtClean="0"/>
              <a:t>, </a:t>
            </a:r>
            <a:r>
              <a:rPr lang="en-US" sz="2800" dirty="0" err="1" smtClean="0"/>
              <a:t>ut</a:t>
            </a:r>
            <a:r>
              <a:rPr lang="en-US" sz="2800" dirty="0" smtClean="0"/>
              <a:t> fit, </a:t>
            </a:r>
            <a:r>
              <a:rPr lang="en-US" sz="2800" dirty="0" err="1" smtClean="0"/>
              <a:t>rei</a:t>
            </a:r>
            <a:r>
              <a:rPr lang="en-US" sz="2800" dirty="0" smtClean="0"/>
              <a:t> novae </a:t>
            </a:r>
            <a:r>
              <a:rPr lang="en-US" sz="2800" dirty="0" err="1" smtClean="0"/>
              <a:t>atque</a:t>
            </a:r>
            <a:r>
              <a:rPr lang="en-US" sz="2800" dirty="0" smtClean="0"/>
              <a:t> </a:t>
            </a:r>
            <a:r>
              <a:rPr lang="en-US" sz="2800" dirty="0" err="1" smtClean="0"/>
              <a:t>indignitate</a:t>
            </a:r>
            <a:r>
              <a:rPr lang="en-US" sz="2800" dirty="0" smtClean="0"/>
              <a:t> </a:t>
            </a:r>
            <a:r>
              <a:rPr lang="en-US" sz="2800" dirty="0" err="1" smtClean="0"/>
              <a:t>homines</a:t>
            </a:r>
            <a:r>
              <a:rPr lang="en-US" sz="2800" dirty="0" smtClean="0"/>
              <a:t>. Pro se </a:t>
            </a:r>
            <a:r>
              <a:rPr lang="en-US" sz="2800" dirty="0" err="1" smtClean="0"/>
              <a:t>quisque</a:t>
            </a:r>
            <a:r>
              <a:rPr lang="en-US" sz="2800" dirty="0" smtClean="0"/>
              <a:t> </a:t>
            </a:r>
            <a:r>
              <a:rPr lang="en-US" sz="2800" dirty="0" err="1" smtClean="0"/>
              <a:t>scelus</a:t>
            </a:r>
            <a:r>
              <a:rPr lang="en-US" sz="2800" dirty="0" smtClean="0"/>
              <a:t> </a:t>
            </a:r>
            <a:r>
              <a:rPr lang="en-US" sz="2800" dirty="0" err="1" smtClean="0"/>
              <a:t>regium</a:t>
            </a:r>
            <a:r>
              <a:rPr lang="en-US" sz="2800" dirty="0" smtClean="0"/>
              <a:t> ac vim </a:t>
            </a:r>
            <a:r>
              <a:rPr lang="en-US" sz="2800" dirty="0" err="1" smtClean="0"/>
              <a:t>queruntur</a:t>
            </a:r>
            <a:r>
              <a:rPr lang="en-US" sz="2800" dirty="0" smtClean="0"/>
              <a:t>. </a:t>
            </a:r>
            <a:r>
              <a:rPr lang="en-US" sz="2800" dirty="0" err="1" smtClean="0"/>
              <a:t>Movet</a:t>
            </a:r>
            <a:r>
              <a:rPr lang="en-US" sz="2800" dirty="0" smtClean="0"/>
              <a:t> cum </a:t>
            </a:r>
            <a:r>
              <a:rPr lang="en-US" sz="2800" dirty="0" err="1" smtClean="0"/>
              <a:t>patris</a:t>
            </a:r>
            <a:r>
              <a:rPr lang="en-US" sz="2800" dirty="0" smtClean="0"/>
              <a:t> </a:t>
            </a:r>
            <a:r>
              <a:rPr lang="en-US" sz="2800" dirty="0" err="1" smtClean="0"/>
              <a:t>maestitia</a:t>
            </a:r>
            <a:r>
              <a:rPr lang="en-US" sz="2800" dirty="0" smtClean="0"/>
              <a:t>, </a:t>
            </a:r>
            <a:r>
              <a:rPr lang="en-US" sz="2800" dirty="0" err="1" smtClean="0"/>
              <a:t>tum</a:t>
            </a:r>
            <a:r>
              <a:rPr lang="en-US" sz="2800" dirty="0" smtClean="0"/>
              <a:t> Brutus castigator </a:t>
            </a:r>
            <a:r>
              <a:rPr lang="en-US" sz="2800" dirty="0" err="1" smtClean="0"/>
              <a:t>lacrimarum</a:t>
            </a:r>
            <a:r>
              <a:rPr lang="en-US" sz="2800" dirty="0" smtClean="0"/>
              <a:t> </a:t>
            </a:r>
            <a:r>
              <a:rPr lang="en-US" sz="2800" dirty="0" err="1" smtClean="0"/>
              <a:t>atque</a:t>
            </a:r>
            <a:r>
              <a:rPr lang="en-US" sz="2800" dirty="0" smtClean="0"/>
              <a:t> </a:t>
            </a:r>
            <a:r>
              <a:rPr lang="en-US" sz="2800" dirty="0" err="1" smtClean="0"/>
              <a:t>inertium</a:t>
            </a:r>
            <a:r>
              <a:rPr lang="en-US" sz="2800" dirty="0" smtClean="0"/>
              <a:t> </a:t>
            </a:r>
            <a:r>
              <a:rPr lang="en-US" sz="2800" dirty="0" err="1" smtClean="0"/>
              <a:t>querellarum</a:t>
            </a:r>
            <a:r>
              <a:rPr lang="en-US" sz="2800" dirty="0" smtClean="0"/>
              <a:t> </a:t>
            </a:r>
            <a:r>
              <a:rPr lang="en-US" sz="2800" dirty="0" err="1" smtClean="0"/>
              <a:t>auctorque</a:t>
            </a:r>
            <a:r>
              <a:rPr lang="en-US" sz="2800" dirty="0" smtClean="0"/>
              <a:t> – quod </a:t>
            </a:r>
            <a:r>
              <a:rPr lang="en-US" sz="2800" dirty="0" err="1" smtClean="0"/>
              <a:t>viros</a:t>
            </a:r>
            <a:r>
              <a:rPr lang="en-US" sz="2800" dirty="0" smtClean="0"/>
              <a:t>, quod </a:t>
            </a:r>
            <a:r>
              <a:rPr lang="en-US" sz="2800" dirty="0" err="1" smtClean="0"/>
              <a:t>Romanos</a:t>
            </a:r>
            <a:r>
              <a:rPr lang="en-US" sz="2800" dirty="0" smtClean="0"/>
              <a:t> </a:t>
            </a:r>
            <a:r>
              <a:rPr lang="en-US" sz="2800" dirty="0" err="1" smtClean="0"/>
              <a:t>deceret</a:t>
            </a:r>
            <a:r>
              <a:rPr lang="en-US" sz="2800" dirty="0" smtClean="0"/>
              <a:t> –, </a:t>
            </a:r>
            <a:r>
              <a:rPr lang="en-US" sz="2800" dirty="0" err="1" smtClean="0"/>
              <a:t>arma</a:t>
            </a:r>
            <a:r>
              <a:rPr lang="en-US" sz="2800" dirty="0" smtClean="0"/>
              <a:t> </a:t>
            </a:r>
            <a:r>
              <a:rPr lang="en-US" sz="2800" dirty="0" err="1" smtClean="0"/>
              <a:t>capiendi</a:t>
            </a:r>
            <a:r>
              <a:rPr lang="en-US" sz="2800" dirty="0" smtClean="0"/>
              <a:t> </a:t>
            </a:r>
            <a:r>
              <a:rPr lang="en-US" sz="2800" dirty="0" err="1" smtClean="0"/>
              <a:t>adversus</a:t>
            </a:r>
            <a:r>
              <a:rPr lang="en-US" sz="2800" dirty="0" smtClean="0"/>
              <a:t> </a:t>
            </a:r>
            <a:r>
              <a:rPr lang="en-US" sz="2800" dirty="0" err="1" smtClean="0"/>
              <a:t>hostilia</a:t>
            </a:r>
            <a:r>
              <a:rPr lang="en-US" sz="2800" dirty="0" smtClean="0"/>
              <a:t> </a:t>
            </a:r>
            <a:r>
              <a:rPr lang="en-US" sz="2800" dirty="0" err="1" smtClean="0"/>
              <a:t>ausos</a:t>
            </a:r>
            <a:r>
              <a:rPr lang="en-US" sz="2800" dirty="0" smtClean="0"/>
              <a:t>.</a:t>
            </a:r>
            <a:endParaRPr lang="nl-NL" sz="2800" dirty="0"/>
          </a:p>
        </p:txBody>
      </p:sp>
      <p:sp>
        <p:nvSpPr>
          <p:cNvPr id="5"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smtClean="0">
                <a:solidFill>
                  <a:schemeClr val="accent3">
                    <a:lumMod val="60000"/>
                    <a:lumOff val="40000"/>
                  </a:schemeClr>
                </a:solidFill>
                <a:latin typeface="+mj-lt"/>
                <a:ea typeface="+mj-ea"/>
                <a:cs typeface="+mj-cs"/>
              </a:rPr>
              <a:t>Het overbrengen van </a:t>
            </a:r>
            <a:r>
              <a:rPr lang="nl-NL" sz="2800" noProof="0" dirty="0" err="1" smtClean="0">
                <a:solidFill>
                  <a:schemeClr val="accent3">
                    <a:lumMod val="60000"/>
                    <a:lumOff val="40000"/>
                  </a:schemeClr>
                </a:solidFill>
                <a:latin typeface="+mj-lt"/>
                <a:ea typeface="+mj-ea"/>
                <a:cs typeface="+mj-cs"/>
              </a:rPr>
              <a:t>Lucretia’s</a:t>
            </a:r>
            <a:r>
              <a:rPr lang="nl-NL" sz="2800" noProof="0" dirty="0" smtClean="0">
                <a:solidFill>
                  <a:schemeClr val="accent3">
                    <a:lumMod val="60000"/>
                    <a:lumOff val="40000"/>
                  </a:schemeClr>
                </a:solidFill>
                <a:latin typeface="+mj-lt"/>
                <a:ea typeface="+mj-ea"/>
                <a:cs typeface="+mj-cs"/>
              </a:rPr>
              <a:t> lichaam genereert groot verdriet en verontwaardiging. </a:t>
            </a:r>
            <a:r>
              <a:rPr lang="nl-NL" sz="2800" noProof="0" dirty="0" err="1" smtClean="0">
                <a:solidFill>
                  <a:schemeClr val="accent3">
                    <a:lumMod val="60000"/>
                    <a:lumOff val="40000"/>
                  </a:schemeClr>
                </a:solidFill>
                <a:latin typeface="+mj-lt"/>
                <a:ea typeface="+mj-ea"/>
                <a:cs typeface="+mj-cs"/>
              </a:rPr>
              <a:t>Brutus</a:t>
            </a:r>
            <a:r>
              <a:rPr lang="nl-NL" sz="2800" noProof="0" dirty="0" smtClean="0">
                <a:solidFill>
                  <a:schemeClr val="accent3">
                    <a:lumMod val="60000"/>
                    <a:lumOff val="40000"/>
                  </a:schemeClr>
                </a:solidFill>
                <a:latin typeface="+mj-lt"/>
                <a:ea typeface="+mj-ea"/>
                <a:cs typeface="+mj-cs"/>
              </a:rPr>
              <a:t> manifesteert zich </a:t>
            </a:r>
            <a:r>
              <a:rPr lang="nl-NL" sz="2800" noProof="0" dirty="0" err="1" smtClean="0">
                <a:solidFill>
                  <a:schemeClr val="accent3">
                    <a:lumMod val="60000"/>
                    <a:lumOff val="40000"/>
                  </a:schemeClr>
                </a:solidFill>
                <a:latin typeface="+mj-lt"/>
                <a:ea typeface="+mj-ea"/>
                <a:cs typeface="+mj-cs"/>
              </a:rPr>
              <a:t>temidden</a:t>
            </a:r>
            <a:r>
              <a:rPr lang="nl-NL" sz="2800" noProof="0" dirty="0" smtClean="0">
                <a:solidFill>
                  <a:schemeClr val="accent3">
                    <a:lumMod val="60000"/>
                    <a:lumOff val="40000"/>
                  </a:schemeClr>
                </a:solidFill>
                <a:latin typeface="+mj-lt"/>
                <a:ea typeface="+mj-ea"/>
                <a:cs typeface="+mj-cs"/>
              </a:rPr>
              <a:t> van de nationale rouw als </a:t>
            </a:r>
            <a:r>
              <a:rPr lang="nl-NL" sz="2800" noProof="0" dirty="0" err="1" smtClean="0">
                <a:solidFill>
                  <a:schemeClr val="accent3">
                    <a:lumMod val="60000"/>
                    <a:lumOff val="40000"/>
                  </a:schemeClr>
                </a:solidFill>
                <a:latin typeface="+mj-lt"/>
                <a:ea typeface="+mj-ea"/>
                <a:cs typeface="+mj-cs"/>
              </a:rPr>
              <a:t>duide</a:t>
            </a:r>
            <a:r>
              <a:rPr lang="nl-NL" sz="2800" dirty="0" smtClean="0">
                <a:solidFill>
                  <a:schemeClr val="accent3">
                    <a:lumMod val="60000"/>
                    <a:lumOff val="40000"/>
                  </a:schemeClr>
                </a:solidFill>
                <a:latin typeface="+mj-lt"/>
                <a:ea typeface="+mj-ea"/>
                <a:cs typeface="+mj-cs"/>
              </a:rPr>
              <a:t>lijk optredende leider die chauvinisme en Romeinse trots oproept.</a:t>
            </a:r>
            <a:endParaRPr lang="nl-NL" sz="2800" noProof="0" dirty="0" smtClean="0">
              <a:solidFill>
                <a:schemeClr val="accent3">
                  <a:lumMod val="60000"/>
                  <a:lumOff val="40000"/>
                </a:schemeClr>
              </a:solidFill>
              <a:latin typeface="+mj-lt"/>
              <a:ea typeface="+mj-ea"/>
              <a:cs typeface="+mj-cs"/>
            </a:endParaRP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109</a:t>
            </a:fld>
            <a:endParaRPr lang="nl-NL"/>
          </a:p>
        </p:txBody>
      </p:sp>
      <p:sp>
        <p:nvSpPr>
          <p:cNvPr id="3" name="Rechthoek 2"/>
          <p:cNvSpPr/>
          <p:nvPr/>
        </p:nvSpPr>
        <p:spPr>
          <a:xfrm>
            <a:off x="179512" y="188640"/>
            <a:ext cx="8712968" cy="2623667"/>
          </a:xfrm>
          <a:prstGeom prst="rect">
            <a:avLst/>
          </a:prstGeom>
        </p:spPr>
        <p:txBody>
          <a:bodyPr wrap="square">
            <a:spAutoFit/>
          </a:bodyPr>
          <a:lstStyle/>
          <a:p>
            <a:pPr>
              <a:lnSpc>
                <a:spcPts val="4000"/>
              </a:lnSpc>
            </a:pPr>
            <a:r>
              <a:rPr lang="en-US" sz="2800" dirty="0" err="1" smtClean="0"/>
              <a:t>Ferocissimus</a:t>
            </a:r>
            <a:r>
              <a:rPr lang="en-US" sz="2800" dirty="0" smtClean="0"/>
              <a:t> </a:t>
            </a:r>
            <a:r>
              <a:rPr lang="en-US" sz="2800" dirty="0" err="1" smtClean="0"/>
              <a:t>quisque</a:t>
            </a:r>
            <a:r>
              <a:rPr lang="en-US" sz="2800" dirty="0" smtClean="0"/>
              <a:t> </a:t>
            </a:r>
            <a:r>
              <a:rPr lang="en-US" sz="2800" dirty="0" err="1" smtClean="0"/>
              <a:t>iuvenum</a:t>
            </a:r>
            <a:r>
              <a:rPr lang="en-US" sz="2800" dirty="0" smtClean="0"/>
              <a:t> cum </a:t>
            </a:r>
            <a:r>
              <a:rPr lang="en-US" sz="2800" dirty="0" err="1" smtClean="0"/>
              <a:t>armis</a:t>
            </a:r>
            <a:r>
              <a:rPr lang="en-US" sz="2800" dirty="0" smtClean="0"/>
              <a:t> </a:t>
            </a:r>
            <a:r>
              <a:rPr lang="en-US" sz="2800" dirty="0" err="1" smtClean="0"/>
              <a:t>voluntarius</a:t>
            </a:r>
            <a:r>
              <a:rPr lang="en-US" sz="2800" dirty="0" smtClean="0"/>
              <a:t> </a:t>
            </a:r>
            <a:r>
              <a:rPr lang="en-US" sz="2800" dirty="0" err="1" smtClean="0"/>
              <a:t>adest</a:t>
            </a:r>
            <a:r>
              <a:rPr lang="en-US" sz="2800" dirty="0" smtClean="0"/>
              <a:t>; sequitur et cetera </a:t>
            </a:r>
            <a:r>
              <a:rPr lang="en-US" sz="2800" dirty="0" err="1" smtClean="0"/>
              <a:t>iuventus</a:t>
            </a:r>
            <a:r>
              <a:rPr lang="en-US" sz="2800" dirty="0" smtClean="0"/>
              <a:t>. </a:t>
            </a:r>
            <a:r>
              <a:rPr lang="en-US" sz="2800" dirty="0" err="1" smtClean="0"/>
              <a:t>Inde</a:t>
            </a:r>
            <a:r>
              <a:rPr lang="en-US" sz="2800" dirty="0" smtClean="0"/>
              <a:t> </a:t>
            </a:r>
            <a:r>
              <a:rPr lang="en-US" sz="2800" dirty="0" err="1" smtClean="0"/>
              <a:t>praesidio</a:t>
            </a:r>
            <a:r>
              <a:rPr lang="en-US" sz="2800" dirty="0" smtClean="0"/>
              <a:t> </a:t>
            </a:r>
            <a:r>
              <a:rPr lang="en-US" sz="2800" dirty="0" err="1" smtClean="0"/>
              <a:t>relicto</a:t>
            </a:r>
            <a:r>
              <a:rPr lang="en-US" sz="2800" dirty="0" smtClean="0"/>
              <a:t> </a:t>
            </a:r>
            <a:r>
              <a:rPr lang="en-US" sz="2800" dirty="0" err="1" smtClean="0"/>
              <a:t>Collatiae</a:t>
            </a:r>
            <a:r>
              <a:rPr lang="en-US" sz="2800" dirty="0" smtClean="0"/>
              <a:t> ad </a:t>
            </a:r>
            <a:r>
              <a:rPr lang="en-US" sz="2800" dirty="0" err="1" smtClean="0"/>
              <a:t>portas</a:t>
            </a:r>
            <a:r>
              <a:rPr lang="en-US" sz="2800" dirty="0" smtClean="0"/>
              <a:t> </a:t>
            </a:r>
            <a:r>
              <a:rPr lang="en-US" sz="2800" dirty="0" err="1" smtClean="0"/>
              <a:t>custodibusque</a:t>
            </a:r>
            <a:r>
              <a:rPr lang="en-US" sz="2800" dirty="0" smtClean="0"/>
              <a:t> </a:t>
            </a:r>
            <a:r>
              <a:rPr lang="en-US" sz="2800" dirty="0" err="1" smtClean="0"/>
              <a:t>datis</a:t>
            </a:r>
            <a:r>
              <a:rPr lang="en-US" sz="2800" dirty="0" smtClean="0"/>
              <a:t>, ne </a:t>
            </a:r>
            <a:r>
              <a:rPr lang="en-US" sz="2800" dirty="0" err="1" smtClean="0"/>
              <a:t>quis</a:t>
            </a:r>
            <a:r>
              <a:rPr lang="en-US" sz="2800" dirty="0" smtClean="0"/>
              <a:t> </a:t>
            </a:r>
            <a:r>
              <a:rPr lang="en-US" sz="2800" dirty="0" err="1" smtClean="0"/>
              <a:t>eum</a:t>
            </a:r>
            <a:r>
              <a:rPr lang="en-US" sz="2800" dirty="0" smtClean="0"/>
              <a:t> </a:t>
            </a:r>
            <a:r>
              <a:rPr lang="en-US" sz="2800" dirty="0" err="1" smtClean="0"/>
              <a:t>motum</a:t>
            </a:r>
            <a:r>
              <a:rPr lang="en-US" sz="2800" dirty="0" smtClean="0"/>
              <a:t> </a:t>
            </a:r>
            <a:r>
              <a:rPr lang="en-US" sz="2800" dirty="0" err="1" smtClean="0"/>
              <a:t>regibus</a:t>
            </a:r>
            <a:r>
              <a:rPr lang="en-US" sz="2800" dirty="0" smtClean="0"/>
              <a:t> </a:t>
            </a:r>
            <a:r>
              <a:rPr lang="en-US" sz="2800" dirty="0" err="1" smtClean="0"/>
              <a:t>nuntiaret</a:t>
            </a:r>
            <a:r>
              <a:rPr lang="en-US" sz="2800" dirty="0" smtClean="0"/>
              <a:t>, </a:t>
            </a:r>
            <a:r>
              <a:rPr lang="en-US" sz="2800" dirty="0" err="1" smtClean="0"/>
              <a:t>ceteri</a:t>
            </a:r>
            <a:r>
              <a:rPr lang="en-US" sz="2800" dirty="0" smtClean="0"/>
              <a:t> </a:t>
            </a:r>
            <a:r>
              <a:rPr lang="en-US" sz="2800" dirty="0" err="1" smtClean="0"/>
              <a:t>armati</a:t>
            </a:r>
            <a:r>
              <a:rPr lang="en-US" sz="2800" dirty="0" smtClean="0"/>
              <a:t>, duce </a:t>
            </a:r>
            <a:r>
              <a:rPr lang="en-US" sz="2800" dirty="0" err="1" smtClean="0"/>
              <a:t>Bruto</a:t>
            </a:r>
            <a:r>
              <a:rPr lang="en-US" sz="2800" dirty="0" smtClean="0"/>
              <a:t>, </a:t>
            </a:r>
            <a:r>
              <a:rPr lang="en-US" sz="2800" dirty="0" err="1" smtClean="0"/>
              <a:t>Romam</a:t>
            </a:r>
            <a:r>
              <a:rPr lang="en-US" sz="2800" dirty="0" smtClean="0"/>
              <a:t> </a:t>
            </a:r>
            <a:r>
              <a:rPr lang="en-US" sz="2800" dirty="0" err="1" smtClean="0"/>
              <a:t>profecti</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dirty="0" smtClean="0">
                <a:solidFill>
                  <a:schemeClr val="accent3">
                    <a:lumMod val="60000"/>
                    <a:lumOff val="40000"/>
                  </a:schemeClr>
                </a:solidFill>
                <a:latin typeface="+mj-lt"/>
                <a:ea typeface="+mj-ea"/>
                <a:cs typeface="+mj-cs"/>
              </a:rPr>
              <a:t>Iedere jongere voelt zich geroepen </a:t>
            </a:r>
            <a:r>
              <a:rPr lang="nl-NL" sz="2800" dirty="0" err="1" smtClean="0">
                <a:solidFill>
                  <a:schemeClr val="accent3">
                    <a:lumMod val="60000"/>
                    <a:lumOff val="40000"/>
                  </a:schemeClr>
                </a:solidFill>
                <a:latin typeface="+mj-lt"/>
                <a:ea typeface="+mj-ea"/>
                <a:cs typeface="+mj-cs"/>
              </a:rPr>
              <a:t>Brutus</a:t>
            </a:r>
            <a:r>
              <a:rPr lang="nl-NL" sz="2800" dirty="0" smtClean="0">
                <a:solidFill>
                  <a:schemeClr val="accent3">
                    <a:lumMod val="60000"/>
                    <a:lumOff val="40000"/>
                  </a:schemeClr>
                </a:solidFill>
                <a:latin typeface="+mj-lt"/>
                <a:ea typeface="+mj-ea"/>
                <a:cs typeface="+mj-cs"/>
              </a:rPr>
              <a:t> als leider te accepteren en gewapenderhand te volgen. Om te voorkomen dat </a:t>
            </a:r>
            <a:r>
              <a:rPr lang="nl-NL" sz="2800" dirty="0" err="1" smtClean="0">
                <a:solidFill>
                  <a:schemeClr val="accent3">
                    <a:lumMod val="60000"/>
                    <a:lumOff val="40000"/>
                  </a:schemeClr>
                </a:solidFill>
                <a:latin typeface="+mj-lt"/>
                <a:ea typeface="+mj-ea"/>
                <a:cs typeface="+mj-cs"/>
              </a:rPr>
              <a:t>Lucius</a:t>
            </a:r>
            <a:r>
              <a:rPr lang="nl-NL" sz="2800" dirty="0" smtClean="0">
                <a:solidFill>
                  <a:schemeClr val="accent3">
                    <a:lumMod val="60000"/>
                    <a:lumOff val="40000"/>
                  </a:schemeClr>
                </a:solidFill>
                <a:latin typeface="+mj-lt"/>
                <a:ea typeface="+mj-ea"/>
                <a:cs typeface="+mj-cs"/>
              </a:rPr>
              <a:t> </a:t>
            </a:r>
            <a:r>
              <a:rPr lang="nl-NL" sz="2800" dirty="0" err="1" smtClean="0">
                <a:solidFill>
                  <a:schemeClr val="accent3">
                    <a:lumMod val="60000"/>
                    <a:lumOff val="40000"/>
                  </a:schemeClr>
                </a:solidFill>
                <a:latin typeface="+mj-lt"/>
                <a:ea typeface="+mj-ea"/>
                <a:cs typeface="+mj-cs"/>
              </a:rPr>
              <a:t>Tarquinius</a:t>
            </a:r>
            <a:r>
              <a:rPr lang="nl-NL" sz="2800" dirty="0" smtClean="0">
                <a:solidFill>
                  <a:schemeClr val="accent3">
                    <a:lumMod val="60000"/>
                    <a:lumOff val="40000"/>
                  </a:schemeClr>
                </a:solidFill>
                <a:latin typeface="+mj-lt"/>
                <a:ea typeface="+mj-ea"/>
                <a:cs typeface="+mj-cs"/>
              </a:rPr>
              <a:t> lucht krijgt van de opstand, wordt </a:t>
            </a:r>
            <a:r>
              <a:rPr lang="nl-NL" sz="2800" dirty="0" err="1" smtClean="0">
                <a:solidFill>
                  <a:schemeClr val="accent3">
                    <a:lumMod val="60000"/>
                    <a:lumOff val="40000"/>
                  </a:schemeClr>
                </a:solidFill>
                <a:latin typeface="+mj-lt"/>
                <a:ea typeface="+mj-ea"/>
                <a:cs typeface="+mj-cs"/>
              </a:rPr>
              <a:t>Collatia</a:t>
            </a:r>
            <a:r>
              <a:rPr lang="nl-NL" sz="2800" dirty="0" smtClean="0">
                <a:solidFill>
                  <a:schemeClr val="accent3">
                    <a:lumMod val="60000"/>
                    <a:lumOff val="40000"/>
                  </a:schemeClr>
                </a:solidFill>
                <a:latin typeface="+mj-lt"/>
                <a:ea typeface="+mj-ea"/>
                <a:cs typeface="+mj-cs"/>
              </a:rPr>
              <a:t> hermetisch afgesloten. Naar Rome.</a:t>
            </a:r>
            <a:endParaRPr lang="nl-NL" sz="2800" noProof="0" dirty="0" smtClean="0">
              <a:solidFill>
                <a:schemeClr val="accent3">
                  <a:lumMod val="60000"/>
                  <a:lumOff val="40000"/>
                </a:schemeClr>
              </a:solidFill>
              <a:latin typeface="+mj-lt"/>
              <a:ea typeface="+mj-ea"/>
              <a:cs typeface="+mj-cs"/>
            </a:endParaRP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11</a:t>
            </a:fld>
            <a:endParaRPr lang="nl-NL"/>
          </a:p>
        </p:txBody>
      </p:sp>
      <p:sp>
        <p:nvSpPr>
          <p:cNvPr id="1025" name="Rectangle 1"/>
          <p:cNvSpPr>
            <a:spLocks noChangeArrowheads="1"/>
          </p:cNvSpPr>
          <p:nvPr/>
        </p:nvSpPr>
        <p:spPr bwMode="auto">
          <a:xfrm>
            <a:off x="2411760" y="2924944"/>
            <a:ext cx="410445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0" i="0" u="none" strike="noStrike" cap="none" normalizeH="0" baseline="0" dirty="0" smtClean="0">
                <a:ln>
                  <a:noFill/>
                </a:ln>
                <a:solidFill>
                  <a:schemeClr val="tx1"/>
                </a:solidFill>
                <a:effectLst/>
                <a:latin typeface="+mj-lt"/>
                <a:ea typeface="Calibri" pitchFamily="34" charset="0"/>
                <a:cs typeface="Times New Roman" pitchFamily="18" charset="0"/>
              </a:rPr>
              <a:t>PRAEFATIO</a:t>
            </a:r>
            <a:endParaRPr kumimoji="0" lang="en-US" sz="1800" b="0" i="0" u="none" strike="noStrike" cap="none" normalizeH="0" baseline="0" dirty="0" smtClean="0">
              <a:ln>
                <a:noFill/>
              </a:ln>
              <a:solidFill>
                <a:schemeClr val="tx1"/>
              </a:solidFill>
              <a:effectLst/>
              <a:latin typeface="+mj-lt"/>
            </a:endParaRPr>
          </a:p>
        </p:txBody>
      </p:sp>
      <p:sp>
        <p:nvSpPr>
          <p:cNvPr id="5"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1</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kumimoji="0" lang="nl-NL" sz="2800" i="0" u="none" strike="noStrike" kern="1200" cap="none" spc="0" normalizeH="0" baseline="0" noProof="0" dirty="0" smtClean="0">
                <a:ln>
                  <a:noFill/>
                </a:ln>
                <a:effectLst/>
                <a:uLnTx/>
                <a:uFillTx/>
                <a:latin typeface="+mj-lt"/>
                <a:ea typeface="+mj-ea"/>
                <a:cs typeface="+mj-cs"/>
              </a:rPr>
              <a:t>Wat betekent</a:t>
            </a:r>
            <a:r>
              <a:rPr kumimoji="0" lang="nl-NL" sz="2800" i="0" u="none" strike="noStrike" kern="1200" cap="none" spc="0" normalizeH="0" noProof="0" dirty="0" smtClean="0">
                <a:ln>
                  <a:noFill/>
                </a:ln>
                <a:effectLst/>
                <a:uLnTx/>
                <a:uFillTx/>
                <a:latin typeface="+mj-lt"/>
                <a:ea typeface="+mj-ea"/>
                <a:cs typeface="+mj-cs"/>
              </a:rPr>
              <a:t> PRAEFATIO?</a:t>
            </a:r>
          </a:p>
          <a:p>
            <a:pPr lvl="0">
              <a:lnSpc>
                <a:spcPts val="3000"/>
              </a:lnSpc>
              <a:spcBef>
                <a:spcPct val="0"/>
              </a:spcBef>
              <a:defRPr/>
            </a:pPr>
            <a:r>
              <a:rPr lang="nl-NL" sz="2800" dirty="0" smtClean="0">
                <a:solidFill>
                  <a:srgbClr val="00B050"/>
                </a:solidFill>
                <a:latin typeface="+mj-lt"/>
                <a:ea typeface="+mj-ea"/>
                <a:cs typeface="+mj-cs"/>
              </a:rPr>
              <a:t>	A. voorspelling</a:t>
            </a:r>
          </a:p>
          <a:p>
            <a:pPr lvl="0">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inleiding</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voorspel</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lang="nl-NL" sz="2800" dirty="0" smtClean="0">
                <a:solidFill>
                  <a:srgbClr val="00B050"/>
                </a:solidFill>
                <a:latin typeface="+mj-lt"/>
                <a:ea typeface="+mj-ea"/>
                <a:cs typeface="+mj-cs"/>
              </a:rPr>
              <a:t>voorspraak</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110</a:t>
            </a:fld>
            <a:endParaRPr lang="nl-NL"/>
          </a:p>
        </p:txBody>
      </p:sp>
      <p:sp>
        <p:nvSpPr>
          <p:cNvPr id="3" name="Rechthoek 2"/>
          <p:cNvSpPr/>
          <p:nvPr/>
        </p:nvSpPr>
        <p:spPr>
          <a:xfrm>
            <a:off x="179512" y="188640"/>
            <a:ext cx="8712968" cy="3136628"/>
          </a:xfrm>
          <a:prstGeom prst="rect">
            <a:avLst/>
          </a:prstGeom>
        </p:spPr>
        <p:txBody>
          <a:bodyPr wrap="square">
            <a:spAutoFit/>
          </a:bodyPr>
          <a:lstStyle/>
          <a:p>
            <a:pPr>
              <a:lnSpc>
                <a:spcPts val="4000"/>
              </a:lnSpc>
            </a:pPr>
            <a:r>
              <a:rPr lang="en-US" sz="2800" dirty="0" err="1" smtClean="0"/>
              <a:t>Ubi</a:t>
            </a:r>
            <a:r>
              <a:rPr lang="en-US" sz="2800" dirty="0" smtClean="0"/>
              <a:t> </a:t>
            </a:r>
            <a:r>
              <a:rPr lang="en-US" sz="2800" dirty="0" err="1" smtClean="0"/>
              <a:t>eo</a:t>
            </a:r>
            <a:r>
              <a:rPr lang="en-US" sz="2800" dirty="0" smtClean="0"/>
              <a:t> </a:t>
            </a:r>
            <a:r>
              <a:rPr lang="en-US" sz="2800" dirty="0" err="1" smtClean="0"/>
              <a:t>ventum</a:t>
            </a:r>
            <a:r>
              <a:rPr lang="en-US" sz="2800" dirty="0" smtClean="0"/>
              <a:t> </a:t>
            </a:r>
            <a:r>
              <a:rPr lang="en-US" sz="2800" dirty="0" err="1" smtClean="0"/>
              <a:t>est</a:t>
            </a:r>
            <a:r>
              <a:rPr lang="en-US" sz="2800" dirty="0" smtClean="0"/>
              <a:t>, </a:t>
            </a:r>
            <a:r>
              <a:rPr lang="en-US" sz="2800" dirty="0" err="1" smtClean="0"/>
              <a:t>quacumque</a:t>
            </a:r>
            <a:r>
              <a:rPr lang="en-US" sz="2800" dirty="0" smtClean="0"/>
              <a:t> </a:t>
            </a:r>
            <a:r>
              <a:rPr lang="en-US" sz="2800" dirty="0" err="1" smtClean="0"/>
              <a:t>incedit</a:t>
            </a:r>
            <a:r>
              <a:rPr lang="en-US" sz="2800" dirty="0" smtClean="0"/>
              <a:t> </a:t>
            </a:r>
            <a:r>
              <a:rPr lang="en-US" sz="2800" dirty="0" err="1" smtClean="0"/>
              <a:t>armata</a:t>
            </a:r>
            <a:r>
              <a:rPr lang="en-US" sz="2800" dirty="0" smtClean="0"/>
              <a:t> </a:t>
            </a:r>
            <a:r>
              <a:rPr lang="en-US" sz="2800" dirty="0" err="1" smtClean="0"/>
              <a:t>multitudo</a:t>
            </a:r>
            <a:r>
              <a:rPr lang="en-US" sz="2800" dirty="0" smtClean="0"/>
              <a:t>, </a:t>
            </a:r>
            <a:r>
              <a:rPr lang="en-US" sz="2800" dirty="0" err="1" smtClean="0"/>
              <a:t>pavorem</a:t>
            </a:r>
            <a:r>
              <a:rPr lang="en-US" sz="2800" dirty="0" smtClean="0"/>
              <a:t> ac </a:t>
            </a:r>
            <a:r>
              <a:rPr lang="en-US" sz="2800" dirty="0" err="1" smtClean="0"/>
              <a:t>tumultum</a:t>
            </a:r>
            <a:r>
              <a:rPr lang="en-US" sz="2800" dirty="0" smtClean="0"/>
              <a:t> </a:t>
            </a:r>
            <a:r>
              <a:rPr lang="en-US" sz="2800" dirty="0" err="1" smtClean="0"/>
              <a:t>facit</a:t>
            </a:r>
            <a:r>
              <a:rPr lang="en-US" sz="2800" dirty="0" smtClean="0"/>
              <a:t>; </a:t>
            </a:r>
            <a:r>
              <a:rPr lang="en-US" sz="2800" dirty="0" err="1" smtClean="0"/>
              <a:t>rursus</a:t>
            </a:r>
            <a:r>
              <a:rPr lang="en-US" sz="2800" dirty="0" smtClean="0"/>
              <a:t>, </a:t>
            </a:r>
            <a:r>
              <a:rPr lang="en-US" sz="2800" dirty="0" err="1" smtClean="0"/>
              <a:t>ubi</a:t>
            </a:r>
            <a:r>
              <a:rPr lang="en-US" sz="2800" dirty="0" smtClean="0"/>
              <a:t> </a:t>
            </a:r>
            <a:r>
              <a:rPr lang="en-US" sz="2800" dirty="0" err="1" smtClean="0"/>
              <a:t>anteire</a:t>
            </a:r>
            <a:r>
              <a:rPr lang="en-US" sz="2800" dirty="0" smtClean="0"/>
              <a:t> </a:t>
            </a:r>
            <a:r>
              <a:rPr lang="en-US" sz="2800" dirty="0" err="1" smtClean="0"/>
              <a:t>primores</a:t>
            </a:r>
            <a:r>
              <a:rPr lang="en-US" sz="2800" dirty="0" smtClean="0"/>
              <a:t> </a:t>
            </a:r>
            <a:r>
              <a:rPr lang="en-US" sz="2800" dirty="0" err="1" smtClean="0"/>
              <a:t>civitatis</a:t>
            </a:r>
            <a:r>
              <a:rPr lang="en-US" sz="2800" dirty="0" smtClean="0"/>
              <a:t> </a:t>
            </a:r>
            <a:r>
              <a:rPr lang="en-US" sz="2800" dirty="0" err="1" smtClean="0"/>
              <a:t>vident</a:t>
            </a:r>
            <a:r>
              <a:rPr lang="en-US" sz="2800" dirty="0" smtClean="0"/>
              <a:t>, </a:t>
            </a:r>
            <a:r>
              <a:rPr lang="en-US" sz="2800" dirty="0" err="1" smtClean="0"/>
              <a:t>quidquid</a:t>
            </a:r>
            <a:r>
              <a:rPr lang="en-US" sz="2800" dirty="0" smtClean="0"/>
              <a:t> sit, </a:t>
            </a:r>
            <a:r>
              <a:rPr lang="en-US" sz="2800" dirty="0" err="1" smtClean="0"/>
              <a:t>haud</a:t>
            </a:r>
            <a:r>
              <a:rPr lang="en-US" sz="2800" dirty="0" smtClean="0"/>
              <a:t> </a:t>
            </a:r>
            <a:r>
              <a:rPr lang="en-US" sz="2800" dirty="0" err="1" smtClean="0"/>
              <a:t>temere</a:t>
            </a:r>
            <a:r>
              <a:rPr lang="en-US" sz="2800" dirty="0" smtClean="0"/>
              <a:t> </a:t>
            </a:r>
            <a:r>
              <a:rPr lang="en-US" sz="2800" dirty="0" err="1" smtClean="0"/>
              <a:t>esse</a:t>
            </a:r>
            <a:r>
              <a:rPr lang="en-US" sz="2800" dirty="0" smtClean="0"/>
              <a:t> </a:t>
            </a:r>
            <a:r>
              <a:rPr lang="en-US" sz="2800" dirty="0" err="1" smtClean="0"/>
              <a:t>rentur</a:t>
            </a:r>
            <a:r>
              <a:rPr lang="en-US" sz="2800" dirty="0" smtClean="0"/>
              <a:t>. </a:t>
            </a:r>
            <a:r>
              <a:rPr lang="en-US" sz="2800" dirty="0" err="1" smtClean="0"/>
              <a:t>Nec</a:t>
            </a:r>
            <a:r>
              <a:rPr lang="en-US" sz="2800" dirty="0" smtClean="0"/>
              <a:t> </a:t>
            </a:r>
            <a:r>
              <a:rPr lang="en-US" sz="2800" dirty="0" err="1" smtClean="0"/>
              <a:t>minorem</a:t>
            </a:r>
            <a:r>
              <a:rPr lang="en-US" sz="2800" dirty="0" smtClean="0"/>
              <a:t> </a:t>
            </a:r>
            <a:r>
              <a:rPr lang="en-US" sz="2800" dirty="0" err="1" smtClean="0"/>
              <a:t>motum</a:t>
            </a:r>
            <a:r>
              <a:rPr lang="en-US" sz="2800" dirty="0" smtClean="0"/>
              <a:t> </a:t>
            </a:r>
            <a:r>
              <a:rPr lang="en-US" sz="2800" dirty="0" err="1" smtClean="0"/>
              <a:t>animorum</a:t>
            </a:r>
            <a:r>
              <a:rPr lang="en-US" sz="2800" dirty="0" smtClean="0"/>
              <a:t> </a:t>
            </a:r>
            <a:r>
              <a:rPr lang="en-US" sz="2800" dirty="0" err="1" smtClean="0"/>
              <a:t>Romae</a:t>
            </a:r>
            <a:r>
              <a:rPr lang="en-US" sz="2800" dirty="0" smtClean="0"/>
              <a:t> tam </a:t>
            </a:r>
            <a:r>
              <a:rPr lang="en-US" sz="2800" dirty="0" err="1" smtClean="0"/>
              <a:t>atrox</a:t>
            </a:r>
            <a:r>
              <a:rPr lang="en-US" sz="2800" dirty="0" smtClean="0"/>
              <a:t> res </a:t>
            </a:r>
            <a:r>
              <a:rPr lang="en-US" sz="2800" dirty="0" err="1" smtClean="0"/>
              <a:t>facit</a:t>
            </a:r>
            <a:r>
              <a:rPr lang="en-US" sz="2800" dirty="0" smtClean="0"/>
              <a:t> quam </a:t>
            </a:r>
            <a:r>
              <a:rPr lang="en-US" sz="2800" dirty="0" err="1" smtClean="0"/>
              <a:t>Collatiae</a:t>
            </a:r>
            <a:r>
              <a:rPr lang="en-US" sz="2800" dirty="0" smtClean="0"/>
              <a:t> </a:t>
            </a:r>
            <a:r>
              <a:rPr lang="en-US" sz="2800" dirty="0" err="1" smtClean="0"/>
              <a:t>fecerat</a:t>
            </a:r>
            <a:r>
              <a:rPr lang="en-US" sz="2800" dirty="0" smtClean="0"/>
              <a:t>; ergo ex omnibus </a:t>
            </a:r>
            <a:r>
              <a:rPr lang="en-US" sz="2800" dirty="0" err="1" smtClean="0"/>
              <a:t>locis</a:t>
            </a:r>
            <a:r>
              <a:rPr lang="en-US" sz="2800" dirty="0" smtClean="0"/>
              <a:t> urbis in forum </a:t>
            </a:r>
            <a:r>
              <a:rPr lang="en-US" sz="2800" dirty="0" err="1" smtClean="0"/>
              <a:t>curritur</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58</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noProof="0" dirty="0" smtClean="0">
                <a:latin typeface="+mj-lt"/>
                <a:ea typeface="+mj-ea"/>
                <a:cs typeface="+mj-cs"/>
              </a:rPr>
              <a:t>Is de boosheid in Rome minder dan in </a:t>
            </a:r>
            <a:r>
              <a:rPr lang="nl-NL" sz="2800" noProof="0" dirty="0" err="1" smtClean="0">
                <a:latin typeface="+mj-lt"/>
                <a:ea typeface="+mj-ea"/>
                <a:cs typeface="+mj-cs"/>
              </a:rPr>
              <a:t>Collatia</a:t>
            </a:r>
            <a:r>
              <a:rPr lang="nl-NL" sz="2800" noProof="0" dirty="0" smtClean="0">
                <a:latin typeface="+mj-lt"/>
                <a:ea typeface="+mj-ea"/>
                <a:cs typeface="+mj-cs"/>
              </a:rPr>
              <a:t>?</a:t>
            </a:r>
            <a:r>
              <a:rPr lang="nl-NL" sz="2800" dirty="0" smtClean="0">
                <a:latin typeface="+mj-lt"/>
                <a:ea typeface="+mj-ea"/>
                <a:cs typeface="+mj-cs"/>
              </a:rPr>
              <a:t> </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nee, juist meer</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ja, veel minder </a:t>
            </a:r>
            <a:endParaRPr lang="nl-NL" sz="2800" dirty="0" smtClean="0">
              <a:solidFill>
                <a:srgbClr val="00B050"/>
              </a:solidFill>
            </a:endParaRPr>
          </a:p>
          <a:p>
            <a:pPr>
              <a:lnSpc>
                <a:spcPts val="3000"/>
              </a:lnSpc>
              <a:spcBef>
                <a:spcPct val="0"/>
              </a:spcBef>
              <a:defRPr/>
            </a:pPr>
            <a:r>
              <a:rPr lang="nl-NL" sz="2800" dirty="0" smtClean="0">
                <a:solidFill>
                  <a:srgbClr val="00B050"/>
                </a:solidFill>
                <a:latin typeface="+mj-lt"/>
                <a:ea typeface="+mj-ea"/>
                <a:cs typeface="+mj-cs"/>
              </a:rPr>
              <a:t>	C. nee, precies even groot</a:t>
            </a:r>
            <a:endParaRPr lang="nl-NL" sz="2800" dirty="0" smtClean="0">
              <a:solidFill>
                <a:srgbClr val="00B050"/>
              </a:solidFill>
            </a:endParaRP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ja, natuurlijk</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147458" name="Picture 2" descr="http://t2.gstatic.com/images?q=tbn:ANd9GcTHN9dDS8svr_KZFf4zZ_bVpQdO31W_T1G7EJHHrcxnDdnTofeKKA"/>
          <p:cNvPicPr>
            <a:picLocks noChangeAspect="1" noChangeArrowheads="1"/>
          </p:cNvPicPr>
          <p:nvPr/>
        </p:nvPicPr>
        <p:blipFill>
          <a:blip r:embed="rId2" cstate="print"/>
          <a:srcRect/>
          <a:stretch>
            <a:fillRect/>
          </a:stretch>
        </p:blipFill>
        <p:spPr bwMode="auto">
          <a:xfrm>
            <a:off x="6084168" y="2852936"/>
            <a:ext cx="2438400" cy="1628776"/>
          </a:xfrm>
          <a:prstGeom prst="rect">
            <a:avLst/>
          </a:prstGeom>
          <a:noFill/>
        </p:spPr>
      </p:pic>
      <p:sp>
        <p:nvSpPr>
          <p:cNvPr id="6" name="Rechthoek 5"/>
          <p:cNvSpPr/>
          <p:nvPr/>
        </p:nvSpPr>
        <p:spPr>
          <a:xfrm>
            <a:off x="2339752" y="3501008"/>
            <a:ext cx="3729162" cy="461665"/>
          </a:xfrm>
          <a:prstGeom prst="rect">
            <a:avLst/>
          </a:prstGeom>
        </p:spPr>
        <p:txBody>
          <a:bodyPr wrap="none">
            <a:spAutoFit/>
          </a:bodyPr>
          <a:lstStyle/>
          <a:p>
            <a:r>
              <a:rPr lang="en-US" sz="2400" i="1" dirty="0" smtClean="0"/>
              <a:t>…</a:t>
            </a:r>
            <a:r>
              <a:rPr lang="en-US" sz="2400" i="1" dirty="0" err="1" smtClean="0"/>
              <a:t>incedit</a:t>
            </a:r>
            <a:r>
              <a:rPr lang="en-US" sz="2400" i="1" dirty="0" smtClean="0"/>
              <a:t> </a:t>
            </a:r>
            <a:r>
              <a:rPr lang="en-US" sz="2400" i="1" dirty="0" err="1" smtClean="0"/>
              <a:t>armata</a:t>
            </a:r>
            <a:r>
              <a:rPr lang="en-US" sz="2400" i="1" dirty="0" smtClean="0"/>
              <a:t> </a:t>
            </a:r>
            <a:r>
              <a:rPr lang="en-US" sz="2400" i="1" dirty="0" err="1" smtClean="0"/>
              <a:t>multitudo</a:t>
            </a:r>
            <a:r>
              <a:rPr lang="en-US" sz="2400" i="1" dirty="0" smtClean="0"/>
              <a:t>…</a:t>
            </a:r>
            <a:endParaRPr lang="nl-NL" sz="2400" i="1"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111</a:t>
            </a:fld>
            <a:endParaRPr lang="nl-NL"/>
          </a:p>
        </p:txBody>
      </p:sp>
      <p:sp>
        <p:nvSpPr>
          <p:cNvPr id="3" name="Rechthoek 2"/>
          <p:cNvSpPr/>
          <p:nvPr/>
        </p:nvSpPr>
        <p:spPr>
          <a:xfrm>
            <a:off x="179512" y="188640"/>
            <a:ext cx="5616624" cy="3683060"/>
          </a:xfrm>
          <a:prstGeom prst="rect">
            <a:avLst/>
          </a:prstGeom>
        </p:spPr>
        <p:txBody>
          <a:bodyPr wrap="square">
            <a:spAutoFit/>
          </a:bodyPr>
          <a:lstStyle/>
          <a:p>
            <a:pPr>
              <a:lnSpc>
                <a:spcPts val="4000"/>
              </a:lnSpc>
            </a:pPr>
            <a:r>
              <a:rPr lang="en-US" sz="2800" dirty="0" smtClean="0"/>
              <a:t>Quo </a:t>
            </a:r>
            <a:r>
              <a:rPr lang="en-US" sz="2800" dirty="0" err="1" smtClean="0"/>
              <a:t>simul</a:t>
            </a:r>
            <a:r>
              <a:rPr lang="en-US" sz="2800" dirty="0" smtClean="0"/>
              <a:t> </a:t>
            </a:r>
            <a:r>
              <a:rPr lang="en-US" sz="2800" dirty="0" err="1" smtClean="0"/>
              <a:t>ventum</a:t>
            </a:r>
            <a:r>
              <a:rPr lang="en-US" sz="2800" dirty="0" smtClean="0"/>
              <a:t> </a:t>
            </a:r>
            <a:r>
              <a:rPr lang="en-US" sz="2800" dirty="0" err="1" smtClean="0"/>
              <a:t>est</a:t>
            </a:r>
            <a:r>
              <a:rPr lang="en-US" sz="2800" dirty="0" smtClean="0"/>
              <a:t>, </a:t>
            </a:r>
            <a:r>
              <a:rPr lang="en-US" sz="2800" dirty="0" err="1" smtClean="0"/>
              <a:t>praeco</a:t>
            </a:r>
            <a:r>
              <a:rPr lang="en-US" sz="2800" dirty="0" smtClean="0"/>
              <a:t> ad </a:t>
            </a:r>
            <a:r>
              <a:rPr lang="en-US" sz="2800" dirty="0" err="1" smtClean="0"/>
              <a:t>tribunum</a:t>
            </a:r>
            <a:r>
              <a:rPr lang="en-US" sz="2800" dirty="0" smtClean="0"/>
              <a:t> </a:t>
            </a:r>
            <a:r>
              <a:rPr lang="en-US" sz="2800" dirty="0" err="1" smtClean="0"/>
              <a:t>celerum</a:t>
            </a:r>
            <a:r>
              <a:rPr lang="en-US" sz="2800" dirty="0" smtClean="0"/>
              <a:t>, in quo </a:t>
            </a:r>
            <a:r>
              <a:rPr lang="en-US" sz="2800" dirty="0" err="1" smtClean="0"/>
              <a:t>tum</a:t>
            </a:r>
            <a:r>
              <a:rPr lang="en-US" sz="2800" dirty="0" smtClean="0"/>
              <a:t> </a:t>
            </a:r>
            <a:r>
              <a:rPr lang="en-US" sz="2800" dirty="0" err="1" smtClean="0"/>
              <a:t>magistratu</a:t>
            </a:r>
            <a:r>
              <a:rPr lang="en-US" sz="2800" dirty="0" smtClean="0"/>
              <a:t> forte Brutus </a:t>
            </a:r>
            <a:r>
              <a:rPr lang="en-US" sz="2800" dirty="0" err="1" smtClean="0"/>
              <a:t>erat</a:t>
            </a:r>
            <a:r>
              <a:rPr lang="en-US" sz="2800" dirty="0" smtClean="0"/>
              <a:t>, </a:t>
            </a:r>
            <a:r>
              <a:rPr lang="en-US" sz="2800" dirty="0" err="1" smtClean="0"/>
              <a:t>populum</a:t>
            </a:r>
            <a:r>
              <a:rPr lang="en-US" sz="2800" dirty="0" smtClean="0"/>
              <a:t> </a:t>
            </a:r>
            <a:r>
              <a:rPr lang="en-US" sz="2800" dirty="0" err="1" smtClean="0"/>
              <a:t>advocavit</a:t>
            </a:r>
            <a:r>
              <a:rPr lang="en-US" sz="2800" dirty="0" smtClean="0"/>
              <a:t>. </a:t>
            </a:r>
            <a:r>
              <a:rPr lang="en-US" sz="2800" dirty="0" err="1" smtClean="0"/>
              <a:t>Ibi</a:t>
            </a:r>
            <a:r>
              <a:rPr lang="en-US" sz="2800" dirty="0" smtClean="0"/>
              <a:t> </a:t>
            </a:r>
            <a:r>
              <a:rPr lang="en-US" sz="2800" dirty="0" err="1" smtClean="0"/>
              <a:t>oratio</a:t>
            </a:r>
            <a:r>
              <a:rPr lang="en-US" sz="2800" dirty="0" smtClean="0"/>
              <a:t> </a:t>
            </a:r>
            <a:r>
              <a:rPr lang="en-US" sz="2800" dirty="0" err="1" smtClean="0"/>
              <a:t>habita</a:t>
            </a:r>
            <a:r>
              <a:rPr lang="en-US" sz="2800" dirty="0" smtClean="0"/>
              <a:t> </a:t>
            </a:r>
            <a:r>
              <a:rPr lang="en-US" sz="2800" dirty="0" err="1" smtClean="0"/>
              <a:t>nequaquam</a:t>
            </a:r>
            <a:r>
              <a:rPr lang="en-US" sz="2800" dirty="0" smtClean="0"/>
              <a:t> </a:t>
            </a:r>
            <a:r>
              <a:rPr lang="en-US" sz="2800" dirty="0" err="1" smtClean="0"/>
              <a:t>eius</a:t>
            </a:r>
            <a:r>
              <a:rPr lang="en-US" sz="2800" dirty="0" smtClean="0"/>
              <a:t> pectoris </a:t>
            </a:r>
            <a:r>
              <a:rPr lang="en-US" sz="2800" dirty="0" err="1" smtClean="0"/>
              <a:t>ingeniique</a:t>
            </a:r>
            <a:r>
              <a:rPr lang="en-US" sz="2800" dirty="0" smtClean="0"/>
              <a:t> quod </a:t>
            </a:r>
            <a:r>
              <a:rPr lang="en-US" sz="2800" dirty="0" err="1" smtClean="0"/>
              <a:t>simulatum</a:t>
            </a:r>
            <a:r>
              <a:rPr lang="en-US" sz="2800" dirty="0" smtClean="0"/>
              <a:t> ad </a:t>
            </a:r>
            <a:r>
              <a:rPr lang="en-US" sz="2800" dirty="0" err="1" smtClean="0"/>
              <a:t>eam</a:t>
            </a:r>
            <a:r>
              <a:rPr lang="en-US" sz="2800" dirty="0" smtClean="0"/>
              <a:t> diem </a:t>
            </a:r>
            <a:r>
              <a:rPr lang="en-US" sz="2800" dirty="0" err="1" smtClean="0"/>
              <a:t>fuerat</a:t>
            </a:r>
            <a:r>
              <a:rPr lang="en-US" sz="2800" dirty="0" smtClean="0"/>
              <a:t>, de vi ac </a:t>
            </a:r>
            <a:r>
              <a:rPr lang="en-US" sz="2800" dirty="0" err="1" smtClean="0"/>
              <a:t>libidine</a:t>
            </a:r>
            <a:r>
              <a:rPr lang="en-US" sz="2800" dirty="0" smtClean="0"/>
              <a:t> Sex. </a:t>
            </a:r>
            <a:r>
              <a:rPr lang="en-US" sz="2800" dirty="0" err="1" smtClean="0"/>
              <a:t>Tarquini</a:t>
            </a:r>
            <a:r>
              <a:rPr lang="en-US" sz="2800" dirty="0" smtClean="0"/>
              <a:t>, … </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smtClean="0">
                <a:solidFill>
                  <a:schemeClr val="accent3">
                    <a:lumMod val="60000"/>
                    <a:lumOff val="40000"/>
                  </a:schemeClr>
                </a:solidFill>
                <a:latin typeface="+mj-lt"/>
                <a:ea typeface="+mj-ea"/>
                <a:cs typeface="+mj-cs"/>
              </a:rPr>
              <a:t>Op het forum roept een heraut het volk naar </a:t>
            </a:r>
            <a:r>
              <a:rPr lang="nl-NL" sz="2800" noProof="0" dirty="0" err="1" smtClean="0">
                <a:solidFill>
                  <a:schemeClr val="accent3">
                    <a:lumMod val="60000"/>
                    <a:lumOff val="40000"/>
                  </a:schemeClr>
                </a:solidFill>
                <a:latin typeface="+mj-lt"/>
                <a:ea typeface="+mj-ea"/>
                <a:cs typeface="+mj-cs"/>
              </a:rPr>
              <a:t>Brutus</a:t>
            </a:r>
            <a:r>
              <a:rPr lang="nl-NL" sz="2800" noProof="0" dirty="0" smtClean="0">
                <a:solidFill>
                  <a:schemeClr val="accent3">
                    <a:lumMod val="60000"/>
                    <a:lumOff val="40000"/>
                  </a:schemeClr>
                </a:solidFill>
                <a:latin typeface="+mj-lt"/>
                <a:ea typeface="+mj-ea"/>
                <a:cs typeface="+mj-cs"/>
              </a:rPr>
              <a:t>. En die houdt een geweldige redevoering. Niemand herkende in hem de vroegere </a:t>
            </a:r>
            <a:r>
              <a:rPr lang="nl-NL" sz="2800" noProof="0" dirty="0" err="1" smtClean="0">
                <a:solidFill>
                  <a:schemeClr val="accent3">
                    <a:lumMod val="60000"/>
                    <a:lumOff val="40000"/>
                  </a:schemeClr>
                </a:solidFill>
                <a:latin typeface="+mj-lt"/>
                <a:ea typeface="+mj-ea"/>
                <a:cs typeface="+mj-cs"/>
              </a:rPr>
              <a:t>Brutus</a:t>
            </a:r>
            <a:r>
              <a:rPr lang="nl-NL" sz="2800" noProof="0" dirty="0" smtClean="0">
                <a:solidFill>
                  <a:schemeClr val="accent3">
                    <a:lumMod val="60000"/>
                    <a:lumOff val="40000"/>
                  </a:schemeClr>
                </a:solidFill>
                <a:latin typeface="+mj-lt"/>
                <a:ea typeface="+mj-ea"/>
                <a:cs typeface="+mj-cs"/>
              </a:rPr>
              <a:t>, die tot die dag onnozel had geleken. </a:t>
            </a:r>
            <a:r>
              <a:rPr lang="nl-NL" sz="2800" dirty="0" smtClean="0">
                <a:solidFill>
                  <a:schemeClr val="accent3">
                    <a:lumMod val="60000"/>
                    <a:lumOff val="40000"/>
                  </a:schemeClr>
                </a:solidFill>
                <a:latin typeface="+mj-lt"/>
                <a:ea typeface="+mj-ea"/>
                <a:cs typeface="+mj-cs"/>
              </a:rPr>
              <a:t>Eerste punt: </a:t>
            </a:r>
            <a:r>
              <a:rPr lang="nl-NL" sz="2800" dirty="0" err="1" smtClean="0">
                <a:solidFill>
                  <a:schemeClr val="accent3">
                    <a:lumMod val="60000"/>
                    <a:lumOff val="40000"/>
                  </a:schemeClr>
                </a:solidFill>
                <a:latin typeface="+mj-lt"/>
                <a:ea typeface="+mj-ea"/>
                <a:cs typeface="+mj-cs"/>
              </a:rPr>
              <a:t>Lucretia’s</a:t>
            </a:r>
            <a:r>
              <a:rPr lang="nl-NL" sz="2800" dirty="0" smtClean="0">
                <a:solidFill>
                  <a:schemeClr val="accent3">
                    <a:lumMod val="60000"/>
                    <a:lumOff val="40000"/>
                  </a:schemeClr>
                </a:solidFill>
                <a:latin typeface="+mj-lt"/>
                <a:ea typeface="+mj-ea"/>
                <a:cs typeface="+mj-cs"/>
              </a:rPr>
              <a:t>  verkrachting door </a:t>
            </a:r>
            <a:r>
              <a:rPr lang="nl-NL" sz="2800" dirty="0" err="1" smtClean="0">
                <a:solidFill>
                  <a:schemeClr val="accent3">
                    <a:lumMod val="60000"/>
                    <a:lumOff val="40000"/>
                  </a:schemeClr>
                </a:solidFill>
                <a:latin typeface="+mj-lt"/>
                <a:ea typeface="+mj-ea"/>
                <a:cs typeface="+mj-cs"/>
              </a:rPr>
              <a:t>Sextus</a:t>
            </a:r>
            <a:r>
              <a:rPr lang="nl-NL" sz="2800" dirty="0" smtClean="0">
                <a:solidFill>
                  <a:schemeClr val="accent3">
                    <a:lumMod val="60000"/>
                    <a:lumOff val="40000"/>
                  </a:schemeClr>
                </a:solidFill>
                <a:latin typeface="+mj-lt"/>
                <a:ea typeface="+mj-ea"/>
                <a:cs typeface="+mj-cs"/>
              </a:rPr>
              <a:t>.</a:t>
            </a:r>
            <a:endParaRPr lang="nl-NL" sz="2800" noProof="0" dirty="0" smtClean="0">
              <a:solidFill>
                <a:schemeClr val="accent3">
                  <a:lumMod val="60000"/>
                  <a:lumOff val="40000"/>
                </a:schemeClr>
              </a:solidFill>
              <a:latin typeface="+mj-lt"/>
              <a:ea typeface="+mj-ea"/>
              <a:cs typeface="+mj-cs"/>
            </a:endParaRP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pic>
        <p:nvPicPr>
          <p:cNvPr id="146434" name="Picture 2" descr="http://t1.gstatic.com/images?q=tbn:ANd9GcS3XjdjJGuaGbpGMnR8g4OBXy47Ifr5GVOutO5UQAYwZ0noug4hkA"/>
          <p:cNvPicPr>
            <a:picLocks noChangeAspect="1" noChangeArrowheads="1"/>
          </p:cNvPicPr>
          <p:nvPr/>
        </p:nvPicPr>
        <p:blipFill>
          <a:blip r:embed="rId2" cstate="print"/>
          <a:srcRect/>
          <a:stretch>
            <a:fillRect/>
          </a:stretch>
        </p:blipFill>
        <p:spPr bwMode="auto">
          <a:xfrm>
            <a:off x="5940152" y="260648"/>
            <a:ext cx="3024336" cy="2265334"/>
          </a:xfrm>
          <a:prstGeom prst="rect">
            <a:avLst/>
          </a:prstGeom>
          <a:noFill/>
        </p:spPr>
      </p:pic>
      <p:sp>
        <p:nvSpPr>
          <p:cNvPr id="6" name="Rechthoek 5"/>
          <p:cNvSpPr/>
          <p:nvPr/>
        </p:nvSpPr>
        <p:spPr>
          <a:xfrm>
            <a:off x="7092280" y="2564904"/>
            <a:ext cx="1111202" cy="523220"/>
          </a:xfrm>
          <a:prstGeom prst="rect">
            <a:avLst/>
          </a:prstGeom>
        </p:spPr>
        <p:txBody>
          <a:bodyPr wrap="none">
            <a:spAutoFit/>
          </a:bodyPr>
          <a:lstStyle/>
          <a:p>
            <a:r>
              <a:rPr lang="en-US" sz="2800" i="1" dirty="0" smtClean="0"/>
              <a:t>…</a:t>
            </a:r>
            <a:r>
              <a:rPr lang="en-US" sz="2800" i="1" dirty="0" err="1" smtClean="0"/>
              <a:t>ibi</a:t>
            </a:r>
            <a:r>
              <a:rPr lang="en-US" sz="2800" i="1" dirty="0" smtClean="0"/>
              <a:t> …</a:t>
            </a:r>
            <a:endParaRPr lang="nl-NL" sz="2800" i="1"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112</a:t>
            </a:fld>
            <a:endParaRPr lang="nl-NL"/>
          </a:p>
        </p:txBody>
      </p:sp>
      <p:sp>
        <p:nvSpPr>
          <p:cNvPr id="3" name="Rechthoek 2"/>
          <p:cNvSpPr/>
          <p:nvPr/>
        </p:nvSpPr>
        <p:spPr>
          <a:xfrm>
            <a:off x="179512" y="188640"/>
            <a:ext cx="8712968" cy="3136628"/>
          </a:xfrm>
          <a:prstGeom prst="rect">
            <a:avLst/>
          </a:prstGeom>
        </p:spPr>
        <p:txBody>
          <a:bodyPr wrap="square">
            <a:spAutoFit/>
          </a:bodyPr>
          <a:lstStyle/>
          <a:p>
            <a:pPr>
              <a:lnSpc>
                <a:spcPts val="4000"/>
              </a:lnSpc>
            </a:pPr>
            <a:r>
              <a:rPr lang="en-US" sz="2800" dirty="0" smtClean="0"/>
              <a:t>de </a:t>
            </a:r>
            <a:r>
              <a:rPr lang="en-US" sz="2800" dirty="0" err="1" smtClean="0"/>
              <a:t>stupro</a:t>
            </a:r>
            <a:r>
              <a:rPr lang="en-US" sz="2800" dirty="0" smtClean="0"/>
              <a:t> </a:t>
            </a:r>
            <a:r>
              <a:rPr lang="en-US" sz="2800" dirty="0" err="1" smtClean="0"/>
              <a:t>infando</a:t>
            </a:r>
            <a:r>
              <a:rPr lang="en-US" sz="2800" dirty="0" smtClean="0"/>
              <a:t> </a:t>
            </a:r>
            <a:r>
              <a:rPr lang="en-US" sz="2800" dirty="0" err="1" smtClean="0"/>
              <a:t>Lucretiae</a:t>
            </a:r>
            <a:r>
              <a:rPr lang="en-US" sz="2800" dirty="0" smtClean="0"/>
              <a:t> et </a:t>
            </a:r>
            <a:r>
              <a:rPr lang="en-US" sz="2800" dirty="0" err="1" smtClean="0"/>
              <a:t>miserabili</a:t>
            </a:r>
            <a:r>
              <a:rPr lang="en-US" sz="2800" dirty="0" smtClean="0"/>
              <a:t> </a:t>
            </a:r>
            <a:r>
              <a:rPr lang="en-US" sz="2800" dirty="0" err="1" smtClean="0"/>
              <a:t>caede</a:t>
            </a:r>
            <a:r>
              <a:rPr lang="en-US" sz="2800" dirty="0" smtClean="0"/>
              <a:t>, de </a:t>
            </a:r>
            <a:r>
              <a:rPr lang="en-US" sz="2800" dirty="0" err="1" smtClean="0"/>
              <a:t>orbitate</a:t>
            </a:r>
            <a:r>
              <a:rPr lang="en-US" sz="2800" dirty="0" smtClean="0"/>
              <a:t> </a:t>
            </a:r>
            <a:r>
              <a:rPr lang="en-US" sz="2800" dirty="0" err="1" smtClean="0"/>
              <a:t>Tricipitini</a:t>
            </a:r>
            <a:r>
              <a:rPr lang="en-US" sz="2800" dirty="0" smtClean="0"/>
              <a:t>, cui </a:t>
            </a:r>
            <a:r>
              <a:rPr lang="en-US" sz="2800" dirty="0" err="1" smtClean="0"/>
              <a:t>morte</a:t>
            </a:r>
            <a:r>
              <a:rPr lang="en-US" sz="2800" dirty="0" smtClean="0"/>
              <a:t> </a:t>
            </a:r>
            <a:r>
              <a:rPr lang="en-US" sz="2800" dirty="0" err="1" smtClean="0"/>
              <a:t>filiae</a:t>
            </a:r>
            <a:r>
              <a:rPr lang="en-US" sz="2800" dirty="0" smtClean="0"/>
              <a:t> </a:t>
            </a:r>
            <a:r>
              <a:rPr lang="en-US" sz="2800" dirty="0" err="1" smtClean="0"/>
              <a:t>causa</a:t>
            </a:r>
            <a:r>
              <a:rPr lang="en-US" sz="2800" dirty="0" smtClean="0"/>
              <a:t> mortis </a:t>
            </a:r>
            <a:r>
              <a:rPr lang="en-US" sz="2800" dirty="0" err="1" smtClean="0"/>
              <a:t>indignior</a:t>
            </a:r>
            <a:r>
              <a:rPr lang="en-US" sz="2800" dirty="0" smtClean="0"/>
              <a:t> ac </a:t>
            </a:r>
            <a:r>
              <a:rPr lang="en-US" sz="2800" dirty="0" err="1" smtClean="0"/>
              <a:t>miserabilior</a:t>
            </a:r>
            <a:r>
              <a:rPr lang="en-US" sz="2800" dirty="0" smtClean="0"/>
              <a:t> </a:t>
            </a:r>
            <a:r>
              <a:rPr lang="en-US" sz="2800" dirty="0" err="1" smtClean="0"/>
              <a:t>esset</a:t>
            </a:r>
            <a:r>
              <a:rPr lang="en-US" sz="2800" dirty="0" smtClean="0"/>
              <a:t>. </a:t>
            </a:r>
            <a:r>
              <a:rPr lang="en-US" sz="2800" dirty="0" err="1" smtClean="0"/>
              <a:t>Addita</a:t>
            </a:r>
            <a:r>
              <a:rPr lang="en-US" sz="2800" dirty="0" smtClean="0"/>
              <a:t> </a:t>
            </a:r>
            <a:r>
              <a:rPr lang="en-US" sz="2800" dirty="0" err="1" smtClean="0"/>
              <a:t>superbia</a:t>
            </a:r>
            <a:r>
              <a:rPr lang="en-US" sz="2800" dirty="0" smtClean="0"/>
              <a:t> </a:t>
            </a:r>
            <a:r>
              <a:rPr lang="en-US" sz="2800" dirty="0" err="1" smtClean="0"/>
              <a:t>ipsius</a:t>
            </a:r>
            <a:r>
              <a:rPr lang="en-US" sz="2800" dirty="0" smtClean="0"/>
              <a:t> </a:t>
            </a:r>
            <a:r>
              <a:rPr lang="en-US" sz="2800" dirty="0" err="1" smtClean="0"/>
              <a:t>regis</a:t>
            </a:r>
            <a:r>
              <a:rPr lang="en-US" sz="2800" dirty="0" smtClean="0"/>
              <a:t> </a:t>
            </a:r>
            <a:r>
              <a:rPr lang="en-US" sz="2800" dirty="0" err="1" smtClean="0"/>
              <a:t>miseriaeque</a:t>
            </a:r>
            <a:r>
              <a:rPr lang="en-US" sz="2800" dirty="0" smtClean="0"/>
              <a:t> et </a:t>
            </a:r>
            <a:r>
              <a:rPr lang="en-US" sz="2800" dirty="0" err="1" smtClean="0"/>
              <a:t>labores</a:t>
            </a:r>
            <a:r>
              <a:rPr lang="en-US" sz="2800" dirty="0" smtClean="0"/>
              <a:t> </a:t>
            </a:r>
            <a:r>
              <a:rPr lang="en-US" sz="2800" dirty="0" err="1" smtClean="0"/>
              <a:t>plebis</a:t>
            </a:r>
            <a:r>
              <a:rPr lang="en-US" sz="2800" dirty="0" smtClean="0"/>
              <a:t> in </a:t>
            </a:r>
            <a:r>
              <a:rPr lang="en-US" sz="2800" dirty="0" err="1" smtClean="0"/>
              <a:t>fossas</a:t>
            </a:r>
            <a:r>
              <a:rPr lang="en-US" sz="2800" dirty="0" smtClean="0"/>
              <a:t> </a:t>
            </a:r>
            <a:r>
              <a:rPr lang="en-US" sz="2800" dirty="0" err="1" smtClean="0"/>
              <a:t>cloacasque</a:t>
            </a:r>
            <a:r>
              <a:rPr lang="en-US" sz="2800" dirty="0" smtClean="0"/>
              <a:t> </a:t>
            </a:r>
            <a:r>
              <a:rPr lang="en-US" sz="2800" dirty="0" err="1" smtClean="0"/>
              <a:t>exhauriendas</a:t>
            </a:r>
            <a:r>
              <a:rPr lang="en-US" sz="2800" dirty="0" smtClean="0"/>
              <a:t> </a:t>
            </a:r>
            <a:r>
              <a:rPr lang="en-US" sz="2800" dirty="0" err="1" smtClean="0"/>
              <a:t>demersae</a:t>
            </a:r>
            <a:r>
              <a:rPr lang="en-US" sz="2800" dirty="0" smtClean="0"/>
              <a:t>; </a:t>
            </a:r>
            <a:r>
              <a:rPr lang="en-US" sz="2800" dirty="0" err="1" smtClean="0">
                <a:solidFill>
                  <a:srgbClr val="FFFF00"/>
                </a:solidFill>
              </a:rPr>
              <a:t>Romanos</a:t>
            </a:r>
            <a:r>
              <a:rPr lang="en-US" sz="2800" dirty="0" smtClean="0">
                <a:solidFill>
                  <a:srgbClr val="FFFF00"/>
                </a:solidFill>
              </a:rPr>
              <a:t> </a:t>
            </a:r>
            <a:r>
              <a:rPr lang="en-US" sz="2800" dirty="0" err="1" smtClean="0">
                <a:solidFill>
                  <a:srgbClr val="FFFF00"/>
                </a:solidFill>
              </a:rPr>
              <a:t>homines</a:t>
            </a:r>
            <a:r>
              <a:rPr lang="en-US" sz="2800" dirty="0" smtClean="0">
                <a:solidFill>
                  <a:srgbClr val="FFFF00"/>
                </a:solidFill>
              </a:rPr>
              <a:t>, </a:t>
            </a:r>
            <a:r>
              <a:rPr lang="en-US" sz="2800" dirty="0" err="1" smtClean="0">
                <a:solidFill>
                  <a:srgbClr val="FFFF00"/>
                </a:solidFill>
              </a:rPr>
              <a:t>victores</a:t>
            </a:r>
            <a:r>
              <a:rPr lang="en-US" sz="2800" dirty="0" smtClean="0">
                <a:solidFill>
                  <a:srgbClr val="FFFF00"/>
                </a:solidFill>
              </a:rPr>
              <a:t> </a:t>
            </a:r>
            <a:r>
              <a:rPr lang="en-US" sz="2800" dirty="0" err="1" smtClean="0">
                <a:solidFill>
                  <a:srgbClr val="FFFF00"/>
                </a:solidFill>
              </a:rPr>
              <a:t>omnium</a:t>
            </a:r>
            <a:r>
              <a:rPr lang="en-US" sz="2800" dirty="0" smtClean="0">
                <a:solidFill>
                  <a:srgbClr val="FFFF00"/>
                </a:solidFill>
              </a:rPr>
              <a:t> circa </a:t>
            </a:r>
            <a:r>
              <a:rPr lang="en-US" sz="2800" dirty="0" err="1" smtClean="0">
                <a:solidFill>
                  <a:srgbClr val="FFFF00"/>
                </a:solidFill>
              </a:rPr>
              <a:t>populorum</a:t>
            </a:r>
            <a:r>
              <a:rPr lang="en-US" sz="2800" dirty="0" smtClean="0">
                <a:solidFill>
                  <a:srgbClr val="FFFF00"/>
                </a:solidFill>
              </a:rPr>
              <a:t>, </a:t>
            </a:r>
            <a:r>
              <a:rPr lang="en-US" sz="2800" dirty="0" err="1" smtClean="0">
                <a:solidFill>
                  <a:srgbClr val="FFFF00"/>
                </a:solidFill>
              </a:rPr>
              <a:t>opifices</a:t>
            </a:r>
            <a:r>
              <a:rPr lang="en-US" sz="2800" dirty="0" smtClean="0">
                <a:solidFill>
                  <a:srgbClr val="FFFF00"/>
                </a:solidFill>
              </a:rPr>
              <a:t> ac </a:t>
            </a:r>
            <a:r>
              <a:rPr lang="en-US" sz="2800" dirty="0" err="1" smtClean="0">
                <a:solidFill>
                  <a:srgbClr val="FFFF00"/>
                </a:solidFill>
              </a:rPr>
              <a:t>lapicidas</a:t>
            </a:r>
            <a:r>
              <a:rPr lang="en-US" sz="2800" dirty="0" smtClean="0">
                <a:solidFill>
                  <a:srgbClr val="FFFF00"/>
                </a:solidFill>
              </a:rPr>
              <a:t> pro </a:t>
            </a:r>
            <a:r>
              <a:rPr lang="en-US" sz="2800" dirty="0" err="1" smtClean="0">
                <a:solidFill>
                  <a:srgbClr val="FFFF00"/>
                </a:solidFill>
              </a:rPr>
              <a:t>bellatoribus</a:t>
            </a:r>
            <a:r>
              <a:rPr lang="en-US" sz="2800" dirty="0" smtClean="0">
                <a:solidFill>
                  <a:srgbClr val="FFFF00"/>
                </a:solidFill>
              </a:rPr>
              <a:t> </a:t>
            </a:r>
            <a:r>
              <a:rPr lang="en-US" sz="2800" dirty="0" err="1" smtClean="0">
                <a:solidFill>
                  <a:srgbClr val="FFFF00"/>
                </a:solidFill>
              </a:rPr>
              <a:t>factos</a:t>
            </a:r>
            <a:r>
              <a:rPr lang="en-US" sz="2800" dirty="0" smtClean="0">
                <a:solidFill>
                  <a:srgbClr val="FFFF00"/>
                </a:solidFill>
              </a:rPr>
              <a:t>.</a:t>
            </a:r>
            <a:endParaRPr lang="nl-NL" sz="2800" dirty="0">
              <a:solidFill>
                <a:srgbClr val="FFFF0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59</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err="1" smtClean="0">
                <a:latin typeface="+mj-lt"/>
                <a:ea typeface="+mj-ea"/>
                <a:cs typeface="+mj-cs"/>
              </a:rPr>
              <a:t>Tarquinius</a:t>
            </a:r>
            <a:r>
              <a:rPr lang="nl-NL" sz="2800" dirty="0" smtClean="0">
                <a:latin typeface="+mj-lt"/>
                <a:ea typeface="+mj-ea"/>
                <a:cs typeface="+mj-cs"/>
              </a:rPr>
              <a:t> Superbus buitte het volk uit. Hoe?</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hij vond dat Romeinen altijd moesten winnen</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hij liet het keihard werken aan eigen projecten</a:t>
            </a:r>
            <a:endParaRPr lang="nl-NL" sz="2800" dirty="0" smtClean="0">
              <a:solidFill>
                <a:srgbClr val="00B050"/>
              </a:solidFill>
            </a:endParaRPr>
          </a:p>
          <a:p>
            <a:pPr>
              <a:lnSpc>
                <a:spcPts val="3000"/>
              </a:lnSpc>
              <a:spcBef>
                <a:spcPct val="0"/>
              </a:spcBef>
              <a:defRPr/>
            </a:pPr>
            <a:r>
              <a:rPr lang="nl-NL" sz="2800" dirty="0" smtClean="0">
                <a:solidFill>
                  <a:srgbClr val="00B050"/>
                </a:solidFill>
                <a:latin typeface="+mj-lt"/>
                <a:ea typeface="+mj-ea"/>
                <a:cs typeface="+mj-cs"/>
              </a:rPr>
              <a:t>	C. hij had steenhouwers nodig, maar die wilden niet</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ach, hij was nou eenmaal een arrogante </a:t>
            </a:r>
            <a:r>
              <a:rPr kumimoji="0" lang="nl-NL" sz="2800" i="0" u="none" strike="noStrike" kern="1200" cap="none" spc="0" normalizeH="0" noProof="0" dirty="0" err="1" smtClean="0">
                <a:ln>
                  <a:noFill/>
                </a:ln>
                <a:solidFill>
                  <a:srgbClr val="00B050"/>
                </a:solidFill>
                <a:effectLst/>
                <a:uLnTx/>
                <a:uFillTx/>
                <a:latin typeface="+mj-lt"/>
                <a:ea typeface="+mj-ea"/>
                <a:cs typeface="+mj-cs"/>
              </a:rPr>
              <a:t>hufter</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113</a:t>
            </a:fld>
            <a:endParaRPr lang="nl-NL"/>
          </a:p>
        </p:txBody>
      </p:sp>
      <p:sp>
        <p:nvSpPr>
          <p:cNvPr id="3" name="Rechthoek 2"/>
          <p:cNvSpPr/>
          <p:nvPr/>
        </p:nvSpPr>
        <p:spPr>
          <a:xfrm>
            <a:off x="5292080" y="188640"/>
            <a:ext cx="3672408" cy="3170099"/>
          </a:xfrm>
          <a:prstGeom prst="rect">
            <a:avLst/>
          </a:prstGeom>
        </p:spPr>
        <p:txBody>
          <a:bodyPr wrap="square">
            <a:spAutoFit/>
          </a:bodyPr>
          <a:lstStyle/>
          <a:p>
            <a:pPr>
              <a:lnSpc>
                <a:spcPts val="4000"/>
              </a:lnSpc>
            </a:pPr>
            <a:r>
              <a:rPr lang="en-US" sz="2800" dirty="0" err="1" smtClean="0"/>
              <a:t>Indigna</a:t>
            </a:r>
            <a:r>
              <a:rPr lang="en-US" sz="2800" dirty="0" smtClean="0"/>
              <a:t> Ser. </a:t>
            </a:r>
            <a:r>
              <a:rPr lang="en-US" sz="2800" dirty="0" err="1" smtClean="0"/>
              <a:t>Tulli</a:t>
            </a:r>
            <a:r>
              <a:rPr lang="en-US" sz="2800" dirty="0" smtClean="0"/>
              <a:t> </a:t>
            </a:r>
            <a:r>
              <a:rPr lang="en-US" sz="2800" dirty="0" err="1" smtClean="0"/>
              <a:t>regis</a:t>
            </a:r>
            <a:r>
              <a:rPr lang="en-US" sz="2800" dirty="0" smtClean="0"/>
              <a:t> </a:t>
            </a:r>
            <a:r>
              <a:rPr lang="en-US" sz="2800" dirty="0" err="1" smtClean="0"/>
              <a:t>memorata</a:t>
            </a:r>
            <a:r>
              <a:rPr lang="en-US" sz="2800" dirty="0" smtClean="0"/>
              <a:t> </a:t>
            </a:r>
            <a:r>
              <a:rPr lang="en-US" sz="2800" dirty="0" err="1" smtClean="0"/>
              <a:t>caedes</a:t>
            </a:r>
            <a:r>
              <a:rPr lang="en-US" sz="2800" dirty="0" smtClean="0"/>
              <a:t> et </a:t>
            </a:r>
            <a:r>
              <a:rPr lang="en-US" sz="2800" dirty="0" err="1" smtClean="0"/>
              <a:t>invecta</a:t>
            </a:r>
            <a:r>
              <a:rPr lang="en-US" sz="2800" dirty="0" smtClean="0"/>
              <a:t> </a:t>
            </a:r>
            <a:r>
              <a:rPr lang="en-US" sz="2800" dirty="0" err="1" smtClean="0"/>
              <a:t>corpori</a:t>
            </a:r>
            <a:r>
              <a:rPr lang="en-US" sz="2800" dirty="0" smtClean="0"/>
              <a:t> </a:t>
            </a:r>
            <a:r>
              <a:rPr lang="en-US" sz="2800" dirty="0" err="1" smtClean="0"/>
              <a:t>patris</a:t>
            </a:r>
            <a:r>
              <a:rPr lang="en-US" sz="2800" dirty="0" smtClean="0"/>
              <a:t> </a:t>
            </a:r>
            <a:r>
              <a:rPr lang="en-US" sz="2800" dirty="0" err="1" smtClean="0"/>
              <a:t>nefando</a:t>
            </a:r>
            <a:r>
              <a:rPr lang="en-US" sz="2800" dirty="0" smtClean="0"/>
              <a:t> </a:t>
            </a:r>
            <a:r>
              <a:rPr lang="en-US" sz="2800" dirty="0" err="1" smtClean="0"/>
              <a:t>vehiculo</a:t>
            </a:r>
            <a:r>
              <a:rPr lang="en-US" sz="2800" dirty="0" smtClean="0"/>
              <a:t> </a:t>
            </a:r>
            <a:r>
              <a:rPr lang="en-US" sz="2800" dirty="0" err="1" smtClean="0"/>
              <a:t>filia</a:t>
            </a:r>
            <a:r>
              <a:rPr lang="en-US" sz="2800" dirty="0" smtClean="0"/>
              <a:t>, </a:t>
            </a:r>
            <a:r>
              <a:rPr lang="en-US" sz="2800" dirty="0" err="1" smtClean="0"/>
              <a:t>invocatique</a:t>
            </a:r>
            <a:r>
              <a:rPr lang="en-US" sz="2800" dirty="0" smtClean="0"/>
              <a:t> </a:t>
            </a:r>
            <a:r>
              <a:rPr lang="en-US" sz="2800" dirty="0" err="1" smtClean="0"/>
              <a:t>ultores</a:t>
            </a:r>
            <a:r>
              <a:rPr lang="en-US" sz="2800" dirty="0" smtClean="0"/>
              <a:t> </a:t>
            </a:r>
            <a:r>
              <a:rPr lang="en-US" sz="2800" dirty="0" err="1" smtClean="0"/>
              <a:t>parentum</a:t>
            </a:r>
            <a:r>
              <a:rPr lang="en-US" sz="2800" dirty="0" smtClean="0"/>
              <a:t> </a:t>
            </a:r>
            <a:r>
              <a:rPr lang="en-US" sz="2800" dirty="0" err="1" smtClean="0"/>
              <a:t>di</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smtClean="0">
                <a:solidFill>
                  <a:schemeClr val="accent3">
                    <a:lumMod val="60000"/>
                    <a:lumOff val="40000"/>
                  </a:schemeClr>
                </a:solidFill>
                <a:latin typeface="+mj-lt"/>
                <a:ea typeface="+mj-ea"/>
                <a:cs typeface="+mj-cs"/>
              </a:rPr>
              <a:t>Ook de moord op de vorige koning, </a:t>
            </a:r>
            <a:r>
              <a:rPr lang="nl-NL" sz="2800" noProof="0" dirty="0" err="1" smtClean="0">
                <a:solidFill>
                  <a:schemeClr val="accent3">
                    <a:lumMod val="60000"/>
                    <a:lumOff val="40000"/>
                  </a:schemeClr>
                </a:solidFill>
                <a:latin typeface="+mj-lt"/>
                <a:ea typeface="+mj-ea"/>
                <a:cs typeface="+mj-cs"/>
              </a:rPr>
              <a:t>Servius</a:t>
            </a:r>
            <a:r>
              <a:rPr lang="nl-NL" sz="2800" noProof="0" dirty="0" smtClean="0">
                <a:solidFill>
                  <a:schemeClr val="accent3">
                    <a:lumMod val="60000"/>
                    <a:lumOff val="40000"/>
                  </a:schemeClr>
                </a:solidFill>
                <a:latin typeface="+mj-lt"/>
                <a:ea typeface="+mj-ea"/>
                <a:cs typeface="+mj-cs"/>
              </a:rPr>
              <a:t> </a:t>
            </a:r>
            <a:r>
              <a:rPr lang="nl-NL" sz="2800" noProof="0" dirty="0" err="1" smtClean="0">
                <a:solidFill>
                  <a:schemeClr val="accent3">
                    <a:lumMod val="60000"/>
                    <a:lumOff val="40000"/>
                  </a:schemeClr>
                </a:solidFill>
                <a:latin typeface="+mj-lt"/>
                <a:ea typeface="+mj-ea"/>
                <a:cs typeface="+mj-cs"/>
              </a:rPr>
              <a:t>Tullius</a:t>
            </a:r>
            <a:r>
              <a:rPr lang="nl-NL" sz="2800" noProof="0" dirty="0" smtClean="0">
                <a:solidFill>
                  <a:schemeClr val="accent3">
                    <a:lumMod val="60000"/>
                    <a:lumOff val="40000"/>
                  </a:schemeClr>
                </a:solidFill>
                <a:latin typeface="+mj-lt"/>
                <a:ea typeface="+mj-ea"/>
                <a:cs typeface="+mj-cs"/>
              </a:rPr>
              <a:t>, wordt door </a:t>
            </a:r>
            <a:r>
              <a:rPr lang="nl-NL" sz="2800" noProof="0" dirty="0" err="1" smtClean="0">
                <a:solidFill>
                  <a:schemeClr val="accent3">
                    <a:lumMod val="60000"/>
                    <a:lumOff val="40000"/>
                  </a:schemeClr>
                </a:solidFill>
                <a:latin typeface="+mj-lt"/>
                <a:ea typeface="+mj-ea"/>
                <a:cs typeface="+mj-cs"/>
              </a:rPr>
              <a:t>Brutus</a:t>
            </a:r>
            <a:r>
              <a:rPr lang="nl-NL" sz="2800" noProof="0" dirty="0" smtClean="0">
                <a:solidFill>
                  <a:schemeClr val="accent3">
                    <a:lumMod val="60000"/>
                    <a:lumOff val="40000"/>
                  </a:schemeClr>
                </a:solidFill>
                <a:latin typeface="+mj-lt"/>
                <a:ea typeface="+mj-ea"/>
                <a:cs typeface="+mj-cs"/>
              </a:rPr>
              <a:t> vermeld en niet te vergeten de schandalige actie van de dochter van de koning, </a:t>
            </a:r>
            <a:r>
              <a:rPr lang="nl-NL" sz="2800" noProof="0" dirty="0" err="1" smtClean="0">
                <a:solidFill>
                  <a:schemeClr val="accent3">
                    <a:lumMod val="60000"/>
                    <a:lumOff val="40000"/>
                  </a:schemeClr>
                </a:solidFill>
                <a:latin typeface="+mj-lt"/>
                <a:ea typeface="+mj-ea"/>
                <a:cs typeface="+mj-cs"/>
              </a:rPr>
              <a:t>Tullia</a:t>
            </a:r>
            <a:r>
              <a:rPr lang="nl-NL" sz="2800" noProof="0" dirty="0" smtClean="0">
                <a:solidFill>
                  <a:schemeClr val="accent3">
                    <a:lumMod val="60000"/>
                    <a:lumOff val="40000"/>
                  </a:schemeClr>
                </a:solidFill>
                <a:latin typeface="+mj-lt"/>
                <a:ea typeface="+mj-ea"/>
                <a:cs typeface="+mj-cs"/>
              </a:rPr>
              <a:t> minor, die over het lijk van haar vader heen </a:t>
            </a:r>
            <a:r>
              <a:rPr lang="nl-NL" sz="2800" noProof="0" dirty="0" err="1" smtClean="0">
                <a:solidFill>
                  <a:schemeClr val="accent3">
                    <a:lumMod val="60000"/>
                    <a:lumOff val="40000"/>
                  </a:schemeClr>
                </a:solidFill>
                <a:latin typeface="+mj-lt"/>
                <a:ea typeface="+mj-ea"/>
                <a:cs typeface="+mj-cs"/>
              </a:rPr>
              <a:t>crosste</a:t>
            </a:r>
            <a:r>
              <a:rPr lang="nl-NL" sz="2800" noProof="0" dirty="0" smtClean="0">
                <a:solidFill>
                  <a:schemeClr val="accent3">
                    <a:lumMod val="60000"/>
                    <a:lumOff val="40000"/>
                  </a:schemeClr>
                </a:solidFill>
                <a:latin typeface="+mj-lt"/>
                <a:ea typeface="+mj-ea"/>
                <a:cs typeface="+mj-cs"/>
              </a:rPr>
              <a:t>.</a:t>
            </a: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pic>
        <p:nvPicPr>
          <p:cNvPr id="144386" name="Picture 2" descr="http://t0.gstatic.com/images?q=tbn:ANd9GcTEeoDOHuRgK8x7L4srk4jib4fUhJwurpOWdTKQFvT8LzGno3hX6w"/>
          <p:cNvPicPr>
            <a:picLocks noChangeAspect="1" noChangeArrowheads="1"/>
          </p:cNvPicPr>
          <p:nvPr/>
        </p:nvPicPr>
        <p:blipFill>
          <a:blip r:embed="rId2" cstate="print"/>
          <a:srcRect/>
          <a:stretch>
            <a:fillRect/>
          </a:stretch>
        </p:blipFill>
        <p:spPr bwMode="auto">
          <a:xfrm>
            <a:off x="179512" y="188640"/>
            <a:ext cx="4825276" cy="3600400"/>
          </a:xfrm>
          <a:prstGeom prst="rect">
            <a:avLst/>
          </a:prstGeom>
          <a:noFill/>
        </p:spPr>
      </p:pic>
      <p:sp>
        <p:nvSpPr>
          <p:cNvPr id="6" name="Rechthoek 5"/>
          <p:cNvSpPr/>
          <p:nvPr/>
        </p:nvSpPr>
        <p:spPr>
          <a:xfrm>
            <a:off x="251520" y="3717032"/>
            <a:ext cx="3240631" cy="461665"/>
          </a:xfrm>
          <a:prstGeom prst="rect">
            <a:avLst/>
          </a:prstGeom>
        </p:spPr>
        <p:txBody>
          <a:bodyPr wrap="none">
            <a:spAutoFit/>
          </a:bodyPr>
          <a:lstStyle/>
          <a:p>
            <a:r>
              <a:rPr lang="en-US" sz="2400" i="1" dirty="0" smtClean="0"/>
              <a:t>…</a:t>
            </a:r>
            <a:r>
              <a:rPr lang="en-US" sz="2400" i="1" dirty="0" err="1" smtClean="0"/>
              <a:t>invecta</a:t>
            </a:r>
            <a:r>
              <a:rPr lang="en-US" sz="2400" i="1" dirty="0" smtClean="0"/>
              <a:t> </a:t>
            </a:r>
            <a:r>
              <a:rPr lang="en-US" sz="2400" i="1" dirty="0" err="1" smtClean="0"/>
              <a:t>corpori</a:t>
            </a:r>
            <a:r>
              <a:rPr lang="en-US" sz="2400" i="1" dirty="0" smtClean="0"/>
              <a:t> </a:t>
            </a:r>
            <a:r>
              <a:rPr lang="en-US" sz="2400" i="1" dirty="0" err="1" smtClean="0"/>
              <a:t>patris</a:t>
            </a:r>
            <a:r>
              <a:rPr lang="en-US" sz="2400" i="1" dirty="0" smtClean="0"/>
              <a:t>…</a:t>
            </a:r>
            <a:endParaRPr lang="nl-NL" sz="2400" i="1"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114</a:t>
            </a:fld>
            <a:endParaRPr lang="nl-NL"/>
          </a:p>
        </p:txBody>
      </p:sp>
      <p:sp>
        <p:nvSpPr>
          <p:cNvPr id="3" name="Rechthoek 2"/>
          <p:cNvSpPr/>
          <p:nvPr/>
        </p:nvSpPr>
        <p:spPr>
          <a:xfrm>
            <a:off x="179512" y="188640"/>
            <a:ext cx="8712968" cy="2623667"/>
          </a:xfrm>
          <a:prstGeom prst="rect">
            <a:avLst/>
          </a:prstGeom>
        </p:spPr>
        <p:txBody>
          <a:bodyPr wrap="square">
            <a:spAutoFit/>
          </a:bodyPr>
          <a:lstStyle/>
          <a:p>
            <a:pPr>
              <a:lnSpc>
                <a:spcPts val="4000"/>
              </a:lnSpc>
            </a:pPr>
            <a:r>
              <a:rPr lang="en-US" sz="2800" dirty="0" smtClean="0"/>
              <a:t>His </a:t>
            </a:r>
            <a:r>
              <a:rPr lang="en-US" sz="2800" dirty="0" err="1" smtClean="0"/>
              <a:t>atrocioribusque</a:t>
            </a:r>
            <a:r>
              <a:rPr lang="en-US" sz="2800" dirty="0" smtClean="0"/>
              <a:t>, credo, </a:t>
            </a:r>
            <a:r>
              <a:rPr lang="en-US" sz="2800" dirty="0" err="1" smtClean="0"/>
              <a:t>aliis</a:t>
            </a:r>
            <a:r>
              <a:rPr lang="en-US" sz="2800" dirty="0" smtClean="0"/>
              <a:t>, quae praesens </a:t>
            </a:r>
            <a:r>
              <a:rPr lang="en-US" sz="2800" dirty="0" err="1" smtClean="0"/>
              <a:t>rerum</a:t>
            </a:r>
            <a:r>
              <a:rPr lang="en-US" sz="2800" dirty="0" smtClean="0"/>
              <a:t> </a:t>
            </a:r>
            <a:r>
              <a:rPr lang="en-US" sz="2800" dirty="0" err="1" smtClean="0"/>
              <a:t>indignitas</a:t>
            </a:r>
            <a:r>
              <a:rPr lang="en-US" sz="2800" dirty="0" smtClean="0"/>
              <a:t> – </a:t>
            </a:r>
            <a:r>
              <a:rPr lang="en-US" sz="2800" dirty="0" err="1" smtClean="0"/>
              <a:t>haudquaquam</a:t>
            </a:r>
            <a:r>
              <a:rPr lang="en-US" sz="2800" dirty="0" smtClean="0"/>
              <a:t> </a:t>
            </a:r>
            <a:r>
              <a:rPr lang="en-US" sz="2800" dirty="0" err="1" smtClean="0"/>
              <a:t>relatu</a:t>
            </a:r>
            <a:r>
              <a:rPr lang="en-US" sz="2800" dirty="0" smtClean="0"/>
              <a:t> </a:t>
            </a:r>
            <a:r>
              <a:rPr lang="en-US" sz="2800" dirty="0" err="1" smtClean="0"/>
              <a:t>scriptoribus</a:t>
            </a:r>
            <a:r>
              <a:rPr lang="en-US" sz="2800" dirty="0" smtClean="0"/>
              <a:t> </a:t>
            </a:r>
            <a:r>
              <a:rPr lang="en-US" sz="2800" dirty="0" err="1" smtClean="0"/>
              <a:t>facilia</a:t>
            </a:r>
            <a:r>
              <a:rPr lang="en-US" sz="2800" dirty="0" smtClean="0"/>
              <a:t> – </a:t>
            </a:r>
            <a:r>
              <a:rPr lang="en-US" sz="2800" dirty="0" err="1" smtClean="0"/>
              <a:t>subiecit</a:t>
            </a:r>
            <a:r>
              <a:rPr lang="en-US" sz="2800" dirty="0" smtClean="0"/>
              <a:t>, </a:t>
            </a:r>
            <a:r>
              <a:rPr lang="en-US" sz="2800" dirty="0" err="1" smtClean="0"/>
              <a:t>memoratis</a:t>
            </a:r>
            <a:r>
              <a:rPr lang="en-US" sz="2800" dirty="0" smtClean="0"/>
              <a:t>, </a:t>
            </a:r>
            <a:r>
              <a:rPr lang="en-US" sz="2800" dirty="0" err="1" smtClean="0"/>
              <a:t>incensam</a:t>
            </a:r>
            <a:r>
              <a:rPr lang="en-US" sz="2800" dirty="0" smtClean="0"/>
              <a:t> </a:t>
            </a:r>
            <a:r>
              <a:rPr lang="en-US" sz="2800" dirty="0" err="1" smtClean="0"/>
              <a:t>multitudinem</a:t>
            </a:r>
            <a:r>
              <a:rPr lang="en-US" sz="2800" dirty="0" smtClean="0"/>
              <a:t> </a:t>
            </a:r>
            <a:r>
              <a:rPr lang="en-US" sz="2800" dirty="0" err="1" smtClean="0"/>
              <a:t>perpulit</a:t>
            </a:r>
            <a:r>
              <a:rPr lang="en-US" sz="2800" dirty="0" smtClean="0"/>
              <a:t> </a:t>
            </a:r>
            <a:r>
              <a:rPr lang="en-US" sz="2800" dirty="0" err="1" smtClean="0"/>
              <a:t>ut</a:t>
            </a:r>
            <a:r>
              <a:rPr lang="en-US" sz="2800" dirty="0" smtClean="0"/>
              <a:t> </a:t>
            </a:r>
            <a:r>
              <a:rPr lang="en-US" sz="2800" dirty="0" err="1" smtClean="0"/>
              <a:t>imperium</a:t>
            </a:r>
            <a:r>
              <a:rPr lang="en-US" sz="2800" dirty="0" smtClean="0"/>
              <a:t> </a:t>
            </a:r>
            <a:r>
              <a:rPr lang="en-US" sz="2800" dirty="0" err="1" smtClean="0"/>
              <a:t>regi</a:t>
            </a:r>
            <a:r>
              <a:rPr lang="en-US" sz="2800" dirty="0" smtClean="0"/>
              <a:t> </a:t>
            </a:r>
            <a:r>
              <a:rPr lang="en-US" sz="2800" dirty="0" err="1" smtClean="0"/>
              <a:t>abrogaret</a:t>
            </a:r>
            <a:r>
              <a:rPr lang="en-US" sz="2800" dirty="0" smtClean="0"/>
              <a:t> </a:t>
            </a:r>
            <a:r>
              <a:rPr lang="en-US" sz="2800" dirty="0" err="1" smtClean="0"/>
              <a:t>exsulesque</a:t>
            </a:r>
            <a:r>
              <a:rPr lang="en-US" sz="2800" dirty="0" smtClean="0"/>
              <a:t> </a:t>
            </a:r>
            <a:r>
              <a:rPr lang="en-US" sz="2800" dirty="0" err="1" smtClean="0"/>
              <a:t>esse</a:t>
            </a:r>
            <a:r>
              <a:rPr lang="en-US" sz="2800" dirty="0" smtClean="0"/>
              <a:t> </a:t>
            </a:r>
            <a:r>
              <a:rPr lang="en-US" sz="2800" dirty="0" err="1" smtClean="0"/>
              <a:t>iuberet</a:t>
            </a:r>
            <a:r>
              <a:rPr lang="en-US" sz="2800" dirty="0" smtClean="0"/>
              <a:t> L. </a:t>
            </a:r>
            <a:r>
              <a:rPr lang="en-US" sz="2800" dirty="0" err="1" smtClean="0"/>
              <a:t>Tarquinium</a:t>
            </a:r>
            <a:r>
              <a:rPr lang="en-US" sz="2800" dirty="0" smtClean="0"/>
              <a:t> cum </a:t>
            </a:r>
            <a:r>
              <a:rPr lang="en-US" sz="2800" dirty="0" err="1" smtClean="0"/>
              <a:t>coniuge</a:t>
            </a:r>
            <a:r>
              <a:rPr lang="en-US" sz="2800" dirty="0" smtClean="0"/>
              <a:t> ac </a:t>
            </a:r>
            <a:r>
              <a:rPr lang="en-US" sz="2800" dirty="0" err="1" smtClean="0"/>
              <a:t>liberis</a:t>
            </a:r>
            <a:r>
              <a:rPr lang="en-US" sz="2800" dirty="0" smtClean="0"/>
              <a:t>.</a:t>
            </a:r>
            <a:endParaRPr lang="nl-NL" sz="2800" dirty="0"/>
          </a:p>
        </p:txBody>
      </p:sp>
      <p:sp>
        <p:nvSpPr>
          <p:cNvPr id="5"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60</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noProof="0" dirty="0" smtClean="0">
                <a:latin typeface="+mj-lt"/>
                <a:ea typeface="+mj-ea"/>
                <a:cs typeface="+mj-cs"/>
              </a:rPr>
              <a:t>Wat wil Livius NIET doen?</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vermelden waarom </a:t>
            </a:r>
            <a:r>
              <a:rPr lang="nl-NL" sz="2800" dirty="0" err="1" smtClean="0">
                <a:solidFill>
                  <a:srgbClr val="00B050"/>
                </a:solidFill>
                <a:latin typeface="+mj-lt"/>
                <a:ea typeface="+mj-ea"/>
                <a:cs typeface="+mj-cs"/>
              </a:rPr>
              <a:t>Brutus</a:t>
            </a:r>
            <a:r>
              <a:rPr lang="nl-NL" sz="2800" dirty="0" smtClean="0">
                <a:solidFill>
                  <a:srgbClr val="00B050"/>
                </a:solidFill>
                <a:latin typeface="+mj-lt"/>
                <a:ea typeface="+mj-ea"/>
                <a:cs typeface="+mj-cs"/>
              </a:rPr>
              <a:t> dingetjes weg liet</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exact aangeven hoe </a:t>
            </a:r>
            <a:r>
              <a:rPr kumimoji="0" lang="nl-NL" sz="2800" i="0" u="none" strike="noStrike" kern="1200" cap="none" spc="0" normalizeH="0" noProof="0" dirty="0" err="1" smtClean="0">
                <a:ln>
                  <a:noFill/>
                </a:ln>
                <a:solidFill>
                  <a:srgbClr val="00B050"/>
                </a:solidFill>
                <a:effectLst/>
                <a:uLnTx/>
                <a:uFillTx/>
                <a:latin typeface="+mj-lt"/>
                <a:ea typeface="+mj-ea"/>
                <a:cs typeface="+mj-cs"/>
              </a:rPr>
              <a:t>Brutus</a:t>
            </a:r>
            <a:r>
              <a:rPr kumimoji="0" lang="nl-NL" sz="2800" i="0" u="none" strike="noStrike" kern="1200" cap="none" spc="0" normalizeH="0" noProof="0" dirty="0" smtClean="0">
                <a:ln>
                  <a:noFill/>
                </a:ln>
                <a:solidFill>
                  <a:srgbClr val="00B050"/>
                </a:solidFill>
                <a:effectLst/>
                <a:uLnTx/>
                <a:uFillTx/>
                <a:latin typeface="+mj-lt"/>
                <a:ea typeface="+mj-ea"/>
                <a:cs typeface="+mj-cs"/>
              </a:rPr>
              <a:t> het volk overtuigde</a:t>
            </a:r>
            <a:endParaRPr lang="nl-NL" sz="2800" dirty="0" smtClean="0">
              <a:solidFill>
                <a:srgbClr val="00B050"/>
              </a:solidFill>
            </a:endParaRPr>
          </a:p>
          <a:p>
            <a:pPr>
              <a:lnSpc>
                <a:spcPts val="3000"/>
              </a:lnSpc>
              <a:spcBef>
                <a:spcPct val="0"/>
              </a:spcBef>
              <a:defRPr/>
            </a:pPr>
            <a:r>
              <a:rPr lang="nl-NL" sz="2800" dirty="0" smtClean="0">
                <a:solidFill>
                  <a:srgbClr val="00B050"/>
                </a:solidFill>
                <a:latin typeface="+mj-lt"/>
                <a:ea typeface="+mj-ea"/>
                <a:cs typeface="+mj-cs"/>
              </a:rPr>
              <a:t>	C. zijn relaas makkelijker maken door humor</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lang="nl-NL" sz="2800" dirty="0" smtClean="0">
                <a:solidFill>
                  <a:srgbClr val="00B050"/>
                </a:solidFill>
                <a:latin typeface="+mj-lt"/>
                <a:ea typeface="+mj-ea"/>
                <a:cs typeface="+mj-cs"/>
              </a:rPr>
              <a:t>gruwelijke details geven waarover </a:t>
            </a:r>
            <a:r>
              <a:rPr lang="nl-NL" sz="2800" dirty="0" err="1" smtClean="0">
                <a:solidFill>
                  <a:srgbClr val="00B050"/>
                </a:solidFill>
                <a:latin typeface="+mj-lt"/>
                <a:ea typeface="+mj-ea"/>
                <a:cs typeface="+mj-cs"/>
              </a:rPr>
              <a:t>Brutus</a:t>
            </a:r>
            <a:r>
              <a:rPr lang="nl-NL" sz="2800" dirty="0" smtClean="0">
                <a:solidFill>
                  <a:srgbClr val="00B050"/>
                </a:solidFill>
                <a:latin typeface="+mj-lt"/>
                <a:ea typeface="+mj-ea"/>
                <a:cs typeface="+mj-cs"/>
              </a:rPr>
              <a:t> sprak</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
        <p:nvSpPr>
          <p:cNvPr id="143362" name="AutoShape 2" descr="data:image/jpeg;base64,/9j/4AAQSkZJRgABAQAAAQABAAD/2wCEAAkGBhQSERQREhQWFRUWFhgYFhUYFRkXFRYYGhYdFRgXFxYYHyYfHhkjGxQaHy8hLykpLCwtGCAyNTAqQSgsLSoBCQoKDgwOGg8PGjIlHyQsLCosLCktLCktLCw1KSkpKiwpLCwpLCwsLCwsKSwtLCwsKSwsLCwpKSksLCksLCwsLP/AABEIAJQAoAMBIgACEQEDEQH/xAAcAAEAAgMBAQEAAAAAAAAAAAAABQYDBAcCAQj/xAA5EAACAQIEBAQFAQcDBQAAAAABAgMAEQQSITEFBkFRBxMiYRQycYGR8CMzQlKhscFDgvEWU2KD0f/EABoBAQADAQEBAAAAAAAAAAAAAAABAgMGBQT/xAAnEQEBAAEDAgYBBQAAAAAAAAAAAQIDBBEhMQUSEyJBUTIVI2Fxof/aAAwDAQACEQMRAD8A7jSlKBSlKBSlKBSlKBSlKBSlKBSlKBSlKBSlKBSlKBSlKBSlKBSlKBSlKBSlY5pwgLMbAUGSvJcdx2qv8X5qRFOSxuCBr17fX2vfWufcf5/aNwLkkEHe19Br211+xv8AX7tDY6mt2Uucjp+I47EGy5hfUbj9dDUG3Pi5pdVyo2VTe2ul9/Yk9Nq5HiecWujKTcFi1ze92BANvYD20qvScSc3udCcxHS42r1tPwrDH86pc6/QI52RsuWwuLi/4+tjrrXr/rVGKqtrnc36WBvppf8AvrbtXAE4swAAJAAtofe9fYuMyA6MwvvYnUdv1vWn6Xo/aPPX6Ck55hVSzHSx1v7fT3H5rHw7xEw8rEWYdiPUD32rg3xTvYXJ9t9z2qU4PgZnICBst9SBca/49O/T81N8J0ZjbaepX6KgxKuLqwI9jestVvlnlsRRqxZs3107bXt0GntVkrmtXHHHKzG8toUpSs0lKUoFKUoFKV8IoDNYXrn/ADlzKAVANlk9IIva5uN9r3W/fas3OfNpgVkVrMpADXNtjYN11Ht0rj/EuZGmiMb6+rMp/lPb6WJr3Nhsbf3M+zLPL4jZxnM77Zutvtbt2/8AvvUFjcWZGzE1g3962/JWLV7M/wD291Ugj94et9fSDfSxttXvWydJGbFDhbjMxCpe2Y97E2AGpOn262rHMVzHJfL0zWvt1tpX2adnN2N7Cw6ADoABsB2rHQKAV6Ck7Crfy54bYqdgWQotwCSRmFzvbXSqZZ44TnO8QQvBODzSuFjQt3sRp+f7V+h+XuAJBEoy+q2t9/oel61OVOSYsF6lJLkWYm3+AO/9TVkrnd/vvWvkw/Gf61xx4618VQNtK+0pXlNClKUClKUClKUCqxzjzKMOtg2VhrqQCRpqL772qySyBQSSABqSew1NcE8TOZfPnMasCEJHpNxfsP8AivQ8P2/ranu7RTO8RBcz8baWVrN6TY21tt+v7VDQwljlG/1AA9yToB719ggaRsq6n62AAFySToAAN6yzzBQY4zcfxPaxf86hOy+1z7dT0nSMXpsSI7rEf/ZazHcHL1VSDtuevYalBWXDx3NrX9u9TJ8DHatrB4Rmb5W+yk1JYDl9pGACkba66XtY/wBa7PyRyckMSmRVZtSGNww26dDpXz7jcY7XHnLrfpMnmQHKnhchVZJWuCPltbL0sQfY3/5rpeEwgjUKOm1ZgoG1fa5bcbrU17znW0xkKUpXzLFKUoFKwY3GpEhdyQBYaKzG5NhZVBJ37VAzR8Tc545MLCpA/ZSRPMyG2t5EkQHX2qORZaVV8TzBj4SA/DzMo1aTD4iMjKCb5Ypcjl8ovlF9wLmsuE5/wjt5bNJC4Qu6zQTQiMBczZ3dAgsP/K3YmpFiZramvkcoYXUgjuDcfkVB4HCpi0aaVhPDMvoiI/YrGdQGQgXci2bNcjYZdb7/AAvgsOGXJBGsSXJyJdUBO9lGg+gFRyIPxD42IcK665mFhobfnpuPzX53xDEsSepP61rt3iaikWLEm3Umyg+22wOtq40mFDSWY5V3ZrXygbmw/VyK6vw3CY7fmfNYZ3q8y+iNVBF5BmYgm4W/pQ/cZj9V7a6gFZcViDI7O1rsbmwsB7AdABp9q8Rpc7X/AF3r75FRUudKm+DcEeZ1VIi9z2t7b7DWnD+Cebogs35Gp0tY+32rsHh7y18JE0shN2tYEbab6a9bfmsd1uMdrp2978Qk81SfK3KSwRL5gDPb8XG1yAfztVkCC1raVihxsb/K6tfswJ/FZq5DV1ctTK5ZV9EnCC4hy07Mz4fFz4dm6LkkiDdW8uVWuT9RUHjecMdhIHxM2HixEMfzyQuI20UZnSNmbNGHut8wbT5ba1ueInGXhjhhWFpRiZPK9EgjYtcP5dyQfXGki6ew61LcP5nws8jYdJAJF0MMiPFJbTURSqrFdbXAt0rH5WSHDeJR4iJJoXDxuMysNiPvqD0tuDpWzVA8GvMjwmIwkrZ/hMXLAja6qoVup2uxsOg0q/1ZBSlKCuY7GRzY+HDX9cAbEMutvlEaaA2Os19f5fxYa53zTB8JxvBcQfKsMythXcyZQshDFCwb+EqLaaXXW2l+iVWTgpXl4wwsQCOxFx+K9UqUK+3IuE85sRGjQykk54pZIwGO7eWreWSTqbqQ38QOtSuCwkiCzTNL7uqBvpeNVH9K26UHMfF6awUAanc+2gB/x/jrXKZmKx2HzSat0IQfKPoxJP8AtFfoLnfl9MVhyh0YkBSAL3JsPrbf7Vy+Tw1xTSyOy2UHKtyS2UelQNNdB/Tsb11Hh+50vQmGV44Y5S8uf+SbXtVh5Q5efEShV76ggj2H2vp99qufAfDORj+1UWIuNToRprcHft/e1dI4Jy3FhgMigHLlNgNr36D9fm99z4jp6Us07zSY292py1yrHh1uY1Dg76H3B/N/ydr1I8T40sGrpKV6skTSBR3OS5/ANavMHMfwsbSCJ5VQEyFB8oGtvr1tbb8Hb4JxmPFQrPFfK19DYMpBsVYAmxHauX1NW6mVuV6tpOFZx8/BuIsqySQNLfQea0GIvqMpsySdflP4rYh5YxELBMLxKRUAJjgmSPEKB0XzGtMYxoAM1wBvW/zXjEijH7tHldEErhf2eZ1j831KQSucWBFicoOlQfMHhrHIY8TgZPh8VGS6zD5ZSxLEyW0JJY+qxFmIsRYDPn6S0eduAY/GYVocTDE+Q54ZMLITJ5qggO0MxQBGUsCFd2BYWB3E/wAN4Y+MfDYzG4ZIZYMzRKHZnDMuVibgWWx+Ui9wD7V55L52+KL4XEKIcbAcs0N9Db/Uj1N0NwetrjcEEz3GeILBBJK98qrchQCx7KoJF2Y+kDuwpfsQvI3DDC3ECSLSY6WRe9iiAg/7gftarTUdy/w1oMPHE7Z3AJkf+eRiXdtANCzE7D6CpGpnYKUpUjQ45wWLFwSYeZc0cilTY2I9wehFVOPgvFcDCiYWeHGJHoI50KTsljYeeGykg2AuBoN9LG90oKQOfcTAR8dw3ERLZbywsuKQEsFuRH6gu56m1tDepLh/iHgJpDEuICSAA5JVeBiCCbgTKtxYdKstaXEuCwYgBcRDFMAbgSRrIAbEXAYHWxP5qBngxKOoZGVlOzKQwNtDqNKyVVMR4b4RSzwNPg76uMLiHw6NbYsinKLa2sB8x71HHFTwOscXEhImZVUYjCmVjc5QnxKNGpFhbMbtcMST0i5Sd6cWrpMbyKulhdiLfZddt7n7VsEVROIc/wAeDmUYkjzH9LqhFxlFiRGTmC32LEE5iba1MjxCwOXM2ICL3kVowO184Fr9O9WyynScnFWELbQVg4hjRDE8rEAIpY320rzhOKwym0UschAuQjqxA7+knSsfHMCZ8NNCMt5I3Rc3yhmUhSdDsSDt0qKhBcjc4RYvDxh5UM5BLxk2b1MxBVW1ZCouCLi1ta+eGGAMOAWNkyWlmst81h5hHzXNxcHW9afhpg4MTwjBeYkUxjQfMqSGNwTbe+Vgp+tjVzwuESJFjjRURRZURQqqOwUaAVHCUBxjBNPj8PGwRoFixDSIwzBrqkKgggixE0gsd8nW1YX8NMKsonw5mwj9fhpmjRhdSFMeqZRkHpAANzcGt7gEJfE4vEkmzMkKKdgsGa7DT+J5XO50tsbip6mPZNUPjvI+NmEZXFQtNDIJIsS2HCYgG1mUvGcmVuvosQACOtTXCuFYx8jY+WFvLYOqQI6KXFwC7OxLAXuBYa73sKsVKnhBSlKkKUpQKUpQKUpQUfxM435HwymcwpI7BwIklVwCnpeNwSVsx21rlnGubOI4sxwJPDAjt+ywwVI2DRsHjUqQxXTKQSQu4ubGv0DxPCxSRsJ1RowLtntlAGua52ta9+lr1+ffGTheEDR4jDyHMxC+WTupUt5ig+rLbKNf5h9ssp7v7Xl6Oe4vHSvK80jlpGY53JuxJBBNx0tcadKvPJ6YiXFQCNviWiaH9oJGCQRrKLIWVbAPmYE2Y6nQ1z64DbXF9jpcdjav0J4Tc0YfEnyliWDILwRIWy5RfMDe93U63Lah9vTemcvTgi4Y3w9wEsglOFjWQMWDx3hfMSGzFoSpLXANzcg7bmvsvK0oIMGOxMSg3KMyTqdtM06s+XQ6ZuvSrDStVHPeH8PxPCsROY8L5uEmcsIsIozK52fy5GFjlXKQDk0UrlPpNrk4lJIgWGOSOR81mkj9MQU2zuMwvf8AhUG57AXIl6VXhLV4Xw8QRLECWyjVja7MSWZzawuzEsbADXQCtqlKsgpSlApSlApSlApSlArxJKFF2IAuBqbak2A+pOle6jeYuBrjMO+HckZhdWF7o4OZHFiDdWAbcbVF/gQvFeLjERSn0+TG5AW4Z5pI3sVKEelVkA01L3X5QfVxHxa4rG8scCZHkTM88isGtI/+lmAsQoUE2J9TtVv4/wAvz4TyY/WkcpyYpoojkeOFiqSPIpspkU3dSSWJUHNrVI5w5MUTA4CLENGR6y8WQBuyJvltrrpfasOffzk0+OikVucL4rJh5BJGbEEH8G4sdwfepKPkvFMptDLnzaApZcttyxOhuNrHffTWzcB8KMRIxLBUGUen99IpINjZCMu19SL2+1aZamCJjXUvDPxOGPAglDGaxObLobakNYAA266g67bV0OqvyZyXHgowAozC5LaZixFmY5bCx6DWw+tWipwts6q0pSlXQUpSgUpSgUpSgUpSgUpSgUpSgVG4jl7DubmJb3JuoyEljcklLXuRfWlKiyXuPCctYcEER6gg/M52N9ibVJRRBQFUAAbACwH0ApSkknZPL3SlKlBSlKBSlKBSlKBSlKBSlKD/2Q=="/>
          <p:cNvSpPr>
            <a:spLocks noChangeAspect="1" noChangeArrowheads="1"/>
          </p:cNvSpPr>
          <p:nvPr/>
        </p:nvSpPr>
        <p:spPr bwMode="auto">
          <a:xfrm>
            <a:off x="63500" y="-533400"/>
            <a:ext cx="1200150" cy="1114425"/>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143364" name="Picture 4" descr="http://nathifa.punt.nl/upload/pen-veer.gif"/>
          <p:cNvPicPr>
            <a:picLocks noChangeAspect="1" noChangeArrowheads="1"/>
          </p:cNvPicPr>
          <p:nvPr/>
        </p:nvPicPr>
        <p:blipFill>
          <a:blip r:embed="rId2" cstate="print"/>
          <a:srcRect/>
          <a:stretch>
            <a:fillRect/>
          </a:stretch>
        </p:blipFill>
        <p:spPr bwMode="auto">
          <a:xfrm>
            <a:off x="4860032" y="2276872"/>
            <a:ext cx="2736304" cy="2544764"/>
          </a:xfrm>
          <a:prstGeom prst="rect">
            <a:avLst/>
          </a:prstGeom>
          <a:noFill/>
        </p:spPr>
      </p:pic>
      <p:sp>
        <p:nvSpPr>
          <p:cNvPr id="7" name="Rechthoek 6"/>
          <p:cNvSpPr/>
          <p:nvPr/>
        </p:nvSpPr>
        <p:spPr>
          <a:xfrm>
            <a:off x="2915816" y="3501008"/>
            <a:ext cx="2130391" cy="461665"/>
          </a:xfrm>
          <a:prstGeom prst="rect">
            <a:avLst/>
          </a:prstGeom>
        </p:spPr>
        <p:txBody>
          <a:bodyPr wrap="none">
            <a:spAutoFit/>
          </a:bodyPr>
          <a:lstStyle/>
          <a:p>
            <a:r>
              <a:rPr lang="en-US" sz="2400" i="1" dirty="0" smtClean="0"/>
              <a:t>…</a:t>
            </a:r>
            <a:r>
              <a:rPr lang="en-US" sz="2400" i="1" dirty="0" err="1" smtClean="0"/>
              <a:t>scriptoribus</a:t>
            </a:r>
            <a:r>
              <a:rPr lang="en-US" sz="2400" i="1" dirty="0" smtClean="0"/>
              <a:t> …</a:t>
            </a:r>
            <a:endParaRPr lang="nl-NL" sz="2400" i="1"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115</a:t>
            </a:fld>
            <a:endParaRPr lang="nl-NL"/>
          </a:p>
        </p:txBody>
      </p:sp>
      <p:sp>
        <p:nvSpPr>
          <p:cNvPr id="3" name="Rechthoek 2"/>
          <p:cNvSpPr/>
          <p:nvPr/>
        </p:nvSpPr>
        <p:spPr>
          <a:xfrm>
            <a:off x="3779912" y="188640"/>
            <a:ext cx="5112568" cy="3683060"/>
          </a:xfrm>
          <a:prstGeom prst="rect">
            <a:avLst/>
          </a:prstGeom>
        </p:spPr>
        <p:txBody>
          <a:bodyPr wrap="square">
            <a:spAutoFit/>
          </a:bodyPr>
          <a:lstStyle/>
          <a:p>
            <a:pPr>
              <a:lnSpc>
                <a:spcPts val="4000"/>
              </a:lnSpc>
            </a:pPr>
            <a:r>
              <a:rPr lang="en-US" sz="2800" dirty="0" smtClean="0"/>
              <a:t>Ipse, </a:t>
            </a:r>
            <a:r>
              <a:rPr lang="en-US" sz="2800" dirty="0" err="1" smtClean="0"/>
              <a:t>iunioribus</a:t>
            </a:r>
            <a:r>
              <a:rPr lang="en-US" sz="2800" dirty="0" smtClean="0"/>
              <a:t> qui </a:t>
            </a:r>
            <a:r>
              <a:rPr lang="en-US" sz="2800" dirty="0" err="1" smtClean="0"/>
              <a:t>ultro</a:t>
            </a:r>
            <a:r>
              <a:rPr lang="en-US" sz="2800" dirty="0" smtClean="0"/>
              <a:t> </a:t>
            </a:r>
            <a:r>
              <a:rPr lang="en-US" sz="2800" dirty="0" err="1" smtClean="0"/>
              <a:t>nomina</a:t>
            </a:r>
            <a:r>
              <a:rPr lang="en-US" sz="2800" dirty="0" smtClean="0"/>
              <a:t> </a:t>
            </a:r>
            <a:r>
              <a:rPr lang="en-US" sz="2800" dirty="0" err="1" smtClean="0"/>
              <a:t>dabant</a:t>
            </a:r>
            <a:r>
              <a:rPr lang="en-US" sz="2800" dirty="0" smtClean="0"/>
              <a:t>, </a:t>
            </a:r>
            <a:r>
              <a:rPr lang="en-US" sz="2800" dirty="0" err="1" smtClean="0"/>
              <a:t>lectis</a:t>
            </a:r>
            <a:r>
              <a:rPr lang="en-US" sz="2800" dirty="0" smtClean="0"/>
              <a:t> </a:t>
            </a:r>
            <a:r>
              <a:rPr lang="en-US" sz="2800" dirty="0" err="1" smtClean="0"/>
              <a:t>armatisque</a:t>
            </a:r>
            <a:r>
              <a:rPr lang="en-US" sz="2800" dirty="0" smtClean="0"/>
              <a:t>, ad </a:t>
            </a:r>
            <a:r>
              <a:rPr lang="en-US" sz="2800" dirty="0" err="1" smtClean="0"/>
              <a:t>concitandum</a:t>
            </a:r>
            <a:r>
              <a:rPr lang="en-US" sz="2800" dirty="0" smtClean="0"/>
              <a:t> </a:t>
            </a:r>
            <a:r>
              <a:rPr lang="en-US" sz="2800" dirty="0" err="1" smtClean="0"/>
              <a:t>inde</a:t>
            </a:r>
            <a:r>
              <a:rPr lang="en-US" sz="2800" dirty="0" smtClean="0"/>
              <a:t> </a:t>
            </a:r>
            <a:r>
              <a:rPr lang="en-US" sz="2800" dirty="0" err="1" smtClean="0"/>
              <a:t>adversus</a:t>
            </a:r>
            <a:r>
              <a:rPr lang="en-US" sz="2800" dirty="0" smtClean="0"/>
              <a:t> </a:t>
            </a:r>
            <a:r>
              <a:rPr lang="en-US" sz="2800" dirty="0" err="1" smtClean="0"/>
              <a:t>regem</a:t>
            </a:r>
            <a:r>
              <a:rPr lang="en-US" sz="2800" dirty="0" smtClean="0"/>
              <a:t> </a:t>
            </a:r>
            <a:r>
              <a:rPr lang="en-US" sz="2800" dirty="0" err="1" smtClean="0"/>
              <a:t>exercitum</a:t>
            </a:r>
            <a:r>
              <a:rPr lang="en-US" sz="2800" dirty="0" smtClean="0"/>
              <a:t>, </a:t>
            </a:r>
            <a:r>
              <a:rPr lang="en-US" sz="2800" dirty="0" err="1" smtClean="0"/>
              <a:t>Ardeam</a:t>
            </a:r>
            <a:r>
              <a:rPr lang="en-US" sz="2800" dirty="0" smtClean="0"/>
              <a:t> in </a:t>
            </a:r>
            <a:r>
              <a:rPr lang="en-US" sz="2800" dirty="0" err="1" smtClean="0"/>
              <a:t>castra</a:t>
            </a:r>
            <a:r>
              <a:rPr lang="en-US" sz="2800" dirty="0" smtClean="0"/>
              <a:t> </a:t>
            </a:r>
            <a:r>
              <a:rPr lang="en-US" sz="2800" dirty="0" err="1" smtClean="0"/>
              <a:t>est</a:t>
            </a:r>
            <a:r>
              <a:rPr lang="en-US" sz="2800" dirty="0" smtClean="0"/>
              <a:t> </a:t>
            </a:r>
            <a:r>
              <a:rPr lang="en-US" sz="2800" dirty="0" err="1" smtClean="0"/>
              <a:t>profectus</a:t>
            </a:r>
            <a:r>
              <a:rPr lang="en-US" sz="2800" dirty="0" smtClean="0"/>
              <a:t>: </a:t>
            </a:r>
            <a:r>
              <a:rPr lang="en-US" sz="2800" dirty="0" err="1" smtClean="0"/>
              <a:t>imperium</a:t>
            </a:r>
            <a:r>
              <a:rPr lang="en-US" sz="2800" dirty="0" smtClean="0"/>
              <a:t> in </a:t>
            </a:r>
            <a:r>
              <a:rPr lang="en-US" sz="2800" dirty="0" err="1" smtClean="0"/>
              <a:t>urbe</a:t>
            </a:r>
            <a:r>
              <a:rPr lang="en-US" sz="2800" dirty="0" smtClean="0"/>
              <a:t> </a:t>
            </a:r>
            <a:r>
              <a:rPr lang="en-US" sz="2800" dirty="0" err="1" smtClean="0"/>
              <a:t>Lucretio</a:t>
            </a:r>
            <a:r>
              <a:rPr lang="en-US" sz="2800" dirty="0" smtClean="0"/>
              <a:t>, </a:t>
            </a:r>
            <a:r>
              <a:rPr lang="en-US" sz="2800" dirty="0" err="1" smtClean="0"/>
              <a:t>praefecto</a:t>
            </a:r>
            <a:r>
              <a:rPr lang="en-US" sz="2800" dirty="0" smtClean="0"/>
              <a:t> urbis </a:t>
            </a:r>
            <a:r>
              <a:rPr lang="en-US" sz="2800" dirty="0" err="1" smtClean="0"/>
              <a:t>iam</a:t>
            </a:r>
            <a:r>
              <a:rPr lang="en-US" sz="2800" dirty="0" smtClean="0"/>
              <a:t> ante </a:t>
            </a:r>
            <a:r>
              <a:rPr lang="en-US" sz="2800" dirty="0" err="1" smtClean="0"/>
              <a:t>ab</a:t>
            </a:r>
            <a:r>
              <a:rPr lang="en-US" sz="2800" dirty="0" smtClean="0"/>
              <a:t> </a:t>
            </a:r>
            <a:r>
              <a:rPr lang="en-US" sz="2800" dirty="0" err="1" smtClean="0"/>
              <a:t>rege</a:t>
            </a:r>
            <a:r>
              <a:rPr lang="en-US" sz="2800" dirty="0" smtClean="0"/>
              <a:t> </a:t>
            </a:r>
            <a:r>
              <a:rPr lang="en-US" sz="2800" dirty="0" err="1" smtClean="0"/>
              <a:t>instituto</a:t>
            </a:r>
            <a:r>
              <a:rPr lang="en-US" sz="2800" dirty="0" smtClean="0"/>
              <a:t>, </a:t>
            </a:r>
            <a:r>
              <a:rPr lang="en-US" sz="2800" dirty="0" err="1" smtClean="0"/>
              <a:t>relinquit</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dirty="0" err="1" smtClean="0">
                <a:solidFill>
                  <a:schemeClr val="accent3">
                    <a:lumMod val="60000"/>
                    <a:lumOff val="40000"/>
                  </a:schemeClr>
                </a:solidFill>
                <a:latin typeface="+mj-lt"/>
                <a:ea typeface="+mj-ea"/>
                <a:cs typeface="+mj-cs"/>
              </a:rPr>
              <a:t>Brutus</a:t>
            </a:r>
            <a:r>
              <a:rPr lang="nl-NL" sz="2800" dirty="0" smtClean="0">
                <a:solidFill>
                  <a:schemeClr val="accent3">
                    <a:lumMod val="60000"/>
                    <a:lumOff val="40000"/>
                  </a:schemeClr>
                </a:solidFill>
                <a:latin typeface="+mj-lt"/>
                <a:ea typeface="+mj-ea"/>
                <a:cs typeface="+mj-cs"/>
              </a:rPr>
              <a:t> vertrekt met een gewapende macht naar </a:t>
            </a:r>
            <a:r>
              <a:rPr lang="nl-NL" sz="2800" dirty="0" err="1" smtClean="0">
                <a:solidFill>
                  <a:schemeClr val="accent3">
                    <a:lumMod val="60000"/>
                    <a:lumOff val="40000"/>
                  </a:schemeClr>
                </a:solidFill>
                <a:latin typeface="+mj-lt"/>
                <a:ea typeface="+mj-ea"/>
                <a:cs typeface="+mj-cs"/>
              </a:rPr>
              <a:t>Ardea</a:t>
            </a:r>
            <a:r>
              <a:rPr lang="nl-NL" sz="2800" dirty="0" smtClean="0">
                <a:solidFill>
                  <a:schemeClr val="accent3">
                    <a:lumMod val="60000"/>
                    <a:lumOff val="40000"/>
                  </a:schemeClr>
                </a:solidFill>
                <a:latin typeface="+mj-lt"/>
                <a:ea typeface="+mj-ea"/>
                <a:cs typeface="+mj-cs"/>
              </a:rPr>
              <a:t> om </a:t>
            </a:r>
            <a:r>
              <a:rPr lang="nl-NL" sz="2800" dirty="0" err="1" smtClean="0">
                <a:solidFill>
                  <a:schemeClr val="accent3">
                    <a:lumMod val="60000"/>
                    <a:lumOff val="40000"/>
                  </a:schemeClr>
                </a:solidFill>
                <a:latin typeface="+mj-lt"/>
                <a:ea typeface="+mj-ea"/>
                <a:cs typeface="+mj-cs"/>
              </a:rPr>
              <a:t>vadaar</a:t>
            </a:r>
            <a:r>
              <a:rPr lang="nl-NL" sz="2800" dirty="0" smtClean="0">
                <a:solidFill>
                  <a:schemeClr val="accent3">
                    <a:lumMod val="60000"/>
                    <a:lumOff val="40000"/>
                  </a:schemeClr>
                </a:solidFill>
                <a:latin typeface="+mj-lt"/>
                <a:ea typeface="+mj-ea"/>
                <a:cs typeface="+mj-cs"/>
              </a:rPr>
              <a:t> het leger in te kunnen zetten tegen </a:t>
            </a:r>
            <a:r>
              <a:rPr lang="nl-NL" sz="2800" dirty="0" err="1" smtClean="0">
                <a:solidFill>
                  <a:schemeClr val="accent3">
                    <a:lumMod val="60000"/>
                    <a:lumOff val="40000"/>
                  </a:schemeClr>
                </a:solidFill>
                <a:latin typeface="+mj-lt"/>
                <a:ea typeface="+mj-ea"/>
                <a:cs typeface="+mj-cs"/>
              </a:rPr>
              <a:t>Tarquinius</a:t>
            </a:r>
            <a:r>
              <a:rPr lang="nl-NL" sz="2800" dirty="0" smtClean="0">
                <a:solidFill>
                  <a:schemeClr val="accent3">
                    <a:lumMod val="60000"/>
                    <a:lumOff val="40000"/>
                  </a:schemeClr>
                </a:solidFill>
                <a:latin typeface="+mj-lt"/>
                <a:ea typeface="+mj-ea"/>
                <a:cs typeface="+mj-cs"/>
              </a:rPr>
              <a:t> Superbus. Natuurlijk moet ook Rome beschermd worden tegen de </a:t>
            </a:r>
            <a:r>
              <a:rPr lang="nl-NL" sz="2800" dirty="0" err="1" smtClean="0">
                <a:solidFill>
                  <a:schemeClr val="accent3">
                    <a:lumMod val="60000"/>
                    <a:lumOff val="40000"/>
                  </a:schemeClr>
                </a:solidFill>
                <a:latin typeface="+mj-lt"/>
                <a:ea typeface="+mj-ea"/>
                <a:cs typeface="+mj-cs"/>
              </a:rPr>
              <a:t>Etruskische</a:t>
            </a:r>
            <a:r>
              <a:rPr lang="nl-NL" sz="2800" dirty="0" smtClean="0">
                <a:solidFill>
                  <a:schemeClr val="accent3">
                    <a:lumMod val="60000"/>
                    <a:lumOff val="40000"/>
                  </a:schemeClr>
                </a:solidFill>
                <a:latin typeface="+mj-lt"/>
                <a:ea typeface="+mj-ea"/>
                <a:cs typeface="+mj-cs"/>
              </a:rPr>
              <a:t> koning: een bezettingsgarnizoen.</a:t>
            </a:r>
            <a:endParaRPr lang="nl-NL" sz="2800" noProof="0" dirty="0" smtClean="0">
              <a:solidFill>
                <a:schemeClr val="accent3">
                  <a:lumMod val="60000"/>
                  <a:lumOff val="40000"/>
                </a:schemeClr>
              </a:solidFill>
              <a:latin typeface="+mj-lt"/>
              <a:ea typeface="+mj-ea"/>
              <a:cs typeface="+mj-cs"/>
            </a:endParaRP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pic>
        <p:nvPicPr>
          <p:cNvPr id="142338" name="Picture 2" descr="http://t2.gstatic.com/images?q=tbn:ANd9GcSLP5N2FDNrl51YkbI8u-oasn7L1rKSwqxWuo_w7PxwypQPetCDKw"/>
          <p:cNvPicPr>
            <a:picLocks noChangeAspect="1" noChangeArrowheads="1"/>
          </p:cNvPicPr>
          <p:nvPr/>
        </p:nvPicPr>
        <p:blipFill>
          <a:blip r:embed="rId2" cstate="print"/>
          <a:srcRect/>
          <a:stretch>
            <a:fillRect/>
          </a:stretch>
        </p:blipFill>
        <p:spPr bwMode="auto">
          <a:xfrm>
            <a:off x="179512" y="188640"/>
            <a:ext cx="3460836" cy="2592288"/>
          </a:xfrm>
          <a:prstGeom prst="rect">
            <a:avLst/>
          </a:prstGeom>
          <a:noFill/>
        </p:spPr>
      </p:pic>
      <p:sp>
        <p:nvSpPr>
          <p:cNvPr id="6" name="Rechthoek 5"/>
          <p:cNvSpPr/>
          <p:nvPr/>
        </p:nvSpPr>
        <p:spPr>
          <a:xfrm>
            <a:off x="467544" y="2708920"/>
            <a:ext cx="1445652" cy="461665"/>
          </a:xfrm>
          <a:prstGeom prst="rect">
            <a:avLst/>
          </a:prstGeom>
        </p:spPr>
        <p:txBody>
          <a:bodyPr wrap="none">
            <a:spAutoFit/>
          </a:bodyPr>
          <a:lstStyle/>
          <a:p>
            <a:r>
              <a:rPr lang="en-US" sz="2400" i="1" dirty="0" smtClean="0"/>
              <a:t>…</a:t>
            </a:r>
            <a:r>
              <a:rPr lang="en-US" sz="2400" i="1" dirty="0" err="1" smtClean="0"/>
              <a:t>castra</a:t>
            </a:r>
            <a:r>
              <a:rPr lang="en-US" sz="2400" i="1" dirty="0" smtClean="0"/>
              <a:t>… </a:t>
            </a:r>
            <a:endParaRPr lang="nl-NL" sz="2400" i="1"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116</a:t>
            </a:fld>
            <a:endParaRPr lang="nl-NL"/>
          </a:p>
        </p:txBody>
      </p:sp>
      <p:sp>
        <p:nvSpPr>
          <p:cNvPr id="3" name="Rechthoek 2"/>
          <p:cNvSpPr/>
          <p:nvPr/>
        </p:nvSpPr>
        <p:spPr>
          <a:xfrm>
            <a:off x="179512" y="188640"/>
            <a:ext cx="5256584" cy="2657138"/>
          </a:xfrm>
          <a:prstGeom prst="rect">
            <a:avLst/>
          </a:prstGeom>
        </p:spPr>
        <p:txBody>
          <a:bodyPr wrap="square">
            <a:spAutoFit/>
          </a:bodyPr>
          <a:lstStyle/>
          <a:p>
            <a:pPr>
              <a:lnSpc>
                <a:spcPts val="4000"/>
              </a:lnSpc>
            </a:pPr>
            <a:r>
              <a:rPr lang="en-US" sz="2800" dirty="0" smtClean="0"/>
              <a:t>Inter </a:t>
            </a:r>
            <a:r>
              <a:rPr lang="en-US" sz="2800" dirty="0" err="1" smtClean="0"/>
              <a:t>hunc</a:t>
            </a:r>
            <a:r>
              <a:rPr lang="en-US" sz="2800" dirty="0" smtClean="0"/>
              <a:t> </a:t>
            </a:r>
            <a:r>
              <a:rPr lang="en-US" sz="2800" dirty="0" err="1" smtClean="0"/>
              <a:t>tumultum</a:t>
            </a:r>
            <a:r>
              <a:rPr lang="en-US" sz="2800" dirty="0" smtClean="0"/>
              <a:t> </a:t>
            </a:r>
            <a:r>
              <a:rPr lang="en-US" sz="2800" dirty="0" err="1" smtClean="0"/>
              <a:t>Tullia</a:t>
            </a:r>
            <a:r>
              <a:rPr lang="en-US" sz="2800" dirty="0" smtClean="0"/>
              <a:t> domo </a:t>
            </a:r>
            <a:r>
              <a:rPr lang="en-US" sz="2800" dirty="0" err="1" smtClean="0"/>
              <a:t>profugit</a:t>
            </a:r>
            <a:r>
              <a:rPr lang="en-US" sz="2800" dirty="0" smtClean="0"/>
              <a:t>, </a:t>
            </a:r>
            <a:r>
              <a:rPr lang="en-US" sz="2800" dirty="0" err="1" smtClean="0"/>
              <a:t>exsecrantibus</a:t>
            </a:r>
            <a:r>
              <a:rPr lang="en-US" sz="2800" dirty="0" smtClean="0"/>
              <a:t> </a:t>
            </a:r>
            <a:r>
              <a:rPr lang="en-US" sz="2800" dirty="0" err="1" smtClean="0"/>
              <a:t>quacumque</a:t>
            </a:r>
            <a:r>
              <a:rPr lang="en-US" sz="2800" dirty="0" smtClean="0"/>
              <a:t> </a:t>
            </a:r>
            <a:r>
              <a:rPr lang="en-US" sz="2800" dirty="0" err="1" smtClean="0"/>
              <a:t>incedebat</a:t>
            </a:r>
            <a:r>
              <a:rPr lang="en-US" sz="2800" dirty="0" smtClean="0"/>
              <a:t> </a:t>
            </a:r>
            <a:r>
              <a:rPr lang="en-US" sz="2800" dirty="0" err="1" smtClean="0"/>
              <a:t>invocantibusque</a:t>
            </a:r>
            <a:r>
              <a:rPr lang="en-US" sz="2800" dirty="0" smtClean="0"/>
              <a:t> </a:t>
            </a:r>
            <a:r>
              <a:rPr lang="en-US" sz="2800" dirty="0" err="1" smtClean="0"/>
              <a:t>parentum</a:t>
            </a:r>
            <a:r>
              <a:rPr lang="en-US" sz="2800" dirty="0" smtClean="0"/>
              <a:t> </a:t>
            </a:r>
            <a:r>
              <a:rPr lang="en-US" sz="2800" dirty="0" err="1" smtClean="0"/>
              <a:t>Furias</a:t>
            </a:r>
            <a:r>
              <a:rPr lang="en-US" sz="2800" dirty="0" smtClean="0"/>
              <a:t> </a:t>
            </a:r>
            <a:r>
              <a:rPr lang="en-US" sz="2800" dirty="0" err="1" smtClean="0"/>
              <a:t>viris</a:t>
            </a:r>
            <a:r>
              <a:rPr lang="en-US" sz="2800" dirty="0" smtClean="0"/>
              <a:t> </a:t>
            </a:r>
            <a:r>
              <a:rPr lang="en-US" sz="2800" dirty="0" err="1" smtClean="0"/>
              <a:t>mulieribusque</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err="1" smtClean="0">
                <a:solidFill>
                  <a:schemeClr val="accent3">
                    <a:lumMod val="60000"/>
                    <a:lumOff val="40000"/>
                  </a:schemeClr>
                </a:solidFill>
                <a:latin typeface="+mj-lt"/>
                <a:ea typeface="+mj-ea"/>
                <a:cs typeface="+mj-cs"/>
              </a:rPr>
              <a:t>Tullia</a:t>
            </a:r>
            <a:r>
              <a:rPr lang="nl-NL" sz="2800" noProof="0" dirty="0" smtClean="0">
                <a:solidFill>
                  <a:schemeClr val="accent3">
                    <a:lumMod val="60000"/>
                    <a:lumOff val="40000"/>
                  </a:schemeClr>
                </a:solidFill>
                <a:latin typeface="+mj-lt"/>
                <a:ea typeface="+mj-ea"/>
                <a:cs typeface="+mj-cs"/>
              </a:rPr>
              <a:t> minor ziet haar kans schoon en </a:t>
            </a:r>
            <a:r>
              <a:rPr lang="nl-NL" sz="2800" noProof="0" dirty="0" err="1" smtClean="0">
                <a:solidFill>
                  <a:schemeClr val="accent3">
                    <a:lumMod val="60000"/>
                    <a:lumOff val="40000"/>
                  </a:schemeClr>
                </a:solidFill>
                <a:latin typeface="+mj-lt"/>
                <a:ea typeface="+mj-ea"/>
                <a:cs typeface="+mj-cs"/>
              </a:rPr>
              <a:t>peert</a:t>
            </a:r>
            <a:r>
              <a:rPr lang="nl-NL" sz="2800" noProof="0" dirty="0" smtClean="0">
                <a:solidFill>
                  <a:schemeClr val="accent3">
                    <a:lumMod val="60000"/>
                    <a:lumOff val="40000"/>
                  </a:schemeClr>
                </a:solidFill>
                <a:latin typeface="+mj-lt"/>
                <a:ea typeface="+mj-ea"/>
                <a:cs typeface="+mj-cs"/>
              </a:rPr>
              <a:t> hem te midden van het gedoe. Livius vermeldt fijntjes dat zij uitgejouwd wordt door de mensen die haar zien vluchten en dat zij de wraakgodinnen van haar ouders aanroepen.</a:t>
            </a: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pic>
        <p:nvPicPr>
          <p:cNvPr id="141314" name="Picture 2" descr="http://t1.gstatic.com/images?q=tbn:ANd9GcTGTg0_BHdOyaUBYUuE-aZYs7tw5376NAbtOVVy3ZJmGxR4qBNdsQ"/>
          <p:cNvPicPr>
            <a:picLocks noChangeAspect="1" noChangeArrowheads="1"/>
          </p:cNvPicPr>
          <p:nvPr/>
        </p:nvPicPr>
        <p:blipFill>
          <a:blip r:embed="rId2" cstate="print"/>
          <a:srcRect/>
          <a:stretch>
            <a:fillRect/>
          </a:stretch>
        </p:blipFill>
        <p:spPr bwMode="auto">
          <a:xfrm>
            <a:off x="5868144" y="332656"/>
            <a:ext cx="2947392" cy="4268150"/>
          </a:xfrm>
          <a:prstGeom prst="rect">
            <a:avLst/>
          </a:prstGeom>
          <a:noFill/>
        </p:spPr>
      </p:pic>
      <p:sp>
        <p:nvSpPr>
          <p:cNvPr id="6" name="Rechthoek 5"/>
          <p:cNvSpPr/>
          <p:nvPr/>
        </p:nvSpPr>
        <p:spPr>
          <a:xfrm>
            <a:off x="4355976" y="3356992"/>
            <a:ext cx="1427763" cy="461665"/>
          </a:xfrm>
          <a:prstGeom prst="rect">
            <a:avLst/>
          </a:prstGeom>
        </p:spPr>
        <p:txBody>
          <a:bodyPr wrap="none">
            <a:spAutoFit/>
          </a:bodyPr>
          <a:lstStyle/>
          <a:p>
            <a:r>
              <a:rPr lang="en-US" sz="2400" i="1" dirty="0" smtClean="0"/>
              <a:t>…</a:t>
            </a:r>
            <a:r>
              <a:rPr lang="en-US" sz="2400" i="1" dirty="0" err="1" smtClean="0"/>
              <a:t>Furias</a:t>
            </a:r>
            <a:r>
              <a:rPr lang="en-US" sz="2400" i="1" dirty="0" smtClean="0"/>
              <a:t>… </a:t>
            </a:r>
            <a:endParaRPr lang="nl-NL" sz="2400" i="1"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117</a:t>
            </a:fld>
            <a:endParaRPr lang="nl-NL"/>
          </a:p>
        </p:txBody>
      </p:sp>
      <p:sp>
        <p:nvSpPr>
          <p:cNvPr id="3" name="Rechthoek 2"/>
          <p:cNvSpPr/>
          <p:nvPr/>
        </p:nvSpPr>
        <p:spPr>
          <a:xfrm>
            <a:off x="179512" y="188640"/>
            <a:ext cx="8712968" cy="2623667"/>
          </a:xfrm>
          <a:prstGeom prst="rect">
            <a:avLst/>
          </a:prstGeom>
        </p:spPr>
        <p:txBody>
          <a:bodyPr wrap="square">
            <a:spAutoFit/>
          </a:bodyPr>
          <a:lstStyle/>
          <a:p>
            <a:pPr>
              <a:lnSpc>
                <a:spcPts val="4000"/>
              </a:lnSpc>
            </a:pPr>
            <a:r>
              <a:rPr lang="en-US" sz="2800" dirty="0" err="1" smtClean="0"/>
              <a:t>Harum</a:t>
            </a:r>
            <a:r>
              <a:rPr lang="en-US" sz="2800" dirty="0" smtClean="0"/>
              <a:t> </a:t>
            </a:r>
            <a:r>
              <a:rPr lang="en-US" sz="2800" dirty="0" err="1" smtClean="0"/>
              <a:t>rerum</a:t>
            </a:r>
            <a:r>
              <a:rPr lang="en-US" sz="2800" dirty="0" smtClean="0"/>
              <a:t> </a:t>
            </a:r>
            <a:r>
              <a:rPr lang="en-US" sz="2800" dirty="0" err="1" smtClean="0"/>
              <a:t>nuntiis</a:t>
            </a:r>
            <a:r>
              <a:rPr lang="en-US" sz="2800" dirty="0" smtClean="0"/>
              <a:t> in </a:t>
            </a:r>
            <a:r>
              <a:rPr lang="en-US" sz="2800" dirty="0" err="1" smtClean="0"/>
              <a:t>castra</a:t>
            </a:r>
            <a:r>
              <a:rPr lang="en-US" sz="2800" dirty="0" smtClean="0"/>
              <a:t> </a:t>
            </a:r>
            <a:r>
              <a:rPr lang="en-US" sz="2800" dirty="0" err="1" smtClean="0"/>
              <a:t>perlatis</a:t>
            </a:r>
            <a:r>
              <a:rPr lang="en-US" sz="2800" dirty="0" smtClean="0"/>
              <a:t>, cum re nova </a:t>
            </a:r>
            <a:r>
              <a:rPr lang="en-US" sz="2800" dirty="0" err="1" smtClean="0"/>
              <a:t>trepidus</a:t>
            </a:r>
            <a:r>
              <a:rPr lang="en-US" sz="2800" dirty="0" smtClean="0"/>
              <a:t> </a:t>
            </a:r>
            <a:r>
              <a:rPr lang="en-US" sz="2800" dirty="0" err="1" smtClean="0"/>
              <a:t>rex</a:t>
            </a:r>
            <a:r>
              <a:rPr lang="en-US" sz="2800" dirty="0" smtClean="0"/>
              <a:t> </a:t>
            </a:r>
            <a:r>
              <a:rPr lang="en-US" sz="2800" dirty="0" err="1" smtClean="0"/>
              <a:t>pergeret</a:t>
            </a:r>
            <a:r>
              <a:rPr lang="en-US" sz="2800" dirty="0" smtClean="0"/>
              <a:t> </a:t>
            </a:r>
            <a:r>
              <a:rPr lang="en-US" sz="2800" dirty="0" err="1" smtClean="0"/>
              <a:t>Romam</a:t>
            </a:r>
            <a:r>
              <a:rPr lang="en-US" sz="2800" dirty="0" smtClean="0"/>
              <a:t> ad </a:t>
            </a:r>
            <a:r>
              <a:rPr lang="en-US" sz="2800" dirty="0" err="1" smtClean="0"/>
              <a:t>comprimendos</a:t>
            </a:r>
            <a:r>
              <a:rPr lang="en-US" sz="2800" dirty="0" smtClean="0"/>
              <a:t> </a:t>
            </a:r>
            <a:r>
              <a:rPr lang="en-US" sz="2800" dirty="0" err="1" smtClean="0"/>
              <a:t>motus</a:t>
            </a:r>
            <a:r>
              <a:rPr lang="en-US" sz="2800" dirty="0" smtClean="0"/>
              <a:t>, </a:t>
            </a:r>
            <a:r>
              <a:rPr lang="en-US" sz="2800" dirty="0" err="1" smtClean="0"/>
              <a:t>flexit</a:t>
            </a:r>
            <a:r>
              <a:rPr lang="en-US" sz="2800" dirty="0" smtClean="0"/>
              <a:t> </a:t>
            </a:r>
            <a:r>
              <a:rPr lang="en-US" sz="2800" dirty="0" err="1" smtClean="0"/>
              <a:t>viam</a:t>
            </a:r>
            <a:r>
              <a:rPr lang="en-US" sz="2800" dirty="0" smtClean="0"/>
              <a:t> Brutus—</a:t>
            </a:r>
            <a:r>
              <a:rPr lang="en-US" sz="2800" dirty="0" err="1" smtClean="0"/>
              <a:t>senserat</a:t>
            </a:r>
            <a:r>
              <a:rPr lang="en-US" sz="2800" dirty="0" smtClean="0"/>
              <a:t> </a:t>
            </a:r>
            <a:r>
              <a:rPr lang="en-US" sz="2800" dirty="0" err="1" smtClean="0"/>
              <a:t>enim</a:t>
            </a:r>
            <a:r>
              <a:rPr lang="en-US" sz="2800" dirty="0" smtClean="0"/>
              <a:t> </a:t>
            </a:r>
            <a:r>
              <a:rPr lang="en-US" sz="2800" dirty="0" err="1" smtClean="0"/>
              <a:t>adventum</a:t>
            </a:r>
            <a:r>
              <a:rPr lang="en-US" sz="2800" dirty="0" smtClean="0"/>
              <a:t>—ne </a:t>
            </a:r>
            <a:r>
              <a:rPr lang="en-US" sz="2800" dirty="0" err="1" smtClean="0"/>
              <a:t>obvius</a:t>
            </a:r>
            <a:r>
              <a:rPr lang="en-US" sz="2800" dirty="0" smtClean="0"/>
              <a:t> </a:t>
            </a:r>
            <a:r>
              <a:rPr lang="en-US" sz="2800" dirty="0" err="1" smtClean="0"/>
              <a:t>fieret</a:t>
            </a:r>
            <a:r>
              <a:rPr lang="en-US" sz="2800" dirty="0" smtClean="0"/>
              <a:t>; </a:t>
            </a:r>
            <a:r>
              <a:rPr lang="en-US" sz="2800" dirty="0" err="1" smtClean="0"/>
              <a:t>eodemque</a:t>
            </a:r>
            <a:r>
              <a:rPr lang="en-US" sz="2800" dirty="0" smtClean="0"/>
              <a:t> </a:t>
            </a:r>
            <a:r>
              <a:rPr lang="en-US" sz="2800" dirty="0" err="1" smtClean="0"/>
              <a:t>fere</a:t>
            </a:r>
            <a:r>
              <a:rPr lang="en-US" sz="2800" dirty="0" smtClean="0"/>
              <a:t> tempore, </a:t>
            </a:r>
            <a:r>
              <a:rPr lang="en-US" sz="2800" dirty="0" err="1" smtClean="0"/>
              <a:t>diversis</a:t>
            </a:r>
            <a:r>
              <a:rPr lang="en-US" sz="2800" dirty="0" smtClean="0"/>
              <a:t> </a:t>
            </a:r>
            <a:r>
              <a:rPr lang="en-US" sz="2800" dirty="0" err="1" smtClean="0"/>
              <a:t>itineribus</a:t>
            </a:r>
            <a:r>
              <a:rPr lang="en-US" sz="2800" dirty="0" smtClean="0"/>
              <a:t>, Brutus </a:t>
            </a:r>
            <a:r>
              <a:rPr lang="en-US" sz="2800" dirty="0" err="1" smtClean="0"/>
              <a:t>Ardeam</a:t>
            </a:r>
            <a:r>
              <a:rPr lang="en-US" sz="2800" dirty="0" smtClean="0"/>
              <a:t>, </a:t>
            </a:r>
            <a:r>
              <a:rPr lang="en-US" sz="2800" dirty="0" err="1" smtClean="0"/>
              <a:t>Tarquinius</a:t>
            </a:r>
            <a:r>
              <a:rPr lang="en-US" sz="2800" dirty="0" smtClean="0"/>
              <a:t> </a:t>
            </a:r>
            <a:r>
              <a:rPr lang="en-US" sz="2800" dirty="0" err="1" smtClean="0"/>
              <a:t>Romam</a:t>
            </a:r>
            <a:r>
              <a:rPr lang="en-US" sz="2800" dirty="0" smtClean="0"/>
              <a:t> </a:t>
            </a:r>
            <a:r>
              <a:rPr lang="en-US" sz="2800" dirty="0" err="1" smtClean="0"/>
              <a:t>venerunt</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61</a:t>
            </a:r>
            <a:r>
              <a:rPr lang="nl-NL" sz="2800" dirty="0" smtClean="0">
                <a:solidFill>
                  <a:schemeClr val="accent3">
                    <a:lumMod val="60000"/>
                    <a:lumOff val="40000"/>
                  </a:schemeClr>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noProof="0" dirty="0" smtClean="0">
                <a:latin typeface="+mj-lt"/>
                <a:ea typeface="+mj-ea"/>
                <a:cs typeface="+mj-cs"/>
              </a:rPr>
              <a:t>Waarom neemt </a:t>
            </a:r>
            <a:r>
              <a:rPr lang="nl-NL" sz="2800" noProof="0" dirty="0" err="1" smtClean="0">
                <a:latin typeface="+mj-lt"/>
                <a:ea typeface="+mj-ea"/>
                <a:cs typeface="+mj-cs"/>
              </a:rPr>
              <a:t>Brutus</a:t>
            </a:r>
            <a:r>
              <a:rPr lang="nl-NL" sz="2800" noProof="0" dirty="0" smtClean="0">
                <a:latin typeface="+mj-lt"/>
                <a:ea typeface="+mj-ea"/>
                <a:cs typeface="+mj-cs"/>
              </a:rPr>
              <a:t> een omweg?</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hij bleek toch nog steeds onnozel te zijn</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hij had een leuk bospaadje gezien</a:t>
            </a:r>
            <a:endParaRPr lang="nl-NL" sz="2800" dirty="0" smtClean="0">
              <a:solidFill>
                <a:srgbClr val="00B050"/>
              </a:solidFill>
            </a:endParaRPr>
          </a:p>
          <a:p>
            <a:pPr>
              <a:lnSpc>
                <a:spcPts val="3000"/>
              </a:lnSpc>
              <a:spcBef>
                <a:spcPct val="0"/>
              </a:spcBef>
              <a:defRPr/>
            </a:pPr>
            <a:r>
              <a:rPr lang="nl-NL" sz="2800" dirty="0" smtClean="0">
                <a:solidFill>
                  <a:srgbClr val="00B050"/>
                </a:solidFill>
                <a:latin typeface="+mj-lt"/>
                <a:ea typeface="+mj-ea"/>
                <a:cs typeface="+mj-cs"/>
              </a:rPr>
              <a:t>	C. hij vermijdt een confrontatie met Superbus</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hij wil zijn plannetje zonder ruzie uitvoeren</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118</a:t>
            </a:fld>
            <a:endParaRPr lang="nl-NL"/>
          </a:p>
        </p:txBody>
      </p:sp>
      <p:sp>
        <p:nvSpPr>
          <p:cNvPr id="3" name="Rechthoek 2"/>
          <p:cNvSpPr/>
          <p:nvPr/>
        </p:nvSpPr>
        <p:spPr>
          <a:xfrm>
            <a:off x="179512" y="188640"/>
            <a:ext cx="8712968" cy="2610138"/>
          </a:xfrm>
          <a:prstGeom prst="rect">
            <a:avLst/>
          </a:prstGeom>
        </p:spPr>
        <p:txBody>
          <a:bodyPr wrap="square">
            <a:spAutoFit/>
          </a:bodyPr>
          <a:lstStyle/>
          <a:p>
            <a:pPr>
              <a:lnSpc>
                <a:spcPts val="4000"/>
              </a:lnSpc>
            </a:pPr>
            <a:r>
              <a:rPr lang="en-US" sz="2400" dirty="0" err="1" smtClean="0"/>
              <a:t>Tarquinio</a:t>
            </a:r>
            <a:r>
              <a:rPr lang="en-US" sz="2400" dirty="0" smtClean="0"/>
              <a:t> </a:t>
            </a:r>
            <a:r>
              <a:rPr lang="en-US" sz="2400" dirty="0" err="1" smtClean="0"/>
              <a:t>clausae</a:t>
            </a:r>
            <a:r>
              <a:rPr lang="en-US" sz="2400" dirty="0" smtClean="0"/>
              <a:t> </a:t>
            </a:r>
            <a:r>
              <a:rPr lang="en-US" sz="2400" dirty="0" err="1" smtClean="0"/>
              <a:t>portae</a:t>
            </a:r>
            <a:r>
              <a:rPr lang="en-US" sz="2400" dirty="0" smtClean="0"/>
              <a:t> </a:t>
            </a:r>
            <a:r>
              <a:rPr lang="en-US" sz="2400" dirty="0" err="1" smtClean="0"/>
              <a:t>exsiliumque</a:t>
            </a:r>
            <a:r>
              <a:rPr lang="en-US" sz="2400" dirty="0" smtClean="0"/>
              <a:t> </a:t>
            </a:r>
            <a:r>
              <a:rPr lang="en-US" sz="2400" dirty="0" err="1" smtClean="0"/>
              <a:t>indictum</a:t>
            </a:r>
            <a:r>
              <a:rPr lang="en-US" sz="2400" dirty="0" smtClean="0"/>
              <a:t>: </a:t>
            </a:r>
            <a:r>
              <a:rPr lang="en-US" sz="2400" dirty="0" err="1" smtClean="0"/>
              <a:t>liberatorem</a:t>
            </a:r>
            <a:r>
              <a:rPr lang="en-US" sz="2400" dirty="0" smtClean="0"/>
              <a:t> urbis </a:t>
            </a:r>
            <a:r>
              <a:rPr lang="en-US" sz="2400" dirty="0" err="1" smtClean="0"/>
              <a:t>laeta</a:t>
            </a:r>
            <a:r>
              <a:rPr lang="en-US" sz="2400" dirty="0" smtClean="0"/>
              <a:t> </a:t>
            </a:r>
            <a:r>
              <a:rPr lang="en-US" sz="2400" dirty="0" err="1" smtClean="0"/>
              <a:t>castra</a:t>
            </a:r>
            <a:r>
              <a:rPr lang="en-US" sz="2400" dirty="0" smtClean="0"/>
              <a:t> </a:t>
            </a:r>
            <a:r>
              <a:rPr lang="en-US" sz="2400" dirty="0" err="1" smtClean="0"/>
              <a:t>accepere</a:t>
            </a:r>
            <a:r>
              <a:rPr lang="en-US" sz="2400" dirty="0" smtClean="0"/>
              <a:t>, </a:t>
            </a:r>
            <a:r>
              <a:rPr lang="en-US" sz="2400" dirty="0" err="1" smtClean="0"/>
              <a:t>exactique</a:t>
            </a:r>
            <a:r>
              <a:rPr lang="en-US" sz="2400" dirty="0" smtClean="0"/>
              <a:t> </a:t>
            </a:r>
            <a:r>
              <a:rPr lang="en-US" sz="2400" dirty="0" err="1" smtClean="0"/>
              <a:t>inde</a:t>
            </a:r>
            <a:r>
              <a:rPr lang="en-US" sz="2400" dirty="0" smtClean="0"/>
              <a:t> </a:t>
            </a:r>
            <a:r>
              <a:rPr lang="en-US" sz="2400" dirty="0" err="1" smtClean="0"/>
              <a:t>liberi</a:t>
            </a:r>
            <a:r>
              <a:rPr lang="en-US" sz="2400" dirty="0" smtClean="0"/>
              <a:t> </a:t>
            </a:r>
            <a:r>
              <a:rPr lang="en-US" sz="2400" dirty="0" err="1" smtClean="0"/>
              <a:t>regis</a:t>
            </a:r>
            <a:r>
              <a:rPr lang="en-US" sz="2400" dirty="0" smtClean="0"/>
              <a:t>. Duo </a:t>
            </a:r>
            <a:r>
              <a:rPr lang="en-US" sz="2400" dirty="0" err="1" smtClean="0"/>
              <a:t>patrem</a:t>
            </a:r>
            <a:r>
              <a:rPr lang="en-US" sz="2400" dirty="0" smtClean="0"/>
              <a:t> </a:t>
            </a:r>
            <a:r>
              <a:rPr lang="en-US" sz="2400" dirty="0" err="1" smtClean="0"/>
              <a:t>secuti</a:t>
            </a:r>
            <a:r>
              <a:rPr lang="en-US" sz="2400" dirty="0" smtClean="0"/>
              <a:t> </a:t>
            </a:r>
            <a:r>
              <a:rPr lang="en-US" sz="2400" dirty="0" err="1" smtClean="0"/>
              <a:t>sunt</a:t>
            </a:r>
            <a:r>
              <a:rPr lang="en-US" sz="2400" dirty="0" smtClean="0"/>
              <a:t>, qui </a:t>
            </a:r>
            <a:r>
              <a:rPr lang="en-US" sz="2400" dirty="0" err="1" smtClean="0"/>
              <a:t>exsulatum</a:t>
            </a:r>
            <a:r>
              <a:rPr lang="en-US" sz="2400" dirty="0" smtClean="0"/>
              <a:t> </a:t>
            </a:r>
            <a:r>
              <a:rPr lang="en-US" sz="2400" dirty="0" err="1" smtClean="0"/>
              <a:t>Caere</a:t>
            </a:r>
            <a:r>
              <a:rPr lang="en-US" sz="2400" dirty="0" smtClean="0"/>
              <a:t> in </a:t>
            </a:r>
            <a:r>
              <a:rPr lang="en-US" sz="2400" dirty="0" err="1" smtClean="0"/>
              <a:t>Etruscos</a:t>
            </a:r>
            <a:r>
              <a:rPr lang="en-US" sz="2400" dirty="0" smtClean="0"/>
              <a:t> </a:t>
            </a:r>
            <a:r>
              <a:rPr lang="en-US" sz="2400" dirty="0" err="1" smtClean="0"/>
              <a:t>ierunt</a:t>
            </a:r>
            <a:r>
              <a:rPr lang="en-US" sz="2400" dirty="0" smtClean="0"/>
              <a:t>. Sex. </a:t>
            </a:r>
            <a:r>
              <a:rPr lang="en-US" sz="2400" dirty="0" err="1" smtClean="0"/>
              <a:t>Tarquinius</a:t>
            </a:r>
            <a:r>
              <a:rPr lang="en-US" sz="2400" dirty="0" smtClean="0"/>
              <a:t>, </a:t>
            </a:r>
            <a:r>
              <a:rPr lang="en-US" sz="2400" dirty="0" err="1" smtClean="0"/>
              <a:t>Gabios</a:t>
            </a:r>
            <a:r>
              <a:rPr lang="en-US" sz="2400" dirty="0" smtClean="0"/>
              <a:t> </a:t>
            </a:r>
            <a:r>
              <a:rPr lang="en-US" sz="2400" dirty="0" err="1" smtClean="0"/>
              <a:t>tamquam</a:t>
            </a:r>
            <a:r>
              <a:rPr lang="en-US" sz="2400" dirty="0" smtClean="0"/>
              <a:t> in </a:t>
            </a:r>
            <a:r>
              <a:rPr lang="en-US" sz="2400" dirty="0" err="1" smtClean="0"/>
              <a:t>suum</a:t>
            </a:r>
            <a:r>
              <a:rPr lang="en-US" sz="2400" dirty="0" smtClean="0"/>
              <a:t> regnum </a:t>
            </a:r>
            <a:r>
              <a:rPr lang="en-US" sz="2400" dirty="0" err="1" smtClean="0"/>
              <a:t>profectus</a:t>
            </a:r>
            <a:r>
              <a:rPr lang="en-US" sz="2400" dirty="0" smtClean="0"/>
              <a:t>, </a:t>
            </a:r>
            <a:r>
              <a:rPr lang="en-US" sz="2400" dirty="0" err="1" smtClean="0"/>
              <a:t>ab</a:t>
            </a:r>
            <a:r>
              <a:rPr lang="en-US" sz="2400" dirty="0" smtClean="0"/>
              <a:t> </a:t>
            </a:r>
            <a:r>
              <a:rPr lang="en-US" sz="2400" dirty="0" err="1" smtClean="0"/>
              <a:t>ultoribus</a:t>
            </a:r>
            <a:r>
              <a:rPr lang="en-US" sz="2400" dirty="0" smtClean="0"/>
              <a:t> </a:t>
            </a:r>
            <a:r>
              <a:rPr lang="en-US" sz="2400" dirty="0" err="1" smtClean="0"/>
              <a:t>veterum</a:t>
            </a:r>
            <a:r>
              <a:rPr lang="en-US" sz="2400" dirty="0" smtClean="0"/>
              <a:t> </a:t>
            </a:r>
            <a:r>
              <a:rPr lang="en-US" sz="2400" dirty="0" err="1" smtClean="0"/>
              <a:t>simul-tatium</a:t>
            </a:r>
            <a:r>
              <a:rPr lang="en-US" sz="2400" dirty="0" smtClean="0"/>
              <a:t>, </a:t>
            </a:r>
            <a:r>
              <a:rPr lang="en-US" sz="2400" dirty="0" err="1" smtClean="0"/>
              <a:t>quas</a:t>
            </a:r>
            <a:r>
              <a:rPr lang="en-US" sz="2400" dirty="0" smtClean="0"/>
              <a:t> </a:t>
            </a:r>
            <a:r>
              <a:rPr lang="en-US" sz="2400" dirty="0" err="1" smtClean="0"/>
              <a:t>sibi</a:t>
            </a:r>
            <a:r>
              <a:rPr lang="en-US" sz="2400" dirty="0" smtClean="0"/>
              <a:t> ipse </a:t>
            </a:r>
            <a:r>
              <a:rPr lang="en-US" sz="2400" dirty="0" err="1" smtClean="0"/>
              <a:t>caedibus</a:t>
            </a:r>
            <a:r>
              <a:rPr lang="en-US" sz="2400" dirty="0" smtClean="0"/>
              <a:t> </a:t>
            </a:r>
            <a:r>
              <a:rPr lang="en-US" sz="2400" dirty="0" err="1" smtClean="0"/>
              <a:t>rapinisque</a:t>
            </a:r>
            <a:r>
              <a:rPr lang="en-US" sz="2400" dirty="0" smtClean="0"/>
              <a:t> </a:t>
            </a:r>
            <a:r>
              <a:rPr lang="en-US" sz="2400" dirty="0" err="1" smtClean="0"/>
              <a:t>concierat</a:t>
            </a:r>
            <a:r>
              <a:rPr lang="en-US" sz="2400" dirty="0" smtClean="0"/>
              <a:t>, </a:t>
            </a:r>
            <a:r>
              <a:rPr lang="en-US" sz="2400" dirty="0" err="1" smtClean="0"/>
              <a:t>est</a:t>
            </a:r>
            <a:r>
              <a:rPr lang="en-US" sz="2400" dirty="0" smtClean="0"/>
              <a:t> </a:t>
            </a:r>
            <a:r>
              <a:rPr lang="en-US" sz="2400" dirty="0" err="1" smtClean="0"/>
              <a:t>interfectus</a:t>
            </a:r>
            <a:r>
              <a:rPr lang="en-US" sz="2400" dirty="0" smtClean="0"/>
              <a:t>. </a:t>
            </a:r>
            <a:endParaRPr lang="nl-NL" sz="2400" dirty="0"/>
          </a:p>
        </p:txBody>
      </p:sp>
      <p:sp>
        <p:nvSpPr>
          <p:cNvPr id="5"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62</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Hoe komt </a:t>
            </a:r>
            <a:r>
              <a:rPr lang="nl-NL" sz="2800" dirty="0" err="1" smtClean="0">
                <a:latin typeface="+mj-lt"/>
                <a:ea typeface="+mj-ea"/>
                <a:cs typeface="+mj-cs"/>
              </a:rPr>
              <a:t>Sextus</a:t>
            </a:r>
            <a:r>
              <a:rPr lang="nl-NL" sz="2800" dirty="0" smtClean="0">
                <a:latin typeface="+mj-lt"/>
                <a:ea typeface="+mj-ea"/>
                <a:cs typeface="+mj-cs"/>
              </a:rPr>
              <a:t> </a:t>
            </a:r>
            <a:r>
              <a:rPr lang="nl-NL" sz="2800" dirty="0" err="1" smtClean="0">
                <a:latin typeface="+mj-lt"/>
                <a:ea typeface="+mj-ea"/>
                <a:cs typeface="+mj-cs"/>
              </a:rPr>
              <a:t>Tarquinius</a:t>
            </a:r>
            <a:r>
              <a:rPr lang="nl-NL" sz="2800" dirty="0" smtClean="0">
                <a:latin typeface="+mj-lt"/>
                <a:ea typeface="+mj-ea"/>
                <a:cs typeface="+mj-cs"/>
              </a:rPr>
              <a:t> aan zijn einde?</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hij werd door </a:t>
            </a:r>
            <a:r>
              <a:rPr lang="nl-NL" sz="2800" dirty="0" err="1" smtClean="0">
                <a:solidFill>
                  <a:srgbClr val="00B050"/>
                </a:solidFill>
                <a:latin typeface="+mj-lt"/>
                <a:ea typeface="+mj-ea"/>
                <a:cs typeface="+mj-cs"/>
              </a:rPr>
              <a:t>Brutus</a:t>
            </a:r>
            <a:r>
              <a:rPr lang="nl-NL" sz="2800" dirty="0" smtClean="0">
                <a:solidFill>
                  <a:srgbClr val="00B050"/>
                </a:solidFill>
                <a:latin typeface="+mj-lt"/>
                <a:ea typeface="+mj-ea"/>
                <a:cs typeface="+mj-cs"/>
              </a:rPr>
              <a:t> geliquideerd</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hij struikelde net als </a:t>
            </a:r>
            <a:r>
              <a:rPr kumimoji="0" lang="nl-NL" sz="2800" i="0" u="none" strike="noStrike" kern="1200" cap="none" spc="0" normalizeH="0" noProof="0" dirty="0" err="1" smtClean="0">
                <a:ln>
                  <a:noFill/>
                </a:ln>
                <a:solidFill>
                  <a:srgbClr val="00B050"/>
                </a:solidFill>
                <a:effectLst/>
                <a:uLnTx/>
                <a:uFillTx/>
                <a:latin typeface="+mj-lt"/>
                <a:ea typeface="+mj-ea"/>
                <a:cs typeface="+mj-cs"/>
              </a:rPr>
              <a:t>Brutus</a:t>
            </a:r>
            <a:r>
              <a:rPr kumimoji="0" lang="nl-NL" sz="2800" i="0" u="none" strike="noStrike" kern="1200" cap="none" spc="0" normalizeH="0" noProof="0" dirty="0" smtClean="0">
                <a:ln>
                  <a:noFill/>
                </a:ln>
                <a:solidFill>
                  <a:srgbClr val="00B050"/>
                </a:solidFill>
                <a:effectLst/>
                <a:uLnTx/>
                <a:uFillTx/>
                <a:latin typeface="+mj-lt"/>
                <a:ea typeface="+mj-ea"/>
                <a:cs typeface="+mj-cs"/>
              </a:rPr>
              <a:t>, maar viel in een mes</a:t>
            </a:r>
            <a:endParaRPr lang="nl-NL" sz="2800" dirty="0" smtClean="0">
              <a:solidFill>
                <a:srgbClr val="00B050"/>
              </a:solidFill>
            </a:endParaRPr>
          </a:p>
          <a:p>
            <a:pPr>
              <a:lnSpc>
                <a:spcPts val="3000"/>
              </a:lnSpc>
              <a:spcBef>
                <a:spcPct val="0"/>
              </a:spcBef>
              <a:defRPr/>
            </a:pPr>
            <a:r>
              <a:rPr lang="nl-NL" sz="2800" dirty="0" smtClean="0">
                <a:solidFill>
                  <a:srgbClr val="00B050"/>
                </a:solidFill>
                <a:latin typeface="+mj-lt"/>
                <a:ea typeface="+mj-ea"/>
                <a:cs typeface="+mj-cs"/>
              </a:rPr>
              <a:t>	C. zijn vijanden van vroeger namen eindelijk wraak</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nadat hij nu zelf verkracht was, doodde hij zichzelf</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119</a:t>
            </a:fld>
            <a:endParaRPr lang="nl-NL"/>
          </a:p>
        </p:txBody>
      </p:sp>
      <p:sp>
        <p:nvSpPr>
          <p:cNvPr id="3" name="Rechthoek 2"/>
          <p:cNvSpPr/>
          <p:nvPr/>
        </p:nvSpPr>
        <p:spPr>
          <a:xfrm>
            <a:off x="179512" y="188640"/>
            <a:ext cx="6336704" cy="3683060"/>
          </a:xfrm>
          <a:prstGeom prst="rect">
            <a:avLst/>
          </a:prstGeom>
        </p:spPr>
        <p:txBody>
          <a:bodyPr wrap="square">
            <a:spAutoFit/>
          </a:bodyPr>
          <a:lstStyle/>
          <a:p>
            <a:pPr>
              <a:lnSpc>
                <a:spcPts val="4000"/>
              </a:lnSpc>
            </a:pPr>
            <a:r>
              <a:rPr lang="en-US" sz="2800" dirty="0" smtClean="0"/>
              <a:t>L. </a:t>
            </a:r>
            <a:r>
              <a:rPr lang="en-US" sz="2800" dirty="0" err="1" smtClean="0"/>
              <a:t>Tarquinius</a:t>
            </a:r>
            <a:r>
              <a:rPr lang="en-US" sz="2800" dirty="0" smtClean="0"/>
              <a:t> </a:t>
            </a:r>
            <a:r>
              <a:rPr lang="en-US" sz="2800" dirty="0" err="1" smtClean="0"/>
              <a:t>Superbus</a:t>
            </a:r>
            <a:r>
              <a:rPr lang="en-US" sz="2800" dirty="0" smtClean="0"/>
              <a:t> </a:t>
            </a:r>
            <a:r>
              <a:rPr lang="en-US" sz="2800" dirty="0" err="1" smtClean="0"/>
              <a:t>regnavit</a:t>
            </a:r>
            <a:r>
              <a:rPr lang="en-US" sz="2800" dirty="0" smtClean="0"/>
              <a:t> </a:t>
            </a:r>
            <a:r>
              <a:rPr lang="en-US" sz="2800" dirty="0" err="1" smtClean="0"/>
              <a:t>annos</a:t>
            </a:r>
            <a:r>
              <a:rPr lang="en-US" sz="2800" dirty="0" smtClean="0"/>
              <a:t> </a:t>
            </a:r>
            <a:r>
              <a:rPr lang="en-US" sz="2800" dirty="0" err="1" smtClean="0"/>
              <a:t>quinque</a:t>
            </a:r>
            <a:r>
              <a:rPr lang="en-US" sz="2800" dirty="0" smtClean="0"/>
              <a:t> et </a:t>
            </a:r>
            <a:r>
              <a:rPr lang="en-US" sz="2800" dirty="0" err="1" smtClean="0"/>
              <a:t>viginti</a:t>
            </a:r>
            <a:r>
              <a:rPr lang="en-US" sz="2800" dirty="0" smtClean="0"/>
              <a:t>. </a:t>
            </a:r>
            <a:r>
              <a:rPr lang="en-US" sz="2800" dirty="0" err="1" smtClean="0"/>
              <a:t>Regnatum</a:t>
            </a:r>
            <a:r>
              <a:rPr lang="en-US" sz="2800" dirty="0" smtClean="0"/>
              <a:t> </a:t>
            </a:r>
            <a:r>
              <a:rPr lang="en-US" sz="2800" dirty="0" err="1" smtClean="0"/>
              <a:t>Romae</a:t>
            </a:r>
            <a:r>
              <a:rPr lang="en-US" sz="2800" dirty="0" smtClean="0"/>
              <a:t> </a:t>
            </a:r>
            <a:r>
              <a:rPr lang="en-US" sz="2800" dirty="0" err="1" smtClean="0"/>
              <a:t>ab</a:t>
            </a:r>
            <a:r>
              <a:rPr lang="en-US" sz="2800" dirty="0" smtClean="0"/>
              <a:t> condita </a:t>
            </a:r>
            <a:r>
              <a:rPr lang="en-US" sz="2800" dirty="0" err="1" smtClean="0"/>
              <a:t>urbe</a:t>
            </a:r>
            <a:r>
              <a:rPr lang="en-US" sz="2800" dirty="0" smtClean="0"/>
              <a:t> ad </a:t>
            </a:r>
            <a:r>
              <a:rPr lang="en-US" sz="2800" dirty="0" err="1" smtClean="0"/>
              <a:t>liberatam</a:t>
            </a:r>
            <a:r>
              <a:rPr lang="en-US" sz="2800" dirty="0" smtClean="0"/>
              <a:t> </a:t>
            </a:r>
            <a:r>
              <a:rPr lang="en-US" sz="2800" dirty="0" err="1" smtClean="0"/>
              <a:t>annos</a:t>
            </a:r>
            <a:r>
              <a:rPr lang="en-US" sz="2800" dirty="0" smtClean="0"/>
              <a:t> </a:t>
            </a:r>
            <a:r>
              <a:rPr lang="en-US" sz="2800" dirty="0" err="1" smtClean="0"/>
              <a:t>ducentos</a:t>
            </a:r>
            <a:r>
              <a:rPr lang="en-US" sz="2800" dirty="0" smtClean="0"/>
              <a:t> </a:t>
            </a:r>
            <a:r>
              <a:rPr lang="en-US" sz="2800" dirty="0" err="1" smtClean="0"/>
              <a:t>quadraginta</a:t>
            </a:r>
            <a:r>
              <a:rPr lang="en-US" sz="2800" dirty="0" smtClean="0"/>
              <a:t> </a:t>
            </a:r>
            <a:r>
              <a:rPr lang="en-US" sz="2800" dirty="0" err="1" smtClean="0"/>
              <a:t>quattuor</a:t>
            </a:r>
            <a:r>
              <a:rPr lang="en-US" sz="2800" dirty="0" smtClean="0"/>
              <a:t>. Duo </a:t>
            </a:r>
            <a:r>
              <a:rPr lang="en-US" sz="2800" dirty="0" err="1" smtClean="0"/>
              <a:t>consules</a:t>
            </a:r>
            <a:r>
              <a:rPr lang="en-US" sz="2800" dirty="0" smtClean="0"/>
              <a:t> </a:t>
            </a:r>
            <a:r>
              <a:rPr lang="en-US" sz="2800" dirty="0" err="1" smtClean="0"/>
              <a:t>inde</a:t>
            </a:r>
            <a:r>
              <a:rPr lang="en-US" sz="2800" dirty="0" smtClean="0"/>
              <a:t> </a:t>
            </a:r>
            <a:r>
              <a:rPr lang="en-US" sz="2800" dirty="0" err="1" smtClean="0"/>
              <a:t>comitiis</a:t>
            </a:r>
            <a:r>
              <a:rPr lang="en-US" sz="2800" dirty="0" smtClean="0"/>
              <a:t> </a:t>
            </a:r>
            <a:r>
              <a:rPr lang="en-US" sz="2800" dirty="0" err="1" smtClean="0"/>
              <a:t>centuriatis</a:t>
            </a:r>
            <a:r>
              <a:rPr lang="en-US" sz="2800" dirty="0" smtClean="0"/>
              <a:t> a </a:t>
            </a:r>
            <a:r>
              <a:rPr lang="en-US" sz="2800" dirty="0" err="1" smtClean="0"/>
              <a:t>praefecto</a:t>
            </a:r>
            <a:r>
              <a:rPr lang="en-US" sz="2800" dirty="0" smtClean="0"/>
              <a:t> urbis ex </a:t>
            </a:r>
            <a:r>
              <a:rPr lang="en-US" sz="2800" dirty="0" err="1" smtClean="0"/>
              <a:t>commentariis</a:t>
            </a:r>
            <a:r>
              <a:rPr lang="en-US" sz="2800" dirty="0" smtClean="0"/>
              <a:t> Ser. </a:t>
            </a:r>
            <a:r>
              <a:rPr lang="en-US" sz="2800" dirty="0" err="1" smtClean="0"/>
              <a:t>Tulli</a:t>
            </a:r>
            <a:r>
              <a:rPr lang="en-US" sz="2800" dirty="0" smtClean="0"/>
              <a:t> </a:t>
            </a:r>
            <a:r>
              <a:rPr lang="en-US" sz="2800" dirty="0" err="1" smtClean="0"/>
              <a:t>creati</a:t>
            </a:r>
            <a:r>
              <a:rPr lang="en-US" sz="2800" dirty="0" smtClean="0"/>
              <a:t> </a:t>
            </a:r>
            <a:r>
              <a:rPr lang="en-US" sz="2800" dirty="0" err="1" smtClean="0"/>
              <a:t>sunt</a:t>
            </a:r>
            <a:r>
              <a:rPr lang="en-US" sz="2800" dirty="0" smtClean="0"/>
              <a:t>, L. </a:t>
            </a:r>
            <a:r>
              <a:rPr lang="en-US" sz="2800" dirty="0" err="1" smtClean="0"/>
              <a:t>Iunius</a:t>
            </a:r>
            <a:r>
              <a:rPr lang="en-US" sz="2800" dirty="0" smtClean="0"/>
              <a:t> Brutus et L. </a:t>
            </a:r>
            <a:r>
              <a:rPr lang="en-US" sz="2800" dirty="0" err="1" smtClean="0"/>
              <a:t>Tarquinius</a:t>
            </a:r>
            <a:r>
              <a:rPr lang="en-US" sz="2800" dirty="0" smtClean="0"/>
              <a:t> </a:t>
            </a:r>
            <a:r>
              <a:rPr lang="en-US" sz="2800" dirty="0" err="1" smtClean="0"/>
              <a:t>Collatinus</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63</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noProof="0" dirty="0" smtClean="0">
                <a:latin typeface="+mj-lt"/>
                <a:ea typeface="+mj-ea"/>
                <a:cs typeface="+mj-cs"/>
              </a:rPr>
              <a:t>In welk jaar zitten we hier nu ongeveer?</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510 voor Christus</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lang="nl-NL" sz="2800" dirty="0" smtClean="0">
                <a:solidFill>
                  <a:srgbClr val="00B050"/>
                </a:solidFill>
                <a:latin typeface="+mj-lt"/>
                <a:ea typeface="+mj-ea"/>
                <a:cs typeface="+mj-cs"/>
              </a:rPr>
              <a:t>2012 na</a:t>
            </a:r>
            <a:r>
              <a:rPr kumimoji="0" lang="nl-NL" sz="2800" i="0" u="none" strike="noStrike" kern="1200" cap="none" spc="0" normalizeH="0" noProof="0" dirty="0" smtClean="0">
                <a:ln>
                  <a:noFill/>
                </a:ln>
                <a:solidFill>
                  <a:srgbClr val="00B050"/>
                </a:solidFill>
                <a:effectLst/>
                <a:uLnTx/>
                <a:uFillTx/>
                <a:latin typeface="+mj-lt"/>
                <a:ea typeface="+mj-ea"/>
                <a:cs typeface="+mj-cs"/>
              </a:rPr>
              <a:t> Christus</a:t>
            </a:r>
            <a:endParaRPr lang="nl-NL" sz="2800" dirty="0" smtClean="0">
              <a:solidFill>
                <a:srgbClr val="00B050"/>
              </a:solidFill>
            </a:endParaRPr>
          </a:p>
          <a:p>
            <a:pPr>
              <a:lnSpc>
                <a:spcPts val="3000"/>
              </a:lnSpc>
              <a:spcBef>
                <a:spcPct val="0"/>
              </a:spcBef>
              <a:defRPr/>
            </a:pPr>
            <a:r>
              <a:rPr lang="nl-NL" sz="2800" dirty="0" smtClean="0">
                <a:solidFill>
                  <a:srgbClr val="00B050"/>
                </a:solidFill>
                <a:latin typeface="+mj-lt"/>
                <a:ea typeface="+mj-ea"/>
                <a:cs typeface="+mj-cs"/>
              </a:rPr>
              <a:t>	C. 509 na Christus</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753 voor Christus</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138242" name="Picture 2" descr="http://t0.gstatic.com/images?q=tbn:ANd9GcRa34bszAWrgeSKqf6tOOz4n8kjohY3oKkbs7euWC9qHZpOayROOw"/>
          <p:cNvPicPr>
            <a:picLocks noChangeAspect="1" noChangeArrowheads="1"/>
          </p:cNvPicPr>
          <p:nvPr/>
        </p:nvPicPr>
        <p:blipFill>
          <a:blip r:embed="rId2" cstate="print"/>
          <a:srcRect/>
          <a:stretch>
            <a:fillRect/>
          </a:stretch>
        </p:blipFill>
        <p:spPr bwMode="auto">
          <a:xfrm>
            <a:off x="6516216" y="692696"/>
            <a:ext cx="2105025" cy="2181226"/>
          </a:xfrm>
          <a:prstGeom prst="rect">
            <a:avLst/>
          </a:prstGeom>
          <a:noFill/>
        </p:spPr>
      </p:pic>
      <p:sp>
        <p:nvSpPr>
          <p:cNvPr id="6" name="Rechthoek 5"/>
          <p:cNvSpPr/>
          <p:nvPr/>
        </p:nvSpPr>
        <p:spPr>
          <a:xfrm>
            <a:off x="6804248" y="2852936"/>
            <a:ext cx="1765227" cy="400110"/>
          </a:xfrm>
          <a:prstGeom prst="rect">
            <a:avLst/>
          </a:prstGeom>
        </p:spPr>
        <p:txBody>
          <a:bodyPr wrap="none">
            <a:spAutoFit/>
          </a:bodyPr>
          <a:lstStyle/>
          <a:p>
            <a:r>
              <a:rPr lang="en-US" sz="2000" i="1" dirty="0" smtClean="0"/>
              <a:t>L. </a:t>
            </a:r>
            <a:r>
              <a:rPr lang="en-US" sz="2000" i="1" dirty="0" err="1" smtClean="0"/>
              <a:t>Iunius</a:t>
            </a:r>
            <a:r>
              <a:rPr lang="en-US" sz="2000" i="1" dirty="0" smtClean="0"/>
              <a:t> Brutus</a:t>
            </a:r>
            <a:endParaRPr lang="nl-NL" sz="2000"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12</a:t>
            </a:fld>
            <a:endParaRPr lang="nl-NL"/>
          </a:p>
        </p:txBody>
      </p:sp>
      <p:sp>
        <p:nvSpPr>
          <p:cNvPr id="6" name="Rechthoek 5"/>
          <p:cNvSpPr/>
          <p:nvPr/>
        </p:nvSpPr>
        <p:spPr>
          <a:xfrm>
            <a:off x="179512" y="188640"/>
            <a:ext cx="8712968" cy="3136628"/>
          </a:xfrm>
          <a:prstGeom prst="rect">
            <a:avLst/>
          </a:prstGeom>
        </p:spPr>
        <p:txBody>
          <a:bodyPr wrap="square">
            <a:spAutoFit/>
          </a:bodyPr>
          <a:lstStyle/>
          <a:p>
            <a:pPr>
              <a:lnSpc>
                <a:spcPts val="4000"/>
              </a:lnSpc>
            </a:pPr>
            <a:r>
              <a:rPr lang="en-US" sz="2800" dirty="0" err="1" smtClean="0"/>
              <a:t>Facturusne</a:t>
            </a:r>
            <a:r>
              <a:rPr lang="en-US" sz="2800" dirty="0" smtClean="0"/>
              <a:t> </a:t>
            </a:r>
            <a:r>
              <a:rPr lang="en-US" sz="2800" dirty="0" err="1" smtClean="0"/>
              <a:t>operae</a:t>
            </a:r>
            <a:r>
              <a:rPr lang="en-US" sz="2800" dirty="0" smtClean="0"/>
              <a:t> </a:t>
            </a:r>
            <a:r>
              <a:rPr lang="en-US" sz="2800" dirty="0" err="1" smtClean="0"/>
              <a:t>pretium</a:t>
            </a:r>
            <a:r>
              <a:rPr lang="en-US" sz="2800" dirty="0" smtClean="0"/>
              <a:t> </a:t>
            </a:r>
            <a:r>
              <a:rPr lang="en-US" sz="2800" dirty="0" err="1" smtClean="0"/>
              <a:t>sim</a:t>
            </a:r>
            <a:r>
              <a:rPr lang="en-US" sz="2800" dirty="0" smtClean="0"/>
              <a:t>, </a:t>
            </a:r>
            <a:r>
              <a:rPr lang="en-US" sz="2800" dirty="0" err="1" smtClean="0"/>
              <a:t>si</a:t>
            </a:r>
            <a:r>
              <a:rPr lang="en-US" sz="2800" dirty="0" smtClean="0"/>
              <a:t> a </a:t>
            </a:r>
            <a:r>
              <a:rPr lang="en-US" sz="2800" dirty="0" err="1" smtClean="0"/>
              <a:t>primordio</a:t>
            </a:r>
            <a:r>
              <a:rPr lang="en-US" sz="2800" dirty="0" smtClean="0"/>
              <a:t> urbis res </a:t>
            </a:r>
            <a:r>
              <a:rPr lang="en-US" sz="2800" dirty="0" err="1" smtClean="0"/>
              <a:t>populi</a:t>
            </a:r>
            <a:r>
              <a:rPr lang="en-US" sz="2800" dirty="0" smtClean="0"/>
              <a:t> Romani </a:t>
            </a:r>
            <a:r>
              <a:rPr lang="en-US" sz="2800" dirty="0" err="1" smtClean="0"/>
              <a:t>perscripserim</a:t>
            </a:r>
            <a:r>
              <a:rPr lang="en-US" sz="2800" dirty="0" smtClean="0"/>
              <a:t>, </a:t>
            </a:r>
            <a:r>
              <a:rPr lang="en-US" sz="2800" dirty="0" err="1" smtClean="0"/>
              <a:t>nec</a:t>
            </a:r>
            <a:r>
              <a:rPr lang="en-US" sz="2800" dirty="0" smtClean="0"/>
              <a:t> </a:t>
            </a:r>
            <a:r>
              <a:rPr lang="en-US" sz="2800" dirty="0" err="1" smtClean="0"/>
              <a:t>satis</a:t>
            </a:r>
            <a:r>
              <a:rPr lang="en-US" sz="2800" dirty="0" smtClean="0"/>
              <a:t> </a:t>
            </a:r>
            <a:r>
              <a:rPr lang="en-US" sz="2800" dirty="0" err="1" smtClean="0"/>
              <a:t>scio</a:t>
            </a:r>
            <a:r>
              <a:rPr lang="en-US" sz="2800" dirty="0" smtClean="0"/>
              <a:t> </a:t>
            </a:r>
            <a:r>
              <a:rPr lang="en-US" sz="2800" dirty="0" err="1" smtClean="0"/>
              <a:t>nec</a:t>
            </a:r>
            <a:r>
              <a:rPr lang="en-US" sz="2800" dirty="0" smtClean="0"/>
              <a:t>, </a:t>
            </a:r>
            <a:r>
              <a:rPr lang="en-US" sz="2800" dirty="0" err="1" smtClean="0"/>
              <a:t>si</a:t>
            </a:r>
            <a:r>
              <a:rPr lang="en-US" sz="2800" dirty="0" smtClean="0"/>
              <a:t> </a:t>
            </a:r>
            <a:r>
              <a:rPr lang="en-US" sz="2800" dirty="0" err="1" smtClean="0"/>
              <a:t>sciam</a:t>
            </a:r>
            <a:r>
              <a:rPr lang="en-US" sz="2800" dirty="0" smtClean="0"/>
              <a:t>, </a:t>
            </a:r>
            <a:r>
              <a:rPr lang="en-US" sz="2800" dirty="0" err="1" smtClean="0"/>
              <a:t>dicere</a:t>
            </a:r>
            <a:r>
              <a:rPr lang="en-US" sz="2800" dirty="0" smtClean="0"/>
              <a:t> </a:t>
            </a:r>
            <a:r>
              <a:rPr lang="en-US" sz="2800" dirty="0" err="1" smtClean="0"/>
              <a:t>ausim</a:t>
            </a:r>
            <a:r>
              <a:rPr lang="en-US" sz="2800" dirty="0" smtClean="0"/>
              <a:t>, </a:t>
            </a:r>
            <a:r>
              <a:rPr lang="en-US" sz="2800" dirty="0" err="1" smtClean="0"/>
              <a:t>quippe</a:t>
            </a:r>
            <a:r>
              <a:rPr lang="en-US" sz="2800" dirty="0" smtClean="0"/>
              <a:t> qui cum </a:t>
            </a:r>
            <a:r>
              <a:rPr lang="en-US" sz="2800" dirty="0" err="1" smtClean="0"/>
              <a:t>veterem</a:t>
            </a:r>
            <a:r>
              <a:rPr lang="en-US" sz="2800" dirty="0" smtClean="0"/>
              <a:t> </a:t>
            </a:r>
            <a:r>
              <a:rPr lang="en-US" sz="2800" dirty="0" err="1" smtClean="0"/>
              <a:t>tum</a:t>
            </a:r>
            <a:r>
              <a:rPr lang="en-US" sz="2800" dirty="0" smtClean="0"/>
              <a:t> </a:t>
            </a:r>
            <a:r>
              <a:rPr lang="en-US" sz="2800" dirty="0" err="1" smtClean="0"/>
              <a:t>volgatam</a:t>
            </a:r>
            <a:r>
              <a:rPr lang="en-US" sz="2800" dirty="0" smtClean="0"/>
              <a:t> </a:t>
            </a:r>
            <a:r>
              <a:rPr lang="en-US" sz="2800" dirty="0" err="1" smtClean="0"/>
              <a:t>esse</a:t>
            </a:r>
            <a:r>
              <a:rPr lang="en-US" sz="2800" dirty="0" smtClean="0"/>
              <a:t> </a:t>
            </a:r>
            <a:r>
              <a:rPr lang="en-US" sz="2800" dirty="0" err="1" smtClean="0"/>
              <a:t>rem</a:t>
            </a:r>
            <a:r>
              <a:rPr lang="en-US" sz="2800" dirty="0" smtClean="0"/>
              <a:t> </a:t>
            </a:r>
            <a:r>
              <a:rPr lang="en-US" sz="2800" dirty="0" err="1" smtClean="0"/>
              <a:t>videam</a:t>
            </a:r>
            <a:r>
              <a:rPr lang="en-US" sz="2800" dirty="0" smtClean="0"/>
              <a:t>, </a:t>
            </a:r>
            <a:r>
              <a:rPr lang="en-US" sz="2800" dirty="0" err="1" smtClean="0"/>
              <a:t>dum</a:t>
            </a:r>
            <a:r>
              <a:rPr lang="en-US" sz="2800" dirty="0" smtClean="0"/>
              <a:t> </a:t>
            </a:r>
            <a:r>
              <a:rPr lang="en-US" sz="2800" dirty="0" err="1" smtClean="0"/>
              <a:t>novi</a:t>
            </a:r>
            <a:r>
              <a:rPr lang="en-US" sz="2800" dirty="0" smtClean="0"/>
              <a:t> </a:t>
            </a:r>
            <a:r>
              <a:rPr lang="en-US" sz="2800" dirty="0" err="1" smtClean="0"/>
              <a:t>semper</a:t>
            </a:r>
            <a:r>
              <a:rPr lang="en-US" sz="2800" dirty="0" smtClean="0"/>
              <a:t> </a:t>
            </a:r>
            <a:r>
              <a:rPr lang="en-US" sz="2800" dirty="0" err="1" smtClean="0"/>
              <a:t>scriptores</a:t>
            </a:r>
            <a:r>
              <a:rPr lang="en-US" sz="2800" dirty="0" smtClean="0"/>
              <a:t> </a:t>
            </a:r>
            <a:r>
              <a:rPr lang="en-US" sz="2800" dirty="0" err="1" smtClean="0"/>
              <a:t>aut</a:t>
            </a:r>
            <a:r>
              <a:rPr lang="en-US" sz="2800" dirty="0" smtClean="0"/>
              <a:t> in rebus </a:t>
            </a:r>
            <a:r>
              <a:rPr lang="en-US" sz="2800" dirty="0" err="1" smtClean="0"/>
              <a:t>certius</a:t>
            </a:r>
            <a:r>
              <a:rPr lang="en-US" sz="2800" dirty="0" smtClean="0"/>
              <a:t> </a:t>
            </a:r>
            <a:r>
              <a:rPr lang="en-US" sz="2800" dirty="0" err="1" smtClean="0"/>
              <a:t>aliquid</a:t>
            </a:r>
            <a:r>
              <a:rPr lang="en-US" sz="2800" dirty="0" smtClean="0"/>
              <a:t> </a:t>
            </a:r>
            <a:r>
              <a:rPr lang="en-US" sz="2800" dirty="0" err="1" smtClean="0"/>
              <a:t>allaturos</a:t>
            </a:r>
            <a:r>
              <a:rPr lang="en-US" sz="2800" dirty="0" smtClean="0"/>
              <a:t> se </a:t>
            </a:r>
            <a:r>
              <a:rPr lang="en-US" sz="2800" dirty="0" err="1" smtClean="0"/>
              <a:t>aut</a:t>
            </a:r>
            <a:r>
              <a:rPr lang="en-US" sz="2800" dirty="0" smtClean="0"/>
              <a:t> </a:t>
            </a:r>
            <a:r>
              <a:rPr lang="en-US" sz="2800" dirty="0" err="1" smtClean="0"/>
              <a:t>scribendi</a:t>
            </a:r>
            <a:r>
              <a:rPr lang="en-US" sz="2800" dirty="0" smtClean="0"/>
              <a:t> arte </a:t>
            </a:r>
            <a:r>
              <a:rPr lang="en-US" sz="2800" dirty="0" err="1" smtClean="0"/>
              <a:t>rudem</a:t>
            </a:r>
            <a:r>
              <a:rPr lang="en-US" sz="2800" dirty="0" smtClean="0"/>
              <a:t> </a:t>
            </a:r>
            <a:r>
              <a:rPr lang="en-US" sz="2800" dirty="0" err="1" smtClean="0"/>
              <a:t>vetustatem</a:t>
            </a:r>
            <a:r>
              <a:rPr lang="en-US" sz="2800" dirty="0" smtClean="0"/>
              <a:t> </a:t>
            </a:r>
            <a:r>
              <a:rPr lang="en-US" sz="2800" dirty="0" err="1" smtClean="0"/>
              <a:t>superaturos</a:t>
            </a:r>
            <a:r>
              <a:rPr lang="en-US" sz="2800" dirty="0" smtClean="0"/>
              <a:t> </a:t>
            </a:r>
            <a:r>
              <a:rPr lang="en-US" sz="2800" dirty="0" err="1" smtClean="0"/>
              <a:t>credunt</a:t>
            </a:r>
            <a:r>
              <a:rPr lang="en-US" sz="2800" dirty="0" smtClean="0"/>
              <a:t>. </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2</a:t>
            </a:r>
            <a:r>
              <a:rPr lang="nl-NL" sz="2800" dirty="0" smtClean="0">
                <a:solidFill>
                  <a:srgbClr val="FF0000"/>
                </a:solidFill>
              </a:rPr>
              <a:t> </a:t>
            </a:r>
            <a:r>
              <a:rPr lang="nl-NL" sz="2800" noProof="0" dirty="0" smtClean="0">
                <a:solidFill>
                  <a:srgbClr val="00B050"/>
                </a:solidFill>
                <a:latin typeface="+mj-lt"/>
                <a:ea typeface="+mj-ea"/>
                <a:cs typeface="+mj-cs"/>
              </a:rPr>
              <a:t>	</a:t>
            </a:r>
            <a:r>
              <a:rPr kumimoji="0" lang="nl-NL" sz="2800" i="0" u="none" strike="noStrike" kern="1200" cap="none" spc="0" normalizeH="0" baseline="0" noProof="0" dirty="0" smtClean="0">
                <a:ln>
                  <a:noFill/>
                </a:ln>
                <a:effectLst/>
                <a:uLnTx/>
                <a:uFillTx/>
                <a:latin typeface="+mj-lt"/>
                <a:ea typeface="+mj-ea"/>
                <a:cs typeface="+mj-cs"/>
              </a:rPr>
              <a:t>Hoe</a:t>
            </a:r>
            <a:r>
              <a:rPr kumimoji="0" lang="nl-NL" sz="2800" i="0" u="none" strike="noStrike" kern="1200" cap="none" spc="0" normalizeH="0" noProof="0" dirty="0" smtClean="0">
                <a:ln>
                  <a:noFill/>
                </a:ln>
                <a:effectLst/>
                <a:uLnTx/>
                <a:uFillTx/>
                <a:latin typeface="+mj-lt"/>
                <a:ea typeface="+mj-ea"/>
                <a:cs typeface="+mj-cs"/>
              </a:rPr>
              <a:t> stelt Livius zich hier in de PRAEFATIO op?</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leergierig</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agressief</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bescheiden</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lang="nl-NL" sz="2800" noProof="0" dirty="0" smtClean="0">
                <a:solidFill>
                  <a:srgbClr val="00B050"/>
                </a:solidFill>
                <a:latin typeface="+mj-lt"/>
                <a:ea typeface="+mj-ea"/>
                <a:cs typeface="+mj-cs"/>
              </a:rPr>
              <a:t>arrogant</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120</a:t>
            </a:fld>
            <a:endParaRPr lang="nl-NL"/>
          </a:p>
        </p:txBody>
      </p:sp>
      <p:sp>
        <p:nvSpPr>
          <p:cNvPr id="3" name="Rechthoek 2"/>
          <p:cNvSpPr/>
          <p:nvPr/>
        </p:nvSpPr>
        <p:spPr>
          <a:xfrm>
            <a:off x="899592" y="1412776"/>
            <a:ext cx="7204216" cy="3154710"/>
          </a:xfrm>
          <a:prstGeom prst="rect">
            <a:avLst/>
          </a:prstGeom>
        </p:spPr>
        <p:txBody>
          <a:bodyPr wrap="none">
            <a:spAutoFit/>
          </a:bodyPr>
          <a:lstStyle/>
          <a:p>
            <a:r>
              <a:rPr lang="en-US" sz="19900" dirty="0" err="1" smtClean="0"/>
              <a:t>Liber</a:t>
            </a:r>
            <a:r>
              <a:rPr lang="en-US" sz="19900" dirty="0" smtClean="0"/>
              <a:t> II</a:t>
            </a:r>
            <a:endParaRPr lang="nl-NL" sz="19900"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121</a:t>
            </a:fld>
            <a:endParaRPr lang="nl-NL"/>
          </a:p>
        </p:txBody>
      </p:sp>
      <p:sp>
        <p:nvSpPr>
          <p:cNvPr id="3" name="Rectangle 1"/>
          <p:cNvSpPr>
            <a:spLocks noChangeArrowheads="1"/>
          </p:cNvSpPr>
          <p:nvPr/>
        </p:nvSpPr>
        <p:spPr bwMode="auto">
          <a:xfrm>
            <a:off x="1403648" y="2636912"/>
            <a:ext cx="5516638"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5400" dirty="0" smtClean="0">
                <a:latin typeface="+mj-lt"/>
                <a:ea typeface="Calibri" pitchFamily="34" charset="0"/>
                <a:cs typeface="Times New Roman" pitchFamily="18" charset="0"/>
              </a:rPr>
              <a:t>HORATIUS  COCLES</a:t>
            </a:r>
            <a:endParaRPr kumimoji="0" lang="en-US" sz="5400" b="0" i="0" u="none" strike="noStrike" cap="none" normalizeH="0" baseline="0" dirty="0" smtClean="0">
              <a:ln>
                <a:noFill/>
              </a:ln>
              <a:solidFill>
                <a:schemeClr val="tx1"/>
              </a:solidFill>
              <a:effectLst/>
              <a:latin typeface="+mj-lt"/>
            </a:endParaRPr>
          </a:p>
        </p:txBody>
      </p:sp>
      <p:pic>
        <p:nvPicPr>
          <p:cNvPr id="144386" name="Picture 2" descr="http://t0.gstatic.com/images?q=tbn:ANd9GcQZE_FV-mwIDdi8VnlcNbEs6yB6KKXRiQVTouI2zKt6BUtVwwzT8A"/>
          <p:cNvPicPr>
            <a:picLocks noChangeAspect="1" noChangeArrowheads="1"/>
          </p:cNvPicPr>
          <p:nvPr/>
        </p:nvPicPr>
        <p:blipFill>
          <a:blip r:embed="rId2" cstate="print"/>
          <a:srcRect/>
          <a:stretch>
            <a:fillRect/>
          </a:stretch>
        </p:blipFill>
        <p:spPr bwMode="auto">
          <a:xfrm>
            <a:off x="3500430" y="285728"/>
            <a:ext cx="1504950" cy="2209801"/>
          </a:xfrm>
          <a:prstGeom prst="rect">
            <a:avLst/>
          </a:prstGeom>
          <a:noFill/>
        </p:spPr>
      </p:pic>
      <p:sp>
        <p:nvSpPr>
          <p:cNvPr id="144388" name="AutoShape 4" descr="data:image/jpeg;base64,/9j/4AAQSkZJRgABAQAAAQABAAD/2wCEAAkGBhQSERUUExQWFRUWFxoZGBgYGB0cHRgdGhodGhwYGxsgGyYeHBskHBwYHy8gJCcqLSwsGB4xNTAqNScrLCkBCQoKDgwOGg8PGikkHyQsLCosLCwtLCwsLCksLCwpLCwsLCwsLCksLCwsLCwsLCwsLCwsLCwsLCwsLCwsLCwsLP/AABEIALcBEwMBIgACEQEDEQH/xAAbAAACAgMBAAAAAAAAAAAAAAAEBQMGAAECB//EAEUQAAECAwYEAwYEBAUCBQUAAAECEQADIQQFEjFBUQYiYXETgZEyobHB0fAUI0JSYnKS4QczQ4LxFaI0U7LC0hYkY4Oj/8QAGgEAAgMBAQAAAAAAAAAAAAAAAgMAAQQFBv/EAC8RAAICAQMCBQIFBQEAAAAAAAECAAMREiExBBMUMkFRUiJhBUJxgaEVI2KRsTP/2gAMAwEAAhEDEQA/AENtUszZhSVe2rNRLhyNSYKs6J6QWEzKhc/X7aCjIxTB1Udn1PyjL0tP5xclIcpFSOq1D+LJI1qY5aVGxiMzdZfoUHEGFjtJOU3rzefp56RgsNpJHKumbqyrWr5wTapiygS0qUlc01LnkSM+zBh3MSSZa5s8YSoSpFAH9tbVf+XrqDGvwJ+Uy/1EfGZIkLYBaVqI/iff+LtHM6xTCOVCk+bUbJngy9LfNSpEmWpWOZ+phyJFCrvDOQopSkcxwhuauVHfdqwH9POfNJ/UB8YkRYy3sKBA0+r1jpdjnJLgLBOeUWSXaS2sEy5z6QJ/D2H5oQ/EB8ZUpaJ1QQpuh8t47/CTScl9a/GrxcZQP20Fy0A7wB6I/KMHWg/llGXdazQBZoKBX965CIU3ZNw1lzQQeu//ABHoabMDvEqLJFeDPyhDq/8AGeeosCxQy5h9fr3ji02SZQITMBr1fvzNHpv4P7ESIsIivCH5QvE/4zyf8JNdlCaoFnoa67sdPSJ0XckD/LUSc6N849WFhH2IkTZA2UUekPyl+J+08hm2AMT4au2E7NvQtrEOBIUcOIJIqK6ZUxfCPaPwo2HpGxYkftT6CIOkPyleIHtPHU2eY9AtiGclQbzf4bxo2ffHiycLVl/VQR7L+FT+0eg+kbNlT+1PoInhG+UvxI9p4tjmJ5UlZfMeIr4u43zjqZZlglWJY/8A2qPoMcez/hEftT6D6Rn4RH7U+g+kX4VvlJ4kfETxqQueCMJmKIB/WSz91ZdI6tgtayUtMA3Ck6OzEVyalI9g/BS/2J/pH0jZsaP2J/pETwzfKTxC/ETyCxTbXLRyqU+YCglVRoXqUs/oYPmW60H9Lg1YypeffDvHpirulH/TR/SPpERu2UP9NP8ASPpFHpn+UnfU/lnltttMxQUnCdy0tIBo1SlPaA5wIDlBJDNQ76vHrolo/an0H0jf4RB/SPQRXhm+UnfHxnjSETMQ9oJ0ISSx00+sST7VMS2FUwl6hlZUarZvHr6rGj9qfQQMuxyx+hP9IiHpm95PED2nkk220DlbjMHFSvbzgSZbAoMVKDFiwJzauXePY12GX+xH9I+kQKuyV/5aP6R9InhyPWX3x7TyWZMlBLEKI1OEj3lMcoXJqSks3tF2+DR6nOuSSXeWnLaKfx1dsuWhJQgJLaPqWgDSV3yZYtB9JWJVtQkMlSmGTAxuB5Njp6/GMiaPuZO4PYSy24g2nkYAEA5MeQ4j6vA98oTLC1r50uDg/cpR/LlA6aqJ7GDLY34ulQ7/AP8AOvvjc6z+LPCMACA6nUaMaKmNqVEiWn+ETI0UnFhma4ApFt3pmy5aZpAWZoZCK4kJqpOFzzBi5BrQVMP7DaZCZbI5ggEnNwSclUfGVE8ubwPKmKnrUZa0sxQlTMEjVQ3UrRsgAaOHjk2EJ50kJRJfDMb2lJ9pSnopCaiuuJmYGNgYzGVHrHVksCXK1pAWoDF02SDsPeXMTLRLQklSmA3Du9AA2p21gO5+KyoJM1DBXsqZgrrnyk/tPvgs+DaZiVkkIlnkGhUP19hkN22zIMZWlZN+FAS6mSWqNe3WOR4af1GC1Jz9lQ6/3yjiXJQX5Sk9DFhzBK+01Z7YnEWxENT6wdLtycTAHu0RYgkZH4wXYCjTPr9YomGqwuVXc9onSE6v6wHZZp1S26aUOo66EQR4zfpgOY7EMlpT9mJEpEAi0HYe+JJc5WtO0SXDgiMKYGTamzBibxxEkkgEaaNJmAx1FypqNxy8cCdn0+2+HrFZlyWMMDptIOW5FOmcSJmg6iJmTE7MckxyJo3EDzbcApts/lFZl4hMcLMCT7zCTo2tfSkLbTfQLMphqxybbcmBzLxGNsnoT7WX30haq+iGYCr8u1WD7fKFU23iYTiy/SddmO8ZLlipDny30fyygDkQ1AMskm3BQBqDkRtvAd4KUs4UnCP1HXyhGFrCnBOgZy1emmsMbKlQfmLF6Evh3AiAkyFQIaiY6WFWo/zge9baqUkEJxPmdokRMLOPl8YDvWYTIJOpT9YICA0istvUtLnNyPpSK/8A4hBpaO/zeClH8sfzE+6EvEiXs4q/M/wHlAXDb95dR3i+7bIVykqwPnXDsSPlGQRdV/GXKSgYQz59z0jcJyIzebRWekucy7nM4SIknhTzEoIJUHmH/wAtANA+RLEkDQnrHJWPFSTq+vQ7neMtCiiaokrCWySj2gwIAOWZz6wFedRxGEKR9XEYy54ZMiSyQtJcjNKNVA/uJLJO5fQwcqzoWBI/0kABVKUZpY1bJ+lKvRPZp4kBkEKWsOoJ5ghsyzkhKXaufSLDY1ICEJkkKUsHCSXf9y1Fqh37ktG7gbzEQCdp1MsaJp8NIGEDn7NSWK5qGew7hgrssuNSlWeX/wDboNEqLYyHB8JTcqehJBo2EQ0FlRh8FCj/APkW7HmqR/Op67DygqXYUpTyUAowy9IgkI+0ikT7Krkx+GsCqVOlSdsST59CxYmO12MDmSssK11DO43DQut9mecojMy0JL6VUw65v5weHlywid7IPLMSKf7syh6h8q5wKuSSPaNspUKD6mSSrYKipauW0bw1AZlGtNt/lHMuyFBcKSXGfQdqRpCFrxBGKoYltNg+W0P2mX6vURpZ54Ka5OztnGTVqAcKdO70EQyVgJ8JbAkZPXoc86e6O0Wc0Zam1YBv7wPEZuZEFrOr/wC6CLLakoUywz08+8dKscvQsfsxi7EFDp9+UCTCAMntxW35ZSS+R+VWeAxeKx/mcjaM/mGGUKbfxN4QwpQ5clLLBcB2ICScwHYkGK/aL7tkwMkoky3AM1SgkFwDSYcqnJHNTOBVgx0iMepkXW3EuFr4kkyg82YAWfCQcR6hI5m6s0V+2f4lLUcFms5UrQr17IS5PrGcP8FWecCszhaFA8wlrZOL+Ih1q7kiLOi6pcpLSwJY/gp8M+5gzhdjFjfiVezSrytJ/NmTJI/bLCZY7FVZg3ol/jFosNiTIS5mLWcipS1Kc7AFR+ZjqzSkpY4ioDJ6/wAIam757xlsm4VMQGZx5n4vA6sw8Yg5nIAYTF56MWY1qQ2ur+6JZNoQAAAtmZmAy1Z3rvq8RT7Zy0DOadMhRh0g38O6Ulg9D9PSAIMIESFKgks6tyG60fp9I1ZUk4icznGpNkwrxYnORGz1cwJbrcVlkHCNevntBKJTGdz5TuNCG7ffyitqDE9YtlhlYZbgOWPmxyirLS7+sGu0WxzOVEue4Zoa3DNJUUlyCDSAZqYNuk4VHokwR4gjmF2iypKQfZq+exiJNobR4HmW9ayBQB/SJkWhMshwpRA9rr8MoWBGk+5h8tJwgUy+bwpvS0ADBVw3agele0GKvlJfkUfSFV5zkqLhBSQKvrtFgbwSdpqyyMaDlQnz7Qh4qS0gDZX/AMdusWCzhpSyNw0V7isD8OHqXo/dPyhV4+n94dXmgF13klMpIV7VXqrc9YyI7DcQXLCsaUu9DpU9Y3GbEbtDPBPjAEMyj50P9oZlK0KzSrEXw1JYJAoMSQHrvpCyzT/EmBTVVX/t9YY2ixreWpK0JWwO7p0Kg/vpA1khiRG6VIw0qt7XaE2xxJMssFYkLLnUkNRJxYg2hBzd4sVx2eYiWZhxCZMJOacOEMMRSKJU4NMyTXYL70uiaZptCMSgylUBIKQQKVJFHIzoNdK6mfb5ktUsTEyJak1lgB1YqATFNqCSzgBshrs1n820R2lPl3nqdllTEjCiUEjdXvJdiTr5xVL+tc5U381LYAwAIYehz6wnu69bdLOCdNUoKlBDkgFISdD+72hizYitBDm12VCJSlzV4dQwJowY0GXU7wm0Cz6AZu6bV0w7pUHOwjXxUSZAwrAUSkae0a67AGkObhvH8QVgqcoZ1ABlA6VcA6MIot4XXMmSxMMzCEJKkjAkhwHdQdyeoEE3Nx7OkIARIlkAOoPhxHVTAbd4CsaSDnb1EbdixCunf0O09Dm3YUgGUTQvgUohKvMeyeoBHSNKt6cikIVqlbkjRxumpqKVMV+7P8UJSy06WqTuUnGPOgUPfFrNil2lDoW4IcKSQrzB0PZjGxHVvLOTZVYnmE5kqOaU9yE5ddzBNlWFEgVYCpGvpAtikzpPJOAmSx7MxD4h0WjPzS/lDM5Ok0O3xg8RU7AYZ/flA9usgmS1ICiCoEBWbOGdvlEUxReIVrO57RRWEGwdpV0cKiUpUzEZnhOQkBkulLsA77a5+kVK9bUm0SsU2aPaxSkJolBWztuSd/LOPQ13qiRIBKgZikhQS9VFRd+zu/aK3N4Ss9oHiFIStRKqMguakAaVqDoKQqjqaunbBG//ACP6rp7uoUHVgD+Y24d4Nly5eJC1AuHdVXAoR7/WGSrSVzEHGlSQDiCmdJBqD10y0hFw9es8iZJSJapkoAJUpWZD8pAoTRiRSE1lk29doSSiag4hjK1OmhqQ5c00EbAvdyxYTCx7eFCmX38apzhQSCaaNT/mBjiKudkbV8/rHZWorKaukBQrmC4p1DVprHRsqzV67vp5Rl9dpo4G8inLZKQHUX2ZvWv/ABDEXhQgBi1CSDkKUgNN3Eu71zYv846N0PXm9Is5lAwGdaaM5OfvjuzSSo5FmHbzgyXdDanthMdWw+HQu57/AH5ReZP1ksu04AEgAiuvrp3itpYEwwmW+hHTPpAaUuWi1B9ZRMjWQzbn5wRZlMVH+E/ERpUgD5RLJkJZwoVo21dIKVmQJDEHURNMnqw4Slg+LI7R0mVhUTnhZoivG8ioYQ+eZ9KesDmXidTLxfEW9oAdmgO0z8RfZIHpESVBv7x0JY6wUGE2Y/lK/mitcYj8pH+73YfpFg/EpCCmK/xVzS0tkH71KaRnv8kbV5oPdUlJlJJd66K3OxjILsbBAASNfiekZCQsdmCXQplodqJ/9sRW+9JcqdNQOaatTD+AFuZyaMnLygqzyh421VV9d+3vipcXXRNmW6Z4Wqk/+hPuEV0/mMuz0M9Lui9JYlIkhKkgspDO5DhOInTNm0rFWv6V+HtSklClJICg4DspPskmhGJ0g55Rxcl6WmzqRItGBcsKAJGaMQcGooAa50IizcVyRNRLWFJxSlBKy+aSQa7sQ46+59hVh+kusMh+xEr15j85m9nJ6hVM3FWqM4Y2OzpEmYmcAhJGJyzKYMR6P69oBvmUo2k1SQGDPSvxPSIOMvGRZkcx8NS8JahycAEfpfP+WMoGqwzshtHSrmKhfZMvwkpJrhTXNP8AEWyy6mD7G6U4sSf9qQwrlV3ivyZhDmmIsC339vDK22kJSlIygHtIbSu0WlAKhn3MYm7vxCFLUyFAUIA5iK1boK7OBB3Al/rslpRLW5lzF4FDRyQAsDQg06/DjhK2/mh1pKFUKCA9eu0Nbo4GWieZyjLGFRMsqJVhqSDgDEkBmdQbaHqNeGXmZrHFepLOPQT04zw7Qpt9/SJZZUxIOwLkekLJlgKgfFmzF0rXAnyCGp3JhLItdkkKUJKQVDMy0g+qjlprG0kDmcYZPl3ltkXglaXFBpiSQe7EAxi5gzcNl57d4rH/AFkmbgwMQUgkkEDGnEAWGEE5CpFPOGsqcQGSlRptlTu/n3iiYSgnmVjie9V2XAhSElJxJTMZKiEghxWqSAoAgesTyLwlywoICR+YnIvsWc5hiT0fSCOK+HE21CApa5K0klLocEKAcM+rAu8VS87AuyYUFpqFIwCYU4SSBkremR1A6GM3UACsaR75nR6LVZaVY84xPQ7Pd1nw+IsutXtFKhnVwCA5A88oXXrdqEALSpL5JcsT0SRq24PlnFVu+99BygADC9Buf+Is3CtgUuYq0LUFAEolprQu+LPUn3DaMQu1HA2m2/pXoXU3v+03PXOk2cqWs+KopCAWdKQXr3qC+8OrFf2JCCACVICm1r9C8KuMEAISoOQThKnd2cgjYFj/AEiE9htxTLs4BOSz5FVAfX4x1e2K6UsPJJzOErNde6DgDIl0N9K0A9IEtFvWv/UI6Jp8KwELQ8Sy5T6+sMxEajnEhnzZpBHiq9SPnC1VkmgllEdMx6wztoUUMlSAXHtajVgCDHFmtCThRiDp5R1rTqW8/OBLqDjO8aK3YFsbD1gpnrpicDJyHCY4TNWlTuCOx12/vDhVlALAlxoxHm+sdy7CDBZi8GK0zVGrU6NBkuUQHIaCV3fs3mIiMtaclERMyDIm7YHSWcKUzevfNtIVTJcwFzUMMtGerekbmzsVASp3qk+99DHF1WeagBCl4meudCSzvR6wPPEZxzOJavaC2AyD7ZHq+sEWM4QSSC4JbTC1AevWOLEvxZgBAdi4GpIcU8o2FBKBjS2PLLIZj0JhZJztGgDG84nSCAC4Yk5HYZZb/SEvEcppT+Z6VHuyhvPBK3dkPQbAhy/vMLL+bAXcDCBXPMdO8Lub6P3kqQhs4mWRDoBceQ/vGQVc1jeSjz33PWMgRxGRdO/8SxepPvBP33hbabySbwmpJAQGUWNXISH/AO4D1zhveP8A4hw1XPUMDT72is39cilTfEl4gpTAsCyksC5pmKjy6CAoxrMuzOnaWy8LtlKOITSeQkqUzgpqBQcw0ycb6QDbLPOKhJM0DFhWUsGS9c2zr78oFuiZJUTjBAwYcIBGI1GKr1Iag2rA14T50tYmHMcpUWZf7SWfCojMbgMS7Qwdpnx6wj30rz6R3L4eFnP5kyixyuzk7vkRtvlpB9mkSlq8O1JBklPKVOlKydQS2QZhmIDtVqUqVLnTFgoS4OJOEDEMIYviOZDtT1YC/OKpMyZJlL5kPiUQSA9BnTc1G/eJrzboAk0stWvV+0I4p4aswSqZZ1ISJaAVJBoT/Cpyx6VfpCjheTLnWhIUSFuDLyYqTzMp88nbI1EXQXfZJsnwkqSUsSy6lJDNgWSFAs7gkgA6RWLPcSbNbpfMqs6X4YfLEQ77tVJ7QLUf3NW0YOtxSVbOYRf09JmkLSZS5R/zBKwpLjlxFBIbUOPpDSw8RzvYSkLxsEqTzg5uwDB2bNSfODuJUAWglKsKjLAJYsQ5opi7aOIqVtuCbZ147OXlliaggPooPVmor4GOj2qiRvpJG3sZzO/bpII1DOPuIZaeIAqZ4Ux1EkgFfOgFKygtLlqCEsoM6irSsdWkGWUpxqKGUcIAANWZgAd9TpFVtlhXKmEyywJcpfFgMw8znMoUzjUHOLTak+JICv1JBxDuGV9YyWBdYB9ZoBcVkp6GC3DeaJmLxDhllWKqilgCkILp1cACueTER6PYbeCnGj9uIFmdq1T127RSeDbtlqnqSoUTLxAaOZjv1ZobcQ3vPClS5CQpaZKjUgcqanP9THKDCgDEEvr3lwsd4SrVLqASQQRsfrCW13WlTyZrLlkfqFe7vn2rtCLgO9fykzFmqhiHnVt3+ohpfl/SkETFOWoAA5JaiUjf5Vyi2EineUi+LiVZZyZYIWFpdKnYs5DEb9dYvFkmCQLPLOhBUHb2i2Y2+Qis3RavxVvmT5iQmXLQFEO7YaJB0oASWga8OJMaivUkEbgaebfGF9D0XcvY42E1/i34kR09aZyTLZxtMBsykpYKCkAAaYSElHYYiH6HeE9ms4polACa9BzfECJ5k9c5WL9KTQ6Po/nXqfOJZFnCUsHLfu+LOXEKLtZhPQExtdaUhrD5iAIRLU7dhQ6sGg5E0DNm1HyhWnYKxNpr6HP0iaSeoPQ0IjeoBGMzhOWDEkTtNiQqoVXejAbaesZPsBxBUuV4iEiqgpI53NQCXcZOBvGjKp1ZngiyqbQD4emUAKUU5Amg9Za66WaTXTbkrQEsrHXNNWdmUaDPJTszQWUsatlpVukYi06U3p9KRsrT9/3iEQA202o7fGIbQs4VEByA/dtIlKYwI9YkvMr9ltyPEwctalT9P+Y4NqViUyQoDalHNXcwzv2wykyVzVjAUAqcCqjs36nyitzkLlyETUrSQpgtAcFL09oHmbKFhWOwM0h6xlmGftNzlTPFlqsyk0LTMYOjABwKGp9ekRzr1nhRmmXglk1UDjoS1aUD+VREVnvIC0mSEFLs5Cjka1BJ1MGX/blpPhBDyw+MjWrJSz7OfSBcaTg4gZFqkrkAe8l8YhSVgOh3VRyHFGDs3wJhdxNb/FlY2YkJo2zsD1hjcNtGEAJ0SA+rPio5LZekLeLFOiW2bAHyeM1q4jqX1DT7RhcTfh5dTlt1PWMiW4EEWaU4flevWsZD1GwgnmKZyh4qTkK/BT/WOLRbxKKmDrIYA7P7avgH6RHMR+ZXRSgfVqdIAvsH8TPfVeEU0H93PpGA2aMmdHpae84U8TuwWRU5Z6nPUlxq3lFpum6kqQtCwFAgMDXPSuYBSDAlzIEtBVqOm396+UNrMpSbOtQLFXKgnfIGtaEmMtY1NOt1rBa9I2Gwh9v4Rlz5CpCjhSogjAwwKTUHY7M3wEUTiXhKx2CSpFom+LOmAeGGw+Gly6wyic3d/aZmzIdzbwn2RjMBUk1JBxHTWhqSMwGipcS3HPt01drmhQGEBNaYEu1G9qta/q7COxS35eJ57q6wi6lYHMU3PxamWt5ivESmjux7sS58i9YeXdxbZZl4WWZOUuXKkhRJUimL/TchzhDkuaCKXYbjtAMyYmzrnSpftqQl21cgdM84hnW2VOowlj7+2jRoBbJMwNcQoXTt7z3+3WJVoJnWWbLmpVkAQ4AFGVXvpnrFYVZrWmaoTUTQCGCiCoJOWjiPMbDNEsESFTUzNFSlKAPWhA9YsnC1/XlPn/hza5oJyKmLbPyu2TtDC40FWAP3iU84ZSQfb3hyrsnzJnieCJX7lK5ElOrg/L+8DC+U2eeQheOWAgL1GOvsijpGTdc9YCts23TlkTvEXgUQqWXGIg6NRR9cqARoWVC1JwOokEqSXJDZhhVwH5e8KYrbsMbTcivTuc7/AMy53PakyLQmak/lzkhCVAOAXxEZ5YSWOhzyqFxFeayZ0yzuopSqWFAVIJwlQH8pJfYAwss8vwSBJmpmoVXAQcIVsKcv1jV+qM3wpIxJVMUVLqXQmWQQxpRSjmCaJOsZStmsA7j3mteyKyQcHHELsl+okyqF2DNWjNRtyKeUKpk6at5q8aJaiUpNeUdttKB/hE3FF3GRZSormFTNzKP7sLsS/wB9I9BsMiUbuTLnAeGmS5SAxcCjbKjQ9wrZQRzMYrLqSJTboWU3faWHM4SdHFA/ofdEXD1xeKp6FkqUEOAV4c8+4HcxzYhMlBctfNKmMGzI26nbzhqlSFTZSpKFS/D5QkZrJ0Yk0op3O75RaXGvVQMjUc5+2OIb1CzT1BAOkYx7H3llVb5WD8ogJDPVuxKXdKw5CgxBjaMSklqoOVU+oUADDKw8NYximJAKqsANd6Of7R1bOBE+1JmKQobQLLthRJUw1ZslZNkWFEtietdK/CMRblAMtIpqFVbc/SDLwuq2SElQWJqTr4aSpP8Ato22sK5F0rKXmviJNAakbkEtvlGdSwOBzNtldbpqZgR/P+oxsNrTMSSkul2NCzs8GygBWjdHgCy2cSkYUuly5cBid478QjP7843LqxvOFYUDnRx94zNqoWOWxH0rEKbaN/eB84AmEZhRHm3yjm020JQVrIIArvFwMkxl+OIhNfPEM9GI+JJlo0JcqPkUs/aK/bOKFLLSA2yjmeyYg/6EpjNtKykdWKy+jGifTyhZI9JoRSN2ndit2NEyfMmKUsKIQa1xByWJenlnllDnhezlZ8VSgiQhTqUujkZBIDuxr33ir2eQZihhSfDQaB6DVnOZPb0hra7U2ELEwnIIcFtgBQB+0ZyJ0Ado4k31KXNmTlA41FkgILsmgJdtA8c2G3mZMPiAAKNDq+h2pQUgM2NEuWVrLEhmpToGo/WA5E9RUDjQgOGS6TllUEknKF6ANxGK+SA3Eay70nEFE0YsKnQoFsLbMBRvOAuIVFUtKjU/AYt/MwYqyrcqKwxL9oU32wDAhwxzbWvn0iWnKiKVQCcSz3MgiRLf9v8AxGRl0IPgS8/ZHX4xkaF4EWYitCj4gbVR9WPzfWAL6U1oUT+9Yp3gtZ5mJLhSt9i3zjq13cVTlvhUCpyBmDsRmNah845diFuJ1ugtWqzLQi6EqnkBIYfqOmhp1zhza7xSV+EEqwSsKQoMRiUkkBs6JD+cU62cXLkjwTZpiJbgYiySsBQxBKQDmAQC53hncnEspYU6VuqauZkGZSSgB3zCTtpDaKGQasRXXdZXa+knaN5tqUuchJOagDrygYsQ82+xDm3WxMlCgqoIOEUcqHxqc4R2dRMxCkpAwAFRV/JhKQ2bgJU2nnVdeN8vMUuYygwwhNWHtO/XNh5Qwq7ZK8zOprwoPEN4SmrkIISQgFalHCM30D5UaohZxxwwLauVgShJDla0IeYvIBIyDZ1UdoY3FMM5eAMkUUSNAfeX3i4ybKhCeQEmjEk+tGEJWxgdWcn+P9Q7kXy4xPKpPDk6R+XJsJcU8SaBMXWhYtgT/tD9YuHAnCsySoz5yWWqjd6aaN7+0XSUz4dc/P8A5jqS/wAGjQ1rsMGYRQgbVKXfFjItqyTyJCVJpkVByMsqE+Y86nxxLsiZZWVp/EgghKTUlm5gKJLfqLFhDrj7iQIRaWUpKgChJbX2Qx3Na6R55w1w7+MW5SogKJV+0DRIOqiaP3Okaa1VE/7BJeyzf02Eu/A152GZZfCnE+Kf1OKEnlYCgApnCi+ZpReCwtSSUSkYauFBjkNDUno8OrZwQpaCmXyzJafynYBbAOl2o9QDoQNo8wtk+cme8zEJiSAygyhRh7tcqCGqwbcSMCDgy93tNE+fIlKKSnHiVrypIVmQ5ekeky7dImWKZMSU4PBVU0AoXfZiPdHhF3LUqapRdwkpOLQq89n9YsUq2JmflAkBRBmAEjJjh2JJajGkBZ0zORZ6Sh1Cr/bA39ZZbNaE4VF0MHJUSCB1f7ygfhS3g2hK1pZK1cn8qsj3oHEVm97glSwClIqpKQdyd+ucXm5blxSwg0LBlbHdu9O0S5SwyORxG9M4rJDcHYz06UQzOwiUHDlVoWXMFeGkLAcUzfKjj3QxMyLHEUwwcSCZNDEioeozrkfvpFA4gs6jP5CopBBSJYOuhI6uGixWm1Jl2qbLBAxBK/MuCRWhLV8jrHchUtbrxYmo5+8oBsGMRim4lYRKVX4KDGJJSXNUkdiW7tB9+zkqw4WJegOuTfH3PCVdpUipGEebVhyuDtML1Fd/STrBFR6V/tGYsXlv/wAmBk3rVsQz1PyIjtVu5q4X3Iz+RhpzM+04TZ5Up5gCEECpTSndvhFSvG/vHm1GKWnJJJY1zLQ44nnSykeJMKEv7CEpdR3zy6NEnDk2T4ZTJlHDmpS35j3yJG2kJILbTUhCDWd5tN9JNnxpQUtTCiuoAAoGqW32ie7LvKQVzAAs/pFcD6P+pZ19N3ktl5iQFKEnlSynBADkirNnCm1cTKnTEBKcASsOHzLFnb18+kJK4OJrV9SlpDbeImnFKpSSUqYAqPLXprA18SvG8UhTCUkqZORY5D6/Y74mdaU4morPyPSILoQcE1KQ7yQG7kxZTDYkWzVXrEPuWwyaY5wKiWwOoB9i+Z+6xJecpOIAUSRrV2Oj9RFftFqMuaWT7BBqK5Aj4xZbSPyJa2q//uNMszGa3iaF95Zrm/yEPtr3jIiuuZ+Sj+UaRuNA4iTKwgvMGtT/AOkxYrHJKPEJCVAmrKKVA5Ocw3cCEtiSPHl/zvXsTAvFF7mWqYzk4iBU0Y93yeObpZ3CLyZ0KmVFZ24AlqmrkLQZammIWKPUgjQts2Yyjzq6eBxLtxClKMsMuUrJwT5cyag6VG9DLqvZCUnxuYkuSahjoNc2pFglkpsqSpCjMlpCk0qoA5b1FPOOs/QvXWQrbzkD8RWywFl2ibja1CUsypUtWJZEyasKU7H2UMCM01OrEdTFeuoLEzxACuSogKZJOEA0IcuMLD0rDW77bOtS5kwSlmcpZKk4XAL8qS4wsAwY7QwtdjtgCB4Cw4rgZk0qMKS519IT/wCahBjPrmMQmxmds4HA95YrdaAqR4stbLQkJVhNWGfWlT1gqy3valpllSMEs4XUE8xf/cWfyziqWS0zpPKoqwkMrEnCQDRuYO1YaXJbZ5PghRXLSQQSKgfpAOo99DGX6TZhtj/2dQ1EUCxSCv8AIno1utUtEor/AFAOknfTuDC+5b5xqUpagKkAMzAAMd6wv41twFmrTBgUpz7KXwguaZ4vSENg4ts6CeYL5VKK/wBILFg+pJyZ41MQH4nPCEpnM44s4V8ZKLQkqUEKUtaQA5SrJQ7DPoXpGcDyUgzppQAgBtqirudQA/8AuEG8M8UycDeIFNShq46GsNptgROkJCFeGFTlJDey5GIJI2Jcd+8E6lh9MqqxVb650LwlLwrExm0VQ+mXvMUT/FaSibJk+GoeIFlhhrgbMq0SD6vBVotKpSyiYWI2S8dT7LJtAqCV4QyiG3bJnFcjGdGKt9U02IGX6ZTLuuyaUlMtKpkxiaDESpvhRorsq8VylFKwoLS5IVQu7kMWKT23j2W7LVLsYOMpTiow1bQbl/jBl73NKtNZsgKDe0tLHyVn2Yxtfq9ZAC4AmUdEK11F8sZRuA1C1zCqYzILJH7aZh+7DsY9CXbBLVhJAIqPk3SKhM4aFnddk/LmCoSVKZY1TUnCdj67wy4dvBE9Zl2jFKngApCwMtw4KVB3qIiuG4gMhXmX67bwBHtUJ3/t2ia8L9lSU4lKYAbwhvnhuYZBm2WYRMSOZGEKChrgGimqGoY80vq1hdqlSpkyeCh1KE1OHMcjIp1L9RnF+soDaesXNakqRNnzRVZyZ+UUArR/rCGTNnBKkgAF6NQHbLM9t4Oum60LkkomlZIoAzP5NXIijUjmwXjgIRPThoRiahevw0zDQiw7iOrGxg9jsDl1TMS66MAMst2btCi+7smIUlRJWkEHsCf2u3pFqtsigUkjdJGvv+O8CWS3CYGLYhmPnCvKYzzAysS7Yk1ZLe4+msFS7wSnNq1D/de4MOLdcMmY5bAo/qTT109YrN43LPlVH5iNSkVHdOfmI6KWo+xnJfp3TcbxHbrEqbPK5iwroKEDYDIUhwq1AJCUDCkAAAadH17womTUtr6k/GJLFOdwlyMyweHKiiIex2GIZeqMUhXO9AW6Yh0GrQhsk0Yxk+JHxhqnMAkpD1JIZtWJLPnSCZ1nSpBSkISkEqTy8ynp7QBdvLWF2U5YGMp6gIhXEWX3PBSmv6h8DEV2TAHy9kVPcwVNusqSkYah+bLFQjKlMoXS5CpancEEAcpdvj8YE1nuAxi2jsFfWR3nMecog0wp+DRaLco+BKGmL4KLCKta5RWpShUFIo9RT67RaFh5Mkd36Fn7xg6lSDOh07A1j9JZbGoCWnsPfXaNxq7yfCR2EZDBxKiCR/nJDMyj5MIrvGc0GbOGKoWS2tD2zbLvD+Wv89L/ALj8DFX46sDWiYpKSAFkuM3+6Rir2sDe02oQVZCOREthnpZRUS4IwAvWuvk5h5b+LVzFBKjhSwSWzYFyR1MV4zKJOZYu+tc/iPKHfD/DqpyTMJQE/pxB3LswAzL0pnHe74FYLTieGzaQssFu4jmSUchAQ4GJOiTkR0y9RDO4OIFqLrmKWNQVU+EI13TMlAy1oJSNSxDH9DB3GbpenugWRdypYKpP9JNOofMfymOLXpr2sH7zt3g3fVSeOQJ6pZJkmayXDmjKY+40gSxTpMi1LQwSEqamVAHzontHniLzUkjxcUpjmzjpzO3vjfFdsSo2daJuMKWfE0qGZTbs4f6udBryQyYmJbtKstmf0+8d/wCMt6rUZclB5JiACw9o4yQknQBnbr0hJct3SVhVmnJPiPpkBoUnz+UWq9ruNpsQnqKVTJWFYKqAtmgnZlZ6KDxTbfeC0HxEIWnnSpTuSABqRQB/gIUzF1wDg5j6MJaGZcrj1+8tdlsk1CkypabKizyggFcxEtGLJ04jiUVdQA59YsV2XYUIJmKK5QnhSAkul2AJUoZgUOnWKVbOIZQmKmJEqYrCglai4Bq6EddXG/aHfDnHiBI8KYxZ3AIcYiTQaivXKGdwioEyDp1bqWAG2dpfbRd9ltNAxIoVooXzIyY56wstHA8jJE1QU2qQR5sBFd4dvc/iMCSMCq55V+Pb3RZr2v1MtJwIxNmWyaE91SuphNlnSGtgqnaK7fwOWAeXOD4gCwIIyICvShjmRelFWaeClWIBPRR0z9+ReNWdS1YJhWqoxOmqqbkhi5emg2ircf21YnS1LAxeGoDDqOXm75husHWwJxMd6EIWB3EthuFaiRhcpz5h5A120gNd0y5yWmoHK+FqKTo6SC48jElxzVJsyMRZRDknUmv30EVubeC7UkpkLCUHIvzlIPtnSWCxI/Vq4gUBY7QrPpG8Z8JW8ybZPkCctaZaUhAxPzNVBpUJo+1RpFjv+5bPasH5ctbAuSHY7JOY/wBpowitcLXFJs8ozVqQz8uIhmBNSSWqah9n1hDxFxr+ItKpEud+QGQMBotw6lKIYlAqkAULQ8nVsJnxg5mkXhIk20JkKmrThKaTFKBmvy4TUkDLUE5PF/tK1z5IxS8C8Cc6qJBdznSjM7xX+C7qQEGagBwwSoihpzNuMg4y062yVNBzzGfT6/OBdsjTLUYOZX5dsUkYVApb0q/1+ET2GUS9KaHWGs6QDnHEizBGQ+/veFYjdUwoLZ5ff2Y5TWJiktnT70jcmzE6UggIGYnvC4ZM5XMjm3GZ8xn5xIqzy7NIUvwsKEBzhA3Zz65kxNbr+kWc1IUS9XAFNCT8nim33xsqeFS0NhyJySBs2btqa1yhg1N9IiyFX6iMQa9r1TPWClIlipcCp/mOvZo3LmFIBLYcww3zIGflSFaEYQVEuajGkjL9uE1ziSXaAokoVoXDVbLTlVHRpVkXDHecrqGV31KNo5N7ywhSVMoEABTZdwQdA3XWFNvuuTNnpWSUpZOIJSElt3ZiepEcGWCSVpVSlENVqCjUy/vAs2YkFkl+2foWOj9YMoDzFq7LxNXjJKf8rE1XUpYL5Mcu9K+UNLiWoyE4jUKUfIECgzzPvhHapoNKsOwZ+kObiUTIJcAgr9otlhPrTLWMfVoBXn7zZ0jkvgy72CYPDR2H3nGRzYkgS0V/SnToIyFDiajKxKLzk685+fygu23X4q5yyARiJJWzZ+ynfSI7tlA2iv6lLauTP6ln9YKtVnMw0nNLXMywqJc0o1AOuVRHLPM6VLKuSZRLxtUgJASk+IHK3YAknpplEtx32ZMsDCVYVEhi2ElxmRStXG/SloPB8pRJ8TI5FEyh1Ps6naMlcEyiKzGpQsqh091Wjo29drAGMYmKnpEqydROZxdHHCjJKV4VpBOoBDl+YaEZQnvJUxU0qlqw4tU1AObA7dtd4stn4akg1agJcj1zqdvSGcqRKR7KQNTyjTV3+6xnfqFYYjK6tByCZV7PbrUgc+CakDJSGV2cEPA1uWi0lKvw6ZXhJUXRmtVAHLUAI94i5zkpUGbPppvnTPKI7FdchCsQluolxs4zIDs8BW1anIkuFlq6TB7ZfxTKlIKQhKQh0uHcD9XXExy0iKw8YLlTCEKQUGigScxmkqIAqD1c6wwn2XHMJWxQ5ATo/WtT7T5ejvx+BQCwSmn8NAD8O0WXRRtGpqOx4nabVYbSAVyZOJ3wqQlJfpv8IRcQ3LJSoLkghADKlNysKkilCBV3ox3h9P4flr2FP2l/cB8TAds4TklJSVLbopQ00FBAraAc5luoZSMRZwbxGiz2hUtQ8SXgxgsHTlXo7im8OeIuMEzPYZCG3Dmvu+cLJHBkiWDhKgS1SdqB9w0bVw6g0xGmpS4p5xV9y2HbiP6T+0gD7n3M1dHEJCQhLHNsnANW6CGV42YzSmZPYJllwNXalcmrlCxHDQScQWoHokabHEPhBcy5FzBzzlMKpdO3QHOrwsN94bMkr1ot8y2WlcrxSiQHQyThBTkSSA5cg9G844s8g2cqTKUWUAFMPayOemfupD5HBof/ADSDm5QDn/vpBaeGWLCZ2JQa/wDdDu8MYEy6RnJlXvSWqf4SVBpaFOUvsA3dg8N5C5aClMuUgJAYgpBxHOvm/rDmz8MywOZalHfDQeUMv+nWaWHmF3GRJHpSKFgxjMs49otTfM3+GmgHwYQ6sq1LSFMUq+PSMlTZOEYCj+kn1pHBtBrhUa/tR9S/pBCxfeLIzwIWqcGdRCGocRbyiH/rEkJPNiNaIBL/AChFabpUqYVqm5gZy3NHq6lQNOud6+KCB+9Lt2AWBF91ZAnvCb5/xAlSElkgKyAUXJLj9I6PnFUtf+J5WWCZi0l2flBbZI0rDK08GYylQVioaFAAcnMMSBR9NYjl8CkkEzEhsQHIS79XGw9YaLK9GSd/aKIYWYA294gWqbasMxaiE/pSNN/Vs4CsKsImcqSAtVQWIqMj9YuMnhcy0hPigkboNa5+1SBhwSUJUVTgylFR5CM9A6jBdNcquSxg9YhdAqjO8UWe2BSSZVSmikkBRbp+4QKClSVEhsLey7s7EkVYdWg6fcsuhR7T0ISRl1dvdEf4IsRjUqrklNezgxv8TV7zmeGsHAgUi04WwErIdtG6t5xHaLUFqDlSWzoSWyMNrNca1hgtnBzFGNDq5GUTr4OOE/npUasGOfZUQ9VV8pB01vtK4q0gAsTqzjr3rFg4fL2dx+5Y/wC1JNPJog/+i1qqiaA7MMKqZnNmyBLijHrDe5rq8FCZai4USxwqAIWkNmzntk9YzdTcjphTNPT0sjZYSw2WZyIz9lOvQRuOwhqUpTPaMihxGyriQxKcDkEjMN7zs8blqI09KetYyMjmGoTaLTN/iXD7UzO/9o2q1khqd/nGRkB2lhiwzo5ZDs+fyiMKfItWuf3vGRkV21lixpKJmD2hiLMK5Vzy6xNYpBXRnOYrk9HEbjIsVLKNpk067ppoAN2xeUATLMtLuACQCz5jy7GNxkEalAgrc2ZPY5cwlwMQBqH7q1OyTltHcy2uRymtA6n+9IyMge0sM2tmSyHUeVL656fbxFbVkAEDCBR3+zGRkX2Eg95szEI5cZKiNyeoGXnGLvBKQ5Soenpn0jIyK7KyG1px+Pl0pmCXqRrTeJV2UiT4pSoIKsOI4SxIcUd2aMjItaEMs2sIFaUpSooOJwcL8pq7bNBiLuwlKFJCllLtQA0dnzeo6RkZF9lcSG5pLgZeEIDsHFOldtWjeBblLMRucqbxkZFdlYPdaclK8il6nX7pEUw1YpAJ+UZGRXZWF3WhJHK+HrmPpEJWf2++NRkTtLK7jTnxBXleuWkSy5BCaozyqDl6xuMixUso2tNpOFh4Y2z2gbGCSQkMcx2pGRkTtLK7jSGZMSTkO2w9IFtM0KyQHca5+6MjILtrL7rTSlq1QAKjPSOFlSQpOpNK5FQ0920ajInbXMrvNL3dd4flJdIBIdi1HJLey0ZGRkaxWsSXM//Z"/>
          <p:cNvSpPr>
            <a:spLocks noChangeAspect="1" noChangeArrowheads="1"/>
          </p:cNvSpPr>
          <p:nvPr/>
        </p:nvSpPr>
        <p:spPr bwMode="auto">
          <a:xfrm>
            <a:off x="63500"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44390" name="AutoShape 6" descr="data:image/jpeg;base64,/9j/4AAQSkZJRgABAQAAAQABAAD/2wCEAAkGBhQSERUUExQWFRUWFxoZGBgYGB0cHRgdGhodGhwYGxsgGyYeHBskHBwYHy8gJCcqLSwsGB4xNTAqNScrLCkBCQoKDgwOGg8PGikkHyQsLCosLCwtLCwsLCksLCwpLCwsLCwsLCksLCwsLCwsLCwsLCwsLCwsLCwsLCwsLCwsLP/AABEIALcBEwMBIgACEQEDEQH/xAAbAAACAgMBAAAAAAAAAAAAAAAEBQMGAAECB//EAEUQAAECAwYEAwYEBAUCBQUAAAECEQADIQQFEjFBUQYiYXETgZEyobHB0fAUI0JSYnKS4QczQ4LxFaI0U7LC0hYkY4Oj/8QAGgEAAgMBAQAAAAAAAAAAAAAAAgMAAQQFBv/EAC8RAAICAQMCBQIFBQEAAAAAAAECAAMREiExBBMUMkFRUiJhBUJxgaEVI2KRsTP/2gAMAwEAAhEDEQA/AENtUszZhSVe2rNRLhyNSYKs6J6QWEzKhc/X7aCjIxTB1Udn1PyjL0tP5xclIcpFSOq1D+LJI1qY5aVGxiMzdZfoUHEGFjtJOU3rzefp56RgsNpJHKumbqyrWr5wTapiygS0qUlc01LnkSM+zBh3MSSZa5s8YSoSpFAH9tbVf+XrqDGvwJ+Uy/1EfGZIkLYBaVqI/iff+LtHM6xTCOVCk+bUbJngy9LfNSpEmWpWOZ+phyJFCrvDOQopSkcxwhuauVHfdqwH9POfNJ/UB8YkRYy3sKBA0+r1jpdjnJLgLBOeUWSXaS2sEy5z6QJ/D2H5oQ/EB8ZUpaJ1QQpuh8t47/CTScl9a/GrxcZQP20Fy0A7wB6I/KMHWg/llGXdazQBZoKBX965CIU3ZNw1lzQQeu//ABHoabMDvEqLJFeDPyhDq/8AGeeosCxQy5h9fr3ji02SZQITMBr1fvzNHpv4P7ESIsIivCH5QvE/4zyf8JNdlCaoFnoa67sdPSJ0XckD/LUSc6N849WFhH2IkTZA2UUekPyl+J+08hm2AMT4au2E7NvQtrEOBIUcOIJIqK6ZUxfCPaPwo2HpGxYkftT6CIOkPyleIHtPHU2eY9AtiGclQbzf4bxo2ffHiycLVl/VQR7L+FT+0eg+kbNlT+1PoInhG+UvxI9p4tjmJ5UlZfMeIr4u43zjqZZlglWJY/8A2qPoMcez/hEftT6D6Rn4RH7U+g+kX4VvlJ4kfETxqQueCMJmKIB/WSz91ZdI6tgtayUtMA3Ck6OzEVyalI9g/BS/2J/pH0jZsaP2J/pETwzfKTxC/ETyCxTbXLRyqU+YCglVRoXqUs/oYPmW60H9Lg1YypeffDvHpirulH/TR/SPpERu2UP9NP8ASPpFHpn+UnfU/lnltttMxQUnCdy0tIBo1SlPaA5wIDlBJDNQ76vHrolo/an0H0jf4RB/SPQRXhm+UnfHxnjSETMQ9oJ0ISSx00+sST7VMS2FUwl6hlZUarZvHr6rGj9qfQQMuxyx+hP9IiHpm95PED2nkk220DlbjMHFSvbzgSZbAoMVKDFiwJzauXePY12GX+xH9I+kQKuyV/5aP6R9InhyPWX3x7TyWZMlBLEKI1OEj3lMcoXJqSks3tF2+DR6nOuSSXeWnLaKfx1dsuWhJQgJLaPqWgDSV3yZYtB9JWJVtQkMlSmGTAxuB5Njp6/GMiaPuZO4PYSy24g2nkYAEA5MeQ4j6vA98oTLC1r50uDg/cpR/LlA6aqJ7GDLY34ulQ7/AP8AOvvjc6z+LPCMACA6nUaMaKmNqVEiWn+ETI0UnFhma4ApFt3pmy5aZpAWZoZCK4kJqpOFzzBi5BrQVMP7DaZCZbI5ggEnNwSclUfGVE8ubwPKmKnrUZa0sxQlTMEjVQ3UrRsgAaOHjk2EJ50kJRJfDMb2lJ9pSnopCaiuuJmYGNgYzGVHrHVksCXK1pAWoDF02SDsPeXMTLRLQklSmA3Du9AA2p21gO5+KyoJM1DBXsqZgrrnyk/tPvgs+DaZiVkkIlnkGhUP19hkN22zIMZWlZN+FAS6mSWqNe3WOR4af1GC1Jz9lQ6/3yjiXJQX5Sk9DFhzBK+01Z7YnEWxENT6wdLtycTAHu0RYgkZH4wXYCjTPr9YomGqwuVXc9onSE6v6wHZZp1S26aUOo66EQR4zfpgOY7EMlpT9mJEpEAi0HYe+JJc5WtO0SXDgiMKYGTamzBibxxEkkgEaaNJmAx1FypqNxy8cCdn0+2+HrFZlyWMMDptIOW5FOmcSJmg6iJmTE7MckxyJo3EDzbcApts/lFZl4hMcLMCT7zCTo2tfSkLbTfQLMphqxybbcmBzLxGNsnoT7WX30haq+iGYCr8u1WD7fKFU23iYTiy/SddmO8ZLlipDny30fyygDkQ1AMskm3BQBqDkRtvAd4KUs4UnCP1HXyhGFrCnBOgZy1emmsMbKlQfmLF6Evh3AiAkyFQIaiY6WFWo/zge9baqUkEJxPmdokRMLOPl8YDvWYTIJOpT9YICA0istvUtLnNyPpSK/8A4hBpaO/zeClH8sfzE+6EvEiXs4q/M/wHlAXDb95dR3i+7bIVykqwPnXDsSPlGQRdV/GXKSgYQz59z0jcJyIzebRWekucy7nM4SIknhTzEoIJUHmH/wAtANA+RLEkDQnrHJWPFSTq+vQ7neMtCiiaokrCWySj2gwIAOWZz6wFedRxGEKR9XEYy54ZMiSyQtJcjNKNVA/uJLJO5fQwcqzoWBI/0kABVKUZpY1bJ+lKvRPZp4kBkEKWsOoJ5ghsyzkhKXaufSLDY1ICEJkkKUsHCSXf9y1Fqh37ktG7gbzEQCdp1MsaJp8NIGEDn7NSWK5qGew7hgrssuNSlWeX/wDboNEqLYyHB8JTcqehJBo2EQ0FlRh8FCj/APkW7HmqR/Op67DygqXYUpTyUAowy9IgkI+0ikT7Krkx+GsCqVOlSdsST59CxYmO12MDmSssK11DO43DQut9mecojMy0JL6VUw65v5weHlywid7IPLMSKf7syh6h8q5wKuSSPaNspUKD6mSSrYKipauW0bw1AZlGtNt/lHMuyFBcKSXGfQdqRpCFrxBGKoYltNg+W0P2mX6vURpZ54Ka5OztnGTVqAcKdO70EQyVgJ8JbAkZPXoc86e6O0Wc0Zam1YBv7wPEZuZEFrOr/wC6CLLakoUywz08+8dKscvQsfsxi7EFDp9+UCTCAMntxW35ZSS+R+VWeAxeKx/mcjaM/mGGUKbfxN4QwpQ5clLLBcB2ICScwHYkGK/aL7tkwMkoky3AM1SgkFwDSYcqnJHNTOBVgx0iMepkXW3EuFr4kkyg82YAWfCQcR6hI5m6s0V+2f4lLUcFms5UrQr17IS5PrGcP8FWecCszhaFA8wlrZOL+Ih1q7kiLOi6pcpLSwJY/gp8M+5gzhdjFjfiVezSrytJ/NmTJI/bLCZY7FVZg3ol/jFosNiTIS5mLWcipS1Kc7AFR+ZjqzSkpY4ioDJ6/wAIam757xlsm4VMQGZx5n4vA6sw8Yg5nIAYTF56MWY1qQ2ur+6JZNoQAAAtmZmAy1Z3rvq8RT7Zy0DOadMhRh0g38O6Ulg9D9PSAIMIESFKgks6tyG60fp9I1ZUk4icznGpNkwrxYnORGz1cwJbrcVlkHCNevntBKJTGdz5TuNCG7ffyitqDE9YtlhlYZbgOWPmxyirLS7+sGu0WxzOVEue4Zoa3DNJUUlyCDSAZqYNuk4VHokwR4gjmF2iypKQfZq+exiJNobR4HmW9ayBQB/SJkWhMshwpRA9rr8MoWBGk+5h8tJwgUy+bwpvS0ADBVw3agele0GKvlJfkUfSFV5zkqLhBSQKvrtFgbwSdpqyyMaDlQnz7Qh4qS0gDZX/AMdusWCzhpSyNw0V7isD8OHqXo/dPyhV4+n94dXmgF13klMpIV7VXqrc9YyI7DcQXLCsaUu9DpU9Y3GbEbtDPBPjAEMyj50P9oZlK0KzSrEXw1JYJAoMSQHrvpCyzT/EmBTVVX/t9YY2ixreWpK0JWwO7p0Kg/vpA1khiRG6VIw0qt7XaE2xxJMssFYkLLnUkNRJxYg2hBzd4sVx2eYiWZhxCZMJOacOEMMRSKJU4NMyTXYL70uiaZptCMSgylUBIKQQKVJFHIzoNdK6mfb5ktUsTEyJak1lgB1YqATFNqCSzgBshrs1n820R2lPl3nqdllTEjCiUEjdXvJdiTr5xVL+tc5U381LYAwAIYehz6wnu69bdLOCdNUoKlBDkgFISdD+72hizYitBDm12VCJSlzV4dQwJowY0GXU7wm0Cz6AZu6bV0w7pUHOwjXxUSZAwrAUSkae0a67AGkObhvH8QVgqcoZ1ABlA6VcA6MIot4XXMmSxMMzCEJKkjAkhwHdQdyeoEE3Nx7OkIARIlkAOoPhxHVTAbd4CsaSDnb1EbdixCunf0O09Dm3YUgGUTQvgUohKvMeyeoBHSNKt6cikIVqlbkjRxumpqKVMV+7P8UJSy06WqTuUnGPOgUPfFrNil2lDoW4IcKSQrzB0PZjGxHVvLOTZVYnmE5kqOaU9yE5ddzBNlWFEgVYCpGvpAtikzpPJOAmSx7MxD4h0WjPzS/lDM5Ok0O3xg8RU7AYZ/flA9usgmS1ICiCoEBWbOGdvlEUxReIVrO57RRWEGwdpV0cKiUpUzEZnhOQkBkulLsA77a5+kVK9bUm0SsU2aPaxSkJolBWztuSd/LOPQ13qiRIBKgZikhQS9VFRd+zu/aK3N4Ss9oHiFIStRKqMguakAaVqDoKQqjqaunbBG//ACP6rp7uoUHVgD+Y24d4Nly5eJC1AuHdVXAoR7/WGSrSVzEHGlSQDiCmdJBqD10y0hFw9es8iZJSJapkoAJUpWZD8pAoTRiRSE1lk29doSSiag4hjK1OmhqQ5c00EbAvdyxYTCx7eFCmX38apzhQSCaaNT/mBjiKudkbV8/rHZWorKaukBQrmC4p1DVprHRsqzV67vp5Rl9dpo4G8inLZKQHUX2ZvWv/ABDEXhQgBi1CSDkKUgNN3Eu71zYv846N0PXm9Is5lAwGdaaM5OfvjuzSSo5FmHbzgyXdDanthMdWw+HQu57/AH5ReZP1ksu04AEgAiuvrp3itpYEwwmW+hHTPpAaUuWi1B9ZRMjWQzbn5wRZlMVH+E/ERpUgD5RLJkJZwoVo21dIKVmQJDEHURNMnqw4Slg+LI7R0mVhUTnhZoivG8ioYQ+eZ9KesDmXidTLxfEW9oAdmgO0z8RfZIHpESVBv7x0JY6wUGE2Y/lK/mitcYj8pH+73YfpFg/EpCCmK/xVzS0tkH71KaRnv8kbV5oPdUlJlJJd66K3OxjILsbBAASNfiekZCQsdmCXQplodqJ/9sRW+9JcqdNQOaatTD+AFuZyaMnLygqzyh421VV9d+3vipcXXRNmW6Z4Wqk/+hPuEV0/mMuz0M9Lui9JYlIkhKkgspDO5DhOInTNm0rFWv6V+HtSklClJICg4DspPskmhGJ0g55Rxcl6WmzqRItGBcsKAJGaMQcGooAa50IizcVyRNRLWFJxSlBKy+aSQa7sQ46+59hVh+kusMh+xEr15j85m9nJ6hVM3FWqM4Y2OzpEmYmcAhJGJyzKYMR6P69oBvmUo2k1SQGDPSvxPSIOMvGRZkcx8NS8JahycAEfpfP+WMoGqwzshtHSrmKhfZMvwkpJrhTXNP8AEWyy6mD7G6U4sSf9qQwrlV3ivyZhDmmIsC339vDK22kJSlIygHtIbSu0WlAKhn3MYm7vxCFLUyFAUIA5iK1boK7OBB3Al/rslpRLW5lzF4FDRyQAsDQg06/DjhK2/mh1pKFUKCA9eu0Nbo4GWieZyjLGFRMsqJVhqSDgDEkBmdQbaHqNeGXmZrHFepLOPQT04zw7Qpt9/SJZZUxIOwLkekLJlgKgfFmzF0rXAnyCGp3JhLItdkkKUJKQVDMy0g+qjlprG0kDmcYZPl3ltkXglaXFBpiSQe7EAxi5gzcNl57d4rH/AFkmbgwMQUgkkEDGnEAWGEE5CpFPOGsqcQGSlRptlTu/n3iiYSgnmVjie9V2XAhSElJxJTMZKiEghxWqSAoAgesTyLwlywoICR+YnIvsWc5hiT0fSCOK+HE21CApa5K0klLocEKAcM+rAu8VS87AuyYUFpqFIwCYU4SSBkremR1A6GM3UACsaR75nR6LVZaVY84xPQ7Pd1nw+IsutXtFKhnVwCA5A88oXXrdqEALSpL5JcsT0SRq24PlnFVu+99BygADC9Buf+Is3CtgUuYq0LUFAEolprQu+LPUn3DaMQu1HA2m2/pXoXU3v+03PXOk2cqWs+KopCAWdKQXr3qC+8OrFf2JCCACVICm1r9C8KuMEAISoOQThKnd2cgjYFj/AEiE9htxTLs4BOSz5FVAfX4x1e2K6UsPJJzOErNde6DgDIl0N9K0A9IEtFvWv/UI6Jp8KwELQ8Sy5T6+sMxEajnEhnzZpBHiq9SPnC1VkmgllEdMx6wztoUUMlSAXHtajVgCDHFmtCThRiDp5R1rTqW8/OBLqDjO8aK3YFsbD1gpnrpicDJyHCY4TNWlTuCOx12/vDhVlALAlxoxHm+sdy7CDBZi8GK0zVGrU6NBkuUQHIaCV3fs3mIiMtaclERMyDIm7YHSWcKUzevfNtIVTJcwFzUMMtGerekbmzsVASp3qk+99DHF1WeagBCl4meudCSzvR6wPPEZxzOJavaC2AyD7ZHq+sEWM4QSSC4JbTC1AevWOLEvxZgBAdi4GpIcU8o2FBKBjS2PLLIZj0JhZJztGgDG84nSCAC4Yk5HYZZb/SEvEcppT+Z6VHuyhvPBK3dkPQbAhy/vMLL+bAXcDCBXPMdO8Lub6P3kqQhs4mWRDoBceQ/vGQVc1jeSjz33PWMgRxGRdO/8SxepPvBP33hbabySbwmpJAQGUWNXISH/AO4D1zhveP8A4hw1XPUMDT72is39cilTfEl4gpTAsCyksC5pmKjy6CAoxrMuzOnaWy8LtlKOITSeQkqUzgpqBQcw0ycb6QDbLPOKhJM0DFhWUsGS9c2zr78oFuiZJUTjBAwYcIBGI1GKr1Iag2rA14T50tYmHMcpUWZf7SWfCojMbgMS7Qwdpnx6wj30rz6R3L4eFnP5kyixyuzk7vkRtvlpB9mkSlq8O1JBklPKVOlKydQS2QZhmIDtVqUqVLnTFgoS4OJOEDEMIYviOZDtT1YC/OKpMyZJlL5kPiUQSA9BnTc1G/eJrzboAk0stWvV+0I4p4aswSqZZ1ISJaAVJBoT/Cpyx6VfpCjheTLnWhIUSFuDLyYqTzMp88nbI1EXQXfZJsnwkqSUsSy6lJDNgWSFAs7gkgA6RWLPcSbNbpfMqs6X4YfLEQ77tVJ7QLUf3NW0YOtxSVbOYRf09JmkLSZS5R/zBKwpLjlxFBIbUOPpDSw8RzvYSkLxsEqTzg5uwDB2bNSfODuJUAWglKsKjLAJYsQ5opi7aOIqVtuCbZ147OXlliaggPooPVmor4GOj2qiRvpJG3sZzO/bpII1DOPuIZaeIAqZ4Ux1EkgFfOgFKygtLlqCEsoM6irSsdWkGWUpxqKGUcIAANWZgAd9TpFVtlhXKmEyywJcpfFgMw8znMoUzjUHOLTak+JICv1JBxDuGV9YyWBdYB9ZoBcVkp6GC3DeaJmLxDhllWKqilgCkILp1cACueTER6PYbeCnGj9uIFmdq1T127RSeDbtlqnqSoUTLxAaOZjv1ZobcQ3vPClS5CQpaZKjUgcqanP9THKDCgDEEvr3lwsd4SrVLqASQQRsfrCW13WlTyZrLlkfqFe7vn2rtCLgO9fykzFmqhiHnVt3+ohpfl/SkETFOWoAA5JaiUjf5Vyi2EineUi+LiVZZyZYIWFpdKnYs5DEb9dYvFkmCQLPLOhBUHb2i2Y2+Qis3RavxVvmT5iQmXLQFEO7YaJB0oASWga8OJMaivUkEbgaebfGF9D0XcvY42E1/i34kR09aZyTLZxtMBsykpYKCkAAaYSElHYYiH6HeE9ms4polACa9BzfECJ5k9c5WL9KTQ6Po/nXqfOJZFnCUsHLfu+LOXEKLtZhPQExtdaUhrD5iAIRLU7dhQ6sGg5E0DNm1HyhWnYKxNpr6HP0iaSeoPQ0IjeoBGMzhOWDEkTtNiQqoVXejAbaesZPsBxBUuV4iEiqgpI53NQCXcZOBvGjKp1ZngiyqbQD4emUAKUU5Amg9Za66WaTXTbkrQEsrHXNNWdmUaDPJTszQWUsatlpVukYi06U3p9KRsrT9/3iEQA202o7fGIbQs4VEByA/dtIlKYwI9YkvMr9ltyPEwctalT9P+Y4NqViUyQoDalHNXcwzv2wykyVzVjAUAqcCqjs36nyitzkLlyETUrSQpgtAcFL09oHmbKFhWOwM0h6xlmGftNzlTPFlqsyk0LTMYOjABwKGp9ekRzr1nhRmmXglk1UDjoS1aUD+VREVnvIC0mSEFLs5Cjka1BJ1MGX/blpPhBDyw+MjWrJSz7OfSBcaTg4gZFqkrkAe8l8YhSVgOh3VRyHFGDs3wJhdxNb/FlY2YkJo2zsD1hjcNtGEAJ0SA+rPio5LZekLeLFOiW2bAHyeM1q4jqX1DT7RhcTfh5dTlt1PWMiW4EEWaU4flevWsZD1GwgnmKZyh4qTkK/BT/WOLRbxKKmDrIYA7P7avgH6RHMR+ZXRSgfVqdIAvsH8TPfVeEU0H93PpGA2aMmdHpae84U8TuwWRU5Z6nPUlxq3lFpum6kqQtCwFAgMDXPSuYBSDAlzIEtBVqOm396+UNrMpSbOtQLFXKgnfIGtaEmMtY1NOt1rBa9I2Gwh9v4Rlz5CpCjhSogjAwwKTUHY7M3wEUTiXhKx2CSpFom+LOmAeGGw+Gly6wyic3d/aZmzIdzbwn2RjMBUk1JBxHTWhqSMwGipcS3HPt01drmhQGEBNaYEu1G9qta/q7COxS35eJ57q6wi6lYHMU3PxamWt5ivESmjux7sS58i9YeXdxbZZl4WWZOUuXKkhRJUimL/TchzhDkuaCKXYbjtAMyYmzrnSpftqQl21cgdM84hnW2VOowlj7+2jRoBbJMwNcQoXTt7z3+3WJVoJnWWbLmpVkAQ4AFGVXvpnrFYVZrWmaoTUTQCGCiCoJOWjiPMbDNEsESFTUzNFSlKAPWhA9YsnC1/XlPn/hza5oJyKmLbPyu2TtDC40FWAP3iU84ZSQfb3hyrsnzJnieCJX7lK5ElOrg/L+8DC+U2eeQheOWAgL1GOvsijpGTdc9YCts23TlkTvEXgUQqWXGIg6NRR9cqARoWVC1JwOokEqSXJDZhhVwH5e8KYrbsMbTcivTuc7/AMy53PakyLQmak/lzkhCVAOAXxEZ5YSWOhzyqFxFeayZ0yzuopSqWFAVIJwlQH8pJfYAwss8vwSBJmpmoVXAQcIVsKcv1jV+qM3wpIxJVMUVLqXQmWQQxpRSjmCaJOsZStmsA7j3mteyKyQcHHELsl+okyqF2DNWjNRtyKeUKpk6at5q8aJaiUpNeUdttKB/hE3FF3GRZSormFTNzKP7sLsS/wB9I9BsMiUbuTLnAeGmS5SAxcCjbKjQ9wrZQRzMYrLqSJTboWU3faWHM4SdHFA/ofdEXD1xeKp6FkqUEOAV4c8+4HcxzYhMlBctfNKmMGzI26nbzhqlSFTZSpKFS/D5QkZrJ0Yk0op3O75RaXGvVQMjUc5+2OIb1CzT1BAOkYx7H3llVb5WD8ogJDPVuxKXdKw5CgxBjaMSklqoOVU+oUADDKw8NYximJAKqsANd6Of7R1bOBE+1JmKQobQLLthRJUw1ZslZNkWFEtietdK/CMRblAMtIpqFVbc/SDLwuq2SElQWJqTr4aSpP8Ato22sK5F0rKXmviJNAakbkEtvlGdSwOBzNtldbpqZgR/P+oxsNrTMSSkul2NCzs8GygBWjdHgCy2cSkYUuly5cBid478QjP7843LqxvOFYUDnRx94zNqoWOWxH0rEKbaN/eB84AmEZhRHm3yjm020JQVrIIArvFwMkxl+OIhNfPEM9GI+JJlo0JcqPkUs/aK/bOKFLLSA2yjmeyYg/6EpjNtKykdWKy+jGifTyhZI9JoRSN2ndit2NEyfMmKUsKIQa1xByWJenlnllDnhezlZ8VSgiQhTqUujkZBIDuxr33ir2eQZihhSfDQaB6DVnOZPb0hra7U2ELEwnIIcFtgBQB+0ZyJ0Ado4k31KXNmTlA41FkgILsmgJdtA8c2G3mZMPiAAKNDq+h2pQUgM2NEuWVrLEhmpToGo/WA5E9RUDjQgOGS6TllUEknKF6ANxGK+SA3Eay70nEFE0YsKnQoFsLbMBRvOAuIVFUtKjU/AYt/MwYqyrcqKwxL9oU32wDAhwxzbWvn0iWnKiKVQCcSz3MgiRLf9v8AxGRl0IPgS8/ZHX4xkaF4EWYitCj4gbVR9WPzfWAL6U1oUT+9Yp3gtZ5mJLhSt9i3zjq13cVTlvhUCpyBmDsRmNah845diFuJ1ugtWqzLQi6EqnkBIYfqOmhp1zhza7xSV+EEqwSsKQoMRiUkkBs6JD+cU62cXLkjwTZpiJbgYiySsBQxBKQDmAQC53hncnEspYU6VuqauZkGZSSgB3zCTtpDaKGQasRXXdZXa+knaN5tqUuchJOagDrygYsQ82+xDm3WxMlCgqoIOEUcqHxqc4R2dRMxCkpAwAFRV/JhKQ2bgJU2nnVdeN8vMUuYygwwhNWHtO/XNh5Qwq7ZK8zOprwoPEN4SmrkIISQgFalHCM30D5UaohZxxwwLauVgShJDla0IeYvIBIyDZ1UdoY3FMM5eAMkUUSNAfeX3i4ybKhCeQEmjEk+tGEJWxgdWcn+P9Q7kXy4xPKpPDk6R+XJsJcU8SaBMXWhYtgT/tD9YuHAnCsySoz5yWWqjd6aaN7+0XSUz4dc/P8A5jqS/wAGjQ1rsMGYRQgbVKXfFjItqyTyJCVJpkVByMsqE+Y86nxxLsiZZWVp/EgghKTUlm5gKJLfqLFhDrj7iQIRaWUpKgChJbX2Qx3Na6R55w1w7+MW5SogKJV+0DRIOqiaP3Okaa1VE/7BJeyzf02Eu/A152GZZfCnE+Kf1OKEnlYCgApnCi+ZpReCwtSSUSkYauFBjkNDUno8OrZwQpaCmXyzJafynYBbAOl2o9QDoQNo8wtk+cme8zEJiSAygyhRh7tcqCGqwbcSMCDgy93tNE+fIlKKSnHiVrypIVmQ5ekeky7dImWKZMSU4PBVU0AoXfZiPdHhF3LUqapRdwkpOLQq89n9YsUq2JmflAkBRBmAEjJjh2JJajGkBZ0zORZ6Sh1Cr/bA39ZZbNaE4VF0MHJUSCB1f7ygfhS3g2hK1pZK1cn8qsj3oHEVm97glSwClIqpKQdyd+ucXm5blxSwg0LBlbHdu9O0S5SwyORxG9M4rJDcHYz06UQzOwiUHDlVoWXMFeGkLAcUzfKjj3QxMyLHEUwwcSCZNDEioeozrkfvpFA4gs6jP5CopBBSJYOuhI6uGixWm1Jl2qbLBAxBK/MuCRWhLV8jrHchUtbrxYmo5+8oBsGMRim4lYRKVX4KDGJJSXNUkdiW7tB9+zkqw4WJegOuTfH3PCVdpUipGEebVhyuDtML1Fd/STrBFR6V/tGYsXlv/wAmBk3rVsQz1PyIjtVu5q4X3Iz+RhpzM+04TZ5Up5gCEECpTSndvhFSvG/vHm1GKWnJJJY1zLQ44nnSykeJMKEv7CEpdR3zy6NEnDk2T4ZTJlHDmpS35j3yJG2kJILbTUhCDWd5tN9JNnxpQUtTCiuoAAoGqW32ie7LvKQVzAAs/pFcD6P+pZ19N3ktl5iQFKEnlSynBADkirNnCm1cTKnTEBKcASsOHzLFnb18+kJK4OJrV9SlpDbeImnFKpSSUqYAqPLXprA18SvG8UhTCUkqZORY5D6/Y74mdaU4morPyPSILoQcE1KQ7yQG7kxZTDYkWzVXrEPuWwyaY5wKiWwOoB9i+Z+6xJecpOIAUSRrV2Oj9RFftFqMuaWT7BBqK5Aj4xZbSPyJa2q//uNMszGa3iaF95Zrm/yEPtr3jIiuuZ+Sj+UaRuNA4iTKwgvMGtT/AOkxYrHJKPEJCVAmrKKVA5Ocw3cCEtiSPHl/zvXsTAvFF7mWqYzk4iBU0Y93yeObpZ3CLyZ0KmVFZ24AlqmrkLQZammIWKPUgjQts2Yyjzq6eBxLtxClKMsMuUrJwT5cyag6VG9DLqvZCUnxuYkuSahjoNc2pFglkpsqSpCjMlpCk0qoA5b1FPOOs/QvXWQrbzkD8RWywFl2ibja1CUsypUtWJZEyasKU7H2UMCM01OrEdTFeuoLEzxACuSogKZJOEA0IcuMLD0rDW77bOtS5kwSlmcpZKk4XAL8qS4wsAwY7QwtdjtgCB4Cw4rgZk0qMKS519IT/wCahBjPrmMQmxmds4HA95YrdaAqR4stbLQkJVhNWGfWlT1gqy3valpllSMEs4XUE8xf/cWfyziqWS0zpPKoqwkMrEnCQDRuYO1YaXJbZ5PghRXLSQQSKgfpAOo99DGX6TZhtj/2dQ1EUCxSCv8AIno1utUtEor/AFAOknfTuDC+5b5xqUpagKkAMzAAMd6wv41twFmrTBgUpz7KXwguaZ4vSENg4ts6CeYL5VKK/wBILFg+pJyZ41MQH4nPCEpnM44s4V8ZKLQkqUEKUtaQA5SrJQ7DPoXpGcDyUgzppQAgBtqirudQA/8AuEG8M8UycDeIFNShq46GsNptgROkJCFeGFTlJDey5GIJI2Jcd+8E6lh9MqqxVb650LwlLwrExm0VQ+mXvMUT/FaSibJk+GoeIFlhhrgbMq0SD6vBVotKpSyiYWI2S8dT7LJtAqCV4QyiG3bJnFcjGdGKt9U02IGX6ZTLuuyaUlMtKpkxiaDESpvhRorsq8VylFKwoLS5IVQu7kMWKT23j2W7LVLsYOMpTiow1bQbl/jBl73NKtNZsgKDe0tLHyVn2Yxtfq9ZAC4AmUdEK11F8sZRuA1C1zCqYzILJH7aZh+7DsY9CXbBLVhJAIqPk3SKhM4aFnddk/LmCoSVKZY1TUnCdj67wy4dvBE9Zl2jFKngApCwMtw4KVB3qIiuG4gMhXmX67bwBHtUJ3/t2ia8L9lSU4lKYAbwhvnhuYZBm2WYRMSOZGEKChrgGimqGoY80vq1hdqlSpkyeCh1KE1OHMcjIp1L9RnF+soDaesXNakqRNnzRVZyZ+UUArR/rCGTNnBKkgAF6NQHbLM9t4Oum60LkkomlZIoAzP5NXIijUjmwXjgIRPThoRiahevw0zDQiw7iOrGxg9jsDl1TMS66MAMst2btCi+7smIUlRJWkEHsCf2u3pFqtsigUkjdJGvv+O8CWS3CYGLYhmPnCvKYzzAysS7Yk1ZLe4+msFS7wSnNq1D/de4MOLdcMmY5bAo/qTT109YrN43LPlVH5iNSkVHdOfmI6KWo+xnJfp3TcbxHbrEqbPK5iwroKEDYDIUhwq1AJCUDCkAAAadH17womTUtr6k/GJLFOdwlyMyweHKiiIex2GIZeqMUhXO9AW6Yh0GrQhsk0Yxk+JHxhqnMAkpD1JIZtWJLPnSCZ1nSpBSkISkEqTy8ynp7QBdvLWF2U5YGMp6gIhXEWX3PBSmv6h8DEV2TAHy9kVPcwVNusqSkYah+bLFQjKlMoXS5CpancEEAcpdvj8YE1nuAxi2jsFfWR3nMecog0wp+DRaLco+BKGmL4KLCKta5RWpShUFIo9RT67RaFh5Mkd36Fn7xg6lSDOh07A1j9JZbGoCWnsPfXaNxq7yfCR2EZDBxKiCR/nJDMyj5MIrvGc0GbOGKoWS2tD2zbLvD+Wv89L/ALj8DFX46sDWiYpKSAFkuM3+6Rir2sDe02oQVZCOREthnpZRUS4IwAvWuvk5h5b+LVzFBKjhSwSWzYFyR1MV4zKJOZYu+tc/iPKHfD/DqpyTMJQE/pxB3LswAzL0pnHe74FYLTieGzaQssFu4jmSUchAQ4GJOiTkR0y9RDO4OIFqLrmKWNQVU+EI13TMlAy1oJSNSxDH9DB3GbpenugWRdypYKpP9JNOofMfymOLXpr2sH7zt3g3fVSeOQJ6pZJkmayXDmjKY+40gSxTpMi1LQwSEqamVAHzontHniLzUkjxcUpjmzjpzO3vjfFdsSo2daJuMKWfE0qGZTbs4f6udBryQyYmJbtKstmf0+8d/wCMt6rUZclB5JiACw9o4yQknQBnbr0hJct3SVhVmnJPiPpkBoUnz+UWq9ruNpsQnqKVTJWFYKqAtmgnZlZ6KDxTbfeC0HxEIWnnSpTuSABqRQB/gIUzF1wDg5j6MJaGZcrj1+8tdlsk1CkypabKizyggFcxEtGLJ04jiUVdQA59YsV2XYUIJmKK5QnhSAkul2AJUoZgUOnWKVbOIZQmKmJEqYrCglai4Bq6EddXG/aHfDnHiBI8KYxZ3AIcYiTQaivXKGdwioEyDp1bqWAG2dpfbRd9ltNAxIoVooXzIyY56wstHA8jJE1QU2qQR5sBFd4dvc/iMCSMCq55V+Pb3RZr2v1MtJwIxNmWyaE91SuphNlnSGtgqnaK7fwOWAeXOD4gCwIIyICvShjmRelFWaeClWIBPRR0z9+ReNWdS1YJhWqoxOmqqbkhi5emg2ircf21YnS1LAxeGoDDqOXm75husHWwJxMd6EIWB3EthuFaiRhcpz5h5A120gNd0y5yWmoHK+FqKTo6SC48jElxzVJsyMRZRDknUmv30EVubeC7UkpkLCUHIvzlIPtnSWCxI/Vq4gUBY7QrPpG8Z8JW8ybZPkCctaZaUhAxPzNVBpUJo+1RpFjv+5bPasH5ctbAuSHY7JOY/wBpowitcLXFJs8ozVqQz8uIhmBNSSWqah9n1hDxFxr+ItKpEud+QGQMBotw6lKIYlAqkAULQ8nVsJnxg5mkXhIk20JkKmrThKaTFKBmvy4TUkDLUE5PF/tK1z5IxS8C8Cc6qJBdznSjM7xX+C7qQEGagBwwSoihpzNuMg4y062yVNBzzGfT6/OBdsjTLUYOZX5dsUkYVApb0q/1+ET2GUS9KaHWGs6QDnHEizBGQ+/veFYjdUwoLZ5ff2Y5TWJiktnT70jcmzE6UggIGYnvC4ZM5XMjm3GZ8xn5xIqzy7NIUvwsKEBzhA3Zz65kxNbr+kWc1IUS9XAFNCT8nim33xsqeFS0NhyJySBs2btqa1yhg1N9IiyFX6iMQa9r1TPWClIlipcCp/mOvZo3LmFIBLYcww3zIGflSFaEYQVEuajGkjL9uE1ziSXaAokoVoXDVbLTlVHRpVkXDHecrqGV31KNo5N7ywhSVMoEABTZdwQdA3XWFNvuuTNnpWSUpZOIJSElt3ZiepEcGWCSVpVSlENVqCjUy/vAs2YkFkl+2foWOj9YMoDzFq7LxNXjJKf8rE1XUpYL5Mcu9K+UNLiWoyE4jUKUfIECgzzPvhHapoNKsOwZ+kObiUTIJcAgr9otlhPrTLWMfVoBXn7zZ0jkvgy72CYPDR2H3nGRzYkgS0V/SnToIyFDiajKxKLzk685+fygu23X4q5yyARiJJWzZ+ynfSI7tlA2iv6lLauTP6ln9YKtVnMw0nNLXMywqJc0o1AOuVRHLPM6VLKuSZRLxtUgJASk+IHK3YAknpplEtx32ZMsDCVYVEhi2ElxmRStXG/SloPB8pRJ8TI5FEyh1Ps6naMlcEyiKzGpQsqh091Wjo29drAGMYmKnpEqydROZxdHHCjJKV4VpBOoBDl+YaEZQnvJUxU0qlqw4tU1AObA7dtd4stn4akg1agJcj1zqdvSGcqRKR7KQNTyjTV3+6xnfqFYYjK6tByCZV7PbrUgc+CakDJSGV2cEPA1uWi0lKvw6ZXhJUXRmtVAHLUAI94i5zkpUGbPppvnTPKI7FdchCsQluolxs4zIDs8BW1anIkuFlq6TB7ZfxTKlIKQhKQh0uHcD9XXExy0iKw8YLlTCEKQUGigScxmkqIAqD1c6wwn2XHMJWxQ5ATo/WtT7T5ejvx+BQCwSmn8NAD8O0WXRRtGpqOx4nabVYbSAVyZOJ3wqQlJfpv8IRcQ3LJSoLkghADKlNysKkilCBV3ox3h9P4flr2FP2l/cB8TAds4TklJSVLbopQ00FBAraAc5luoZSMRZwbxGiz2hUtQ8SXgxgsHTlXo7im8OeIuMEzPYZCG3Dmvu+cLJHBkiWDhKgS1SdqB9w0bVw6g0xGmpS4p5xV9y2HbiP6T+0gD7n3M1dHEJCQhLHNsnANW6CGV42YzSmZPYJllwNXalcmrlCxHDQScQWoHokabHEPhBcy5FzBzzlMKpdO3QHOrwsN94bMkr1ot8y2WlcrxSiQHQyThBTkSSA5cg9G844s8g2cqTKUWUAFMPayOemfupD5HBof/ADSDm5QDn/vpBaeGWLCZ2JQa/wDdDu8MYEy6RnJlXvSWqf4SVBpaFOUvsA3dg8N5C5aClMuUgJAYgpBxHOvm/rDmz8MywOZalHfDQeUMv+nWaWHmF3GRJHpSKFgxjMs49otTfM3+GmgHwYQ6sq1LSFMUq+PSMlTZOEYCj+kn1pHBtBrhUa/tR9S/pBCxfeLIzwIWqcGdRCGocRbyiH/rEkJPNiNaIBL/AChFabpUqYVqm5gZy3NHq6lQNOud6+KCB+9Lt2AWBF91ZAnvCb5/xAlSElkgKyAUXJLj9I6PnFUtf+J5WWCZi0l2flBbZI0rDK08GYylQVioaFAAcnMMSBR9NYjl8CkkEzEhsQHIS79XGw9YaLK9GSd/aKIYWYA294gWqbasMxaiE/pSNN/Vs4CsKsImcqSAtVQWIqMj9YuMnhcy0hPigkboNa5+1SBhwSUJUVTgylFR5CM9A6jBdNcquSxg9YhdAqjO8UWe2BSSZVSmikkBRbp+4QKClSVEhsLey7s7EkVYdWg6fcsuhR7T0ISRl1dvdEf4IsRjUqrklNezgxv8TV7zmeGsHAgUi04WwErIdtG6t5xHaLUFqDlSWzoSWyMNrNca1hgtnBzFGNDq5GUTr4OOE/npUasGOfZUQ9VV8pB01vtK4q0gAsTqzjr3rFg4fL2dx+5Y/wC1JNPJog/+i1qqiaA7MMKqZnNmyBLijHrDe5rq8FCZai4USxwqAIWkNmzntk9YzdTcjphTNPT0sjZYSw2WZyIz9lOvQRuOwhqUpTPaMihxGyriQxKcDkEjMN7zs8blqI09KetYyMjmGoTaLTN/iXD7UzO/9o2q1khqd/nGRkB2lhiwzo5ZDs+fyiMKfItWuf3vGRkV21lixpKJmD2hiLMK5Vzy6xNYpBXRnOYrk9HEbjIsVLKNpk067ppoAN2xeUATLMtLuACQCz5jy7GNxkEalAgrc2ZPY5cwlwMQBqH7q1OyTltHcy2uRymtA6n+9IyMge0sM2tmSyHUeVL656fbxFbVkAEDCBR3+zGRkX2Eg95szEI5cZKiNyeoGXnGLvBKQ5Soenpn0jIyK7KyG1px+Pl0pmCXqRrTeJV2UiT4pSoIKsOI4SxIcUd2aMjItaEMs2sIFaUpSooOJwcL8pq7bNBiLuwlKFJCllLtQA0dnzeo6RkZF9lcSG5pLgZeEIDsHFOldtWjeBblLMRucqbxkZFdlYPdaclK8il6nX7pEUw1YpAJ+UZGRXZWF3WhJHK+HrmPpEJWf2++NRkTtLK7jTnxBXleuWkSy5BCaozyqDl6xuMixUso2tNpOFh4Y2z2gbGCSQkMcx2pGRkTtLK7jSGZMSTkO2w9IFtM0KyQHca5+6MjILtrL7rTSlq1QAKjPSOFlSQpOpNK5FQ0920ajInbXMrvNL3dd4flJdIBIdi1HJLey0ZGRkaxWsSXM//Z"/>
          <p:cNvSpPr>
            <a:spLocks noChangeAspect="1" noChangeArrowheads="1"/>
          </p:cNvSpPr>
          <p:nvPr/>
        </p:nvSpPr>
        <p:spPr bwMode="auto">
          <a:xfrm>
            <a:off x="63500"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122</a:t>
            </a:fld>
            <a:endParaRPr lang="nl-NL"/>
          </a:p>
        </p:txBody>
      </p:sp>
      <p:sp>
        <p:nvSpPr>
          <p:cNvPr id="3" name="Rechthoek 2"/>
          <p:cNvSpPr/>
          <p:nvPr/>
        </p:nvSpPr>
        <p:spPr>
          <a:xfrm>
            <a:off x="179512" y="188640"/>
            <a:ext cx="8712968" cy="3903504"/>
          </a:xfrm>
          <a:prstGeom prst="rect">
            <a:avLst/>
          </a:prstGeom>
        </p:spPr>
        <p:txBody>
          <a:bodyPr wrap="square">
            <a:spAutoFit/>
          </a:bodyPr>
          <a:lstStyle/>
          <a:p>
            <a:pPr>
              <a:lnSpc>
                <a:spcPct val="150000"/>
              </a:lnSpc>
            </a:pPr>
            <a:r>
              <a:rPr lang="en-US" sz="2800" dirty="0" err="1" smtClean="0"/>
              <a:t>Inde</a:t>
            </a:r>
            <a:r>
              <a:rPr lang="en-US" sz="2800" dirty="0" smtClean="0"/>
              <a:t> P. </a:t>
            </a:r>
            <a:r>
              <a:rPr lang="en-US" sz="2800" dirty="0" err="1" smtClean="0"/>
              <a:t>Valerius</a:t>
            </a:r>
            <a:r>
              <a:rPr lang="en-US" sz="2800" dirty="0" smtClean="0"/>
              <a:t> </a:t>
            </a:r>
            <a:r>
              <a:rPr lang="en-US" sz="2800" dirty="0" err="1" smtClean="0"/>
              <a:t>iterum</a:t>
            </a:r>
            <a:r>
              <a:rPr lang="en-US" sz="2800" dirty="0" smtClean="0"/>
              <a:t> T. Lucretius </a:t>
            </a:r>
            <a:r>
              <a:rPr lang="en-US" sz="2800" dirty="0" err="1" smtClean="0"/>
              <a:t>consules</a:t>
            </a:r>
            <a:r>
              <a:rPr lang="en-US" sz="2800" dirty="0" smtClean="0"/>
              <a:t> </a:t>
            </a:r>
            <a:r>
              <a:rPr lang="en-US" sz="2800" dirty="0" err="1" smtClean="0"/>
              <a:t>facti</a:t>
            </a:r>
            <a:r>
              <a:rPr lang="en-US" sz="2800" dirty="0" smtClean="0"/>
              <a:t>. </a:t>
            </a:r>
            <a:r>
              <a:rPr lang="en-US" sz="2800" dirty="0" err="1" smtClean="0"/>
              <a:t>Iam</a:t>
            </a:r>
            <a:r>
              <a:rPr lang="en-US" sz="2800" dirty="0" smtClean="0"/>
              <a:t> Tarquinii ad </a:t>
            </a:r>
            <a:r>
              <a:rPr lang="en-US" sz="2800" dirty="0" err="1" smtClean="0"/>
              <a:t>Lartem</a:t>
            </a:r>
            <a:r>
              <a:rPr lang="en-US" sz="2800" dirty="0" smtClean="0"/>
              <a:t> </a:t>
            </a:r>
            <a:r>
              <a:rPr lang="en-US" sz="2800" dirty="0" err="1" smtClean="0"/>
              <a:t>Porsennam</a:t>
            </a:r>
            <a:r>
              <a:rPr lang="en-US" sz="2800" dirty="0" smtClean="0"/>
              <a:t>, </a:t>
            </a:r>
            <a:r>
              <a:rPr lang="en-US" sz="2800" dirty="0" err="1" smtClean="0"/>
              <a:t>Clusinum</a:t>
            </a:r>
            <a:r>
              <a:rPr lang="en-US" sz="2800" dirty="0" smtClean="0"/>
              <a:t> </a:t>
            </a:r>
            <a:r>
              <a:rPr lang="en-US" sz="2800" dirty="0" err="1" smtClean="0"/>
              <a:t>regem</a:t>
            </a:r>
            <a:r>
              <a:rPr lang="en-US" sz="2800" dirty="0" smtClean="0"/>
              <a:t>, </a:t>
            </a:r>
            <a:r>
              <a:rPr lang="en-US" sz="2800" dirty="0" err="1" smtClean="0"/>
              <a:t>perfugerant</a:t>
            </a:r>
            <a:r>
              <a:rPr lang="en-US" sz="2800" dirty="0" smtClean="0"/>
              <a:t>. </a:t>
            </a:r>
            <a:r>
              <a:rPr lang="en-US" sz="2800" dirty="0" err="1" smtClean="0"/>
              <a:t>Ibi</a:t>
            </a:r>
            <a:r>
              <a:rPr lang="en-US" sz="2800" dirty="0" smtClean="0"/>
              <a:t>, </a:t>
            </a:r>
            <a:r>
              <a:rPr lang="en-US" sz="2800" dirty="0" err="1" smtClean="0"/>
              <a:t>miscendo</a:t>
            </a:r>
            <a:r>
              <a:rPr lang="en-US" sz="2800" dirty="0" smtClean="0"/>
              <a:t> </a:t>
            </a:r>
            <a:r>
              <a:rPr lang="en-US" sz="2800" dirty="0" err="1" smtClean="0"/>
              <a:t>consilium</a:t>
            </a:r>
            <a:r>
              <a:rPr lang="en-US" sz="2800" dirty="0" smtClean="0"/>
              <a:t> </a:t>
            </a:r>
            <a:r>
              <a:rPr lang="en-US" sz="2800" dirty="0" err="1" smtClean="0"/>
              <a:t>precesque</a:t>
            </a:r>
            <a:r>
              <a:rPr lang="en-US" sz="2800" dirty="0" smtClean="0"/>
              <a:t>, </a:t>
            </a:r>
            <a:r>
              <a:rPr lang="en-US" sz="2800" dirty="0" err="1" smtClean="0"/>
              <a:t>nunc</a:t>
            </a:r>
            <a:r>
              <a:rPr lang="en-US" sz="2800" dirty="0" smtClean="0"/>
              <a:t> </a:t>
            </a:r>
            <a:r>
              <a:rPr lang="en-US" sz="2800" dirty="0" err="1" smtClean="0"/>
              <a:t>orabant</a:t>
            </a:r>
            <a:r>
              <a:rPr lang="en-US" sz="2800" dirty="0" smtClean="0"/>
              <a:t>, ne se, </a:t>
            </a:r>
            <a:r>
              <a:rPr lang="en-US" sz="2800" dirty="0" err="1" smtClean="0"/>
              <a:t>oriundos</a:t>
            </a:r>
            <a:r>
              <a:rPr lang="en-US" sz="2800" dirty="0" smtClean="0"/>
              <a:t> ex </a:t>
            </a:r>
            <a:r>
              <a:rPr lang="en-US" sz="2800" dirty="0" err="1" smtClean="0"/>
              <a:t>Etruscis</a:t>
            </a:r>
            <a:r>
              <a:rPr lang="en-US" sz="2800" dirty="0" smtClean="0"/>
              <a:t>, </a:t>
            </a:r>
            <a:r>
              <a:rPr lang="en-US" sz="2800" dirty="0" err="1" smtClean="0"/>
              <a:t>eiusdem</a:t>
            </a:r>
            <a:r>
              <a:rPr lang="en-US" sz="2800" dirty="0" smtClean="0"/>
              <a:t> </a:t>
            </a:r>
            <a:r>
              <a:rPr lang="en-US" sz="2800" dirty="0" err="1" smtClean="0"/>
              <a:t>sanguinis</a:t>
            </a:r>
            <a:r>
              <a:rPr lang="en-US" sz="2800" dirty="0" smtClean="0"/>
              <a:t> </a:t>
            </a:r>
            <a:r>
              <a:rPr lang="en-US" sz="2800" dirty="0" err="1" smtClean="0"/>
              <a:t>nominisque</a:t>
            </a:r>
            <a:r>
              <a:rPr lang="en-US" sz="2800" dirty="0" smtClean="0"/>
              <a:t>, </a:t>
            </a:r>
            <a:r>
              <a:rPr lang="en-US" sz="2800" dirty="0" err="1" smtClean="0"/>
              <a:t>egentes</a:t>
            </a:r>
            <a:r>
              <a:rPr lang="en-US" sz="2800" dirty="0" smtClean="0"/>
              <a:t> </a:t>
            </a:r>
            <a:r>
              <a:rPr lang="en-US" sz="2800" dirty="0" err="1" smtClean="0"/>
              <a:t>exsulare</a:t>
            </a:r>
            <a:r>
              <a:rPr lang="en-US" sz="2800" dirty="0" smtClean="0"/>
              <a:t> </a:t>
            </a:r>
            <a:r>
              <a:rPr lang="en-US" sz="2800" dirty="0" err="1" smtClean="0"/>
              <a:t>pateretur</a:t>
            </a:r>
            <a:r>
              <a:rPr lang="en-US" sz="2800" dirty="0" smtClean="0"/>
              <a:t>, </a:t>
            </a:r>
            <a:r>
              <a:rPr lang="en-US" sz="2800" dirty="0" err="1" smtClean="0"/>
              <a:t>nunc</a:t>
            </a:r>
            <a:r>
              <a:rPr lang="en-US" sz="2800" dirty="0" smtClean="0"/>
              <a:t> </a:t>
            </a:r>
            <a:r>
              <a:rPr lang="en-US" sz="2800" dirty="0" err="1" smtClean="0"/>
              <a:t>monebant</a:t>
            </a:r>
            <a:r>
              <a:rPr lang="en-US" sz="2800" dirty="0" smtClean="0"/>
              <a:t> </a:t>
            </a:r>
            <a:r>
              <a:rPr lang="en-US" sz="2800" dirty="0" err="1" smtClean="0"/>
              <a:t>etiam</a:t>
            </a:r>
            <a:r>
              <a:rPr lang="en-US" sz="2800" dirty="0" smtClean="0"/>
              <a:t>, ne </a:t>
            </a:r>
            <a:r>
              <a:rPr lang="en-US" sz="2800" dirty="0" err="1" smtClean="0"/>
              <a:t>orientem</a:t>
            </a:r>
            <a:r>
              <a:rPr lang="en-US" sz="2800" dirty="0" smtClean="0"/>
              <a:t> </a:t>
            </a:r>
            <a:r>
              <a:rPr lang="en-US" sz="2800" dirty="0" err="1" smtClean="0"/>
              <a:t>morem</a:t>
            </a:r>
            <a:r>
              <a:rPr lang="en-US" sz="2800" dirty="0" smtClean="0"/>
              <a:t> </a:t>
            </a:r>
            <a:r>
              <a:rPr lang="en-US" sz="2800" dirty="0" err="1" smtClean="0"/>
              <a:t>pellendi</a:t>
            </a:r>
            <a:r>
              <a:rPr lang="en-US" sz="2800" dirty="0" smtClean="0"/>
              <a:t> </a:t>
            </a:r>
            <a:r>
              <a:rPr lang="en-US" sz="2800" dirty="0" err="1" smtClean="0"/>
              <a:t>reges</a:t>
            </a:r>
            <a:r>
              <a:rPr lang="en-US" sz="2800" dirty="0" smtClean="0"/>
              <a:t> </a:t>
            </a:r>
            <a:r>
              <a:rPr lang="en-US" sz="2800" dirty="0" err="1" smtClean="0"/>
              <a:t>inultum</a:t>
            </a:r>
            <a:r>
              <a:rPr lang="en-US" sz="2800" dirty="0" smtClean="0"/>
              <a:t> </a:t>
            </a:r>
            <a:r>
              <a:rPr lang="en-US" sz="2800" dirty="0" err="1" smtClean="0"/>
              <a:t>sineret</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smtClean="0">
                <a:solidFill>
                  <a:schemeClr val="accent3">
                    <a:lumMod val="60000"/>
                    <a:lumOff val="40000"/>
                  </a:schemeClr>
                </a:solidFill>
                <a:latin typeface="+mj-lt"/>
                <a:ea typeface="+mj-ea"/>
                <a:cs typeface="+mj-cs"/>
              </a:rPr>
              <a:t>Enige tijd later probeert </a:t>
            </a:r>
            <a:r>
              <a:rPr lang="nl-NL" sz="2800" noProof="0" dirty="0" err="1" smtClean="0">
                <a:solidFill>
                  <a:schemeClr val="accent3">
                    <a:lumMod val="60000"/>
                    <a:lumOff val="40000"/>
                  </a:schemeClr>
                </a:solidFill>
                <a:latin typeface="+mj-lt"/>
                <a:ea typeface="+mj-ea"/>
                <a:cs typeface="+mj-cs"/>
              </a:rPr>
              <a:t>Tarquinius</a:t>
            </a:r>
            <a:r>
              <a:rPr lang="nl-NL" sz="2800" noProof="0" dirty="0" smtClean="0">
                <a:solidFill>
                  <a:schemeClr val="accent3">
                    <a:lumMod val="60000"/>
                    <a:lumOff val="40000"/>
                  </a:schemeClr>
                </a:solidFill>
                <a:latin typeface="+mj-lt"/>
                <a:ea typeface="+mj-ea"/>
                <a:cs typeface="+mj-cs"/>
              </a:rPr>
              <a:t> Superbus de </a:t>
            </a:r>
            <a:r>
              <a:rPr lang="nl-NL" sz="2800" noProof="0" dirty="0" err="1" smtClean="0">
                <a:solidFill>
                  <a:schemeClr val="accent3">
                    <a:lumMod val="60000"/>
                    <a:lumOff val="40000"/>
                  </a:schemeClr>
                </a:solidFill>
                <a:latin typeface="+mj-lt"/>
                <a:ea typeface="+mj-ea"/>
                <a:cs typeface="+mj-cs"/>
              </a:rPr>
              <a:t>Etruskische</a:t>
            </a:r>
            <a:r>
              <a:rPr lang="nl-NL" sz="2800" noProof="0" dirty="0" smtClean="0">
                <a:solidFill>
                  <a:schemeClr val="accent3">
                    <a:lumMod val="60000"/>
                    <a:lumOff val="40000"/>
                  </a:schemeClr>
                </a:solidFill>
                <a:latin typeface="+mj-lt"/>
                <a:ea typeface="+mj-ea"/>
                <a:cs typeface="+mj-cs"/>
              </a:rPr>
              <a:t> koning </a:t>
            </a:r>
            <a:r>
              <a:rPr lang="nl-NL" sz="2800" noProof="0" dirty="0" err="1" smtClean="0">
                <a:solidFill>
                  <a:schemeClr val="accent3">
                    <a:lumMod val="60000"/>
                    <a:lumOff val="40000"/>
                  </a:schemeClr>
                </a:solidFill>
                <a:latin typeface="+mj-lt"/>
                <a:ea typeface="+mj-ea"/>
                <a:cs typeface="+mj-cs"/>
              </a:rPr>
              <a:t>Porsenna</a:t>
            </a:r>
            <a:r>
              <a:rPr lang="nl-NL" sz="2800" noProof="0" dirty="0" smtClean="0">
                <a:solidFill>
                  <a:schemeClr val="accent3">
                    <a:lumMod val="60000"/>
                    <a:lumOff val="40000"/>
                  </a:schemeClr>
                </a:solidFill>
                <a:latin typeface="+mj-lt"/>
                <a:ea typeface="+mj-ea"/>
                <a:cs typeface="+mj-cs"/>
              </a:rPr>
              <a:t> zover te krijgen dat hij hem</a:t>
            </a:r>
            <a:r>
              <a:rPr lang="nl-NL" sz="2800" dirty="0">
                <a:solidFill>
                  <a:schemeClr val="accent3">
                    <a:lumMod val="60000"/>
                    <a:lumOff val="40000"/>
                  </a:schemeClr>
                </a:solidFill>
                <a:latin typeface="+mj-lt"/>
                <a:ea typeface="+mj-ea"/>
                <a:cs typeface="+mj-cs"/>
              </a:rPr>
              <a:t> </a:t>
            </a:r>
            <a:r>
              <a:rPr lang="nl-NL" sz="2800" dirty="0" smtClean="0">
                <a:solidFill>
                  <a:schemeClr val="accent3">
                    <a:lumMod val="60000"/>
                    <a:lumOff val="40000"/>
                  </a:schemeClr>
                </a:solidFill>
                <a:latin typeface="+mj-lt"/>
                <a:ea typeface="+mj-ea"/>
                <a:cs typeface="+mj-cs"/>
              </a:rPr>
              <a:t>steunt bij zijn terugkeer als koning van Rome. Hij smeekt, en appelleert aan hun gezamenlijke afkomst.</a:t>
            </a:r>
            <a:endParaRPr lang="nl-NL" sz="2800" noProof="0" dirty="0" smtClean="0">
              <a:solidFill>
                <a:schemeClr val="accent3">
                  <a:lumMod val="60000"/>
                  <a:lumOff val="40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123</a:t>
            </a:fld>
            <a:endParaRPr lang="nl-NL"/>
          </a:p>
        </p:txBody>
      </p:sp>
      <p:sp>
        <p:nvSpPr>
          <p:cNvPr id="3" name="Rechthoek 2"/>
          <p:cNvSpPr/>
          <p:nvPr/>
        </p:nvSpPr>
        <p:spPr>
          <a:xfrm>
            <a:off x="179512" y="188640"/>
            <a:ext cx="8784976" cy="3257174"/>
          </a:xfrm>
          <a:prstGeom prst="rect">
            <a:avLst/>
          </a:prstGeom>
        </p:spPr>
        <p:txBody>
          <a:bodyPr wrap="square">
            <a:spAutoFit/>
          </a:bodyPr>
          <a:lstStyle/>
          <a:p>
            <a:pPr>
              <a:lnSpc>
                <a:spcPct val="150000"/>
              </a:lnSpc>
            </a:pPr>
            <a:r>
              <a:rPr lang="en-US" sz="2800" dirty="0" err="1" smtClean="0">
                <a:solidFill>
                  <a:srgbClr val="FFFF00"/>
                </a:solidFill>
              </a:rPr>
              <a:t>Satis</a:t>
            </a:r>
            <a:r>
              <a:rPr lang="en-US" sz="2800" dirty="0" smtClean="0">
                <a:solidFill>
                  <a:srgbClr val="FFFF00"/>
                </a:solidFill>
              </a:rPr>
              <a:t> </a:t>
            </a:r>
            <a:r>
              <a:rPr lang="en-US" sz="2800" dirty="0" err="1" smtClean="0">
                <a:solidFill>
                  <a:srgbClr val="FFFF00"/>
                </a:solidFill>
              </a:rPr>
              <a:t>libertatem</a:t>
            </a:r>
            <a:r>
              <a:rPr lang="en-US" sz="2800" dirty="0" smtClean="0">
                <a:solidFill>
                  <a:srgbClr val="FFFF00"/>
                </a:solidFill>
              </a:rPr>
              <a:t> </a:t>
            </a:r>
            <a:r>
              <a:rPr lang="en-US" sz="2800" dirty="0" err="1" smtClean="0">
                <a:solidFill>
                  <a:srgbClr val="FFFF00"/>
                </a:solidFill>
              </a:rPr>
              <a:t>ipsam</a:t>
            </a:r>
            <a:r>
              <a:rPr lang="en-US" sz="2800" dirty="0" smtClean="0">
                <a:solidFill>
                  <a:srgbClr val="FFFF00"/>
                </a:solidFill>
              </a:rPr>
              <a:t> </a:t>
            </a:r>
            <a:r>
              <a:rPr lang="en-US" sz="2800" dirty="0" err="1" smtClean="0">
                <a:solidFill>
                  <a:srgbClr val="FFFF00"/>
                </a:solidFill>
              </a:rPr>
              <a:t>habere</a:t>
            </a:r>
            <a:r>
              <a:rPr lang="en-US" sz="2800" dirty="0" smtClean="0">
                <a:solidFill>
                  <a:srgbClr val="FFFF00"/>
                </a:solidFill>
              </a:rPr>
              <a:t> </a:t>
            </a:r>
            <a:r>
              <a:rPr lang="en-US" sz="2800" dirty="0" err="1" smtClean="0">
                <a:solidFill>
                  <a:srgbClr val="FFFF00"/>
                </a:solidFill>
              </a:rPr>
              <a:t>dulcedinis</a:t>
            </a:r>
            <a:r>
              <a:rPr lang="en-US" sz="2800" dirty="0" smtClean="0">
                <a:solidFill>
                  <a:srgbClr val="FFFF00"/>
                </a:solidFill>
              </a:rPr>
              <a:t>. Nisi, quanta vi </a:t>
            </a:r>
            <a:r>
              <a:rPr lang="en-US" sz="2800" dirty="0" err="1" smtClean="0">
                <a:solidFill>
                  <a:srgbClr val="FFFF00"/>
                </a:solidFill>
              </a:rPr>
              <a:t>civitates</a:t>
            </a:r>
            <a:r>
              <a:rPr lang="en-US" sz="2800" dirty="0" smtClean="0">
                <a:solidFill>
                  <a:srgbClr val="FFFF00"/>
                </a:solidFill>
              </a:rPr>
              <a:t> </a:t>
            </a:r>
            <a:r>
              <a:rPr lang="en-US" sz="2800" dirty="0" err="1" smtClean="0">
                <a:solidFill>
                  <a:srgbClr val="FFFF00"/>
                </a:solidFill>
              </a:rPr>
              <a:t>eam</a:t>
            </a:r>
            <a:r>
              <a:rPr lang="en-US" sz="2800" dirty="0" smtClean="0">
                <a:solidFill>
                  <a:srgbClr val="FFFF00"/>
                </a:solidFill>
              </a:rPr>
              <a:t> </a:t>
            </a:r>
            <a:r>
              <a:rPr lang="en-US" sz="2800" dirty="0" err="1" smtClean="0">
                <a:solidFill>
                  <a:srgbClr val="FFFF00"/>
                </a:solidFill>
              </a:rPr>
              <a:t>expetant</a:t>
            </a:r>
            <a:r>
              <a:rPr lang="en-US" sz="2800" dirty="0" smtClean="0">
                <a:solidFill>
                  <a:srgbClr val="FFFF00"/>
                </a:solidFill>
              </a:rPr>
              <a:t>, </a:t>
            </a:r>
            <a:r>
              <a:rPr lang="en-US" sz="2800" dirty="0" err="1" smtClean="0">
                <a:solidFill>
                  <a:srgbClr val="FFFF00"/>
                </a:solidFill>
              </a:rPr>
              <a:t>tanta</a:t>
            </a:r>
            <a:r>
              <a:rPr lang="en-US" sz="2800" dirty="0" smtClean="0">
                <a:solidFill>
                  <a:srgbClr val="FFFF00"/>
                </a:solidFill>
              </a:rPr>
              <a:t> regna </a:t>
            </a:r>
            <a:r>
              <a:rPr lang="en-US" sz="2800" dirty="0" err="1" smtClean="0">
                <a:solidFill>
                  <a:srgbClr val="FFFF00"/>
                </a:solidFill>
              </a:rPr>
              <a:t>reges</a:t>
            </a:r>
            <a:r>
              <a:rPr lang="en-US" sz="2800" dirty="0" smtClean="0">
                <a:solidFill>
                  <a:srgbClr val="FFFF00"/>
                </a:solidFill>
              </a:rPr>
              <a:t> defendant, </a:t>
            </a:r>
            <a:r>
              <a:rPr lang="en-US" sz="2800" dirty="0" err="1" smtClean="0">
                <a:solidFill>
                  <a:srgbClr val="FFFF00"/>
                </a:solidFill>
              </a:rPr>
              <a:t>aequari</a:t>
            </a:r>
            <a:r>
              <a:rPr lang="en-US" sz="2800" dirty="0" smtClean="0">
                <a:solidFill>
                  <a:srgbClr val="FFFF00"/>
                </a:solidFill>
              </a:rPr>
              <a:t> summa </a:t>
            </a:r>
            <a:r>
              <a:rPr lang="en-US" sz="2800" dirty="0" err="1" smtClean="0">
                <a:solidFill>
                  <a:srgbClr val="FFFF00"/>
                </a:solidFill>
              </a:rPr>
              <a:t>infimis</a:t>
            </a:r>
            <a:r>
              <a:rPr lang="en-US" sz="2800" dirty="0" smtClean="0">
                <a:solidFill>
                  <a:srgbClr val="FFFF00"/>
                </a:solidFill>
              </a:rPr>
              <a:t>; </a:t>
            </a:r>
            <a:r>
              <a:rPr lang="en-US" sz="2800" dirty="0" err="1" smtClean="0">
                <a:solidFill>
                  <a:srgbClr val="FFFF00"/>
                </a:solidFill>
              </a:rPr>
              <a:t>nihil</a:t>
            </a:r>
            <a:r>
              <a:rPr lang="en-US" sz="2800" dirty="0" smtClean="0">
                <a:solidFill>
                  <a:srgbClr val="FFFF00"/>
                </a:solidFill>
              </a:rPr>
              <a:t> </a:t>
            </a:r>
            <a:r>
              <a:rPr lang="en-US" sz="2800" dirty="0" err="1" smtClean="0">
                <a:solidFill>
                  <a:srgbClr val="FFFF00"/>
                </a:solidFill>
              </a:rPr>
              <a:t>excelsum</a:t>
            </a:r>
            <a:r>
              <a:rPr lang="en-US" sz="2800" dirty="0" smtClean="0">
                <a:solidFill>
                  <a:srgbClr val="FFFF00"/>
                </a:solidFill>
              </a:rPr>
              <a:t>, </a:t>
            </a:r>
            <a:r>
              <a:rPr lang="en-US" sz="2800" dirty="0" err="1" smtClean="0">
                <a:solidFill>
                  <a:srgbClr val="FFFF00"/>
                </a:solidFill>
              </a:rPr>
              <a:t>nihil</a:t>
            </a:r>
            <a:r>
              <a:rPr lang="en-US" sz="2800" dirty="0" smtClean="0">
                <a:solidFill>
                  <a:srgbClr val="FFFF00"/>
                </a:solidFill>
              </a:rPr>
              <a:t> quod supra cetera </a:t>
            </a:r>
            <a:r>
              <a:rPr lang="en-US" sz="2800" dirty="0" err="1" smtClean="0">
                <a:solidFill>
                  <a:srgbClr val="FFFF00"/>
                </a:solidFill>
              </a:rPr>
              <a:t>emineat</a:t>
            </a:r>
            <a:r>
              <a:rPr lang="en-US" sz="2800" dirty="0" smtClean="0">
                <a:solidFill>
                  <a:srgbClr val="FFFF00"/>
                </a:solidFill>
              </a:rPr>
              <a:t>, in </a:t>
            </a:r>
            <a:r>
              <a:rPr lang="en-US" sz="2800" dirty="0" err="1" smtClean="0">
                <a:solidFill>
                  <a:srgbClr val="FFFF00"/>
                </a:solidFill>
              </a:rPr>
              <a:t>civitatibus</a:t>
            </a:r>
            <a:r>
              <a:rPr lang="en-US" sz="2800" dirty="0" smtClean="0">
                <a:solidFill>
                  <a:srgbClr val="FFFF00"/>
                </a:solidFill>
              </a:rPr>
              <a:t> fore; </a:t>
            </a:r>
            <a:r>
              <a:rPr lang="en-US" sz="2800" dirty="0" err="1" smtClean="0">
                <a:solidFill>
                  <a:srgbClr val="FFFF00"/>
                </a:solidFill>
              </a:rPr>
              <a:t>adesse</a:t>
            </a:r>
            <a:r>
              <a:rPr lang="en-US" sz="2800" dirty="0" smtClean="0">
                <a:solidFill>
                  <a:srgbClr val="FFFF00"/>
                </a:solidFill>
              </a:rPr>
              <a:t> finem </a:t>
            </a:r>
            <a:r>
              <a:rPr lang="en-US" sz="2800" dirty="0" err="1" smtClean="0">
                <a:solidFill>
                  <a:srgbClr val="FFFF00"/>
                </a:solidFill>
              </a:rPr>
              <a:t>regnis</a:t>
            </a:r>
            <a:r>
              <a:rPr lang="en-US" sz="2800" dirty="0" smtClean="0">
                <a:solidFill>
                  <a:srgbClr val="FFFF00"/>
                </a:solidFill>
              </a:rPr>
              <a:t>, </a:t>
            </a:r>
            <a:r>
              <a:rPr lang="en-US" sz="2800" dirty="0" err="1" smtClean="0">
                <a:solidFill>
                  <a:srgbClr val="FFFF00"/>
                </a:solidFill>
              </a:rPr>
              <a:t>rei</a:t>
            </a:r>
            <a:r>
              <a:rPr lang="en-US" sz="2800" dirty="0" smtClean="0">
                <a:solidFill>
                  <a:srgbClr val="FFFF00"/>
                </a:solidFill>
              </a:rPr>
              <a:t> inter </a:t>
            </a:r>
            <a:r>
              <a:rPr lang="en-US" sz="2800" dirty="0" err="1" smtClean="0">
                <a:solidFill>
                  <a:srgbClr val="FFFF00"/>
                </a:solidFill>
              </a:rPr>
              <a:t>deos</a:t>
            </a:r>
            <a:r>
              <a:rPr lang="en-US" sz="2800" dirty="0" smtClean="0">
                <a:solidFill>
                  <a:srgbClr val="FFFF00"/>
                </a:solidFill>
              </a:rPr>
              <a:t> </a:t>
            </a:r>
            <a:r>
              <a:rPr lang="en-US" sz="2800" dirty="0" err="1" smtClean="0">
                <a:solidFill>
                  <a:srgbClr val="FFFF00"/>
                </a:solidFill>
              </a:rPr>
              <a:t>hominesque</a:t>
            </a:r>
            <a:r>
              <a:rPr lang="en-US" sz="2800" dirty="0" smtClean="0">
                <a:solidFill>
                  <a:srgbClr val="FFFF00"/>
                </a:solidFill>
              </a:rPr>
              <a:t> </a:t>
            </a:r>
            <a:r>
              <a:rPr lang="en-US" sz="2800" dirty="0" err="1" smtClean="0">
                <a:solidFill>
                  <a:srgbClr val="FFFF00"/>
                </a:solidFill>
              </a:rPr>
              <a:t>pulcherrimae</a:t>
            </a:r>
            <a:r>
              <a:rPr lang="en-US" sz="2800" dirty="0" smtClean="0">
                <a:solidFill>
                  <a:srgbClr val="FFFF00"/>
                </a:solidFill>
              </a:rPr>
              <a:t>.</a:t>
            </a:r>
            <a:endParaRPr lang="nl-NL" sz="2800" dirty="0">
              <a:solidFill>
                <a:srgbClr val="FFFF0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64</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Wat beweert </a:t>
            </a:r>
            <a:r>
              <a:rPr lang="nl-NL" sz="2800" dirty="0" err="1" smtClean="0">
                <a:latin typeface="+mj-lt"/>
                <a:ea typeface="+mj-ea"/>
                <a:cs typeface="+mj-cs"/>
              </a:rPr>
              <a:t>Tarquinius</a:t>
            </a:r>
            <a:r>
              <a:rPr lang="nl-NL" sz="2800" dirty="0" smtClean="0">
                <a:latin typeface="+mj-lt"/>
                <a:ea typeface="+mj-ea"/>
                <a:cs typeface="+mj-cs"/>
              </a:rPr>
              <a:t> in essentie?</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koningen moeten de monarchie verdedigen</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er is niets zo wauw! als het koningschap</a:t>
            </a:r>
            <a:endParaRPr lang="nl-NL" sz="2800" dirty="0" smtClean="0">
              <a:solidFill>
                <a:srgbClr val="00B050"/>
              </a:solidFill>
            </a:endParaRPr>
          </a:p>
          <a:p>
            <a:pPr>
              <a:lnSpc>
                <a:spcPts val="3000"/>
              </a:lnSpc>
              <a:spcBef>
                <a:spcPct val="0"/>
              </a:spcBef>
              <a:defRPr/>
            </a:pPr>
            <a:r>
              <a:rPr lang="nl-NL" sz="2800" dirty="0" smtClean="0">
                <a:solidFill>
                  <a:srgbClr val="00B050"/>
                </a:solidFill>
                <a:latin typeface="+mj-lt"/>
                <a:ea typeface="+mj-ea"/>
                <a:cs typeface="+mj-cs"/>
              </a:rPr>
              <a:t>	C. koningen zijn soms zelfs beter dan de goden</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aan het koningschap zal snel een eind komen</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124</a:t>
            </a:fld>
            <a:endParaRPr lang="nl-NL"/>
          </a:p>
        </p:txBody>
      </p:sp>
      <p:sp>
        <p:nvSpPr>
          <p:cNvPr id="3" name="Rechthoek 2"/>
          <p:cNvSpPr/>
          <p:nvPr/>
        </p:nvSpPr>
        <p:spPr>
          <a:xfrm>
            <a:off x="179512" y="188640"/>
            <a:ext cx="8712968" cy="2110706"/>
          </a:xfrm>
          <a:prstGeom prst="rect">
            <a:avLst/>
          </a:prstGeom>
        </p:spPr>
        <p:txBody>
          <a:bodyPr wrap="square">
            <a:spAutoFit/>
          </a:bodyPr>
          <a:lstStyle/>
          <a:p>
            <a:pPr>
              <a:lnSpc>
                <a:spcPts val="4000"/>
              </a:lnSpc>
            </a:pPr>
            <a:r>
              <a:rPr lang="en-US" sz="2800" dirty="0" err="1" smtClean="0"/>
              <a:t>Porsenna</a:t>
            </a:r>
            <a:r>
              <a:rPr lang="en-US" sz="2800" dirty="0" smtClean="0"/>
              <a:t> cum </a:t>
            </a:r>
            <a:r>
              <a:rPr lang="en-US" sz="2800" dirty="0" err="1" smtClean="0"/>
              <a:t>regem</a:t>
            </a:r>
            <a:r>
              <a:rPr lang="en-US" sz="2800" dirty="0" smtClean="0"/>
              <a:t> </a:t>
            </a:r>
            <a:r>
              <a:rPr lang="en-US" sz="2800" dirty="0" err="1" smtClean="0"/>
              <a:t>esse</a:t>
            </a:r>
            <a:r>
              <a:rPr lang="en-US" sz="2800" dirty="0" smtClean="0"/>
              <a:t> </a:t>
            </a:r>
            <a:r>
              <a:rPr lang="en-US" sz="2800" dirty="0" err="1" smtClean="0"/>
              <a:t>Romae</a:t>
            </a:r>
            <a:r>
              <a:rPr lang="en-US" sz="2800" dirty="0" smtClean="0"/>
              <a:t>, </a:t>
            </a:r>
            <a:r>
              <a:rPr lang="en-US" sz="2800" dirty="0" err="1" smtClean="0"/>
              <a:t>tum</a:t>
            </a:r>
            <a:r>
              <a:rPr lang="en-US" sz="2800" dirty="0" smtClean="0"/>
              <a:t> </a:t>
            </a:r>
            <a:r>
              <a:rPr lang="en-US" sz="2800" dirty="0" err="1" smtClean="0"/>
              <a:t>Etruscae</a:t>
            </a:r>
            <a:r>
              <a:rPr lang="en-US" sz="2800" dirty="0" smtClean="0"/>
              <a:t> </a:t>
            </a:r>
            <a:r>
              <a:rPr lang="en-US" sz="2800" dirty="0" err="1" smtClean="0"/>
              <a:t>gentis</a:t>
            </a:r>
            <a:r>
              <a:rPr lang="en-US" sz="2800" dirty="0" smtClean="0"/>
              <a:t> </a:t>
            </a:r>
            <a:r>
              <a:rPr lang="en-US" sz="2800" dirty="0" err="1" smtClean="0"/>
              <a:t>regem</a:t>
            </a:r>
            <a:r>
              <a:rPr lang="en-US" sz="2800" dirty="0" smtClean="0"/>
              <a:t>, </a:t>
            </a:r>
            <a:r>
              <a:rPr lang="en-US" sz="2800" dirty="0" err="1" smtClean="0"/>
              <a:t>amplum</a:t>
            </a:r>
            <a:r>
              <a:rPr lang="en-US" sz="2800" dirty="0" smtClean="0"/>
              <a:t> </a:t>
            </a:r>
            <a:r>
              <a:rPr lang="en-US" sz="2800" dirty="0" err="1" smtClean="0"/>
              <a:t>Tuscis</a:t>
            </a:r>
            <a:r>
              <a:rPr lang="en-US" sz="2800" dirty="0" smtClean="0"/>
              <a:t> </a:t>
            </a:r>
            <a:r>
              <a:rPr lang="en-US" sz="2800" dirty="0" err="1" smtClean="0"/>
              <a:t>ratus</a:t>
            </a:r>
            <a:r>
              <a:rPr lang="en-US" sz="2800" dirty="0" smtClean="0"/>
              <a:t>, </a:t>
            </a:r>
            <a:r>
              <a:rPr lang="en-US" sz="2800" dirty="0" err="1" smtClean="0"/>
              <a:t>Romam</a:t>
            </a:r>
            <a:r>
              <a:rPr lang="en-US" sz="2800" dirty="0" smtClean="0"/>
              <a:t> </a:t>
            </a:r>
            <a:r>
              <a:rPr lang="en-US" sz="2800" dirty="0" err="1" smtClean="0"/>
              <a:t>infesto</a:t>
            </a:r>
            <a:r>
              <a:rPr lang="en-US" sz="2800" dirty="0" smtClean="0"/>
              <a:t> </a:t>
            </a:r>
            <a:r>
              <a:rPr lang="en-US" sz="2800" dirty="0" err="1" smtClean="0"/>
              <a:t>exercitu</a:t>
            </a:r>
            <a:r>
              <a:rPr lang="en-US" sz="2800" dirty="0" smtClean="0"/>
              <a:t> </a:t>
            </a:r>
            <a:r>
              <a:rPr lang="en-US" sz="2800" dirty="0" err="1" smtClean="0"/>
              <a:t>venit</a:t>
            </a:r>
            <a:r>
              <a:rPr lang="en-US" sz="2800" dirty="0" smtClean="0"/>
              <a:t>. Non </a:t>
            </a:r>
            <a:r>
              <a:rPr lang="en-US" sz="2800" dirty="0" err="1" smtClean="0"/>
              <a:t>unquam</a:t>
            </a:r>
            <a:r>
              <a:rPr lang="en-US" sz="2800" dirty="0" smtClean="0"/>
              <a:t> alias ante </a:t>
            </a:r>
            <a:r>
              <a:rPr lang="en-US" sz="2800" dirty="0" err="1" smtClean="0"/>
              <a:t>tantus</a:t>
            </a:r>
            <a:r>
              <a:rPr lang="en-US" sz="2800" dirty="0" smtClean="0"/>
              <a:t> terror </a:t>
            </a:r>
            <a:r>
              <a:rPr lang="en-US" sz="2800" dirty="0" err="1" smtClean="0"/>
              <a:t>senatum</a:t>
            </a:r>
            <a:r>
              <a:rPr lang="en-US" sz="2800" dirty="0" smtClean="0"/>
              <a:t> </a:t>
            </a:r>
            <a:r>
              <a:rPr lang="en-US" sz="2800" dirty="0" err="1" smtClean="0"/>
              <a:t>invasit</a:t>
            </a:r>
            <a:r>
              <a:rPr lang="en-US" sz="2800" dirty="0" smtClean="0"/>
              <a:t>; </a:t>
            </a:r>
            <a:r>
              <a:rPr lang="en-US" sz="2800" dirty="0" err="1" smtClean="0"/>
              <a:t>adeo</a:t>
            </a:r>
            <a:r>
              <a:rPr lang="en-US" sz="2800" dirty="0" smtClean="0"/>
              <a:t> </a:t>
            </a:r>
            <a:r>
              <a:rPr lang="en-US" sz="2800" dirty="0" err="1" smtClean="0"/>
              <a:t>valida</a:t>
            </a:r>
            <a:r>
              <a:rPr lang="en-US" sz="2800" dirty="0" smtClean="0"/>
              <a:t> res </a:t>
            </a:r>
            <a:r>
              <a:rPr lang="en-US" sz="2800" dirty="0" err="1" smtClean="0"/>
              <a:t>tum</a:t>
            </a:r>
            <a:r>
              <a:rPr lang="en-US" sz="2800" dirty="0" smtClean="0"/>
              <a:t> </a:t>
            </a:r>
            <a:r>
              <a:rPr lang="en-US" sz="2800" dirty="0" err="1" smtClean="0"/>
              <a:t>Clusina</a:t>
            </a:r>
            <a:r>
              <a:rPr lang="en-US" sz="2800" dirty="0" smtClean="0"/>
              <a:t> </a:t>
            </a:r>
            <a:r>
              <a:rPr lang="en-US" sz="2800" dirty="0" err="1" smtClean="0"/>
              <a:t>erat</a:t>
            </a:r>
            <a:r>
              <a:rPr lang="en-US" sz="2800" dirty="0" smtClean="0"/>
              <a:t> </a:t>
            </a:r>
            <a:r>
              <a:rPr lang="en-US" sz="2800" dirty="0" err="1" smtClean="0"/>
              <a:t>magnumque</a:t>
            </a:r>
            <a:r>
              <a:rPr lang="en-US" sz="2800" dirty="0" smtClean="0"/>
              <a:t> </a:t>
            </a:r>
            <a:r>
              <a:rPr lang="en-US" sz="2800" dirty="0" err="1" smtClean="0"/>
              <a:t>Porsennae</a:t>
            </a:r>
            <a:r>
              <a:rPr lang="en-US" sz="2800" dirty="0" smtClean="0"/>
              <a:t> </a:t>
            </a:r>
            <a:r>
              <a:rPr lang="en-US" sz="2800" dirty="0" err="1" smtClean="0"/>
              <a:t>nomen</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65</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Wat is </a:t>
            </a:r>
            <a:r>
              <a:rPr lang="nl-NL" sz="2800" dirty="0" err="1" smtClean="0">
                <a:latin typeface="+mj-lt"/>
                <a:ea typeface="+mj-ea"/>
                <a:cs typeface="+mj-cs"/>
              </a:rPr>
              <a:t>Porsenna’s</a:t>
            </a:r>
            <a:r>
              <a:rPr lang="nl-NL" sz="2800" dirty="0" smtClean="0">
                <a:latin typeface="+mj-lt"/>
                <a:ea typeface="+mj-ea"/>
                <a:cs typeface="+mj-cs"/>
              </a:rPr>
              <a:t> mening over </a:t>
            </a:r>
            <a:r>
              <a:rPr lang="nl-NL" sz="2800" dirty="0" err="1" smtClean="0">
                <a:latin typeface="+mj-lt"/>
                <a:ea typeface="+mj-ea"/>
                <a:cs typeface="+mj-cs"/>
              </a:rPr>
              <a:t>Tarquinius</a:t>
            </a:r>
            <a:r>
              <a:rPr lang="nl-NL" sz="2800" dirty="0" smtClean="0">
                <a:latin typeface="+mj-lt"/>
                <a:ea typeface="+mj-ea"/>
                <a:cs typeface="+mj-cs"/>
              </a:rPr>
              <a:t>’ verzoek</a:t>
            </a:r>
            <a:r>
              <a:rPr lang="nl-NL" sz="2800" noProof="0" dirty="0" smtClean="0">
                <a:latin typeface="+mj-lt"/>
                <a:ea typeface="+mj-ea"/>
                <a:cs typeface="+mj-cs"/>
              </a:rPr>
              <a:t>?</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een koning te Rome strekt ook </a:t>
            </a:r>
            <a:r>
              <a:rPr lang="nl-NL" sz="2800" dirty="0" err="1" smtClean="0">
                <a:solidFill>
                  <a:srgbClr val="00B050"/>
                </a:solidFill>
                <a:latin typeface="+mj-lt"/>
                <a:ea typeface="+mj-ea"/>
                <a:cs typeface="+mj-cs"/>
              </a:rPr>
              <a:t>Etrusken</a:t>
            </a:r>
            <a:r>
              <a:rPr lang="nl-NL" sz="2800" dirty="0" smtClean="0">
                <a:solidFill>
                  <a:srgbClr val="00B050"/>
                </a:solidFill>
                <a:latin typeface="+mj-lt"/>
                <a:ea typeface="+mj-ea"/>
                <a:cs typeface="+mj-cs"/>
              </a:rPr>
              <a:t> tot eer</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een vijandige koning te Rome is een prima zaak</a:t>
            </a:r>
            <a:endParaRPr lang="nl-NL" sz="2800" dirty="0" smtClean="0">
              <a:solidFill>
                <a:srgbClr val="00B050"/>
              </a:solidFill>
            </a:endParaRPr>
          </a:p>
          <a:p>
            <a:pPr>
              <a:lnSpc>
                <a:spcPts val="3000"/>
              </a:lnSpc>
              <a:spcBef>
                <a:spcPct val="0"/>
              </a:spcBef>
              <a:defRPr/>
            </a:pPr>
            <a:r>
              <a:rPr lang="nl-NL" sz="2800" dirty="0" smtClean="0">
                <a:solidFill>
                  <a:srgbClr val="00B050"/>
                </a:solidFill>
                <a:latin typeface="+mj-lt"/>
                <a:ea typeface="+mj-ea"/>
                <a:cs typeface="+mj-cs"/>
              </a:rPr>
              <a:t>	C. </a:t>
            </a:r>
            <a:r>
              <a:rPr lang="nl-NL" sz="2800" dirty="0" err="1" smtClean="0">
                <a:solidFill>
                  <a:srgbClr val="00B050"/>
                </a:solidFill>
                <a:latin typeface="+mj-lt"/>
                <a:ea typeface="+mj-ea"/>
                <a:cs typeface="+mj-cs"/>
              </a:rPr>
              <a:t>Tuscius</a:t>
            </a:r>
            <a:r>
              <a:rPr lang="nl-NL" sz="2800" dirty="0" smtClean="0">
                <a:solidFill>
                  <a:srgbClr val="00B050"/>
                </a:solidFill>
                <a:latin typeface="+mj-lt"/>
                <a:ea typeface="+mj-ea"/>
                <a:cs typeface="+mj-cs"/>
              </a:rPr>
              <a:t> was een vijandige Romeinse koning</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goed gedaan jochie: ik kom er zo aan</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125</a:t>
            </a:fld>
            <a:endParaRPr lang="nl-NL"/>
          </a:p>
        </p:txBody>
      </p:sp>
      <p:sp>
        <p:nvSpPr>
          <p:cNvPr id="3" name="Rechthoek 2"/>
          <p:cNvSpPr/>
          <p:nvPr/>
        </p:nvSpPr>
        <p:spPr>
          <a:xfrm>
            <a:off x="179512" y="188640"/>
            <a:ext cx="8712968" cy="3136628"/>
          </a:xfrm>
          <a:prstGeom prst="rect">
            <a:avLst/>
          </a:prstGeom>
        </p:spPr>
        <p:txBody>
          <a:bodyPr wrap="square">
            <a:spAutoFit/>
          </a:bodyPr>
          <a:lstStyle/>
          <a:p>
            <a:pPr>
              <a:lnSpc>
                <a:spcPts val="4000"/>
              </a:lnSpc>
            </a:pPr>
            <a:r>
              <a:rPr lang="en-US" sz="2800" dirty="0" err="1" smtClean="0"/>
              <a:t>Nec</a:t>
            </a:r>
            <a:r>
              <a:rPr lang="en-US" sz="2800" dirty="0" smtClean="0"/>
              <a:t> </a:t>
            </a:r>
            <a:r>
              <a:rPr lang="en-US" sz="2800" dirty="0" err="1" smtClean="0"/>
              <a:t>hostes</a:t>
            </a:r>
            <a:r>
              <a:rPr lang="en-US" sz="2800" dirty="0" smtClean="0"/>
              <a:t> </a:t>
            </a:r>
            <a:r>
              <a:rPr lang="en-US" sz="2800" dirty="0" err="1" smtClean="0"/>
              <a:t>modo</a:t>
            </a:r>
            <a:r>
              <a:rPr lang="en-US" sz="2800" dirty="0" smtClean="0"/>
              <a:t> </a:t>
            </a:r>
            <a:r>
              <a:rPr lang="en-US" sz="2800" dirty="0" err="1" smtClean="0"/>
              <a:t>timebant</a:t>
            </a:r>
            <a:r>
              <a:rPr lang="en-US" sz="2800" dirty="0" smtClean="0"/>
              <a:t>, </a:t>
            </a:r>
            <a:r>
              <a:rPr lang="en-US" sz="2800" dirty="0" err="1" smtClean="0"/>
              <a:t>sed</a:t>
            </a:r>
            <a:r>
              <a:rPr lang="en-US" sz="2800" dirty="0" smtClean="0"/>
              <a:t> </a:t>
            </a:r>
            <a:r>
              <a:rPr lang="en-US" sz="2800" dirty="0" err="1" smtClean="0"/>
              <a:t>suosmet</a:t>
            </a:r>
            <a:r>
              <a:rPr lang="en-US" sz="2800" dirty="0" smtClean="0"/>
              <a:t> </a:t>
            </a:r>
            <a:r>
              <a:rPr lang="en-US" sz="2800" dirty="0" err="1" smtClean="0"/>
              <a:t>ipsi</a:t>
            </a:r>
            <a:r>
              <a:rPr lang="en-US" sz="2800" dirty="0" smtClean="0"/>
              <a:t> </a:t>
            </a:r>
            <a:r>
              <a:rPr lang="en-US" sz="2800" dirty="0" err="1" smtClean="0"/>
              <a:t>cives</a:t>
            </a:r>
            <a:r>
              <a:rPr lang="en-US" sz="2800" dirty="0" smtClean="0"/>
              <a:t>, ne </a:t>
            </a:r>
            <a:r>
              <a:rPr lang="en-US" sz="2800" dirty="0" err="1" smtClean="0"/>
              <a:t>Romana</a:t>
            </a:r>
            <a:r>
              <a:rPr lang="en-US" sz="2800" dirty="0" smtClean="0"/>
              <a:t> plebs, </a:t>
            </a:r>
            <a:r>
              <a:rPr lang="en-US" sz="2800" dirty="0" err="1" smtClean="0"/>
              <a:t>metu</a:t>
            </a:r>
            <a:r>
              <a:rPr lang="en-US" sz="2800" dirty="0" smtClean="0"/>
              <a:t> </a:t>
            </a:r>
            <a:r>
              <a:rPr lang="en-US" sz="2800" dirty="0" err="1" smtClean="0"/>
              <a:t>perculsa</a:t>
            </a:r>
            <a:r>
              <a:rPr lang="en-US" sz="2800" dirty="0" smtClean="0"/>
              <a:t>, </a:t>
            </a:r>
            <a:r>
              <a:rPr lang="en-US" sz="2800" dirty="0" err="1" smtClean="0"/>
              <a:t>receptis</a:t>
            </a:r>
            <a:r>
              <a:rPr lang="en-US" sz="2800" dirty="0" smtClean="0"/>
              <a:t> in </a:t>
            </a:r>
            <a:r>
              <a:rPr lang="en-US" sz="2800" dirty="0" err="1" smtClean="0"/>
              <a:t>urbem</a:t>
            </a:r>
            <a:r>
              <a:rPr lang="en-US" sz="2800" dirty="0" smtClean="0"/>
              <a:t> </a:t>
            </a:r>
            <a:r>
              <a:rPr lang="en-US" sz="2800" dirty="0" err="1" smtClean="0"/>
              <a:t>regibus</a:t>
            </a:r>
            <a:r>
              <a:rPr lang="en-US" sz="2800" dirty="0" smtClean="0"/>
              <a:t> </a:t>
            </a:r>
            <a:r>
              <a:rPr lang="en-US" sz="2800" dirty="0" err="1" smtClean="0"/>
              <a:t>vel</a:t>
            </a:r>
            <a:r>
              <a:rPr lang="en-US" sz="2800" dirty="0" smtClean="0"/>
              <a:t> cum </a:t>
            </a:r>
            <a:r>
              <a:rPr lang="en-US" sz="2800" dirty="0" err="1" smtClean="0"/>
              <a:t>servitute</a:t>
            </a:r>
            <a:r>
              <a:rPr lang="en-US" sz="2800" dirty="0" smtClean="0"/>
              <a:t> </a:t>
            </a:r>
            <a:r>
              <a:rPr lang="en-US" sz="2800" dirty="0" err="1" smtClean="0"/>
              <a:t>pacem</a:t>
            </a:r>
            <a:r>
              <a:rPr lang="en-US" sz="2800" dirty="0" smtClean="0"/>
              <a:t> </a:t>
            </a:r>
            <a:r>
              <a:rPr lang="en-US" sz="2800" dirty="0" err="1" smtClean="0"/>
              <a:t>acciperet</a:t>
            </a:r>
            <a:r>
              <a:rPr lang="en-US" sz="2800" dirty="0" smtClean="0"/>
              <a:t>. </a:t>
            </a:r>
            <a:r>
              <a:rPr lang="en-US" sz="2800" dirty="0" err="1" smtClean="0"/>
              <a:t>Multa</a:t>
            </a:r>
            <a:r>
              <a:rPr lang="en-US" sz="2800" dirty="0" smtClean="0"/>
              <a:t> </a:t>
            </a:r>
            <a:r>
              <a:rPr lang="en-US" sz="2800" dirty="0" err="1" smtClean="0"/>
              <a:t>igitur</a:t>
            </a:r>
            <a:r>
              <a:rPr lang="en-US" sz="2800" dirty="0" smtClean="0"/>
              <a:t> </a:t>
            </a:r>
            <a:r>
              <a:rPr lang="en-US" sz="2800" dirty="0" err="1" smtClean="0"/>
              <a:t>blandimenta</a:t>
            </a:r>
            <a:r>
              <a:rPr lang="en-US" sz="2800" dirty="0" smtClean="0"/>
              <a:t> </a:t>
            </a:r>
            <a:r>
              <a:rPr lang="en-US" sz="2800" dirty="0" err="1" smtClean="0"/>
              <a:t>plebi</a:t>
            </a:r>
            <a:r>
              <a:rPr lang="en-US" sz="2800" dirty="0" smtClean="0"/>
              <a:t> per id tempus </a:t>
            </a:r>
            <a:r>
              <a:rPr lang="en-US" sz="2800" dirty="0" err="1" smtClean="0"/>
              <a:t>ab</a:t>
            </a:r>
            <a:r>
              <a:rPr lang="en-US" sz="2800" dirty="0" smtClean="0"/>
              <a:t> </a:t>
            </a:r>
            <a:r>
              <a:rPr lang="en-US" sz="2800" dirty="0" err="1" smtClean="0"/>
              <a:t>senatu</a:t>
            </a:r>
            <a:r>
              <a:rPr lang="en-US" sz="2800" dirty="0" smtClean="0"/>
              <a:t> data. </a:t>
            </a:r>
            <a:r>
              <a:rPr lang="en-US" sz="2800" dirty="0" err="1" smtClean="0"/>
              <a:t>Annonae</a:t>
            </a:r>
            <a:r>
              <a:rPr lang="en-US" sz="2800" dirty="0" smtClean="0"/>
              <a:t> in </a:t>
            </a:r>
            <a:r>
              <a:rPr lang="en-US" sz="2800" dirty="0" err="1" smtClean="0"/>
              <a:t>primis</a:t>
            </a:r>
            <a:r>
              <a:rPr lang="en-US" sz="2800" dirty="0" smtClean="0"/>
              <a:t> </a:t>
            </a:r>
            <a:r>
              <a:rPr lang="en-US" sz="2800" dirty="0" err="1" smtClean="0"/>
              <a:t>habita</a:t>
            </a:r>
            <a:r>
              <a:rPr lang="en-US" sz="2800" dirty="0" smtClean="0"/>
              <a:t> </a:t>
            </a:r>
            <a:r>
              <a:rPr lang="en-US" sz="2800" dirty="0" err="1" smtClean="0"/>
              <a:t>cura</a:t>
            </a:r>
            <a:r>
              <a:rPr lang="en-US" sz="2800" dirty="0" smtClean="0"/>
              <a:t>, et ad </a:t>
            </a:r>
            <a:r>
              <a:rPr lang="en-US" sz="2800" dirty="0" err="1" smtClean="0"/>
              <a:t>frumentum</a:t>
            </a:r>
            <a:r>
              <a:rPr lang="en-US" sz="2800" dirty="0" smtClean="0"/>
              <a:t> </a:t>
            </a:r>
            <a:r>
              <a:rPr lang="en-US" sz="2800" dirty="0" err="1" smtClean="0"/>
              <a:t>comparandum</a:t>
            </a:r>
            <a:r>
              <a:rPr lang="en-US" sz="2800" dirty="0" smtClean="0"/>
              <a:t> </a:t>
            </a:r>
            <a:r>
              <a:rPr lang="en-US" sz="2800" dirty="0" err="1" smtClean="0"/>
              <a:t>missi</a:t>
            </a:r>
            <a:r>
              <a:rPr lang="en-US" sz="2800" dirty="0" smtClean="0"/>
              <a:t> </a:t>
            </a:r>
            <a:r>
              <a:rPr lang="en-US" sz="2800" dirty="0" err="1" smtClean="0"/>
              <a:t>alii</a:t>
            </a:r>
            <a:r>
              <a:rPr lang="en-US" sz="2800" dirty="0" smtClean="0"/>
              <a:t> in </a:t>
            </a:r>
            <a:r>
              <a:rPr lang="en-US" sz="2800" dirty="0" err="1" smtClean="0"/>
              <a:t>Volscos</a:t>
            </a:r>
            <a:r>
              <a:rPr lang="en-US" sz="2800" dirty="0" smtClean="0"/>
              <a:t>, </a:t>
            </a:r>
            <a:r>
              <a:rPr lang="en-US" sz="2800" dirty="0" err="1" smtClean="0"/>
              <a:t>alii</a:t>
            </a:r>
            <a:r>
              <a:rPr lang="en-US" sz="2800" dirty="0" smtClean="0"/>
              <a:t> </a:t>
            </a:r>
            <a:r>
              <a:rPr lang="en-US" sz="2800" dirty="0" err="1" smtClean="0"/>
              <a:t>Cumas</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66</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Wat is de angst van de Romeinse senatoren?</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gunsten aan het volk in ruil voor blijven republiek</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dat het volk monarchie in slavernij kan accepteren </a:t>
            </a:r>
            <a:endParaRPr lang="nl-NL" sz="2800" dirty="0" smtClean="0">
              <a:solidFill>
                <a:srgbClr val="00B050"/>
              </a:solidFill>
            </a:endParaRPr>
          </a:p>
          <a:p>
            <a:pPr>
              <a:lnSpc>
                <a:spcPts val="3000"/>
              </a:lnSpc>
              <a:spcBef>
                <a:spcPct val="0"/>
              </a:spcBef>
              <a:defRPr/>
            </a:pPr>
            <a:r>
              <a:rPr lang="nl-NL" sz="2800" dirty="0" smtClean="0">
                <a:solidFill>
                  <a:srgbClr val="00B050"/>
                </a:solidFill>
                <a:latin typeface="+mj-lt"/>
                <a:ea typeface="+mj-ea"/>
                <a:cs typeface="+mj-cs"/>
              </a:rPr>
              <a:t>	C. het volk moet  vooral republikeins gezind blijven</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lang="nl-NL" sz="2800" dirty="0" smtClean="0">
                <a:solidFill>
                  <a:srgbClr val="00B050"/>
                </a:solidFill>
                <a:latin typeface="+mj-lt"/>
                <a:ea typeface="+mj-ea"/>
                <a:cs typeface="+mj-cs"/>
              </a:rPr>
              <a:t>het volk moet de republiek in gelokt worden</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126</a:t>
            </a:fld>
            <a:endParaRPr lang="nl-NL"/>
          </a:p>
        </p:txBody>
      </p:sp>
      <p:sp>
        <p:nvSpPr>
          <p:cNvPr id="3" name="Rechthoek 2"/>
          <p:cNvSpPr/>
          <p:nvPr/>
        </p:nvSpPr>
        <p:spPr>
          <a:xfrm>
            <a:off x="179512" y="188640"/>
            <a:ext cx="8784976" cy="2623667"/>
          </a:xfrm>
          <a:prstGeom prst="rect">
            <a:avLst/>
          </a:prstGeom>
        </p:spPr>
        <p:txBody>
          <a:bodyPr wrap="square">
            <a:spAutoFit/>
          </a:bodyPr>
          <a:lstStyle/>
          <a:p>
            <a:pPr>
              <a:lnSpc>
                <a:spcPts val="4000"/>
              </a:lnSpc>
            </a:pPr>
            <a:r>
              <a:rPr lang="en-US" sz="2800" dirty="0" err="1" smtClean="0"/>
              <a:t>Salis</a:t>
            </a:r>
            <a:r>
              <a:rPr lang="en-US" sz="2800" dirty="0" smtClean="0"/>
              <a:t> </a:t>
            </a:r>
            <a:r>
              <a:rPr lang="en-US" sz="2800" dirty="0" err="1" smtClean="0"/>
              <a:t>quoque</a:t>
            </a:r>
            <a:r>
              <a:rPr lang="en-US" sz="2800" dirty="0" smtClean="0"/>
              <a:t> </a:t>
            </a:r>
            <a:r>
              <a:rPr lang="en-US" sz="2800" dirty="0" err="1" smtClean="0"/>
              <a:t>vendendi</a:t>
            </a:r>
            <a:r>
              <a:rPr lang="en-US" sz="2800" dirty="0" smtClean="0"/>
              <a:t> </a:t>
            </a:r>
            <a:r>
              <a:rPr lang="en-US" sz="2800" dirty="0" err="1" smtClean="0"/>
              <a:t>arbitrium</a:t>
            </a:r>
            <a:r>
              <a:rPr lang="en-US" sz="2800" dirty="0" smtClean="0"/>
              <a:t>, </a:t>
            </a:r>
            <a:r>
              <a:rPr lang="en-US" sz="2800" dirty="0" err="1" smtClean="0"/>
              <a:t>quia</a:t>
            </a:r>
            <a:r>
              <a:rPr lang="en-US" sz="2800" dirty="0" smtClean="0"/>
              <a:t> </a:t>
            </a:r>
            <a:r>
              <a:rPr lang="en-US" sz="2800" dirty="0" err="1" smtClean="0"/>
              <a:t>impenso</a:t>
            </a:r>
            <a:r>
              <a:rPr lang="en-US" sz="2800" dirty="0" smtClean="0"/>
              <a:t> </a:t>
            </a:r>
            <a:r>
              <a:rPr lang="en-US" sz="2800" dirty="0" err="1" smtClean="0"/>
              <a:t>pretio</a:t>
            </a:r>
            <a:r>
              <a:rPr lang="en-US" sz="2800" dirty="0" smtClean="0"/>
              <a:t>  </a:t>
            </a:r>
            <a:r>
              <a:rPr lang="en-US" sz="2800" dirty="0" err="1" smtClean="0"/>
              <a:t>venibat</a:t>
            </a:r>
            <a:r>
              <a:rPr lang="en-US" sz="2800" dirty="0" smtClean="0"/>
              <a:t>, in </a:t>
            </a:r>
            <a:r>
              <a:rPr lang="en-US" sz="2800" dirty="0" err="1" smtClean="0"/>
              <a:t>publicum</a:t>
            </a:r>
            <a:r>
              <a:rPr lang="en-US" sz="2800" dirty="0" smtClean="0"/>
              <a:t> </a:t>
            </a:r>
            <a:r>
              <a:rPr lang="en-US" sz="2800" dirty="0" err="1" smtClean="0"/>
              <a:t>omne</a:t>
            </a:r>
            <a:r>
              <a:rPr lang="en-US" sz="2800" dirty="0" smtClean="0"/>
              <a:t> </a:t>
            </a:r>
            <a:r>
              <a:rPr lang="en-US" sz="2800" dirty="0" err="1" smtClean="0"/>
              <a:t>sumptum</a:t>
            </a:r>
            <a:r>
              <a:rPr lang="en-US" sz="2800" dirty="0" smtClean="0"/>
              <a:t>, </a:t>
            </a:r>
            <a:r>
              <a:rPr lang="en-US" sz="2800" dirty="0" err="1" smtClean="0"/>
              <a:t>ademptum</a:t>
            </a:r>
            <a:r>
              <a:rPr lang="en-US" sz="2800" dirty="0" smtClean="0"/>
              <a:t> </a:t>
            </a:r>
            <a:r>
              <a:rPr lang="en-US" sz="2800" dirty="0" err="1" smtClean="0"/>
              <a:t>privatis</a:t>
            </a:r>
            <a:r>
              <a:rPr lang="en-US" sz="2800" dirty="0" smtClean="0"/>
              <a:t>; </a:t>
            </a:r>
            <a:r>
              <a:rPr lang="en-US" sz="2800" dirty="0" err="1" smtClean="0"/>
              <a:t>portoriisque</a:t>
            </a:r>
            <a:r>
              <a:rPr lang="en-US" sz="2800" dirty="0" smtClean="0"/>
              <a:t> et </a:t>
            </a:r>
            <a:r>
              <a:rPr lang="en-US" sz="2800" dirty="0" err="1" smtClean="0"/>
              <a:t>tributo</a:t>
            </a:r>
            <a:r>
              <a:rPr lang="en-US" sz="2800" dirty="0" smtClean="0"/>
              <a:t> plebes </a:t>
            </a:r>
            <a:r>
              <a:rPr lang="en-US" sz="2800" dirty="0" err="1" smtClean="0"/>
              <a:t>liberata</a:t>
            </a:r>
            <a:r>
              <a:rPr lang="en-US" sz="2800" dirty="0" smtClean="0"/>
              <a:t>, </a:t>
            </a:r>
            <a:r>
              <a:rPr lang="en-US" sz="2800" dirty="0" err="1" smtClean="0"/>
              <a:t>ut</a:t>
            </a:r>
            <a:r>
              <a:rPr lang="en-US" sz="2800" dirty="0" smtClean="0"/>
              <a:t> </a:t>
            </a:r>
            <a:r>
              <a:rPr lang="en-US" sz="2800" dirty="0" err="1" smtClean="0"/>
              <a:t>divites</a:t>
            </a:r>
            <a:r>
              <a:rPr lang="en-US" sz="2800" dirty="0" smtClean="0"/>
              <a:t> </a:t>
            </a:r>
            <a:r>
              <a:rPr lang="en-US" sz="2800" dirty="0" err="1" smtClean="0"/>
              <a:t>conferrent</a:t>
            </a:r>
            <a:r>
              <a:rPr lang="en-US" sz="2800" dirty="0" smtClean="0"/>
              <a:t> qui </a:t>
            </a:r>
            <a:r>
              <a:rPr lang="en-US" sz="2800" dirty="0" err="1" smtClean="0"/>
              <a:t>oneri</a:t>
            </a:r>
            <a:r>
              <a:rPr lang="en-US" sz="2800" dirty="0" smtClean="0"/>
              <a:t> </a:t>
            </a:r>
            <a:r>
              <a:rPr lang="en-US" sz="2800" dirty="0" err="1" smtClean="0"/>
              <a:t>ferendo</a:t>
            </a:r>
            <a:r>
              <a:rPr lang="en-US" sz="2800" dirty="0" smtClean="0"/>
              <a:t> </a:t>
            </a:r>
            <a:r>
              <a:rPr lang="en-US" sz="2800" dirty="0" err="1" smtClean="0"/>
              <a:t>essent</a:t>
            </a:r>
            <a:r>
              <a:rPr lang="en-US" sz="2800" dirty="0" smtClean="0"/>
              <a:t>: </a:t>
            </a:r>
            <a:r>
              <a:rPr lang="en-US" sz="2800" dirty="0" err="1" smtClean="0">
                <a:solidFill>
                  <a:srgbClr val="FFFF00"/>
                </a:solidFill>
              </a:rPr>
              <a:t>pauperes</a:t>
            </a:r>
            <a:r>
              <a:rPr lang="en-US" sz="2800" dirty="0" smtClean="0">
                <a:solidFill>
                  <a:srgbClr val="FFFF00"/>
                </a:solidFill>
              </a:rPr>
              <a:t> </a:t>
            </a:r>
            <a:r>
              <a:rPr lang="en-US" sz="2800" dirty="0" err="1" smtClean="0">
                <a:solidFill>
                  <a:srgbClr val="FFFF00"/>
                </a:solidFill>
              </a:rPr>
              <a:t>satis</a:t>
            </a:r>
            <a:r>
              <a:rPr lang="en-US" sz="2800" dirty="0" smtClean="0">
                <a:solidFill>
                  <a:srgbClr val="FFFF00"/>
                </a:solidFill>
              </a:rPr>
              <a:t> </a:t>
            </a:r>
            <a:r>
              <a:rPr lang="en-US" sz="2800" dirty="0" err="1" smtClean="0">
                <a:solidFill>
                  <a:srgbClr val="FFFF00"/>
                </a:solidFill>
              </a:rPr>
              <a:t>stipendii</a:t>
            </a:r>
            <a:r>
              <a:rPr lang="en-US" sz="2800" dirty="0" smtClean="0">
                <a:solidFill>
                  <a:srgbClr val="FFFF00"/>
                </a:solidFill>
              </a:rPr>
              <a:t> </a:t>
            </a:r>
            <a:r>
              <a:rPr lang="en-US" sz="2800" dirty="0" err="1" smtClean="0">
                <a:solidFill>
                  <a:srgbClr val="FFFF00"/>
                </a:solidFill>
              </a:rPr>
              <a:t>pendere</a:t>
            </a:r>
            <a:r>
              <a:rPr lang="en-US" sz="2800" dirty="0" smtClean="0">
                <a:solidFill>
                  <a:srgbClr val="FFFF00"/>
                </a:solidFill>
              </a:rPr>
              <a:t>, </a:t>
            </a:r>
            <a:r>
              <a:rPr lang="en-US" sz="2800" dirty="0" err="1" smtClean="0">
                <a:solidFill>
                  <a:srgbClr val="FFFF00"/>
                </a:solidFill>
              </a:rPr>
              <a:t>si</a:t>
            </a:r>
            <a:r>
              <a:rPr lang="en-US" sz="2800" dirty="0" smtClean="0">
                <a:solidFill>
                  <a:srgbClr val="FFFF00"/>
                </a:solidFill>
              </a:rPr>
              <a:t> </a:t>
            </a:r>
            <a:r>
              <a:rPr lang="en-US" sz="2800" dirty="0" err="1" smtClean="0">
                <a:solidFill>
                  <a:srgbClr val="FFFF00"/>
                </a:solidFill>
              </a:rPr>
              <a:t>liberos</a:t>
            </a:r>
            <a:r>
              <a:rPr lang="en-US" sz="2800" dirty="0" smtClean="0">
                <a:solidFill>
                  <a:srgbClr val="FFFF00"/>
                </a:solidFill>
              </a:rPr>
              <a:t> </a:t>
            </a:r>
            <a:r>
              <a:rPr lang="en-US" sz="2800" dirty="0" err="1" smtClean="0">
                <a:solidFill>
                  <a:srgbClr val="FFFF00"/>
                </a:solidFill>
              </a:rPr>
              <a:t>educent</a:t>
            </a:r>
            <a:r>
              <a:rPr lang="en-US" sz="2800" dirty="0" smtClean="0">
                <a:solidFill>
                  <a:srgbClr val="FFFF00"/>
                </a:solidFill>
              </a:rPr>
              <a:t>.</a:t>
            </a:r>
            <a:endParaRPr lang="nl-NL" sz="2800" dirty="0">
              <a:solidFill>
                <a:srgbClr val="FFFF0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smtClean="0">
                <a:solidFill>
                  <a:schemeClr val="accent3">
                    <a:lumMod val="60000"/>
                    <a:lumOff val="40000"/>
                  </a:schemeClr>
                </a:solidFill>
                <a:latin typeface="+mj-lt"/>
                <a:ea typeface="+mj-ea"/>
                <a:cs typeface="+mj-cs"/>
              </a:rPr>
              <a:t>Het lijmen en voor zich winnen van de bevolking gebeurt vrij ongenuanceerd: vooral financiële voordeeltjes. De rijken konden de lasten wel dragen, de armen niet. Dus die werden extra gematst. </a:t>
            </a:r>
            <a:r>
              <a:rPr lang="nl-NL" sz="2800" dirty="0" smtClean="0">
                <a:solidFill>
                  <a:schemeClr val="accent3">
                    <a:lumMod val="60000"/>
                    <a:lumOff val="40000"/>
                  </a:schemeClr>
                </a:solidFill>
                <a:latin typeface="+mj-lt"/>
                <a:ea typeface="+mj-ea"/>
                <a:cs typeface="+mj-cs"/>
              </a:rPr>
              <a:t>Kinderen hebben was al genoeg.</a:t>
            </a:r>
            <a:r>
              <a:rPr lang="nl-NL" sz="2800" noProof="0" dirty="0" smtClean="0">
                <a:solidFill>
                  <a:schemeClr val="accent3">
                    <a:lumMod val="60000"/>
                    <a:lumOff val="40000"/>
                  </a:schemeClr>
                </a:solidFill>
                <a:latin typeface="+mj-lt"/>
                <a:ea typeface="+mj-ea"/>
                <a:cs typeface="+mj-cs"/>
              </a:rPr>
              <a:t> </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127</a:t>
            </a:fld>
            <a:endParaRPr lang="nl-NL"/>
          </a:p>
        </p:txBody>
      </p:sp>
      <p:sp>
        <p:nvSpPr>
          <p:cNvPr id="3" name="Rechthoek 2"/>
          <p:cNvSpPr/>
          <p:nvPr/>
        </p:nvSpPr>
        <p:spPr>
          <a:xfrm>
            <a:off x="179512" y="188640"/>
            <a:ext cx="8712968" cy="2623667"/>
          </a:xfrm>
          <a:prstGeom prst="rect">
            <a:avLst/>
          </a:prstGeom>
        </p:spPr>
        <p:txBody>
          <a:bodyPr wrap="square">
            <a:spAutoFit/>
          </a:bodyPr>
          <a:lstStyle/>
          <a:p>
            <a:pPr>
              <a:lnSpc>
                <a:spcPts val="4000"/>
              </a:lnSpc>
            </a:pPr>
            <a:r>
              <a:rPr lang="en-US" sz="2800" dirty="0" err="1" smtClean="0"/>
              <a:t>Itaque</a:t>
            </a:r>
            <a:r>
              <a:rPr lang="en-US" sz="2800" dirty="0" smtClean="0"/>
              <a:t> </a:t>
            </a:r>
            <a:r>
              <a:rPr lang="en-US" sz="2800" dirty="0" err="1" smtClean="0"/>
              <a:t>haec</a:t>
            </a:r>
            <a:r>
              <a:rPr lang="en-US" sz="2800" dirty="0" smtClean="0"/>
              <a:t> </a:t>
            </a:r>
            <a:r>
              <a:rPr lang="en-US" sz="2800" dirty="0" err="1" smtClean="0"/>
              <a:t>indulgentia</a:t>
            </a:r>
            <a:r>
              <a:rPr lang="en-US" sz="2800" dirty="0" smtClean="0"/>
              <a:t> </a:t>
            </a:r>
            <a:r>
              <a:rPr lang="en-US" sz="2800" dirty="0" err="1" smtClean="0"/>
              <a:t>patrum</a:t>
            </a:r>
            <a:r>
              <a:rPr lang="en-US" sz="2800" dirty="0" smtClean="0"/>
              <a:t> </a:t>
            </a:r>
            <a:r>
              <a:rPr lang="en-US" sz="2800" dirty="0" err="1" smtClean="0"/>
              <a:t>asperis</a:t>
            </a:r>
            <a:r>
              <a:rPr lang="en-US" sz="2800" dirty="0" smtClean="0"/>
              <a:t> </a:t>
            </a:r>
            <a:r>
              <a:rPr lang="en-US" sz="2800" dirty="0" err="1" smtClean="0"/>
              <a:t>postmodum</a:t>
            </a:r>
            <a:r>
              <a:rPr lang="en-US" sz="2800" dirty="0" smtClean="0"/>
              <a:t> rebus in </a:t>
            </a:r>
            <a:r>
              <a:rPr lang="en-US" sz="2800" dirty="0" err="1" smtClean="0"/>
              <a:t>obsidione</a:t>
            </a:r>
            <a:r>
              <a:rPr lang="en-US" sz="2800" dirty="0" smtClean="0"/>
              <a:t> ac fame </a:t>
            </a:r>
            <a:r>
              <a:rPr lang="en-US" sz="2800" dirty="0" err="1" smtClean="0"/>
              <a:t>adeo</a:t>
            </a:r>
            <a:r>
              <a:rPr lang="en-US" sz="2800" dirty="0" smtClean="0"/>
              <a:t> </a:t>
            </a:r>
            <a:r>
              <a:rPr lang="en-US" sz="2800" dirty="0" err="1" smtClean="0"/>
              <a:t>concordem</a:t>
            </a:r>
            <a:r>
              <a:rPr lang="en-US" sz="2800" dirty="0" smtClean="0"/>
              <a:t> </a:t>
            </a:r>
            <a:r>
              <a:rPr lang="en-US" sz="2800" dirty="0" err="1" smtClean="0"/>
              <a:t>civitatem</a:t>
            </a:r>
            <a:r>
              <a:rPr lang="en-US" sz="2800" dirty="0" smtClean="0"/>
              <a:t> </a:t>
            </a:r>
            <a:r>
              <a:rPr lang="en-US" sz="2800" dirty="0" err="1" smtClean="0"/>
              <a:t>tenuit</a:t>
            </a:r>
            <a:r>
              <a:rPr lang="en-US" sz="2800" dirty="0" smtClean="0"/>
              <a:t>, </a:t>
            </a:r>
            <a:r>
              <a:rPr lang="en-US" sz="2800" dirty="0" err="1" smtClean="0"/>
              <a:t>ut</a:t>
            </a:r>
            <a:r>
              <a:rPr lang="en-US" sz="2800" dirty="0" smtClean="0"/>
              <a:t> </a:t>
            </a:r>
            <a:r>
              <a:rPr lang="en-US" sz="2800" dirty="0" err="1" smtClean="0"/>
              <a:t>regium</a:t>
            </a:r>
            <a:r>
              <a:rPr lang="en-US" sz="2800" dirty="0" smtClean="0"/>
              <a:t> </a:t>
            </a:r>
            <a:r>
              <a:rPr lang="en-US" sz="2800" dirty="0" err="1" smtClean="0"/>
              <a:t>nomen</a:t>
            </a:r>
            <a:r>
              <a:rPr lang="en-US" sz="2800" dirty="0" smtClean="0"/>
              <a:t> non </a:t>
            </a:r>
            <a:r>
              <a:rPr lang="en-US" sz="2800" dirty="0" err="1" smtClean="0"/>
              <a:t>summi</a:t>
            </a:r>
            <a:r>
              <a:rPr lang="en-US" sz="2800" dirty="0" smtClean="0"/>
              <a:t> </a:t>
            </a:r>
            <a:r>
              <a:rPr lang="en-US" sz="2800" dirty="0" err="1" smtClean="0"/>
              <a:t>magis</a:t>
            </a:r>
            <a:r>
              <a:rPr lang="en-US" sz="2800" dirty="0" smtClean="0"/>
              <a:t> quam </a:t>
            </a:r>
            <a:r>
              <a:rPr lang="en-US" sz="2800" dirty="0" err="1" smtClean="0"/>
              <a:t>infimi</a:t>
            </a:r>
            <a:r>
              <a:rPr lang="en-US" sz="2800" dirty="0" smtClean="0"/>
              <a:t> </a:t>
            </a:r>
            <a:r>
              <a:rPr lang="en-US" sz="2800" dirty="0" err="1" smtClean="0"/>
              <a:t>horrerent</a:t>
            </a:r>
            <a:r>
              <a:rPr lang="en-US" sz="2800" dirty="0" smtClean="0"/>
              <a:t>, </a:t>
            </a:r>
            <a:r>
              <a:rPr lang="en-US" sz="2800" dirty="0" err="1" smtClean="0"/>
              <a:t>nec</a:t>
            </a:r>
            <a:r>
              <a:rPr lang="en-US" sz="2800" dirty="0" smtClean="0"/>
              <a:t> </a:t>
            </a:r>
            <a:r>
              <a:rPr lang="en-US" sz="2800" dirty="0" err="1" smtClean="0"/>
              <a:t>quisquam</a:t>
            </a:r>
            <a:r>
              <a:rPr lang="en-US" sz="2800" dirty="0" smtClean="0"/>
              <a:t> </a:t>
            </a:r>
            <a:r>
              <a:rPr lang="en-US" sz="2800" dirty="0" err="1" smtClean="0"/>
              <a:t>unus</a:t>
            </a:r>
            <a:r>
              <a:rPr lang="en-US" sz="2800" dirty="0" smtClean="0"/>
              <a:t> </a:t>
            </a:r>
            <a:r>
              <a:rPr lang="en-US" sz="2800" dirty="0" err="1" smtClean="0"/>
              <a:t>malis</a:t>
            </a:r>
            <a:r>
              <a:rPr lang="en-US" sz="2800" dirty="0" smtClean="0"/>
              <a:t> </a:t>
            </a:r>
            <a:r>
              <a:rPr lang="en-US" sz="2800" dirty="0" err="1" smtClean="0"/>
              <a:t>artibus</a:t>
            </a:r>
            <a:r>
              <a:rPr lang="en-US" sz="2800" dirty="0" smtClean="0"/>
              <a:t> </a:t>
            </a:r>
            <a:r>
              <a:rPr lang="en-US" sz="2800" dirty="0" err="1" smtClean="0"/>
              <a:t>postea</a:t>
            </a:r>
            <a:r>
              <a:rPr lang="en-US" sz="2800" dirty="0" smtClean="0"/>
              <a:t> tam </a:t>
            </a:r>
            <a:r>
              <a:rPr lang="en-US" sz="2800" dirty="0" err="1" smtClean="0"/>
              <a:t>popularis</a:t>
            </a:r>
            <a:r>
              <a:rPr lang="en-US" sz="2800" dirty="0" smtClean="0"/>
              <a:t> </a:t>
            </a:r>
            <a:r>
              <a:rPr lang="en-US" sz="2800" dirty="0" err="1" smtClean="0"/>
              <a:t>esset</a:t>
            </a:r>
            <a:r>
              <a:rPr lang="en-US" sz="2800" dirty="0" smtClean="0"/>
              <a:t>, quam </a:t>
            </a:r>
            <a:r>
              <a:rPr lang="en-US" sz="2800" dirty="0" err="1" smtClean="0"/>
              <a:t>tum</a:t>
            </a:r>
            <a:r>
              <a:rPr lang="en-US" sz="2800" dirty="0" smtClean="0"/>
              <a:t> </a:t>
            </a:r>
            <a:r>
              <a:rPr lang="en-US" sz="2800" dirty="0" err="1" smtClean="0"/>
              <a:t>bene</a:t>
            </a:r>
            <a:r>
              <a:rPr lang="en-US" sz="2800" dirty="0" smtClean="0"/>
              <a:t> </a:t>
            </a:r>
            <a:r>
              <a:rPr lang="en-US" sz="2800" dirty="0" err="1" smtClean="0"/>
              <a:t>imperando</a:t>
            </a:r>
            <a:r>
              <a:rPr lang="en-US" sz="2800" dirty="0" smtClean="0"/>
              <a:t> </a:t>
            </a:r>
            <a:r>
              <a:rPr lang="en-US" sz="2800" dirty="0" err="1" smtClean="0"/>
              <a:t>universus</a:t>
            </a:r>
            <a:r>
              <a:rPr lang="en-US" sz="2800" dirty="0" smtClean="0"/>
              <a:t> </a:t>
            </a:r>
            <a:r>
              <a:rPr lang="en-US" sz="2800" dirty="0" err="1" smtClean="0"/>
              <a:t>senatus</a:t>
            </a:r>
            <a:r>
              <a:rPr lang="en-US" sz="2800" dirty="0" smtClean="0"/>
              <a:t> </a:t>
            </a:r>
            <a:r>
              <a:rPr lang="en-US" sz="2800" dirty="0" err="1" smtClean="0"/>
              <a:t>fuit</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smtClean="0">
                <a:solidFill>
                  <a:schemeClr val="accent3">
                    <a:lumMod val="60000"/>
                    <a:lumOff val="40000"/>
                  </a:schemeClr>
                </a:solidFill>
                <a:latin typeface="+mj-lt"/>
                <a:ea typeface="+mj-ea"/>
                <a:cs typeface="+mj-cs"/>
              </a:rPr>
              <a:t>Een stad in problemen heeft eensgezindheid nodig. Nou, die werd vanzelf door de acties van de senaat bewerk- </a:t>
            </a:r>
            <a:r>
              <a:rPr lang="nl-NL" sz="2800" noProof="0" dirty="0" err="1" smtClean="0">
                <a:solidFill>
                  <a:schemeClr val="accent3">
                    <a:lumMod val="60000"/>
                    <a:lumOff val="40000"/>
                  </a:schemeClr>
                </a:solidFill>
                <a:latin typeface="+mj-lt"/>
                <a:ea typeface="+mj-ea"/>
                <a:cs typeface="+mj-cs"/>
              </a:rPr>
              <a:t>stelligd</a:t>
            </a:r>
            <a:r>
              <a:rPr lang="nl-NL" sz="2800" noProof="0" dirty="0" smtClean="0">
                <a:solidFill>
                  <a:schemeClr val="accent3">
                    <a:lumMod val="60000"/>
                    <a:lumOff val="40000"/>
                  </a:schemeClr>
                </a:solidFill>
                <a:latin typeface="+mj-lt"/>
                <a:ea typeface="+mj-ea"/>
                <a:cs typeface="+mj-cs"/>
              </a:rPr>
              <a:t>. Goed bestuur in moeilijke tijden, in het </a:t>
            </a:r>
            <a:r>
              <a:rPr lang="nl-NL" sz="2800" noProof="0" dirty="0" err="1" smtClean="0">
                <a:solidFill>
                  <a:schemeClr val="accent3">
                    <a:lumMod val="60000"/>
                    <a:lumOff val="40000"/>
                  </a:schemeClr>
                </a:solidFill>
                <a:latin typeface="+mj-lt"/>
                <a:ea typeface="+mj-ea"/>
                <a:cs typeface="+mj-cs"/>
              </a:rPr>
              <a:t>Catshuis</a:t>
            </a:r>
            <a:r>
              <a:rPr lang="nl-NL" sz="2800" noProof="0" dirty="0" smtClean="0">
                <a:solidFill>
                  <a:schemeClr val="accent3">
                    <a:lumMod val="60000"/>
                    <a:lumOff val="40000"/>
                  </a:schemeClr>
                </a:solidFill>
                <a:latin typeface="+mj-lt"/>
                <a:ea typeface="+mj-ea"/>
                <a:cs typeface="+mj-cs"/>
              </a:rPr>
              <a:t> kunnen ze ervan leren. Hulde voor de Romeinse  senaat.</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128</a:t>
            </a:fld>
            <a:endParaRPr lang="nl-NL"/>
          </a:p>
        </p:txBody>
      </p:sp>
      <p:sp>
        <p:nvSpPr>
          <p:cNvPr id="3" name="Rechthoek 2"/>
          <p:cNvSpPr/>
          <p:nvPr/>
        </p:nvSpPr>
        <p:spPr>
          <a:xfrm>
            <a:off x="179512" y="188640"/>
            <a:ext cx="8784976" cy="2623667"/>
          </a:xfrm>
          <a:prstGeom prst="rect">
            <a:avLst/>
          </a:prstGeom>
        </p:spPr>
        <p:txBody>
          <a:bodyPr wrap="square">
            <a:spAutoFit/>
          </a:bodyPr>
          <a:lstStyle/>
          <a:p>
            <a:pPr>
              <a:lnSpc>
                <a:spcPts val="4000"/>
              </a:lnSpc>
            </a:pPr>
            <a:r>
              <a:rPr lang="en-US" sz="2800" dirty="0" smtClean="0"/>
              <a:t>Cum </a:t>
            </a:r>
            <a:r>
              <a:rPr lang="en-US" sz="2800" dirty="0" err="1" smtClean="0"/>
              <a:t>hostes</a:t>
            </a:r>
            <a:r>
              <a:rPr lang="en-US" sz="2800" dirty="0" smtClean="0"/>
              <a:t> </a:t>
            </a:r>
            <a:r>
              <a:rPr lang="en-US" sz="2800" dirty="0" err="1" smtClean="0"/>
              <a:t>adessent</a:t>
            </a:r>
            <a:r>
              <a:rPr lang="en-US" sz="2800" dirty="0" smtClean="0"/>
              <a:t>, pro se </a:t>
            </a:r>
            <a:r>
              <a:rPr lang="en-US" sz="2800" dirty="0" err="1" smtClean="0"/>
              <a:t>quisque</a:t>
            </a:r>
            <a:r>
              <a:rPr lang="en-US" sz="2800" dirty="0" smtClean="0"/>
              <a:t> in </a:t>
            </a:r>
            <a:r>
              <a:rPr lang="en-US" sz="2800" dirty="0" err="1" smtClean="0"/>
              <a:t>urbem</a:t>
            </a:r>
            <a:r>
              <a:rPr lang="en-US" sz="2800" dirty="0" smtClean="0"/>
              <a:t> ex </a:t>
            </a:r>
            <a:r>
              <a:rPr lang="en-US" sz="2800" dirty="0" err="1" smtClean="0"/>
              <a:t>agris</a:t>
            </a:r>
            <a:r>
              <a:rPr lang="en-US" sz="2800" dirty="0" smtClean="0"/>
              <a:t> </a:t>
            </a:r>
            <a:r>
              <a:rPr lang="en-US" sz="2800" dirty="0" err="1" smtClean="0"/>
              <a:t>demigrant</a:t>
            </a:r>
            <a:r>
              <a:rPr lang="en-US" sz="2800" dirty="0" smtClean="0"/>
              <a:t>; </a:t>
            </a:r>
            <a:r>
              <a:rPr lang="en-US" sz="2800" dirty="0" err="1" smtClean="0"/>
              <a:t>urbem</a:t>
            </a:r>
            <a:r>
              <a:rPr lang="en-US" sz="2800" dirty="0" smtClean="0"/>
              <a:t> </a:t>
            </a:r>
            <a:r>
              <a:rPr lang="en-US" sz="2800" dirty="0" err="1" smtClean="0"/>
              <a:t>ipsam</a:t>
            </a:r>
            <a:r>
              <a:rPr lang="en-US" sz="2800" dirty="0" smtClean="0"/>
              <a:t> </a:t>
            </a:r>
            <a:r>
              <a:rPr lang="en-US" sz="2800" dirty="0" err="1" smtClean="0"/>
              <a:t>saepiunt</a:t>
            </a:r>
            <a:r>
              <a:rPr lang="en-US" sz="2800" dirty="0" smtClean="0"/>
              <a:t> </a:t>
            </a:r>
            <a:r>
              <a:rPr lang="en-US" sz="2800" dirty="0" err="1" smtClean="0"/>
              <a:t>praesidiis</a:t>
            </a:r>
            <a:r>
              <a:rPr lang="en-US" sz="2800" dirty="0" smtClean="0"/>
              <a:t>. Alia </a:t>
            </a:r>
            <a:r>
              <a:rPr lang="en-US" sz="2800" dirty="0" err="1" smtClean="0"/>
              <a:t>muris</a:t>
            </a:r>
            <a:r>
              <a:rPr lang="en-US" sz="2800" dirty="0" smtClean="0"/>
              <a:t>, alia </a:t>
            </a:r>
            <a:r>
              <a:rPr lang="en-US" sz="2800" dirty="0" err="1" smtClean="0"/>
              <a:t>Tiberi</a:t>
            </a:r>
            <a:r>
              <a:rPr lang="en-US" sz="2800" dirty="0" smtClean="0"/>
              <a:t> </a:t>
            </a:r>
            <a:r>
              <a:rPr lang="en-US" sz="2800" dirty="0" err="1" smtClean="0"/>
              <a:t>obiecto</a:t>
            </a:r>
            <a:r>
              <a:rPr lang="en-US" sz="2800" dirty="0" smtClean="0"/>
              <a:t> </a:t>
            </a:r>
            <a:r>
              <a:rPr lang="en-US" sz="2800" dirty="0" err="1" smtClean="0"/>
              <a:t>videbantur</a:t>
            </a:r>
            <a:r>
              <a:rPr lang="en-US" sz="2800" dirty="0" smtClean="0"/>
              <a:t> </a:t>
            </a:r>
            <a:r>
              <a:rPr lang="en-US" sz="2800" dirty="0" err="1" smtClean="0"/>
              <a:t>tuta</a:t>
            </a:r>
            <a:r>
              <a:rPr lang="en-US" sz="2800" dirty="0" smtClean="0"/>
              <a:t>: </a:t>
            </a:r>
            <a:r>
              <a:rPr lang="en-US" sz="2800" dirty="0" err="1" smtClean="0"/>
              <a:t>pons</a:t>
            </a:r>
            <a:r>
              <a:rPr lang="en-US" sz="2800" dirty="0" smtClean="0"/>
              <a:t> </a:t>
            </a:r>
            <a:r>
              <a:rPr lang="en-US" sz="2800" dirty="0" err="1" smtClean="0"/>
              <a:t>sublicius</a:t>
            </a:r>
            <a:r>
              <a:rPr lang="en-US" sz="2800" dirty="0" smtClean="0"/>
              <a:t> </a:t>
            </a:r>
            <a:r>
              <a:rPr lang="en-US" sz="2800" dirty="0" err="1" smtClean="0"/>
              <a:t>iter</a:t>
            </a:r>
            <a:r>
              <a:rPr lang="en-US" sz="2800" dirty="0" smtClean="0"/>
              <a:t> </a:t>
            </a:r>
            <a:r>
              <a:rPr lang="en-US" sz="2800" dirty="0" err="1" smtClean="0"/>
              <a:t>paene</a:t>
            </a:r>
            <a:r>
              <a:rPr lang="en-US" sz="2800" dirty="0" smtClean="0"/>
              <a:t> </a:t>
            </a:r>
            <a:r>
              <a:rPr lang="en-US" sz="2800" dirty="0" err="1" smtClean="0"/>
              <a:t>hostibus</a:t>
            </a:r>
            <a:r>
              <a:rPr lang="en-US" sz="2800" dirty="0" smtClean="0"/>
              <a:t> </a:t>
            </a:r>
            <a:r>
              <a:rPr lang="en-US" sz="2800" dirty="0" err="1" smtClean="0"/>
              <a:t>dedit</a:t>
            </a:r>
            <a:r>
              <a:rPr lang="en-US" sz="2800" dirty="0" smtClean="0"/>
              <a:t>, </a:t>
            </a:r>
            <a:r>
              <a:rPr lang="en-US" sz="2800" dirty="0" err="1" smtClean="0"/>
              <a:t>ni</a:t>
            </a:r>
            <a:r>
              <a:rPr lang="en-US" sz="2800" dirty="0" smtClean="0"/>
              <a:t> </a:t>
            </a:r>
            <a:r>
              <a:rPr lang="en-US" sz="2800" dirty="0" err="1" smtClean="0"/>
              <a:t>unus</a:t>
            </a:r>
            <a:r>
              <a:rPr lang="en-US" sz="2800" dirty="0" smtClean="0"/>
              <a:t> </a:t>
            </a:r>
            <a:r>
              <a:rPr lang="en-US" sz="2800" dirty="0" err="1" smtClean="0"/>
              <a:t>vir</a:t>
            </a:r>
            <a:r>
              <a:rPr lang="en-US" sz="2800" dirty="0" smtClean="0"/>
              <a:t> </a:t>
            </a:r>
            <a:r>
              <a:rPr lang="en-US" sz="2800" dirty="0" err="1" smtClean="0"/>
              <a:t>fuisset</a:t>
            </a:r>
            <a:r>
              <a:rPr lang="en-US" sz="2800" dirty="0" smtClean="0"/>
              <a:t>, </a:t>
            </a:r>
            <a:r>
              <a:rPr lang="en-US" sz="2800" dirty="0" err="1" smtClean="0"/>
              <a:t>Horatius</a:t>
            </a:r>
            <a:r>
              <a:rPr lang="en-US" sz="2800" dirty="0" smtClean="0"/>
              <a:t> </a:t>
            </a:r>
            <a:r>
              <a:rPr lang="en-US" sz="2800" dirty="0" err="1" smtClean="0"/>
              <a:t>Cocles</a:t>
            </a:r>
            <a:r>
              <a:rPr lang="en-US" sz="2800" dirty="0" smtClean="0"/>
              <a:t>; id </a:t>
            </a:r>
            <a:r>
              <a:rPr lang="en-US" sz="2800" dirty="0" err="1" smtClean="0"/>
              <a:t>munimentum</a:t>
            </a:r>
            <a:r>
              <a:rPr lang="en-US" sz="2800" dirty="0" smtClean="0"/>
              <a:t> </a:t>
            </a:r>
            <a:r>
              <a:rPr lang="en-US" sz="2800" dirty="0" err="1" smtClean="0"/>
              <a:t>illo</a:t>
            </a:r>
            <a:r>
              <a:rPr lang="en-US" sz="2800" dirty="0" smtClean="0"/>
              <a:t> die </a:t>
            </a:r>
            <a:r>
              <a:rPr lang="en-US" sz="2800" dirty="0" err="1" smtClean="0"/>
              <a:t>fortuna</a:t>
            </a:r>
            <a:r>
              <a:rPr lang="en-US" sz="2800" dirty="0" smtClean="0"/>
              <a:t> urbis </a:t>
            </a:r>
            <a:r>
              <a:rPr lang="en-US" sz="2800" dirty="0" err="1" smtClean="0"/>
              <a:t>Romanae</a:t>
            </a:r>
            <a:r>
              <a:rPr lang="en-US" sz="2800" dirty="0" smtClean="0"/>
              <a:t> </a:t>
            </a:r>
            <a:r>
              <a:rPr lang="en-US" sz="2800" dirty="0" err="1" smtClean="0"/>
              <a:t>habuit</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67</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noProof="0" dirty="0" smtClean="0">
                <a:latin typeface="+mj-lt"/>
                <a:ea typeface="+mj-ea"/>
                <a:cs typeface="+mj-cs"/>
              </a:rPr>
              <a:t>Wat is de functie van Horatius </a:t>
            </a:r>
            <a:r>
              <a:rPr lang="nl-NL" sz="2800" noProof="0" dirty="0" err="1" smtClean="0">
                <a:latin typeface="+mj-lt"/>
                <a:ea typeface="+mj-ea"/>
                <a:cs typeface="+mj-cs"/>
              </a:rPr>
              <a:t>Cocles</a:t>
            </a:r>
            <a:r>
              <a:rPr lang="nl-NL" sz="2800" noProof="0" dirty="0" smtClean="0">
                <a:latin typeface="+mj-lt"/>
                <a:ea typeface="+mj-ea"/>
                <a:cs typeface="+mj-cs"/>
              </a:rPr>
              <a:t>, strategisch?</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hij bouwt bruggen om ze dan weer af te breken</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lang="nl-NL" sz="2800" noProof="0" dirty="0" smtClean="0">
                <a:solidFill>
                  <a:srgbClr val="00B050"/>
                </a:solidFill>
                <a:latin typeface="+mj-lt"/>
                <a:ea typeface="+mj-ea"/>
                <a:cs typeface="+mj-cs"/>
              </a:rPr>
              <a:t>hij beschermt de stad door tol te heffen</a:t>
            </a:r>
            <a:endParaRPr lang="nl-NL" sz="2800" dirty="0" smtClean="0">
              <a:solidFill>
                <a:srgbClr val="00B050"/>
              </a:solidFill>
            </a:endParaRPr>
          </a:p>
          <a:p>
            <a:pPr>
              <a:lnSpc>
                <a:spcPts val="3000"/>
              </a:lnSpc>
              <a:spcBef>
                <a:spcPct val="0"/>
              </a:spcBef>
              <a:defRPr/>
            </a:pPr>
            <a:r>
              <a:rPr lang="nl-NL" sz="2800" dirty="0" smtClean="0">
                <a:solidFill>
                  <a:srgbClr val="00B050"/>
                </a:solidFill>
                <a:latin typeface="+mj-lt"/>
                <a:ea typeface="+mj-ea"/>
                <a:cs typeface="+mj-cs"/>
              </a:rPr>
              <a:t>	C. hij houdt de vijanden goed in de gaten</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hij houdt met zijn imposante </a:t>
            </a:r>
            <a:r>
              <a:rPr kumimoji="0" lang="nl-NL" sz="2800" i="0" u="none" strike="noStrike" kern="1200" cap="none" spc="0" normalizeH="0" noProof="0" dirty="0" err="1" smtClean="0">
                <a:ln>
                  <a:noFill/>
                </a:ln>
                <a:solidFill>
                  <a:srgbClr val="00B050"/>
                </a:solidFill>
                <a:effectLst/>
                <a:uLnTx/>
                <a:uFillTx/>
                <a:latin typeface="+mj-lt"/>
                <a:ea typeface="+mj-ea"/>
                <a:cs typeface="+mj-cs"/>
              </a:rPr>
              <a:t>figuu</a:t>
            </a:r>
            <a:r>
              <a:rPr lang="nl-NL" sz="2800" dirty="0" smtClean="0">
                <a:solidFill>
                  <a:srgbClr val="00B050"/>
                </a:solidFill>
                <a:latin typeface="+mj-lt"/>
                <a:ea typeface="+mj-ea"/>
                <a:cs typeface="+mj-cs"/>
              </a:rPr>
              <a:t>r de vijand weg</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129</a:t>
            </a:fld>
            <a:endParaRPr lang="nl-NL"/>
          </a:p>
        </p:txBody>
      </p:sp>
      <p:sp>
        <p:nvSpPr>
          <p:cNvPr id="3" name="Rechthoek 2"/>
          <p:cNvSpPr/>
          <p:nvPr/>
        </p:nvSpPr>
        <p:spPr>
          <a:xfrm>
            <a:off x="179512" y="188640"/>
            <a:ext cx="8784976" cy="3136628"/>
          </a:xfrm>
          <a:prstGeom prst="rect">
            <a:avLst/>
          </a:prstGeom>
        </p:spPr>
        <p:txBody>
          <a:bodyPr wrap="square">
            <a:spAutoFit/>
          </a:bodyPr>
          <a:lstStyle/>
          <a:p>
            <a:pPr>
              <a:lnSpc>
                <a:spcPts val="4000"/>
              </a:lnSpc>
            </a:pPr>
            <a:r>
              <a:rPr lang="en-US" sz="2800" dirty="0" smtClean="0"/>
              <a:t>Qui, </a:t>
            </a:r>
            <a:r>
              <a:rPr lang="en-US" sz="2800" dirty="0" err="1" smtClean="0"/>
              <a:t>positus</a:t>
            </a:r>
            <a:r>
              <a:rPr lang="en-US" sz="2800" dirty="0" smtClean="0"/>
              <a:t> forte in </a:t>
            </a:r>
            <a:r>
              <a:rPr lang="en-US" sz="2800" dirty="0" err="1" smtClean="0"/>
              <a:t>statione</a:t>
            </a:r>
            <a:r>
              <a:rPr lang="en-US" sz="2800" dirty="0" smtClean="0"/>
              <a:t> </a:t>
            </a:r>
            <a:r>
              <a:rPr lang="en-US" sz="2800" dirty="0" err="1" smtClean="0"/>
              <a:t>pontis</a:t>
            </a:r>
            <a:r>
              <a:rPr lang="en-US" sz="2800" dirty="0" smtClean="0"/>
              <a:t>, cum </a:t>
            </a:r>
            <a:r>
              <a:rPr lang="en-US" sz="2800" dirty="0" err="1" smtClean="0"/>
              <a:t>captum</a:t>
            </a:r>
            <a:r>
              <a:rPr lang="en-US" sz="2800" dirty="0" smtClean="0"/>
              <a:t> </a:t>
            </a:r>
            <a:r>
              <a:rPr lang="en-US" sz="2800" dirty="0" err="1" smtClean="0"/>
              <a:t>repentino</a:t>
            </a:r>
            <a:r>
              <a:rPr lang="en-US" sz="2800" dirty="0" smtClean="0"/>
              <a:t> </a:t>
            </a:r>
            <a:r>
              <a:rPr lang="en-US" sz="2800" dirty="0" err="1" smtClean="0"/>
              <a:t>impetu</a:t>
            </a:r>
            <a:r>
              <a:rPr lang="en-US" sz="2800" dirty="0" smtClean="0"/>
              <a:t> </a:t>
            </a:r>
            <a:r>
              <a:rPr lang="en-US" sz="2800" dirty="0" err="1" smtClean="0"/>
              <a:t>Ianiculum</a:t>
            </a:r>
            <a:r>
              <a:rPr lang="en-US" sz="2800" dirty="0" smtClean="0"/>
              <a:t> </a:t>
            </a:r>
            <a:r>
              <a:rPr lang="en-US" sz="2800" dirty="0" err="1" smtClean="0"/>
              <a:t>atque</a:t>
            </a:r>
            <a:r>
              <a:rPr lang="en-US" sz="2800" dirty="0" smtClean="0"/>
              <a:t> </a:t>
            </a:r>
            <a:r>
              <a:rPr lang="en-US" sz="2800" dirty="0" err="1" smtClean="0"/>
              <a:t>inde</a:t>
            </a:r>
            <a:r>
              <a:rPr lang="en-US" sz="2800" dirty="0" smtClean="0"/>
              <a:t> </a:t>
            </a:r>
            <a:r>
              <a:rPr lang="en-US" sz="2800" dirty="0" err="1" smtClean="0"/>
              <a:t>citatos</a:t>
            </a:r>
            <a:r>
              <a:rPr lang="en-US" sz="2800" dirty="0" smtClean="0"/>
              <a:t> </a:t>
            </a:r>
            <a:r>
              <a:rPr lang="en-US" sz="2800" dirty="0" err="1" smtClean="0"/>
              <a:t>decurrere</a:t>
            </a:r>
            <a:r>
              <a:rPr lang="en-US" sz="2800" dirty="0" smtClean="0"/>
              <a:t> </a:t>
            </a:r>
            <a:r>
              <a:rPr lang="en-US" sz="2800" dirty="0" err="1" smtClean="0"/>
              <a:t>hostes</a:t>
            </a:r>
            <a:r>
              <a:rPr lang="en-US" sz="2800" dirty="0" smtClean="0"/>
              <a:t> </a:t>
            </a:r>
            <a:r>
              <a:rPr lang="en-US" sz="2800" dirty="0" err="1" smtClean="0"/>
              <a:t>vidisset</a:t>
            </a:r>
            <a:r>
              <a:rPr lang="en-US" sz="2800" dirty="0" smtClean="0"/>
              <a:t> </a:t>
            </a:r>
            <a:r>
              <a:rPr lang="en-US" sz="2800" dirty="0" err="1" smtClean="0"/>
              <a:t>trepidamque</a:t>
            </a:r>
            <a:r>
              <a:rPr lang="en-US" sz="2800" dirty="0" smtClean="0"/>
              <a:t> </a:t>
            </a:r>
            <a:r>
              <a:rPr lang="en-US" sz="2800" dirty="0" err="1" smtClean="0"/>
              <a:t>turbam</a:t>
            </a:r>
            <a:r>
              <a:rPr lang="en-US" sz="2800" dirty="0" smtClean="0"/>
              <a:t> </a:t>
            </a:r>
            <a:r>
              <a:rPr lang="en-US" sz="2800" dirty="0" err="1" smtClean="0"/>
              <a:t>suorum</a:t>
            </a:r>
            <a:r>
              <a:rPr lang="en-US" sz="2800" dirty="0" smtClean="0"/>
              <a:t> </a:t>
            </a:r>
            <a:r>
              <a:rPr lang="en-US" sz="2800" dirty="0" err="1" smtClean="0"/>
              <a:t>arma</a:t>
            </a:r>
            <a:r>
              <a:rPr lang="en-US" sz="2800" dirty="0" smtClean="0"/>
              <a:t> </a:t>
            </a:r>
            <a:r>
              <a:rPr lang="en-US" sz="2800" dirty="0" err="1" smtClean="0"/>
              <a:t>ordinesque</a:t>
            </a:r>
            <a:r>
              <a:rPr lang="en-US" sz="2800" dirty="0" smtClean="0"/>
              <a:t> </a:t>
            </a:r>
            <a:r>
              <a:rPr lang="en-US" sz="2800" dirty="0" err="1" smtClean="0"/>
              <a:t>relinquere</a:t>
            </a:r>
            <a:r>
              <a:rPr lang="en-US" sz="2800" dirty="0" smtClean="0"/>
              <a:t>, </a:t>
            </a:r>
            <a:r>
              <a:rPr lang="en-US" sz="2800" dirty="0" err="1" smtClean="0"/>
              <a:t>reprehensans</a:t>
            </a:r>
            <a:r>
              <a:rPr lang="en-US" sz="2800" dirty="0" smtClean="0"/>
              <a:t> </a:t>
            </a:r>
            <a:r>
              <a:rPr lang="en-US" sz="2800" dirty="0" err="1" smtClean="0"/>
              <a:t>singulos</a:t>
            </a:r>
            <a:r>
              <a:rPr lang="en-US" sz="2800" dirty="0" smtClean="0"/>
              <a:t>, </a:t>
            </a:r>
            <a:r>
              <a:rPr lang="en-US" sz="2800" dirty="0" err="1" smtClean="0"/>
              <a:t>obsistens</a:t>
            </a:r>
            <a:r>
              <a:rPr lang="en-US" sz="2800" dirty="0" smtClean="0"/>
              <a:t> </a:t>
            </a:r>
            <a:r>
              <a:rPr lang="en-US" sz="2800" dirty="0" err="1" smtClean="0"/>
              <a:t>obtestansque</a:t>
            </a:r>
            <a:r>
              <a:rPr lang="en-US" sz="2800" dirty="0" smtClean="0"/>
              <a:t> </a:t>
            </a:r>
            <a:r>
              <a:rPr lang="en-US" sz="2800" dirty="0" err="1" smtClean="0"/>
              <a:t>deum</a:t>
            </a:r>
            <a:r>
              <a:rPr lang="en-US" sz="2800" dirty="0" smtClean="0"/>
              <a:t> et </a:t>
            </a:r>
            <a:r>
              <a:rPr lang="en-US" sz="2800" dirty="0" err="1" smtClean="0"/>
              <a:t>hominum</a:t>
            </a:r>
            <a:r>
              <a:rPr lang="en-US" sz="2800" dirty="0" smtClean="0"/>
              <a:t> </a:t>
            </a:r>
            <a:r>
              <a:rPr lang="en-US" sz="2800" dirty="0" err="1" smtClean="0"/>
              <a:t>fidem</a:t>
            </a:r>
            <a:r>
              <a:rPr lang="en-US" sz="2800" dirty="0" smtClean="0"/>
              <a:t>, </a:t>
            </a:r>
            <a:r>
              <a:rPr lang="en-US" sz="2800" dirty="0" err="1" smtClean="0"/>
              <a:t>testabatur</a:t>
            </a:r>
            <a:r>
              <a:rPr lang="en-US" sz="2800" dirty="0" smtClean="0"/>
              <a:t> </a:t>
            </a:r>
            <a:r>
              <a:rPr lang="en-US" sz="2800" dirty="0" err="1" smtClean="0">
                <a:solidFill>
                  <a:srgbClr val="FFFF00"/>
                </a:solidFill>
              </a:rPr>
              <a:t>nequiquam</a:t>
            </a:r>
            <a:r>
              <a:rPr lang="en-US" sz="2800" dirty="0" smtClean="0">
                <a:solidFill>
                  <a:srgbClr val="FFFF00"/>
                </a:solidFill>
              </a:rPr>
              <a:t> </a:t>
            </a:r>
            <a:r>
              <a:rPr lang="en-US" sz="2800" dirty="0" err="1" smtClean="0">
                <a:solidFill>
                  <a:srgbClr val="FFFF00"/>
                </a:solidFill>
              </a:rPr>
              <a:t>deserto</a:t>
            </a:r>
            <a:r>
              <a:rPr lang="en-US" sz="2800" dirty="0" smtClean="0">
                <a:solidFill>
                  <a:srgbClr val="FFFF00"/>
                </a:solidFill>
              </a:rPr>
              <a:t> </a:t>
            </a:r>
            <a:r>
              <a:rPr lang="en-US" sz="2800" dirty="0" err="1" smtClean="0">
                <a:solidFill>
                  <a:srgbClr val="FFFF00"/>
                </a:solidFill>
              </a:rPr>
              <a:t>praesidio</a:t>
            </a:r>
            <a:r>
              <a:rPr lang="en-US" sz="2800" dirty="0" smtClean="0">
                <a:solidFill>
                  <a:srgbClr val="FFFF00"/>
                </a:solidFill>
              </a:rPr>
              <a:t> </a:t>
            </a:r>
            <a:r>
              <a:rPr lang="en-US" sz="2800" dirty="0" err="1" smtClean="0">
                <a:solidFill>
                  <a:srgbClr val="FFFF00"/>
                </a:solidFill>
              </a:rPr>
              <a:t>eos</a:t>
            </a:r>
            <a:r>
              <a:rPr lang="en-US" sz="2800" dirty="0" smtClean="0">
                <a:solidFill>
                  <a:srgbClr val="FFFF00"/>
                </a:solidFill>
              </a:rPr>
              <a:t> </a:t>
            </a:r>
            <a:r>
              <a:rPr lang="en-US" sz="2800" dirty="0" err="1" smtClean="0">
                <a:solidFill>
                  <a:srgbClr val="FFFF00"/>
                </a:solidFill>
              </a:rPr>
              <a:t>fugere</a:t>
            </a:r>
            <a:r>
              <a:rPr lang="en-US" sz="2800" dirty="0" smtClean="0">
                <a:solidFill>
                  <a:srgbClr val="FFFF00"/>
                </a:solidFill>
              </a:rPr>
              <a:t>; …</a:t>
            </a:r>
            <a:endParaRPr lang="nl-NL" sz="2800" dirty="0">
              <a:solidFill>
                <a:srgbClr val="FFFF0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smtClean="0">
                <a:solidFill>
                  <a:schemeClr val="accent3">
                    <a:lumMod val="60000"/>
                    <a:lumOff val="40000"/>
                  </a:schemeClr>
                </a:solidFill>
                <a:latin typeface="+mj-lt"/>
                <a:ea typeface="+mj-ea"/>
                <a:cs typeface="+mj-cs"/>
              </a:rPr>
              <a:t>Horatius </a:t>
            </a:r>
            <a:r>
              <a:rPr lang="nl-NL" sz="2800" noProof="0" dirty="0" err="1" smtClean="0">
                <a:solidFill>
                  <a:schemeClr val="accent3">
                    <a:lumMod val="60000"/>
                    <a:lumOff val="40000"/>
                  </a:schemeClr>
                </a:solidFill>
                <a:latin typeface="+mj-lt"/>
                <a:ea typeface="+mj-ea"/>
                <a:cs typeface="+mj-cs"/>
              </a:rPr>
              <a:t>Cocles</a:t>
            </a:r>
            <a:r>
              <a:rPr lang="nl-NL" sz="2800" noProof="0" dirty="0" smtClean="0">
                <a:solidFill>
                  <a:schemeClr val="accent3">
                    <a:lumMod val="60000"/>
                    <a:lumOff val="40000"/>
                  </a:schemeClr>
                </a:solidFill>
                <a:latin typeface="+mj-lt"/>
                <a:ea typeface="+mj-ea"/>
                <a:cs typeface="+mj-cs"/>
              </a:rPr>
              <a:t> wordt geportretteerd als een held: zijn acties en woorden zijn heldhaftig. Hij overziet het strijdtoneel snel en grijpt kordaat in. De zijnen moedigt hij met gevleugelde woorden aan.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13</a:t>
            </a:fld>
            <a:endParaRPr lang="nl-NL"/>
          </a:p>
        </p:txBody>
      </p:sp>
      <p:sp>
        <p:nvSpPr>
          <p:cNvPr id="3" name="Rechthoek 2"/>
          <p:cNvSpPr/>
          <p:nvPr/>
        </p:nvSpPr>
        <p:spPr>
          <a:xfrm>
            <a:off x="179512" y="188640"/>
            <a:ext cx="8712968" cy="2623667"/>
          </a:xfrm>
          <a:prstGeom prst="rect">
            <a:avLst/>
          </a:prstGeom>
        </p:spPr>
        <p:txBody>
          <a:bodyPr wrap="square">
            <a:spAutoFit/>
          </a:bodyPr>
          <a:lstStyle/>
          <a:p>
            <a:pPr>
              <a:lnSpc>
                <a:spcPts val="4000"/>
              </a:lnSpc>
            </a:pPr>
            <a:r>
              <a:rPr lang="en-US" sz="2800" dirty="0" err="1" smtClean="0"/>
              <a:t>Utcumque</a:t>
            </a:r>
            <a:r>
              <a:rPr lang="en-US" sz="2800" dirty="0" smtClean="0"/>
              <a:t> </a:t>
            </a:r>
            <a:r>
              <a:rPr lang="en-US" sz="2800" dirty="0" err="1" smtClean="0"/>
              <a:t>erit</a:t>
            </a:r>
            <a:r>
              <a:rPr lang="en-US" sz="2800" dirty="0" smtClean="0"/>
              <a:t>, </a:t>
            </a:r>
            <a:r>
              <a:rPr lang="en-US" sz="2800" dirty="0" err="1" smtClean="0"/>
              <a:t>iuvabit</a:t>
            </a:r>
            <a:r>
              <a:rPr lang="en-US" sz="2800" dirty="0" smtClean="0"/>
              <a:t> </a:t>
            </a:r>
            <a:r>
              <a:rPr lang="en-US" sz="2800" dirty="0" err="1" smtClean="0"/>
              <a:t>tamen</a:t>
            </a:r>
            <a:r>
              <a:rPr lang="en-US" sz="2800" dirty="0" smtClean="0"/>
              <a:t> </a:t>
            </a:r>
            <a:r>
              <a:rPr lang="en-US" sz="2800" dirty="0" err="1" smtClean="0"/>
              <a:t>rerum</a:t>
            </a:r>
            <a:r>
              <a:rPr lang="en-US" sz="2800" dirty="0" smtClean="0"/>
              <a:t> </a:t>
            </a:r>
            <a:r>
              <a:rPr lang="en-US" sz="2800" dirty="0" err="1" smtClean="0"/>
              <a:t>gestarum</a:t>
            </a:r>
            <a:r>
              <a:rPr lang="en-US" sz="2800" dirty="0" smtClean="0"/>
              <a:t> </a:t>
            </a:r>
            <a:r>
              <a:rPr lang="en-US" sz="2800" dirty="0" err="1" smtClean="0"/>
              <a:t>memoriae</a:t>
            </a:r>
            <a:r>
              <a:rPr lang="en-US" sz="2800" dirty="0" smtClean="0"/>
              <a:t> </a:t>
            </a:r>
            <a:r>
              <a:rPr lang="en-US" sz="2800" dirty="0" err="1" smtClean="0"/>
              <a:t>principis</a:t>
            </a:r>
            <a:r>
              <a:rPr lang="en-US" sz="2800" dirty="0" smtClean="0"/>
              <a:t> </a:t>
            </a:r>
            <a:r>
              <a:rPr lang="en-US" sz="2800" dirty="0" err="1" smtClean="0"/>
              <a:t>terrarum</a:t>
            </a:r>
            <a:r>
              <a:rPr lang="en-US" sz="2800" dirty="0" smtClean="0"/>
              <a:t> </a:t>
            </a:r>
            <a:r>
              <a:rPr lang="en-US" sz="2800" dirty="0" err="1" smtClean="0"/>
              <a:t>populi</a:t>
            </a:r>
            <a:r>
              <a:rPr lang="en-US" sz="2800" dirty="0" smtClean="0"/>
              <a:t> pro </a:t>
            </a:r>
            <a:r>
              <a:rPr lang="en-US" sz="2800" dirty="0" err="1" smtClean="0"/>
              <a:t>virili</a:t>
            </a:r>
            <a:r>
              <a:rPr lang="en-US" sz="2800" dirty="0" smtClean="0"/>
              <a:t> parte et </a:t>
            </a:r>
            <a:r>
              <a:rPr lang="en-US" sz="2800" dirty="0" err="1" smtClean="0"/>
              <a:t>ipsum</a:t>
            </a:r>
            <a:r>
              <a:rPr lang="en-US" sz="2800" dirty="0" smtClean="0"/>
              <a:t> </a:t>
            </a:r>
            <a:r>
              <a:rPr lang="en-US" sz="2800" dirty="0" err="1" smtClean="0"/>
              <a:t>consuluisse</a:t>
            </a:r>
            <a:r>
              <a:rPr lang="en-US" sz="2800" dirty="0" smtClean="0"/>
              <a:t>; et </a:t>
            </a:r>
            <a:r>
              <a:rPr lang="en-US" sz="2800" dirty="0" err="1" smtClean="0"/>
              <a:t>si</a:t>
            </a:r>
            <a:r>
              <a:rPr lang="en-US" sz="2800" dirty="0" smtClean="0"/>
              <a:t> in </a:t>
            </a:r>
            <a:r>
              <a:rPr lang="en-US" sz="2800" dirty="0" err="1" smtClean="0"/>
              <a:t>tanta</a:t>
            </a:r>
            <a:r>
              <a:rPr lang="en-US" sz="2800" dirty="0" smtClean="0"/>
              <a:t> </a:t>
            </a:r>
            <a:r>
              <a:rPr lang="en-US" sz="2800" dirty="0" err="1" smtClean="0"/>
              <a:t>scriptorum</a:t>
            </a:r>
            <a:r>
              <a:rPr lang="en-US" sz="2800" dirty="0" smtClean="0"/>
              <a:t> </a:t>
            </a:r>
            <a:r>
              <a:rPr lang="en-US" sz="2800" dirty="0" err="1" smtClean="0"/>
              <a:t>turba</a:t>
            </a:r>
            <a:r>
              <a:rPr lang="en-US" sz="2800" dirty="0" smtClean="0"/>
              <a:t> mea </a:t>
            </a:r>
            <a:r>
              <a:rPr lang="en-US" sz="2800" dirty="0" err="1" smtClean="0"/>
              <a:t>fama</a:t>
            </a:r>
            <a:r>
              <a:rPr lang="en-US" sz="2800" dirty="0" smtClean="0"/>
              <a:t> in </a:t>
            </a:r>
            <a:r>
              <a:rPr lang="en-US" sz="2800" dirty="0" err="1" smtClean="0"/>
              <a:t>obscuro</a:t>
            </a:r>
            <a:r>
              <a:rPr lang="en-US" sz="2800" dirty="0" smtClean="0"/>
              <a:t> sit, </a:t>
            </a:r>
            <a:r>
              <a:rPr lang="en-US" sz="2800" dirty="0" err="1" smtClean="0"/>
              <a:t>nobilitate</a:t>
            </a:r>
            <a:r>
              <a:rPr lang="en-US" sz="2800" dirty="0" smtClean="0"/>
              <a:t> ac </a:t>
            </a:r>
            <a:r>
              <a:rPr lang="en-US" sz="2800" dirty="0" err="1" smtClean="0"/>
              <a:t>magnitudine</a:t>
            </a:r>
            <a:r>
              <a:rPr lang="en-US" sz="2800" dirty="0" smtClean="0"/>
              <a:t> </a:t>
            </a:r>
            <a:r>
              <a:rPr lang="en-US" sz="2800" dirty="0" err="1" smtClean="0"/>
              <a:t>eorum</a:t>
            </a:r>
            <a:r>
              <a:rPr lang="en-US" sz="2800" dirty="0" smtClean="0"/>
              <a:t> me, qui </a:t>
            </a:r>
            <a:r>
              <a:rPr lang="en-US" sz="2800" dirty="0" err="1" smtClean="0"/>
              <a:t>nomini</a:t>
            </a:r>
            <a:r>
              <a:rPr lang="en-US" sz="2800" dirty="0" smtClean="0"/>
              <a:t> </a:t>
            </a:r>
            <a:r>
              <a:rPr lang="en-US" sz="2800" dirty="0" err="1" smtClean="0"/>
              <a:t>officient</a:t>
            </a:r>
            <a:r>
              <a:rPr lang="en-US" sz="2800" dirty="0" smtClean="0"/>
              <a:t> </a:t>
            </a:r>
            <a:r>
              <a:rPr lang="en-US" sz="2800" dirty="0" err="1" smtClean="0"/>
              <a:t>meo</a:t>
            </a:r>
            <a:r>
              <a:rPr lang="en-US" sz="2800" dirty="0" smtClean="0"/>
              <a:t>, consoler. </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3</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kumimoji="0" lang="nl-NL" sz="2800" i="0" u="none" strike="noStrike" kern="1200" cap="none" spc="0" normalizeH="0" baseline="0" noProof="0" dirty="0" smtClean="0">
                <a:ln>
                  <a:noFill/>
                </a:ln>
                <a:effectLst/>
                <a:uLnTx/>
                <a:uFillTx/>
                <a:latin typeface="+mj-lt"/>
                <a:ea typeface="+mj-ea"/>
                <a:cs typeface="+mj-cs"/>
              </a:rPr>
              <a:t>Hoe</a:t>
            </a:r>
            <a:r>
              <a:rPr kumimoji="0" lang="nl-NL" sz="2800" i="0" u="none" strike="noStrike" kern="1200" cap="none" spc="0" normalizeH="0" noProof="0" dirty="0" smtClean="0">
                <a:ln>
                  <a:noFill/>
                </a:ln>
                <a:effectLst/>
                <a:uLnTx/>
                <a:uFillTx/>
                <a:latin typeface="+mj-lt"/>
                <a:ea typeface="+mj-ea"/>
                <a:cs typeface="+mj-cs"/>
              </a:rPr>
              <a:t> noemt Livius de Romeinen hier?</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a:t>
            </a:r>
            <a:r>
              <a:rPr lang="nl-NL" sz="2800" dirty="0" err="1" smtClean="0">
                <a:solidFill>
                  <a:srgbClr val="00B050"/>
                </a:solidFill>
                <a:latin typeface="+mj-lt"/>
                <a:ea typeface="+mj-ea"/>
                <a:cs typeface="+mj-cs"/>
              </a:rPr>
              <a:t>populi</a:t>
            </a:r>
            <a:r>
              <a:rPr lang="nl-NL" sz="2800" dirty="0" smtClean="0">
                <a:solidFill>
                  <a:srgbClr val="00B050"/>
                </a:solidFill>
                <a:latin typeface="+mj-lt"/>
                <a:ea typeface="+mj-ea"/>
                <a:cs typeface="+mj-cs"/>
              </a:rPr>
              <a:t> pro </a:t>
            </a:r>
            <a:r>
              <a:rPr lang="nl-NL" sz="2800" dirty="0" err="1" smtClean="0">
                <a:solidFill>
                  <a:srgbClr val="00B050"/>
                </a:solidFill>
                <a:latin typeface="+mj-lt"/>
                <a:ea typeface="+mj-ea"/>
                <a:cs typeface="+mj-cs"/>
              </a:rPr>
              <a:t>virili</a:t>
            </a:r>
            <a:r>
              <a:rPr lang="nl-NL" sz="2800" dirty="0" smtClean="0">
                <a:solidFill>
                  <a:srgbClr val="00B050"/>
                </a:solidFill>
                <a:latin typeface="+mj-lt"/>
                <a:ea typeface="+mj-ea"/>
                <a:cs typeface="+mj-cs"/>
              </a:rPr>
              <a:t> </a:t>
            </a:r>
            <a:r>
              <a:rPr lang="nl-NL" sz="2800" dirty="0" err="1" smtClean="0">
                <a:solidFill>
                  <a:srgbClr val="00B050"/>
                </a:solidFill>
                <a:latin typeface="+mj-lt"/>
                <a:ea typeface="+mj-ea"/>
                <a:cs typeface="+mj-cs"/>
              </a:rPr>
              <a:t>parte</a:t>
            </a:r>
            <a:endParaRPr lang="nl-NL" sz="2800" dirty="0" smtClean="0">
              <a:solidFill>
                <a:srgbClr val="00B050"/>
              </a:solidFill>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lang="nl-NL" sz="2800" dirty="0" err="1" smtClean="0">
                <a:solidFill>
                  <a:srgbClr val="00B050"/>
                </a:solidFill>
                <a:latin typeface="+mj-lt"/>
                <a:ea typeface="+mj-ea"/>
                <a:cs typeface="+mj-cs"/>
              </a:rPr>
              <a:t>principis</a:t>
            </a:r>
            <a:r>
              <a:rPr lang="nl-NL" sz="2800" dirty="0" smtClean="0">
                <a:solidFill>
                  <a:srgbClr val="00B050"/>
                </a:solidFill>
                <a:latin typeface="+mj-lt"/>
                <a:ea typeface="+mj-ea"/>
                <a:cs typeface="+mj-cs"/>
              </a:rPr>
              <a:t> </a:t>
            </a:r>
            <a:r>
              <a:rPr lang="nl-NL" sz="2800" dirty="0" err="1" smtClean="0">
                <a:solidFill>
                  <a:srgbClr val="00B050"/>
                </a:solidFill>
                <a:latin typeface="+mj-lt"/>
                <a:ea typeface="+mj-ea"/>
                <a:cs typeface="+mj-cs"/>
              </a:rPr>
              <a:t>terrarum</a:t>
            </a:r>
            <a:r>
              <a:rPr lang="nl-NL" sz="2800" dirty="0" smtClean="0">
                <a:solidFill>
                  <a:srgbClr val="00B050"/>
                </a:solidFill>
                <a:latin typeface="+mj-lt"/>
                <a:ea typeface="+mj-ea"/>
                <a:cs typeface="+mj-cs"/>
              </a:rPr>
              <a:t> </a:t>
            </a:r>
            <a:r>
              <a:rPr lang="nl-NL" sz="2800" dirty="0" err="1" smtClean="0">
                <a:solidFill>
                  <a:srgbClr val="00B050"/>
                </a:solidFill>
                <a:latin typeface="+mj-lt"/>
                <a:ea typeface="+mj-ea"/>
                <a:cs typeface="+mj-cs"/>
              </a:rPr>
              <a:t>populi</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a:t>
            </a:r>
            <a:r>
              <a:rPr lang="nl-NL" sz="2800" dirty="0" err="1" smtClean="0">
                <a:solidFill>
                  <a:srgbClr val="00B050"/>
                </a:solidFill>
                <a:latin typeface="+mj-lt"/>
                <a:ea typeface="+mj-ea"/>
                <a:cs typeface="+mj-cs"/>
              </a:rPr>
              <a:t>tanta</a:t>
            </a:r>
            <a:r>
              <a:rPr lang="nl-NL" sz="2800" dirty="0" smtClean="0">
                <a:solidFill>
                  <a:srgbClr val="00B050"/>
                </a:solidFill>
                <a:latin typeface="+mj-lt"/>
                <a:ea typeface="+mj-ea"/>
                <a:cs typeface="+mj-cs"/>
              </a:rPr>
              <a:t> </a:t>
            </a:r>
            <a:r>
              <a:rPr lang="nl-NL" sz="2800" dirty="0" err="1" smtClean="0">
                <a:solidFill>
                  <a:srgbClr val="00B050"/>
                </a:solidFill>
                <a:latin typeface="+mj-lt"/>
                <a:ea typeface="+mj-ea"/>
                <a:cs typeface="+mj-cs"/>
              </a:rPr>
              <a:t>scriptorum</a:t>
            </a:r>
            <a:r>
              <a:rPr lang="nl-NL" sz="2800" dirty="0" smtClean="0">
                <a:solidFill>
                  <a:srgbClr val="00B050"/>
                </a:solidFill>
                <a:latin typeface="+mj-lt"/>
                <a:ea typeface="+mj-ea"/>
                <a:cs typeface="+mj-cs"/>
              </a:rPr>
              <a:t> </a:t>
            </a:r>
            <a:r>
              <a:rPr lang="nl-NL" sz="2800" dirty="0" err="1" smtClean="0">
                <a:solidFill>
                  <a:srgbClr val="00B050"/>
                </a:solidFill>
                <a:latin typeface="+mj-lt"/>
                <a:ea typeface="+mj-ea"/>
                <a:cs typeface="+mj-cs"/>
              </a:rPr>
              <a:t>turba</a:t>
            </a:r>
            <a:endParaRPr lang="nl-NL" sz="2800" dirty="0" smtClean="0">
              <a:solidFill>
                <a:srgbClr val="00B050"/>
              </a:solidFill>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lang="nl-NL" sz="2800" noProof="0" dirty="0" err="1" smtClean="0">
                <a:solidFill>
                  <a:srgbClr val="00B050"/>
                </a:solidFill>
                <a:latin typeface="+mj-lt"/>
                <a:ea typeface="+mj-ea"/>
                <a:cs typeface="+mj-cs"/>
              </a:rPr>
              <a:t>magnitudine</a:t>
            </a:r>
            <a:r>
              <a:rPr lang="nl-NL" sz="2800" noProof="0" dirty="0" smtClean="0">
                <a:solidFill>
                  <a:srgbClr val="00B050"/>
                </a:solidFill>
                <a:latin typeface="+mj-lt"/>
                <a:ea typeface="+mj-ea"/>
                <a:cs typeface="+mj-cs"/>
              </a:rPr>
              <a:t> </a:t>
            </a:r>
            <a:r>
              <a:rPr lang="nl-NL" sz="2800" noProof="0" dirty="0" err="1" smtClean="0">
                <a:solidFill>
                  <a:srgbClr val="00B050"/>
                </a:solidFill>
                <a:latin typeface="+mj-lt"/>
                <a:ea typeface="+mj-ea"/>
                <a:cs typeface="+mj-cs"/>
              </a:rPr>
              <a:t>eorum</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79874" name="Picture 2" descr="http://t1.gstatic.com/images?q=tbn:ANd9GcQ4_J9LKVVaZPZ6xTIUPP30BdlZmAdlaXRyJKofPkSPiucjX5PMXA"/>
          <p:cNvPicPr>
            <a:picLocks noChangeAspect="1" noChangeArrowheads="1"/>
          </p:cNvPicPr>
          <p:nvPr/>
        </p:nvPicPr>
        <p:blipFill>
          <a:blip r:embed="rId2" cstate="print"/>
          <a:srcRect/>
          <a:stretch>
            <a:fillRect/>
          </a:stretch>
        </p:blipFill>
        <p:spPr bwMode="auto">
          <a:xfrm>
            <a:off x="6804248" y="2492896"/>
            <a:ext cx="1657350" cy="2752725"/>
          </a:xfrm>
          <a:prstGeom prst="rect">
            <a:avLst/>
          </a:prstGeom>
          <a:noFill/>
        </p:spPr>
      </p:pic>
      <p:sp>
        <p:nvSpPr>
          <p:cNvPr id="6" name="Tekstvak 5"/>
          <p:cNvSpPr txBox="1"/>
          <p:nvPr/>
        </p:nvSpPr>
        <p:spPr>
          <a:xfrm>
            <a:off x="5292080" y="3429000"/>
            <a:ext cx="1625894" cy="461665"/>
          </a:xfrm>
          <a:prstGeom prst="rect">
            <a:avLst/>
          </a:prstGeom>
          <a:noFill/>
        </p:spPr>
        <p:txBody>
          <a:bodyPr wrap="none" rtlCol="0">
            <a:spAutoFit/>
          </a:bodyPr>
          <a:lstStyle/>
          <a:p>
            <a:r>
              <a:rPr lang="nl-NL" sz="2400" i="1" dirty="0" err="1" smtClean="0"/>
              <a:t>Romanus</a:t>
            </a:r>
            <a:r>
              <a:rPr lang="nl-NL" sz="2400" dirty="0" smtClean="0"/>
              <a:t> …</a:t>
            </a:r>
            <a:endParaRPr lang="nl-NL" sz="1600"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130</a:t>
            </a:fld>
            <a:endParaRPr lang="nl-NL"/>
          </a:p>
        </p:txBody>
      </p:sp>
      <p:sp>
        <p:nvSpPr>
          <p:cNvPr id="3" name="Rechthoek 2"/>
          <p:cNvSpPr/>
          <p:nvPr/>
        </p:nvSpPr>
        <p:spPr>
          <a:xfrm>
            <a:off x="179512" y="188640"/>
            <a:ext cx="8712968" cy="2657138"/>
          </a:xfrm>
          <a:prstGeom prst="rect">
            <a:avLst/>
          </a:prstGeom>
        </p:spPr>
        <p:txBody>
          <a:bodyPr wrap="square">
            <a:spAutoFit/>
          </a:bodyPr>
          <a:lstStyle/>
          <a:p>
            <a:pPr>
              <a:lnSpc>
                <a:spcPts val="4000"/>
              </a:lnSpc>
            </a:pPr>
            <a:r>
              <a:rPr lang="en-US" sz="2800" dirty="0" smtClean="0">
                <a:solidFill>
                  <a:srgbClr val="FFFF00"/>
                </a:solidFill>
              </a:rPr>
              <a:t>… </a:t>
            </a:r>
            <a:r>
              <a:rPr lang="en-US" sz="2800" dirty="0" err="1" smtClean="0">
                <a:solidFill>
                  <a:srgbClr val="FFFF00"/>
                </a:solidFill>
              </a:rPr>
              <a:t>si</a:t>
            </a:r>
            <a:r>
              <a:rPr lang="en-US" sz="2800" dirty="0" smtClean="0">
                <a:solidFill>
                  <a:srgbClr val="FFFF00"/>
                </a:solidFill>
              </a:rPr>
              <a:t> </a:t>
            </a:r>
            <a:r>
              <a:rPr lang="en-US" sz="2800" dirty="0" err="1" smtClean="0">
                <a:solidFill>
                  <a:srgbClr val="FFFF00"/>
                </a:solidFill>
              </a:rPr>
              <a:t>transitum</a:t>
            </a:r>
            <a:r>
              <a:rPr lang="en-US" sz="2800" dirty="0" smtClean="0">
                <a:solidFill>
                  <a:srgbClr val="FFFF00"/>
                </a:solidFill>
              </a:rPr>
              <a:t> </a:t>
            </a:r>
            <a:r>
              <a:rPr lang="en-US" sz="2800" dirty="0" err="1" smtClean="0">
                <a:solidFill>
                  <a:srgbClr val="FFFF00"/>
                </a:solidFill>
              </a:rPr>
              <a:t>pontem</a:t>
            </a:r>
            <a:r>
              <a:rPr lang="en-US" sz="2800" dirty="0" smtClean="0">
                <a:solidFill>
                  <a:srgbClr val="FFFF00"/>
                </a:solidFill>
              </a:rPr>
              <a:t> a </a:t>
            </a:r>
            <a:r>
              <a:rPr lang="en-US" sz="2800" dirty="0" err="1" smtClean="0">
                <a:solidFill>
                  <a:srgbClr val="FFFF00"/>
                </a:solidFill>
              </a:rPr>
              <a:t>tergo</a:t>
            </a:r>
            <a:r>
              <a:rPr lang="en-US" sz="2800" dirty="0" smtClean="0">
                <a:solidFill>
                  <a:srgbClr val="FFFF00"/>
                </a:solidFill>
              </a:rPr>
              <a:t> </a:t>
            </a:r>
            <a:r>
              <a:rPr lang="en-US" sz="2800" dirty="0" err="1" smtClean="0">
                <a:solidFill>
                  <a:srgbClr val="FFFF00"/>
                </a:solidFill>
              </a:rPr>
              <a:t>reliquissent</a:t>
            </a:r>
            <a:r>
              <a:rPr lang="en-US" sz="2800" dirty="0" smtClean="0">
                <a:solidFill>
                  <a:srgbClr val="FFFF00"/>
                </a:solidFill>
              </a:rPr>
              <a:t>, </a:t>
            </a:r>
            <a:r>
              <a:rPr lang="en-US" sz="2800" dirty="0" err="1" smtClean="0">
                <a:solidFill>
                  <a:srgbClr val="FFFF00"/>
                </a:solidFill>
              </a:rPr>
              <a:t>iam</a:t>
            </a:r>
            <a:r>
              <a:rPr lang="en-US" sz="2800" dirty="0" smtClean="0">
                <a:solidFill>
                  <a:srgbClr val="FFFF00"/>
                </a:solidFill>
              </a:rPr>
              <a:t> plus </a:t>
            </a:r>
            <a:r>
              <a:rPr lang="en-US" sz="2800" dirty="0" err="1" smtClean="0">
                <a:solidFill>
                  <a:srgbClr val="FFFF00"/>
                </a:solidFill>
              </a:rPr>
              <a:t>hostium</a:t>
            </a:r>
            <a:r>
              <a:rPr lang="en-US" sz="2800" dirty="0" smtClean="0">
                <a:solidFill>
                  <a:srgbClr val="FFFF00"/>
                </a:solidFill>
              </a:rPr>
              <a:t> in </a:t>
            </a:r>
            <a:r>
              <a:rPr lang="en-US" sz="2800" dirty="0" err="1" smtClean="0">
                <a:solidFill>
                  <a:srgbClr val="FFFF00"/>
                </a:solidFill>
              </a:rPr>
              <a:t>Palatio</a:t>
            </a:r>
            <a:r>
              <a:rPr lang="en-US" sz="2800" dirty="0" smtClean="0">
                <a:solidFill>
                  <a:srgbClr val="FFFF00"/>
                </a:solidFill>
              </a:rPr>
              <a:t> </a:t>
            </a:r>
            <a:r>
              <a:rPr lang="en-US" sz="2800" dirty="0" err="1" smtClean="0">
                <a:solidFill>
                  <a:srgbClr val="FFFF00"/>
                </a:solidFill>
              </a:rPr>
              <a:t>Capitolioque</a:t>
            </a:r>
            <a:r>
              <a:rPr lang="en-US" sz="2800" dirty="0" smtClean="0">
                <a:solidFill>
                  <a:srgbClr val="FFFF00"/>
                </a:solidFill>
              </a:rPr>
              <a:t> quam in </a:t>
            </a:r>
            <a:r>
              <a:rPr lang="en-US" sz="2800" dirty="0" err="1" smtClean="0">
                <a:solidFill>
                  <a:srgbClr val="FFFF00"/>
                </a:solidFill>
              </a:rPr>
              <a:t>Ianiculo</a:t>
            </a:r>
            <a:r>
              <a:rPr lang="en-US" sz="2800" dirty="0" smtClean="0">
                <a:solidFill>
                  <a:srgbClr val="FFFF00"/>
                </a:solidFill>
              </a:rPr>
              <a:t> fore. </a:t>
            </a:r>
            <a:r>
              <a:rPr lang="en-US" sz="2800" dirty="0" err="1" smtClean="0"/>
              <a:t>Itaque</a:t>
            </a:r>
            <a:r>
              <a:rPr lang="en-US" sz="2800" dirty="0" smtClean="0"/>
              <a:t> </a:t>
            </a:r>
            <a:r>
              <a:rPr lang="en-US" sz="2800" dirty="0" err="1" smtClean="0"/>
              <a:t>monere</a:t>
            </a:r>
            <a:r>
              <a:rPr lang="en-US" sz="2800" dirty="0" smtClean="0"/>
              <a:t>, </a:t>
            </a:r>
            <a:r>
              <a:rPr lang="en-US" sz="2800" dirty="0" err="1" smtClean="0"/>
              <a:t>praedicere</a:t>
            </a:r>
            <a:r>
              <a:rPr lang="en-US" sz="2800" dirty="0" smtClean="0"/>
              <a:t> </a:t>
            </a:r>
            <a:r>
              <a:rPr lang="en-US" sz="2800" dirty="0" err="1" smtClean="0"/>
              <a:t>ut</a:t>
            </a:r>
            <a:r>
              <a:rPr lang="en-US" sz="2800" dirty="0" smtClean="0"/>
              <a:t> </a:t>
            </a:r>
            <a:r>
              <a:rPr lang="en-US" sz="2800" dirty="0" err="1" smtClean="0">
                <a:solidFill>
                  <a:srgbClr val="FFFF00"/>
                </a:solidFill>
              </a:rPr>
              <a:t>pontem</a:t>
            </a:r>
            <a:r>
              <a:rPr lang="en-US" sz="2800" dirty="0" smtClean="0">
                <a:solidFill>
                  <a:srgbClr val="FFFF00"/>
                </a:solidFill>
              </a:rPr>
              <a:t> </a:t>
            </a:r>
            <a:r>
              <a:rPr lang="en-US" sz="2800" dirty="0" err="1" smtClean="0">
                <a:solidFill>
                  <a:srgbClr val="FFFF00"/>
                </a:solidFill>
              </a:rPr>
              <a:t>ferro</a:t>
            </a:r>
            <a:r>
              <a:rPr lang="en-US" sz="2800" dirty="0" smtClean="0">
                <a:solidFill>
                  <a:srgbClr val="FFFF00"/>
                </a:solidFill>
              </a:rPr>
              <a:t>, </a:t>
            </a:r>
            <a:r>
              <a:rPr lang="en-US" sz="2800" dirty="0" err="1" smtClean="0">
                <a:solidFill>
                  <a:srgbClr val="FFFF00"/>
                </a:solidFill>
              </a:rPr>
              <a:t>igni</a:t>
            </a:r>
            <a:r>
              <a:rPr lang="en-US" sz="2800" dirty="0" smtClean="0">
                <a:solidFill>
                  <a:srgbClr val="FFFF00"/>
                </a:solidFill>
              </a:rPr>
              <a:t>, </a:t>
            </a:r>
            <a:r>
              <a:rPr lang="en-US" sz="2800" dirty="0" err="1" smtClean="0">
                <a:solidFill>
                  <a:srgbClr val="FFFF00"/>
                </a:solidFill>
              </a:rPr>
              <a:t>quacumque</a:t>
            </a:r>
            <a:r>
              <a:rPr lang="en-US" sz="2800" dirty="0" smtClean="0">
                <a:solidFill>
                  <a:srgbClr val="FFFF00"/>
                </a:solidFill>
              </a:rPr>
              <a:t> vi </a:t>
            </a:r>
            <a:r>
              <a:rPr lang="en-US" sz="2800" dirty="0" err="1" smtClean="0">
                <a:solidFill>
                  <a:srgbClr val="FFFF00"/>
                </a:solidFill>
              </a:rPr>
              <a:t>possint</a:t>
            </a:r>
            <a:r>
              <a:rPr lang="en-US" sz="2800" dirty="0" smtClean="0">
                <a:solidFill>
                  <a:srgbClr val="FFFF00"/>
                </a:solidFill>
              </a:rPr>
              <a:t>, </a:t>
            </a:r>
            <a:r>
              <a:rPr lang="en-US" sz="2800" dirty="0" err="1" smtClean="0">
                <a:solidFill>
                  <a:srgbClr val="FFFF00"/>
                </a:solidFill>
              </a:rPr>
              <a:t>interrumpant</a:t>
            </a:r>
            <a:r>
              <a:rPr lang="en-US" sz="2800" dirty="0" smtClean="0">
                <a:solidFill>
                  <a:srgbClr val="FFFF00"/>
                </a:solidFill>
              </a:rPr>
              <a:t>: se </a:t>
            </a:r>
            <a:r>
              <a:rPr lang="en-US" sz="2800" dirty="0" err="1" smtClean="0">
                <a:solidFill>
                  <a:srgbClr val="FFFF00"/>
                </a:solidFill>
              </a:rPr>
              <a:t>impetum</a:t>
            </a:r>
            <a:r>
              <a:rPr lang="en-US" sz="2800" dirty="0" smtClean="0">
                <a:solidFill>
                  <a:srgbClr val="FFFF00"/>
                </a:solidFill>
              </a:rPr>
              <a:t> </a:t>
            </a:r>
            <a:r>
              <a:rPr lang="en-US" sz="2800" dirty="0" err="1" smtClean="0">
                <a:solidFill>
                  <a:srgbClr val="FFFF00"/>
                </a:solidFill>
              </a:rPr>
              <a:t>hostium</a:t>
            </a:r>
            <a:r>
              <a:rPr lang="en-US" sz="2800" dirty="0" smtClean="0">
                <a:solidFill>
                  <a:srgbClr val="FFFF00"/>
                </a:solidFill>
              </a:rPr>
              <a:t>, quantum </a:t>
            </a:r>
            <a:r>
              <a:rPr lang="en-US" sz="2800" dirty="0" err="1" smtClean="0">
                <a:solidFill>
                  <a:srgbClr val="FFFF00"/>
                </a:solidFill>
              </a:rPr>
              <a:t>corpore</a:t>
            </a:r>
            <a:r>
              <a:rPr lang="en-US" sz="2800" dirty="0" smtClean="0">
                <a:solidFill>
                  <a:srgbClr val="FFFF00"/>
                </a:solidFill>
              </a:rPr>
              <a:t> </a:t>
            </a:r>
            <a:r>
              <a:rPr lang="en-US" sz="2800" dirty="0" err="1" smtClean="0">
                <a:solidFill>
                  <a:srgbClr val="FFFF00"/>
                </a:solidFill>
              </a:rPr>
              <a:t>uno</a:t>
            </a:r>
            <a:r>
              <a:rPr lang="en-US" sz="2800" dirty="0" smtClean="0">
                <a:solidFill>
                  <a:srgbClr val="FFFF00"/>
                </a:solidFill>
              </a:rPr>
              <a:t> </a:t>
            </a:r>
            <a:r>
              <a:rPr lang="en-US" sz="2800" dirty="0" err="1" smtClean="0">
                <a:solidFill>
                  <a:srgbClr val="FFFF00"/>
                </a:solidFill>
              </a:rPr>
              <a:t>posset</a:t>
            </a:r>
            <a:r>
              <a:rPr lang="en-US" sz="2800" dirty="0" smtClean="0">
                <a:solidFill>
                  <a:srgbClr val="FFFF00"/>
                </a:solidFill>
              </a:rPr>
              <a:t> </a:t>
            </a:r>
            <a:r>
              <a:rPr lang="en-US" sz="2800" dirty="0" err="1" smtClean="0">
                <a:solidFill>
                  <a:srgbClr val="FFFF00"/>
                </a:solidFill>
              </a:rPr>
              <a:t>obsisti</a:t>
            </a:r>
            <a:r>
              <a:rPr lang="en-US" sz="2800" dirty="0" smtClean="0">
                <a:solidFill>
                  <a:srgbClr val="FFFF00"/>
                </a:solidFill>
              </a:rPr>
              <a:t>, </a:t>
            </a:r>
            <a:r>
              <a:rPr lang="en-US" sz="2800" dirty="0" err="1" smtClean="0">
                <a:solidFill>
                  <a:srgbClr val="FFFF00"/>
                </a:solidFill>
              </a:rPr>
              <a:t>excepturum</a:t>
            </a:r>
            <a:r>
              <a:rPr lang="en-US" sz="2800" dirty="0" smtClean="0">
                <a:solidFill>
                  <a:srgbClr val="FFFF00"/>
                </a:solidFill>
              </a:rPr>
              <a:t>.</a:t>
            </a:r>
            <a:endParaRPr lang="nl-NL" sz="2800" dirty="0">
              <a:solidFill>
                <a:srgbClr val="FFFF0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68</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Waarom moeten de soldaten de brug kapot maken?</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dan hebben ze hout genoeg voor de haard</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lang="nl-NL" sz="2800" noProof="0" dirty="0" smtClean="0">
                <a:solidFill>
                  <a:srgbClr val="00B050"/>
                </a:solidFill>
                <a:latin typeface="+mj-lt"/>
                <a:ea typeface="+mj-ea"/>
                <a:cs typeface="+mj-cs"/>
              </a:rPr>
              <a:t>dan moeten de vijanden die vergoeden</a:t>
            </a:r>
            <a:endParaRPr lang="nl-NL" sz="2800" dirty="0" smtClean="0">
              <a:solidFill>
                <a:srgbClr val="00B050"/>
              </a:solidFill>
            </a:endParaRPr>
          </a:p>
          <a:p>
            <a:pPr>
              <a:lnSpc>
                <a:spcPts val="3000"/>
              </a:lnSpc>
              <a:spcBef>
                <a:spcPct val="0"/>
              </a:spcBef>
              <a:defRPr/>
            </a:pPr>
            <a:r>
              <a:rPr lang="nl-NL" sz="2800" dirty="0" smtClean="0">
                <a:solidFill>
                  <a:srgbClr val="00B050"/>
                </a:solidFill>
                <a:latin typeface="+mj-lt"/>
                <a:ea typeface="+mj-ea"/>
                <a:cs typeface="+mj-cs"/>
              </a:rPr>
              <a:t>	C. dan kunnen de vijanden er niet over heen</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lang="nl-NL" sz="2800" dirty="0" smtClean="0">
                <a:solidFill>
                  <a:srgbClr val="00B050"/>
                </a:solidFill>
                <a:latin typeface="+mj-lt"/>
                <a:ea typeface="+mj-ea"/>
                <a:cs typeface="+mj-cs"/>
              </a:rPr>
              <a:t>dan duurt het veel langer voor Rome bezet wordt</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161794" name="Picture 2" descr="http://www.illustrationartgallery.com/acatalog/McConnellCoclesLL.jpg"/>
          <p:cNvPicPr>
            <a:picLocks noChangeAspect="1" noChangeArrowheads="1"/>
          </p:cNvPicPr>
          <p:nvPr/>
        </p:nvPicPr>
        <p:blipFill>
          <a:blip r:embed="rId2" cstate="print"/>
          <a:srcRect/>
          <a:stretch>
            <a:fillRect/>
          </a:stretch>
        </p:blipFill>
        <p:spPr bwMode="auto">
          <a:xfrm>
            <a:off x="6156176" y="2780928"/>
            <a:ext cx="2592288" cy="1653880"/>
          </a:xfrm>
          <a:prstGeom prst="rect">
            <a:avLst/>
          </a:prstGeom>
          <a:noFill/>
        </p:spPr>
      </p:pic>
      <p:pic>
        <p:nvPicPr>
          <p:cNvPr id="161796" name="Picture 4" descr="http://t2.gstatic.com/images?q=tbn:ANd9GcQ2WDW5G7bfnPGSWgAFMBRot4qqBkbGXJ5H3rEHiNCUnYinWQxm"/>
          <p:cNvPicPr>
            <a:picLocks noChangeAspect="1" noChangeArrowheads="1"/>
          </p:cNvPicPr>
          <p:nvPr/>
        </p:nvPicPr>
        <p:blipFill>
          <a:blip r:embed="rId3" cstate="print"/>
          <a:srcRect/>
          <a:stretch>
            <a:fillRect/>
          </a:stretch>
        </p:blipFill>
        <p:spPr bwMode="auto">
          <a:xfrm>
            <a:off x="683568" y="2852936"/>
            <a:ext cx="1800200" cy="1460404"/>
          </a:xfrm>
          <a:prstGeom prst="rect">
            <a:avLst/>
          </a:prstGeom>
          <a:noFill/>
        </p:spPr>
      </p:pic>
      <p:pic>
        <p:nvPicPr>
          <p:cNvPr id="161798" name="Picture 6" descr="http://t2.gstatic.com/images?q=tbn:ANd9GcTUgGP8GKOsQtkZpotbUeaMcjLH9bR0ExpPVjNV5NgZVjqA_Yhe"/>
          <p:cNvPicPr>
            <a:picLocks noChangeAspect="1" noChangeArrowheads="1"/>
          </p:cNvPicPr>
          <p:nvPr/>
        </p:nvPicPr>
        <p:blipFill>
          <a:blip r:embed="rId4" cstate="print"/>
          <a:srcRect/>
          <a:stretch>
            <a:fillRect/>
          </a:stretch>
        </p:blipFill>
        <p:spPr bwMode="auto">
          <a:xfrm>
            <a:off x="2915816" y="2852936"/>
            <a:ext cx="2520280" cy="1655478"/>
          </a:xfrm>
          <a:prstGeom prst="rect">
            <a:avLst/>
          </a:prstGeom>
          <a:noFill/>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131</a:t>
            </a:fld>
            <a:endParaRPr lang="nl-NL"/>
          </a:p>
        </p:txBody>
      </p:sp>
      <p:sp>
        <p:nvSpPr>
          <p:cNvPr id="3" name="Rechthoek 2"/>
          <p:cNvSpPr/>
          <p:nvPr/>
        </p:nvSpPr>
        <p:spPr>
          <a:xfrm>
            <a:off x="179512" y="188640"/>
            <a:ext cx="8712968" cy="2623667"/>
          </a:xfrm>
          <a:prstGeom prst="rect">
            <a:avLst/>
          </a:prstGeom>
        </p:spPr>
        <p:txBody>
          <a:bodyPr wrap="square">
            <a:spAutoFit/>
          </a:bodyPr>
          <a:lstStyle/>
          <a:p>
            <a:pPr>
              <a:lnSpc>
                <a:spcPts val="4000"/>
              </a:lnSpc>
            </a:pPr>
            <a:r>
              <a:rPr lang="en-US" sz="2800" dirty="0" err="1" smtClean="0"/>
              <a:t>Vadit</a:t>
            </a:r>
            <a:r>
              <a:rPr lang="en-US" sz="2800" dirty="0" smtClean="0"/>
              <a:t> </a:t>
            </a:r>
            <a:r>
              <a:rPr lang="en-US" sz="2800" dirty="0" err="1" smtClean="0"/>
              <a:t>inde</a:t>
            </a:r>
            <a:r>
              <a:rPr lang="en-US" sz="2800" dirty="0" smtClean="0"/>
              <a:t> in </a:t>
            </a:r>
            <a:r>
              <a:rPr lang="en-US" sz="2800" dirty="0" err="1" smtClean="0"/>
              <a:t>primum</a:t>
            </a:r>
            <a:r>
              <a:rPr lang="en-US" sz="2800" dirty="0" smtClean="0"/>
              <a:t> </a:t>
            </a:r>
            <a:r>
              <a:rPr lang="en-US" sz="2800" dirty="0" err="1" smtClean="0"/>
              <a:t>aditum</a:t>
            </a:r>
            <a:r>
              <a:rPr lang="en-US" sz="2800" dirty="0" smtClean="0"/>
              <a:t> </a:t>
            </a:r>
            <a:r>
              <a:rPr lang="en-US" sz="2800" dirty="0" err="1" smtClean="0"/>
              <a:t>pontis</a:t>
            </a:r>
            <a:r>
              <a:rPr lang="en-US" sz="2800" dirty="0" smtClean="0"/>
              <a:t>, </a:t>
            </a:r>
            <a:r>
              <a:rPr lang="en-US" sz="2800" dirty="0" err="1" smtClean="0"/>
              <a:t>insignisque</a:t>
            </a:r>
            <a:r>
              <a:rPr lang="en-US" sz="2800" dirty="0" smtClean="0"/>
              <a:t> inter </a:t>
            </a:r>
            <a:r>
              <a:rPr lang="en-US" sz="2800" dirty="0" err="1" smtClean="0"/>
              <a:t>conspecta</a:t>
            </a:r>
            <a:r>
              <a:rPr lang="en-US" sz="2800" dirty="0" smtClean="0"/>
              <a:t> </a:t>
            </a:r>
            <a:r>
              <a:rPr lang="en-US" sz="2800" dirty="0" err="1" smtClean="0"/>
              <a:t>cedentium</a:t>
            </a:r>
            <a:r>
              <a:rPr lang="en-US" sz="2800" dirty="0" smtClean="0"/>
              <a:t> </a:t>
            </a:r>
            <a:r>
              <a:rPr lang="en-US" sz="2800" dirty="0" err="1" smtClean="0"/>
              <a:t>pugnae</a:t>
            </a:r>
            <a:r>
              <a:rPr lang="en-US" sz="2800" dirty="0" smtClean="0"/>
              <a:t> </a:t>
            </a:r>
            <a:r>
              <a:rPr lang="en-US" sz="2800" dirty="0" err="1" smtClean="0"/>
              <a:t>terga</a:t>
            </a:r>
            <a:r>
              <a:rPr lang="en-US" sz="2800" dirty="0" smtClean="0"/>
              <a:t> </a:t>
            </a:r>
            <a:r>
              <a:rPr lang="en-US" sz="2800" dirty="0" err="1" smtClean="0"/>
              <a:t>obversis</a:t>
            </a:r>
            <a:r>
              <a:rPr lang="en-US" sz="2800" dirty="0" smtClean="0"/>
              <a:t> </a:t>
            </a:r>
            <a:r>
              <a:rPr lang="en-US" sz="2800" dirty="0" err="1" smtClean="0"/>
              <a:t>comminus</a:t>
            </a:r>
            <a:r>
              <a:rPr lang="en-US" sz="2800" dirty="0" smtClean="0"/>
              <a:t> ad </a:t>
            </a:r>
            <a:r>
              <a:rPr lang="en-US" sz="2800" dirty="0" err="1" smtClean="0"/>
              <a:t>ineundum</a:t>
            </a:r>
            <a:r>
              <a:rPr lang="en-US" sz="2800" dirty="0" smtClean="0"/>
              <a:t> </a:t>
            </a:r>
            <a:r>
              <a:rPr lang="en-US" sz="2800" dirty="0" err="1" smtClean="0"/>
              <a:t>proelium</a:t>
            </a:r>
            <a:r>
              <a:rPr lang="en-US" sz="2800" dirty="0" smtClean="0"/>
              <a:t> </a:t>
            </a:r>
            <a:r>
              <a:rPr lang="en-US" sz="2800" dirty="0" err="1" smtClean="0"/>
              <a:t>armis</a:t>
            </a:r>
            <a:r>
              <a:rPr lang="en-US" sz="2800" dirty="0" smtClean="0"/>
              <a:t>, ipso </a:t>
            </a:r>
            <a:r>
              <a:rPr lang="en-US" sz="2800" dirty="0" err="1" smtClean="0"/>
              <a:t>miraculo</a:t>
            </a:r>
            <a:r>
              <a:rPr lang="en-US" sz="2800" dirty="0" smtClean="0"/>
              <a:t> </a:t>
            </a:r>
            <a:r>
              <a:rPr lang="en-US" sz="2800" dirty="0" err="1" smtClean="0"/>
              <a:t>audaciae</a:t>
            </a:r>
            <a:r>
              <a:rPr lang="en-US" sz="2800" dirty="0" smtClean="0"/>
              <a:t> </a:t>
            </a:r>
            <a:r>
              <a:rPr lang="en-US" sz="2800" dirty="0" err="1" smtClean="0"/>
              <a:t>obstupefecit</a:t>
            </a:r>
            <a:r>
              <a:rPr lang="en-US" sz="2800" dirty="0" smtClean="0"/>
              <a:t> </a:t>
            </a:r>
            <a:r>
              <a:rPr lang="en-US" sz="2800" dirty="0" err="1" smtClean="0"/>
              <a:t>hostes</a:t>
            </a:r>
            <a:r>
              <a:rPr lang="en-US" sz="2800" dirty="0" smtClean="0"/>
              <a:t>. Duos </a:t>
            </a:r>
            <a:r>
              <a:rPr lang="en-US" sz="2800" dirty="0" err="1" smtClean="0"/>
              <a:t>tamen</a:t>
            </a:r>
            <a:r>
              <a:rPr lang="en-US" sz="2800" dirty="0" smtClean="0"/>
              <a:t> cum </a:t>
            </a:r>
            <a:r>
              <a:rPr lang="en-US" sz="2800" dirty="0" err="1" smtClean="0"/>
              <a:t>eo</a:t>
            </a:r>
            <a:r>
              <a:rPr lang="en-US" sz="2800" dirty="0" smtClean="0"/>
              <a:t> </a:t>
            </a:r>
            <a:r>
              <a:rPr lang="en-US" sz="2800" dirty="0" err="1" smtClean="0"/>
              <a:t>pudor</a:t>
            </a:r>
            <a:r>
              <a:rPr lang="en-US" sz="2800" dirty="0" smtClean="0"/>
              <a:t> </a:t>
            </a:r>
            <a:r>
              <a:rPr lang="en-US" sz="2800" dirty="0" err="1" smtClean="0"/>
              <a:t>tenuit</a:t>
            </a:r>
            <a:r>
              <a:rPr lang="en-US" sz="2800" dirty="0" smtClean="0"/>
              <a:t>, Sp. </a:t>
            </a:r>
            <a:r>
              <a:rPr lang="en-US" sz="2800" dirty="0" err="1" smtClean="0"/>
              <a:t>Larcium</a:t>
            </a:r>
            <a:r>
              <a:rPr lang="en-US" sz="2800" dirty="0" smtClean="0"/>
              <a:t> ac T. </a:t>
            </a:r>
            <a:r>
              <a:rPr lang="en-US" sz="2800" dirty="0" err="1" smtClean="0"/>
              <a:t>Herminium</a:t>
            </a:r>
            <a:r>
              <a:rPr lang="en-US" sz="2800" dirty="0" smtClean="0"/>
              <a:t>, ambos </a:t>
            </a:r>
            <a:r>
              <a:rPr lang="en-US" sz="2800" dirty="0" err="1" smtClean="0"/>
              <a:t>claros</a:t>
            </a:r>
            <a:r>
              <a:rPr lang="en-US" sz="2800" dirty="0" smtClean="0"/>
              <a:t> </a:t>
            </a:r>
            <a:r>
              <a:rPr lang="en-US" sz="2800" dirty="0" err="1" smtClean="0"/>
              <a:t>genere</a:t>
            </a:r>
            <a:r>
              <a:rPr lang="en-US" sz="2800" dirty="0" smtClean="0"/>
              <a:t> </a:t>
            </a:r>
            <a:r>
              <a:rPr lang="en-US" sz="2800" dirty="0" err="1" smtClean="0"/>
              <a:t>factisque</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smtClean="0">
                <a:solidFill>
                  <a:schemeClr val="accent3">
                    <a:lumMod val="60000"/>
                    <a:lumOff val="40000"/>
                  </a:schemeClr>
                </a:solidFill>
                <a:latin typeface="+mj-lt"/>
                <a:ea typeface="+mj-ea"/>
                <a:cs typeface="+mj-cs"/>
              </a:rPr>
              <a:t>Als enige kijkt </a:t>
            </a:r>
            <a:r>
              <a:rPr lang="nl-NL" sz="2800" noProof="0" dirty="0" err="1" smtClean="0">
                <a:solidFill>
                  <a:schemeClr val="accent3">
                    <a:lumMod val="60000"/>
                    <a:lumOff val="40000"/>
                  </a:schemeClr>
                </a:solidFill>
                <a:latin typeface="+mj-lt"/>
                <a:ea typeface="+mj-ea"/>
                <a:cs typeface="+mj-cs"/>
              </a:rPr>
              <a:t>Cocles</a:t>
            </a:r>
            <a:r>
              <a:rPr lang="nl-NL" sz="2800" noProof="0" dirty="0" smtClean="0">
                <a:solidFill>
                  <a:schemeClr val="accent3">
                    <a:lumMod val="60000"/>
                    <a:lumOff val="40000"/>
                  </a:schemeClr>
                </a:solidFill>
                <a:latin typeface="+mj-lt"/>
                <a:ea typeface="+mj-ea"/>
                <a:cs typeface="+mj-cs"/>
              </a:rPr>
              <a:t> onverschrokken naar de vijanden, terwijl zijn manschappen zich omdraaien en vluchten. Behalve twee dappere medestrijders. De </a:t>
            </a:r>
            <a:r>
              <a:rPr lang="nl-NL" sz="2800" noProof="0" dirty="0" err="1" smtClean="0">
                <a:solidFill>
                  <a:schemeClr val="accent3">
                    <a:lumMod val="60000"/>
                    <a:lumOff val="40000"/>
                  </a:schemeClr>
                </a:solidFill>
                <a:latin typeface="+mj-lt"/>
                <a:ea typeface="+mj-ea"/>
                <a:cs typeface="+mj-cs"/>
              </a:rPr>
              <a:t>Etrusken</a:t>
            </a:r>
            <a:r>
              <a:rPr lang="nl-NL" sz="2800" noProof="0" dirty="0" smtClean="0">
                <a:solidFill>
                  <a:schemeClr val="accent3">
                    <a:lumMod val="60000"/>
                    <a:lumOff val="40000"/>
                  </a:schemeClr>
                </a:solidFill>
                <a:latin typeface="+mj-lt"/>
                <a:ea typeface="+mj-ea"/>
                <a:cs typeface="+mj-cs"/>
              </a:rPr>
              <a:t> zijn van slag door deze vertoonde heldenmoed. Superman </a:t>
            </a:r>
            <a:r>
              <a:rPr lang="nl-NL" sz="2800" noProof="0" dirty="0" err="1" smtClean="0">
                <a:solidFill>
                  <a:schemeClr val="accent3">
                    <a:lumMod val="60000"/>
                    <a:lumOff val="40000"/>
                  </a:schemeClr>
                </a:solidFill>
                <a:latin typeface="+mj-lt"/>
                <a:ea typeface="+mj-ea"/>
                <a:cs typeface="+mj-cs"/>
              </a:rPr>
              <a:t>Cocles</a:t>
            </a:r>
            <a:r>
              <a:rPr lang="nl-NL" sz="2800" noProof="0" dirty="0" smtClean="0">
                <a:solidFill>
                  <a:schemeClr val="accent3">
                    <a:lumMod val="60000"/>
                    <a:lumOff val="40000"/>
                  </a:schemeClr>
                </a:solidFill>
                <a:latin typeface="+mj-lt"/>
                <a:ea typeface="+mj-ea"/>
                <a:cs typeface="+mj-cs"/>
              </a:rPr>
              <a:t>!</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132</a:t>
            </a:fld>
            <a:endParaRPr lang="nl-NL"/>
          </a:p>
        </p:txBody>
      </p:sp>
      <p:sp>
        <p:nvSpPr>
          <p:cNvPr id="3" name="Rechthoek 2"/>
          <p:cNvSpPr/>
          <p:nvPr/>
        </p:nvSpPr>
        <p:spPr>
          <a:xfrm>
            <a:off x="179512" y="188640"/>
            <a:ext cx="5256584" cy="3683060"/>
          </a:xfrm>
          <a:prstGeom prst="rect">
            <a:avLst/>
          </a:prstGeom>
        </p:spPr>
        <p:txBody>
          <a:bodyPr wrap="square">
            <a:spAutoFit/>
          </a:bodyPr>
          <a:lstStyle/>
          <a:p>
            <a:pPr>
              <a:lnSpc>
                <a:spcPts val="4000"/>
              </a:lnSpc>
            </a:pPr>
            <a:r>
              <a:rPr lang="en-US" sz="2800" dirty="0" smtClean="0"/>
              <a:t>Cum his </a:t>
            </a:r>
            <a:r>
              <a:rPr lang="en-US" sz="2800" dirty="0" err="1" smtClean="0"/>
              <a:t>primam</a:t>
            </a:r>
            <a:r>
              <a:rPr lang="en-US" sz="2800" dirty="0" smtClean="0"/>
              <a:t> </a:t>
            </a:r>
            <a:r>
              <a:rPr lang="en-US" sz="2800" dirty="0" err="1" smtClean="0"/>
              <a:t>periculi</a:t>
            </a:r>
            <a:r>
              <a:rPr lang="en-US" sz="2800" dirty="0" smtClean="0"/>
              <a:t> </a:t>
            </a:r>
            <a:r>
              <a:rPr lang="en-US" sz="2800" dirty="0" err="1" smtClean="0"/>
              <a:t>procellam</a:t>
            </a:r>
            <a:r>
              <a:rPr lang="en-US" sz="2800" dirty="0" smtClean="0"/>
              <a:t> et quod </a:t>
            </a:r>
            <a:r>
              <a:rPr lang="en-US" sz="2800" dirty="0" err="1" smtClean="0"/>
              <a:t>tumultuosissimum</a:t>
            </a:r>
            <a:r>
              <a:rPr lang="en-US" sz="2800" dirty="0" smtClean="0"/>
              <a:t> </a:t>
            </a:r>
            <a:r>
              <a:rPr lang="en-US" sz="2800" dirty="0" err="1" smtClean="0"/>
              <a:t>pugnae</a:t>
            </a:r>
            <a:r>
              <a:rPr lang="en-US" sz="2800" dirty="0" smtClean="0"/>
              <a:t> </a:t>
            </a:r>
            <a:r>
              <a:rPr lang="en-US" sz="2800" dirty="0" err="1" smtClean="0"/>
              <a:t>erat</a:t>
            </a:r>
            <a:r>
              <a:rPr lang="en-US" sz="2800" dirty="0" smtClean="0"/>
              <a:t>, </a:t>
            </a:r>
            <a:r>
              <a:rPr lang="en-US" sz="2800" dirty="0" err="1" smtClean="0"/>
              <a:t>parumper</a:t>
            </a:r>
            <a:r>
              <a:rPr lang="en-US" sz="2800" dirty="0" smtClean="0"/>
              <a:t> </a:t>
            </a:r>
            <a:r>
              <a:rPr lang="en-US" sz="2800" dirty="0" err="1" smtClean="0"/>
              <a:t>sustinuit</a:t>
            </a:r>
            <a:r>
              <a:rPr lang="en-US" sz="2800" dirty="0" smtClean="0"/>
              <a:t>; </a:t>
            </a:r>
            <a:r>
              <a:rPr lang="en-US" sz="2800" dirty="0" err="1" smtClean="0"/>
              <a:t>deinde</a:t>
            </a:r>
            <a:r>
              <a:rPr lang="en-US" sz="2800" dirty="0" smtClean="0"/>
              <a:t> </a:t>
            </a:r>
            <a:r>
              <a:rPr lang="en-US" sz="2800" dirty="0" err="1" smtClean="0"/>
              <a:t>eos</a:t>
            </a:r>
            <a:r>
              <a:rPr lang="en-US" sz="2800" dirty="0" smtClean="0"/>
              <a:t> </a:t>
            </a:r>
            <a:r>
              <a:rPr lang="en-US" sz="2800" dirty="0" err="1" smtClean="0"/>
              <a:t>quoque</a:t>
            </a:r>
            <a:r>
              <a:rPr lang="en-US" sz="2800" dirty="0" smtClean="0"/>
              <a:t> </a:t>
            </a:r>
            <a:r>
              <a:rPr lang="en-US" sz="2800" dirty="0" err="1" smtClean="0"/>
              <a:t>ipsos</a:t>
            </a:r>
            <a:r>
              <a:rPr lang="en-US" sz="2800" dirty="0" smtClean="0"/>
              <a:t>, </a:t>
            </a:r>
            <a:r>
              <a:rPr lang="en-US" sz="2800" dirty="0" err="1" smtClean="0"/>
              <a:t>exigua</a:t>
            </a:r>
            <a:r>
              <a:rPr lang="en-US" sz="2800" dirty="0" smtClean="0"/>
              <a:t> parte </a:t>
            </a:r>
            <a:r>
              <a:rPr lang="en-US" sz="2800" dirty="0" err="1" smtClean="0"/>
              <a:t>pontis</a:t>
            </a:r>
            <a:r>
              <a:rPr lang="en-US" sz="2800" dirty="0" smtClean="0"/>
              <a:t> </a:t>
            </a:r>
            <a:r>
              <a:rPr lang="en-US" sz="2800" dirty="0" err="1" smtClean="0"/>
              <a:t>relicta</a:t>
            </a:r>
            <a:r>
              <a:rPr lang="en-US" sz="2800" dirty="0" smtClean="0"/>
              <a:t>, </a:t>
            </a:r>
            <a:r>
              <a:rPr lang="en-US" sz="2800" dirty="0" err="1" smtClean="0"/>
              <a:t>revocantibus</a:t>
            </a:r>
            <a:r>
              <a:rPr lang="en-US" sz="2800" dirty="0" smtClean="0"/>
              <a:t> qui </a:t>
            </a:r>
            <a:r>
              <a:rPr lang="en-US" sz="2800" dirty="0" err="1" smtClean="0"/>
              <a:t>rescindebant</a:t>
            </a:r>
            <a:r>
              <a:rPr lang="en-US" sz="2800" dirty="0" smtClean="0"/>
              <a:t>, </a:t>
            </a:r>
            <a:r>
              <a:rPr lang="en-US" sz="2800" dirty="0" err="1" smtClean="0"/>
              <a:t>cedere</a:t>
            </a:r>
            <a:r>
              <a:rPr lang="en-US" sz="2800" dirty="0" smtClean="0"/>
              <a:t> in </a:t>
            </a:r>
            <a:r>
              <a:rPr lang="en-US" sz="2800" dirty="0" err="1" smtClean="0"/>
              <a:t>tutum</a:t>
            </a:r>
            <a:r>
              <a:rPr lang="en-US" sz="2800" dirty="0" smtClean="0"/>
              <a:t> </a:t>
            </a:r>
            <a:r>
              <a:rPr lang="en-US" sz="2800" dirty="0" err="1" smtClean="0"/>
              <a:t>coegit</a:t>
            </a:r>
            <a:r>
              <a:rPr lang="en-US" sz="2800" dirty="0" smtClean="0"/>
              <a:t>. </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smtClean="0">
                <a:solidFill>
                  <a:schemeClr val="accent3">
                    <a:lumMod val="60000"/>
                    <a:lumOff val="40000"/>
                  </a:schemeClr>
                </a:solidFill>
                <a:latin typeface="+mj-lt"/>
                <a:ea typeface="+mj-ea"/>
                <a:cs typeface="+mj-cs"/>
              </a:rPr>
              <a:t>Met </a:t>
            </a:r>
            <a:r>
              <a:rPr lang="nl-NL" sz="2800" noProof="0" dirty="0" err="1" smtClean="0">
                <a:solidFill>
                  <a:schemeClr val="accent3">
                    <a:lumMod val="60000"/>
                    <a:lumOff val="40000"/>
                  </a:schemeClr>
                </a:solidFill>
                <a:latin typeface="+mj-lt"/>
                <a:ea typeface="+mj-ea"/>
                <a:cs typeface="+mj-cs"/>
              </a:rPr>
              <a:t>Larcius</a:t>
            </a:r>
            <a:r>
              <a:rPr lang="nl-NL" sz="2800" noProof="0" dirty="0" smtClean="0">
                <a:solidFill>
                  <a:schemeClr val="accent3">
                    <a:lumMod val="60000"/>
                    <a:lumOff val="40000"/>
                  </a:schemeClr>
                </a:solidFill>
                <a:latin typeface="+mj-lt"/>
                <a:ea typeface="+mj-ea"/>
                <a:cs typeface="+mj-cs"/>
              </a:rPr>
              <a:t> en </a:t>
            </a:r>
            <a:r>
              <a:rPr lang="nl-NL" sz="2800" noProof="0" dirty="0" err="1" smtClean="0">
                <a:solidFill>
                  <a:schemeClr val="accent3">
                    <a:lumMod val="60000"/>
                    <a:lumOff val="40000"/>
                  </a:schemeClr>
                </a:solidFill>
                <a:latin typeface="+mj-lt"/>
                <a:ea typeface="+mj-ea"/>
                <a:cs typeface="+mj-cs"/>
              </a:rPr>
              <a:t>Herminius</a:t>
            </a:r>
            <a:r>
              <a:rPr lang="nl-NL" sz="2800" noProof="0" dirty="0" smtClean="0">
                <a:solidFill>
                  <a:schemeClr val="accent3">
                    <a:lumMod val="60000"/>
                    <a:lumOff val="40000"/>
                  </a:schemeClr>
                </a:solidFill>
                <a:latin typeface="+mj-lt"/>
                <a:ea typeface="+mj-ea"/>
                <a:cs typeface="+mj-cs"/>
              </a:rPr>
              <a:t> vangt </a:t>
            </a:r>
            <a:r>
              <a:rPr lang="nl-NL" sz="2800" noProof="0" dirty="0" err="1" smtClean="0">
                <a:solidFill>
                  <a:schemeClr val="accent3">
                    <a:lumMod val="60000"/>
                    <a:lumOff val="40000"/>
                  </a:schemeClr>
                </a:solidFill>
                <a:latin typeface="+mj-lt"/>
                <a:ea typeface="+mj-ea"/>
                <a:cs typeface="+mj-cs"/>
              </a:rPr>
              <a:t>Cocles</a:t>
            </a:r>
            <a:r>
              <a:rPr lang="nl-NL" sz="2800" noProof="0" dirty="0" smtClean="0">
                <a:solidFill>
                  <a:schemeClr val="accent3">
                    <a:lumMod val="60000"/>
                    <a:lumOff val="40000"/>
                  </a:schemeClr>
                </a:solidFill>
                <a:latin typeface="+mj-lt"/>
                <a:ea typeface="+mj-ea"/>
                <a:cs typeface="+mj-cs"/>
              </a:rPr>
              <a:t> bekwaam de eerste stoten op, die volgens Livius altijd het lastigst zijn. Maar </a:t>
            </a:r>
            <a:r>
              <a:rPr lang="nl-NL" sz="2800" noProof="0" dirty="0" err="1" smtClean="0">
                <a:solidFill>
                  <a:schemeClr val="accent3">
                    <a:lumMod val="60000"/>
                    <a:lumOff val="40000"/>
                  </a:schemeClr>
                </a:solidFill>
                <a:latin typeface="+mj-lt"/>
                <a:ea typeface="+mj-ea"/>
                <a:cs typeface="+mj-cs"/>
              </a:rPr>
              <a:t>Cocles</a:t>
            </a:r>
            <a:r>
              <a:rPr lang="nl-NL" sz="2800" noProof="0" dirty="0" smtClean="0">
                <a:solidFill>
                  <a:schemeClr val="accent3">
                    <a:lumMod val="60000"/>
                    <a:lumOff val="40000"/>
                  </a:schemeClr>
                </a:solidFill>
                <a:latin typeface="+mj-lt"/>
                <a:ea typeface="+mj-ea"/>
                <a:cs typeface="+mj-cs"/>
              </a:rPr>
              <a:t> stuurt zijn kompanen terug als de brug bijna kapot is. Hij zal zelf op het laatste stukje blijven knokken.</a:t>
            </a:r>
          </a:p>
        </p:txBody>
      </p:sp>
      <p:pic>
        <p:nvPicPr>
          <p:cNvPr id="133124" name="Picture 4" descr="http://t3.gstatic.com/images?q=tbn:ANd9GcTWEKZtUsJt5JC8YKiZF0Mt8u3n_jQAmSIoMfoI1YHtqI3igTzjLA"/>
          <p:cNvPicPr>
            <a:picLocks noChangeAspect="1" noChangeArrowheads="1"/>
          </p:cNvPicPr>
          <p:nvPr/>
        </p:nvPicPr>
        <p:blipFill>
          <a:blip r:embed="rId2" cstate="print"/>
          <a:srcRect/>
          <a:stretch>
            <a:fillRect/>
          </a:stretch>
        </p:blipFill>
        <p:spPr bwMode="auto">
          <a:xfrm>
            <a:off x="5436096" y="260647"/>
            <a:ext cx="3539852" cy="2546209"/>
          </a:xfrm>
          <a:prstGeom prst="rect">
            <a:avLst/>
          </a:prstGeom>
          <a:noFill/>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133</a:t>
            </a:fld>
            <a:endParaRPr lang="nl-NL"/>
          </a:p>
        </p:txBody>
      </p:sp>
      <p:sp>
        <p:nvSpPr>
          <p:cNvPr id="3" name="Rechthoek 2"/>
          <p:cNvSpPr/>
          <p:nvPr/>
        </p:nvSpPr>
        <p:spPr>
          <a:xfrm>
            <a:off x="179512" y="188640"/>
            <a:ext cx="8712968" cy="2110706"/>
          </a:xfrm>
          <a:prstGeom prst="rect">
            <a:avLst/>
          </a:prstGeom>
        </p:spPr>
        <p:txBody>
          <a:bodyPr wrap="square">
            <a:spAutoFit/>
          </a:bodyPr>
          <a:lstStyle/>
          <a:p>
            <a:pPr>
              <a:lnSpc>
                <a:spcPts val="4000"/>
              </a:lnSpc>
            </a:pPr>
            <a:r>
              <a:rPr lang="en-US" sz="2800" dirty="0" err="1" smtClean="0"/>
              <a:t>Circumferens</a:t>
            </a:r>
            <a:r>
              <a:rPr lang="en-US" sz="2800" dirty="0" smtClean="0"/>
              <a:t> </a:t>
            </a:r>
            <a:r>
              <a:rPr lang="en-US" sz="2800" dirty="0" err="1" smtClean="0"/>
              <a:t>inde</a:t>
            </a:r>
            <a:r>
              <a:rPr lang="en-US" sz="2800" dirty="0" smtClean="0"/>
              <a:t> truces </a:t>
            </a:r>
            <a:r>
              <a:rPr lang="en-US" sz="2800" dirty="0" err="1" smtClean="0"/>
              <a:t>minaciter</a:t>
            </a:r>
            <a:r>
              <a:rPr lang="en-US" sz="2800" dirty="0" smtClean="0"/>
              <a:t> </a:t>
            </a:r>
            <a:r>
              <a:rPr lang="en-US" sz="2800" dirty="0" err="1" smtClean="0"/>
              <a:t>oculos</a:t>
            </a:r>
            <a:r>
              <a:rPr lang="en-US" sz="2800" dirty="0" smtClean="0"/>
              <a:t> ad </a:t>
            </a:r>
            <a:r>
              <a:rPr lang="en-US" sz="2800" dirty="0" err="1" smtClean="0"/>
              <a:t>proceres</a:t>
            </a:r>
            <a:r>
              <a:rPr lang="en-US" sz="2800" dirty="0" smtClean="0"/>
              <a:t> </a:t>
            </a:r>
            <a:r>
              <a:rPr lang="en-US" sz="2800" dirty="0" err="1" smtClean="0"/>
              <a:t>Etruscorum</a:t>
            </a:r>
            <a:r>
              <a:rPr lang="en-US" sz="2800" dirty="0" smtClean="0"/>
              <a:t>, </a:t>
            </a:r>
            <a:r>
              <a:rPr lang="en-US" sz="2800" dirty="0" err="1" smtClean="0"/>
              <a:t>nunc</a:t>
            </a:r>
            <a:r>
              <a:rPr lang="en-US" sz="2800" dirty="0" smtClean="0"/>
              <a:t> </a:t>
            </a:r>
            <a:r>
              <a:rPr lang="en-US" sz="2800" dirty="0" err="1" smtClean="0"/>
              <a:t>singulos</a:t>
            </a:r>
            <a:r>
              <a:rPr lang="en-US" sz="2800" dirty="0" smtClean="0"/>
              <a:t> </a:t>
            </a:r>
            <a:r>
              <a:rPr lang="en-US" sz="2800" dirty="0" err="1" smtClean="0"/>
              <a:t>provocare</a:t>
            </a:r>
            <a:r>
              <a:rPr lang="en-US" sz="2800" dirty="0" smtClean="0"/>
              <a:t>, </a:t>
            </a:r>
            <a:r>
              <a:rPr lang="en-US" sz="2800" dirty="0" err="1" smtClean="0"/>
              <a:t>nunc</a:t>
            </a:r>
            <a:r>
              <a:rPr lang="en-US" sz="2800" dirty="0" smtClean="0"/>
              <a:t> </a:t>
            </a:r>
            <a:r>
              <a:rPr lang="en-US" sz="2800" dirty="0" err="1" smtClean="0"/>
              <a:t>increpare</a:t>
            </a:r>
            <a:r>
              <a:rPr lang="en-US" sz="2800" dirty="0" smtClean="0"/>
              <a:t> </a:t>
            </a:r>
            <a:r>
              <a:rPr lang="en-US" sz="2800" dirty="0" err="1" smtClean="0"/>
              <a:t>omnes</a:t>
            </a:r>
            <a:r>
              <a:rPr lang="en-US" sz="2800" dirty="0" smtClean="0"/>
              <a:t>: </a:t>
            </a:r>
            <a:r>
              <a:rPr lang="en-US" sz="2800" dirty="0" err="1" smtClean="0">
                <a:solidFill>
                  <a:srgbClr val="FFFF00"/>
                </a:solidFill>
              </a:rPr>
              <a:t>servitia</a:t>
            </a:r>
            <a:r>
              <a:rPr lang="en-US" sz="2800" dirty="0" smtClean="0">
                <a:solidFill>
                  <a:srgbClr val="FFFF00"/>
                </a:solidFill>
              </a:rPr>
              <a:t> </a:t>
            </a:r>
            <a:r>
              <a:rPr lang="en-US" sz="2800" dirty="0" err="1" smtClean="0">
                <a:solidFill>
                  <a:srgbClr val="FFFF00"/>
                </a:solidFill>
              </a:rPr>
              <a:t>regum</a:t>
            </a:r>
            <a:r>
              <a:rPr lang="en-US" sz="2800" dirty="0" smtClean="0">
                <a:solidFill>
                  <a:srgbClr val="FFFF00"/>
                </a:solidFill>
              </a:rPr>
              <a:t> </a:t>
            </a:r>
            <a:r>
              <a:rPr lang="en-US" sz="2800" dirty="0" err="1" smtClean="0">
                <a:solidFill>
                  <a:srgbClr val="FFFF00"/>
                </a:solidFill>
              </a:rPr>
              <a:t>superborum</a:t>
            </a:r>
            <a:r>
              <a:rPr lang="en-US" sz="2800" dirty="0" smtClean="0">
                <a:solidFill>
                  <a:srgbClr val="FFFF00"/>
                </a:solidFill>
              </a:rPr>
              <a:t>, </a:t>
            </a:r>
            <a:r>
              <a:rPr lang="en-US" sz="2800" dirty="0" err="1" smtClean="0">
                <a:solidFill>
                  <a:srgbClr val="FFFF00"/>
                </a:solidFill>
              </a:rPr>
              <a:t>suae</a:t>
            </a:r>
            <a:r>
              <a:rPr lang="en-US" sz="2800" dirty="0" smtClean="0">
                <a:solidFill>
                  <a:srgbClr val="FFFF00"/>
                </a:solidFill>
              </a:rPr>
              <a:t> </a:t>
            </a:r>
            <a:r>
              <a:rPr lang="en-US" sz="2800" dirty="0" err="1" smtClean="0">
                <a:solidFill>
                  <a:srgbClr val="FFFF00"/>
                </a:solidFill>
              </a:rPr>
              <a:t>libertatis</a:t>
            </a:r>
            <a:r>
              <a:rPr lang="en-US" sz="2800" dirty="0" smtClean="0">
                <a:solidFill>
                  <a:srgbClr val="FFFF00"/>
                </a:solidFill>
              </a:rPr>
              <a:t> </a:t>
            </a:r>
            <a:r>
              <a:rPr lang="en-US" sz="2800" dirty="0" err="1" smtClean="0">
                <a:solidFill>
                  <a:srgbClr val="FFFF00"/>
                </a:solidFill>
              </a:rPr>
              <a:t>immemores</a:t>
            </a:r>
            <a:r>
              <a:rPr lang="en-US" sz="2800" dirty="0" smtClean="0">
                <a:solidFill>
                  <a:srgbClr val="FFFF00"/>
                </a:solidFill>
              </a:rPr>
              <a:t>, </a:t>
            </a:r>
            <a:r>
              <a:rPr lang="en-US" sz="2800" dirty="0" err="1" smtClean="0">
                <a:solidFill>
                  <a:srgbClr val="FFFF00"/>
                </a:solidFill>
              </a:rPr>
              <a:t>alienam</a:t>
            </a:r>
            <a:r>
              <a:rPr lang="en-US" sz="2800" dirty="0" smtClean="0">
                <a:solidFill>
                  <a:srgbClr val="FFFF00"/>
                </a:solidFill>
              </a:rPr>
              <a:t> </a:t>
            </a:r>
            <a:r>
              <a:rPr lang="en-US" sz="2800" dirty="0" err="1" smtClean="0">
                <a:solidFill>
                  <a:srgbClr val="FFFF00"/>
                </a:solidFill>
              </a:rPr>
              <a:t>oppugnatum</a:t>
            </a:r>
            <a:r>
              <a:rPr lang="en-US" sz="2800" dirty="0" smtClean="0">
                <a:solidFill>
                  <a:srgbClr val="FFFF00"/>
                </a:solidFill>
              </a:rPr>
              <a:t> venire.</a:t>
            </a:r>
            <a:endParaRPr lang="nl-NL" sz="2800" dirty="0">
              <a:solidFill>
                <a:srgbClr val="FFFF0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69</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Wat zegt </a:t>
            </a:r>
            <a:r>
              <a:rPr lang="nl-NL" sz="2800" dirty="0" err="1" smtClean="0">
                <a:latin typeface="+mj-lt"/>
                <a:ea typeface="+mj-ea"/>
                <a:cs typeface="+mj-cs"/>
              </a:rPr>
              <a:t>Cocles</a:t>
            </a:r>
            <a:r>
              <a:rPr lang="nl-NL" sz="2800" dirty="0" smtClean="0">
                <a:latin typeface="+mj-lt"/>
                <a:ea typeface="+mj-ea"/>
                <a:cs typeface="+mj-cs"/>
              </a:rPr>
              <a:t> in feite tegen de </a:t>
            </a:r>
            <a:r>
              <a:rPr lang="nl-NL" sz="2800" dirty="0" err="1" smtClean="0">
                <a:latin typeface="+mj-lt"/>
                <a:ea typeface="+mj-ea"/>
                <a:cs typeface="+mj-cs"/>
              </a:rPr>
              <a:t>Etrusken</a:t>
            </a:r>
            <a:r>
              <a:rPr lang="nl-NL" sz="2800" dirty="0" smtClean="0">
                <a:latin typeface="+mj-lt"/>
                <a:ea typeface="+mj-ea"/>
                <a:cs typeface="+mj-cs"/>
              </a:rPr>
              <a:t>?</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slaven van je koning! Wij willen juist geen koning!</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lang="nl-NL" sz="2800" dirty="0" smtClean="0">
                <a:solidFill>
                  <a:srgbClr val="00B050"/>
                </a:solidFill>
                <a:latin typeface="+mj-lt"/>
                <a:ea typeface="+mj-ea"/>
                <a:cs typeface="+mj-cs"/>
              </a:rPr>
              <a:t>arrogante slaven! Wij willen jullie koning niet!</a:t>
            </a:r>
            <a:endParaRPr lang="nl-NL" sz="2800" dirty="0" smtClean="0">
              <a:solidFill>
                <a:srgbClr val="00B050"/>
              </a:solidFill>
            </a:endParaRPr>
          </a:p>
          <a:p>
            <a:pPr>
              <a:lnSpc>
                <a:spcPts val="3000"/>
              </a:lnSpc>
              <a:spcBef>
                <a:spcPct val="0"/>
              </a:spcBef>
              <a:defRPr/>
            </a:pPr>
            <a:r>
              <a:rPr lang="nl-NL" sz="2800" dirty="0" smtClean="0">
                <a:solidFill>
                  <a:srgbClr val="00B050"/>
                </a:solidFill>
                <a:latin typeface="+mj-lt"/>
                <a:ea typeface="+mj-ea"/>
                <a:cs typeface="+mj-cs"/>
              </a:rPr>
              <a:t>	C. vrije slaven! Jullie liever vrijheid dan wij!</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lang="nl-NL" sz="2800" dirty="0" smtClean="0">
                <a:solidFill>
                  <a:srgbClr val="00B050"/>
                </a:solidFill>
                <a:latin typeface="+mj-lt"/>
                <a:ea typeface="+mj-ea"/>
                <a:cs typeface="+mj-cs"/>
              </a:rPr>
              <a:t>jullie zijn stom: jullie willen geen vrijheid!</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
        <p:nvSpPr>
          <p:cNvPr id="132098" name="AutoShape 2" descr="data:image/jpeg;base64,/9j/4AAQSkZJRgABAQAAAQABAAD/2wCEAAkGBhQSEBUTExQWFRMVFxcYGBgXFhoYFBYYGhgVFxQeHBcYHSceGB8jHBUXIDIlJCcpLC0sFR8xNTAqNSYvLCkBCQoKDgwOGg8PGikkHRg1KSkpKSkpKSksKSkpLCwpKS4pKSwpKSkpKSksKSkpKSkpKSwpLCkpLCksKSkpKSwpKf/AABEIAIYAWgMBIgACEQEDEQH/xAAcAAACAgMBAQAAAAAAAAAAAAAEBgUHAAEDAgj/xAA8EAABAwIEBAIHBAkFAAAAAAABAgMRAAQFEiExBiJBURNhBxQycYGRoRVCUrEjNGJygpLB0eEkJURTsv/EABoBAAIDAQEAAAAAAAAAAAAAAAIDAAEEBQb/xAAiEQACAgIBBAMBAAAAAAAAAAAAAQIRAyExBBIiQTJCURT/2gAMAwEAAhEDEQA/AAPtA1gxJVDVmneufchlIJ+01V6RiK6ECh3FdEuDuKnkVoTuJr3PcnN00rvhehkUDijeZ9Ua60bhq8siuhDSFSCn0grBqU4fRDonao25BKhA2ozDHSYHY1bdKyDe7YJVtUPiWCBWqhPnRLd0odaNavwd6THMmRxEy4wXLsKE9U8qfXrZK9qH+whT1kQPaKCVrWqBJJ6DUn4CpNPCt4R+rv8A8iqtHhLh1iydzEBWblSo7iafqQsX6ObPnRPBt8Y/0z2v7MfnRCeAb8/8Zz6f3r6EqHxvGQ2kpSefb3f5qOCKVs+bkcI3vrK2iwsKSdZGmu2u3yqbtfRzdzKkxrVxYdfJJ0TJ6qOpJqX8ORtV9z9DljS5KVc4SfSJLfSo13DHWjmKFQN4FX0bIE6gV7+y0RBSCPdQ3IuUYVoolnFkK6xRaVA7GnPjn0atLbU/bgIcTqpI0SsdTHQ1U6XFIMZoIpUo0KGXMobGK9+uOfipaN+r8da9dV+Kgohd91bhJIKpTmEeW9Nlif0aNZ5Rr8KrtV/ooZpAIPnvTtguINm1QrMAEpE67RvW9gvQZiV6GWXHTs2hSv5QT/Sqbd4hU4QonXUz3J1Jp2424lQrDbmNJRlHnJAql7S6Mj4ULJF0yzMHxXKRTpZYgD1qtuHrNbglOtODLK2wCpJ+Gv5UBq+SGtt6uviVEMXAABJ3opbwiZ0q7FtHe4UCIr5w9IGFBi9WlPsq5gO07j5/nX0KqYmqI9KD2bEF/uo+cf2ihkU0KCUUUkaVlnZqcJCRMUR6ivtQUwbHGzxlK059tNqki34zORLhTMTrUI/w/Cz4auU9KKZw5xIgK0prTszO2D8WMPItSkqKkAomB0B6kVD4GxmTNHYq9cMujnJQpBkbpPcEda48OXSSodEk7VV7GqOjqeIlMTqQB0r1beki4IloqCRvMR+em4qxMLwBh/2kj3wKkrf0d2zckITB35UiRvrAokovkd5LgScCx9+4MkElO8Vlx6RXbV0p0IJ2OtP3C1owlTgbSAcxB8zQ2O+jq2uV58ic+xMqB3ndJEUCimMcmtMCwDj1NwAJBzf1qpvSQ5/ub47FI+SU1eOF8DW7EKDYChGoJ6AAe/YUh8UMWbl44SlIWFZVazmUNCrynT5VKp7Ak7WhF4Rv0ocWlQnMmuy2Uyf03XuKaWLG1QZTlmjx6r+BP0o9CHf4Ky+KRrlBoVziZ0nlEUN4FdGka1ieZsWuqgvqYrFHFxn18vfWrdWRwEbV1UBNCX12hsArMSdNN6LHkbdFPqVOVJFicO8S5DHSnkYqXWVZN4OvbSqUw65GhB0pifxFamsjLikE9U7/AOK0G9SVBDXD+I+OFi4mTEGBlHeBrFP+Dpft2R6w4HFT7QGXTpPeqRtrS4Dp1ucxnUa/HanDDceum8rVy5nQRAJTCx2nvVVTHSppbLTTiSVCZ21r50v053nFz7S1n5qJqxrzEFpt3S0FLhJEpBOUHSdNgKQG2orPmmzn9RmeKVQBvVz3rfgq/EaK8OTXfSs6mzP/AF5ATNrpXtLXYST0FS2D8MF8AyUpKgAYnMeyRuaYhgzdvnDZlxICecwS4SITAMRqNB5yelacXSTybfBjUWxVawhxYKgnQbzpr/eoXidds+hq3Q8C62FFSkplvMojTPOoHcCpvjBu8uW1ltJbaQUNBCSBMnsnTXr7qRrLhp8OaIckJzGEwYJge1XQh0yxvQ/HGK3YY3YXVsmVIVkmJBCkjtqCQPjUphuPlCs0kHzFGu3oW0nKpSFQQtISM6iAAdD5j61vD7EOnkQQrconm94HUe7aqnjrg2YsqfJL23G6kkKBBPuofE8VduP0oSJJCEJM6kgnYa9K7N4A4dA2oe8f5rnj8WKG3PbdaV4oG6EECBI6nmJ17T2pKi2zVKSjGySwLFXbKz9cuFKQVqGRCYlQ2IDaukAyqdJqLxW+buf9Qy2Wc2q0SFIk/eSQNAZEg9TWWHEN0Gkv3Fv4zTphKXAkoG+maMw5YjppU83grVyCqzaLWcc7RkEgxKkAiN9xoNARvTMmHujRzcnmKC/frWsx7Gut9hzrDxadTlWn5KHQg9QaFKld648k1ox8Ft4Dg6CUlaiVNnK3EICcskkJ3UpQ36UGUt+rOu5QFpdClEnXlfIO/wC7FB4VceE2q8WfEKiA6QcpSkjkCPwhJ5T3g0DbYgyht05MwU8ZUoqVlBdzgnMO5T869JTs02qJu6cCFtp5Qlbi1GZzHK2spIA2G1TDDDXrTw0J8NnQAaDn7ikbifG5ShbaQpxolfOd+UpUMo20Jp44dxULclxCUOrt2lrCRAmVAdaqTaLgk9CzxxgQbdYeYbSpS1lK0nlzjKSACdlSNDQjnCqHwFMly3dAz+IUlJb7S39/UbjTtT1xWuAwR0fR2jWRXK7u8qgdibYf+h1Hvqu90F2IUsd4nv8A1KEISl1GjjgBCXANMyM4lII11/KpHgxNq7ZtpORZWnMsuKBWVK1WZPnp7qcGLdC1uNrSCkBsa+aIP5UuWPo5ZbSpKVOApUqObQpUSpOgjoY+FAmvYbTPbYUxaOoS2lYYWnIErHshSSkyoaHKqPhR+MskFtxtuVIBUOiQk6KlX1+FQeGYSD68wFq1QmJObduRoZ2IpmwvDSlKm1LKkqAIkARKdYAFTgrk44lw+i7tUpeTndSNFpACwomSU7aa7HtVbq9Hz0mHrcjoS5BI6SI091PxvlhBabJWGglThSQFpAghA6EmCemg86X18W4SSSWEydTKDM9aRPBGbtojhGXIk4jiaEqbUwuM0l6DyludJG0yffoaFxXiV3IsNQ40QcwKehACpVsfZHy60JxLws7ZB9ZStYClJUoidCeVRjQ6KG3X6F4Jbm5tnG0qEhsAdzKZTpt2+ta7TdWBVANu64kHMuNUdc64JCSNekg1b+DOoNwsl1z9XZ+8B1PlVTN4cFoCpJ5NRtqClQ0H8VW/wpYsqcCkhJz2zR9kdFEdKk1SJDk58buNhpk51H9O2YLkTB23FRWLXrKnrSFK50I0zmCC435++m3i62SGUEAcrrcaDvHUGovE0J8WzlIGpSNBEyiB8SPrQKqDfJIYSEm4ucrq/aaESFRDfSJjevdncuetKGdtSfBR3BnOupOzsR4ryikcykQY3GQCo61whIvHVAr9hse0SIlR60u0G0LF5duMYqcrQUHG4VCxBGYJBgjTRR+lMWCYwpwuSypPhOKaGqTmCAmCddDr9KXuIsCWrE0FK9S2CZSD97TaD0qQ4Uw54Jd5xrcOnZQ6gfi8qa0qFpu2ecMdQm7uUFaTzk+D99RhMTrAiIjy2pUdtLhaivw205iVZSyZTOsHzFTvC+MuXF9dslpBbbecAdyayFHlM6k9j291N32Kv/sI8oGn0qrSL2bVaoebKVpCkqEEESCPOqd4x4cOE3aLi2VDS+UtEmNIkT2jUdQe9brKRF7NuSKoWBjmqsidlqInTQnMZieix/LT96LcSeVcFrMkBLJA0J0S75/vVlZWmRkSH/jNhw2ZhYBCmzOXsR50m8YNL8C3KX1g5nY5EaKTmWk/AprdZQQKkPeB4gt5plydHWguCNjpm2O2v0rTt+UXMFI5kHUH8K4GhH7VbrKD2H6F3Er6cYQBIhtsfMuHvUzwzAaJEiXXZH8aqyso38Ra5Yr8J8QhF7cMhuVOPKWFTsc6kqn5A0+B1z9j5mtVlSgj/9k="/>
          <p:cNvSpPr>
            <a:spLocks noChangeAspect="1" noChangeArrowheads="1"/>
          </p:cNvSpPr>
          <p:nvPr/>
        </p:nvSpPr>
        <p:spPr bwMode="auto">
          <a:xfrm>
            <a:off x="63500" y="-609600"/>
            <a:ext cx="857250" cy="1276350"/>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132100" name="Picture 4" descr="http://us.cdn3.123rf.com/168nwm/orangeline/orangeline0806/orangeline080600938/3230149-een-jong-kind-geeft-uit-een-intense-bijna-dreigend-kijken-naar-de-camera-in-een-park--verticaal-fram.jpg"/>
          <p:cNvPicPr>
            <a:picLocks noChangeAspect="1" noChangeArrowheads="1"/>
          </p:cNvPicPr>
          <p:nvPr/>
        </p:nvPicPr>
        <p:blipFill>
          <a:blip r:embed="rId2" cstate="print"/>
          <a:srcRect/>
          <a:stretch>
            <a:fillRect/>
          </a:stretch>
        </p:blipFill>
        <p:spPr bwMode="auto">
          <a:xfrm>
            <a:off x="6732240" y="1844824"/>
            <a:ext cx="1724397" cy="2563705"/>
          </a:xfrm>
          <a:prstGeom prst="rect">
            <a:avLst/>
          </a:prstGeom>
          <a:noFill/>
        </p:spPr>
      </p:pic>
      <p:pic>
        <p:nvPicPr>
          <p:cNvPr id="132102" name="Picture 6" descr="http://4.bp.blogspot.com/_xTu9jkKyf9M/SkeP3rLE_bI/AAAAAAAAIzE/4bRm7_AsAB0/s320/bozeblik.jpg"/>
          <p:cNvPicPr>
            <a:picLocks noChangeAspect="1" noChangeArrowheads="1"/>
          </p:cNvPicPr>
          <p:nvPr/>
        </p:nvPicPr>
        <p:blipFill>
          <a:blip r:embed="rId3" cstate="print"/>
          <a:srcRect/>
          <a:stretch>
            <a:fillRect/>
          </a:stretch>
        </p:blipFill>
        <p:spPr bwMode="auto">
          <a:xfrm>
            <a:off x="3995936" y="2276872"/>
            <a:ext cx="1506767" cy="1944216"/>
          </a:xfrm>
          <a:prstGeom prst="rect">
            <a:avLst/>
          </a:prstGeom>
          <a:noFill/>
        </p:spPr>
      </p:pic>
      <p:pic>
        <p:nvPicPr>
          <p:cNvPr id="132104" name="Picture 8" descr="http://t3.gstatic.com/images?q=tbn:ANd9GcRitWGw8k5Firtcer-zv2Fe4pIWBZLfs7jHdZMRX9sA8HPWDe-Aa6z6YA4P"/>
          <p:cNvPicPr>
            <a:picLocks noChangeAspect="1" noChangeArrowheads="1"/>
          </p:cNvPicPr>
          <p:nvPr/>
        </p:nvPicPr>
        <p:blipFill>
          <a:blip r:embed="rId4" cstate="print"/>
          <a:srcRect/>
          <a:stretch>
            <a:fillRect/>
          </a:stretch>
        </p:blipFill>
        <p:spPr bwMode="auto">
          <a:xfrm>
            <a:off x="395536" y="2420888"/>
            <a:ext cx="2692859" cy="1800200"/>
          </a:xfrm>
          <a:prstGeom prst="rect">
            <a:avLst/>
          </a:prstGeom>
          <a:noFill/>
        </p:spPr>
      </p:pic>
      <p:sp>
        <p:nvSpPr>
          <p:cNvPr id="9" name="Rechthoek 8"/>
          <p:cNvSpPr/>
          <p:nvPr/>
        </p:nvSpPr>
        <p:spPr>
          <a:xfrm>
            <a:off x="2987824" y="3140968"/>
            <a:ext cx="1127937" cy="369332"/>
          </a:xfrm>
          <a:prstGeom prst="rect">
            <a:avLst/>
          </a:prstGeom>
        </p:spPr>
        <p:txBody>
          <a:bodyPr wrap="none">
            <a:spAutoFit/>
          </a:bodyPr>
          <a:lstStyle/>
          <a:p>
            <a:r>
              <a:rPr lang="en-US" dirty="0" err="1" smtClean="0"/>
              <a:t>minaciter</a:t>
            </a:r>
            <a:r>
              <a:rPr lang="en-US" dirty="0" smtClean="0"/>
              <a:t> </a:t>
            </a:r>
            <a:endParaRPr lang="nl-NL" dirty="0"/>
          </a:p>
        </p:txBody>
      </p:sp>
      <p:sp>
        <p:nvSpPr>
          <p:cNvPr id="10" name="Rechthoek 9"/>
          <p:cNvSpPr/>
          <p:nvPr/>
        </p:nvSpPr>
        <p:spPr>
          <a:xfrm>
            <a:off x="5580112" y="3212976"/>
            <a:ext cx="1127937" cy="369332"/>
          </a:xfrm>
          <a:prstGeom prst="rect">
            <a:avLst/>
          </a:prstGeom>
        </p:spPr>
        <p:txBody>
          <a:bodyPr wrap="none">
            <a:spAutoFit/>
          </a:bodyPr>
          <a:lstStyle/>
          <a:p>
            <a:r>
              <a:rPr lang="en-US" dirty="0" err="1" smtClean="0"/>
              <a:t>minaciter</a:t>
            </a:r>
            <a:r>
              <a:rPr lang="en-US" dirty="0" smtClean="0"/>
              <a:t> </a:t>
            </a:r>
            <a:endParaRPr lang="nl-NL"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134</a:t>
            </a:fld>
            <a:endParaRPr lang="nl-NL"/>
          </a:p>
        </p:txBody>
      </p:sp>
      <p:sp>
        <p:nvSpPr>
          <p:cNvPr id="3" name="Rechthoek 2"/>
          <p:cNvSpPr/>
          <p:nvPr/>
        </p:nvSpPr>
        <p:spPr>
          <a:xfrm>
            <a:off x="179512" y="188640"/>
            <a:ext cx="8784976" cy="1597745"/>
          </a:xfrm>
          <a:prstGeom prst="rect">
            <a:avLst/>
          </a:prstGeom>
        </p:spPr>
        <p:txBody>
          <a:bodyPr wrap="square">
            <a:spAutoFit/>
          </a:bodyPr>
          <a:lstStyle/>
          <a:p>
            <a:pPr>
              <a:lnSpc>
                <a:spcPts val="4000"/>
              </a:lnSpc>
            </a:pPr>
            <a:r>
              <a:rPr lang="en-US" sz="2800" dirty="0" err="1" smtClean="0"/>
              <a:t>Cunctati</a:t>
            </a:r>
            <a:r>
              <a:rPr lang="en-US" sz="2800" dirty="0" smtClean="0"/>
              <a:t> </a:t>
            </a:r>
            <a:r>
              <a:rPr lang="en-US" sz="2800" dirty="0" err="1" smtClean="0"/>
              <a:t>aliquamdiu</a:t>
            </a:r>
            <a:r>
              <a:rPr lang="en-US" sz="2800" dirty="0" smtClean="0"/>
              <a:t> </a:t>
            </a:r>
            <a:r>
              <a:rPr lang="en-US" sz="2800" dirty="0" err="1" smtClean="0"/>
              <a:t>sunt</a:t>
            </a:r>
            <a:r>
              <a:rPr lang="en-US" sz="2800" dirty="0" smtClean="0"/>
              <a:t>, </a:t>
            </a:r>
            <a:r>
              <a:rPr lang="en-US" sz="2800" dirty="0" err="1" smtClean="0"/>
              <a:t>dum</a:t>
            </a:r>
            <a:r>
              <a:rPr lang="en-US" sz="2800" dirty="0" smtClean="0"/>
              <a:t> </a:t>
            </a:r>
            <a:r>
              <a:rPr lang="en-US" sz="2800" dirty="0" err="1" smtClean="0"/>
              <a:t>alius</a:t>
            </a:r>
            <a:r>
              <a:rPr lang="en-US" sz="2800" dirty="0" smtClean="0"/>
              <a:t> </a:t>
            </a:r>
            <a:r>
              <a:rPr lang="en-US" sz="2800" dirty="0" err="1" smtClean="0"/>
              <a:t>alium</a:t>
            </a:r>
            <a:r>
              <a:rPr lang="en-US" sz="2800" dirty="0" smtClean="0"/>
              <a:t>, </a:t>
            </a:r>
            <a:r>
              <a:rPr lang="en-US" sz="2800" dirty="0" err="1" smtClean="0"/>
              <a:t>ut</a:t>
            </a:r>
            <a:r>
              <a:rPr lang="en-US" sz="2800" dirty="0" smtClean="0"/>
              <a:t> </a:t>
            </a:r>
            <a:r>
              <a:rPr lang="en-US" sz="2800" dirty="0" err="1" smtClean="0"/>
              <a:t>proelium</a:t>
            </a:r>
            <a:r>
              <a:rPr lang="en-US" sz="2800" dirty="0" smtClean="0"/>
              <a:t> </a:t>
            </a:r>
            <a:r>
              <a:rPr lang="en-US" sz="2800" dirty="0" err="1" smtClean="0"/>
              <a:t>incipiant</a:t>
            </a:r>
            <a:r>
              <a:rPr lang="en-US" sz="2800" dirty="0" smtClean="0"/>
              <a:t>, </a:t>
            </a:r>
            <a:r>
              <a:rPr lang="en-US" sz="2800" dirty="0" err="1" smtClean="0"/>
              <a:t>circumspectant</a:t>
            </a:r>
            <a:r>
              <a:rPr lang="en-US" sz="2800" dirty="0" smtClean="0"/>
              <a:t>; </a:t>
            </a:r>
            <a:r>
              <a:rPr lang="en-US" sz="2800" dirty="0" err="1" smtClean="0"/>
              <a:t>pudor</a:t>
            </a:r>
            <a:r>
              <a:rPr lang="en-US" sz="2800" dirty="0" smtClean="0"/>
              <a:t> </a:t>
            </a:r>
            <a:r>
              <a:rPr lang="en-US" sz="2800" dirty="0" err="1" smtClean="0"/>
              <a:t>deinde</a:t>
            </a:r>
            <a:r>
              <a:rPr lang="en-US" sz="2800" dirty="0" smtClean="0"/>
              <a:t> </a:t>
            </a:r>
            <a:r>
              <a:rPr lang="en-US" sz="2800" dirty="0" err="1" smtClean="0"/>
              <a:t>commovit</a:t>
            </a:r>
            <a:r>
              <a:rPr lang="en-US" sz="2800" dirty="0" smtClean="0"/>
              <a:t> </a:t>
            </a:r>
            <a:r>
              <a:rPr lang="en-US" sz="2800" dirty="0" err="1" smtClean="0"/>
              <a:t>aciem</a:t>
            </a:r>
            <a:r>
              <a:rPr lang="en-US" sz="2800" dirty="0" smtClean="0"/>
              <a:t>, et </a:t>
            </a:r>
            <a:r>
              <a:rPr lang="en-US" sz="2800" dirty="0" err="1" smtClean="0"/>
              <a:t>clamore</a:t>
            </a:r>
            <a:r>
              <a:rPr lang="en-US" sz="2800" dirty="0" smtClean="0"/>
              <a:t> </a:t>
            </a:r>
            <a:r>
              <a:rPr lang="en-US" sz="2800" dirty="0" err="1" smtClean="0"/>
              <a:t>sublato</a:t>
            </a:r>
            <a:r>
              <a:rPr lang="en-US" sz="2800" dirty="0" smtClean="0"/>
              <a:t> </a:t>
            </a:r>
            <a:r>
              <a:rPr lang="en-US" sz="2800" dirty="0" err="1" smtClean="0"/>
              <a:t>undique</a:t>
            </a:r>
            <a:r>
              <a:rPr lang="en-US" sz="2800" dirty="0" smtClean="0"/>
              <a:t> in </a:t>
            </a:r>
            <a:r>
              <a:rPr lang="en-US" sz="2800" dirty="0" err="1" smtClean="0"/>
              <a:t>unum</a:t>
            </a:r>
            <a:r>
              <a:rPr lang="en-US" sz="2800" dirty="0" smtClean="0"/>
              <a:t> </a:t>
            </a:r>
            <a:r>
              <a:rPr lang="en-US" sz="2800" dirty="0" err="1" smtClean="0"/>
              <a:t>hostem</a:t>
            </a:r>
            <a:r>
              <a:rPr lang="en-US" sz="2800" dirty="0" smtClean="0"/>
              <a:t> </a:t>
            </a:r>
            <a:r>
              <a:rPr lang="en-US" sz="2800" dirty="0" err="1" smtClean="0"/>
              <a:t>tela</a:t>
            </a:r>
            <a:r>
              <a:rPr lang="en-US" sz="2800" dirty="0" smtClean="0"/>
              <a:t> </a:t>
            </a:r>
            <a:r>
              <a:rPr lang="en-US" sz="2800" dirty="0" err="1" smtClean="0"/>
              <a:t>coniciunt</a:t>
            </a:r>
            <a:r>
              <a:rPr lang="en-US" sz="2800" dirty="0" smtClean="0"/>
              <a:t>.</a:t>
            </a:r>
            <a:endParaRPr lang="nl-NL" sz="2800" dirty="0"/>
          </a:p>
        </p:txBody>
      </p:sp>
      <p:sp>
        <p:nvSpPr>
          <p:cNvPr id="5"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smtClean="0">
                <a:solidFill>
                  <a:schemeClr val="accent3">
                    <a:lumMod val="60000"/>
                    <a:lumOff val="40000"/>
                  </a:schemeClr>
                </a:solidFill>
                <a:latin typeface="+mj-lt"/>
                <a:ea typeface="+mj-ea"/>
                <a:cs typeface="+mj-cs"/>
              </a:rPr>
              <a:t>De </a:t>
            </a:r>
            <a:r>
              <a:rPr lang="nl-NL" sz="2800" noProof="0" dirty="0" err="1" smtClean="0">
                <a:solidFill>
                  <a:schemeClr val="accent3">
                    <a:lumMod val="60000"/>
                    <a:lumOff val="40000"/>
                  </a:schemeClr>
                </a:solidFill>
                <a:latin typeface="+mj-lt"/>
                <a:ea typeface="+mj-ea"/>
                <a:cs typeface="+mj-cs"/>
              </a:rPr>
              <a:t>Etrusken</a:t>
            </a:r>
            <a:r>
              <a:rPr lang="nl-NL" sz="2800" noProof="0" dirty="0" smtClean="0">
                <a:solidFill>
                  <a:schemeClr val="accent3">
                    <a:lumMod val="60000"/>
                    <a:lumOff val="40000"/>
                  </a:schemeClr>
                </a:solidFill>
                <a:latin typeface="+mj-lt"/>
                <a:ea typeface="+mj-ea"/>
                <a:cs typeface="+mj-cs"/>
              </a:rPr>
              <a:t> snappen even niets van die ene malloot met die merkwaardige naam en kijken elkaar aan. Wat te doen? Toch maar vechten dan? Ja hoor, met zijn allen gooien ze met alles wat ze hebben naar die arme </a:t>
            </a:r>
            <a:r>
              <a:rPr lang="nl-NL" sz="2800" noProof="0" dirty="0" err="1" smtClean="0">
                <a:solidFill>
                  <a:schemeClr val="accent3">
                    <a:lumMod val="60000"/>
                    <a:lumOff val="40000"/>
                  </a:schemeClr>
                </a:solidFill>
                <a:latin typeface="+mj-lt"/>
                <a:ea typeface="+mj-ea"/>
                <a:cs typeface="+mj-cs"/>
              </a:rPr>
              <a:t>Cocles</a:t>
            </a:r>
            <a:r>
              <a:rPr lang="nl-NL" sz="2800" noProof="0" dirty="0" smtClean="0">
                <a:solidFill>
                  <a:schemeClr val="accent3">
                    <a:lumMod val="60000"/>
                    <a:lumOff val="40000"/>
                  </a:schemeClr>
                </a:solidFill>
                <a:latin typeface="+mj-lt"/>
                <a:ea typeface="+mj-ea"/>
                <a:cs typeface="+mj-cs"/>
              </a:rPr>
              <a:t>.</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135</a:t>
            </a:fld>
            <a:endParaRPr lang="nl-NL"/>
          </a:p>
        </p:txBody>
      </p:sp>
      <p:sp>
        <p:nvSpPr>
          <p:cNvPr id="3" name="Rechthoek 2"/>
          <p:cNvSpPr/>
          <p:nvPr/>
        </p:nvSpPr>
        <p:spPr>
          <a:xfrm>
            <a:off x="179512" y="188640"/>
            <a:ext cx="8712968" cy="2623667"/>
          </a:xfrm>
          <a:prstGeom prst="rect">
            <a:avLst/>
          </a:prstGeom>
        </p:spPr>
        <p:txBody>
          <a:bodyPr wrap="square">
            <a:spAutoFit/>
          </a:bodyPr>
          <a:lstStyle/>
          <a:p>
            <a:pPr>
              <a:lnSpc>
                <a:spcPts val="4000"/>
              </a:lnSpc>
            </a:pPr>
            <a:r>
              <a:rPr lang="en-US" sz="2800" dirty="0" smtClean="0"/>
              <a:t>Quae cum in </a:t>
            </a:r>
            <a:r>
              <a:rPr lang="en-US" sz="2800" dirty="0" err="1" smtClean="0"/>
              <a:t>obiecto</a:t>
            </a:r>
            <a:r>
              <a:rPr lang="en-US" sz="2800" dirty="0" smtClean="0"/>
              <a:t> </a:t>
            </a:r>
            <a:r>
              <a:rPr lang="en-US" sz="2800" dirty="0" err="1" smtClean="0"/>
              <a:t>cuncta</a:t>
            </a:r>
            <a:r>
              <a:rPr lang="en-US" sz="2800" dirty="0" smtClean="0"/>
              <a:t> </a:t>
            </a:r>
            <a:r>
              <a:rPr lang="en-US" sz="2800" dirty="0" err="1" smtClean="0"/>
              <a:t>scuto</a:t>
            </a:r>
            <a:r>
              <a:rPr lang="en-US" sz="2800" dirty="0" smtClean="0"/>
              <a:t> </a:t>
            </a:r>
            <a:r>
              <a:rPr lang="en-US" sz="2800" dirty="0" err="1" smtClean="0"/>
              <a:t>haesissent</a:t>
            </a:r>
            <a:r>
              <a:rPr lang="en-US" sz="2800" dirty="0" smtClean="0"/>
              <a:t>, </a:t>
            </a:r>
            <a:r>
              <a:rPr lang="en-US" sz="2800" dirty="0" err="1" smtClean="0"/>
              <a:t>neque</a:t>
            </a:r>
            <a:r>
              <a:rPr lang="en-US" sz="2800" dirty="0" smtClean="0"/>
              <a:t> </a:t>
            </a:r>
            <a:r>
              <a:rPr lang="en-US" sz="2800" dirty="0" err="1" smtClean="0"/>
              <a:t>ille</a:t>
            </a:r>
            <a:r>
              <a:rPr lang="en-US" sz="2800" dirty="0" smtClean="0"/>
              <a:t> minus  </a:t>
            </a:r>
            <a:r>
              <a:rPr lang="en-US" sz="2800" dirty="0" err="1" smtClean="0"/>
              <a:t>obstinatus</a:t>
            </a:r>
            <a:r>
              <a:rPr lang="en-US" sz="2800" dirty="0" smtClean="0"/>
              <a:t> </a:t>
            </a:r>
            <a:r>
              <a:rPr lang="en-US" sz="2800" dirty="0" err="1" smtClean="0"/>
              <a:t>ingenti</a:t>
            </a:r>
            <a:r>
              <a:rPr lang="en-US" sz="2800" dirty="0" smtClean="0"/>
              <a:t> </a:t>
            </a:r>
            <a:r>
              <a:rPr lang="en-US" sz="2800" dirty="0" err="1" smtClean="0"/>
              <a:t>pontem</a:t>
            </a:r>
            <a:r>
              <a:rPr lang="en-US" sz="2800" dirty="0" smtClean="0"/>
              <a:t> </a:t>
            </a:r>
            <a:r>
              <a:rPr lang="en-US" sz="2800" dirty="0" err="1" smtClean="0"/>
              <a:t>obtineret</a:t>
            </a:r>
            <a:r>
              <a:rPr lang="en-US" sz="2800" dirty="0" smtClean="0"/>
              <a:t> </a:t>
            </a:r>
            <a:r>
              <a:rPr lang="en-US" sz="2800" dirty="0" err="1" smtClean="0"/>
              <a:t>gradu</a:t>
            </a:r>
            <a:r>
              <a:rPr lang="en-US" sz="2800" dirty="0" smtClean="0"/>
              <a:t>, </a:t>
            </a:r>
            <a:r>
              <a:rPr lang="en-US" sz="2800" dirty="0" err="1" smtClean="0"/>
              <a:t>iam</a:t>
            </a:r>
            <a:r>
              <a:rPr lang="en-US" sz="2800" dirty="0" smtClean="0"/>
              <a:t> </a:t>
            </a:r>
            <a:r>
              <a:rPr lang="en-US" sz="2800" dirty="0" err="1" smtClean="0"/>
              <a:t>impetu</a:t>
            </a:r>
            <a:r>
              <a:rPr lang="en-US" sz="2800" dirty="0" smtClean="0"/>
              <a:t> </a:t>
            </a:r>
            <a:r>
              <a:rPr lang="en-US" sz="2800" dirty="0" err="1" smtClean="0"/>
              <a:t>conabantur</a:t>
            </a:r>
            <a:r>
              <a:rPr lang="en-US" sz="2800" dirty="0" smtClean="0"/>
              <a:t> </a:t>
            </a:r>
            <a:r>
              <a:rPr lang="en-US" sz="2800" dirty="0" err="1" smtClean="0"/>
              <a:t>detrudere</a:t>
            </a:r>
            <a:r>
              <a:rPr lang="en-US" sz="2800" dirty="0" smtClean="0"/>
              <a:t> </a:t>
            </a:r>
            <a:r>
              <a:rPr lang="en-US" sz="2800" dirty="0" err="1" smtClean="0"/>
              <a:t>virum</a:t>
            </a:r>
            <a:r>
              <a:rPr lang="en-US" sz="2800" dirty="0" smtClean="0"/>
              <a:t>, cum </a:t>
            </a:r>
            <a:r>
              <a:rPr lang="en-US" sz="2800" dirty="0" err="1" smtClean="0"/>
              <a:t>simul</a:t>
            </a:r>
            <a:r>
              <a:rPr lang="en-US" sz="2800" dirty="0" smtClean="0"/>
              <a:t> </a:t>
            </a:r>
            <a:r>
              <a:rPr lang="en-US" sz="2800" dirty="0" err="1" smtClean="0"/>
              <a:t>fragor</a:t>
            </a:r>
            <a:r>
              <a:rPr lang="en-US" sz="2800" dirty="0" smtClean="0"/>
              <a:t> </a:t>
            </a:r>
            <a:r>
              <a:rPr lang="en-US" sz="2800" dirty="0" err="1" smtClean="0"/>
              <a:t>rupti</a:t>
            </a:r>
            <a:r>
              <a:rPr lang="en-US" sz="2800" dirty="0" smtClean="0"/>
              <a:t> </a:t>
            </a:r>
            <a:r>
              <a:rPr lang="en-US" sz="2800" dirty="0" err="1" smtClean="0"/>
              <a:t>pontis</a:t>
            </a:r>
            <a:r>
              <a:rPr lang="en-US" sz="2800" dirty="0" smtClean="0"/>
              <a:t>, </a:t>
            </a:r>
            <a:r>
              <a:rPr lang="en-US" sz="2800" dirty="0" err="1" smtClean="0"/>
              <a:t>simul</a:t>
            </a:r>
            <a:r>
              <a:rPr lang="en-US" sz="2800" dirty="0" smtClean="0"/>
              <a:t> clamor </a:t>
            </a:r>
            <a:r>
              <a:rPr lang="en-US" sz="2800" dirty="0" err="1" smtClean="0"/>
              <a:t>Romanorum</a:t>
            </a:r>
            <a:r>
              <a:rPr lang="en-US" sz="2800" dirty="0" smtClean="0"/>
              <a:t>, </a:t>
            </a:r>
            <a:r>
              <a:rPr lang="en-US" sz="2800" dirty="0" err="1" smtClean="0"/>
              <a:t>alacritate</a:t>
            </a:r>
            <a:r>
              <a:rPr lang="en-US" sz="2800" dirty="0" smtClean="0"/>
              <a:t> </a:t>
            </a:r>
            <a:r>
              <a:rPr lang="en-US" sz="2800" dirty="0" err="1" smtClean="0"/>
              <a:t>perfecti</a:t>
            </a:r>
            <a:r>
              <a:rPr lang="en-US" sz="2800" dirty="0" smtClean="0"/>
              <a:t> </a:t>
            </a:r>
            <a:r>
              <a:rPr lang="en-US" sz="2800" dirty="0" err="1" smtClean="0"/>
              <a:t>operis</a:t>
            </a:r>
            <a:r>
              <a:rPr lang="en-US" sz="2800" dirty="0" smtClean="0"/>
              <a:t> </a:t>
            </a:r>
            <a:r>
              <a:rPr lang="en-US" sz="2800" dirty="0" err="1" smtClean="0"/>
              <a:t>sublatus</a:t>
            </a:r>
            <a:r>
              <a:rPr lang="en-US" sz="2800" dirty="0" smtClean="0"/>
              <a:t>, </a:t>
            </a:r>
            <a:r>
              <a:rPr lang="en-US" sz="2800" dirty="0" err="1" smtClean="0"/>
              <a:t>pavore</a:t>
            </a:r>
            <a:r>
              <a:rPr lang="en-US" sz="2800" dirty="0" smtClean="0"/>
              <a:t> </a:t>
            </a:r>
            <a:r>
              <a:rPr lang="en-US" sz="2800" dirty="0" err="1" smtClean="0"/>
              <a:t>subito</a:t>
            </a:r>
            <a:r>
              <a:rPr lang="en-US" sz="2800" dirty="0" smtClean="0"/>
              <a:t> </a:t>
            </a:r>
            <a:r>
              <a:rPr lang="en-US" sz="2800" dirty="0" err="1" smtClean="0"/>
              <a:t>impetum</a:t>
            </a:r>
            <a:r>
              <a:rPr lang="en-US" sz="2800" dirty="0" smtClean="0"/>
              <a:t> </a:t>
            </a:r>
            <a:r>
              <a:rPr lang="en-US" sz="2800" dirty="0" err="1" smtClean="0"/>
              <a:t>sustinuit</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70</a:t>
            </a:r>
            <a:r>
              <a:rPr lang="nl-NL" sz="2800" dirty="0" smtClean="0">
                <a:solidFill>
                  <a:schemeClr val="accent3">
                    <a:lumMod val="60000"/>
                    <a:lumOff val="40000"/>
                  </a:schemeClr>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Wat stopt de aanval van de </a:t>
            </a:r>
            <a:r>
              <a:rPr lang="nl-NL" sz="2800" dirty="0" err="1" smtClean="0">
                <a:latin typeface="+mj-lt"/>
                <a:ea typeface="+mj-ea"/>
                <a:cs typeface="+mj-cs"/>
              </a:rPr>
              <a:t>Etrusken</a:t>
            </a:r>
            <a:r>
              <a:rPr lang="nl-NL" sz="2800" dirty="0" smtClean="0">
                <a:latin typeface="+mj-lt"/>
                <a:ea typeface="+mj-ea"/>
                <a:cs typeface="+mj-cs"/>
              </a:rPr>
              <a:t>?</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hun speren en andere projectielen zijn op</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Horatius </a:t>
            </a:r>
            <a:r>
              <a:rPr kumimoji="0" lang="nl-NL" sz="2800" i="0" u="none" strike="noStrike" kern="1200" cap="none" spc="0" normalizeH="0" noProof="0" dirty="0" err="1" smtClean="0">
                <a:ln>
                  <a:noFill/>
                </a:ln>
                <a:solidFill>
                  <a:srgbClr val="00B050"/>
                </a:solidFill>
                <a:effectLst/>
                <a:uLnTx/>
                <a:uFillTx/>
                <a:latin typeface="+mj-lt"/>
                <a:ea typeface="+mj-ea"/>
                <a:cs typeface="+mj-cs"/>
              </a:rPr>
              <a:t>Cocles</a:t>
            </a:r>
            <a:r>
              <a:rPr kumimoji="0" lang="nl-NL" sz="2800" i="0" u="none" strike="noStrike" kern="1200" cap="none" spc="0" normalizeH="0" noProof="0" dirty="0" smtClean="0">
                <a:ln>
                  <a:noFill/>
                </a:ln>
                <a:solidFill>
                  <a:srgbClr val="00B050"/>
                </a:solidFill>
                <a:effectLst/>
                <a:uLnTx/>
                <a:uFillTx/>
                <a:latin typeface="+mj-lt"/>
                <a:ea typeface="+mj-ea"/>
                <a:cs typeface="+mj-cs"/>
              </a:rPr>
              <a:t> is te dapper en imposant</a:t>
            </a:r>
            <a:endParaRPr lang="nl-NL" sz="2800" dirty="0" smtClean="0">
              <a:solidFill>
                <a:srgbClr val="00B050"/>
              </a:solidFill>
            </a:endParaRPr>
          </a:p>
          <a:p>
            <a:pPr>
              <a:lnSpc>
                <a:spcPts val="3000"/>
              </a:lnSpc>
              <a:spcBef>
                <a:spcPct val="0"/>
              </a:spcBef>
              <a:defRPr/>
            </a:pPr>
            <a:r>
              <a:rPr lang="nl-NL" sz="2800" dirty="0" smtClean="0">
                <a:solidFill>
                  <a:srgbClr val="00B050"/>
                </a:solidFill>
                <a:latin typeface="+mj-lt"/>
                <a:ea typeface="+mj-ea"/>
                <a:cs typeface="+mj-cs"/>
              </a:rPr>
              <a:t>	C. de brug breekt en de Romeinen joelen van pret</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ze kunnen elkaar niet horen door Romeins gejuich</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136</a:t>
            </a:fld>
            <a:endParaRPr lang="nl-NL"/>
          </a:p>
        </p:txBody>
      </p:sp>
      <p:sp>
        <p:nvSpPr>
          <p:cNvPr id="3" name="Rechthoek 2"/>
          <p:cNvSpPr/>
          <p:nvPr/>
        </p:nvSpPr>
        <p:spPr>
          <a:xfrm>
            <a:off x="179512" y="188640"/>
            <a:ext cx="8784976" cy="2657138"/>
          </a:xfrm>
          <a:prstGeom prst="rect">
            <a:avLst/>
          </a:prstGeom>
        </p:spPr>
        <p:txBody>
          <a:bodyPr wrap="square">
            <a:spAutoFit/>
          </a:bodyPr>
          <a:lstStyle/>
          <a:p>
            <a:pPr>
              <a:lnSpc>
                <a:spcPts val="4000"/>
              </a:lnSpc>
            </a:pPr>
            <a:r>
              <a:rPr lang="en-US" sz="2800" dirty="0" err="1" smtClean="0"/>
              <a:t>Tum</a:t>
            </a:r>
            <a:r>
              <a:rPr lang="en-US" sz="2800" dirty="0" smtClean="0"/>
              <a:t> </a:t>
            </a:r>
            <a:r>
              <a:rPr lang="en-US" sz="2800" dirty="0" err="1" smtClean="0"/>
              <a:t>Cocles</a:t>
            </a:r>
            <a:r>
              <a:rPr lang="en-US" sz="2800" dirty="0" smtClean="0"/>
              <a:t> </a:t>
            </a:r>
            <a:r>
              <a:rPr lang="en-US" sz="2800" dirty="0" smtClean="0">
                <a:solidFill>
                  <a:srgbClr val="00B0F0"/>
                </a:solidFill>
              </a:rPr>
              <a:t>‘</a:t>
            </a:r>
            <a:r>
              <a:rPr lang="en-US" sz="2800" u="sng" dirty="0" err="1" smtClean="0">
                <a:solidFill>
                  <a:srgbClr val="00B0F0"/>
                </a:solidFill>
              </a:rPr>
              <a:t>Tiberine</a:t>
            </a:r>
            <a:r>
              <a:rPr lang="en-US" sz="2800" u="sng" dirty="0" smtClean="0">
                <a:solidFill>
                  <a:srgbClr val="00B0F0"/>
                </a:solidFill>
              </a:rPr>
              <a:t> </a:t>
            </a:r>
            <a:r>
              <a:rPr lang="en-US" sz="2800" u="sng" dirty="0" err="1" smtClean="0">
                <a:solidFill>
                  <a:srgbClr val="00B0F0"/>
                </a:solidFill>
              </a:rPr>
              <a:t>pater</a:t>
            </a:r>
            <a:r>
              <a:rPr lang="en-US" sz="2800" dirty="0" smtClean="0">
                <a:solidFill>
                  <a:srgbClr val="00B0F0"/>
                </a:solidFill>
              </a:rPr>
              <a:t>’</a:t>
            </a:r>
            <a:r>
              <a:rPr lang="en-US" sz="2800" dirty="0" smtClean="0"/>
              <a:t> </a:t>
            </a:r>
            <a:r>
              <a:rPr lang="en-US" sz="2800" dirty="0" err="1" smtClean="0"/>
              <a:t>inquit</a:t>
            </a:r>
            <a:r>
              <a:rPr lang="en-US" sz="2800" dirty="0" smtClean="0"/>
              <a:t>, </a:t>
            </a:r>
            <a:r>
              <a:rPr lang="en-US" sz="2800" dirty="0" smtClean="0">
                <a:solidFill>
                  <a:srgbClr val="00B0F0"/>
                </a:solidFill>
              </a:rPr>
              <a:t>‘</a:t>
            </a:r>
            <a:r>
              <a:rPr lang="en-US" sz="2800" dirty="0" err="1" smtClean="0">
                <a:solidFill>
                  <a:srgbClr val="00B0F0"/>
                </a:solidFill>
              </a:rPr>
              <a:t>te</a:t>
            </a:r>
            <a:r>
              <a:rPr lang="en-US" sz="2800" dirty="0" smtClean="0">
                <a:solidFill>
                  <a:srgbClr val="00B0F0"/>
                </a:solidFill>
              </a:rPr>
              <a:t> </a:t>
            </a:r>
            <a:r>
              <a:rPr lang="en-US" sz="2800" dirty="0" err="1" smtClean="0">
                <a:solidFill>
                  <a:srgbClr val="00B0F0"/>
                </a:solidFill>
              </a:rPr>
              <a:t>sancte</a:t>
            </a:r>
            <a:r>
              <a:rPr lang="en-US" sz="2800" dirty="0" smtClean="0">
                <a:solidFill>
                  <a:srgbClr val="00B0F0"/>
                </a:solidFill>
              </a:rPr>
              <a:t> </a:t>
            </a:r>
            <a:r>
              <a:rPr lang="en-US" sz="2800" dirty="0" err="1" smtClean="0">
                <a:solidFill>
                  <a:srgbClr val="00B0F0"/>
                </a:solidFill>
              </a:rPr>
              <a:t>precor</a:t>
            </a:r>
            <a:r>
              <a:rPr lang="en-US" sz="2800" dirty="0" smtClean="0">
                <a:solidFill>
                  <a:srgbClr val="00B0F0"/>
                </a:solidFill>
              </a:rPr>
              <a:t>, </a:t>
            </a:r>
            <a:r>
              <a:rPr lang="en-US" sz="2800" dirty="0" err="1" smtClean="0">
                <a:solidFill>
                  <a:srgbClr val="00B0F0"/>
                </a:solidFill>
              </a:rPr>
              <a:t>haec</a:t>
            </a:r>
            <a:r>
              <a:rPr lang="en-US" sz="2800" dirty="0" smtClean="0">
                <a:solidFill>
                  <a:srgbClr val="00B0F0"/>
                </a:solidFill>
              </a:rPr>
              <a:t> </a:t>
            </a:r>
            <a:r>
              <a:rPr lang="en-US" sz="2800" dirty="0" err="1" smtClean="0">
                <a:solidFill>
                  <a:srgbClr val="00B0F0"/>
                </a:solidFill>
              </a:rPr>
              <a:t>arma</a:t>
            </a:r>
            <a:r>
              <a:rPr lang="en-US" sz="2800" dirty="0" smtClean="0">
                <a:solidFill>
                  <a:srgbClr val="00B0F0"/>
                </a:solidFill>
              </a:rPr>
              <a:t> et </a:t>
            </a:r>
            <a:r>
              <a:rPr lang="en-US" sz="2800" dirty="0" err="1" smtClean="0">
                <a:solidFill>
                  <a:srgbClr val="00B0F0"/>
                </a:solidFill>
              </a:rPr>
              <a:t>hunc</a:t>
            </a:r>
            <a:r>
              <a:rPr lang="en-US" sz="2800" dirty="0" smtClean="0">
                <a:solidFill>
                  <a:srgbClr val="00B0F0"/>
                </a:solidFill>
              </a:rPr>
              <a:t> </a:t>
            </a:r>
            <a:r>
              <a:rPr lang="en-US" sz="2800" dirty="0" err="1" smtClean="0">
                <a:solidFill>
                  <a:srgbClr val="00B0F0"/>
                </a:solidFill>
              </a:rPr>
              <a:t>militem</a:t>
            </a:r>
            <a:r>
              <a:rPr lang="en-US" sz="2800" dirty="0" smtClean="0">
                <a:solidFill>
                  <a:srgbClr val="00B0F0"/>
                </a:solidFill>
              </a:rPr>
              <a:t> </a:t>
            </a:r>
            <a:r>
              <a:rPr lang="en-US" sz="2800" dirty="0" err="1" smtClean="0">
                <a:solidFill>
                  <a:srgbClr val="00B0F0"/>
                </a:solidFill>
              </a:rPr>
              <a:t>propitio</a:t>
            </a:r>
            <a:r>
              <a:rPr lang="en-US" sz="2800" dirty="0" smtClean="0">
                <a:solidFill>
                  <a:srgbClr val="00B0F0"/>
                </a:solidFill>
              </a:rPr>
              <a:t> </a:t>
            </a:r>
            <a:r>
              <a:rPr lang="en-US" sz="2800" dirty="0" err="1" smtClean="0">
                <a:solidFill>
                  <a:srgbClr val="00B0F0"/>
                </a:solidFill>
              </a:rPr>
              <a:t>flumine</a:t>
            </a:r>
            <a:r>
              <a:rPr lang="en-US" sz="2800" dirty="0" smtClean="0">
                <a:solidFill>
                  <a:srgbClr val="00B0F0"/>
                </a:solidFill>
              </a:rPr>
              <a:t> </a:t>
            </a:r>
            <a:r>
              <a:rPr lang="en-US" sz="2800" dirty="0" err="1" smtClean="0">
                <a:solidFill>
                  <a:srgbClr val="00B0F0"/>
                </a:solidFill>
              </a:rPr>
              <a:t>accipias</a:t>
            </a:r>
            <a:r>
              <a:rPr lang="en-US" sz="2800" dirty="0" smtClean="0">
                <a:solidFill>
                  <a:srgbClr val="00B0F0"/>
                </a:solidFill>
              </a:rPr>
              <a:t>.’</a:t>
            </a:r>
            <a:r>
              <a:rPr lang="en-US" sz="2800" dirty="0" smtClean="0"/>
              <a:t> </a:t>
            </a:r>
            <a:r>
              <a:rPr lang="en-US" sz="2800" dirty="0" err="1" smtClean="0"/>
              <a:t>Ita</a:t>
            </a:r>
            <a:r>
              <a:rPr lang="en-US" sz="2800" dirty="0" smtClean="0"/>
              <a:t> sic </a:t>
            </a:r>
            <a:r>
              <a:rPr lang="en-US" sz="2800" dirty="0" err="1" smtClean="0"/>
              <a:t>armatus</a:t>
            </a:r>
            <a:r>
              <a:rPr lang="en-US" sz="2800" dirty="0" smtClean="0"/>
              <a:t> in </a:t>
            </a:r>
            <a:r>
              <a:rPr lang="en-US" sz="2800" dirty="0" err="1" smtClean="0"/>
              <a:t>Tiberim</a:t>
            </a:r>
            <a:r>
              <a:rPr lang="en-US" sz="2800" dirty="0" smtClean="0"/>
              <a:t> </a:t>
            </a:r>
            <a:r>
              <a:rPr lang="en-US" sz="2800" dirty="0" err="1" smtClean="0"/>
              <a:t>desiluit</a:t>
            </a:r>
            <a:r>
              <a:rPr lang="en-US" sz="2800" dirty="0" smtClean="0"/>
              <a:t> </a:t>
            </a:r>
            <a:r>
              <a:rPr lang="en-US" sz="2800" dirty="0" err="1" smtClean="0"/>
              <a:t>multisque</a:t>
            </a:r>
            <a:r>
              <a:rPr lang="en-US" sz="2800" dirty="0" smtClean="0"/>
              <a:t> </a:t>
            </a:r>
            <a:r>
              <a:rPr lang="en-US" sz="2800" dirty="0" err="1" smtClean="0"/>
              <a:t>superincidentibus</a:t>
            </a:r>
            <a:r>
              <a:rPr lang="en-US" sz="2800" dirty="0" smtClean="0"/>
              <a:t> </a:t>
            </a:r>
            <a:r>
              <a:rPr lang="en-US" sz="2800" dirty="0" err="1" smtClean="0"/>
              <a:t>telis</a:t>
            </a:r>
            <a:r>
              <a:rPr lang="en-US" sz="2800" dirty="0" smtClean="0"/>
              <a:t> </a:t>
            </a:r>
            <a:r>
              <a:rPr lang="en-US" sz="2800" dirty="0" err="1" smtClean="0"/>
              <a:t>incolumis</a:t>
            </a:r>
            <a:r>
              <a:rPr lang="en-US" sz="2800" dirty="0" smtClean="0"/>
              <a:t> ad </a:t>
            </a:r>
            <a:r>
              <a:rPr lang="en-US" sz="2800" dirty="0" err="1" smtClean="0"/>
              <a:t>suos</a:t>
            </a:r>
            <a:r>
              <a:rPr lang="en-US" sz="2800" dirty="0" smtClean="0"/>
              <a:t> </a:t>
            </a:r>
            <a:r>
              <a:rPr lang="en-US" sz="2800" dirty="0" err="1" smtClean="0"/>
              <a:t>tranavit</a:t>
            </a:r>
            <a:r>
              <a:rPr lang="en-US" sz="2800" dirty="0" smtClean="0"/>
              <a:t>, </a:t>
            </a:r>
            <a:r>
              <a:rPr lang="en-US" sz="2800" dirty="0" err="1" smtClean="0"/>
              <a:t>rem</a:t>
            </a:r>
            <a:r>
              <a:rPr lang="en-US" sz="2800" dirty="0" smtClean="0"/>
              <a:t> </a:t>
            </a:r>
            <a:r>
              <a:rPr lang="en-US" sz="2800" dirty="0" err="1" smtClean="0"/>
              <a:t>ausus</a:t>
            </a:r>
            <a:r>
              <a:rPr lang="en-US" sz="2800" dirty="0" smtClean="0"/>
              <a:t> plus </a:t>
            </a:r>
            <a:r>
              <a:rPr lang="en-US" sz="2800" dirty="0" err="1" smtClean="0"/>
              <a:t>famae</a:t>
            </a:r>
            <a:r>
              <a:rPr lang="en-US" sz="2800" dirty="0" smtClean="0"/>
              <a:t> </a:t>
            </a:r>
            <a:r>
              <a:rPr lang="en-US" sz="2800" dirty="0" err="1" smtClean="0"/>
              <a:t>habituram</a:t>
            </a:r>
            <a:r>
              <a:rPr lang="en-US" sz="2800" dirty="0" smtClean="0"/>
              <a:t> ad </a:t>
            </a:r>
            <a:r>
              <a:rPr lang="en-US" sz="2800" dirty="0" err="1" smtClean="0"/>
              <a:t>posteros</a:t>
            </a:r>
            <a:r>
              <a:rPr lang="en-US" sz="2800" dirty="0" smtClean="0"/>
              <a:t> quam </a:t>
            </a:r>
            <a:r>
              <a:rPr lang="en-US" sz="2800" dirty="0" err="1" smtClean="0"/>
              <a:t>fidei</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71</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Waarom bidt </a:t>
            </a:r>
            <a:r>
              <a:rPr lang="nl-NL" sz="2800" dirty="0" err="1" smtClean="0">
                <a:latin typeface="+mj-lt"/>
                <a:ea typeface="+mj-ea"/>
                <a:cs typeface="+mj-cs"/>
              </a:rPr>
              <a:t>Cocles</a:t>
            </a:r>
            <a:r>
              <a:rPr lang="nl-NL" sz="2800" dirty="0" smtClean="0">
                <a:latin typeface="+mj-lt"/>
                <a:ea typeface="+mj-ea"/>
                <a:cs typeface="+mj-cs"/>
              </a:rPr>
              <a:t> tot “</a:t>
            </a:r>
            <a:r>
              <a:rPr lang="nl-NL" sz="2800" dirty="0" err="1" smtClean="0">
                <a:latin typeface="+mj-lt"/>
                <a:ea typeface="+mj-ea"/>
                <a:cs typeface="+mj-cs"/>
              </a:rPr>
              <a:t>Tiberine</a:t>
            </a:r>
            <a:r>
              <a:rPr lang="nl-NL" sz="2800" dirty="0" smtClean="0">
                <a:latin typeface="+mj-lt"/>
                <a:ea typeface="+mj-ea"/>
                <a:cs typeface="+mj-cs"/>
              </a:rPr>
              <a:t> pater”?</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hij was als godsdienstig Romein gewend te bidden</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hij wist niet of hij de overkant zou halen</a:t>
            </a:r>
            <a:endParaRPr lang="nl-NL" sz="2800" dirty="0" smtClean="0">
              <a:solidFill>
                <a:srgbClr val="00B050"/>
              </a:solidFill>
            </a:endParaRPr>
          </a:p>
          <a:p>
            <a:pPr>
              <a:lnSpc>
                <a:spcPts val="3000"/>
              </a:lnSpc>
              <a:spcBef>
                <a:spcPct val="0"/>
              </a:spcBef>
              <a:defRPr/>
            </a:pPr>
            <a:r>
              <a:rPr lang="nl-NL" sz="2800" dirty="0" smtClean="0">
                <a:solidFill>
                  <a:srgbClr val="00B050"/>
                </a:solidFill>
                <a:latin typeface="+mj-lt"/>
                <a:ea typeface="+mj-ea"/>
                <a:cs typeface="+mj-cs"/>
              </a:rPr>
              <a:t>	C. hij kende de </a:t>
            </a:r>
            <a:r>
              <a:rPr lang="nl-NL" sz="2800" dirty="0" err="1" smtClean="0">
                <a:solidFill>
                  <a:srgbClr val="00B050"/>
                </a:solidFill>
                <a:latin typeface="+mj-lt"/>
                <a:ea typeface="+mj-ea"/>
                <a:cs typeface="+mj-cs"/>
              </a:rPr>
              <a:t>Tiber</a:t>
            </a:r>
            <a:r>
              <a:rPr lang="nl-NL" sz="2800" dirty="0" smtClean="0">
                <a:solidFill>
                  <a:srgbClr val="00B050"/>
                </a:solidFill>
                <a:latin typeface="+mj-lt"/>
                <a:ea typeface="+mj-ea"/>
                <a:cs typeface="+mj-cs"/>
              </a:rPr>
              <a:t> niet als zwembad</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hij werd daartoe door de zijnen aangemoedigd</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129026" name="Picture 2" descr="http://media.cleveland.com/ent_impact_arts/photo/tiep02jpg-78479bf16b4ac96f.jpg"/>
          <p:cNvPicPr>
            <a:picLocks noChangeAspect="1" noChangeArrowheads="1"/>
          </p:cNvPicPr>
          <p:nvPr/>
        </p:nvPicPr>
        <p:blipFill>
          <a:blip r:embed="rId2" cstate="print"/>
          <a:srcRect/>
          <a:stretch>
            <a:fillRect/>
          </a:stretch>
        </p:blipFill>
        <p:spPr bwMode="auto">
          <a:xfrm>
            <a:off x="5292079" y="2348880"/>
            <a:ext cx="3245139" cy="2160240"/>
          </a:xfrm>
          <a:prstGeom prst="rect">
            <a:avLst/>
          </a:prstGeom>
          <a:noFill/>
        </p:spPr>
      </p:pic>
      <p:sp>
        <p:nvSpPr>
          <p:cNvPr id="6" name="Rechthoek 5"/>
          <p:cNvSpPr/>
          <p:nvPr/>
        </p:nvSpPr>
        <p:spPr>
          <a:xfrm>
            <a:off x="1403648" y="3356992"/>
            <a:ext cx="4027064" cy="461665"/>
          </a:xfrm>
          <a:prstGeom prst="rect">
            <a:avLst/>
          </a:prstGeom>
        </p:spPr>
        <p:txBody>
          <a:bodyPr wrap="none">
            <a:spAutoFit/>
          </a:bodyPr>
          <a:lstStyle/>
          <a:p>
            <a:r>
              <a:rPr lang="en-US" sz="2400" i="1" dirty="0" smtClean="0"/>
              <a:t>…</a:t>
            </a:r>
            <a:r>
              <a:rPr lang="en-US" sz="2400" i="1" dirty="0" err="1" smtClean="0"/>
              <a:t>armatus</a:t>
            </a:r>
            <a:r>
              <a:rPr lang="en-US" sz="2400" i="1" dirty="0" smtClean="0"/>
              <a:t> in </a:t>
            </a:r>
            <a:r>
              <a:rPr lang="en-US" sz="2400" i="1" dirty="0" err="1" smtClean="0"/>
              <a:t>Tiberim</a:t>
            </a:r>
            <a:r>
              <a:rPr lang="en-US" sz="2400" i="1" dirty="0" smtClean="0"/>
              <a:t> </a:t>
            </a:r>
            <a:r>
              <a:rPr lang="en-US" sz="2400" i="1" dirty="0" err="1" smtClean="0"/>
              <a:t>desiluit</a:t>
            </a:r>
            <a:r>
              <a:rPr lang="en-US" sz="2400" i="1" dirty="0" smtClean="0"/>
              <a:t> …</a:t>
            </a:r>
            <a:endParaRPr lang="nl-NL" sz="2400" i="1"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137</a:t>
            </a:fld>
            <a:endParaRPr lang="nl-NL"/>
          </a:p>
        </p:txBody>
      </p:sp>
      <p:sp>
        <p:nvSpPr>
          <p:cNvPr id="3" name="Rechthoek 2"/>
          <p:cNvSpPr/>
          <p:nvPr/>
        </p:nvSpPr>
        <p:spPr>
          <a:xfrm>
            <a:off x="179512" y="188640"/>
            <a:ext cx="8712968" cy="2623667"/>
          </a:xfrm>
          <a:prstGeom prst="rect">
            <a:avLst/>
          </a:prstGeom>
        </p:spPr>
        <p:txBody>
          <a:bodyPr wrap="square">
            <a:spAutoFit/>
          </a:bodyPr>
          <a:lstStyle/>
          <a:p>
            <a:pPr>
              <a:lnSpc>
                <a:spcPts val="4000"/>
              </a:lnSpc>
            </a:pPr>
            <a:r>
              <a:rPr lang="en-US" sz="2800" dirty="0" smtClean="0"/>
              <a:t>Grata </a:t>
            </a:r>
            <a:r>
              <a:rPr lang="en-US" sz="2800" dirty="0" err="1" smtClean="0"/>
              <a:t>erga</a:t>
            </a:r>
            <a:r>
              <a:rPr lang="en-US" sz="2800" dirty="0" smtClean="0"/>
              <a:t> </a:t>
            </a:r>
            <a:r>
              <a:rPr lang="en-US" sz="2800" dirty="0" err="1" smtClean="0"/>
              <a:t>tantam</a:t>
            </a:r>
            <a:r>
              <a:rPr lang="en-US" sz="2800" dirty="0" smtClean="0"/>
              <a:t> </a:t>
            </a:r>
            <a:r>
              <a:rPr lang="en-US" sz="2800" dirty="0" err="1" smtClean="0"/>
              <a:t>virtutem</a:t>
            </a:r>
            <a:r>
              <a:rPr lang="en-US" sz="2800" dirty="0" smtClean="0"/>
              <a:t> </a:t>
            </a:r>
            <a:r>
              <a:rPr lang="en-US" sz="2800" dirty="0" err="1" smtClean="0"/>
              <a:t>civitas</a:t>
            </a:r>
            <a:r>
              <a:rPr lang="en-US" sz="2800" dirty="0" smtClean="0"/>
              <a:t> </a:t>
            </a:r>
            <a:r>
              <a:rPr lang="en-US" sz="2800" dirty="0" err="1" smtClean="0"/>
              <a:t>fuit</a:t>
            </a:r>
            <a:r>
              <a:rPr lang="en-US" sz="2800" dirty="0" smtClean="0"/>
              <a:t>; </a:t>
            </a:r>
            <a:r>
              <a:rPr lang="en-US" sz="2800" dirty="0" err="1" smtClean="0"/>
              <a:t>statua</a:t>
            </a:r>
            <a:r>
              <a:rPr lang="en-US" sz="2800" dirty="0" smtClean="0"/>
              <a:t> in </a:t>
            </a:r>
            <a:r>
              <a:rPr lang="en-US" sz="2800" dirty="0" err="1" smtClean="0"/>
              <a:t>comitio</a:t>
            </a:r>
            <a:r>
              <a:rPr lang="en-US" sz="2800" dirty="0" smtClean="0"/>
              <a:t> </a:t>
            </a:r>
            <a:r>
              <a:rPr lang="en-US" sz="2800" dirty="0" err="1" smtClean="0"/>
              <a:t>posita</a:t>
            </a:r>
            <a:r>
              <a:rPr lang="en-US" sz="2800" dirty="0" smtClean="0"/>
              <a:t>; </a:t>
            </a:r>
            <a:r>
              <a:rPr lang="en-US" sz="2800" dirty="0" err="1" smtClean="0"/>
              <a:t>agri</a:t>
            </a:r>
            <a:r>
              <a:rPr lang="en-US" sz="2800" dirty="0" smtClean="0"/>
              <a:t> quantum </a:t>
            </a:r>
            <a:r>
              <a:rPr lang="en-US" sz="2800" dirty="0" err="1" smtClean="0"/>
              <a:t>uno</a:t>
            </a:r>
            <a:r>
              <a:rPr lang="en-US" sz="2800" dirty="0" smtClean="0"/>
              <a:t> die </a:t>
            </a:r>
            <a:r>
              <a:rPr lang="en-US" sz="2800" dirty="0" err="1" smtClean="0"/>
              <a:t>circumaravit</a:t>
            </a:r>
            <a:r>
              <a:rPr lang="en-US" sz="2800" dirty="0" smtClean="0"/>
              <a:t>, datum. </a:t>
            </a:r>
            <a:r>
              <a:rPr lang="en-US" sz="2800" dirty="0" err="1" smtClean="0"/>
              <a:t>Privata</a:t>
            </a:r>
            <a:r>
              <a:rPr lang="en-US" sz="2800" dirty="0" smtClean="0"/>
              <a:t> </a:t>
            </a:r>
            <a:r>
              <a:rPr lang="en-US" sz="2800" dirty="0" err="1" smtClean="0"/>
              <a:t>quoque</a:t>
            </a:r>
            <a:r>
              <a:rPr lang="en-US" sz="2800" dirty="0" smtClean="0"/>
              <a:t> inter </a:t>
            </a:r>
            <a:r>
              <a:rPr lang="en-US" sz="2800" dirty="0" err="1" smtClean="0"/>
              <a:t>publicos</a:t>
            </a:r>
            <a:r>
              <a:rPr lang="en-US" sz="2800" dirty="0" smtClean="0"/>
              <a:t> </a:t>
            </a:r>
            <a:r>
              <a:rPr lang="en-US" sz="2800" dirty="0" err="1" smtClean="0"/>
              <a:t>honores</a:t>
            </a:r>
            <a:r>
              <a:rPr lang="en-US" sz="2800" dirty="0" smtClean="0"/>
              <a:t> </a:t>
            </a:r>
            <a:r>
              <a:rPr lang="en-US" sz="2800" dirty="0" err="1" smtClean="0"/>
              <a:t>studia</a:t>
            </a:r>
            <a:r>
              <a:rPr lang="en-US" sz="2800" dirty="0" smtClean="0"/>
              <a:t> </a:t>
            </a:r>
            <a:r>
              <a:rPr lang="en-US" sz="2800" dirty="0" err="1" smtClean="0"/>
              <a:t>eminebant</a:t>
            </a:r>
            <a:r>
              <a:rPr lang="en-US" sz="2800" dirty="0" smtClean="0"/>
              <a:t>; </a:t>
            </a:r>
            <a:r>
              <a:rPr lang="en-US" sz="2800" dirty="0" err="1" smtClean="0"/>
              <a:t>nam</a:t>
            </a:r>
            <a:r>
              <a:rPr lang="en-US" sz="2800" dirty="0" smtClean="0"/>
              <a:t> in magna </a:t>
            </a:r>
            <a:r>
              <a:rPr lang="en-US" sz="2800" dirty="0" err="1" smtClean="0"/>
              <a:t>inopia</a:t>
            </a:r>
            <a:r>
              <a:rPr lang="en-US" sz="2800" dirty="0" smtClean="0"/>
              <a:t> pro </a:t>
            </a:r>
            <a:r>
              <a:rPr lang="en-US" sz="2800" dirty="0" err="1" smtClean="0"/>
              <a:t>domesticis</a:t>
            </a:r>
            <a:r>
              <a:rPr lang="en-US" sz="2800" dirty="0" smtClean="0"/>
              <a:t> </a:t>
            </a:r>
            <a:r>
              <a:rPr lang="en-US" sz="2800" dirty="0" err="1" smtClean="0"/>
              <a:t>copiis</a:t>
            </a:r>
            <a:r>
              <a:rPr lang="en-US" sz="2800" dirty="0" smtClean="0"/>
              <a:t> </a:t>
            </a:r>
            <a:r>
              <a:rPr lang="en-US" sz="2800" dirty="0" err="1" smtClean="0"/>
              <a:t>unusquisque</a:t>
            </a:r>
            <a:r>
              <a:rPr lang="en-US" sz="2800" dirty="0" smtClean="0"/>
              <a:t> </a:t>
            </a:r>
            <a:r>
              <a:rPr lang="en-US" sz="2800" dirty="0" err="1" smtClean="0"/>
              <a:t>ei</a:t>
            </a:r>
            <a:r>
              <a:rPr lang="en-US" sz="2800" dirty="0" smtClean="0"/>
              <a:t> </a:t>
            </a:r>
            <a:r>
              <a:rPr lang="en-US" sz="2800" dirty="0" err="1" smtClean="0"/>
              <a:t>aliquid</a:t>
            </a:r>
            <a:r>
              <a:rPr lang="en-US" sz="2800" dirty="0" smtClean="0"/>
              <a:t>, </a:t>
            </a:r>
            <a:r>
              <a:rPr lang="en-US" sz="2800" dirty="0" err="1" smtClean="0"/>
              <a:t>fraudans</a:t>
            </a:r>
            <a:r>
              <a:rPr lang="en-US" sz="2800" dirty="0" smtClean="0"/>
              <a:t> se ipse </a:t>
            </a:r>
            <a:r>
              <a:rPr lang="en-US" sz="2800" dirty="0" err="1" smtClean="0"/>
              <a:t>victu</a:t>
            </a:r>
            <a:r>
              <a:rPr lang="en-US" sz="2800" dirty="0" smtClean="0"/>
              <a:t> </a:t>
            </a:r>
            <a:r>
              <a:rPr lang="en-US" sz="2800" dirty="0" err="1" smtClean="0"/>
              <a:t>suo</a:t>
            </a:r>
            <a:r>
              <a:rPr lang="en-US" sz="2800" dirty="0" smtClean="0"/>
              <a:t>, </a:t>
            </a:r>
            <a:r>
              <a:rPr lang="en-US" sz="2800" dirty="0" err="1" smtClean="0"/>
              <a:t>contulit</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smtClean="0">
                <a:solidFill>
                  <a:schemeClr val="accent3">
                    <a:lumMod val="60000"/>
                    <a:lumOff val="40000"/>
                  </a:schemeClr>
                </a:solidFill>
                <a:latin typeface="+mj-lt"/>
                <a:ea typeface="+mj-ea"/>
                <a:cs typeface="+mj-cs"/>
              </a:rPr>
              <a:t>Als je zo dapper bent geweest, en eigenlijk in je uppie Rome gered hebt, verdien je bijzondere eer. Die komt er, niet alleen van de staat (hij mag een stuk land omploegen), maar ook van particulieren, die hem ook dankbaar zijn.</a:t>
            </a:r>
          </a:p>
        </p:txBody>
      </p:sp>
      <p:pic>
        <p:nvPicPr>
          <p:cNvPr id="128002" name="Picture 2" descr="http://t0.gstatic.com/images?q=tbn:ANd9GcTIHPNhcOsxy75imQ7j8GcipBAtAvwujUn2gSoiXgzVoEudxaOe7Q"/>
          <p:cNvPicPr>
            <a:picLocks noChangeAspect="1" noChangeArrowheads="1"/>
          </p:cNvPicPr>
          <p:nvPr/>
        </p:nvPicPr>
        <p:blipFill>
          <a:blip r:embed="rId2" cstate="print"/>
          <a:srcRect l="4908" t="9218" r="19634" b="6914"/>
          <a:stretch>
            <a:fillRect/>
          </a:stretch>
        </p:blipFill>
        <p:spPr bwMode="auto">
          <a:xfrm>
            <a:off x="5436096" y="2348880"/>
            <a:ext cx="3406700" cy="2016224"/>
          </a:xfrm>
          <a:prstGeom prst="rect">
            <a:avLst/>
          </a:prstGeom>
          <a:noFill/>
        </p:spPr>
      </p:pic>
      <p:sp>
        <p:nvSpPr>
          <p:cNvPr id="6" name="Rechthoek 5"/>
          <p:cNvSpPr/>
          <p:nvPr/>
        </p:nvSpPr>
        <p:spPr>
          <a:xfrm>
            <a:off x="611560" y="3356992"/>
            <a:ext cx="4955396" cy="461665"/>
          </a:xfrm>
          <a:prstGeom prst="rect">
            <a:avLst/>
          </a:prstGeom>
        </p:spPr>
        <p:txBody>
          <a:bodyPr wrap="none">
            <a:spAutoFit/>
          </a:bodyPr>
          <a:lstStyle/>
          <a:p>
            <a:r>
              <a:rPr lang="en-US" sz="2400" i="1" dirty="0" smtClean="0"/>
              <a:t>…</a:t>
            </a:r>
            <a:r>
              <a:rPr lang="en-US" sz="2400" i="1" dirty="0" err="1" smtClean="0"/>
              <a:t>agri</a:t>
            </a:r>
            <a:r>
              <a:rPr lang="en-US" sz="2400" i="1" dirty="0" smtClean="0"/>
              <a:t> quantum </a:t>
            </a:r>
            <a:r>
              <a:rPr lang="en-US" sz="2400" i="1" dirty="0" err="1" smtClean="0"/>
              <a:t>uno</a:t>
            </a:r>
            <a:r>
              <a:rPr lang="en-US" sz="2400" i="1" dirty="0" smtClean="0"/>
              <a:t> die </a:t>
            </a:r>
            <a:r>
              <a:rPr lang="en-US" sz="2400" i="1" dirty="0" err="1" smtClean="0"/>
              <a:t>circumaravit</a:t>
            </a:r>
            <a:r>
              <a:rPr lang="en-US" sz="2400" i="1" dirty="0" smtClean="0"/>
              <a:t>…</a:t>
            </a:r>
            <a:endParaRPr lang="nl-NL" sz="2400" i="1"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138</a:t>
            </a:fld>
            <a:endParaRPr lang="nl-NL"/>
          </a:p>
        </p:txBody>
      </p:sp>
      <p:sp>
        <p:nvSpPr>
          <p:cNvPr id="3" name="Rechthoek 2"/>
          <p:cNvSpPr/>
          <p:nvPr/>
        </p:nvSpPr>
        <p:spPr>
          <a:xfrm>
            <a:off x="179512" y="188640"/>
            <a:ext cx="8712968" cy="5188472"/>
          </a:xfrm>
          <a:prstGeom prst="rect">
            <a:avLst/>
          </a:prstGeom>
        </p:spPr>
        <p:txBody>
          <a:bodyPr wrap="square">
            <a:spAutoFit/>
          </a:bodyPr>
          <a:lstStyle/>
          <a:p>
            <a:pPr>
              <a:lnSpc>
                <a:spcPts val="4000"/>
              </a:lnSpc>
            </a:pPr>
            <a:r>
              <a:rPr lang="en-US" sz="2800" dirty="0" err="1" smtClean="0"/>
              <a:t>Obsidio</a:t>
            </a:r>
            <a:r>
              <a:rPr lang="en-US" sz="2800" dirty="0" smtClean="0"/>
              <a:t> </a:t>
            </a:r>
            <a:r>
              <a:rPr lang="en-US" sz="2800" dirty="0" err="1" smtClean="0"/>
              <a:t>erat</a:t>
            </a:r>
            <a:r>
              <a:rPr lang="en-US" sz="2800" dirty="0" smtClean="0"/>
              <a:t> nihilo minus et </a:t>
            </a:r>
            <a:r>
              <a:rPr lang="en-US" sz="2800" dirty="0" err="1" smtClean="0"/>
              <a:t>frumenti</a:t>
            </a:r>
            <a:r>
              <a:rPr lang="en-US" sz="2800" dirty="0" smtClean="0"/>
              <a:t> cum summa </a:t>
            </a:r>
            <a:r>
              <a:rPr lang="en-US" sz="2800" dirty="0" err="1" smtClean="0"/>
              <a:t>caritate</a:t>
            </a:r>
            <a:r>
              <a:rPr lang="en-US" sz="2800" dirty="0" smtClean="0"/>
              <a:t> </a:t>
            </a:r>
            <a:r>
              <a:rPr lang="en-US" sz="2800" dirty="0" err="1" smtClean="0"/>
              <a:t>inopia</a:t>
            </a:r>
            <a:r>
              <a:rPr lang="en-US" sz="2800" dirty="0" smtClean="0"/>
              <a:t>, </a:t>
            </a:r>
            <a:r>
              <a:rPr lang="en-US" sz="2800" dirty="0" err="1" smtClean="0"/>
              <a:t>sedendoque</a:t>
            </a:r>
            <a:r>
              <a:rPr lang="en-US" sz="2800" dirty="0" smtClean="0"/>
              <a:t> </a:t>
            </a:r>
            <a:r>
              <a:rPr lang="en-US" sz="2800" dirty="0" err="1" smtClean="0"/>
              <a:t>expugnaturum</a:t>
            </a:r>
            <a:r>
              <a:rPr lang="en-US" sz="2800" dirty="0" smtClean="0"/>
              <a:t> se </a:t>
            </a:r>
            <a:r>
              <a:rPr lang="en-US" sz="2800" dirty="0" err="1" smtClean="0"/>
              <a:t>urbem</a:t>
            </a:r>
            <a:r>
              <a:rPr lang="en-US" sz="2800" dirty="0" smtClean="0"/>
              <a:t> </a:t>
            </a:r>
            <a:r>
              <a:rPr lang="en-US" sz="2800" dirty="0" err="1" smtClean="0"/>
              <a:t>spem</a:t>
            </a:r>
            <a:r>
              <a:rPr lang="en-US" sz="2800" dirty="0" smtClean="0"/>
              <a:t> </a:t>
            </a:r>
            <a:r>
              <a:rPr lang="en-US" sz="2800" dirty="0" err="1" smtClean="0"/>
              <a:t>Porsenna</a:t>
            </a:r>
            <a:r>
              <a:rPr lang="en-US" sz="2800" dirty="0" smtClean="0"/>
              <a:t> </a:t>
            </a:r>
            <a:r>
              <a:rPr lang="en-US" sz="2800" dirty="0" err="1" smtClean="0"/>
              <a:t>habebat</a:t>
            </a:r>
            <a:r>
              <a:rPr lang="en-US" sz="2800" dirty="0" smtClean="0"/>
              <a:t>, cum C. </a:t>
            </a:r>
            <a:r>
              <a:rPr lang="en-US" sz="2800" dirty="0" err="1" smtClean="0"/>
              <a:t>Mucius</a:t>
            </a:r>
            <a:r>
              <a:rPr lang="en-US" sz="2800" dirty="0" smtClean="0"/>
              <a:t>, </a:t>
            </a:r>
            <a:r>
              <a:rPr lang="en-US" sz="2800" dirty="0" err="1" smtClean="0"/>
              <a:t>adulescens</a:t>
            </a:r>
            <a:r>
              <a:rPr lang="en-US" sz="2800" dirty="0" smtClean="0"/>
              <a:t> </a:t>
            </a:r>
            <a:r>
              <a:rPr lang="en-US" sz="2800" dirty="0" err="1" smtClean="0"/>
              <a:t>nobilis</a:t>
            </a:r>
            <a:r>
              <a:rPr lang="en-US" sz="2800" dirty="0" smtClean="0"/>
              <a:t>, cui </a:t>
            </a:r>
            <a:r>
              <a:rPr lang="en-US" sz="2800" dirty="0" err="1" smtClean="0"/>
              <a:t>indignum</a:t>
            </a:r>
            <a:r>
              <a:rPr lang="en-US" sz="2800" dirty="0" smtClean="0"/>
              <a:t> </a:t>
            </a:r>
            <a:r>
              <a:rPr lang="en-US" sz="2800" dirty="0" err="1" smtClean="0"/>
              <a:t>videbatur</a:t>
            </a:r>
            <a:r>
              <a:rPr lang="en-US" sz="2800" dirty="0" smtClean="0"/>
              <a:t> </a:t>
            </a:r>
            <a:r>
              <a:rPr lang="en-US" sz="2800" dirty="0" err="1" smtClean="0"/>
              <a:t>populum</a:t>
            </a:r>
            <a:r>
              <a:rPr lang="en-US" sz="2800" dirty="0" smtClean="0"/>
              <a:t> </a:t>
            </a:r>
            <a:r>
              <a:rPr lang="en-US" sz="2800" dirty="0" err="1" smtClean="0"/>
              <a:t>Romanum</a:t>
            </a:r>
            <a:r>
              <a:rPr lang="en-US" sz="2800" dirty="0" smtClean="0"/>
              <a:t> </a:t>
            </a:r>
            <a:r>
              <a:rPr lang="en-US" sz="2800" dirty="0" err="1" smtClean="0"/>
              <a:t>servientem</a:t>
            </a:r>
            <a:r>
              <a:rPr lang="en-US" sz="2800" dirty="0" smtClean="0"/>
              <a:t>, cum sub </a:t>
            </a:r>
            <a:r>
              <a:rPr lang="en-US" sz="2800" dirty="0" err="1" smtClean="0"/>
              <a:t>regibus</a:t>
            </a:r>
            <a:r>
              <a:rPr lang="en-US" sz="2800" dirty="0" smtClean="0"/>
              <a:t> </a:t>
            </a:r>
            <a:r>
              <a:rPr lang="en-US" sz="2800" dirty="0" err="1" smtClean="0"/>
              <a:t>esset</a:t>
            </a:r>
            <a:r>
              <a:rPr lang="en-US" sz="2800" dirty="0" smtClean="0"/>
              <a:t>, </a:t>
            </a:r>
            <a:r>
              <a:rPr lang="en-US" sz="2800" dirty="0" err="1" smtClean="0"/>
              <a:t>nullo</a:t>
            </a:r>
            <a:r>
              <a:rPr lang="en-US" sz="2800" dirty="0" smtClean="0"/>
              <a:t> </a:t>
            </a:r>
            <a:r>
              <a:rPr lang="en-US" sz="2800" dirty="0" err="1" smtClean="0"/>
              <a:t>bello</a:t>
            </a:r>
            <a:r>
              <a:rPr lang="en-US" sz="2800" dirty="0" smtClean="0"/>
              <a:t> </a:t>
            </a:r>
            <a:r>
              <a:rPr lang="en-US" sz="2800" dirty="0" err="1" smtClean="0"/>
              <a:t>nec</a:t>
            </a:r>
            <a:r>
              <a:rPr lang="en-US" sz="2800" dirty="0" smtClean="0"/>
              <a:t> </a:t>
            </a:r>
            <a:r>
              <a:rPr lang="en-US" sz="2800" dirty="0" err="1" smtClean="0"/>
              <a:t>ab</a:t>
            </a:r>
            <a:r>
              <a:rPr lang="en-US" sz="2800" dirty="0" smtClean="0"/>
              <a:t> </a:t>
            </a:r>
            <a:r>
              <a:rPr lang="en-US" sz="2800" dirty="0" err="1" smtClean="0"/>
              <a:t>hostibus</a:t>
            </a:r>
            <a:r>
              <a:rPr lang="en-US" sz="2800" dirty="0" smtClean="0"/>
              <a:t> </a:t>
            </a:r>
            <a:r>
              <a:rPr lang="en-US" sz="2800" dirty="0" err="1" smtClean="0"/>
              <a:t>ullis</a:t>
            </a:r>
            <a:r>
              <a:rPr lang="en-US" sz="2800" dirty="0" smtClean="0"/>
              <a:t> </a:t>
            </a:r>
            <a:r>
              <a:rPr lang="en-US" sz="2800" dirty="0" err="1" smtClean="0"/>
              <a:t>obsessum</a:t>
            </a:r>
            <a:r>
              <a:rPr lang="en-US" sz="2800" dirty="0" smtClean="0"/>
              <a:t> </a:t>
            </a:r>
            <a:r>
              <a:rPr lang="en-US" sz="2800" dirty="0" err="1" smtClean="0"/>
              <a:t>esse</a:t>
            </a:r>
            <a:r>
              <a:rPr lang="en-US" sz="2800" dirty="0" smtClean="0"/>
              <a:t>, </a:t>
            </a:r>
            <a:r>
              <a:rPr lang="en-US" sz="2800" dirty="0" err="1" smtClean="0"/>
              <a:t>liberum</a:t>
            </a:r>
            <a:r>
              <a:rPr lang="en-US" sz="2800" dirty="0" smtClean="0"/>
              <a:t> </a:t>
            </a:r>
            <a:r>
              <a:rPr lang="en-US" sz="2800" dirty="0" err="1" smtClean="0"/>
              <a:t>eundem</a:t>
            </a:r>
            <a:r>
              <a:rPr lang="en-US" sz="2800" dirty="0" smtClean="0"/>
              <a:t> </a:t>
            </a:r>
            <a:r>
              <a:rPr lang="en-US" sz="2800" dirty="0" err="1" smtClean="0"/>
              <a:t>populum</a:t>
            </a:r>
            <a:r>
              <a:rPr lang="en-US" sz="2800" dirty="0" smtClean="0"/>
              <a:t> </a:t>
            </a:r>
            <a:r>
              <a:rPr lang="en-US" sz="2800" dirty="0" err="1" smtClean="0"/>
              <a:t>ab</a:t>
            </a:r>
            <a:r>
              <a:rPr lang="en-US" sz="2800" dirty="0" smtClean="0"/>
              <a:t> </a:t>
            </a:r>
            <a:r>
              <a:rPr lang="en-US" sz="2800" dirty="0" err="1" smtClean="0"/>
              <a:t>iisdem</a:t>
            </a:r>
            <a:r>
              <a:rPr lang="en-US" sz="2800" dirty="0" smtClean="0"/>
              <a:t> </a:t>
            </a:r>
            <a:r>
              <a:rPr lang="en-US" sz="2800" dirty="0" err="1" smtClean="0"/>
              <a:t>Etruscis</a:t>
            </a:r>
            <a:r>
              <a:rPr lang="en-US" sz="2800" dirty="0" smtClean="0"/>
              <a:t> </a:t>
            </a:r>
            <a:r>
              <a:rPr lang="en-US" sz="2800" dirty="0" err="1" smtClean="0"/>
              <a:t>obsideri</a:t>
            </a:r>
            <a:r>
              <a:rPr lang="en-US" sz="2800" dirty="0" smtClean="0"/>
              <a:t>, quorum </a:t>
            </a:r>
            <a:r>
              <a:rPr lang="en-US" sz="2800" dirty="0" err="1" smtClean="0"/>
              <a:t>saepe</a:t>
            </a:r>
            <a:r>
              <a:rPr lang="en-US" sz="2800" dirty="0" smtClean="0"/>
              <a:t> </a:t>
            </a:r>
            <a:r>
              <a:rPr lang="en-US" sz="2800" dirty="0" err="1" smtClean="0"/>
              <a:t>exercitus</a:t>
            </a:r>
            <a:r>
              <a:rPr lang="en-US" sz="2800" dirty="0" smtClean="0"/>
              <a:t> </a:t>
            </a:r>
            <a:r>
              <a:rPr lang="en-US" sz="2800" dirty="0" err="1" smtClean="0"/>
              <a:t>fuderit—itaque</a:t>
            </a:r>
            <a:r>
              <a:rPr lang="en-US" sz="2800" dirty="0" smtClean="0"/>
              <a:t> </a:t>
            </a:r>
            <a:r>
              <a:rPr lang="en-US" sz="2800" dirty="0" err="1" smtClean="0"/>
              <a:t>magno</a:t>
            </a:r>
            <a:r>
              <a:rPr lang="en-US" sz="2800" dirty="0" smtClean="0"/>
              <a:t> </a:t>
            </a:r>
            <a:r>
              <a:rPr lang="en-US" sz="2800" dirty="0" err="1" smtClean="0"/>
              <a:t>audacique</a:t>
            </a:r>
            <a:r>
              <a:rPr lang="en-US" sz="2800" dirty="0" smtClean="0"/>
              <a:t> </a:t>
            </a:r>
            <a:r>
              <a:rPr lang="en-US" sz="2800" dirty="0" err="1" smtClean="0"/>
              <a:t>aliquo</a:t>
            </a:r>
            <a:r>
              <a:rPr lang="en-US" sz="2800" dirty="0" smtClean="0"/>
              <a:t> </a:t>
            </a:r>
            <a:r>
              <a:rPr lang="en-US" sz="2800" dirty="0" err="1" smtClean="0"/>
              <a:t>facinore</a:t>
            </a:r>
            <a:r>
              <a:rPr lang="en-US" sz="2800" dirty="0" smtClean="0"/>
              <a:t> </a:t>
            </a:r>
            <a:r>
              <a:rPr lang="en-US" sz="2800" dirty="0" err="1" smtClean="0"/>
              <a:t>eam</a:t>
            </a:r>
            <a:r>
              <a:rPr lang="en-US" sz="2800" dirty="0" smtClean="0"/>
              <a:t> </a:t>
            </a:r>
            <a:r>
              <a:rPr lang="en-US" sz="2800" dirty="0" err="1" smtClean="0"/>
              <a:t>indignitatem</a:t>
            </a:r>
            <a:r>
              <a:rPr lang="en-US" sz="2800" dirty="0" smtClean="0"/>
              <a:t> </a:t>
            </a:r>
            <a:r>
              <a:rPr lang="en-US" sz="2800" dirty="0" err="1" smtClean="0"/>
              <a:t>vindicandam</a:t>
            </a:r>
            <a:r>
              <a:rPr lang="en-US" sz="2800" dirty="0" smtClean="0"/>
              <a:t> </a:t>
            </a:r>
            <a:r>
              <a:rPr lang="en-US" sz="2800" dirty="0" err="1" smtClean="0"/>
              <a:t>ratus</a:t>
            </a:r>
            <a:r>
              <a:rPr lang="en-US" sz="2800" dirty="0" smtClean="0"/>
              <a:t>, primo </a:t>
            </a:r>
            <a:r>
              <a:rPr lang="en-US" sz="2800" dirty="0" err="1" smtClean="0"/>
              <a:t>sua</a:t>
            </a:r>
            <a:r>
              <a:rPr lang="en-US" sz="2800" dirty="0" smtClean="0"/>
              <a:t> </a:t>
            </a:r>
            <a:r>
              <a:rPr lang="en-US" sz="2800" dirty="0" err="1" smtClean="0"/>
              <a:t>sponte</a:t>
            </a:r>
            <a:r>
              <a:rPr lang="en-US" sz="2800" dirty="0" smtClean="0"/>
              <a:t> </a:t>
            </a:r>
            <a:r>
              <a:rPr lang="en-US" sz="2800" dirty="0" err="1" smtClean="0"/>
              <a:t>penetrare</a:t>
            </a:r>
            <a:r>
              <a:rPr lang="en-US" sz="2800" dirty="0" smtClean="0"/>
              <a:t> in </a:t>
            </a:r>
            <a:r>
              <a:rPr lang="en-US" sz="2800" dirty="0" err="1" smtClean="0"/>
              <a:t>hostium</a:t>
            </a:r>
            <a:r>
              <a:rPr lang="en-US" sz="2800" dirty="0" smtClean="0"/>
              <a:t> </a:t>
            </a:r>
            <a:r>
              <a:rPr lang="en-US" sz="2800" dirty="0" err="1" smtClean="0"/>
              <a:t>castra</a:t>
            </a:r>
            <a:r>
              <a:rPr lang="en-US" sz="2800" dirty="0" smtClean="0"/>
              <a:t> </a:t>
            </a:r>
            <a:r>
              <a:rPr lang="en-US" sz="2800" dirty="0" err="1" smtClean="0"/>
              <a:t>constituit</a:t>
            </a:r>
            <a:r>
              <a:rPr lang="en-US" sz="2800" dirty="0" smtClean="0"/>
              <a:t>; …</a:t>
            </a:r>
            <a:endParaRPr lang="nl-NL" sz="2800" dirty="0"/>
          </a:p>
        </p:txBody>
      </p:sp>
      <p:sp>
        <p:nvSpPr>
          <p:cNvPr id="4" name="Titel 1"/>
          <p:cNvSpPr txBox="1">
            <a:spLocks/>
          </p:cNvSpPr>
          <p:nvPr/>
        </p:nvSpPr>
        <p:spPr>
          <a:xfrm>
            <a:off x="179512" y="5445224"/>
            <a:ext cx="8712968" cy="108012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marL="0" marR="0" lvl="0" indent="0" defTabSz="914400" rtl="0" eaLnBrk="1" fontAlgn="auto" latinLnBrk="0" hangingPunct="1">
              <a:lnSpc>
                <a:spcPts val="28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Inleiding tot het </a:t>
            </a:r>
            <a:r>
              <a:rPr lang="nl-NL" sz="2800" dirty="0" err="1" smtClean="0">
                <a:solidFill>
                  <a:schemeClr val="accent3">
                    <a:lumMod val="60000"/>
                    <a:lumOff val="40000"/>
                  </a:schemeClr>
                </a:solidFill>
                <a:latin typeface="+mj-lt"/>
                <a:ea typeface="+mj-ea"/>
                <a:cs typeface="+mj-cs"/>
              </a:rPr>
              <a:t>Muciusverhaal</a:t>
            </a:r>
            <a:r>
              <a:rPr lang="nl-NL" sz="2800" dirty="0" smtClean="0">
                <a:solidFill>
                  <a:schemeClr val="accent3">
                    <a:lumMod val="60000"/>
                    <a:lumOff val="40000"/>
                  </a:schemeClr>
                </a:solidFill>
                <a:latin typeface="+mj-lt"/>
                <a:ea typeface="+mj-ea"/>
                <a:cs typeface="+mj-cs"/>
              </a:rPr>
              <a:t>. Deze wil de schande van de belegering in zijn eentje rechtzetten.</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139</a:t>
            </a:fld>
            <a:endParaRPr lang="nl-NL"/>
          </a:p>
        </p:txBody>
      </p:sp>
      <p:sp>
        <p:nvSpPr>
          <p:cNvPr id="3" name="Rechthoek 2"/>
          <p:cNvSpPr/>
          <p:nvPr/>
        </p:nvSpPr>
        <p:spPr>
          <a:xfrm>
            <a:off x="179512" y="188640"/>
            <a:ext cx="8712968" cy="2110706"/>
          </a:xfrm>
          <a:prstGeom prst="rect">
            <a:avLst/>
          </a:prstGeom>
        </p:spPr>
        <p:txBody>
          <a:bodyPr wrap="square">
            <a:spAutoFit/>
          </a:bodyPr>
          <a:lstStyle/>
          <a:p>
            <a:pPr>
              <a:lnSpc>
                <a:spcPts val="4000"/>
              </a:lnSpc>
            </a:pPr>
            <a:r>
              <a:rPr lang="en-US" sz="2800" dirty="0" err="1" smtClean="0"/>
              <a:t>dein</a:t>
            </a:r>
            <a:r>
              <a:rPr lang="en-US" sz="2800" dirty="0" smtClean="0"/>
              <a:t> </a:t>
            </a:r>
            <a:r>
              <a:rPr lang="en-US" sz="2800" dirty="0" err="1" smtClean="0"/>
              <a:t>metuens</a:t>
            </a:r>
            <a:r>
              <a:rPr lang="en-US" sz="2800" dirty="0" smtClean="0"/>
              <a:t> ne, </a:t>
            </a:r>
            <a:r>
              <a:rPr lang="en-US" sz="2800" dirty="0" err="1" smtClean="0"/>
              <a:t>si</a:t>
            </a:r>
            <a:r>
              <a:rPr lang="en-US" sz="2800" dirty="0" smtClean="0"/>
              <a:t> </a:t>
            </a:r>
            <a:r>
              <a:rPr lang="en-US" sz="2800" dirty="0" err="1" smtClean="0"/>
              <a:t>consulum</a:t>
            </a:r>
            <a:r>
              <a:rPr lang="en-US" sz="2800" dirty="0" smtClean="0"/>
              <a:t> </a:t>
            </a:r>
            <a:r>
              <a:rPr lang="en-US" sz="2800" dirty="0" err="1" smtClean="0"/>
              <a:t>iniussu</a:t>
            </a:r>
            <a:r>
              <a:rPr lang="en-US" sz="2800" dirty="0" smtClean="0"/>
              <a:t> et </a:t>
            </a:r>
            <a:r>
              <a:rPr lang="en-US" sz="2800" dirty="0" err="1" smtClean="0"/>
              <a:t>ignaris</a:t>
            </a:r>
            <a:r>
              <a:rPr lang="en-US" sz="2800" dirty="0" smtClean="0"/>
              <a:t> omnibus </a:t>
            </a:r>
            <a:r>
              <a:rPr lang="en-US" sz="2800" dirty="0" err="1" smtClean="0"/>
              <a:t>iret</a:t>
            </a:r>
            <a:r>
              <a:rPr lang="en-US" sz="2800" dirty="0" smtClean="0"/>
              <a:t>, forte </a:t>
            </a:r>
            <a:r>
              <a:rPr lang="en-US" sz="2800" dirty="0" err="1" smtClean="0"/>
              <a:t>deprehensus</a:t>
            </a:r>
            <a:r>
              <a:rPr lang="en-US" sz="2800" dirty="0" smtClean="0"/>
              <a:t> a </a:t>
            </a:r>
            <a:r>
              <a:rPr lang="en-US" sz="2800" dirty="0" err="1" smtClean="0"/>
              <a:t>custodibus</a:t>
            </a:r>
            <a:r>
              <a:rPr lang="en-US" sz="2800" dirty="0" smtClean="0"/>
              <a:t> </a:t>
            </a:r>
            <a:r>
              <a:rPr lang="en-US" sz="2800" dirty="0" err="1" smtClean="0"/>
              <a:t>Romanis</a:t>
            </a:r>
            <a:r>
              <a:rPr lang="en-US" sz="2800" dirty="0" smtClean="0"/>
              <a:t> </a:t>
            </a:r>
            <a:r>
              <a:rPr lang="en-US" sz="2800" dirty="0" err="1" smtClean="0"/>
              <a:t>retraheretur</a:t>
            </a:r>
            <a:r>
              <a:rPr lang="en-US" sz="2800" dirty="0" smtClean="0"/>
              <a:t> </a:t>
            </a:r>
            <a:r>
              <a:rPr lang="en-US" sz="2800" dirty="0" err="1" smtClean="0"/>
              <a:t>ut</a:t>
            </a:r>
            <a:r>
              <a:rPr lang="en-US" sz="2800" dirty="0" smtClean="0"/>
              <a:t> </a:t>
            </a:r>
            <a:r>
              <a:rPr lang="en-US" sz="2800" dirty="0" err="1" smtClean="0"/>
              <a:t>transfuga</a:t>
            </a:r>
            <a:r>
              <a:rPr lang="en-US" sz="2800" dirty="0" smtClean="0"/>
              <a:t>, </a:t>
            </a:r>
            <a:r>
              <a:rPr lang="en-US" sz="2800" dirty="0" err="1" smtClean="0"/>
              <a:t>fortuna</a:t>
            </a:r>
            <a:r>
              <a:rPr lang="en-US" sz="2800" dirty="0" smtClean="0"/>
              <a:t> </a:t>
            </a:r>
            <a:r>
              <a:rPr lang="en-US" sz="2800" dirty="0" err="1" smtClean="0"/>
              <a:t>tum</a:t>
            </a:r>
            <a:r>
              <a:rPr lang="en-US" sz="2800" dirty="0" smtClean="0"/>
              <a:t> urbis </a:t>
            </a:r>
            <a:r>
              <a:rPr lang="en-US" sz="2800" dirty="0" err="1" smtClean="0"/>
              <a:t>crimen</a:t>
            </a:r>
            <a:r>
              <a:rPr lang="en-US" sz="2800" dirty="0" smtClean="0"/>
              <a:t> </a:t>
            </a:r>
            <a:r>
              <a:rPr lang="en-US" sz="2800" dirty="0" err="1" smtClean="0"/>
              <a:t>adfirmante</a:t>
            </a:r>
            <a:r>
              <a:rPr lang="en-US" sz="2800" dirty="0" smtClean="0"/>
              <a:t>, </a:t>
            </a:r>
            <a:r>
              <a:rPr lang="en-US" sz="2800" dirty="0" err="1" smtClean="0"/>
              <a:t>senatum</a:t>
            </a:r>
            <a:r>
              <a:rPr lang="en-US" sz="2800" dirty="0" smtClean="0"/>
              <a:t> </a:t>
            </a:r>
            <a:r>
              <a:rPr lang="en-US" sz="2800" dirty="0" err="1" smtClean="0"/>
              <a:t>adit</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err="1" smtClean="0">
                <a:solidFill>
                  <a:schemeClr val="accent3">
                    <a:lumMod val="60000"/>
                    <a:lumOff val="40000"/>
                  </a:schemeClr>
                </a:solidFill>
                <a:latin typeface="+mj-lt"/>
                <a:ea typeface="+mj-ea"/>
                <a:cs typeface="+mj-cs"/>
              </a:rPr>
              <a:t>Mucius</a:t>
            </a:r>
            <a:r>
              <a:rPr lang="nl-NL" sz="2800" noProof="0" dirty="0" smtClean="0">
                <a:solidFill>
                  <a:schemeClr val="accent3">
                    <a:lumMod val="60000"/>
                    <a:lumOff val="40000"/>
                  </a:schemeClr>
                </a:solidFill>
                <a:latin typeface="+mj-lt"/>
                <a:ea typeface="+mj-ea"/>
                <a:cs typeface="+mj-cs"/>
              </a:rPr>
              <a:t> wil het vijandelijke legerkamp binnendringen, maar niet als overloper ingerekend worden. Slim van hem. Dus gaat hij braaf naar de senaat om zijn idealistische plannen te ontvouwen. O, </a:t>
            </a:r>
            <a:r>
              <a:rPr lang="nl-NL" sz="2800" noProof="0" dirty="0" err="1" smtClean="0">
                <a:solidFill>
                  <a:schemeClr val="accent3">
                    <a:lumMod val="60000"/>
                    <a:lumOff val="40000"/>
                  </a:schemeClr>
                </a:solidFill>
                <a:latin typeface="+mj-lt"/>
                <a:ea typeface="+mj-ea"/>
                <a:cs typeface="+mj-cs"/>
              </a:rPr>
              <a:t>o,</a:t>
            </a:r>
            <a:r>
              <a:rPr lang="nl-NL" sz="2800" noProof="0" dirty="0" smtClean="0">
                <a:solidFill>
                  <a:schemeClr val="accent3">
                    <a:lumMod val="60000"/>
                    <a:lumOff val="40000"/>
                  </a:schemeClr>
                </a:solidFill>
                <a:latin typeface="+mj-lt"/>
                <a:ea typeface="+mj-ea"/>
                <a:cs typeface="+mj-cs"/>
              </a:rPr>
              <a:t> </a:t>
            </a:r>
            <a:r>
              <a:rPr lang="nl-NL" sz="2800" noProof="0" dirty="0" err="1" smtClean="0">
                <a:solidFill>
                  <a:schemeClr val="accent3">
                    <a:lumMod val="60000"/>
                    <a:lumOff val="40000"/>
                  </a:schemeClr>
                </a:solidFill>
                <a:latin typeface="+mj-lt"/>
                <a:ea typeface="+mj-ea"/>
                <a:cs typeface="+mj-cs"/>
              </a:rPr>
              <a:t>o,</a:t>
            </a:r>
            <a:r>
              <a:rPr lang="nl-NL" sz="2800" dirty="0" smtClean="0">
                <a:solidFill>
                  <a:schemeClr val="accent3">
                    <a:lumMod val="60000"/>
                    <a:lumOff val="40000"/>
                  </a:schemeClr>
                </a:solidFill>
                <a:latin typeface="+mj-lt"/>
                <a:ea typeface="+mj-ea"/>
                <a:cs typeface="+mj-cs"/>
              </a:rPr>
              <a:t> wat zou die nou toch gaan doen?</a:t>
            </a:r>
            <a:endParaRPr lang="nl-NL" sz="2800" noProof="0" dirty="0" smtClean="0">
              <a:solidFill>
                <a:schemeClr val="accent3">
                  <a:lumMod val="60000"/>
                  <a:lumOff val="40000"/>
                </a:schemeClr>
              </a:solidFill>
              <a:latin typeface="+mj-lt"/>
              <a:ea typeface="+mj-ea"/>
              <a:cs typeface="+mj-cs"/>
            </a:endParaRPr>
          </a:p>
        </p:txBody>
      </p:sp>
      <p:pic>
        <p:nvPicPr>
          <p:cNvPr id="125954" name="Picture 2" descr="http://t3.gstatic.com/images?q=tbn:ANd9GcSa2eKH74pZ8gCaG26Efb1VQqf4eHKj7vNepFMwtc_x_nYsYBse"/>
          <p:cNvPicPr>
            <a:picLocks noChangeAspect="1" noChangeArrowheads="1"/>
          </p:cNvPicPr>
          <p:nvPr/>
        </p:nvPicPr>
        <p:blipFill>
          <a:blip r:embed="rId2" cstate="print"/>
          <a:srcRect t="13637" b="13637"/>
          <a:stretch>
            <a:fillRect/>
          </a:stretch>
        </p:blipFill>
        <p:spPr bwMode="auto">
          <a:xfrm>
            <a:off x="5220072" y="2384872"/>
            <a:ext cx="2466975" cy="1343822"/>
          </a:xfrm>
          <a:prstGeom prst="rect">
            <a:avLst/>
          </a:prstGeom>
          <a:noFill/>
          <a:scene3d>
            <a:camera prst="orthographicFront">
              <a:rot lat="0" lon="10799977" rev="0"/>
            </a:camera>
            <a:lightRig rig="threePt" dir="t"/>
          </a:scene3d>
        </p:spPr>
      </p:pic>
      <p:pic>
        <p:nvPicPr>
          <p:cNvPr id="125956" name="Picture 4" descr="http://www.hand-in-hand-uit.nl/images/content/literatuurlijstlinks_clip_image014.jpg"/>
          <p:cNvPicPr>
            <a:picLocks noChangeAspect="1" noChangeArrowheads="1"/>
          </p:cNvPicPr>
          <p:nvPr/>
        </p:nvPicPr>
        <p:blipFill>
          <a:blip r:embed="rId3" cstate="print"/>
          <a:srcRect/>
          <a:stretch>
            <a:fillRect/>
          </a:stretch>
        </p:blipFill>
        <p:spPr bwMode="auto">
          <a:xfrm>
            <a:off x="3203848" y="1844824"/>
            <a:ext cx="2016224" cy="2752307"/>
          </a:xfrm>
          <a:prstGeom prst="rect">
            <a:avLst/>
          </a:prstGeom>
          <a:noFill/>
        </p:spPr>
      </p:pic>
      <p:sp>
        <p:nvSpPr>
          <p:cNvPr id="7" name="Rechthoek 6"/>
          <p:cNvSpPr/>
          <p:nvPr/>
        </p:nvSpPr>
        <p:spPr>
          <a:xfrm>
            <a:off x="1475656" y="3212976"/>
            <a:ext cx="1843774" cy="461665"/>
          </a:xfrm>
          <a:prstGeom prst="rect">
            <a:avLst/>
          </a:prstGeom>
        </p:spPr>
        <p:txBody>
          <a:bodyPr wrap="none">
            <a:spAutoFit/>
          </a:bodyPr>
          <a:lstStyle/>
          <a:p>
            <a:r>
              <a:rPr lang="en-US" sz="2400" i="1" dirty="0" smtClean="0"/>
              <a:t>…</a:t>
            </a:r>
            <a:r>
              <a:rPr lang="en-US" sz="2400" i="1" dirty="0" err="1" smtClean="0"/>
              <a:t>transfuga</a:t>
            </a:r>
            <a:r>
              <a:rPr lang="en-US" sz="2400" i="1" dirty="0" smtClean="0"/>
              <a:t>…</a:t>
            </a:r>
            <a:endParaRPr lang="nl-NL" sz="2400" i="1" dirty="0"/>
          </a:p>
        </p:txBody>
      </p:sp>
      <p:sp>
        <p:nvSpPr>
          <p:cNvPr id="8" name="Rechthoek 7"/>
          <p:cNvSpPr/>
          <p:nvPr/>
        </p:nvSpPr>
        <p:spPr>
          <a:xfrm>
            <a:off x="6156176" y="3717032"/>
            <a:ext cx="1786066" cy="461665"/>
          </a:xfrm>
          <a:prstGeom prst="rect">
            <a:avLst/>
          </a:prstGeom>
        </p:spPr>
        <p:txBody>
          <a:bodyPr wrap="none">
            <a:spAutoFit/>
          </a:bodyPr>
          <a:lstStyle/>
          <a:p>
            <a:r>
              <a:rPr lang="en-US" sz="2400" i="1" dirty="0" smtClean="0"/>
              <a:t>…</a:t>
            </a:r>
            <a:r>
              <a:rPr lang="en-US" sz="2400" i="1" dirty="0" err="1" smtClean="0"/>
              <a:t>senatum</a:t>
            </a:r>
            <a:r>
              <a:rPr lang="en-US" sz="2400" i="1" dirty="0" smtClean="0"/>
              <a:t> …</a:t>
            </a:r>
            <a:endParaRPr lang="nl-NL" sz="2400"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14</a:t>
            </a:fld>
            <a:endParaRPr lang="nl-NL"/>
          </a:p>
        </p:txBody>
      </p:sp>
      <p:sp>
        <p:nvSpPr>
          <p:cNvPr id="3" name="Rechthoek 2"/>
          <p:cNvSpPr/>
          <p:nvPr/>
        </p:nvSpPr>
        <p:spPr>
          <a:xfrm>
            <a:off x="179512" y="188640"/>
            <a:ext cx="8712968" cy="3649589"/>
          </a:xfrm>
          <a:prstGeom prst="rect">
            <a:avLst/>
          </a:prstGeom>
        </p:spPr>
        <p:txBody>
          <a:bodyPr wrap="square">
            <a:spAutoFit/>
          </a:bodyPr>
          <a:lstStyle/>
          <a:p>
            <a:pPr>
              <a:lnSpc>
                <a:spcPts val="4000"/>
              </a:lnSpc>
            </a:pPr>
            <a:r>
              <a:rPr lang="en-US" sz="2800" dirty="0" smtClean="0"/>
              <a:t>Res </a:t>
            </a:r>
            <a:r>
              <a:rPr lang="en-US" sz="2800" dirty="0" err="1" smtClean="0"/>
              <a:t>est</a:t>
            </a:r>
            <a:r>
              <a:rPr lang="en-US" sz="2800" dirty="0" smtClean="0"/>
              <a:t> </a:t>
            </a:r>
            <a:r>
              <a:rPr lang="en-US" sz="2800" dirty="0" err="1" smtClean="0"/>
              <a:t>praeterea</a:t>
            </a:r>
            <a:r>
              <a:rPr lang="en-US" sz="2800" dirty="0" smtClean="0"/>
              <a:t> et </a:t>
            </a:r>
            <a:r>
              <a:rPr lang="en-US" sz="2800" dirty="0" err="1" smtClean="0"/>
              <a:t>immensi</a:t>
            </a:r>
            <a:r>
              <a:rPr lang="en-US" sz="2800" dirty="0" smtClean="0"/>
              <a:t> </a:t>
            </a:r>
            <a:r>
              <a:rPr lang="en-US" sz="2800" dirty="0" err="1" smtClean="0"/>
              <a:t>operis</a:t>
            </a:r>
            <a:r>
              <a:rPr lang="en-US" sz="2800" dirty="0" smtClean="0"/>
              <a:t>, </a:t>
            </a:r>
            <a:r>
              <a:rPr lang="en-US" sz="2800" dirty="0" err="1" smtClean="0"/>
              <a:t>ut</a:t>
            </a:r>
            <a:r>
              <a:rPr lang="en-US" sz="2800" dirty="0" smtClean="0"/>
              <a:t> quae supra </a:t>
            </a:r>
            <a:r>
              <a:rPr lang="en-US" sz="2800" dirty="0" err="1" smtClean="0"/>
              <a:t>septingentesimum</a:t>
            </a:r>
            <a:r>
              <a:rPr lang="en-US" sz="2800" dirty="0" smtClean="0"/>
              <a:t> annum </a:t>
            </a:r>
            <a:r>
              <a:rPr lang="en-US" sz="2800" dirty="0" err="1" smtClean="0"/>
              <a:t>repetatur</a:t>
            </a:r>
            <a:r>
              <a:rPr lang="en-US" sz="2800" dirty="0" smtClean="0"/>
              <a:t> et quae </a:t>
            </a:r>
            <a:r>
              <a:rPr lang="en-US" sz="2800" dirty="0" err="1" smtClean="0"/>
              <a:t>ab</a:t>
            </a:r>
            <a:r>
              <a:rPr lang="en-US" sz="2800" dirty="0" smtClean="0"/>
              <a:t> </a:t>
            </a:r>
            <a:r>
              <a:rPr lang="en-US" sz="2800" dirty="0" err="1" smtClean="0"/>
              <a:t>exiguis</a:t>
            </a:r>
            <a:r>
              <a:rPr lang="en-US" sz="2800" dirty="0" smtClean="0"/>
              <a:t> </a:t>
            </a:r>
            <a:r>
              <a:rPr lang="en-US" sz="2800" dirty="0" err="1" smtClean="0"/>
              <a:t>profecta</a:t>
            </a:r>
            <a:r>
              <a:rPr lang="en-US" sz="2800" dirty="0" smtClean="0"/>
              <a:t> </a:t>
            </a:r>
            <a:r>
              <a:rPr lang="en-US" sz="2800" dirty="0" err="1" smtClean="0"/>
              <a:t>initiis</a:t>
            </a:r>
            <a:r>
              <a:rPr lang="en-US" sz="2800" dirty="0" smtClean="0"/>
              <a:t> </a:t>
            </a:r>
            <a:r>
              <a:rPr lang="en-US" sz="2800" dirty="0" err="1" smtClean="0"/>
              <a:t>eo</a:t>
            </a:r>
            <a:r>
              <a:rPr lang="en-US" sz="2800" dirty="0" smtClean="0"/>
              <a:t> </a:t>
            </a:r>
            <a:r>
              <a:rPr lang="en-US" sz="2800" dirty="0" err="1" smtClean="0"/>
              <a:t>creverit</a:t>
            </a:r>
            <a:r>
              <a:rPr lang="en-US" sz="2800" dirty="0" smtClean="0"/>
              <a:t>, </a:t>
            </a:r>
            <a:r>
              <a:rPr lang="en-US" sz="2800" dirty="0" err="1" smtClean="0"/>
              <a:t>ut</a:t>
            </a:r>
            <a:r>
              <a:rPr lang="en-US" sz="2800" dirty="0" smtClean="0"/>
              <a:t> </a:t>
            </a:r>
            <a:r>
              <a:rPr lang="en-US" sz="2800" dirty="0" err="1" smtClean="0"/>
              <a:t>iam</a:t>
            </a:r>
            <a:r>
              <a:rPr lang="en-US" sz="2800" dirty="0" smtClean="0"/>
              <a:t> </a:t>
            </a:r>
            <a:r>
              <a:rPr lang="en-US" sz="2800" dirty="0" err="1" smtClean="0"/>
              <a:t>magnitudine</a:t>
            </a:r>
            <a:r>
              <a:rPr lang="en-US" sz="2800" dirty="0" smtClean="0"/>
              <a:t> </a:t>
            </a:r>
            <a:r>
              <a:rPr lang="en-US" sz="2800" dirty="0" err="1" smtClean="0"/>
              <a:t>laboret</a:t>
            </a:r>
            <a:r>
              <a:rPr lang="en-US" sz="2800" dirty="0" smtClean="0"/>
              <a:t> </a:t>
            </a:r>
            <a:r>
              <a:rPr lang="en-US" sz="2800" dirty="0" err="1" smtClean="0"/>
              <a:t>sua</a:t>
            </a:r>
            <a:r>
              <a:rPr lang="en-US" sz="2800" dirty="0" smtClean="0"/>
              <a:t>; et </a:t>
            </a:r>
            <a:r>
              <a:rPr lang="en-US" sz="2800" dirty="0" err="1" smtClean="0"/>
              <a:t>legentium</a:t>
            </a:r>
            <a:r>
              <a:rPr lang="en-US" sz="2800" dirty="0" smtClean="0"/>
              <a:t> </a:t>
            </a:r>
            <a:r>
              <a:rPr lang="en-US" sz="2800" dirty="0" err="1" smtClean="0"/>
              <a:t>plerisque</a:t>
            </a:r>
            <a:r>
              <a:rPr lang="en-US" sz="2800" dirty="0" smtClean="0"/>
              <a:t> </a:t>
            </a:r>
            <a:r>
              <a:rPr lang="en-US" sz="2800" dirty="0" err="1" smtClean="0"/>
              <a:t>haud</a:t>
            </a:r>
            <a:r>
              <a:rPr lang="en-US" sz="2800" dirty="0" smtClean="0"/>
              <a:t> </a:t>
            </a:r>
            <a:r>
              <a:rPr lang="en-US" sz="2800" dirty="0" err="1" smtClean="0"/>
              <a:t>dubito</a:t>
            </a:r>
            <a:r>
              <a:rPr lang="en-US" sz="2800" dirty="0" smtClean="0"/>
              <a:t>, </a:t>
            </a:r>
            <a:r>
              <a:rPr lang="en-US" sz="2800" dirty="0" err="1" smtClean="0"/>
              <a:t>quin</a:t>
            </a:r>
            <a:r>
              <a:rPr lang="en-US" sz="2800" dirty="0" smtClean="0"/>
              <a:t> </a:t>
            </a:r>
            <a:r>
              <a:rPr lang="en-US" sz="2800" dirty="0" err="1" smtClean="0"/>
              <a:t>primae</a:t>
            </a:r>
            <a:r>
              <a:rPr lang="en-US" sz="2800" dirty="0" smtClean="0"/>
              <a:t> </a:t>
            </a:r>
            <a:r>
              <a:rPr lang="en-US" sz="2800" dirty="0" err="1" smtClean="0"/>
              <a:t>origines</a:t>
            </a:r>
            <a:r>
              <a:rPr lang="en-US" sz="2800" dirty="0" smtClean="0"/>
              <a:t> </a:t>
            </a:r>
            <a:r>
              <a:rPr lang="en-US" sz="2800" dirty="0" err="1" smtClean="0"/>
              <a:t>proximaque</a:t>
            </a:r>
            <a:r>
              <a:rPr lang="en-US" sz="2800" dirty="0" smtClean="0"/>
              <a:t> </a:t>
            </a:r>
            <a:r>
              <a:rPr lang="en-US" sz="2800" dirty="0" err="1" smtClean="0"/>
              <a:t>originibus</a:t>
            </a:r>
            <a:r>
              <a:rPr lang="en-US" sz="2800" dirty="0" smtClean="0"/>
              <a:t> minus </a:t>
            </a:r>
            <a:r>
              <a:rPr lang="en-US" sz="2800" dirty="0" err="1" smtClean="0"/>
              <a:t>praebitura</a:t>
            </a:r>
            <a:r>
              <a:rPr lang="en-US" sz="2800" dirty="0" smtClean="0"/>
              <a:t> </a:t>
            </a:r>
            <a:r>
              <a:rPr lang="en-US" sz="2800" dirty="0" err="1" smtClean="0"/>
              <a:t>voluptatis</a:t>
            </a:r>
            <a:r>
              <a:rPr lang="en-US" sz="2800" dirty="0" smtClean="0"/>
              <a:t> </a:t>
            </a:r>
            <a:r>
              <a:rPr lang="en-US" sz="2800" dirty="0" err="1" smtClean="0"/>
              <a:t>sint</a:t>
            </a:r>
            <a:r>
              <a:rPr lang="en-US" sz="2800" dirty="0" smtClean="0"/>
              <a:t>, </a:t>
            </a:r>
            <a:r>
              <a:rPr lang="en-US" sz="2800" dirty="0" err="1" smtClean="0"/>
              <a:t>festinantibus</a:t>
            </a:r>
            <a:r>
              <a:rPr lang="en-US" sz="2800" dirty="0" smtClean="0"/>
              <a:t> ad </a:t>
            </a:r>
            <a:r>
              <a:rPr lang="en-US" sz="2800" dirty="0" err="1" smtClean="0"/>
              <a:t>haec</a:t>
            </a:r>
            <a:r>
              <a:rPr lang="en-US" sz="2800" dirty="0" smtClean="0"/>
              <a:t> nova, </a:t>
            </a:r>
            <a:r>
              <a:rPr lang="en-US" sz="2800" dirty="0" err="1" smtClean="0"/>
              <a:t>quibus</a:t>
            </a:r>
            <a:r>
              <a:rPr lang="en-US" sz="2800" dirty="0" smtClean="0"/>
              <a:t> </a:t>
            </a:r>
            <a:r>
              <a:rPr lang="en-US" sz="2800" dirty="0" err="1" smtClean="0"/>
              <a:t>iam</a:t>
            </a:r>
            <a:r>
              <a:rPr lang="en-US" sz="2800" dirty="0" smtClean="0"/>
              <a:t> </a:t>
            </a:r>
            <a:r>
              <a:rPr lang="en-US" sz="2800" dirty="0" err="1" smtClean="0"/>
              <a:t>pridem</a:t>
            </a:r>
            <a:r>
              <a:rPr lang="en-US" sz="2800" dirty="0" smtClean="0"/>
              <a:t> </a:t>
            </a:r>
            <a:r>
              <a:rPr lang="en-US" sz="2800" dirty="0" err="1" smtClean="0"/>
              <a:t>praevalentis</a:t>
            </a:r>
            <a:r>
              <a:rPr lang="en-US" sz="2800" dirty="0" smtClean="0"/>
              <a:t> </a:t>
            </a:r>
            <a:r>
              <a:rPr lang="en-US" sz="2800" dirty="0" err="1" smtClean="0"/>
              <a:t>populi</a:t>
            </a:r>
            <a:r>
              <a:rPr lang="en-US" sz="2800" dirty="0" smtClean="0"/>
              <a:t> </a:t>
            </a:r>
            <a:r>
              <a:rPr lang="en-US" sz="2800" dirty="0" err="1" smtClean="0"/>
              <a:t>vires</a:t>
            </a:r>
            <a:r>
              <a:rPr lang="en-US" sz="2800" dirty="0" smtClean="0"/>
              <a:t> se </a:t>
            </a:r>
            <a:r>
              <a:rPr lang="en-US" sz="2800" dirty="0" err="1" smtClean="0"/>
              <a:t>ipsae</a:t>
            </a:r>
            <a:r>
              <a:rPr lang="en-US" sz="2800" dirty="0" smtClean="0"/>
              <a:t> </a:t>
            </a:r>
            <a:r>
              <a:rPr lang="en-US" sz="2800" dirty="0" err="1" smtClean="0"/>
              <a:t>conficiunt</a:t>
            </a:r>
            <a:r>
              <a:rPr lang="en-US" sz="2800" dirty="0" smtClean="0"/>
              <a:t>:</a:t>
            </a:r>
            <a:endParaRPr lang="nl-NL" sz="2800" dirty="0"/>
          </a:p>
        </p:txBody>
      </p:sp>
      <p:sp>
        <p:nvSpPr>
          <p:cNvPr id="4" name="Titel 1"/>
          <p:cNvSpPr txBox="1">
            <a:spLocks/>
          </p:cNvSpPr>
          <p:nvPr/>
        </p:nvSpPr>
        <p:spPr>
          <a:xfrm>
            <a:off x="179512" y="4365104"/>
            <a:ext cx="8712968" cy="2088232"/>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4</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kumimoji="0" lang="nl-NL" sz="2800" i="0" u="none" strike="noStrike" kern="1200" cap="none" spc="0" normalizeH="0" baseline="0" noProof="0" dirty="0" smtClean="0">
                <a:ln>
                  <a:noFill/>
                </a:ln>
                <a:effectLst/>
                <a:uLnTx/>
                <a:uFillTx/>
                <a:latin typeface="+mj-lt"/>
                <a:ea typeface="+mj-ea"/>
                <a:cs typeface="+mj-cs"/>
              </a:rPr>
              <a:t>Wat beweert</a:t>
            </a:r>
            <a:r>
              <a:rPr kumimoji="0" lang="nl-NL" sz="2800" i="0" u="none" strike="noStrike" kern="1200" cap="none" spc="0" normalizeH="0" noProof="0" dirty="0" smtClean="0">
                <a:ln>
                  <a:noFill/>
                </a:ln>
                <a:effectLst/>
                <a:uLnTx/>
                <a:uFillTx/>
                <a:latin typeface="+mj-lt"/>
                <a:ea typeface="+mj-ea"/>
                <a:cs typeface="+mj-cs"/>
              </a:rPr>
              <a:t> Livius?</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de geschiedenis is ook al zeer oud</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de oudste geschiedenis is onaantrekkelijk</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antwoord A en B zijn beiden waar</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lang="nl-NL" sz="2800" noProof="0" dirty="0" smtClean="0">
                <a:solidFill>
                  <a:srgbClr val="00B050"/>
                </a:solidFill>
                <a:latin typeface="+mj-lt"/>
                <a:ea typeface="+mj-ea"/>
                <a:cs typeface="+mj-cs"/>
              </a:rPr>
              <a:t>antwoord A en B zijn beiden onwaar</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140</a:t>
            </a:fld>
            <a:endParaRPr lang="nl-NL"/>
          </a:p>
        </p:txBody>
      </p:sp>
      <p:sp>
        <p:nvSpPr>
          <p:cNvPr id="3" name="Rechthoek 2"/>
          <p:cNvSpPr/>
          <p:nvPr/>
        </p:nvSpPr>
        <p:spPr>
          <a:xfrm>
            <a:off x="179512" y="188640"/>
            <a:ext cx="8712968" cy="2657138"/>
          </a:xfrm>
          <a:prstGeom prst="rect">
            <a:avLst/>
          </a:prstGeom>
        </p:spPr>
        <p:txBody>
          <a:bodyPr wrap="square">
            <a:spAutoFit/>
          </a:bodyPr>
          <a:lstStyle/>
          <a:p>
            <a:pPr>
              <a:lnSpc>
                <a:spcPts val="4000"/>
              </a:lnSpc>
            </a:pPr>
            <a:r>
              <a:rPr lang="en-US" sz="2750" dirty="0" smtClean="0">
                <a:solidFill>
                  <a:srgbClr val="00B0F0"/>
                </a:solidFill>
              </a:rPr>
              <a:t>‘</a:t>
            </a:r>
            <a:r>
              <a:rPr lang="en-US" sz="2750" dirty="0" err="1" smtClean="0">
                <a:solidFill>
                  <a:srgbClr val="00B0F0"/>
                </a:solidFill>
              </a:rPr>
              <a:t>Transire</a:t>
            </a:r>
            <a:r>
              <a:rPr lang="en-US" sz="2750" dirty="0" smtClean="0">
                <a:solidFill>
                  <a:srgbClr val="00B0F0"/>
                </a:solidFill>
              </a:rPr>
              <a:t> </a:t>
            </a:r>
            <a:r>
              <a:rPr lang="en-US" sz="2750" dirty="0" err="1" smtClean="0">
                <a:solidFill>
                  <a:srgbClr val="00B0F0"/>
                </a:solidFill>
              </a:rPr>
              <a:t>Tiberim</a:t>
            </a:r>
            <a:r>
              <a:rPr lang="en-US" sz="2750" dirty="0" smtClean="0">
                <a:solidFill>
                  <a:srgbClr val="00B0F0"/>
                </a:solidFill>
              </a:rPr>
              <a:t>’</a:t>
            </a:r>
            <a:r>
              <a:rPr lang="en-US" sz="2750" dirty="0" smtClean="0"/>
              <a:t> </a:t>
            </a:r>
            <a:r>
              <a:rPr lang="en-US" sz="2750" dirty="0" err="1" smtClean="0"/>
              <a:t>inquit</a:t>
            </a:r>
            <a:r>
              <a:rPr lang="en-US" sz="2750" dirty="0" smtClean="0"/>
              <a:t>, </a:t>
            </a:r>
            <a:r>
              <a:rPr lang="en-US" sz="2750" dirty="0" smtClean="0">
                <a:solidFill>
                  <a:srgbClr val="00B0F0"/>
                </a:solidFill>
              </a:rPr>
              <a:t>‘</a:t>
            </a:r>
            <a:r>
              <a:rPr lang="en-US" sz="2750" dirty="0" err="1" smtClean="0">
                <a:solidFill>
                  <a:srgbClr val="00B0F0"/>
                </a:solidFill>
              </a:rPr>
              <a:t>patres</a:t>
            </a:r>
            <a:r>
              <a:rPr lang="en-US" sz="2750" dirty="0" smtClean="0">
                <a:solidFill>
                  <a:srgbClr val="00B0F0"/>
                </a:solidFill>
              </a:rPr>
              <a:t>, et </a:t>
            </a:r>
            <a:r>
              <a:rPr lang="en-US" sz="2750" dirty="0" err="1" smtClean="0">
                <a:solidFill>
                  <a:srgbClr val="00B0F0"/>
                </a:solidFill>
              </a:rPr>
              <a:t>intrare</a:t>
            </a:r>
            <a:r>
              <a:rPr lang="en-US" sz="2750" dirty="0" smtClean="0">
                <a:solidFill>
                  <a:srgbClr val="00B0F0"/>
                </a:solidFill>
              </a:rPr>
              <a:t>, </a:t>
            </a:r>
            <a:r>
              <a:rPr lang="en-US" sz="2750" dirty="0" err="1" smtClean="0">
                <a:solidFill>
                  <a:srgbClr val="00B0F0"/>
                </a:solidFill>
              </a:rPr>
              <a:t>si</a:t>
            </a:r>
            <a:r>
              <a:rPr lang="en-US" sz="2750" dirty="0" smtClean="0">
                <a:solidFill>
                  <a:srgbClr val="00B0F0"/>
                </a:solidFill>
              </a:rPr>
              <a:t> </a:t>
            </a:r>
            <a:r>
              <a:rPr lang="en-US" sz="2750" dirty="0" err="1" smtClean="0">
                <a:solidFill>
                  <a:srgbClr val="00B0F0"/>
                </a:solidFill>
              </a:rPr>
              <a:t>possim</a:t>
            </a:r>
            <a:r>
              <a:rPr lang="en-US" sz="2750" dirty="0" smtClean="0">
                <a:solidFill>
                  <a:srgbClr val="00B0F0"/>
                </a:solidFill>
              </a:rPr>
              <a:t>, </a:t>
            </a:r>
            <a:r>
              <a:rPr lang="en-US" sz="2750" dirty="0" err="1" smtClean="0">
                <a:solidFill>
                  <a:srgbClr val="00B0F0"/>
                </a:solidFill>
              </a:rPr>
              <a:t>castra</a:t>
            </a:r>
            <a:r>
              <a:rPr lang="en-US" sz="2750" dirty="0" smtClean="0">
                <a:solidFill>
                  <a:srgbClr val="00B0F0"/>
                </a:solidFill>
              </a:rPr>
              <a:t> </a:t>
            </a:r>
            <a:r>
              <a:rPr lang="en-US" sz="2750" dirty="0" err="1" smtClean="0">
                <a:solidFill>
                  <a:srgbClr val="00B0F0"/>
                </a:solidFill>
              </a:rPr>
              <a:t>hostium</a:t>
            </a:r>
            <a:r>
              <a:rPr lang="en-US" sz="2750" dirty="0" smtClean="0">
                <a:solidFill>
                  <a:srgbClr val="00B0F0"/>
                </a:solidFill>
              </a:rPr>
              <a:t> </a:t>
            </a:r>
            <a:r>
              <a:rPr lang="en-US" sz="2750" dirty="0" err="1" smtClean="0">
                <a:solidFill>
                  <a:srgbClr val="00B0F0"/>
                </a:solidFill>
              </a:rPr>
              <a:t>volo</a:t>
            </a:r>
            <a:r>
              <a:rPr lang="en-US" sz="2750" dirty="0" smtClean="0">
                <a:solidFill>
                  <a:srgbClr val="00B0F0"/>
                </a:solidFill>
              </a:rPr>
              <a:t>, non </a:t>
            </a:r>
            <a:r>
              <a:rPr lang="en-US" sz="2750" dirty="0" err="1" smtClean="0">
                <a:solidFill>
                  <a:srgbClr val="00B0F0"/>
                </a:solidFill>
              </a:rPr>
              <a:t>praedo</a:t>
            </a:r>
            <a:r>
              <a:rPr lang="en-US" sz="2750" dirty="0" smtClean="0">
                <a:solidFill>
                  <a:srgbClr val="00B0F0"/>
                </a:solidFill>
              </a:rPr>
              <a:t> </a:t>
            </a:r>
            <a:r>
              <a:rPr lang="en-US" sz="2750" dirty="0" err="1" smtClean="0">
                <a:solidFill>
                  <a:srgbClr val="00B0F0"/>
                </a:solidFill>
              </a:rPr>
              <a:t>nec</a:t>
            </a:r>
            <a:r>
              <a:rPr lang="en-US" sz="2750" dirty="0" smtClean="0">
                <a:solidFill>
                  <a:srgbClr val="00B0F0"/>
                </a:solidFill>
              </a:rPr>
              <a:t> </a:t>
            </a:r>
            <a:r>
              <a:rPr lang="en-US" sz="2750" dirty="0" err="1" smtClean="0">
                <a:solidFill>
                  <a:srgbClr val="00B0F0"/>
                </a:solidFill>
              </a:rPr>
              <a:t>populationum</a:t>
            </a:r>
            <a:r>
              <a:rPr lang="en-US" sz="2750" dirty="0" smtClean="0">
                <a:solidFill>
                  <a:srgbClr val="00B0F0"/>
                </a:solidFill>
              </a:rPr>
              <a:t> in </a:t>
            </a:r>
            <a:r>
              <a:rPr lang="en-US" sz="2750" dirty="0" err="1" smtClean="0">
                <a:solidFill>
                  <a:srgbClr val="00B0F0"/>
                </a:solidFill>
              </a:rPr>
              <a:t>vicem</a:t>
            </a:r>
            <a:r>
              <a:rPr lang="en-US" sz="2750" dirty="0" smtClean="0">
                <a:solidFill>
                  <a:srgbClr val="00B0F0"/>
                </a:solidFill>
              </a:rPr>
              <a:t> </a:t>
            </a:r>
            <a:r>
              <a:rPr lang="en-US" sz="2750" u="sng" dirty="0" err="1" smtClean="0">
                <a:solidFill>
                  <a:srgbClr val="00B0F0"/>
                </a:solidFill>
              </a:rPr>
              <a:t>ultor</a:t>
            </a:r>
            <a:r>
              <a:rPr lang="en-US" sz="2750" dirty="0" smtClean="0">
                <a:solidFill>
                  <a:srgbClr val="00B0F0"/>
                </a:solidFill>
              </a:rPr>
              <a:t>; </a:t>
            </a:r>
            <a:r>
              <a:rPr lang="en-US" sz="2750" dirty="0" err="1" smtClean="0">
                <a:solidFill>
                  <a:srgbClr val="00B0F0"/>
                </a:solidFill>
              </a:rPr>
              <a:t>maius</a:t>
            </a:r>
            <a:r>
              <a:rPr lang="en-US" sz="2750" dirty="0" smtClean="0">
                <a:solidFill>
                  <a:srgbClr val="00B0F0"/>
                </a:solidFill>
              </a:rPr>
              <a:t>, </a:t>
            </a:r>
            <a:r>
              <a:rPr lang="en-US" sz="2750" dirty="0" err="1" smtClean="0">
                <a:solidFill>
                  <a:srgbClr val="00B0F0"/>
                </a:solidFill>
              </a:rPr>
              <a:t>si</a:t>
            </a:r>
            <a:r>
              <a:rPr lang="en-US" sz="2750" dirty="0" smtClean="0">
                <a:solidFill>
                  <a:srgbClr val="00B0F0"/>
                </a:solidFill>
              </a:rPr>
              <a:t> </a:t>
            </a:r>
            <a:r>
              <a:rPr lang="en-US" sz="2750" dirty="0" err="1" smtClean="0">
                <a:solidFill>
                  <a:srgbClr val="00B0F0"/>
                </a:solidFill>
              </a:rPr>
              <a:t>di</a:t>
            </a:r>
            <a:r>
              <a:rPr lang="en-US" sz="2750" dirty="0" smtClean="0">
                <a:solidFill>
                  <a:srgbClr val="00B0F0"/>
                </a:solidFill>
              </a:rPr>
              <a:t> </a:t>
            </a:r>
            <a:r>
              <a:rPr lang="en-US" sz="2750" dirty="0" err="1" smtClean="0">
                <a:solidFill>
                  <a:srgbClr val="00B0F0"/>
                </a:solidFill>
              </a:rPr>
              <a:t>iuvant</a:t>
            </a:r>
            <a:r>
              <a:rPr lang="en-US" sz="2750" dirty="0" smtClean="0">
                <a:solidFill>
                  <a:srgbClr val="00B0F0"/>
                </a:solidFill>
              </a:rPr>
              <a:t>, in </a:t>
            </a:r>
            <a:r>
              <a:rPr lang="en-US" sz="2750" dirty="0" err="1" smtClean="0">
                <a:solidFill>
                  <a:srgbClr val="00B0F0"/>
                </a:solidFill>
              </a:rPr>
              <a:t>animo</a:t>
            </a:r>
            <a:r>
              <a:rPr lang="en-US" sz="2750" dirty="0" smtClean="0">
                <a:solidFill>
                  <a:srgbClr val="00B0F0"/>
                </a:solidFill>
              </a:rPr>
              <a:t> </a:t>
            </a:r>
            <a:r>
              <a:rPr lang="en-US" sz="2750" dirty="0" err="1" smtClean="0">
                <a:solidFill>
                  <a:srgbClr val="00B0F0"/>
                </a:solidFill>
              </a:rPr>
              <a:t>est</a:t>
            </a:r>
            <a:r>
              <a:rPr lang="en-US" sz="2750" dirty="0" smtClean="0">
                <a:solidFill>
                  <a:srgbClr val="00B0F0"/>
                </a:solidFill>
              </a:rPr>
              <a:t> </a:t>
            </a:r>
            <a:r>
              <a:rPr lang="en-US" sz="2750" dirty="0" err="1" smtClean="0">
                <a:solidFill>
                  <a:srgbClr val="00B0F0"/>
                </a:solidFill>
              </a:rPr>
              <a:t>facinus</a:t>
            </a:r>
            <a:r>
              <a:rPr lang="en-US" sz="2750" dirty="0" smtClean="0">
                <a:solidFill>
                  <a:srgbClr val="00B0F0"/>
                </a:solidFill>
              </a:rPr>
              <a:t>.’</a:t>
            </a:r>
            <a:r>
              <a:rPr lang="en-US" sz="2750" dirty="0" smtClean="0"/>
              <a:t> </a:t>
            </a:r>
            <a:r>
              <a:rPr lang="en-US" sz="2750" dirty="0" err="1" smtClean="0"/>
              <a:t>Adprobant</a:t>
            </a:r>
            <a:r>
              <a:rPr lang="en-US" sz="2750" dirty="0" smtClean="0"/>
              <a:t> </a:t>
            </a:r>
            <a:r>
              <a:rPr lang="en-US" sz="2750" dirty="0" err="1" smtClean="0"/>
              <a:t>patres</a:t>
            </a:r>
            <a:r>
              <a:rPr lang="en-US" sz="2750" dirty="0" smtClean="0"/>
              <a:t>; </a:t>
            </a:r>
            <a:r>
              <a:rPr lang="en-US" sz="2750" dirty="0" err="1" smtClean="0"/>
              <a:t>abdito</a:t>
            </a:r>
            <a:r>
              <a:rPr lang="en-US" sz="2750" dirty="0" smtClean="0"/>
              <a:t> intra </a:t>
            </a:r>
            <a:r>
              <a:rPr lang="en-US" sz="2750" dirty="0" err="1" smtClean="0"/>
              <a:t>vestem</a:t>
            </a:r>
            <a:r>
              <a:rPr lang="en-US" sz="2750" dirty="0" smtClean="0"/>
              <a:t> </a:t>
            </a:r>
            <a:r>
              <a:rPr lang="en-US" sz="2750" dirty="0" err="1" smtClean="0"/>
              <a:t>ferro</a:t>
            </a:r>
            <a:r>
              <a:rPr lang="en-US" sz="2750" dirty="0" smtClean="0"/>
              <a:t> </a:t>
            </a:r>
            <a:r>
              <a:rPr lang="en-US" sz="2750" dirty="0" err="1" smtClean="0"/>
              <a:t>proficiscitur</a:t>
            </a:r>
            <a:r>
              <a:rPr lang="en-US" sz="2750" dirty="0" smtClean="0"/>
              <a:t>. </a:t>
            </a:r>
            <a:r>
              <a:rPr lang="en-US" sz="2750" dirty="0" err="1" smtClean="0"/>
              <a:t>Ubi</a:t>
            </a:r>
            <a:r>
              <a:rPr lang="en-US" sz="2750" dirty="0" smtClean="0"/>
              <a:t> </a:t>
            </a:r>
            <a:r>
              <a:rPr lang="en-US" sz="2750" dirty="0" err="1" smtClean="0"/>
              <a:t>eo</a:t>
            </a:r>
            <a:r>
              <a:rPr lang="en-US" sz="2750" dirty="0" smtClean="0"/>
              <a:t> </a:t>
            </a:r>
            <a:r>
              <a:rPr lang="en-US" sz="2750" dirty="0" err="1" smtClean="0"/>
              <a:t>venit</a:t>
            </a:r>
            <a:r>
              <a:rPr lang="en-US" sz="2750" dirty="0" smtClean="0"/>
              <a:t>, in </a:t>
            </a:r>
            <a:r>
              <a:rPr lang="en-US" sz="2750" dirty="0" err="1" smtClean="0"/>
              <a:t>confertissima</a:t>
            </a:r>
            <a:r>
              <a:rPr lang="en-US" sz="2750" dirty="0" smtClean="0"/>
              <a:t> </a:t>
            </a:r>
            <a:r>
              <a:rPr lang="en-US" sz="2750" dirty="0" err="1" smtClean="0"/>
              <a:t>turba</a:t>
            </a:r>
            <a:r>
              <a:rPr lang="en-US" sz="2750" dirty="0" smtClean="0"/>
              <a:t> </a:t>
            </a:r>
            <a:r>
              <a:rPr lang="en-US" sz="2750" dirty="0" err="1" smtClean="0"/>
              <a:t>prope</a:t>
            </a:r>
            <a:r>
              <a:rPr lang="en-US" sz="2750" dirty="0" smtClean="0"/>
              <a:t> </a:t>
            </a:r>
            <a:r>
              <a:rPr lang="en-US" sz="2750" dirty="0" err="1" smtClean="0"/>
              <a:t>regium</a:t>
            </a:r>
            <a:r>
              <a:rPr lang="en-US" sz="2750" dirty="0" smtClean="0"/>
              <a:t> tribunal </a:t>
            </a:r>
            <a:r>
              <a:rPr lang="en-US" sz="2750" dirty="0" err="1" smtClean="0"/>
              <a:t>constitit</a:t>
            </a:r>
            <a:r>
              <a:rPr lang="en-US" sz="2750" dirty="0" smtClean="0"/>
              <a:t>.</a:t>
            </a:r>
            <a:endParaRPr lang="nl-NL" sz="2750" dirty="0"/>
          </a:p>
        </p:txBody>
      </p:sp>
      <p:sp>
        <p:nvSpPr>
          <p:cNvPr id="5"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72</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Waarom wil </a:t>
            </a:r>
            <a:r>
              <a:rPr lang="nl-NL" sz="2800" dirty="0" err="1" smtClean="0">
                <a:latin typeface="+mj-lt"/>
                <a:ea typeface="+mj-ea"/>
                <a:cs typeface="+mj-cs"/>
              </a:rPr>
              <a:t>Mucius</a:t>
            </a:r>
            <a:r>
              <a:rPr lang="nl-NL" sz="2800" dirty="0" smtClean="0">
                <a:latin typeface="+mj-lt"/>
                <a:ea typeface="+mj-ea"/>
                <a:cs typeface="+mj-cs"/>
              </a:rPr>
              <a:t> niet als “</a:t>
            </a:r>
            <a:r>
              <a:rPr lang="nl-NL" sz="2800" dirty="0" err="1" smtClean="0">
                <a:latin typeface="+mj-lt"/>
                <a:ea typeface="+mj-ea"/>
                <a:cs typeface="+mj-cs"/>
              </a:rPr>
              <a:t>ultor</a:t>
            </a:r>
            <a:r>
              <a:rPr lang="nl-NL" sz="2800" dirty="0" smtClean="0">
                <a:latin typeface="+mj-lt"/>
                <a:ea typeface="+mj-ea"/>
                <a:cs typeface="+mj-cs"/>
              </a:rPr>
              <a:t>” (r.2) optreden?</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omdat hij een belangrijkere daad wil stellen</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lang="nl-NL" sz="2800" dirty="0" smtClean="0">
                <a:solidFill>
                  <a:srgbClr val="00B050"/>
                </a:solidFill>
                <a:latin typeface="+mj-lt"/>
                <a:ea typeface="+mj-ea"/>
                <a:cs typeface="+mj-cs"/>
              </a:rPr>
              <a:t>omdat hij de plunderingen niet wil wreken</a:t>
            </a:r>
            <a:endParaRPr lang="nl-NL" sz="2800" dirty="0" smtClean="0">
              <a:solidFill>
                <a:srgbClr val="00B050"/>
              </a:solidFill>
            </a:endParaRPr>
          </a:p>
          <a:p>
            <a:pPr>
              <a:lnSpc>
                <a:spcPts val="3000"/>
              </a:lnSpc>
              <a:spcBef>
                <a:spcPct val="0"/>
              </a:spcBef>
              <a:defRPr/>
            </a:pPr>
            <a:r>
              <a:rPr lang="nl-NL" sz="2800" dirty="0" smtClean="0">
                <a:solidFill>
                  <a:srgbClr val="00B050"/>
                </a:solidFill>
                <a:latin typeface="+mj-lt"/>
                <a:ea typeface="+mj-ea"/>
                <a:cs typeface="+mj-cs"/>
              </a:rPr>
              <a:t>	C. omdat hij niet wil reageren op een schanddaad</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omdat hij dat een te grote actie vindt</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141</a:t>
            </a:fld>
            <a:endParaRPr lang="nl-NL"/>
          </a:p>
        </p:txBody>
      </p:sp>
      <p:sp>
        <p:nvSpPr>
          <p:cNvPr id="3" name="Rechthoek 2"/>
          <p:cNvSpPr/>
          <p:nvPr/>
        </p:nvSpPr>
        <p:spPr>
          <a:xfrm>
            <a:off x="179512" y="188640"/>
            <a:ext cx="8712968" cy="2623667"/>
          </a:xfrm>
          <a:prstGeom prst="rect">
            <a:avLst/>
          </a:prstGeom>
        </p:spPr>
        <p:txBody>
          <a:bodyPr wrap="square">
            <a:spAutoFit/>
          </a:bodyPr>
          <a:lstStyle/>
          <a:p>
            <a:pPr>
              <a:lnSpc>
                <a:spcPts val="4000"/>
              </a:lnSpc>
            </a:pPr>
            <a:r>
              <a:rPr lang="en-US" sz="2800" dirty="0" err="1" smtClean="0"/>
              <a:t>Ibi</a:t>
            </a:r>
            <a:r>
              <a:rPr lang="en-US" sz="2800" dirty="0" smtClean="0"/>
              <a:t> cum stipendium </a:t>
            </a:r>
            <a:r>
              <a:rPr lang="en-US" sz="2800" dirty="0" err="1" smtClean="0"/>
              <a:t>militibus</a:t>
            </a:r>
            <a:r>
              <a:rPr lang="en-US" sz="2800" dirty="0" smtClean="0"/>
              <a:t> forte </a:t>
            </a:r>
            <a:r>
              <a:rPr lang="en-US" sz="2800" dirty="0" err="1" smtClean="0"/>
              <a:t>daretur</a:t>
            </a:r>
            <a:r>
              <a:rPr lang="en-US" sz="2800" dirty="0" smtClean="0"/>
              <a:t> et </a:t>
            </a:r>
            <a:r>
              <a:rPr lang="en-US" sz="2800" dirty="0" err="1" smtClean="0"/>
              <a:t>scriba</a:t>
            </a:r>
            <a:r>
              <a:rPr lang="en-US" sz="2800" dirty="0" smtClean="0"/>
              <a:t> cum </a:t>
            </a:r>
            <a:r>
              <a:rPr lang="en-US" sz="2800" dirty="0" err="1" smtClean="0"/>
              <a:t>rege</a:t>
            </a:r>
            <a:r>
              <a:rPr lang="en-US" sz="2800" dirty="0" smtClean="0"/>
              <a:t> </a:t>
            </a:r>
            <a:r>
              <a:rPr lang="en-US" sz="2800" dirty="0" err="1" smtClean="0"/>
              <a:t>sedens</a:t>
            </a:r>
            <a:r>
              <a:rPr lang="en-US" sz="2800" dirty="0" smtClean="0"/>
              <a:t> </a:t>
            </a:r>
            <a:r>
              <a:rPr lang="en-US" sz="2800" dirty="0" err="1" smtClean="0"/>
              <a:t>pari</a:t>
            </a:r>
            <a:r>
              <a:rPr lang="en-US" sz="2800" dirty="0" smtClean="0"/>
              <a:t> </a:t>
            </a:r>
            <a:r>
              <a:rPr lang="en-US" sz="2800" dirty="0" err="1" smtClean="0"/>
              <a:t>fere</a:t>
            </a:r>
            <a:r>
              <a:rPr lang="en-US" sz="2800" dirty="0" smtClean="0"/>
              <a:t> </a:t>
            </a:r>
            <a:r>
              <a:rPr lang="en-US" sz="2800" dirty="0" err="1" smtClean="0"/>
              <a:t>ornatu</a:t>
            </a:r>
            <a:r>
              <a:rPr lang="en-US" sz="2800" dirty="0" smtClean="0"/>
              <a:t> </a:t>
            </a:r>
            <a:r>
              <a:rPr lang="en-US" sz="2800" dirty="0" err="1" smtClean="0"/>
              <a:t>multa</a:t>
            </a:r>
            <a:r>
              <a:rPr lang="en-US" sz="2800" dirty="0" smtClean="0"/>
              <a:t> </a:t>
            </a:r>
            <a:r>
              <a:rPr lang="en-US" sz="2800" dirty="0" err="1" smtClean="0"/>
              <a:t>ageret</a:t>
            </a:r>
            <a:r>
              <a:rPr lang="en-US" sz="2800" dirty="0" smtClean="0"/>
              <a:t> </a:t>
            </a:r>
            <a:r>
              <a:rPr lang="en-US" sz="2800" dirty="0" err="1" smtClean="0"/>
              <a:t>eum</a:t>
            </a:r>
            <a:r>
              <a:rPr lang="en-US" sz="2800" dirty="0" smtClean="0"/>
              <a:t>&lt;</a:t>
            </a:r>
            <a:r>
              <a:rPr lang="en-US" sz="2800" dirty="0" err="1" smtClean="0"/>
              <a:t>que</a:t>
            </a:r>
            <a:r>
              <a:rPr lang="en-US" sz="2800" dirty="0" smtClean="0"/>
              <a:t>&gt; </a:t>
            </a:r>
            <a:r>
              <a:rPr lang="en-US" sz="2800" dirty="0" err="1" smtClean="0"/>
              <a:t>milites</a:t>
            </a:r>
            <a:r>
              <a:rPr lang="en-US" sz="2800" dirty="0" smtClean="0"/>
              <a:t> </a:t>
            </a:r>
            <a:r>
              <a:rPr lang="en-US" sz="2800" dirty="0" err="1" smtClean="0"/>
              <a:t>volgo</a:t>
            </a:r>
            <a:r>
              <a:rPr lang="en-US" sz="2800" dirty="0" smtClean="0"/>
              <a:t> </a:t>
            </a:r>
            <a:r>
              <a:rPr lang="en-US" sz="2800" dirty="0" err="1" smtClean="0"/>
              <a:t>adirent</a:t>
            </a:r>
            <a:r>
              <a:rPr lang="en-US" sz="2800" dirty="0" smtClean="0"/>
              <a:t>, </a:t>
            </a:r>
            <a:r>
              <a:rPr lang="en-US" sz="2800" dirty="0" err="1" smtClean="0"/>
              <a:t>timens</a:t>
            </a:r>
            <a:r>
              <a:rPr lang="en-US" sz="2800" dirty="0" smtClean="0"/>
              <a:t> </a:t>
            </a:r>
            <a:r>
              <a:rPr lang="en-US" sz="2800" dirty="0" err="1" smtClean="0"/>
              <a:t>sciscitari</a:t>
            </a:r>
            <a:r>
              <a:rPr lang="en-US" sz="2800" dirty="0" smtClean="0"/>
              <a:t> </a:t>
            </a:r>
            <a:r>
              <a:rPr lang="en-US" sz="2800" dirty="0" err="1" smtClean="0"/>
              <a:t>uter</a:t>
            </a:r>
            <a:r>
              <a:rPr lang="en-US" sz="2800" dirty="0" smtClean="0"/>
              <a:t> </a:t>
            </a:r>
            <a:r>
              <a:rPr lang="en-US" sz="2800" dirty="0" err="1" smtClean="0"/>
              <a:t>Porsenna</a:t>
            </a:r>
            <a:r>
              <a:rPr lang="en-US" sz="2800" dirty="0" smtClean="0"/>
              <a:t> </a:t>
            </a:r>
            <a:r>
              <a:rPr lang="en-US" sz="2800" dirty="0" err="1" smtClean="0"/>
              <a:t>esset</a:t>
            </a:r>
            <a:r>
              <a:rPr lang="en-US" sz="2800" dirty="0" smtClean="0"/>
              <a:t>, ne </a:t>
            </a:r>
            <a:r>
              <a:rPr lang="en-US" sz="2800" dirty="0" err="1" smtClean="0"/>
              <a:t>ignorando</a:t>
            </a:r>
            <a:r>
              <a:rPr lang="en-US" sz="2800" dirty="0" smtClean="0"/>
              <a:t> </a:t>
            </a:r>
            <a:r>
              <a:rPr lang="en-US" sz="2800" dirty="0" err="1" smtClean="0"/>
              <a:t>regem</a:t>
            </a:r>
            <a:r>
              <a:rPr lang="en-US" sz="2800" dirty="0" smtClean="0"/>
              <a:t> </a:t>
            </a:r>
            <a:r>
              <a:rPr lang="en-US" sz="2800" dirty="0" err="1" smtClean="0"/>
              <a:t>semet</a:t>
            </a:r>
            <a:r>
              <a:rPr lang="en-US" sz="2800" dirty="0" smtClean="0"/>
              <a:t> ipse </a:t>
            </a:r>
            <a:r>
              <a:rPr lang="en-US" sz="2800" dirty="0" err="1" smtClean="0"/>
              <a:t>aperiret</a:t>
            </a:r>
            <a:r>
              <a:rPr lang="en-US" sz="2800" dirty="0" smtClean="0"/>
              <a:t> </a:t>
            </a:r>
            <a:r>
              <a:rPr lang="en-US" sz="2800" dirty="0" err="1" smtClean="0"/>
              <a:t>quis</a:t>
            </a:r>
            <a:r>
              <a:rPr lang="en-US" sz="2800" dirty="0" smtClean="0"/>
              <a:t> </a:t>
            </a:r>
            <a:r>
              <a:rPr lang="en-US" sz="2800" dirty="0" err="1" smtClean="0"/>
              <a:t>esset</a:t>
            </a:r>
            <a:r>
              <a:rPr lang="en-US" sz="2800" dirty="0" smtClean="0"/>
              <a:t>, quo </a:t>
            </a:r>
            <a:r>
              <a:rPr lang="en-US" sz="2800" dirty="0" err="1" smtClean="0"/>
              <a:t>temere</a:t>
            </a:r>
            <a:r>
              <a:rPr lang="en-US" sz="2800" dirty="0" smtClean="0"/>
              <a:t> </a:t>
            </a:r>
            <a:r>
              <a:rPr lang="en-US" sz="2800" dirty="0" err="1" smtClean="0"/>
              <a:t>traxit</a:t>
            </a:r>
            <a:r>
              <a:rPr lang="en-US" sz="2800" dirty="0" smtClean="0"/>
              <a:t> </a:t>
            </a:r>
            <a:r>
              <a:rPr lang="en-US" sz="2800" dirty="0" err="1" smtClean="0"/>
              <a:t>fortuna</a:t>
            </a:r>
            <a:r>
              <a:rPr lang="en-US" sz="2800" dirty="0" smtClean="0"/>
              <a:t> </a:t>
            </a:r>
            <a:r>
              <a:rPr lang="en-US" sz="2800" dirty="0" err="1" smtClean="0"/>
              <a:t>facinus</a:t>
            </a:r>
            <a:r>
              <a:rPr lang="en-US" sz="2800" dirty="0" smtClean="0"/>
              <a:t>, </a:t>
            </a:r>
            <a:r>
              <a:rPr lang="en-US" sz="2800" dirty="0" err="1" smtClean="0"/>
              <a:t>scribam</a:t>
            </a:r>
            <a:r>
              <a:rPr lang="en-US" sz="2800" dirty="0" smtClean="0"/>
              <a:t> pro </a:t>
            </a:r>
            <a:r>
              <a:rPr lang="en-US" sz="2800" dirty="0" err="1" smtClean="0"/>
              <a:t>rege</a:t>
            </a:r>
            <a:r>
              <a:rPr lang="en-US" sz="2800" dirty="0" smtClean="0"/>
              <a:t> </a:t>
            </a:r>
            <a:r>
              <a:rPr lang="en-US" sz="2800" dirty="0" err="1" smtClean="0"/>
              <a:t>obtruncat</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73</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Wat gaat er fout in het </a:t>
            </a:r>
            <a:r>
              <a:rPr lang="nl-NL" sz="2800" dirty="0" err="1" smtClean="0">
                <a:latin typeface="+mj-lt"/>
                <a:ea typeface="+mj-ea"/>
                <a:cs typeface="+mj-cs"/>
              </a:rPr>
              <a:t>Etruskische</a:t>
            </a:r>
            <a:r>
              <a:rPr lang="nl-NL" sz="2800" dirty="0" smtClean="0">
                <a:latin typeface="+mj-lt"/>
                <a:ea typeface="+mj-ea"/>
                <a:cs typeface="+mj-cs"/>
              </a:rPr>
              <a:t> legerkamp?</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a:t>
            </a:r>
            <a:r>
              <a:rPr lang="nl-NL" sz="2800" dirty="0" err="1" smtClean="0">
                <a:solidFill>
                  <a:srgbClr val="00B050"/>
                </a:solidFill>
                <a:latin typeface="+mj-lt"/>
                <a:ea typeface="+mj-ea"/>
                <a:cs typeface="+mj-cs"/>
              </a:rPr>
              <a:t>Mucius</a:t>
            </a:r>
            <a:r>
              <a:rPr lang="nl-NL" sz="2800" dirty="0" smtClean="0">
                <a:solidFill>
                  <a:srgbClr val="00B050"/>
                </a:solidFill>
                <a:latin typeface="+mj-lt"/>
                <a:ea typeface="+mj-ea"/>
                <a:cs typeface="+mj-cs"/>
              </a:rPr>
              <a:t> raakt de weg kwijt en verdwaalt</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kumimoji="0" lang="nl-NL" sz="2800" i="0" u="none" strike="noStrike" kern="1200" cap="none" spc="0" normalizeH="0" noProof="0" dirty="0" err="1" smtClean="0">
                <a:ln>
                  <a:noFill/>
                </a:ln>
                <a:solidFill>
                  <a:srgbClr val="00B050"/>
                </a:solidFill>
                <a:effectLst/>
                <a:uLnTx/>
                <a:uFillTx/>
                <a:latin typeface="+mj-lt"/>
                <a:ea typeface="+mj-ea"/>
                <a:cs typeface="+mj-cs"/>
              </a:rPr>
              <a:t>Mucius</a:t>
            </a:r>
            <a:r>
              <a:rPr kumimoji="0" lang="nl-NL" sz="2800" i="0" u="none" strike="noStrike" kern="1200" cap="none" spc="0" normalizeH="0" noProof="0" dirty="0" smtClean="0">
                <a:ln>
                  <a:noFill/>
                </a:ln>
                <a:solidFill>
                  <a:srgbClr val="00B050"/>
                </a:solidFill>
                <a:effectLst/>
                <a:uLnTx/>
                <a:uFillTx/>
                <a:latin typeface="+mj-lt"/>
                <a:ea typeface="+mj-ea"/>
                <a:cs typeface="+mj-cs"/>
              </a:rPr>
              <a:t> vertelt wie hij was, wat hij kwam doen</a:t>
            </a:r>
            <a:endParaRPr lang="nl-NL" sz="2800" dirty="0" smtClean="0">
              <a:solidFill>
                <a:srgbClr val="00B050"/>
              </a:solidFill>
            </a:endParaRPr>
          </a:p>
          <a:p>
            <a:pPr>
              <a:lnSpc>
                <a:spcPts val="3000"/>
              </a:lnSpc>
              <a:spcBef>
                <a:spcPct val="0"/>
              </a:spcBef>
              <a:defRPr/>
            </a:pPr>
            <a:r>
              <a:rPr lang="nl-NL" sz="2800" dirty="0" smtClean="0">
                <a:solidFill>
                  <a:srgbClr val="00B050"/>
                </a:solidFill>
                <a:latin typeface="+mj-lt"/>
                <a:ea typeface="+mj-ea"/>
                <a:cs typeface="+mj-cs"/>
              </a:rPr>
              <a:t>	C. </a:t>
            </a:r>
            <a:r>
              <a:rPr lang="nl-NL" sz="2800" dirty="0" err="1" smtClean="0">
                <a:solidFill>
                  <a:srgbClr val="00B050"/>
                </a:solidFill>
                <a:latin typeface="+mj-lt"/>
                <a:ea typeface="+mj-ea"/>
                <a:cs typeface="+mj-cs"/>
              </a:rPr>
              <a:t>Mucius</a:t>
            </a:r>
            <a:r>
              <a:rPr lang="nl-NL" sz="2800" dirty="0" smtClean="0">
                <a:solidFill>
                  <a:srgbClr val="00B050"/>
                </a:solidFill>
                <a:latin typeface="+mj-lt"/>
                <a:ea typeface="+mj-ea"/>
                <a:cs typeface="+mj-cs"/>
              </a:rPr>
              <a:t> wordt bang bij het zien van </a:t>
            </a:r>
            <a:r>
              <a:rPr lang="nl-NL" sz="2800" dirty="0" err="1" smtClean="0">
                <a:solidFill>
                  <a:srgbClr val="00B050"/>
                </a:solidFill>
                <a:latin typeface="+mj-lt"/>
                <a:ea typeface="+mj-ea"/>
                <a:cs typeface="+mj-cs"/>
              </a:rPr>
              <a:t>Porsenna</a:t>
            </a:r>
            <a:endParaRPr lang="nl-NL" sz="2800" dirty="0" smtClean="0">
              <a:solidFill>
                <a:srgbClr val="00B050"/>
              </a:solidFill>
              <a:latin typeface="+mj-lt"/>
              <a:ea typeface="+mj-ea"/>
              <a:cs typeface="+mj-cs"/>
            </a:endParaRP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kumimoji="0" lang="nl-NL" sz="2800" i="0" u="none" strike="noStrike" kern="1200" cap="none" spc="0" normalizeH="0" noProof="0" dirty="0" err="1" smtClean="0">
                <a:ln>
                  <a:noFill/>
                </a:ln>
                <a:solidFill>
                  <a:srgbClr val="00B050"/>
                </a:solidFill>
                <a:effectLst/>
                <a:uLnTx/>
                <a:uFillTx/>
                <a:latin typeface="+mj-lt"/>
                <a:ea typeface="+mj-ea"/>
                <a:cs typeface="+mj-cs"/>
              </a:rPr>
              <a:t>Mucius</a:t>
            </a:r>
            <a:r>
              <a:rPr kumimoji="0" lang="nl-NL" sz="2800" i="0" u="none" strike="noStrike" kern="1200" cap="none" spc="0" normalizeH="0" noProof="0" dirty="0" smtClean="0">
                <a:ln>
                  <a:noFill/>
                </a:ln>
                <a:solidFill>
                  <a:srgbClr val="00B050"/>
                </a:solidFill>
                <a:effectLst/>
                <a:uLnTx/>
                <a:uFillTx/>
                <a:latin typeface="+mj-lt"/>
                <a:ea typeface="+mj-ea"/>
                <a:cs typeface="+mj-cs"/>
              </a:rPr>
              <a:t> doodt iemand anders dan </a:t>
            </a:r>
            <a:r>
              <a:rPr kumimoji="0" lang="nl-NL" sz="2800" i="0" u="none" strike="noStrike" kern="1200" cap="none" spc="0" normalizeH="0" noProof="0" dirty="0" err="1" smtClean="0">
                <a:ln>
                  <a:noFill/>
                </a:ln>
                <a:solidFill>
                  <a:srgbClr val="00B050"/>
                </a:solidFill>
                <a:effectLst/>
                <a:uLnTx/>
                <a:uFillTx/>
                <a:latin typeface="+mj-lt"/>
                <a:ea typeface="+mj-ea"/>
                <a:cs typeface="+mj-cs"/>
              </a:rPr>
              <a:t>Porsenna</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142</a:t>
            </a:fld>
            <a:endParaRPr lang="nl-NL"/>
          </a:p>
        </p:txBody>
      </p:sp>
      <p:sp>
        <p:nvSpPr>
          <p:cNvPr id="3" name="Rechthoek 2"/>
          <p:cNvSpPr/>
          <p:nvPr/>
        </p:nvSpPr>
        <p:spPr>
          <a:xfrm>
            <a:off x="179512" y="188640"/>
            <a:ext cx="8784976" cy="3136628"/>
          </a:xfrm>
          <a:prstGeom prst="rect">
            <a:avLst/>
          </a:prstGeom>
        </p:spPr>
        <p:txBody>
          <a:bodyPr wrap="square">
            <a:spAutoFit/>
          </a:bodyPr>
          <a:lstStyle/>
          <a:p>
            <a:pPr>
              <a:lnSpc>
                <a:spcPts val="4000"/>
              </a:lnSpc>
            </a:pPr>
            <a:r>
              <a:rPr lang="en-US" sz="2800" dirty="0" err="1" smtClean="0"/>
              <a:t>Vadentem</a:t>
            </a:r>
            <a:r>
              <a:rPr lang="en-US" sz="2800" dirty="0" smtClean="0"/>
              <a:t> </a:t>
            </a:r>
            <a:r>
              <a:rPr lang="en-US" sz="2800" dirty="0" err="1" smtClean="0"/>
              <a:t>inde</a:t>
            </a:r>
            <a:r>
              <a:rPr lang="en-US" sz="2800" dirty="0" smtClean="0"/>
              <a:t>, qua per </a:t>
            </a:r>
            <a:r>
              <a:rPr lang="en-US" sz="2800" dirty="0" err="1" smtClean="0"/>
              <a:t>trepidam</a:t>
            </a:r>
            <a:r>
              <a:rPr lang="en-US" sz="2800" dirty="0" smtClean="0"/>
              <a:t> </a:t>
            </a:r>
            <a:r>
              <a:rPr lang="en-US" sz="2800" dirty="0" err="1" smtClean="0"/>
              <a:t>turbam</a:t>
            </a:r>
            <a:r>
              <a:rPr lang="en-US" sz="2800" dirty="0" smtClean="0"/>
              <a:t> </a:t>
            </a:r>
            <a:r>
              <a:rPr lang="en-US" sz="2800" dirty="0" err="1" smtClean="0"/>
              <a:t>cruento</a:t>
            </a:r>
            <a:r>
              <a:rPr lang="en-US" sz="2800" dirty="0" smtClean="0"/>
              <a:t> </a:t>
            </a:r>
            <a:r>
              <a:rPr lang="en-US" sz="2800" dirty="0" err="1" smtClean="0"/>
              <a:t>mucrone</a:t>
            </a:r>
            <a:r>
              <a:rPr lang="en-US" sz="2800" dirty="0" smtClean="0"/>
              <a:t> </a:t>
            </a:r>
            <a:r>
              <a:rPr lang="en-US" sz="2800" dirty="0" err="1" smtClean="0"/>
              <a:t>sibi</a:t>
            </a:r>
            <a:r>
              <a:rPr lang="en-US" sz="2800" dirty="0" smtClean="0"/>
              <a:t> ipse </a:t>
            </a:r>
            <a:r>
              <a:rPr lang="en-US" sz="2800" dirty="0" err="1" smtClean="0"/>
              <a:t>fecerat</a:t>
            </a:r>
            <a:r>
              <a:rPr lang="en-US" sz="2800" dirty="0" smtClean="0"/>
              <a:t> </a:t>
            </a:r>
            <a:r>
              <a:rPr lang="en-US" sz="2800" dirty="0" err="1" smtClean="0"/>
              <a:t>viam</a:t>
            </a:r>
            <a:r>
              <a:rPr lang="en-US" sz="2800" dirty="0" smtClean="0"/>
              <a:t>, cum, </a:t>
            </a:r>
            <a:r>
              <a:rPr lang="en-US" sz="2800" dirty="0" err="1" smtClean="0"/>
              <a:t>concursu</a:t>
            </a:r>
            <a:r>
              <a:rPr lang="en-US" sz="2800" dirty="0" smtClean="0"/>
              <a:t> ad </a:t>
            </a:r>
            <a:r>
              <a:rPr lang="en-US" sz="2800" dirty="0" err="1" smtClean="0"/>
              <a:t>clamorem</a:t>
            </a:r>
            <a:r>
              <a:rPr lang="en-US" sz="2800" dirty="0" smtClean="0"/>
              <a:t> facto, </a:t>
            </a:r>
            <a:r>
              <a:rPr lang="en-US" sz="2800" dirty="0" err="1" smtClean="0"/>
              <a:t>comprehensum</a:t>
            </a:r>
            <a:r>
              <a:rPr lang="en-US" sz="2800" dirty="0" smtClean="0"/>
              <a:t> </a:t>
            </a:r>
            <a:r>
              <a:rPr lang="en-US" sz="2800" dirty="0" err="1" smtClean="0"/>
              <a:t>regii</a:t>
            </a:r>
            <a:r>
              <a:rPr lang="en-US" sz="2800" dirty="0" smtClean="0"/>
              <a:t> satellites </a:t>
            </a:r>
            <a:r>
              <a:rPr lang="en-US" sz="2800" dirty="0" err="1" smtClean="0"/>
              <a:t>retraxissent</a:t>
            </a:r>
            <a:r>
              <a:rPr lang="en-US" sz="2800" dirty="0" smtClean="0"/>
              <a:t>, ante tribunal </a:t>
            </a:r>
            <a:r>
              <a:rPr lang="en-US" sz="2800" dirty="0" err="1" smtClean="0"/>
              <a:t>regis</a:t>
            </a:r>
            <a:r>
              <a:rPr lang="en-US" sz="2800" dirty="0" smtClean="0"/>
              <a:t>  </a:t>
            </a:r>
            <a:r>
              <a:rPr lang="en-US" sz="2800" dirty="0" err="1" smtClean="0"/>
              <a:t>destitutus</a:t>
            </a:r>
            <a:r>
              <a:rPr lang="en-US" sz="2800" dirty="0" smtClean="0"/>
              <a:t>, </a:t>
            </a:r>
            <a:r>
              <a:rPr lang="en-US" sz="2800" dirty="0" err="1" smtClean="0"/>
              <a:t>tum</a:t>
            </a:r>
            <a:r>
              <a:rPr lang="en-US" sz="2800" dirty="0" smtClean="0"/>
              <a:t> </a:t>
            </a:r>
            <a:r>
              <a:rPr lang="en-US" sz="2800" dirty="0" err="1" smtClean="0"/>
              <a:t>quoque</a:t>
            </a:r>
            <a:r>
              <a:rPr lang="en-US" sz="2800" dirty="0" smtClean="0"/>
              <a:t> inter </a:t>
            </a:r>
            <a:r>
              <a:rPr lang="en-US" sz="2800" dirty="0" err="1" smtClean="0"/>
              <a:t>tantas</a:t>
            </a:r>
            <a:r>
              <a:rPr lang="en-US" sz="2800" dirty="0" smtClean="0"/>
              <a:t> </a:t>
            </a:r>
            <a:r>
              <a:rPr lang="en-US" sz="2800" dirty="0" err="1" smtClean="0"/>
              <a:t>fortunae</a:t>
            </a:r>
            <a:r>
              <a:rPr lang="en-US" sz="2800" dirty="0" smtClean="0"/>
              <a:t> minas </a:t>
            </a:r>
            <a:r>
              <a:rPr lang="en-US" sz="2800" dirty="0" err="1" smtClean="0"/>
              <a:t>metuendus</a:t>
            </a:r>
            <a:r>
              <a:rPr lang="en-US" sz="2800" dirty="0" smtClean="0"/>
              <a:t> </a:t>
            </a:r>
            <a:r>
              <a:rPr lang="en-US" sz="2800" dirty="0" err="1" smtClean="0"/>
              <a:t>magis</a:t>
            </a:r>
            <a:r>
              <a:rPr lang="en-US" sz="2800" dirty="0" smtClean="0"/>
              <a:t> quam </a:t>
            </a:r>
            <a:r>
              <a:rPr lang="en-US" sz="2800" dirty="0" err="1" smtClean="0"/>
              <a:t>metuens</a:t>
            </a:r>
            <a:r>
              <a:rPr lang="en-US" sz="2800" dirty="0" smtClean="0"/>
              <a:t>, </a:t>
            </a:r>
            <a:r>
              <a:rPr lang="en-US" sz="2800" dirty="0" smtClean="0">
                <a:solidFill>
                  <a:srgbClr val="00B0F0"/>
                </a:solidFill>
              </a:rPr>
              <a:t>‘</a:t>
            </a:r>
            <a:r>
              <a:rPr lang="en-US" sz="2800" dirty="0" err="1" smtClean="0">
                <a:solidFill>
                  <a:srgbClr val="00B0F0"/>
                </a:solidFill>
              </a:rPr>
              <a:t>Romanus</a:t>
            </a:r>
            <a:r>
              <a:rPr lang="en-US" sz="2800" dirty="0" smtClean="0">
                <a:solidFill>
                  <a:srgbClr val="00B0F0"/>
                </a:solidFill>
              </a:rPr>
              <a:t> sum’</a:t>
            </a:r>
            <a:r>
              <a:rPr lang="en-US" sz="2800" dirty="0" smtClean="0"/>
              <a:t> </a:t>
            </a:r>
            <a:r>
              <a:rPr lang="en-US" sz="2800" dirty="0" err="1" smtClean="0"/>
              <a:t>inquit</a:t>
            </a:r>
            <a:r>
              <a:rPr lang="en-US" sz="2800" dirty="0" smtClean="0"/>
              <a:t>, </a:t>
            </a:r>
            <a:r>
              <a:rPr lang="en-US" sz="2800" dirty="0" smtClean="0">
                <a:solidFill>
                  <a:srgbClr val="00B0F0"/>
                </a:solidFill>
              </a:rPr>
              <a:t>‘</a:t>
            </a:r>
            <a:r>
              <a:rPr lang="en-US" sz="2800" dirty="0" err="1" smtClean="0">
                <a:solidFill>
                  <a:srgbClr val="00B0F0"/>
                </a:solidFill>
              </a:rPr>
              <a:t>civis</a:t>
            </a:r>
            <a:r>
              <a:rPr lang="en-US" sz="2800" dirty="0" smtClean="0">
                <a:solidFill>
                  <a:srgbClr val="00B0F0"/>
                </a:solidFill>
              </a:rPr>
              <a:t>; C. </a:t>
            </a:r>
            <a:r>
              <a:rPr lang="en-US" sz="2800" dirty="0" err="1" smtClean="0">
                <a:solidFill>
                  <a:srgbClr val="00B0F0"/>
                </a:solidFill>
              </a:rPr>
              <a:t>Mucium</a:t>
            </a:r>
            <a:r>
              <a:rPr lang="en-US" sz="2800" dirty="0" smtClean="0">
                <a:solidFill>
                  <a:srgbClr val="00B0F0"/>
                </a:solidFill>
              </a:rPr>
              <a:t> </a:t>
            </a:r>
            <a:r>
              <a:rPr lang="en-US" sz="2800" dirty="0" err="1" smtClean="0">
                <a:solidFill>
                  <a:srgbClr val="00B0F0"/>
                </a:solidFill>
              </a:rPr>
              <a:t>vocant</a:t>
            </a:r>
            <a:r>
              <a:rPr lang="en-US" sz="2800" dirty="0" smtClean="0">
                <a:solidFill>
                  <a:srgbClr val="00B0F0"/>
                </a:solidFill>
              </a:rPr>
              <a:t> ...</a:t>
            </a:r>
            <a:endParaRPr lang="nl-NL" sz="2800" dirty="0">
              <a:solidFill>
                <a:srgbClr val="00B0F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dirty="0" err="1" smtClean="0">
                <a:solidFill>
                  <a:schemeClr val="accent3">
                    <a:lumMod val="60000"/>
                    <a:lumOff val="40000"/>
                  </a:schemeClr>
                </a:solidFill>
                <a:latin typeface="+mj-lt"/>
                <a:ea typeface="+mj-ea"/>
                <a:cs typeface="+mj-cs"/>
              </a:rPr>
              <a:t>Mucius</a:t>
            </a:r>
            <a:r>
              <a:rPr lang="nl-NL" sz="2800" dirty="0" smtClean="0">
                <a:solidFill>
                  <a:schemeClr val="accent3">
                    <a:lumMod val="60000"/>
                    <a:lumOff val="40000"/>
                  </a:schemeClr>
                </a:solidFill>
                <a:latin typeface="+mj-lt"/>
                <a:ea typeface="+mj-ea"/>
                <a:cs typeface="+mj-cs"/>
              </a:rPr>
              <a:t> wil na de mislukte aanslag toch wegkomen, held of niet. Hij wordt gepakt en terug naar </a:t>
            </a:r>
            <a:r>
              <a:rPr lang="nl-NL" sz="2800" dirty="0" err="1" smtClean="0">
                <a:solidFill>
                  <a:schemeClr val="accent3">
                    <a:lumMod val="60000"/>
                    <a:lumOff val="40000"/>
                  </a:schemeClr>
                </a:solidFill>
                <a:latin typeface="+mj-lt"/>
                <a:ea typeface="+mj-ea"/>
                <a:cs typeface="+mj-cs"/>
              </a:rPr>
              <a:t>Porsenna</a:t>
            </a:r>
            <a:r>
              <a:rPr lang="nl-NL" sz="2800" dirty="0" smtClean="0">
                <a:solidFill>
                  <a:schemeClr val="accent3">
                    <a:lumMod val="60000"/>
                    <a:lumOff val="40000"/>
                  </a:schemeClr>
                </a:solidFill>
                <a:latin typeface="+mj-lt"/>
                <a:ea typeface="+mj-ea"/>
                <a:cs typeface="+mj-cs"/>
              </a:rPr>
              <a:t> gebracht. De verteller noemt hem zelfs in die situatie vreeswekkend en totaal niet bang. Ook hij stelt zich netjes voor.</a:t>
            </a:r>
            <a:endParaRPr lang="nl-NL" sz="2800" noProof="0" dirty="0" smtClean="0">
              <a:solidFill>
                <a:schemeClr val="accent3">
                  <a:lumMod val="60000"/>
                  <a:lumOff val="40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143</a:t>
            </a:fld>
            <a:endParaRPr lang="nl-NL"/>
          </a:p>
        </p:txBody>
      </p:sp>
      <p:sp>
        <p:nvSpPr>
          <p:cNvPr id="3" name="Rechthoek 2"/>
          <p:cNvSpPr/>
          <p:nvPr/>
        </p:nvSpPr>
        <p:spPr>
          <a:xfrm>
            <a:off x="179512" y="188640"/>
            <a:ext cx="8784976" cy="2144177"/>
          </a:xfrm>
          <a:prstGeom prst="rect">
            <a:avLst/>
          </a:prstGeom>
        </p:spPr>
        <p:txBody>
          <a:bodyPr wrap="square">
            <a:spAutoFit/>
          </a:bodyPr>
          <a:lstStyle/>
          <a:p>
            <a:pPr>
              <a:lnSpc>
                <a:spcPts val="4000"/>
              </a:lnSpc>
            </a:pPr>
            <a:r>
              <a:rPr lang="en-US" sz="2800" dirty="0" smtClean="0">
                <a:solidFill>
                  <a:srgbClr val="00B0F0"/>
                </a:solidFill>
              </a:rPr>
              <a:t>… </a:t>
            </a:r>
            <a:r>
              <a:rPr lang="en-US" sz="2800" dirty="0" err="1" smtClean="0">
                <a:solidFill>
                  <a:srgbClr val="00B0F0"/>
                </a:solidFill>
              </a:rPr>
              <a:t>Hostis</a:t>
            </a:r>
            <a:r>
              <a:rPr lang="en-US" sz="2800" dirty="0" smtClean="0">
                <a:solidFill>
                  <a:srgbClr val="00B0F0"/>
                </a:solidFill>
              </a:rPr>
              <a:t> </a:t>
            </a:r>
            <a:r>
              <a:rPr lang="en-US" sz="2800" dirty="0" err="1" smtClean="0">
                <a:solidFill>
                  <a:srgbClr val="00B0F0"/>
                </a:solidFill>
              </a:rPr>
              <a:t>hostem</a:t>
            </a:r>
            <a:r>
              <a:rPr lang="en-US" sz="2800" dirty="0" smtClean="0">
                <a:solidFill>
                  <a:srgbClr val="00B0F0"/>
                </a:solidFill>
              </a:rPr>
              <a:t> </a:t>
            </a:r>
            <a:r>
              <a:rPr lang="en-US" sz="2800" dirty="0" err="1" smtClean="0">
                <a:solidFill>
                  <a:srgbClr val="00B0F0"/>
                </a:solidFill>
              </a:rPr>
              <a:t>occidere</a:t>
            </a:r>
            <a:r>
              <a:rPr lang="en-US" sz="2800" dirty="0" smtClean="0">
                <a:solidFill>
                  <a:srgbClr val="00B0F0"/>
                </a:solidFill>
              </a:rPr>
              <a:t> </a:t>
            </a:r>
            <a:r>
              <a:rPr lang="en-US" sz="2800" dirty="0" err="1" smtClean="0">
                <a:solidFill>
                  <a:srgbClr val="00B0F0"/>
                </a:solidFill>
              </a:rPr>
              <a:t>volui</a:t>
            </a:r>
            <a:r>
              <a:rPr lang="en-US" sz="2800" dirty="0" smtClean="0">
                <a:solidFill>
                  <a:srgbClr val="00B0F0"/>
                </a:solidFill>
              </a:rPr>
              <a:t>, </a:t>
            </a:r>
            <a:r>
              <a:rPr lang="en-US" sz="2800" u="sng" dirty="0" err="1" smtClean="0">
                <a:solidFill>
                  <a:srgbClr val="00B0F0"/>
                </a:solidFill>
              </a:rPr>
              <a:t>nec</a:t>
            </a:r>
            <a:r>
              <a:rPr lang="en-US" sz="2800" u="sng" dirty="0" smtClean="0">
                <a:solidFill>
                  <a:srgbClr val="00B0F0"/>
                </a:solidFill>
              </a:rPr>
              <a:t> ad mortem minus </a:t>
            </a:r>
            <a:r>
              <a:rPr lang="en-US" sz="2800" u="sng" dirty="0" err="1" smtClean="0">
                <a:solidFill>
                  <a:srgbClr val="00B0F0"/>
                </a:solidFill>
              </a:rPr>
              <a:t>animi</a:t>
            </a:r>
            <a:r>
              <a:rPr lang="en-US" sz="2800" u="sng" dirty="0" smtClean="0">
                <a:solidFill>
                  <a:srgbClr val="00B0F0"/>
                </a:solidFill>
              </a:rPr>
              <a:t> </a:t>
            </a:r>
            <a:r>
              <a:rPr lang="en-US" sz="2800" u="sng" dirty="0" err="1" smtClean="0">
                <a:solidFill>
                  <a:srgbClr val="00B0F0"/>
                </a:solidFill>
              </a:rPr>
              <a:t>est</a:t>
            </a:r>
            <a:r>
              <a:rPr lang="en-US" sz="2800" u="sng" dirty="0" smtClean="0">
                <a:solidFill>
                  <a:srgbClr val="00B0F0"/>
                </a:solidFill>
              </a:rPr>
              <a:t>, quam </a:t>
            </a:r>
            <a:r>
              <a:rPr lang="en-US" sz="2800" u="sng" dirty="0" err="1" smtClean="0">
                <a:solidFill>
                  <a:srgbClr val="00B0F0"/>
                </a:solidFill>
              </a:rPr>
              <a:t>fuit</a:t>
            </a:r>
            <a:r>
              <a:rPr lang="en-US" sz="2800" u="sng" dirty="0" smtClean="0">
                <a:solidFill>
                  <a:srgbClr val="00B0F0"/>
                </a:solidFill>
              </a:rPr>
              <a:t> ad </a:t>
            </a:r>
            <a:r>
              <a:rPr lang="en-US" sz="2800" u="sng" dirty="0" err="1" smtClean="0">
                <a:solidFill>
                  <a:srgbClr val="00B0F0"/>
                </a:solidFill>
              </a:rPr>
              <a:t>caedem</a:t>
            </a:r>
            <a:r>
              <a:rPr lang="en-US" sz="2800" dirty="0" smtClean="0">
                <a:solidFill>
                  <a:srgbClr val="00B0F0"/>
                </a:solidFill>
              </a:rPr>
              <a:t>; et </a:t>
            </a:r>
            <a:r>
              <a:rPr lang="en-US" sz="2800" dirty="0" err="1" smtClean="0">
                <a:solidFill>
                  <a:srgbClr val="00B0F0"/>
                </a:solidFill>
              </a:rPr>
              <a:t>facere</a:t>
            </a:r>
            <a:r>
              <a:rPr lang="en-US" sz="2800" dirty="0" smtClean="0">
                <a:solidFill>
                  <a:srgbClr val="00B0F0"/>
                </a:solidFill>
              </a:rPr>
              <a:t> et </a:t>
            </a:r>
            <a:r>
              <a:rPr lang="en-US" sz="2800" dirty="0" err="1" smtClean="0">
                <a:solidFill>
                  <a:srgbClr val="00B0F0"/>
                </a:solidFill>
              </a:rPr>
              <a:t>pati</a:t>
            </a:r>
            <a:r>
              <a:rPr lang="en-US" sz="2800" dirty="0" smtClean="0">
                <a:solidFill>
                  <a:srgbClr val="00B0F0"/>
                </a:solidFill>
              </a:rPr>
              <a:t> </a:t>
            </a:r>
            <a:r>
              <a:rPr lang="en-US" sz="2800" dirty="0" err="1" smtClean="0">
                <a:solidFill>
                  <a:srgbClr val="00B0F0"/>
                </a:solidFill>
              </a:rPr>
              <a:t>fortia</a:t>
            </a:r>
            <a:r>
              <a:rPr lang="en-US" sz="2800" dirty="0" smtClean="0">
                <a:solidFill>
                  <a:srgbClr val="00B0F0"/>
                </a:solidFill>
              </a:rPr>
              <a:t> </a:t>
            </a:r>
            <a:r>
              <a:rPr lang="en-US" sz="2800" dirty="0" err="1" smtClean="0">
                <a:solidFill>
                  <a:srgbClr val="00B0F0"/>
                </a:solidFill>
              </a:rPr>
              <a:t>Romanum</a:t>
            </a:r>
            <a:r>
              <a:rPr lang="en-US" sz="2800" dirty="0" smtClean="0">
                <a:solidFill>
                  <a:srgbClr val="00B0F0"/>
                </a:solidFill>
              </a:rPr>
              <a:t> est. </a:t>
            </a:r>
            <a:r>
              <a:rPr lang="en-US" sz="2800" dirty="0" err="1" smtClean="0">
                <a:solidFill>
                  <a:srgbClr val="00B0F0"/>
                </a:solidFill>
              </a:rPr>
              <a:t>Nec</a:t>
            </a:r>
            <a:r>
              <a:rPr lang="en-US" sz="2800" dirty="0" smtClean="0">
                <a:solidFill>
                  <a:srgbClr val="00B0F0"/>
                </a:solidFill>
              </a:rPr>
              <a:t> </a:t>
            </a:r>
            <a:r>
              <a:rPr lang="en-US" sz="2800" dirty="0" err="1" smtClean="0">
                <a:solidFill>
                  <a:srgbClr val="00B0F0"/>
                </a:solidFill>
              </a:rPr>
              <a:t>unus</a:t>
            </a:r>
            <a:r>
              <a:rPr lang="en-US" sz="2800" dirty="0" smtClean="0">
                <a:solidFill>
                  <a:srgbClr val="00B0F0"/>
                </a:solidFill>
              </a:rPr>
              <a:t> in </a:t>
            </a:r>
            <a:r>
              <a:rPr lang="en-US" sz="2800" dirty="0" err="1" smtClean="0">
                <a:solidFill>
                  <a:srgbClr val="00B0F0"/>
                </a:solidFill>
              </a:rPr>
              <a:t>te</a:t>
            </a:r>
            <a:r>
              <a:rPr lang="en-US" sz="2800" dirty="0" smtClean="0">
                <a:solidFill>
                  <a:srgbClr val="00B0F0"/>
                </a:solidFill>
              </a:rPr>
              <a:t> ego </a:t>
            </a:r>
            <a:r>
              <a:rPr lang="en-US" sz="2800" dirty="0" err="1" smtClean="0">
                <a:solidFill>
                  <a:srgbClr val="00B0F0"/>
                </a:solidFill>
              </a:rPr>
              <a:t>hos</a:t>
            </a:r>
            <a:r>
              <a:rPr lang="en-US" sz="2800" dirty="0" smtClean="0">
                <a:solidFill>
                  <a:srgbClr val="00B0F0"/>
                </a:solidFill>
              </a:rPr>
              <a:t> </a:t>
            </a:r>
            <a:r>
              <a:rPr lang="en-US" sz="2800" dirty="0" err="1" smtClean="0">
                <a:solidFill>
                  <a:srgbClr val="00B0F0"/>
                </a:solidFill>
              </a:rPr>
              <a:t>animos</a:t>
            </a:r>
            <a:r>
              <a:rPr lang="en-US" sz="2800" dirty="0" smtClean="0">
                <a:solidFill>
                  <a:srgbClr val="00B0F0"/>
                </a:solidFill>
              </a:rPr>
              <a:t> </a:t>
            </a:r>
            <a:r>
              <a:rPr lang="en-US" sz="2800" dirty="0" err="1" smtClean="0">
                <a:solidFill>
                  <a:srgbClr val="00B0F0"/>
                </a:solidFill>
              </a:rPr>
              <a:t>gessi</a:t>
            </a:r>
            <a:r>
              <a:rPr lang="en-US" sz="2800" dirty="0" smtClean="0">
                <a:solidFill>
                  <a:srgbClr val="00B0F0"/>
                </a:solidFill>
              </a:rPr>
              <a:t>; </a:t>
            </a:r>
            <a:r>
              <a:rPr lang="en-US" sz="2800" dirty="0" err="1" smtClean="0">
                <a:solidFill>
                  <a:srgbClr val="00B0F0"/>
                </a:solidFill>
              </a:rPr>
              <a:t>longus</a:t>
            </a:r>
            <a:r>
              <a:rPr lang="en-US" sz="2800" dirty="0" smtClean="0">
                <a:solidFill>
                  <a:srgbClr val="00B0F0"/>
                </a:solidFill>
              </a:rPr>
              <a:t> post me </a:t>
            </a:r>
            <a:r>
              <a:rPr lang="en-US" sz="2800" dirty="0" err="1" smtClean="0">
                <a:solidFill>
                  <a:srgbClr val="00B0F0"/>
                </a:solidFill>
              </a:rPr>
              <a:t>ordo</a:t>
            </a:r>
            <a:r>
              <a:rPr lang="en-US" sz="2800" dirty="0" smtClean="0">
                <a:solidFill>
                  <a:srgbClr val="00B0F0"/>
                </a:solidFill>
              </a:rPr>
              <a:t> </a:t>
            </a:r>
            <a:r>
              <a:rPr lang="en-US" sz="2800" dirty="0" err="1" smtClean="0">
                <a:solidFill>
                  <a:srgbClr val="00B0F0"/>
                </a:solidFill>
              </a:rPr>
              <a:t>est</a:t>
            </a:r>
            <a:r>
              <a:rPr lang="en-US" sz="2800" dirty="0" smtClean="0">
                <a:solidFill>
                  <a:srgbClr val="00B0F0"/>
                </a:solidFill>
              </a:rPr>
              <a:t> idem </a:t>
            </a:r>
            <a:r>
              <a:rPr lang="en-US" sz="2800" dirty="0" err="1" smtClean="0">
                <a:solidFill>
                  <a:srgbClr val="00B0F0"/>
                </a:solidFill>
              </a:rPr>
              <a:t>petentium</a:t>
            </a:r>
            <a:r>
              <a:rPr lang="en-US" sz="2800" dirty="0" smtClean="0">
                <a:solidFill>
                  <a:srgbClr val="00B0F0"/>
                </a:solidFill>
              </a:rPr>
              <a:t> </a:t>
            </a:r>
            <a:r>
              <a:rPr lang="en-US" sz="2800" dirty="0" err="1" smtClean="0">
                <a:solidFill>
                  <a:srgbClr val="00B0F0"/>
                </a:solidFill>
              </a:rPr>
              <a:t>decus</a:t>
            </a:r>
            <a:r>
              <a:rPr lang="en-US" sz="2800" dirty="0" smtClean="0">
                <a:solidFill>
                  <a:srgbClr val="00B0F0"/>
                </a:solidFill>
              </a:rPr>
              <a:t>.</a:t>
            </a:r>
            <a:endParaRPr lang="nl-NL" sz="2800" dirty="0">
              <a:solidFill>
                <a:srgbClr val="00B0F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74</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Wat bedoelt </a:t>
            </a:r>
            <a:r>
              <a:rPr lang="nl-NL" sz="2800" dirty="0" err="1" smtClean="0">
                <a:latin typeface="+mj-lt"/>
                <a:ea typeface="+mj-ea"/>
                <a:cs typeface="+mj-cs"/>
              </a:rPr>
              <a:t>Mucius</a:t>
            </a:r>
            <a:r>
              <a:rPr lang="nl-NL" sz="2800" dirty="0" smtClean="0">
                <a:latin typeface="+mj-lt"/>
                <a:ea typeface="+mj-ea"/>
                <a:cs typeface="+mj-cs"/>
              </a:rPr>
              <a:t> met “</a:t>
            </a:r>
            <a:r>
              <a:rPr lang="nl-NL" sz="2800" dirty="0" err="1" smtClean="0">
                <a:latin typeface="+mj-lt"/>
                <a:ea typeface="+mj-ea"/>
                <a:cs typeface="+mj-cs"/>
              </a:rPr>
              <a:t>nec</a:t>
            </a:r>
            <a:r>
              <a:rPr lang="nl-NL" sz="2800" dirty="0" smtClean="0">
                <a:latin typeface="+mj-lt"/>
                <a:ea typeface="+mj-ea"/>
                <a:cs typeface="+mj-cs"/>
              </a:rPr>
              <a:t> … </a:t>
            </a:r>
            <a:r>
              <a:rPr lang="nl-NL" sz="2800" dirty="0" err="1" smtClean="0">
                <a:latin typeface="+mj-lt"/>
                <a:ea typeface="+mj-ea"/>
                <a:cs typeface="+mj-cs"/>
              </a:rPr>
              <a:t>caedem</a:t>
            </a:r>
            <a:r>
              <a:rPr lang="nl-NL" sz="2800" dirty="0" smtClean="0">
                <a:latin typeface="+mj-lt"/>
                <a:ea typeface="+mj-ea"/>
                <a:cs typeface="+mj-cs"/>
              </a:rPr>
              <a:t>” (r.1/2)?</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u doden was een moedige daad</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doden, gedood worden: moed blijft nodig</a:t>
            </a:r>
            <a:endParaRPr lang="nl-NL" sz="2800" dirty="0" smtClean="0">
              <a:solidFill>
                <a:srgbClr val="00B050"/>
              </a:solidFill>
            </a:endParaRPr>
          </a:p>
          <a:p>
            <a:pPr>
              <a:lnSpc>
                <a:spcPts val="3000"/>
              </a:lnSpc>
              <a:spcBef>
                <a:spcPct val="0"/>
              </a:spcBef>
              <a:defRPr/>
            </a:pPr>
            <a:r>
              <a:rPr lang="nl-NL" sz="2800" dirty="0" smtClean="0">
                <a:solidFill>
                  <a:srgbClr val="00B050"/>
                </a:solidFill>
                <a:latin typeface="+mj-lt"/>
                <a:ea typeface="+mj-ea"/>
                <a:cs typeface="+mj-cs"/>
              </a:rPr>
              <a:t>	C. ik zit met de gebakken peren nu: mij rest de dood</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moordaanslag plegen is beter dan die overleven</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144</a:t>
            </a:fld>
            <a:endParaRPr lang="nl-NL"/>
          </a:p>
        </p:txBody>
      </p:sp>
      <p:sp>
        <p:nvSpPr>
          <p:cNvPr id="3" name="Rechthoek 2"/>
          <p:cNvSpPr/>
          <p:nvPr/>
        </p:nvSpPr>
        <p:spPr>
          <a:xfrm>
            <a:off x="179512" y="188640"/>
            <a:ext cx="8712968" cy="2623667"/>
          </a:xfrm>
          <a:prstGeom prst="rect">
            <a:avLst/>
          </a:prstGeom>
        </p:spPr>
        <p:txBody>
          <a:bodyPr wrap="square">
            <a:spAutoFit/>
          </a:bodyPr>
          <a:lstStyle/>
          <a:p>
            <a:pPr>
              <a:lnSpc>
                <a:spcPts val="4000"/>
              </a:lnSpc>
            </a:pPr>
            <a:r>
              <a:rPr lang="en-US" sz="2800" dirty="0" err="1" smtClean="0">
                <a:solidFill>
                  <a:srgbClr val="00B0F0"/>
                </a:solidFill>
              </a:rPr>
              <a:t>Proinde</a:t>
            </a:r>
            <a:r>
              <a:rPr lang="en-US" sz="2800" dirty="0" smtClean="0">
                <a:solidFill>
                  <a:srgbClr val="00B0F0"/>
                </a:solidFill>
              </a:rPr>
              <a:t> in hoc </a:t>
            </a:r>
            <a:r>
              <a:rPr lang="en-US" sz="2800" dirty="0" err="1" smtClean="0">
                <a:solidFill>
                  <a:srgbClr val="00B0F0"/>
                </a:solidFill>
              </a:rPr>
              <a:t>discrimen</a:t>
            </a:r>
            <a:r>
              <a:rPr lang="en-US" sz="2800" dirty="0" smtClean="0">
                <a:solidFill>
                  <a:srgbClr val="00B0F0"/>
                </a:solidFill>
              </a:rPr>
              <a:t>, </a:t>
            </a:r>
            <a:r>
              <a:rPr lang="en-US" sz="2800" dirty="0" err="1" smtClean="0">
                <a:solidFill>
                  <a:srgbClr val="00B0F0"/>
                </a:solidFill>
              </a:rPr>
              <a:t>si</a:t>
            </a:r>
            <a:r>
              <a:rPr lang="en-US" sz="2800" dirty="0" smtClean="0">
                <a:solidFill>
                  <a:srgbClr val="00B0F0"/>
                </a:solidFill>
              </a:rPr>
              <a:t> </a:t>
            </a:r>
            <a:r>
              <a:rPr lang="en-US" sz="2800" dirty="0" err="1" smtClean="0">
                <a:solidFill>
                  <a:srgbClr val="00B0F0"/>
                </a:solidFill>
              </a:rPr>
              <a:t>iuvat</a:t>
            </a:r>
            <a:r>
              <a:rPr lang="en-US" sz="2800" dirty="0" smtClean="0">
                <a:solidFill>
                  <a:srgbClr val="00B0F0"/>
                </a:solidFill>
              </a:rPr>
              <a:t>, </a:t>
            </a:r>
            <a:r>
              <a:rPr lang="en-US" sz="2800" dirty="0" err="1" smtClean="0">
                <a:solidFill>
                  <a:srgbClr val="00B0F0"/>
                </a:solidFill>
              </a:rPr>
              <a:t>accingere</a:t>
            </a:r>
            <a:r>
              <a:rPr lang="en-US" sz="2800" dirty="0" smtClean="0">
                <a:solidFill>
                  <a:srgbClr val="00B0F0"/>
                </a:solidFill>
              </a:rPr>
              <a:t>, </a:t>
            </a:r>
            <a:r>
              <a:rPr lang="en-US" sz="2800" dirty="0" err="1" smtClean="0">
                <a:solidFill>
                  <a:srgbClr val="00B0F0"/>
                </a:solidFill>
              </a:rPr>
              <a:t>ut</a:t>
            </a:r>
            <a:r>
              <a:rPr lang="en-US" sz="2800" dirty="0" smtClean="0">
                <a:solidFill>
                  <a:srgbClr val="00B0F0"/>
                </a:solidFill>
              </a:rPr>
              <a:t> in </a:t>
            </a:r>
            <a:r>
              <a:rPr lang="en-US" sz="2800" dirty="0" err="1" smtClean="0">
                <a:solidFill>
                  <a:srgbClr val="00B0F0"/>
                </a:solidFill>
              </a:rPr>
              <a:t>singulas</a:t>
            </a:r>
            <a:r>
              <a:rPr lang="en-US" sz="2800" dirty="0" smtClean="0">
                <a:solidFill>
                  <a:srgbClr val="00B0F0"/>
                </a:solidFill>
              </a:rPr>
              <a:t> </a:t>
            </a:r>
            <a:r>
              <a:rPr lang="en-US" sz="2800" dirty="0" err="1" smtClean="0">
                <a:solidFill>
                  <a:srgbClr val="00B0F0"/>
                </a:solidFill>
              </a:rPr>
              <a:t>horas</a:t>
            </a:r>
            <a:r>
              <a:rPr lang="en-US" sz="2800" dirty="0" smtClean="0">
                <a:solidFill>
                  <a:srgbClr val="00B0F0"/>
                </a:solidFill>
              </a:rPr>
              <a:t> </a:t>
            </a:r>
            <a:r>
              <a:rPr lang="en-US" sz="2800" dirty="0" err="1" smtClean="0">
                <a:solidFill>
                  <a:srgbClr val="00B0F0"/>
                </a:solidFill>
              </a:rPr>
              <a:t>capite</a:t>
            </a:r>
            <a:r>
              <a:rPr lang="en-US" sz="2800" dirty="0" smtClean="0">
                <a:solidFill>
                  <a:srgbClr val="00B0F0"/>
                </a:solidFill>
              </a:rPr>
              <a:t> </a:t>
            </a:r>
            <a:r>
              <a:rPr lang="en-US" sz="2800" dirty="0" err="1" smtClean="0">
                <a:solidFill>
                  <a:srgbClr val="00B0F0"/>
                </a:solidFill>
              </a:rPr>
              <a:t>dimices</a:t>
            </a:r>
            <a:r>
              <a:rPr lang="en-US" sz="2800" dirty="0" smtClean="0">
                <a:solidFill>
                  <a:srgbClr val="00B0F0"/>
                </a:solidFill>
              </a:rPr>
              <a:t> </a:t>
            </a:r>
            <a:r>
              <a:rPr lang="en-US" sz="2800" dirty="0" err="1" smtClean="0">
                <a:solidFill>
                  <a:srgbClr val="00B0F0"/>
                </a:solidFill>
              </a:rPr>
              <a:t>tuo</a:t>
            </a:r>
            <a:r>
              <a:rPr lang="en-US" sz="2800" dirty="0" smtClean="0">
                <a:solidFill>
                  <a:srgbClr val="00B0F0"/>
                </a:solidFill>
              </a:rPr>
              <a:t>, </a:t>
            </a:r>
            <a:r>
              <a:rPr lang="en-US" sz="2800" dirty="0" err="1" smtClean="0">
                <a:solidFill>
                  <a:srgbClr val="00B0F0"/>
                </a:solidFill>
              </a:rPr>
              <a:t>ferrum</a:t>
            </a:r>
            <a:r>
              <a:rPr lang="en-US" sz="2800" dirty="0" smtClean="0">
                <a:solidFill>
                  <a:srgbClr val="00B0F0"/>
                </a:solidFill>
              </a:rPr>
              <a:t> </a:t>
            </a:r>
            <a:r>
              <a:rPr lang="en-US" sz="2800" dirty="0" err="1" smtClean="0">
                <a:solidFill>
                  <a:srgbClr val="00B0F0"/>
                </a:solidFill>
              </a:rPr>
              <a:t>hostemque</a:t>
            </a:r>
            <a:r>
              <a:rPr lang="en-US" sz="2800" dirty="0" smtClean="0">
                <a:solidFill>
                  <a:srgbClr val="00B0F0"/>
                </a:solidFill>
              </a:rPr>
              <a:t> in </a:t>
            </a:r>
            <a:r>
              <a:rPr lang="en-US" sz="2800" dirty="0" err="1" smtClean="0">
                <a:solidFill>
                  <a:srgbClr val="00B0F0"/>
                </a:solidFill>
              </a:rPr>
              <a:t>vestibulo</a:t>
            </a:r>
            <a:r>
              <a:rPr lang="en-US" sz="2800" dirty="0" smtClean="0">
                <a:solidFill>
                  <a:srgbClr val="00B0F0"/>
                </a:solidFill>
              </a:rPr>
              <a:t> habeas </a:t>
            </a:r>
            <a:r>
              <a:rPr lang="en-US" sz="2800" dirty="0" err="1" smtClean="0">
                <a:solidFill>
                  <a:srgbClr val="00B0F0"/>
                </a:solidFill>
              </a:rPr>
              <a:t>regiae</a:t>
            </a:r>
            <a:r>
              <a:rPr lang="en-US" sz="2800" dirty="0" smtClean="0">
                <a:solidFill>
                  <a:srgbClr val="00B0F0"/>
                </a:solidFill>
              </a:rPr>
              <a:t>. Hoc </a:t>
            </a:r>
            <a:r>
              <a:rPr lang="en-US" sz="2800" dirty="0" err="1" smtClean="0">
                <a:solidFill>
                  <a:srgbClr val="00B0F0"/>
                </a:solidFill>
              </a:rPr>
              <a:t>tibi</a:t>
            </a:r>
            <a:r>
              <a:rPr lang="en-US" sz="2800" dirty="0" smtClean="0">
                <a:solidFill>
                  <a:srgbClr val="00B0F0"/>
                </a:solidFill>
              </a:rPr>
              <a:t> </a:t>
            </a:r>
            <a:r>
              <a:rPr lang="en-US" sz="2800" dirty="0" err="1" smtClean="0">
                <a:solidFill>
                  <a:srgbClr val="00B0F0"/>
                </a:solidFill>
              </a:rPr>
              <a:t>iuventus</a:t>
            </a:r>
            <a:r>
              <a:rPr lang="en-US" sz="2800" dirty="0" smtClean="0">
                <a:solidFill>
                  <a:srgbClr val="00B0F0"/>
                </a:solidFill>
              </a:rPr>
              <a:t> </a:t>
            </a:r>
            <a:r>
              <a:rPr lang="en-US" sz="2800" dirty="0" err="1" smtClean="0">
                <a:solidFill>
                  <a:srgbClr val="00B0F0"/>
                </a:solidFill>
              </a:rPr>
              <a:t>Romana</a:t>
            </a:r>
            <a:r>
              <a:rPr lang="en-US" sz="2800" dirty="0" smtClean="0">
                <a:solidFill>
                  <a:srgbClr val="00B0F0"/>
                </a:solidFill>
              </a:rPr>
              <a:t> </a:t>
            </a:r>
            <a:r>
              <a:rPr lang="en-US" sz="2800" dirty="0" err="1" smtClean="0">
                <a:solidFill>
                  <a:srgbClr val="00B0F0"/>
                </a:solidFill>
              </a:rPr>
              <a:t>indicimus</a:t>
            </a:r>
            <a:r>
              <a:rPr lang="en-US" sz="2800" dirty="0" smtClean="0">
                <a:solidFill>
                  <a:srgbClr val="00B0F0"/>
                </a:solidFill>
              </a:rPr>
              <a:t> bellum. </a:t>
            </a:r>
            <a:r>
              <a:rPr lang="en-US" sz="2800" dirty="0" err="1" smtClean="0">
                <a:solidFill>
                  <a:srgbClr val="00B0F0"/>
                </a:solidFill>
              </a:rPr>
              <a:t>Nullam</a:t>
            </a:r>
            <a:r>
              <a:rPr lang="en-US" sz="2800" dirty="0" smtClean="0">
                <a:solidFill>
                  <a:srgbClr val="00B0F0"/>
                </a:solidFill>
              </a:rPr>
              <a:t> </a:t>
            </a:r>
            <a:r>
              <a:rPr lang="en-US" sz="2800" dirty="0" err="1" smtClean="0">
                <a:solidFill>
                  <a:srgbClr val="00B0F0"/>
                </a:solidFill>
              </a:rPr>
              <a:t>aciem</a:t>
            </a:r>
            <a:r>
              <a:rPr lang="en-US" sz="2800" dirty="0" smtClean="0">
                <a:solidFill>
                  <a:srgbClr val="00B0F0"/>
                </a:solidFill>
              </a:rPr>
              <a:t>, </a:t>
            </a:r>
            <a:r>
              <a:rPr lang="en-US" sz="2800" dirty="0" err="1" smtClean="0">
                <a:solidFill>
                  <a:srgbClr val="00B0F0"/>
                </a:solidFill>
              </a:rPr>
              <a:t>nullum</a:t>
            </a:r>
            <a:r>
              <a:rPr lang="en-US" sz="2800" dirty="0" smtClean="0">
                <a:solidFill>
                  <a:srgbClr val="00B0F0"/>
                </a:solidFill>
              </a:rPr>
              <a:t> </a:t>
            </a:r>
            <a:r>
              <a:rPr lang="en-US" sz="2800" dirty="0" err="1" smtClean="0">
                <a:solidFill>
                  <a:srgbClr val="00B0F0"/>
                </a:solidFill>
              </a:rPr>
              <a:t>proelium</a:t>
            </a:r>
            <a:r>
              <a:rPr lang="en-US" sz="2800" dirty="0" smtClean="0">
                <a:solidFill>
                  <a:srgbClr val="00B0F0"/>
                </a:solidFill>
              </a:rPr>
              <a:t> </a:t>
            </a:r>
            <a:r>
              <a:rPr lang="en-US" sz="2800" dirty="0" err="1" smtClean="0">
                <a:solidFill>
                  <a:srgbClr val="00B0F0"/>
                </a:solidFill>
              </a:rPr>
              <a:t>timueris</a:t>
            </a:r>
            <a:r>
              <a:rPr lang="en-US" sz="2800" dirty="0" smtClean="0">
                <a:solidFill>
                  <a:srgbClr val="00B0F0"/>
                </a:solidFill>
              </a:rPr>
              <a:t>; </a:t>
            </a:r>
            <a:r>
              <a:rPr lang="en-US" sz="2800" dirty="0" err="1" smtClean="0">
                <a:solidFill>
                  <a:srgbClr val="00B0F0"/>
                </a:solidFill>
              </a:rPr>
              <a:t>uni</a:t>
            </a:r>
            <a:r>
              <a:rPr lang="en-US" sz="2800" dirty="0" smtClean="0">
                <a:solidFill>
                  <a:srgbClr val="00B0F0"/>
                </a:solidFill>
              </a:rPr>
              <a:t> </a:t>
            </a:r>
            <a:r>
              <a:rPr lang="en-US" sz="2800" dirty="0" err="1" smtClean="0">
                <a:solidFill>
                  <a:srgbClr val="00B0F0"/>
                </a:solidFill>
              </a:rPr>
              <a:t>tibi</a:t>
            </a:r>
            <a:r>
              <a:rPr lang="en-US" sz="2800" dirty="0" smtClean="0">
                <a:solidFill>
                  <a:srgbClr val="00B0F0"/>
                </a:solidFill>
              </a:rPr>
              <a:t> et cum </a:t>
            </a:r>
            <a:r>
              <a:rPr lang="en-US" sz="2800" dirty="0" err="1" smtClean="0">
                <a:solidFill>
                  <a:srgbClr val="00B0F0"/>
                </a:solidFill>
              </a:rPr>
              <a:t>singulis</a:t>
            </a:r>
            <a:r>
              <a:rPr lang="en-US" sz="2800" dirty="0" smtClean="0">
                <a:solidFill>
                  <a:srgbClr val="00B0F0"/>
                </a:solidFill>
              </a:rPr>
              <a:t> res </a:t>
            </a:r>
            <a:r>
              <a:rPr lang="en-US" sz="2800" dirty="0" err="1" smtClean="0">
                <a:solidFill>
                  <a:srgbClr val="00B0F0"/>
                </a:solidFill>
              </a:rPr>
              <a:t>erit</a:t>
            </a:r>
            <a:r>
              <a:rPr lang="en-US" sz="2800" dirty="0" smtClean="0">
                <a:solidFill>
                  <a:srgbClr val="00B0F0"/>
                </a:solidFill>
              </a:rPr>
              <a:t>.’</a:t>
            </a:r>
            <a:endParaRPr lang="nl-NL" sz="2800" dirty="0">
              <a:solidFill>
                <a:srgbClr val="00B0F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smtClean="0">
                <a:solidFill>
                  <a:schemeClr val="accent3">
                    <a:lumMod val="60000"/>
                    <a:lumOff val="40000"/>
                  </a:schemeClr>
                </a:solidFill>
                <a:latin typeface="+mj-lt"/>
                <a:ea typeface="+mj-ea"/>
                <a:cs typeface="+mj-cs"/>
              </a:rPr>
              <a:t>Dit zijn nog eens gevleugelde woorden! In die situatie zeg je gewoon tegen het door jou beoogde slachtoffer dat hij zijn borst nat kan maken voor talrijke aanslagen. De jeugd van Rome heeft hem de oorlog verklaard, hem alleen.</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145</a:t>
            </a:fld>
            <a:endParaRPr lang="nl-NL"/>
          </a:p>
        </p:txBody>
      </p:sp>
      <p:sp>
        <p:nvSpPr>
          <p:cNvPr id="3" name="Rechthoek 2"/>
          <p:cNvSpPr/>
          <p:nvPr/>
        </p:nvSpPr>
        <p:spPr>
          <a:xfrm>
            <a:off x="179512" y="188640"/>
            <a:ext cx="8712968" cy="3136628"/>
          </a:xfrm>
          <a:prstGeom prst="rect">
            <a:avLst/>
          </a:prstGeom>
        </p:spPr>
        <p:txBody>
          <a:bodyPr wrap="square">
            <a:spAutoFit/>
          </a:bodyPr>
          <a:lstStyle/>
          <a:p>
            <a:pPr>
              <a:lnSpc>
                <a:spcPts val="4000"/>
              </a:lnSpc>
            </a:pPr>
            <a:r>
              <a:rPr lang="en-US" sz="2800" dirty="0" smtClean="0"/>
              <a:t>Cum </a:t>
            </a:r>
            <a:r>
              <a:rPr lang="en-US" sz="2800" dirty="0" err="1" smtClean="0"/>
              <a:t>rex</a:t>
            </a:r>
            <a:r>
              <a:rPr lang="en-US" sz="2800" dirty="0" smtClean="0"/>
              <a:t>, </a:t>
            </a:r>
            <a:r>
              <a:rPr lang="en-US" sz="2800" dirty="0" err="1" smtClean="0"/>
              <a:t>simul</a:t>
            </a:r>
            <a:r>
              <a:rPr lang="en-US" sz="2800" dirty="0" smtClean="0"/>
              <a:t> </a:t>
            </a:r>
            <a:r>
              <a:rPr lang="en-US" sz="2800" dirty="0" err="1" smtClean="0"/>
              <a:t>ira</a:t>
            </a:r>
            <a:r>
              <a:rPr lang="en-US" sz="2800" dirty="0" smtClean="0"/>
              <a:t> </a:t>
            </a:r>
            <a:r>
              <a:rPr lang="en-US" sz="2800" dirty="0" err="1" smtClean="0"/>
              <a:t>infensus</a:t>
            </a:r>
            <a:r>
              <a:rPr lang="en-US" sz="2800" dirty="0" smtClean="0"/>
              <a:t> </a:t>
            </a:r>
            <a:r>
              <a:rPr lang="en-US" sz="2800" dirty="0" err="1" smtClean="0"/>
              <a:t>periculoque</a:t>
            </a:r>
            <a:r>
              <a:rPr lang="en-US" sz="2800" dirty="0" smtClean="0"/>
              <a:t> </a:t>
            </a:r>
            <a:r>
              <a:rPr lang="en-US" sz="2800" dirty="0" err="1" smtClean="0"/>
              <a:t>conterritus</a:t>
            </a:r>
            <a:r>
              <a:rPr lang="en-US" sz="2800" dirty="0" smtClean="0"/>
              <a:t>, </a:t>
            </a:r>
            <a:r>
              <a:rPr lang="en-US" sz="2800" dirty="0" err="1" smtClean="0"/>
              <a:t>circumdari</a:t>
            </a:r>
            <a:r>
              <a:rPr lang="en-US" sz="2800" dirty="0" smtClean="0"/>
              <a:t> </a:t>
            </a:r>
            <a:r>
              <a:rPr lang="en-US" sz="2800" dirty="0" err="1" smtClean="0"/>
              <a:t>ignes</a:t>
            </a:r>
            <a:r>
              <a:rPr lang="en-US" sz="2800" dirty="0" smtClean="0"/>
              <a:t> </a:t>
            </a:r>
            <a:r>
              <a:rPr lang="en-US" sz="2800" dirty="0" err="1" smtClean="0"/>
              <a:t>minitabundus</a:t>
            </a:r>
            <a:r>
              <a:rPr lang="en-US" sz="2800" dirty="0" smtClean="0"/>
              <a:t> </a:t>
            </a:r>
            <a:r>
              <a:rPr lang="en-US" sz="2800" dirty="0" err="1" smtClean="0"/>
              <a:t>iuberet</a:t>
            </a:r>
            <a:r>
              <a:rPr lang="en-US" sz="2800" dirty="0" smtClean="0"/>
              <a:t>, nisi </a:t>
            </a:r>
            <a:r>
              <a:rPr lang="en-US" sz="2800" dirty="0" err="1" smtClean="0"/>
              <a:t>expromeret</a:t>
            </a:r>
            <a:r>
              <a:rPr lang="en-US" sz="2800" dirty="0" smtClean="0"/>
              <a:t> </a:t>
            </a:r>
            <a:r>
              <a:rPr lang="en-US" sz="2800" dirty="0" err="1" smtClean="0"/>
              <a:t>propere</a:t>
            </a:r>
            <a:r>
              <a:rPr lang="en-US" sz="2800" dirty="0" smtClean="0"/>
              <a:t>, </a:t>
            </a:r>
            <a:r>
              <a:rPr lang="en-US" sz="2800" dirty="0" err="1" smtClean="0"/>
              <a:t>quas</a:t>
            </a:r>
            <a:r>
              <a:rPr lang="en-US" sz="2800" dirty="0" smtClean="0"/>
              <a:t> </a:t>
            </a:r>
            <a:r>
              <a:rPr lang="en-US" sz="2800" dirty="0" err="1" smtClean="0"/>
              <a:t>insidiarum</a:t>
            </a:r>
            <a:r>
              <a:rPr lang="en-US" sz="2800" dirty="0" smtClean="0"/>
              <a:t> </a:t>
            </a:r>
            <a:r>
              <a:rPr lang="en-US" sz="2800" dirty="0" err="1" smtClean="0"/>
              <a:t>sibi</a:t>
            </a:r>
            <a:r>
              <a:rPr lang="en-US" sz="2800" dirty="0" smtClean="0"/>
              <a:t> minas per </a:t>
            </a:r>
            <a:r>
              <a:rPr lang="en-US" sz="2800" dirty="0" err="1" smtClean="0"/>
              <a:t>ambages</a:t>
            </a:r>
            <a:r>
              <a:rPr lang="en-US" sz="2800" dirty="0" smtClean="0"/>
              <a:t> </a:t>
            </a:r>
            <a:r>
              <a:rPr lang="en-US" sz="2800" dirty="0" err="1" smtClean="0"/>
              <a:t>iaceret</a:t>
            </a:r>
            <a:r>
              <a:rPr lang="en-US" sz="2800" dirty="0" smtClean="0"/>
              <a:t>, </a:t>
            </a:r>
            <a:r>
              <a:rPr lang="en-US" sz="2800" dirty="0" smtClean="0">
                <a:solidFill>
                  <a:srgbClr val="00B0F0"/>
                </a:solidFill>
              </a:rPr>
              <a:t>‘En </a:t>
            </a:r>
            <a:r>
              <a:rPr lang="en-US" sz="2800" dirty="0" err="1" smtClean="0">
                <a:solidFill>
                  <a:srgbClr val="00B0F0"/>
                </a:solidFill>
              </a:rPr>
              <a:t>tibi</a:t>
            </a:r>
            <a:r>
              <a:rPr lang="en-US" sz="2800" dirty="0" smtClean="0">
                <a:solidFill>
                  <a:srgbClr val="00B0F0"/>
                </a:solidFill>
              </a:rPr>
              <a:t>’</a:t>
            </a:r>
            <a:r>
              <a:rPr lang="en-US" sz="2800" dirty="0" smtClean="0"/>
              <a:t> </a:t>
            </a:r>
            <a:r>
              <a:rPr lang="en-US" sz="2800" dirty="0" err="1" smtClean="0"/>
              <a:t>inquit</a:t>
            </a:r>
            <a:r>
              <a:rPr lang="en-US" sz="2800" dirty="0" smtClean="0"/>
              <a:t>, </a:t>
            </a:r>
            <a:r>
              <a:rPr lang="en-US" sz="2800" dirty="0" smtClean="0">
                <a:solidFill>
                  <a:srgbClr val="00B0F0"/>
                </a:solidFill>
              </a:rPr>
              <a:t>‘</a:t>
            </a:r>
            <a:r>
              <a:rPr lang="en-US" sz="2800" dirty="0" err="1" smtClean="0">
                <a:solidFill>
                  <a:srgbClr val="00B0F0"/>
                </a:solidFill>
              </a:rPr>
              <a:t>ut</a:t>
            </a:r>
            <a:r>
              <a:rPr lang="en-US" sz="2800" dirty="0" smtClean="0">
                <a:solidFill>
                  <a:srgbClr val="00B0F0"/>
                </a:solidFill>
              </a:rPr>
              <a:t> </a:t>
            </a:r>
            <a:r>
              <a:rPr lang="en-US" sz="2800" dirty="0" err="1" smtClean="0">
                <a:solidFill>
                  <a:srgbClr val="00B0F0"/>
                </a:solidFill>
              </a:rPr>
              <a:t>sentias</a:t>
            </a:r>
            <a:r>
              <a:rPr lang="en-US" sz="2800" dirty="0" smtClean="0">
                <a:solidFill>
                  <a:srgbClr val="00B0F0"/>
                </a:solidFill>
              </a:rPr>
              <a:t>, quam vile corpus sit </a:t>
            </a:r>
            <a:r>
              <a:rPr lang="en-US" sz="2800" dirty="0" err="1" smtClean="0">
                <a:solidFill>
                  <a:srgbClr val="00B0F0"/>
                </a:solidFill>
              </a:rPr>
              <a:t>iis</a:t>
            </a:r>
            <a:r>
              <a:rPr lang="en-US" sz="2800" dirty="0" smtClean="0">
                <a:solidFill>
                  <a:srgbClr val="00B0F0"/>
                </a:solidFill>
              </a:rPr>
              <a:t>, qui </a:t>
            </a:r>
            <a:r>
              <a:rPr lang="en-US" sz="2800" dirty="0" err="1" smtClean="0">
                <a:solidFill>
                  <a:srgbClr val="00B0F0"/>
                </a:solidFill>
              </a:rPr>
              <a:t>magnam</a:t>
            </a:r>
            <a:r>
              <a:rPr lang="en-US" sz="2800" dirty="0" smtClean="0">
                <a:solidFill>
                  <a:srgbClr val="00B0F0"/>
                </a:solidFill>
              </a:rPr>
              <a:t> </a:t>
            </a:r>
            <a:r>
              <a:rPr lang="en-US" sz="2800" dirty="0" err="1" smtClean="0">
                <a:solidFill>
                  <a:srgbClr val="00B0F0"/>
                </a:solidFill>
              </a:rPr>
              <a:t>gloriam</a:t>
            </a:r>
            <a:r>
              <a:rPr lang="en-US" sz="2800" dirty="0" smtClean="0">
                <a:solidFill>
                  <a:srgbClr val="00B0F0"/>
                </a:solidFill>
              </a:rPr>
              <a:t> </a:t>
            </a:r>
            <a:r>
              <a:rPr lang="en-US" sz="2800" dirty="0" err="1" smtClean="0">
                <a:solidFill>
                  <a:srgbClr val="00B0F0"/>
                </a:solidFill>
              </a:rPr>
              <a:t>vident</a:t>
            </a:r>
            <a:r>
              <a:rPr lang="en-US" sz="2800" dirty="0" smtClean="0">
                <a:solidFill>
                  <a:srgbClr val="00B0F0"/>
                </a:solidFill>
              </a:rPr>
              <a:t>’</a:t>
            </a:r>
            <a:r>
              <a:rPr lang="en-US" sz="2800" dirty="0" smtClean="0"/>
              <a:t>; </a:t>
            </a:r>
            <a:r>
              <a:rPr lang="en-US" sz="2800" dirty="0" err="1" smtClean="0"/>
              <a:t>dextramque</a:t>
            </a:r>
            <a:r>
              <a:rPr lang="en-US" sz="2800" dirty="0" smtClean="0"/>
              <a:t> </a:t>
            </a:r>
            <a:r>
              <a:rPr lang="en-US" sz="2800" dirty="0" err="1" smtClean="0"/>
              <a:t>accenso</a:t>
            </a:r>
            <a:r>
              <a:rPr lang="en-US" sz="2800" dirty="0" smtClean="0"/>
              <a:t> ad </a:t>
            </a:r>
            <a:r>
              <a:rPr lang="en-US" sz="2800" dirty="0" err="1" smtClean="0"/>
              <a:t>sacrificium</a:t>
            </a:r>
            <a:r>
              <a:rPr lang="en-US" sz="2800" dirty="0" smtClean="0"/>
              <a:t> </a:t>
            </a:r>
            <a:r>
              <a:rPr lang="en-US" sz="2800" dirty="0" err="1" smtClean="0"/>
              <a:t>foculo</a:t>
            </a:r>
            <a:r>
              <a:rPr lang="en-US" sz="2800" dirty="0" smtClean="0"/>
              <a:t> </a:t>
            </a:r>
            <a:r>
              <a:rPr lang="en-US" sz="2800" dirty="0" err="1" smtClean="0"/>
              <a:t>inicit</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75</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Waarom reageert </a:t>
            </a:r>
            <a:r>
              <a:rPr lang="nl-NL" sz="2800" dirty="0" err="1" smtClean="0">
                <a:latin typeface="+mj-lt"/>
                <a:ea typeface="+mj-ea"/>
                <a:cs typeface="+mj-cs"/>
              </a:rPr>
              <a:t>Porsenna</a:t>
            </a:r>
            <a:r>
              <a:rPr lang="nl-NL" sz="2800" dirty="0" smtClean="0">
                <a:latin typeface="+mj-lt"/>
                <a:ea typeface="+mj-ea"/>
                <a:cs typeface="+mj-cs"/>
              </a:rPr>
              <a:t> zo bizar?</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hij is een </a:t>
            </a:r>
            <a:r>
              <a:rPr lang="nl-NL" sz="2800" dirty="0" err="1" smtClean="0">
                <a:solidFill>
                  <a:srgbClr val="00B050"/>
                </a:solidFill>
                <a:latin typeface="+mj-lt"/>
                <a:ea typeface="+mj-ea"/>
                <a:cs typeface="+mj-cs"/>
              </a:rPr>
              <a:t>Etrusk</a:t>
            </a:r>
            <a:r>
              <a:rPr lang="nl-NL" sz="2800" dirty="0" smtClean="0">
                <a:solidFill>
                  <a:srgbClr val="00B050"/>
                </a:solidFill>
                <a:latin typeface="+mj-lt"/>
                <a:ea typeface="+mj-ea"/>
                <a:cs typeface="+mj-cs"/>
              </a:rPr>
              <a:t>: </a:t>
            </a:r>
            <a:r>
              <a:rPr lang="nl-NL" sz="2800" dirty="0" err="1" smtClean="0">
                <a:solidFill>
                  <a:srgbClr val="00B050"/>
                </a:solidFill>
                <a:latin typeface="+mj-lt"/>
                <a:ea typeface="+mj-ea"/>
                <a:cs typeface="+mj-cs"/>
              </a:rPr>
              <a:t>dûh</a:t>
            </a:r>
            <a:r>
              <a:rPr lang="nl-NL" sz="2800" dirty="0" smtClean="0">
                <a:solidFill>
                  <a:srgbClr val="00B050"/>
                </a:solidFill>
                <a:latin typeface="+mj-lt"/>
                <a:ea typeface="+mj-ea"/>
                <a:cs typeface="+mj-cs"/>
              </a:rPr>
              <a:t>…</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hij haat </a:t>
            </a:r>
            <a:r>
              <a:rPr kumimoji="0" lang="nl-NL" sz="2800" i="0" u="none" strike="noStrike" kern="1200" cap="none" spc="0" normalizeH="0" noProof="0" dirty="0" err="1" smtClean="0">
                <a:ln>
                  <a:noFill/>
                </a:ln>
                <a:solidFill>
                  <a:srgbClr val="00B050"/>
                </a:solidFill>
                <a:effectLst/>
                <a:uLnTx/>
                <a:uFillTx/>
                <a:latin typeface="+mj-lt"/>
                <a:ea typeface="+mj-ea"/>
                <a:cs typeface="+mj-cs"/>
              </a:rPr>
              <a:t>Mucius</a:t>
            </a:r>
            <a:r>
              <a:rPr kumimoji="0" lang="nl-NL" sz="2800" i="0" u="none" strike="noStrike" kern="1200" cap="none" spc="0" normalizeH="0" noProof="0" dirty="0" smtClean="0">
                <a:ln>
                  <a:noFill/>
                </a:ln>
                <a:solidFill>
                  <a:srgbClr val="00B050"/>
                </a:solidFill>
                <a:effectLst/>
                <a:uLnTx/>
                <a:uFillTx/>
                <a:latin typeface="+mj-lt"/>
                <a:ea typeface="+mj-ea"/>
                <a:cs typeface="+mj-cs"/>
              </a:rPr>
              <a:t> vanwege de dooie secretaris</a:t>
            </a:r>
            <a:endParaRPr lang="nl-NL" sz="2800" dirty="0" smtClean="0">
              <a:solidFill>
                <a:srgbClr val="00B050"/>
              </a:solidFill>
            </a:endParaRPr>
          </a:p>
          <a:p>
            <a:pPr>
              <a:lnSpc>
                <a:spcPts val="3000"/>
              </a:lnSpc>
              <a:spcBef>
                <a:spcPct val="0"/>
              </a:spcBef>
              <a:defRPr/>
            </a:pPr>
            <a:r>
              <a:rPr lang="nl-NL" sz="2800" dirty="0" smtClean="0">
                <a:solidFill>
                  <a:srgbClr val="00B050"/>
                </a:solidFill>
                <a:latin typeface="+mj-lt"/>
                <a:ea typeface="+mj-ea"/>
                <a:cs typeface="+mj-cs"/>
              </a:rPr>
              <a:t>	C. hij wil ook eens dreigend overkomen</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hij snapt niets van </a:t>
            </a:r>
            <a:r>
              <a:rPr kumimoji="0" lang="nl-NL" sz="2800" i="0" u="none" strike="noStrike" kern="1200" cap="none" spc="0" normalizeH="0" noProof="0" dirty="0" err="1" smtClean="0">
                <a:ln>
                  <a:noFill/>
                </a:ln>
                <a:solidFill>
                  <a:srgbClr val="00B050"/>
                </a:solidFill>
                <a:effectLst/>
                <a:uLnTx/>
                <a:uFillTx/>
                <a:latin typeface="+mj-lt"/>
                <a:ea typeface="+mj-ea"/>
                <a:cs typeface="+mj-cs"/>
              </a:rPr>
              <a:t>Mucius</a:t>
            </a:r>
            <a:r>
              <a:rPr kumimoji="0" lang="nl-NL" sz="2800" i="0" u="none" strike="noStrike" kern="1200" cap="none" spc="0" normalizeH="0" noProof="0" dirty="0" smtClean="0">
                <a:ln>
                  <a:noFill/>
                </a:ln>
                <a:solidFill>
                  <a:srgbClr val="00B050"/>
                </a:solidFill>
                <a:effectLst/>
                <a:uLnTx/>
                <a:uFillTx/>
                <a:latin typeface="+mj-lt"/>
                <a:ea typeface="+mj-ea"/>
                <a:cs typeface="+mj-cs"/>
              </a:rPr>
              <a:t>’ dreigende woorden</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146</a:t>
            </a:fld>
            <a:endParaRPr lang="nl-NL"/>
          </a:p>
        </p:txBody>
      </p:sp>
      <p:sp>
        <p:nvSpPr>
          <p:cNvPr id="3" name="Rechthoek 2"/>
          <p:cNvSpPr/>
          <p:nvPr/>
        </p:nvSpPr>
        <p:spPr>
          <a:xfrm>
            <a:off x="179512" y="188640"/>
            <a:ext cx="8712968" cy="3649589"/>
          </a:xfrm>
          <a:prstGeom prst="rect">
            <a:avLst/>
          </a:prstGeom>
        </p:spPr>
        <p:txBody>
          <a:bodyPr wrap="square">
            <a:spAutoFit/>
          </a:bodyPr>
          <a:lstStyle/>
          <a:p>
            <a:pPr>
              <a:lnSpc>
                <a:spcPts val="4000"/>
              </a:lnSpc>
            </a:pPr>
            <a:r>
              <a:rPr lang="en-US" sz="2800" dirty="0" smtClean="0"/>
              <a:t>Quam cum </a:t>
            </a:r>
            <a:r>
              <a:rPr lang="en-US" sz="2800" dirty="0" err="1" smtClean="0"/>
              <a:t>velut</a:t>
            </a:r>
            <a:r>
              <a:rPr lang="en-US" sz="2800" dirty="0" smtClean="0"/>
              <a:t> </a:t>
            </a:r>
            <a:r>
              <a:rPr lang="en-US" sz="2800" dirty="0" err="1" smtClean="0"/>
              <a:t>alienato</a:t>
            </a:r>
            <a:r>
              <a:rPr lang="en-US" sz="2800" dirty="0" smtClean="0"/>
              <a:t> </a:t>
            </a:r>
            <a:r>
              <a:rPr lang="en-US" sz="2800" dirty="0" err="1" smtClean="0"/>
              <a:t>ab</a:t>
            </a:r>
            <a:r>
              <a:rPr lang="en-US" sz="2800" dirty="0" smtClean="0"/>
              <a:t> </a:t>
            </a:r>
            <a:r>
              <a:rPr lang="en-US" sz="2800" dirty="0" err="1" smtClean="0"/>
              <a:t>sensu</a:t>
            </a:r>
            <a:r>
              <a:rPr lang="en-US" sz="2800" dirty="0" smtClean="0"/>
              <a:t> </a:t>
            </a:r>
            <a:r>
              <a:rPr lang="en-US" sz="2800" dirty="0" err="1" smtClean="0"/>
              <a:t>torreret</a:t>
            </a:r>
            <a:r>
              <a:rPr lang="en-US" sz="2800" dirty="0" smtClean="0"/>
              <a:t> </a:t>
            </a:r>
            <a:r>
              <a:rPr lang="en-US" sz="2800" dirty="0" err="1" smtClean="0"/>
              <a:t>animo</a:t>
            </a:r>
            <a:r>
              <a:rPr lang="en-US" sz="2800" dirty="0" smtClean="0"/>
              <a:t>, </a:t>
            </a:r>
            <a:r>
              <a:rPr lang="en-US" sz="2800" dirty="0" err="1" smtClean="0"/>
              <a:t>prope</a:t>
            </a:r>
            <a:r>
              <a:rPr lang="en-US" sz="2800" dirty="0" smtClean="0"/>
              <a:t> </a:t>
            </a:r>
            <a:r>
              <a:rPr lang="en-US" sz="2800" dirty="0" err="1" smtClean="0"/>
              <a:t>attonitus</a:t>
            </a:r>
            <a:r>
              <a:rPr lang="en-US" sz="2800" dirty="0" smtClean="0"/>
              <a:t> </a:t>
            </a:r>
            <a:r>
              <a:rPr lang="en-US" sz="2800" dirty="0" err="1" smtClean="0"/>
              <a:t>miraculo</a:t>
            </a:r>
            <a:r>
              <a:rPr lang="en-US" sz="2800" dirty="0" smtClean="0"/>
              <a:t> </a:t>
            </a:r>
            <a:r>
              <a:rPr lang="en-US" sz="2800" dirty="0" err="1" smtClean="0"/>
              <a:t>rex</a:t>
            </a:r>
            <a:r>
              <a:rPr lang="en-US" sz="2800" dirty="0" smtClean="0"/>
              <a:t>, cum </a:t>
            </a:r>
            <a:r>
              <a:rPr lang="en-US" sz="2800" dirty="0" err="1" smtClean="0"/>
              <a:t>ab</a:t>
            </a:r>
            <a:r>
              <a:rPr lang="en-US" sz="2800" dirty="0" smtClean="0"/>
              <a:t> </a:t>
            </a:r>
            <a:r>
              <a:rPr lang="en-US" sz="2800" dirty="0" err="1" smtClean="0"/>
              <a:t>sede</a:t>
            </a:r>
            <a:r>
              <a:rPr lang="en-US" sz="2800" dirty="0" smtClean="0"/>
              <a:t> </a:t>
            </a:r>
            <a:r>
              <a:rPr lang="en-US" sz="2800" dirty="0" err="1" smtClean="0"/>
              <a:t>sua</a:t>
            </a:r>
            <a:r>
              <a:rPr lang="en-US" sz="2800" dirty="0" smtClean="0"/>
              <a:t> </a:t>
            </a:r>
            <a:r>
              <a:rPr lang="en-US" sz="2800" dirty="0" err="1" smtClean="0"/>
              <a:t>prosiluisset</a:t>
            </a:r>
            <a:r>
              <a:rPr lang="en-US" sz="2800" dirty="0" smtClean="0"/>
              <a:t> </a:t>
            </a:r>
            <a:r>
              <a:rPr lang="en-US" sz="2800" dirty="0" err="1" smtClean="0"/>
              <a:t>amoverique</a:t>
            </a:r>
            <a:r>
              <a:rPr lang="en-US" sz="2800" dirty="0" smtClean="0"/>
              <a:t> </a:t>
            </a:r>
            <a:r>
              <a:rPr lang="en-US" sz="2800" dirty="0" err="1" smtClean="0"/>
              <a:t>ab</a:t>
            </a:r>
            <a:r>
              <a:rPr lang="en-US" sz="2800" dirty="0" smtClean="0"/>
              <a:t> </a:t>
            </a:r>
            <a:r>
              <a:rPr lang="en-US" sz="2800" dirty="0" err="1" smtClean="0"/>
              <a:t>altaribus</a:t>
            </a:r>
            <a:r>
              <a:rPr lang="en-US" sz="2800" dirty="0" smtClean="0"/>
              <a:t> </a:t>
            </a:r>
            <a:r>
              <a:rPr lang="en-US" sz="2800" dirty="0" err="1" smtClean="0"/>
              <a:t>iuvenem</a:t>
            </a:r>
            <a:r>
              <a:rPr lang="en-US" sz="2800" dirty="0" smtClean="0"/>
              <a:t> </a:t>
            </a:r>
            <a:r>
              <a:rPr lang="en-US" sz="2800" dirty="0" err="1" smtClean="0"/>
              <a:t>iussisset</a:t>
            </a:r>
            <a:r>
              <a:rPr lang="en-US" sz="2800" dirty="0" smtClean="0"/>
              <a:t>, </a:t>
            </a:r>
            <a:r>
              <a:rPr lang="en-US" sz="2800" dirty="0" smtClean="0">
                <a:solidFill>
                  <a:srgbClr val="00B0F0"/>
                </a:solidFill>
              </a:rPr>
              <a:t>‘</a:t>
            </a:r>
            <a:r>
              <a:rPr lang="en-US" sz="2800" dirty="0" err="1" smtClean="0">
                <a:solidFill>
                  <a:srgbClr val="00B0F0"/>
                </a:solidFill>
              </a:rPr>
              <a:t>Tu</a:t>
            </a:r>
            <a:r>
              <a:rPr lang="en-US" sz="2800" dirty="0" smtClean="0">
                <a:solidFill>
                  <a:srgbClr val="00B0F0"/>
                </a:solidFill>
              </a:rPr>
              <a:t> </a:t>
            </a:r>
            <a:r>
              <a:rPr lang="en-US" sz="2800" dirty="0" err="1" smtClean="0">
                <a:solidFill>
                  <a:srgbClr val="00B0F0"/>
                </a:solidFill>
              </a:rPr>
              <a:t>vero</a:t>
            </a:r>
            <a:r>
              <a:rPr lang="en-US" sz="2800" dirty="0" smtClean="0">
                <a:solidFill>
                  <a:srgbClr val="00B0F0"/>
                </a:solidFill>
              </a:rPr>
              <a:t> </a:t>
            </a:r>
            <a:r>
              <a:rPr lang="en-US" sz="2800" dirty="0" err="1" smtClean="0">
                <a:solidFill>
                  <a:srgbClr val="00B0F0"/>
                </a:solidFill>
              </a:rPr>
              <a:t>abi</a:t>
            </a:r>
            <a:r>
              <a:rPr lang="en-US" sz="2800" dirty="0" smtClean="0">
                <a:solidFill>
                  <a:srgbClr val="00B0F0"/>
                </a:solidFill>
              </a:rPr>
              <a:t>’</a:t>
            </a:r>
            <a:r>
              <a:rPr lang="en-US" sz="2800" dirty="0" smtClean="0"/>
              <a:t> </a:t>
            </a:r>
            <a:r>
              <a:rPr lang="en-US" sz="2800" dirty="0" err="1" smtClean="0"/>
              <a:t>inquit</a:t>
            </a:r>
            <a:r>
              <a:rPr lang="en-US" sz="2800" dirty="0" smtClean="0"/>
              <a:t>, </a:t>
            </a:r>
            <a:r>
              <a:rPr lang="en-US" sz="2800" dirty="0" smtClean="0">
                <a:solidFill>
                  <a:srgbClr val="00B0F0"/>
                </a:solidFill>
              </a:rPr>
              <a:t>‘in </a:t>
            </a:r>
            <a:r>
              <a:rPr lang="en-US" sz="2800" dirty="0" err="1" smtClean="0">
                <a:solidFill>
                  <a:srgbClr val="00B0F0"/>
                </a:solidFill>
              </a:rPr>
              <a:t>te</a:t>
            </a:r>
            <a:r>
              <a:rPr lang="en-US" sz="2800" dirty="0" smtClean="0">
                <a:solidFill>
                  <a:srgbClr val="00B0F0"/>
                </a:solidFill>
              </a:rPr>
              <a:t> </a:t>
            </a:r>
            <a:r>
              <a:rPr lang="en-US" sz="2800" dirty="0" err="1" smtClean="0">
                <a:solidFill>
                  <a:srgbClr val="00B0F0"/>
                </a:solidFill>
              </a:rPr>
              <a:t>magis</a:t>
            </a:r>
            <a:r>
              <a:rPr lang="en-US" sz="2800" dirty="0" smtClean="0">
                <a:solidFill>
                  <a:srgbClr val="00B0F0"/>
                </a:solidFill>
              </a:rPr>
              <a:t> quam in me </a:t>
            </a:r>
            <a:r>
              <a:rPr lang="en-US" sz="2800" u="sng" dirty="0" err="1" smtClean="0">
                <a:solidFill>
                  <a:srgbClr val="00B0F0"/>
                </a:solidFill>
              </a:rPr>
              <a:t>hostilia</a:t>
            </a:r>
            <a:r>
              <a:rPr lang="en-US" sz="2800" dirty="0" smtClean="0">
                <a:solidFill>
                  <a:srgbClr val="00B0F0"/>
                </a:solidFill>
              </a:rPr>
              <a:t> </a:t>
            </a:r>
            <a:r>
              <a:rPr lang="en-US" sz="2800" dirty="0" err="1" smtClean="0">
                <a:solidFill>
                  <a:srgbClr val="00B0F0"/>
                </a:solidFill>
              </a:rPr>
              <a:t>ausus</a:t>
            </a:r>
            <a:r>
              <a:rPr lang="en-US" sz="2800" dirty="0" smtClean="0">
                <a:solidFill>
                  <a:srgbClr val="00B0F0"/>
                </a:solidFill>
              </a:rPr>
              <a:t>. </a:t>
            </a:r>
            <a:r>
              <a:rPr lang="en-US" sz="2800" dirty="0" err="1" smtClean="0">
                <a:solidFill>
                  <a:srgbClr val="00B0F0"/>
                </a:solidFill>
              </a:rPr>
              <a:t>Iuberem</a:t>
            </a:r>
            <a:r>
              <a:rPr lang="en-US" sz="2800" dirty="0" smtClean="0">
                <a:solidFill>
                  <a:srgbClr val="00B0F0"/>
                </a:solidFill>
              </a:rPr>
              <a:t> </a:t>
            </a:r>
            <a:r>
              <a:rPr lang="en-US" sz="2800" dirty="0" err="1" smtClean="0">
                <a:solidFill>
                  <a:srgbClr val="00B0F0"/>
                </a:solidFill>
              </a:rPr>
              <a:t>macte</a:t>
            </a:r>
            <a:r>
              <a:rPr lang="en-US" sz="2800" dirty="0" smtClean="0">
                <a:solidFill>
                  <a:srgbClr val="00B0F0"/>
                </a:solidFill>
              </a:rPr>
              <a:t> </a:t>
            </a:r>
            <a:r>
              <a:rPr lang="en-US" sz="2800" dirty="0" err="1" smtClean="0">
                <a:solidFill>
                  <a:srgbClr val="00B0F0"/>
                </a:solidFill>
              </a:rPr>
              <a:t>virtute</a:t>
            </a:r>
            <a:r>
              <a:rPr lang="en-US" sz="2800" dirty="0" smtClean="0">
                <a:solidFill>
                  <a:srgbClr val="00B0F0"/>
                </a:solidFill>
              </a:rPr>
              <a:t> </a:t>
            </a:r>
            <a:r>
              <a:rPr lang="en-US" sz="2800" dirty="0" err="1" smtClean="0">
                <a:solidFill>
                  <a:srgbClr val="00B0F0"/>
                </a:solidFill>
              </a:rPr>
              <a:t>esse</a:t>
            </a:r>
            <a:r>
              <a:rPr lang="en-US" sz="2800" dirty="0" smtClean="0">
                <a:solidFill>
                  <a:srgbClr val="00B0F0"/>
                </a:solidFill>
              </a:rPr>
              <a:t>, </a:t>
            </a:r>
            <a:r>
              <a:rPr lang="en-US" sz="2800" dirty="0" err="1" smtClean="0">
                <a:solidFill>
                  <a:srgbClr val="00B0F0"/>
                </a:solidFill>
              </a:rPr>
              <a:t>si</a:t>
            </a:r>
            <a:r>
              <a:rPr lang="en-US" sz="2800" dirty="0" smtClean="0">
                <a:solidFill>
                  <a:srgbClr val="00B0F0"/>
                </a:solidFill>
              </a:rPr>
              <a:t> pro mea patria </a:t>
            </a:r>
            <a:r>
              <a:rPr lang="en-US" sz="2800" dirty="0" err="1" smtClean="0">
                <a:solidFill>
                  <a:srgbClr val="00B0F0"/>
                </a:solidFill>
              </a:rPr>
              <a:t>ista</a:t>
            </a:r>
            <a:r>
              <a:rPr lang="en-US" sz="2800" dirty="0" smtClean="0">
                <a:solidFill>
                  <a:srgbClr val="00B0F0"/>
                </a:solidFill>
              </a:rPr>
              <a:t> </a:t>
            </a:r>
            <a:r>
              <a:rPr lang="en-US" sz="2800" dirty="0" err="1" smtClean="0">
                <a:solidFill>
                  <a:srgbClr val="00B0F0"/>
                </a:solidFill>
              </a:rPr>
              <a:t>virtus</a:t>
            </a:r>
            <a:r>
              <a:rPr lang="en-US" sz="2800" dirty="0" smtClean="0">
                <a:solidFill>
                  <a:srgbClr val="00B0F0"/>
                </a:solidFill>
              </a:rPr>
              <a:t> </a:t>
            </a:r>
            <a:r>
              <a:rPr lang="en-US" sz="2800" dirty="0" err="1" smtClean="0">
                <a:solidFill>
                  <a:srgbClr val="00B0F0"/>
                </a:solidFill>
              </a:rPr>
              <a:t>staret</a:t>
            </a:r>
            <a:r>
              <a:rPr lang="en-US" sz="2800" dirty="0" smtClean="0">
                <a:solidFill>
                  <a:srgbClr val="00B0F0"/>
                </a:solidFill>
              </a:rPr>
              <a:t>; </a:t>
            </a:r>
            <a:r>
              <a:rPr lang="en-US" sz="2800" dirty="0" err="1" smtClean="0">
                <a:solidFill>
                  <a:srgbClr val="00B0F0"/>
                </a:solidFill>
              </a:rPr>
              <a:t>nunc</a:t>
            </a:r>
            <a:r>
              <a:rPr lang="en-US" sz="2800" dirty="0" smtClean="0">
                <a:solidFill>
                  <a:srgbClr val="00B0F0"/>
                </a:solidFill>
              </a:rPr>
              <a:t> </a:t>
            </a:r>
            <a:r>
              <a:rPr lang="en-US" sz="2800" dirty="0" err="1" smtClean="0">
                <a:solidFill>
                  <a:srgbClr val="00B0F0"/>
                </a:solidFill>
              </a:rPr>
              <a:t>iure</a:t>
            </a:r>
            <a:r>
              <a:rPr lang="en-US" sz="2800" dirty="0" smtClean="0">
                <a:solidFill>
                  <a:srgbClr val="00B0F0"/>
                </a:solidFill>
              </a:rPr>
              <a:t> belli </a:t>
            </a:r>
            <a:r>
              <a:rPr lang="en-US" sz="2800" dirty="0" err="1" smtClean="0">
                <a:solidFill>
                  <a:srgbClr val="00B0F0"/>
                </a:solidFill>
              </a:rPr>
              <a:t>liberum</a:t>
            </a:r>
            <a:r>
              <a:rPr lang="en-US" sz="2800" dirty="0" smtClean="0">
                <a:solidFill>
                  <a:srgbClr val="00B0F0"/>
                </a:solidFill>
              </a:rPr>
              <a:t> </a:t>
            </a:r>
            <a:r>
              <a:rPr lang="en-US" sz="2800" dirty="0" err="1" smtClean="0">
                <a:solidFill>
                  <a:srgbClr val="00B0F0"/>
                </a:solidFill>
              </a:rPr>
              <a:t>te</a:t>
            </a:r>
            <a:r>
              <a:rPr lang="en-US" sz="2800" dirty="0" smtClean="0">
                <a:solidFill>
                  <a:srgbClr val="00B0F0"/>
                </a:solidFill>
              </a:rPr>
              <a:t>, </a:t>
            </a:r>
            <a:r>
              <a:rPr lang="en-US" sz="2800" dirty="0" err="1" smtClean="0">
                <a:solidFill>
                  <a:srgbClr val="00B0F0"/>
                </a:solidFill>
              </a:rPr>
              <a:t>intactum</a:t>
            </a:r>
            <a:r>
              <a:rPr lang="en-US" sz="2800" dirty="0" smtClean="0">
                <a:solidFill>
                  <a:srgbClr val="00B0F0"/>
                </a:solidFill>
              </a:rPr>
              <a:t> </a:t>
            </a:r>
            <a:r>
              <a:rPr lang="en-US" sz="2800" dirty="0" err="1" smtClean="0">
                <a:solidFill>
                  <a:srgbClr val="00B0F0"/>
                </a:solidFill>
              </a:rPr>
              <a:t>inviolatumque</a:t>
            </a:r>
            <a:r>
              <a:rPr lang="en-US" sz="2800" dirty="0" smtClean="0">
                <a:solidFill>
                  <a:srgbClr val="00B0F0"/>
                </a:solidFill>
              </a:rPr>
              <a:t> </a:t>
            </a:r>
            <a:r>
              <a:rPr lang="en-US" sz="2800" dirty="0" err="1" smtClean="0">
                <a:solidFill>
                  <a:srgbClr val="00B0F0"/>
                </a:solidFill>
              </a:rPr>
              <a:t>hinc</a:t>
            </a:r>
            <a:r>
              <a:rPr lang="en-US" sz="2800" dirty="0" smtClean="0">
                <a:solidFill>
                  <a:srgbClr val="00B0F0"/>
                </a:solidFill>
              </a:rPr>
              <a:t> </a:t>
            </a:r>
            <a:r>
              <a:rPr lang="en-US" sz="2800" dirty="0" err="1" smtClean="0">
                <a:solidFill>
                  <a:srgbClr val="00B0F0"/>
                </a:solidFill>
              </a:rPr>
              <a:t>dimitto</a:t>
            </a:r>
            <a:r>
              <a:rPr lang="en-US" sz="2800" dirty="0" smtClean="0">
                <a:solidFill>
                  <a:srgbClr val="00B0F0"/>
                </a:solidFill>
              </a:rPr>
              <a:t>.’</a:t>
            </a:r>
            <a:endParaRPr lang="nl-NL" sz="2800" dirty="0">
              <a:solidFill>
                <a:srgbClr val="00B0F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76</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Wat bedoelt </a:t>
            </a:r>
            <a:r>
              <a:rPr lang="nl-NL" sz="2800" dirty="0" err="1" smtClean="0">
                <a:latin typeface="+mj-lt"/>
                <a:ea typeface="+mj-ea"/>
                <a:cs typeface="+mj-cs"/>
              </a:rPr>
              <a:t>Porsenna</a:t>
            </a:r>
            <a:r>
              <a:rPr lang="nl-NL" sz="2800" dirty="0" smtClean="0">
                <a:latin typeface="+mj-lt"/>
                <a:ea typeface="+mj-ea"/>
                <a:cs typeface="+mj-cs"/>
              </a:rPr>
              <a:t> met “</a:t>
            </a:r>
            <a:r>
              <a:rPr lang="nl-NL" sz="2800" dirty="0" err="1" smtClean="0">
                <a:latin typeface="+mj-lt"/>
                <a:ea typeface="+mj-ea"/>
                <a:cs typeface="+mj-cs"/>
              </a:rPr>
              <a:t>hostilia</a:t>
            </a:r>
            <a:r>
              <a:rPr lang="nl-NL" sz="2800" dirty="0" smtClean="0">
                <a:latin typeface="+mj-lt"/>
                <a:ea typeface="+mj-ea"/>
                <a:cs typeface="+mj-cs"/>
              </a:rPr>
              <a:t>” (r.4)?</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dat de moordaanslag mislukt is</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de moordaanslag op hem door </a:t>
            </a:r>
            <a:r>
              <a:rPr kumimoji="0" lang="nl-NL" sz="2800" i="0" u="none" strike="noStrike" kern="1200" cap="none" spc="0" normalizeH="0" noProof="0" dirty="0" err="1" smtClean="0">
                <a:ln>
                  <a:noFill/>
                </a:ln>
                <a:solidFill>
                  <a:srgbClr val="00B050"/>
                </a:solidFill>
                <a:effectLst/>
                <a:uLnTx/>
                <a:uFillTx/>
                <a:latin typeface="+mj-lt"/>
                <a:ea typeface="+mj-ea"/>
                <a:cs typeface="+mj-cs"/>
              </a:rPr>
              <a:t>Mucius</a:t>
            </a:r>
            <a:endParaRPr lang="nl-NL" sz="2800" dirty="0" smtClean="0">
              <a:solidFill>
                <a:srgbClr val="00B050"/>
              </a:solidFill>
            </a:endParaRPr>
          </a:p>
          <a:p>
            <a:pPr>
              <a:lnSpc>
                <a:spcPts val="3000"/>
              </a:lnSpc>
              <a:spcBef>
                <a:spcPct val="0"/>
              </a:spcBef>
              <a:defRPr/>
            </a:pPr>
            <a:r>
              <a:rPr lang="nl-NL" sz="2800" dirty="0" smtClean="0">
                <a:solidFill>
                  <a:srgbClr val="00B050"/>
                </a:solidFill>
                <a:latin typeface="+mj-lt"/>
                <a:ea typeface="+mj-ea"/>
                <a:cs typeface="+mj-cs"/>
              </a:rPr>
              <a:t>	C. dat </a:t>
            </a:r>
            <a:r>
              <a:rPr lang="nl-NL" sz="2800" dirty="0" err="1" smtClean="0">
                <a:solidFill>
                  <a:srgbClr val="00B050"/>
                </a:solidFill>
                <a:latin typeface="+mj-lt"/>
                <a:ea typeface="+mj-ea"/>
                <a:cs typeface="+mj-cs"/>
              </a:rPr>
              <a:t>Mucius</a:t>
            </a:r>
            <a:r>
              <a:rPr lang="nl-NL" sz="2800" dirty="0" smtClean="0">
                <a:solidFill>
                  <a:srgbClr val="00B050"/>
                </a:solidFill>
                <a:latin typeface="+mj-lt"/>
                <a:ea typeface="+mj-ea"/>
                <a:cs typeface="+mj-cs"/>
              </a:rPr>
              <a:t> de secretaris per ongeluk gedood had</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dat </a:t>
            </a:r>
            <a:r>
              <a:rPr kumimoji="0" lang="nl-NL" sz="2800" i="0" u="none" strike="noStrike" kern="1200" cap="none" spc="0" normalizeH="0" noProof="0" dirty="0" err="1" smtClean="0">
                <a:ln>
                  <a:noFill/>
                </a:ln>
                <a:solidFill>
                  <a:srgbClr val="00B050"/>
                </a:solidFill>
                <a:effectLst/>
                <a:uLnTx/>
                <a:uFillTx/>
                <a:latin typeface="+mj-lt"/>
                <a:ea typeface="+mj-ea"/>
                <a:cs typeface="+mj-cs"/>
              </a:rPr>
              <a:t>Mucius</a:t>
            </a:r>
            <a:r>
              <a:rPr kumimoji="0" lang="nl-NL" sz="2800" i="0" u="none" strike="noStrike" kern="1200" cap="none" spc="0" normalizeH="0" noProof="0" dirty="0" smtClean="0">
                <a:ln>
                  <a:noFill/>
                </a:ln>
                <a:solidFill>
                  <a:srgbClr val="00B050"/>
                </a:solidFill>
                <a:effectLst/>
                <a:uLnTx/>
                <a:uFillTx/>
                <a:latin typeface="+mj-lt"/>
                <a:ea typeface="+mj-ea"/>
                <a:cs typeface="+mj-cs"/>
              </a:rPr>
              <a:t> hem geen begrijpelijk antwoord gaf</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147</a:t>
            </a:fld>
            <a:endParaRPr lang="nl-NL"/>
          </a:p>
        </p:txBody>
      </p:sp>
      <p:sp>
        <p:nvSpPr>
          <p:cNvPr id="3" name="Rechthoek 2"/>
          <p:cNvSpPr/>
          <p:nvPr/>
        </p:nvSpPr>
        <p:spPr>
          <a:xfrm>
            <a:off x="179512" y="188640"/>
            <a:ext cx="8712968" cy="3649589"/>
          </a:xfrm>
          <a:prstGeom prst="rect">
            <a:avLst/>
          </a:prstGeom>
        </p:spPr>
        <p:txBody>
          <a:bodyPr wrap="square">
            <a:spAutoFit/>
          </a:bodyPr>
          <a:lstStyle/>
          <a:p>
            <a:pPr>
              <a:lnSpc>
                <a:spcPts val="4000"/>
              </a:lnSpc>
            </a:pPr>
            <a:r>
              <a:rPr lang="en-US" sz="2800" dirty="0" err="1" smtClean="0"/>
              <a:t>Tunc</a:t>
            </a:r>
            <a:r>
              <a:rPr lang="en-US" sz="2800" dirty="0" smtClean="0"/>
              <a:t> </a:t>
            </a:r>
            <a:r>
              <a:rPr lang="en-US" sz="2800" dirty="0" err="1" smtClean="0"/>
              <a:t>Mucius</a:t>
            </a:r>
            <a:r>
              <a:rPr lang="en-US" sz="2800" dirty="0" smtClean="0"/>
              <a:t>, quasi </a:t>
            </a:r>
            <a:r>
              <a:rPr lang="en-US" sz="2800" dirty="0" err="1" smtClean="0"/>
              <a:t>remunerans</a:t>
            </a:r>
            <a:r>
              <a:rPr lang="en-US" sz="2800" dirty="0" smtClean="0"/>
              <a:t> </a:t>
            </a:r>
            <a:r>
              <a:rPr lang="en-US" sz="2800" dirty="0" err="1" smtClean="0"/>
              <a:t>meritum</a:t>
            </a:r>
            <a:r>
              <a:rPr lang="en-US" sz="2800" dirty="0" smtClean="0"/>
              <a:t>, </a:t>
            </a:r>
            <a:r>
              <a:rPr lang="en-US" sz="2800" dirty="0" smtClean="0">
                <a:solidFill>
                  <a:srgbClr val="00B0F0"/>
                </a:solidFill>
              </a:rPr>
              <a:t>‘</a:t>
            </a:r>
            <a:r>
              <a:rPr lang="en-US" sz="2800" dirty="0" err="1" smtClean="0">
                <a:solidFill>
                  <a:srgbClr val="00B0F0"/>
                </a:solidFill>
              </a:rPr>
              <a:t>Quando</a:t>
            </a:r>
            <a:r>
              <a:rPr lang="en-US" sz="2800" dirty="0" smtClean="0">
                <a:solidFill>
                  <a:srgbClr val="00B0F0"/>
                </a:solidFill>
              </a:rPr>
              <a:t> </a:t>
            </a:r>
            <a:r>
              <a:rPr lang="en-US" sz="2800" dirty="0" err="1" smtClean="0">
                <a:solidFill>
                  <a:srgbClr val="00B0F0"/>
                </a:solidFill>
              </a:rPr>
              <a:t>quidem</a:t>
            </a:r>
            <a:r>
              <a:rPr lang="en-US" sz="2800" dirty="0" smtClean="0">
                <a:solidFill>
                  <a:srgbClr val="00B0F0"/>
                </a:solidFill>
              </a:rPr>
              <a:t>’</a:t>
            </a:r>
            <a:r>
              <a:rPr lang="en-US" sz="2800" dirty="0" smtClean="0"/>
              <a:t> </a:t>
            </a:r>
            <a:r>
              <a:rPr lang="en-US" sz="2800" dirty="0" err="1" smtClean="0"/>
              <a:t>inquit</a:t>
            </a:r>
            <a:r>
              <a:rPr lang="en-US" sz="2800" dirty="0" smtClean="0"/>
              <a:t>, </a:t>
            </a:r>
            <a:r>
              <a:rPr lang="en-US" sz="2800" dirty="0" smtClean="0">
                <a:solidFill>
                  <a:srgbClr val="00B0F0"/>
                </a:solidFill>
              </a:rPr>
              <a:t>‘</a:t>
            </a:r>
            <a:r>
              <a:rPr lang="en-US" sz="2800" dirty="0" err="1" smtClean="0">
                <a:solidFill>
                  <a:srgbClr val="00B0F0"/>
                </a:solidFill>
              </a:rPr>
              <a:t>est</a:t>
            </a:r>
            <a:r>
              <a:rPr lang="en-US" sz="2800" dirty="0" smtClean="0">
                <a:solidFill>
                  <a:srgbClr val="00B0F0"/>
                </a:solidFill>
              </a:rPr>
              <a:t> </a:t>
            </a:r>
            <a:r>
              <a:rPr lang="en-US" sz="2800" dirty="0" err="1" smtClean="0">
                <a:solidFill>
                  <a:srgbClr val="00B0F0"/>
                </a:solidFill>
              </a:rPr>
              <a:t>apud</a:t>
            </a:r>
            <a:r>
              <a:rPr lang="en-US" sz="2800" dirty="0" smtClean="0">
                <a:solidFill>
                  <a:srgbClr val="00B0F0"/>
                </a:solidFill>
              </a:rPr>
              <a:t> </a:t>
            </a:r>
            <a:r>
              <a:rPr lang="en-US" sz="2800" dirty="0" err="1" smtClean="0">
                <a:solidFill>
                  <a:srgbClr val="00B0F0"/>
                </a:solidFill>
              </a:rPr>
              <a:t>te</a:t>
            </a:r>
            <a:r>
              <a:rPr lang="en-US" sz="2800" dirty="0" smtClean="0">
                <a:solidFill>
                  <a:srgbClr val="00B0F0"/>
                </a:solidFill>
              </a:rPr>
              <a:t> </a:t>
            </a:r>
            <a:r>
              <a:rPr lang="en-US" sz="2800" dirty="0" err="1" smtClean="0">
                <a:solidFill>
                  <a:srgbClr val="00B0F0"/>
                </a:solidFill>
              </a:rPr>
              <a:t>virtuti</a:t>
            </a:r>
            <a:r>
              <a:rPr lang="en-US" sz="2800" dirty="0" smtClean="0">
                <a:solidFill>
                  <a:srgbClr val="00B0F0"/>
                </a:solidFill>
              </a:rPr>
              <a:t> </a:t>
            </a:r>
            <a:r>
              <a:rPr lang="en-US" sz="2800" dirty="0" err="1" smtClean="0">
                <a:solidFill>
                  <a:srgbClr val="00B0F0"/>
                </a:solidFill>
              </a:rPr>
              <a:t>honos</a:t>
            </a:r>
            <a:r>
              <a:rPr lang="en-US" sz="2800" dirty="0" smtClean="0">
                <a:solidFill>
                  <a:srgbClr val="00B0F0"/>
                </a:solidFill>
              </a:rPr>
              <a:t>, </a:t>
            </a:r>
            <a:r>
              <a:rPr lang="en-US" sz="2800" dirty="0" err="1" smtClean="0">
                <a:solidFill>
                  <a:srgbClr val="00B0F0"/>
                </a:solidFill>
              </a:rPr>
              <a:t>ut</a:t>
            </a:r>
            <a:r>
              <a:rPr lang="en-US" sz="2800" dirty="0" smtClean="0">
                <a:solidFill>
                  <a:srgbClr val="00B0F0"/>
                </a:solidFill>
              </a:rPr>
              <a:t> </a:t>
            </a:r>
            <a:r>
              <a:rPr lang="en-US" sz="2800" dirty="0" err="1" smtClean="0">
                <a:solidFill>
                  <a:srgbClr val="00B0F0"/>
                </a:solidFill>
              </a:rPr>
              <a:t>beneficio</a:t>
            </a:r>
            <a:r>
              <a:rPr lang="en-US" sz="2800" dirty="0" smtClean="0">
                <a:solidFill>
                  <a:srgbClr val="00B0F0"/>
                </a:solidFill>
              </a:rPr>
              <a:t> </a:t>
            </a:r>
            <a:r>
              <a:rPr lang="en-US" sz="2800" dirty="0" err="1" smtClean="0">
                <a:solidFill>
                  <a:srgbClr val="00B0F0"/>
                </a:solidFill>
              </a:rPr>
              <a:t>tuleris</a:t>
            </a:r>
            <a:r>
              <a:rPr lang="en-US" sz="2800" dirty="0" smtClean="0">
                <a:solidFill>
                  <a:srgbClr val="00B0F0"/>
                </a:solidFill>
              </a:rPr>
              <a:t> a me, quod minis </a:t>
            </a:r>
            <a:r>
              <a:rPr lang="en-US" sz="2800" dirty="0" err="1" smtClean="0">
                <a:solidFill>
                  <a:srgbClr val="00B0F0"/>
                </a:solidFill>
              </a:rPr>
              <a:t>nequisti</a:t>
            </a:r>
            <a:r>
              <a:rPr lang="en-US" sz="2800" dirty="0" smtClean="0">
                <a:solidFill>
                  <a:srgbClr val="00B0F0"/>
                </a:solidFill>
              </a:rPr>
              <a:t>: </a:t>
            </a:r>
            <a:r>
              <a:rPr lang="en-US" sz="2800" dirty="0" err="1" smtClean="0">
                <a:solidFill>
                  <a:srgbClr val="00B0F0"/>
                </a:solidFill>
              </a:rPr>
              <a:t>trecenti</a:t>
            </a:r>
            <a:r>
              <a:rPr lang="en-US" sz="2800" dirty="0" smtClean="0">
                <a:solidFill>
                  <a:srgbClr val="00B0F0"/>
                </a:solidFill>
              </a:rPr>
              <a:t> </a:t>
            </a:r>
            <a:r>
              <a:rPr lang="en-US" sz="2800" dirty="0" err="1" smtClean="0">
                <a:solidFill>
                  <a:srgbClr val="00B0F0"/>
                </a:solidFill>
              </a:rPr>
              <a:t>coniuravimus</a:t>
            </a:r>
            <a:r>
              <a:rPr lang="en-US" sz="2800" dirty="0" smtClean="0">
                <a:solidFill>
                  <a:srgbClr val="00B0F0"/>
                </a:solidFill>
              </a:rPr>
              <a:t> </a:t>
            </a:r>
            <a:r>
              <a:rPr lang="en-US" sz="2800" dirty="0" err="1" smtClean="0">
                <a:solidFill>
                  <a:srgbClr val="00B0F0"/>
                </a:solidFill>
              </a:rPr>
              <a:t>principes</a:t>
            </a:r>
            <a:r>
              <a:rPr lang="en-US" sz="2800" dirty="0" smtClean="0">
                <a:solidFill>
                  <a:srgbClr val="00B0F0"/>
                </a:solidFill>
              </a:rPr>
              <a:t> </a:t>
            </a:r>
            <a:r>
              <a:rPr lang="en-US" sz="2800" dirty="0" err="1" smtClean="0">
                <a:solidFill>
                  <a:srgbClr val="00B0F0"/>
                </a:solidFill>
              </a:rPr>
              <a:t>iuventutis</a:t>
            </a:r>
            <a:r>
              <a:rPr lang="en-US" sz="2800" dirty="0" smtClean="0">
                <a:solidFill>
                  <a:srgbClr val="00B0F0"/>
                </a:solidFill>
              </a:rPr>
              <a:t> </a:t>
            </a:r>
            <a:r>
              <a:rPr lang="en-US" sz="2800" dirty="0" err="1" smtClean="0">
                <a:solidFill>
                  <a:srgbClr val="00B0F0"/>
                </a:solidFill>
              </a:rPr>
              <a:t>Romanae</a:t>
            </a:r>
            <a:r>
              <a:rPr lang="en-US" sz="2800" dirty="0" smtClean="0">
                <a:solidFill>
                  <a:srgbClr val="00B0F0"/>
                </a:solidFill>
              </a:rPr>
              <a:t>, </a:t>
            </a:r>
            <a:r>
              <a:rPr lang="en-US" sz="2800" dirty="0" err="1" smtClean="0">
                <a:solidFill>
                  <a:srgbClr val="00B0F0"/>
                </a:solidFill>
              </a:rPr>
              <a:t>ut</a:t>
            </a:r>
            <a:r>
              <a:rPr lang="en-US" sz="2800" dirty="0" smtClean="0">
                <a:solidFill>
                  <a:srgbClr val="00B0F0"/>
                </a:solidFill>
              </a:rPr>
              <a:t> in </a:t>
            </a:r>
            <a:r>
              <a:rPr lang="en-US" sz="2800" dirty="0" err="1" smtClean="0">
                <a:solidFill>
                  <a:srgbClr val="00B0F0"/>
                </a:solidFill>
              </a:rPr>
              <a:t>te</a:t>
            </a:r>
            <a:r>
              <a:rPr lang="en-US" sz="2800" dirty="0" smtClean="0">
                <a:solidFill>
                  <a:srgbClr val="00B0F0"/>
                </a:solidFill>
              </a:rPr>
              <a:t> </a:t>
            </a:r>
            <a:r>
              <a:rPr lang="en-US" sz="2800" dirty="0" err="1" smtClean="0">
                <a:solidFill>
                  <a:srgbClr val="00B0F0"/>
                </a:solidFill>
              </a:rPr>
              <a:t>hac</a:t>
            </a:r>
            <a:r>
              <a:rPr lang="en-US" sz="2800" dirty="0" smtClean="0">
                <a:solidFill>
                  <a:srgbClr val="00B0F0"/>
                </a:solidFill>
              </a:rPr>
              <a:t> via </a:t>
            </a:r>
            <a:r>
              <a:rPr lang="en-US" sz="2800" dirty="0" err="1" smtClean="0">
                <a:solidFill>
                  <a:srgbClr val="00B0F0"/>
                </a:solidFill>
              </a:rPr>
              <a:t>grassaremur</a:t>
            </a:r>
            <a:r>
              <a:rPr lang="en-US" sz="2800" dirty="0" smtClean="0">
                <a:solidFill>
                  <a:srgbClr val="00B0F0"/>
                </a:solidFill>
              </a:rPr>
              <a:t>. Mea prima </a:t>
            </a:r>
            <a:r>
              <a:rPr lang="en-US" sz="2800" dirty="0" err="1" smtClean="0">
                <a:solidFill>
                  <a:srgbClr val="00B0F0"/>
                </a:solidFill>
              </a:rPr>
              <a:t>sors</a:t>
            </a:r>
            <a:r>
              <a:rPr lang="en-US" sz="2800" dirty="0" smtClean="0">
                <a:solidFill>
                  <a:srgbClr val="00B0F0"/>
                </a:solidFill>
              </a:rPr>
              <a:t> </a:t>
            </a:r>
            <a:r>
              <a:rPr lang="en-US" sz="2800" dirty="0" err="1" smtClean="0">
                <a:solidFill>
                  <a:srgbClr val="00B0F0"/>
                </a:solidFill>
              </a:rPr>
              <a:t>fuit</a:t>
            </a:r>
            <a:r>
              <a:rPr lang="en-US" sz="2800" dirty="0" smtClean="0">
                <a:solidFill>
                  <a:srgbClr val="00B0F0"/>
                </a:solidFill>
              </a:rPr>
              <a:t>; </a:t>
            </a:r>
            <a:r>
              <a:rPr lang="en-US" sz="2800" dirty="0" err="1" smtClean="0">
                <a:solidFill>
                  <a:srgbClr val="00B0F0"/>
                </a:solidFill>
              </a:rPr>
              <a:t>ceteri</a:t>
            </a:r>
            <a:r>
              <a:rPr lang="en-US" sz="2800" dirty="0" smtClean="0">
                <a:solidFill>
                  <a:srgbClr val="00B0F0"/>
                </a:solidFill>
              </a:rPr>
              <a:t>, </a:t>
            </a:r>
            <a:r>
              <a:rPr lang="en-US" sz="2800" dirty="0" err="1" smtClean="0">
                <a:solidFill>
                  <a:srgbClr val="00B0F0"/>
                </a:solidFill>
              </a:rPr>
              <a:t>ut</a:t>
            </a:r>
            <a:r>
              <a:rPr lang="en-US" sz="2800" dirty="0" smtClean="0">
                <a:solidFill>
                  <a:srgbClr val="00B0F0"/>
                </a:solidFill>
              </a:rPr>
              <a:t> </a:t>
            </a:r>
            <a:r>
              <a:rPr lang="en-US" sz="2800" dirty="0" err="1" smtClean="0">
                <a:solidFill>
                  <a:srgbClr val="00B0F0"/>
                </a:solidFill>
              </a:rPr>
              <a:t>cuiusque</a:t>
            </a:r>
            <a:r>
              <a:rPr lang="en-US" sz="2800" dirty="0" smtClean="0">
                <a:solidFill>
                  <a:srgbClr val="00B0F0"/>
                </a:solidFill>
              </a:rPr>
              <a:t> </a:t>
            </a:r>
            <a:r>
              <a:rPr lang="en-US" sz="2800" dirty="0" err="1" smtClean="0">
                <a:solidFill>
                  <a:srgbClr val="00B0F0"/>
                </a:solidFill>
              </a:rPr>
              <a:t>ceciderit</a:t>
            </a:r>
            <a:r>
              <a:rPr lang="en-US" sz="2800" dirty="0" smtClean="0">
                <a:solidFill>
                  <a:srgbClr val="00B0F0"/>
                </a:solidFill>
              </a:rPr>
              <a:t> </a:t>
            </a:r>
            <a:r>
              <a:rPr lang="en-US" sz="2800" dirty="0" err="1" smtClean="0">
                <a:solidFill>
                  <a:srgbClr val="00B0F0"/>
                </a:solidFill>
              </a:rPr>
              <a:t>primi</a:t>
            </a:r>
            <a:r>
              <a:rPr lang="en-US" sz="2800" dirty="0" smtClean="0">
                <a:solidFill>
                  <a:srgbClr val="00B0F0"/>
                </a:solidFill>
              </a:rPr>
              <a:t>, </a:t>
            </a:r>
            <a:r>
              <a:rPr lang="en-US" sz="2800" dirty="0" err="1" smtClean="0">
                <a:solidFill>
                  <a:srgbClr val="00B0F0"/>
                </a:solidFill>
              </a:rPr>
              <a:t>quoad</a:t>
            </a:r>
            <a:r>
              <a:rPr lang="en-US" sz="2800" dirty="0" smtClean="0">
                <a:solidFill>
                  <a:srgbClr val="00B0F0"/>
                </a:solidFill>
              </a:rPr>
              <a:t> </a:t>
            </a:r>
            <a:r>
              <a:rPr lang="en-US" sz="2800" dirty="0" err="1" smtClean="0">
                <a:solidFill>
                  <a:srgbClr val="00B0F0"/>
                </a:solidFill>
              </a:rPr>
              <a:t>te</a:t>
            </a:r>
            <a:r>
              <a:rPr lang="en-US" sz="2800" dirty="0" smtClean="0">
                <a:solidFill>
                  <a:srgbClr val="00B0F0"/>
                </a:solidFill>
              </a:rPr>
              <a:t> </a:t>
            </a:r>
            <a:r>
              <a:rPr lang="en-US" sz="2800" dirty="0" err="1" smtClean="0">
                <a:solidFill>
                  <a:srgbClr val="00B0F0"/>
                </a:solidFill>
              </a:rPr>
              <a:t>opportunum</a:t>
            </a:r>
            <a:r>
              <a:rPr lang="en-US" sz="2800" dirty="0" smtClean="0">
                <a:solidFill>
                  <a:srgbClr val="00B0F0"/>
                </a:solidFill>
              </a:rPr>
              <a:t> </a:t>
            </a:r>
            <a:r>
              <a:rPr lang="en-US" sz="2800" dirty="0" err="1" smtClean="0">
                <a:solidFill>
                  <a:srgbClr val="00B0F0"/>
                </a:solidFill>
              </a:rPr>
              <a:t>fortuna</a:t>
            </a:r>
            <a:r>
              <a:rPr lang="en-US" sz="2800" dirty="0" smtClean="0">
                <a:solidFill>
                  <a:srgbClr val="00B0F0"/>
                </a:solidFill>
              </a:rPr>
              <a:t> </a:t>
            </a:r>
            <a:r>
              <a:rPr lang="en-US" sz="2800" dirty="0" err="1" smtClean="0">
                <a:solidFill>
                  <a:srgbClr val="00B0F0"/>
                </a:solidFill>
              </a:rPr>
              <a:t>dederit</a:t>
            </a:r>
            <a:r>
              <a:rPr lang="en-US" sz="2800" dirty="0" smtClean="0">
                <a:solidFill>
                  <a:srgbClr val="00B0F0"/>
                </a:solidFill>
              </a:rPr>
              <a:t>, </a:t>
            </a:r>
            <a:r>
              <a:rPr lang="en-US" sz="2800" dirty="0" err="1" smtClean="0">
                <a:solidFill>
                  <a:srgbClr val="00B0F0"/>
                </a:solidFill>
              </a:rPr>
              <a:t>suo</a:t>
            </a:r>
            <a:r>
              <a:rPr lang="en-US" sz="2800" dirty="0" smtClean="0">
                <a:solidFill>
                  <a:srgbClr val="00B0F0"/>
                </a:solidFill>
              </a:rPr>
              <a:t> </a:t>
            </a:r>
            <a:r>
              <a:rPr lang="en-US" sz="2800" dirty="0" err="1" smtClean="0">
                <a:solidFill>
                  <a:srgbClr val="00B0F0"/>
                </a:solidFill>
              </a:rPr>
              <a:t>quisque</a:t>
            </a:r>
            <a:r>
              <a:rPr lang="en-US" sz="2800" dirty="0" smtClean="0">
                <a:solidFill>
                  <a:srgbClr val="00B0F0"/>
                </a:solidFill>
              </a:rPr>
              <a:t> tempore </a:t>
            </a:r>
            <a:r>
              <a:rPr lang="en-US" sz="2800" dirty="0" err="1" smtClean="0">
                <a:solidFill>
                  <a:srgbClr val="00B0F0"/>
                </a:solidFill>
              </a:rPr>
              <a:t>aderunt</a:t>
            </a:r>
            <a:r>
              <a:rPr lang="en-US" sz="2800" dirty="0" smtClean="0">
                <a:solidFill>
                  <a:srgbClr val="00B0F0"/>
                </a:solidFill>
              </a:rPr>
              <a:t>.’</a:t>
            </a:r>
            <a:endParaRPr lang="nl-NL" sz="2800" dirty="0">
              <a:solidFill>
                <a:srgbClr val="00B0F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err="1" smtClean="0">
                <a:solidFill>
                  <a:schemeClr val="accent3">
                    <a:lumMod val="60000"/>
                    <a:lumOff val="40000"/>
                  </a:schemeClr>
                </a:solidFill>
                <a:latin typeface="+mj-lt"/>
                <a:ea typeface="+mj-ea"/>
                <a:cs typeface="+mj-cs"/>
              </a:rPr>
              <a:t>Mucius</a:t>
            </a:r>
            <a:r>
              <a:rPr lang="nl-NL" sz="2800" noProof="0" dirty="0" smtClean="0">
                <a:solidFill>
                  <a:schemeClr val="accent3">
                    <a:lumMod val="60000"/>
                    <a:lumOff val="40000"/>
                  </a:schemeClr>
                </a:solidFill>
                <a:latin typeface="+mj-lt"/>
                <a:ea typeface="+mj-ea"/>
                <a:cs typeface="+mj-cs"/>
              </a:rPr>
              <a:t> “beloont” het respect dat </a:t>
            </a:r>
            <a:r>
              <a:rPr lang="nl-NL" sz="2800" noProof="0" dirty="0" err="1" smtClean="0">
                <a:solidFill>
                  <a:schemeClr val="accent3">
                    <a:lumMod val="60000"/>
                    <a:lumOff val="40000"/>
                  </a:schemeClr>
                </a:solidFill>
                <a:latin typeface="+mj-lt"/>
                <a:ea typeface="+mj-ea"/>
                <a:cs typeface="+mj-cs"/>
              </a:rPr>
              <a:t>Porsenna</a:t>
            </a:r>
            <a:r>
              <a:rPr lang="nl-NL" sz="2800" noProof="0" dirty="0" smtClean="0">
                <a:solidFill>
                  <a:schemeClr val="accent3">
                    <a:lumMod val="60000"/>
                    <a:lumOff val="40000"/>
                  </a:schemeClr>
                </a:solidFill>
                <a:latin typeface="+mj-lt"/>
                <a:ea typeface="+mj-ea"/>
                <a:cs typeface="+mj-cs"/>
              </a:rPr>
              <a:t> heeft voor zijn </a:t>
            </a:r>
            <a:r>
              <a:rPr lang="nl-NL" sz="2800" noProof="0" dirty="0" err="1" smtClean="0">
                <a:solidFill>
                  <a:schemeClr val="accent3">
                    <a:lumMod val="60000"/>
                    <a:lumOff val="40000"/>
                  </a:schemeClr>
                </a:solidFill>
                <a:latin typeface="+mj-lt"/>
                <a:ea typeface="+mj-ea"/>
                <a:cs typeface="+mj-cs"/>
              </a:rPr>
              <a:t>handen-er-af-fikken-actie</a:t>
            </a:r>
            <a:r>
              <a:rPr lang="nl-NL" sz="2800" noProof="0" dirty="0" smtClean="0">
                <a:solidFill>
                  <a:schemeClr val="accent3">
                    <a:lumMod val="60000"/>
                    <a:lumOff val="40000"/>
                  </a:schemeClr>
                </a:solidFill>
                <a:latin typeface="+mj-lt"/>
                <a:ea typeface="+mj-ea"/>
                <a:cs typeface="+mj-cs"/>
              </a:rPr>
              <a:t>: hij geeft in detail aan hoe ernstig het leven van </a:t>
            </a:r>
            <a:r>
              <a:rPr lang="nl-NL" sz="2800" noProof="0" dirty="0" err="1" smtClean="0">
                <a:solidFill>
                  <a:schemeClr val="accent3">
                    <a:lumMod val="60000"/>
                    <a:lumOff val="40000"/>
                  </a:schemeClr>
                </a:solidFill>
                <a:latin typeface="+mj-lt"/>
                <a:ea typeface="+mj-ea"/>
                <a:cs typeface="+mj-cs"/>
              </a:rPr>
              <a:t>Porsenna</a:t>
            </a:r>
            <a:r>
              <a:rPr lang="nl-NL" sz="2800" noProof="0" dirty="0" smtClean="0">
                <a:solidFill>
                  <a:schemeClr val="accent3">
                    <a:lumMod val="60000"/>
                    <a:lumOff val="40000"/>
                  </a:schemeClr>
                </a:solidFill>
                <a:latin typeface="+mj-lt"/>
                <a:ea typeface="+mj-ea"/>
                <a:cs typeface="+mj-cs"/>
              </a:rPr>
              <a:t> in gevaar is. Hij is slechts de eerste, de rest komt er spoedig aan. Lang leve de lol.</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148</a:t>
            </a:fld>
            <a:endParaRPr lang="nl-NL"/>
          </a:p>
        </p:txBody>
      </p:sp>
      <p:sp>
        <p:nvSpPr>
          <p:cNvPr id="3" name="Rechthoek 2"/>
          <p:cNvSpPr/>
          <p:nvPr/>
        </p:nvSpPr>
        <p:spPr>
          <a:xfrm>
            <a:off x="179512" y="188640"/>
            <a:ext cx="8712968" cy="3170099"/>
          </a:xfrm>
          <a:prstGeom prst="rect">
            <a:avLst/>
          </a:prstGeom>
        </p:spPr>
        <p:txBody>
          <a:bodyPr wrap="square">
            <a:spAutoFit/>
          </a:bodyPr>
          <a:lstStyle/>
          <a:p>
            <a:pPr>
              <a:lnSpc>
                <a:spcPts val="4000"/>
              </a:lnSpc>
            </a:pPr>
            <a:r>
              <a:rPr lang="en-US" sz="2800" dirty="0" err="1" smtClean="0"/>
              <a:t>Mucium</a:t>
            </a:r>
            <a:r>
              <a:rPr lang="en-US" sz="2800" dirty="0" smtClean="0"/>
              <a:t> </a:t>
            </a:r>
            <a:r>
              <a:rPr lang="en-US" sz="2800" dirty="0" err="1" smtClean="0"/>
              <a:t>dimissum</a:t>
            </a:r>
            <a:r>
              <a:rPr lang="en-US" sz="2800" dirty="0" smtClean="0"/>
              <a:t>, cui </a:t>
            </a:r>
            <a:r>
              <a:rPr lang="en-US" sz="2800" dirty="0" err="1" smtClean="0"/>
              <a:t>postea</a:t>
            </a:r>
            <a:r>
              <a:rPr lang="en-US" sz="2800" dirty="0" smtClean="0"/>
              <a:t> </a:t>
            </a:r>
            <a:r>
              <a:rPr lang="en-US" sz="2800" dirty="0" err="1" smtClean="0"/>
              <a:t>Scaevolae</a:t>
            </a:r>
            <a:r>
              <a:rPr lang="en-US" sz="2800" dirty="0" smtClean="0"/>
              <a:t> a </a:t>
            </a:r>
            <a:r>
              <a:rPr lang="en-US" sz="2800" dirty="0" err="1" smtClean="0"/>
              <a:t>clade</a:t>
            </a:r>
            <a:r>
              <a:rPr lang="en-US" sz="2800" dirty="0" smtClean="0"/>
              <a:t> </a:t>
            </a:r>
            <a:r>
              <a:rPr lang="en-US" sz="2800" dirty="0" err="1" smtClean="0"/>
              <a:t>dextrae</a:t>
            </a:r>
            <a:r>
              <a:rPr lang="en-US" sz="2800" dirty="0" smtClean="0"/>
              <a:t> </a:t>
            </a:r>
            <a:r>
              <a:rPr lang="en-US" sz="2800" dirty="0" err="1" smtClean="0"/>
              <a:t>manus</a:t>
            </a:r>
            <a:r>
              <a:rPr lang="en-US" sz="2800" dirty="0" smtClean="0"/>
              <a:t> cognomen </a:t>
            </a:r>
            <a:r>
              <a:rPr lang="en-US" sz="2800" dirty="0" err="1" smtClean="0"/>
              <a:t>inditum</a:t>
            </a:r>
            <a:r>
              <a:rPr lang="en-US" sz="2800" dirty="0" smtClean="0"/>
              <a:t>, </a:t>
            </a:r>
            <a:r>
              <a:rPr lang="en-US" sz="2800" dirty="0" err="1" smtClean="0"/>
              <a:t>legati</a:t>
            </a:r>
            <a:r>
              <a:rPr lang="en-US" sz="2800" dirty="0" smtClean="0"/>
              <a:t> a </a:t>
            </a:r>
            <a:r>
              <a:rPr lang="en-US" sz="2800" dirty="0" err="1" smtClean="0"/>
              <a:t>Porsenna</a:t>
            </a:r>
            <a:r>
              <a:rPr lang="en-US" sz="2800" dirty="0" smtClean="0"/>
              <a:t> </a:t>
            </a:r>
            <a:r>
              <a:rPr lang="en-US" sz="2800" dirty="0" err="1" smtClean="0"/>
              <a:t>Romam</a:t>
            </a:r>
            <a:r>
              <a:rPr lang="en-US" sz="2800" dirty="0" smtClean="0"/>
              <a:t> </a:t>
            </a:r>
            <a:r>
              <a:rPr lang="en-US" sz="2800" dirty="0" err="1" smtClean="0"/>
              <a:t>secuti</a:t>
            </a:r>
            <a:r>
              <a:rPr lang="en-US" sz="2800" dirty="0" smtClean="0"/>
              <a:t> </a:t>
            </a:r>
            <a:r>
              <a:rPr lang="en-US" sz="2800" dirty="0" err="1" smtClean="0"/>
              <a:t>sunt</a:t>
            </a:r>
            <a:r>
              <a:rPr lang="en-US" sz="2800" dirty="0" smtClean="0"/>
              <a:t>; </a:t>
            </a:r>
            <a:r>
              <a:rPr lang="en-US" sz="2800" dirty="0" err="1" smtClean="0"/>
              <a:t>adeo</a:t>
            </a:r>
            <a:r>
              <a:rPr lang="en-US" sz="2800" dirty="0" smtClean="0"/>
              <a:t> </a:t>
            </a:r>
            <a:r>
              <a:rPr lang="en-US" sz="2800" dirty="0" err="1" smtClean="0"/>
              <a:t>moverat</a:t>
            </a:r>
            <a:r>
              <a:rPr lang="en-US" sz="2800" dirty="0" smtClean="0"/>
              <a:t> </a:t>
            </a:r>
            <a:r>
              <a:rPr lang="en-US" sz="2800" dirty="0" err="1" smtClean="0"/>
              <a:t>eum</a:t>
            </a:r>
            <a:r>
              <a:rPr lang="en-US" sz="2800" dirty="0" smtClean="0"/>
              <a:t> et </a:t>
            </a:r>
            <a:r>
              <a:rPr lang="en-US" sz="2800" dirty="0" err="1" smtClean="0"/>
              <a:t>primi</a:t>
            </a:r>
            <a:r>
              <a:rPr lang="en-US" sz="2800" dirty="0" smtClean="0"/>
              <a:t> </a:t>
            </a:r>
            <a:r>
              <a:rPr lang="en-US" sz="2800" dirty="0" err="1" smtClean="0"/>
              <a:t>periculi</a:t>
            </a:r>
            <a:r>
              <a:rPr lang="en-US" sz="2800" dirty="0" smtClean="0"/>
              <a:t> casus, a quo </a:t>
            </a:r>
            <a:r>
              <a:rPr lang="en-US" sz="2800" dirty="0" err="1" smtClean="0"/>
              <a:t>nihil</a:t>
            </a:r>
            <a:r>
              <a:rPr lang="en-US" sz="2800" dirty="0" smtClean="0"/>
              <a:t> </a:t>
            </a:r>
            <a:r>
              <a:rPr lang="en-US" sz="2800" u="sng" dirty="0" smtClean="0">
                <a:solidFill>
                  <a:srgbClr val="92D050"/>
                </a:solidFill>
              </a:rPr>
              <a:t>se</a:t>
            </a:r>
            <a:r>
              <a:rPr lang="en-US" sz="2800" dirty="0" smtClean="0"/>
              <a:t> </a:t>
            </a:r>
            <a:r>
              <a:rPr lang="en-US" sz="2800" dirty="0" err="1" smtClean="0"/>
              <a:t>praeter</a:t>
            </a:r>
            <a:r>
              <a:rPr lang="en-US" sz="2800" dirty="0" smtClean="0"/>
              <a:t> </a:t>
            </a:r>
            <a:r>
              <a:rPr lang="en-US" sz="2800" dirty="0" err="1" smtClean="0"/>
              <a:t>errorem</a:t>
            </a:r>
            <a:r>
              <a:rPr lang="en-US" sz="2800" dirty="0" smtClean="0"/>
              <a:t> </a:t>
            </a:r>
            <a:r>
              <a:rPr lang="en-US" sz="2800" dirty="0" err="1" smtClean="0"/>
              <a:t>insidiatoris</a:t>
            </a:r>
            <a:r>
              <a:rPr lang="en-US" sz="2800" dirty="0" smtClean="0"/>
              <a:t> </a:t>
            </a:r>
            <a:r>
              <a:rPr lang="en-US" sz="2800" dirty="0" err="1" smtClean="0"/>
              <a:t>texisset</a:t>
            </a:r>
            <a:r>
              <a:rPr lang="en-US" sz="2800" dirty="0" smtClean="0"/>
              <a:t>, et </a:t>
            </a:r>
            <a:r>
              <a:rPr lang="en-US" sz="2800" dirty="0" err="1" smtClean="0"/>
              <a:t>subeunda</a:t>
            </a:r>
            <a:r>
              <a:rPr lang="en-US" sz="2800" dirty="0" smtClean="0"/>
              <a:t> </a:t>
            </a:r>
            <a:r>
              <a:rPr lang="en-US" sz="2800" dirty="0" err="1" smtClean="0"/>
              <a:t>dimicatio</a:t>
            </a:r>
            <a:r>
              <a:rPr lang="en-US" sz="2800" dirty="0" smtClean="0"/>
              <a:t> </a:t>
            </a:r>
            <a:r>
              <a:rPr lang="en-US" sz="2800" dirty="0" err="1" smtClean="0"/>
              <a:t>totiens</a:t>
            </a:r>
            <a:r>
              <a:rPr lang="en-US" sz="2800" dirty="0" smtClean="0"/>
              <a:t> </a:t>
            </a:r>
            <a:r>
              <a:rPr lang="en-US" sz="2800" dirty="0" err="1" smtClean="0"/>
              <a:t>quot</a:t>
            </a:r>
            <a:r>
              <a:rPr lang="en-US" sz="2800" dirty="0" smtClean="0"/>
              <a:t> </a:t>
            </a:r>
            <a:r>
              <a:rPr lang="en-US" sz="2800" dirty="0" err="1" smtClean="0"/>
              <a:t>coniurati</a:t>
            </a:r>
            <a:r>
              <a:rPr lang="en-US" sz="2800" dirty="0" smtClean="0"/>
              <a:t> </a:t>
            </a:r>
            <a:r>
              <a:rPr lang="en-US" sz="2800" dirty="0" err="1" smtClean="0"/>
              <a:t>superessent</a:t>
            </a:r>
            <a:r>
              <a:rPr lang="en-US" sz="2800" dirty="0" smtClean="0"/>
              <a:t>, </a:t>
            </a:r>
            <a:r>
              <a:rPr lang="en-US" sz="2800" dirty="0" err="1" smtClean="0"/>
              <a:t>ut</a:t>
            </a:r>
            <a:r>
              <a:rPr lang="en-US" sz="2800" dirty="0" smtClean="0"/>
              <a:t> </a:t>
            </a:r>
            <a:r>
              <a:rPr lang="en-US" sz="2800" dirty="0" err="1" smtClean="0"/>
              <a:t>pacis</a:t>
            </a:r>
            <a:r>
              <a:rPr lang="en-US" sz="2800" dirty="0" smtClean="0"/>
              <a:t> </a:t>
            </a:r>
            <a:r>
              <a:rPr lang="en-US" sz="2800" dirty="0" err="1" smtClean="0"/>
              <a:t>condiciones</a:t>
            </a:r>
            <a:r>
              <a:rPr lang="en-US" sz="2800" dirty="0" smtClean="0"/>
              <a:t> </a:t>
            </a:r>
            <a:r>
              <a:rPr lang="en-US" sz="2800" dirty="0" err="1" smtClean="0"/>
              <a:t>ultro</a:t>
            </a:r>
            <a:r>
              <a:rPr lang="en-US" sz="2800" dirty="0" smtClean="0"/>
              <a:t> ferret </a:t>
            </a:r>
            <a:r>
              <a:rPr lang="en-US" sz="2800" dirty="0" err="1" smtClean="0"/>
              <a:t>Romanis</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77</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noProof="0" dirty="0" smtClean="0">
                <a:latin typeface="+mj-lt"/>
                <a:ea typeface="+mj-ea"/>
                <a:cs typeface="+mj-cs"/>
              </a:rPr>
              <a:t>“S</a:t>
            </a:r>
            <a:r>
              <a:rPr lang="nl-NL" sz="2800" dirty="0" smtClean="0">
                <a:latin typeface="+mj-lt"/>
                <a:ea typeface="+mj-ea"/>
                <a:cs typeface="+mj-cs"/>
              </a:rPr>
              <a:t>e” (r.4): welk vertelperspectief?</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dat van Livius</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dat van </a:t>
            </a:r>
            <a:r>
              <a:rPr kumimoji="0" lang="nl-NL" sz="2800" i="0" u="none" strike="noStrike" kern="1200" cap="none" spc="0" normalizeH="0" noProof="0" dirty="0" err="1" smtClean="0">
                <a:ln>
                  <a:noFill/>
                </a:ln>
                <a:solidFill>
                  <a:srgbClr val="00B050"/>
                </a:solidFill>
                <a:effectLst/>
                <a:uLnTx/>
                <a:uFillTx/>
                <a:latin typeface="+mj-lt"/>
                <a:ea typeface="+mj-ea"/>
                <a:cs typeface="+mj-cs"/>
              </a:rPr>
              <a:t>Mucius</a:t>
            </a:r>
            <a:endParaRPr lang="nl-NL" sz="2800" dirty="0" smtClean="0">
              <a:solidFill>
                <a:srgbClr val="00B050"/>
              </a:solidFill>
            </a:endParaRPr>
          </a:p>
          <a:p>
            <a:pPr>
              <a:lnSpc>
                <a:spcPts val="3000"/>
              </a:lnSpc>
              <a:spcBef>
                <a:spcPct val="0"/>
              </a:spcBef>
              <a:defRPr/>
            </a:pPr>
            <a:r>
              <a:rPr lang="nl-NL" sz="2800" dirty="0" smtClean="0">
                <a:solidFill>
                  <a:srgbClr val="00B050"/>
                </a:solidFill>
                <a:latin typeface="+mj-lt"/>
                <a:ea typeface="+mj-ea"/>
                <a:cs typeface="+mj-cs"/>
              </a:rPr>
              <a:t>	C. dat van </a:t>
            </a:r>
            <a:r>
              <a:rPr lang="nl-NL" sz="2800" dirty="0" err="1" smtClean="0">
                <a:solidFill>
                  <a:srgbClr val="00B050"/>
                </a:solidFill>
                <a:latin typeface="+mj-lt"/>
                <a:ea typeface="+mj-ea"/>
                <a:cs typeface="+mj-cs"/>
              </a:rPr>
              <a:t>Porsenna</a:t>
            </a:r>
            <a:endParaRPr lang="nl-NL" sz="2800" dirty="0" smtClean="0">
              <a:solidFill>
                <a:srgbClr val="00B050"/>
              </a:solidFill>
              <a:latin typeface="+mj-lt"/>
              <a:ea typeface="+mj-ea"/>
              <a:cs typeface="+mj-cs"/>
            </a:endParaRP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dat van de alwetende verteller</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149</a:t>
            </a:fld>
            <a:endParaRPr lang="nl-NL"/>
          </a:p>
        </p:txBody>
      </p:sp>
      <p:sp>
        <p:nvSpPr>
          <p:cNvPr id="3" name="Rechthoek 2"/>
          <p:cNvSpPr/>
          <p:nvPr/>
        </p:nvSpPr>
        <p:spPr>
          <a:xfrm>
            <a:off x="179512" y="188640"/>
            <a:ext cx="8712968" cy="3136628"/>
          </a:xfrm>
          <a:prstGeom prst="rect">
            <a:avLst/>
          </a:prstGeom>
        </p:spPr>
        <p:txBody>
          <a:bodyPr wrap="square">
            <a:spAutoFit/>
          </a:bodyPr>
          <a:lstStyle/>
          <a:p>
            <a:pPr>
              <a:lnSpc>
                <a:spcPts val="4000"/>
              </a:lnSpc>
            </a:pPr>
            <a:r>
              <a:rPr lang="en-US" sz="2800" dirty="0" err="1" smtClean="0"/>
              <a:t>Iactatum</a:t>
            </a:r>
            <a:r>
              <a:rPr lang="en-US" sz="2800" dirty="0" smtClean="0"/>
              <a:t> in </a:t>
            </a:r>
            <a:r>
              <a:rPr lang="en-US" sz="2800" dirty="0" err="1" smtClean="0"/>
              <a:t>condicionibus</a:t>
            </a:r>
            <a:r>
              <a:rPr lang="en-US" sz="2800" dirty="0" smtClean="0"/>
              <a:t> </a:t>
            </a:r>
            <a:r>
              <a:rPr lang="en-US" sz="2800" dirty="0" err="1" smtClean="0"/>
              <a:t>nequiquam</a:t>
            </a:r>
            <a:r>
              <a:rPr lang="en-US" sz="2800" dirty="0" smtClean="0"/>
              <a:t> de </a:t>
            </a:r>
            <a:r>
              <a:rPr lang="en-US" sz="2800" dirty="0" err="1" smtClean="0"/>
              <a:t>Tarquiniis</a:t>
            </a:r>
            <a:r>
              <a:rPr lang="en-US" sz="2800" dirty="0" smtClean="0"/>
              <a:t> in regnum </a:t>
            </a:r>
            <a:r>
              <a:rPr lang="en-US" sz="2800" dirty="0" err="1" smtClean="0"/>
              <a:t>restituendis</a:t>
            </a:r>
            <a:r>
              <a:rPr lang="en-US" sz="2800" dirty="0" smtClean="0"/>
              <a:t>, </a:t>
            </a:r>
            <a:r>
              <a:rPr lang="en-US" sz="2800" dirty="0" err="1" smtClean="0"/>
              <a:t>magis</a:t>
            </a:r>
            <a:r>
              <a:rPr lang="en-US" sz="2800" dirty="0" smtClean="0"/>
              <a:t> </a:t>
            </a:r>
            <a:r>
              <a:rPr lang="en-US" sz="2800" dirty="0" err="1" smtClean="0"/>
              <a:t>quia</a:t>
            </a:r>
            <a:r>
              <a:rPr lang="en-US" sz="2800" dirty="0" smtClean="0"/>
              <a:t> id </a:t>
            </a:r>
            <a:r>
              <a:rPr lang="en-US" sz="2800" dirty="0" err="1" smtClean="0"/>
              <a:t>negare</a:t>
            </a:r>
            <a:r>
              <a:rPr lang="en-US" sz="2800" dirty="0" smtClean="0"/>
              <a:t> ipse </a:t>
            </a:r>
            <a:r>
              <a:rPr lang="en-US" sz="2800" dirty="0" err="1" smtClean="0"/>
              <a:t>nequiverat</a:t>
            </a:r>
            <a:r>
              <a:rPr lang="en-US" sz="2800" dirty="0" smtClean="0"/>
              <a:t> </a:t>
            </a:r>
            <a:r>
              <a:rPr lang="en-US" sz="2800" dirty="0" err="1" smtClean="0"/>
              <a:t>Tarquiniis</a:t>
            </a:r>
            <a:r>
              <a:rPr lang="en-US" sz="2800" dirty="0" smtClean="0"/>
              <a:t>, quam quod </a:t>
            </a:r>
            <a:r>
              <a:rPr lang="en-US" sz="2800" dirty="0" err="1" smtClean="0"/>
              <a:t>negatum</a:t>
            </a:r>
            <a:r>
              <a:rPr lang="en-US" sz="2800" dirty="0" smtClean="0"/>
              <a:t> </a:t>
            </a:r>
            <a:r>
              <a:rPr lang="en-US" sz="2800" dirty="0" err="1" smtClean="0"/>
              <a:t>iri</a:t>
            </a:r>
            <a:r>
              <a:rPr lang="en-US" sz="2800" dirty="0" smtClean="0"/>
              <a:t> </a:t>
            </a:r>
            <a:r>
              <a:rPr lang="en-US" sz="2800" dirty="0" err="1" smtClean="0"/>
              <a:t>sibi</a:t>
            </a:r>
            <a:r>
              <a:rPr lang="en-US" sz="2800" dirty="0" smtClean="0"/>
              <a:t> </a:t>
            </a:r>
            <a:r>
              <a:rPr lang="en-US" sz="2800" dirty="0" err="1" smtClean="0"/>
              <a:t>ab</a:t>
            </a:r>
            <a:r>
              <a:rPr lang="en-US" sz="2800" dirty="0" smtClean="0"/>
              <a:t> </a:t>
            </a:r>
            <a:r>
              <a:rPr lang="en-US" sz="2800" dirty="0" err="1" smtClean="0"/>
              <a:t>Romanis</a:t>
            </a:r>
            <a:r>
              <a:rPr lang="en-US" sz="2800" dirty="0" smtClean="0"/>
              <a:t> </a:t>
            </a:r>
            <a:r>
              <a:rPr lang="en-US" sz="2800" dirty="0" err="1" smtClean="0"/>
              <a:t>ignoraret</a:t>
            </a:r>
            <a:r>
              <a:rPr lang="en-US" sz="2800" dirty="0" smtClean="0"/>
              <a:t>. De agro </a:t>
            </a:r>
            <a:r>
              <a:rPr lang="en-US" sz="2800" dirty="0" err="1" smtClean="0"/>
              <a:t>Veientibus</a:t>
            </a:r>
            <a:r>
              <a:rPr lang="en-US" sz="2800" dirty="0" smtClean="0"/>
              <a:t> </a:t>
            </a:r>
            <a:r>
              <a:rPr lang="en-US" sz="2800" dirty="0" err="1" smtClean="0"/>
              <a:t>restituendo</a:t>
            </a:r>
            <a:r>
              <a:rPr lang="en-US" sz="2800" dirty="0" smtClean="0"/>
              <a:t> </a:t>
            </a:r>
            <a:r>
              <a:rPr lang="en-US" sz="2800" dirty="0" err="1" smtClean="0"/>
              <a:t>impetratum</a:t>
            </a:r>
            <a:r>
              <a:rPr lang="en-US" sz="2800" dirty="0" smtClean="0"/>
              <a:t>, </a:t>
            </a:r>
            <a:r>
              <a:rPr lang="en-US" sz="2800" dirty="0" err="1" smtClean="0"/>
              <a:t>expressaque</a:t>
            </a:r>
            <a:r>
              <a:rPr lang="en-US" sz="2800" dirty="0" smtClean="0"/>
              <a:t> </a:t>
            </a:r>
            <a:r>
              <a:rPr lang="en-US" sz="2800" dirty="0" err="1" smtClean="0"/>
              <a:t>necessitas</a:t>
            </a:r>
            <a:r>
              <a:rPr lang="en-US" sz="2800" dirty="0" smtClean="0"/>
              <a:t> </a:t>
            </a:r>
            <a:r>
              <a:rPr lang="en-US" sz="2800" dirty="0" err="1" smtClean="0"/>
              <a:t>obsides</a:t>
            </a:r>
            <a:r>
              <a:rPr lang="en-US" sz="2800" dirty="0" smtClean="0"/>
              <a:t> </a:t>
            </a:r>
            <a:r>
              <a:rPr lang="en-US" sz="2800" dirty="0" err="1" smtClean="0"/>
              <a:t>dandi</a:t>
            </a:r>
            <a:r>
              <a:rPr lang="en-US" sz="2800" dirty="0" smtClean="0"/>
              <a:t> </a:t>
            </a:r>
            <a:r>
              <a:rPr lang="en-US" sz="2800" dirty="0" err="1" smtClean="0"/>
              <a:t>Romanis</a:t>
            </a:r>
            <a:r>
              <a:rPr lang="en-US" sz="2800" dirty="0" smtClean="0"/>
              <a:t>, </a:t>
            </a:r>
            <a:r>
              <a:rPr lang="en-US" sz="2800" dirty="0" err="1" smtClean="0"/>
              <a:t>si</a:t>
            </a:r>
            <a:r>
              <a:rPr lang="en-US" sz="2800" dirty="0" smtClean="0"/>
              <a:t> </a:t>
            </a:r>
            <a:r>
              <a:rPr lang="en-US" sz="2800" dirty="0" err="1" smtClean="0"/>
              <a:t>Ianiculo</a:t>
            </a:r>
            <a:r>
              <a:rPr lang="en-US" sz="2800" dirty="0" smtClean="0"/>
              <a:t> </a:t>
            </a:r>
            <a:r>
              <a:rPr lang="en-US" sz="2800" dirty="0" err="1" smtClean="0"/>
              <a:t>praesidium</a:t>
            </a:r>
            <a:r>
              <a:rPr lang="en-US" sz="2800" dirty="0" smtClean="0"/>
              <a:t> </a:t>
            </a:r>
            <a:r>
              <a:rPr lang="en-US" sz="2800" dirty="0" err="1" smtClean="0"/>
              <a:t>deduci</a:t>
            </a:r>
            <a:r>
              <a:rPr lang="en-US" sz="2800" dirty="0" smtClean="0"/>
              <a:t> </a:t>
            </a:r>
            <a:r>
              <a:rPr lang="en-US" sz="2800" dirty="0" err="1" smtClean="0"/>
              <a:t>vellent</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smtClean="0">
                <a:solidFill>
                  <a:schemeClr val="accent3">
                    <a:lumMod val="60000"/>
                    <a:lumOff val="40000"/>
                  </a:schemeClr>
                </a:solidFill>
                <a:latin typeface="+mj-lt"/>
                <a:ea typeface="+mj-ea"/>
                <a:cs typeface="+mj-cs"/>
              </a:rPr>
              <a:t>De actie van </a:t>
            </a:r>
            <a:r>
              <a:rPr lang="nl-NL" sz="2800" noProof="0" dirty="0" err="1" smtClean="0">
                <a:solidFill>
                  <a:schemeClr val="accent3">
                    <a:lumMod val="60000"/>
                    <a:lumOff val="40000"/>
                  </a:schemeClr>
                </a:solidFill>
                <a:latin typeface="+mj-lt"/>
                <a:ea typeface="+mj-ea"/>
                <a:cs typeface="+mj-cs"/>
              </a:rPr>
              <a:t>Mucius</a:t>
            </a:r>
            <a:r>
              <a:rPr lang="nl-NL" sz="2800" noProof="0" dirty="0" smtClean="0">
                <a:solidFill>
                  <a:schemeClr val="accent3">
                    <a:lumMod val="60000"/>
                    <a:lumOff val="40000"/>
                  </a:schemeClr>
                </a:solidFill>
                <a:latin typeface="+mj-lt"/>
                <a:ea typeface="+mj-ea"/>
                <a:cs typeface="+mj-cs"/>
              </a:rPr>
              <a:t> heeft de </a:t>
            </a:r>
            <a:r>
              <a:rPr lang="nl-NL" sz="2800" noProof="0" dirty="0" err="1" smtClean="0">
                <a:solidFill>
                  <a:schemeClr val="accent3">
                    <a:lumMod val="60000"/>
                    <a:lumOff val="40000"/>
                  </a:schemeClr>
                </a:solidFill>
                <a:latin typeface="+mj-lt"/>
                <a:ea typeface="+mj-ea"/>
                <a:cs typeface="+mj-cs"/>
              </a:rPr>
              <a:t>Etrusken</a:t>
            </a:r>
            <a:r>
              <a:rPr lang="nl-NL" sz="2800" noProof="0" dirty="0" smtClean="0">
                <a:solidFill>
                  <a:schemeClr val="accent3">
                    <a:lumMod val="60000"/>
                    <a:lumOff val="40000"/>
                  </a:schemeClr>
                </a:solidFill>
                <a:latin typeface="+mj-lt"/>
                <a:ea typeface="+mj-ea"/>
                <a:cs typeface="+mj-cs"/>
              </a:rPr>
              <a:t> gedwongen tot het</a:t>
            </a:r>
            <a:r>
              <a:rPr lang="nl-NL" sz="2800" dirty="0" smtClean="0">
                <a:solidFill>
                  <a:schemeClr val="accent3">
                    <a:lumMod val="60000"/>
                    <a:lumOff val="40000"/>
                  </a:schemeClr>
                </a:solidFill>
                <a:latin typeface="+mj-lt"/>
                <a:ea typeface="+mj-ea"/>
                <a:cs typeface="+mj-cs"/>
              </a:rPr>
              <a:t> onderhandelen over de vrede. Raar maar waar. Ze krijgen hun zin niet bij het </a:t>
            </a:r>
            <a:r>
              <a:rPr lang="nl-NL" sz="2800" dirty="0" err="1" smtClean="0">
                <a:solidFill>
                  <a:schemeClr val="accent3">
                    <a:lumMod val="60000"/>
                    <a:lumOff val="40000"/>
                  </a:schemeClr>
                </a:solidFill>
                <a:latin typeface="+mj-lt"/>
                <a:ea typeface="+mj-ea"/>
                <a:cs typeface="+mj-cs"/>
              </a:rPr>
              <a:t>reïnstalleren</a:t>
            </a:r>
            <a:r>
              <a:rPr lang="nl-NL" sz="2800" dirty="0" smtClean="0">
                <a:solidFill>
                  <a:schemeClr val="accent3">
                    <a:lumMod val="60000"/>
                    <a:lumOff val="40000"/>
                  </a:schemeClr>
                </a:solidFill>
                <a:latin typeface="+mj-lt"/>
                <a:ea typeface="+mj-ea"/>
                <a:cs typeface="+mj-cs"/>
              </a:rPr>
              <a:t> van Superbus als koning van Rome. De Romeinen moeten wel gijzelaars leveren.</a:t>
            </a:r>
            <a:endParaRPr lang="nl-NL" sz="2800" noProof="0" dirty="0" smtClean="0">
              <a:solidFill>
                <a:schemeClr val="accent3">
                  <a:lumMod val="60000"/>
                  <a:lumOff val="40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15</a:t>
            </a:fld>
            <a:endParaRPr lang="nl-NL"/>
          </a:p>
        </p:txBody>
      </p:sp>
      <p:sp>
        <p:nvSpPr>
          <p:cNvPr id="3" name="Rechthoek 2"/>
          <p:cNvSpPr/>
          <p:nvPr/>
        </p:nvSpPr>
        <p:spPr>
          <a:xfrm>
            <a:off x="179512" y="188640"/>
            <a:ext cx="8784976" cy="2657138"/>
          </a:xfrm>
          <a:prstGeom prst="rect">
            <a:avLst/>
          </a:prstGeom>
        </p:spPr>
        <p:txBody>
          <a:bodyPr wrap="square">
            <a:spAutoFit/>
          </a:bodyPr>
          <a:lstStyle/>
          <a:p>
            <a:pPr>
              <a:lnSpc>
                <a:spcPts val="4000"/>
              </a:lnSpc>
            </a:pPr>
            <a:r>
              <a:rPr lang="en-US" sz="2800" dirty="0" smtClean="0"/>
              <a:t>ego contra hoc </a:t>
            </a:r>
            <a:r>
              <a:rPr lang="en-US" sz="2800" dirty="0" err="1" smtClean="0"/>
              <a:t>quoque</a:t>
            </a:r>
            <a:r>
              <a:rPr lang="en-US" sz="2800" dirty="0" smtClean="0"/>
              <a:t> </a:t>
            </a:r>
            <a:r>
              <a:rPr lang="en-US" sz="2800" dirty="0" err="1" smtClean="0"/>
              <a:t>laboris</a:t>
            </a:r>
            <a:r>
              <a:rPr lang="en-US" sz="2800" dirty="0" smtClean="0"/>
              <a:t> </a:t>
            </a:r>
            <a:r>
              <a:rPr lang="en-US" sz="2800" dirty="0" err="1" smtClean="0"/>
              <a:t>praemium</a:t>
            </a:r>
            <a:r>
              <a:rPr lang="en-US" sz="2800" dirty="0" smtClean="0"/>
              <a:t> </a:t>
            </a:r>
            <a:r>
              <a:rPr lang="en-US" sz="2800" dirty="0" err="1" smtClean="0"/>
              <a:t>petam</a:t>
            </a:r>
            <a:r>
              <a:rPr lang="en-US" sz="2800" dirty="0" smtClean="0"/>
              <a:t>, </a:t>
            </a:r>
            <a:r>
              <a:rPr lang="en-US" sz="2800" dirty="0" err="1" smtClean="0"/>
              <a:t>ut</a:t>
            </a:r>
            <a:r>
              <a:rPr lang="en-US" sz="2800" dirty="0" smtClean="0"/>
              <a:t> me a </a:t>
            </a:r>
            <a:r>
              <a:rPr lang="en-US" sz="2800" dirty="0" err="1" smtClean="0"/>
              <a:t>conspectu</a:t>
            </a:r>
            <a:r>
              <a:rPr lang="en-US" sz="2800" dirty="0" smtClean="0"/>
              <a:t> </a:t>
            </a:r>
            <a:r>
              <a:rPr lang="en-US" sz="2800" u="sng" dirty="0" err="1" smtClean="0">
                <a:solidFill>
                  <a:srgbClr val="00B050"/>
                </a:solidFill>
              </a:rPr>
              <a:t>malorum</a:t>
            </a:r>
            <a:r>
              <a:rPr lang="en-US" sz="2800" dirty="0" smtClean="0"/>
              <a:t>, quae nostra tot per </a:t>
            </a:r>
            <a:r>
              <a:rPr lang="en-US" sz="2800" dirty="0" err="1" smtClean="0"/>
              <a:t>annos</a:t>
            </a:r>
            <a:r>
              <a:rPr lang="en-US" sz="2800" dirty="0" smtClean="0"/>
              <a:t> </a:t>
            </a:r>
            <a:r>
              <a:rPr lang="en-US" sz="2800" dirty="0" err="1" smtClean="0"/>
              <a:t>vidit</a:t>
            </a:r>
            <a:r>
              <a:rPr lang="en-US" sz="2800" dirty="0" smtClean="0"/>
              <a:t> </a:t>
            </a:r>
            <a:r>
              <a:rPr lang="en-US" sz="2800" dirty="0" err="1" smtClean="0"/>
              <a:t>aetas</a:t>
            </a:r>
            <a:r>
              <a:rPr lang="en-US" sz="2800" dirty="0" smtClean="0"/>
              <a:t>, </a:t>
            </a:r>
            <a:r>
              <a:rPr lang="en-US" sz="2800" dirty="0" err="1" smtClean="0"/>
              <a:t>tantisper</a:t>
            </a:r>
            <a:r>
              <a:rPr lang="en-US" sz="2800" dirty="0" smtClean="0"/>
              <a:t> </a:t>
            </a:r>
            <a:r>
              <a:rPr lang="en-US" sz="2800" dirty="0" err="1" smtClean="0"/>
              <a:t>certe</a:t>
            </a:r>
            <a:r>
              <a:rPr lang="en-US" sz="2800" dirty="0" smtClean="0"/>
              <a:t>, </a:t>
            </a:r>
            <a:r>
              <a:rPr lang="en-US" sz="2800" dirty="0" err="1" smtClean="0"/>
              <a:t>dum</a:t>
            </a:r>
            <a:r>
              <a:rPr lang="en-US" sz="2800" dirty="0" smtClean="0"/>
              <a:t> </a:t>
            </a:r>
            <a:r>
              <a:rPr lang="en-US" sz="2800" dirty="0" err="1" smtClean="0"/>
              <a:t>prisca</a:t>
            </a:r>
            <a:r>
              <a:rPr lang="en-US" sz="2800" dirty="0" smtClean="0"/>
              <a:t> </a:t>
            </a:r>
            <a:r>
              <a:rPr lang="en-US" sz="2800" dirty="0" err="1" smtClean="0"/>
              <a:t>illa</a:t>
            </a:r>
            <a:r>
              <a:rPr lang="en-US" sz="2800" dirty="0" smtClean="0"/>
              <a:t> </a:t>
            </a:r>
            <a:r>
              <a:rPr lang="en-US" sz="2800" dirty="0" err="1" smtClean="0"/>
              <a:t>tota</a:t>
            </a:r>
            <a:r>
              <a:rPr lang="en-US" sz="2800" dirty="0" smtClean="0"/>
              <a:t> </a:t>
            </a:r>
            <a:r>
              <a:rPr lang="en-US" sz="2800" dirty="0" err="1" smtClean="0"/>
              <a:t>mente</a:t>
            </a:r>
            <a:r>
              <a:rPr lang="en-US" sz="2800" dirty="0" smtClean="0"/>
              <a:t> </a:t>
            </a:r>
            <a:r>
              <a:rPr lang="en-US" sz="2800" dirty="0" err="1" smtClean="0"/>
              <a:t>repeto</a:t>
            </a:r>
            <a:r>
              <a:rPr lang="en-US" sz="2800" dirty="0" smtClean="0"/>
              <a:t>, </a:t>
            </a:r>
            <a:r>
              <a:rPr lang="en-US" sz="2800" dirty="0" err="1" smtClean="0"/>
              <a:t>avertam</a:t>
            </a:r>
            <a:r>
              <a:rPr lang="en-US" sz="2800" dirty="0" smtClean="0"/>
              <a:t>, </a:t>
            </a:r>
            <a:r>
              <a:rPr lang="en-US" sz="2800" dirty="0" err="1" smtClean="0"/>
              <a:t>omnis</a:t>
            </a:r>
            <a:r>
              <a:rPr lang="en-US" sz="2800" dirty="0" smtClean="0"/>
              <a:t> </a:t>
            </a:r>
            <a:r>
              <a:rPr lang="en-US" sz="2800" dirty="0" err="1" smtClean="0"/>
              <a:t>expers</a:t>
            </a:r>
            <a:r>
              <a:rPr lang="en-US" sz="2800" dirty="0" smtClean="0"/>
              <a:t> </a:t>
            </a:r>
            <a:r>
              <a:rPr lang="en-US" sz="2800" dirty="0" err="1" smtClean="0"/>
              <a:t>curae</a:t>
            </a:r>
            <a:r>
              <a:rPr lang="en-US" sz="2800" dirty="0" smtClean="0"/>
              <a:t> quae </a:t>
            </a:r>
            <a:r>
              <a:rPr lang="en-US" sz="2800" dirty="0" err="1" smtClean="0"/>
              <a:t>scribentis</a:t>
            </a:r>
            <a:r>
              <a:rPr lang="en-US" sz="2800" dirty="0" smtClean="0"/>
              <a:t> </a:t>
            </a:r>
            <a:r>
              <a:rPr lang="en-US" sz="2800" dirty="0" err="1" smtClean="0"/>
              <a:t>animum</a:t>
            </a:r>
            <a:r>
              <a:rPr lang="en-US" sz="2800" dirty="0" smtClean="0"/>
              <a:t>, </a:t>
            </a:r>
            <a:r>
              <a:rPr lang="en-US" sz="2800" dirty="0" err="1" smtClean="0"/>
              <a:t>etsi</a:t>
            </a:r>
            <a:r>
              <a:rPr lang="en-US" sz="2800" dirty="0" smtClean="0"/>
              <a:t> non </a:t>
            </a:r>
            <a:r>
              <a:rPr lang="en-US" sz="2800" dirty="0" err="1" smtClean="0"/>
              <a:t>flectere</a:t>
            </a:r>
            <a:r>
              <a:rPr lang="en-US" sz="2800" dirty="0" smtClean="0"/>
              <a:t> a </a:t>
            </a:r>
            <a:r>
              <a:rPr lang="en-US" sz="2800" dirty="0" err="1" smtClean="0"/>
              <a:t>vero</a:t>
            </a:r>
            <a:r>
              <a:rPr lang="en-US" sz="2800" dirty="0" smtClean="0"/>
              <a:t>, </a:t>
            </a:r>
            <a:r>
              <a:rPr lang="en-US" sz="2800" dirty="0" err="1" smtClean="0"/>
              <a:t>sollicitum</a:t>
            </a:r>
            <a:r>
              <a:rPr lang="en-US" sz="2800" dirty="0" smtClean="0"/>
              <a:t> </a:t>
            </a:r>
            <a:r>
              <a:rPr lang="en-US" sz="2800" dirty="0" err="1" smtClean="0"/>
              <a:t>tamen</a:t>
            </a:r>
            <a:r>
              <a:rPr lang="en-US" sz="2800" dirty="0" smtClean="0"/>
              <a:t> </a:t>
            </a:r>
            <a:r>
              <a:rPr lang="en-US" sz="2800" dirty="0" err="1" smtClean="0"/>
              <a:t>efficere</a:t>
            </a:r>
            <a:r>
              <a:rPr lang="en-US" sz="2800" dirty="0" smtClean="0"/>
              <a:t> </a:t>
            </a:r>
            <a:r>
              <a:rPr lang="en-US" sz="2800" dirty="0" err="1" smtClean="0"/>
              <a:t>posset</a:t>
            </a:r>
            <a:r>
              <a:rPr lang="en-US" sz="2800" dirty="0" smtClean="0"/>
              <a:t>. </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5</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kumimoji="0" lang="nl-NL" sz="2800" i="0" u="none" strike="noStrike" kern="1200" cap="none" spc="0" normalizeH="0" baseline="0" noProof="0" dirty="0" smtClean="0">
                <a:ln>
                  <a:noFill/>
                </a:ln>
                <a:effectLst/>
                <a:uLnTx/>
                <a:uFillTx/>
                <a:latin typeface="+mj-lt"/>
                <a:ea typeface="+mj-ea"/>
                <a:cs typeface="+mj-cs"/>
              </a:rPr>
              <a:t>Wat bedoelt Livius met “</a:t>
            </a:r>
            <a:r>
              <a:rPr kumimoji="0" lang="nl-NL" sz="2800" i="0" u="none" strike="noStrike" kern="1200" cap="none" spc="0" normalizeH="0" baseline="0" noProof="0" dirty="0" err="1" smtClean="0">
                <a:ln>
                  <a:noFill/>
                </a:ln>
                <a:effectLst/>
                <a:uLnTx/>
                <a:uFillTx/>
                <a:latin typeface="+mj-lt"/>
                <a:ea typeface="+mj-ea"/>
                <a:cs typeface="+mj-cs"/>
              </a:rPr>
              <a:t>malorum</a:t>
            </a:r>
            <a:r>
              <a:rPr kumimoji="0" lang="nl-NL" sz="2800" i="0" u="none" strike="noStrike" kern="1200" cap="none" spc="0" normalizeH="0" baseline="0" noProof="0" dirty="0" smtClean="0">
                <a:ln>
                  <a:noFill/>
                </a:ln>
                <a:effectLst/>
                <a:uLnTx/>
                <a:uFillTx/>
                <a:latin typeface="+mj-lt"/>
                <a:ea typeface="+mj-ea"/>
                <a:cs typeface="+mj-cs"/>
              </a:rPr>
              <a:t>”</a:t>
            </a:r>
            <a:r>
              <a:rPr kumimoji="0" lang="nl-NL" sz="2800" i="0" u="none" strike="noStrike" kern="1200" cap="none" spc="0" normalizeH="0" noProof="0" dirty="0" smtClean="0">
                <a:ln>
                  <a:noFill/>
                </a:ln>
                <a:effectLst/>
                <a:uLnTx/>
                <a:uFillTx/>
                <a:latin typeface="+mj-lt"/>
                <a:ea typeface="+mj-ea"/>
                <a:cs typeface="+mj-cs"/>
              </a:rPr>
              <a:t>?</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gewoon, alle ellende</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lang="nl-NL" sz="2800" dirty="0" smtClean="0">
                <a:solidFill>
                  <a:srgbClr val="00B050"/>
                </a:solidFill>
                <a:latin typeface="+mj-lt"/>
                <a:ea typeface="+mj-ea"/>
                <a:cs typeface="+mj-cs"/>
              </a:rPr>
              <a:t>de ellende van de burgeroorlogen</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de ellende om alles te moeten beschrijven</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lang="nl-NL" sz="2800" noProof="0" dirty="0" smtClean="0">
                <a:solidFill>
                  <a:srgbClr val="00B050"/>
                </a:solidFill>
                <a:latin typeface="+mj-lt"/>
                <a:ea typeface="+mj-ea"/>
                <a:cs typeface="+mj-cs"/>
              </a:rPr>
              <a:t>de ellende van het eerste begin</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150</a:t>
            </a:fld>
            <a:endParaRPr lang="nl-NL"/>
          </a:p>
        </p:txBody>
      </p:sp>
      <p:sp>
        <p:nvSpPr>
          <p:cNvPr id="3" name="Rechthoek 2"/>
          <p:cNvSpPr/>
          <p:nvPr/>
        </p:nvSpPr>
        <p:spPr>
          <a:xfrm>
            <a:off x="179512" y="188640"/>
            <a:ext cx="8712968" cy="2110706"/>
          </a:xfrm>
          <a:prstGeom prst="rect">
            <a:avLst/>
          </a:prstGeom>
        </p:spPr>
        <p:txBody>
          <a:bodyPr wrap="square">
            <a:spAutoFit/>
          </a:bodyPr>
          <a:lstStyle/>
          <a:p>
            <a:pPr>
              <a:lnSpc>
                <a:spcPts val="4000"/>
              </a:lnSpc>
            </a:pPr>
            <a:r>
              <a:rPr lang="en-US" sz="2800" dirty="0" smtClean="0"/>
              <a:t>His </a:t>
            </a:r>
            <a:r>
              <a:rPr lang="en-US" sz="2800" dirty="0" err="1" smtClean="0"/>
              <a:t>condicionibus</a:t>
            </a:r>
            <a:r>
              <a:rPr lang="en-US" sz="2800" dirty="0" smtClean="0"/>
              <a:t> </a:t>
            </a:r>
            <a:r>
              <a:rPr lang="en-US" sz="2800" dirty="0" err="1" smtClean="0"/>
              <a:t>composita</a:t>
            </a:r>
            <a:r>
              <a:rPr lang="en-US" sz="2800" dirty="0" smtClean="0"/>
              <a:t> pace, </a:t>
            </a:r>
            <a:r>
              <a:rPr lang="en-US" sz="2800" dirty="0" err="1" smtClean="0"/>
              <a:t>exercitum</a:t>
            </a:r>
            <a:r>
              <a:rPr lang="en-US" sz="2800" dirty="0" smtClean="0"/>
              <a:t> </a:t>
            </a:r>
            <a:r>
              <a:rPr lang="en-US" sz="2800" dirty="0" err="1" smtClean="0"/>
              <a:t>ab</a:t>
            </a:r>
            <a:r>
              <a:rPr lang="en-US" sz="2800" dirty="0" smtClean="0"/>
              <a:t> </a:t>
            </a:r>
            <a:r>
              <a:rPr lang="en-US" sz="2800" dirty="0" err="1" smtClean="0"/>
              <a:t>Ianiculo</a:t>
            </a:r>
            <a:r>
              <a:rPr lang="en-US" sz="2800" dirty="0" smtClean="0"/>
              <a:t> </a:t>
            </a:r>
            <a:r>
              <a:rPr lang="en-US" sz="2800" dirty="0" err="1" smtClean="0"/>
              <a:t>deduxit</a:t>
            </a:r>
            <a:r>
              <a:rPr lang="en-US" sz="2800" dirty="0" smtClean="0"/>
              <a:t> </a:t>
            </a:r>
            <a:r>
              <a:rPr lang="en-US" sz="2800" dirty="0" err="1" smtClean="0"/>
              <a:t>Porsenna</a:t>
            </a:r>
            <a:r>
              <a:rPr lang="en-US" sz="2800" dirty="0" smtClean="0"/>
              <a:t> et agro Romano </a:t>
            </a:r>
            <a:r>
              <a:rPr lang="en-US" sz="2800" dirty="0" err="1" smtClean="0"/>
              <a:t>excessit</a:t>
            </a:r>
            <a:r>
              <a:rPr lang="en-US" sz="2800" dirty="0" smtClean="0"/>
              <a:t>. </a:t>
            </a:r>
            <a:r>
              <a:rPr lang="en-US" sz="2800" dirty="0" err="1" smtClean="0"/>
              <a:t>Patres</a:t>
            </a:r>
            <a:r>
              <a:rPr lang="en-US" sz="2800" dirty="0" smtClean="0"/>
              <a:t> C. </a:t>
            </a:r>
            <a:r>
              <a:rPr lang="en-US" sz="2800" dirty="0" err="1" smtClean="0"/>
              <a:t>Mucio</a:t>
            </a:r>
            <a:r>
              <a:rPr lang="en-US" sz="2800" dirty="0" smtClean="0"/>
              <a:t> </a:t>
            </a:r>
            <a:r>
              <a:rPr lang="en-US" sz="2800" dirty="0" err="1" smtClean="0"/>
              <a:t>virtutis</a:t>
            </a:r>
            <a:r>
              <a:rPr lang="en-US" sz="2800" dirty="0" smtClean="0"/>
              <a:t> </a:t>
            </a:r>
            <a:r>
              <a:rPr lang="en-US" sz="2800" dirty="0" err="1" smtClean="0"/>
              <a:t>causa</a:t>
            </a:r>
            <a:r>
              <a:rPr lang="en-US" sz="2800" dirty="0" smtClean="0"/>
              <a:t> trans </a:t>
            </a:r>
            <a:r>
              <a:rPr lang="en-US" sz="2800" dirty="0" err="1" smtClean="0"/>
              <a:t>Tiberim</a:t>
            </a:r>
            <a:r>
              <a:rPr lang="en-US" sz="2800" dirty="0" smtClean="0"/>
              <a:t> </a:t>
            </a:r>
            <a:r>
              <a:rPr lang="en-US" sz="2800" dirty="0" err="1" smtClean="0"/>
              <a:t>agrum</a:t>
            </a:r>
            <a:r>
              <a:rPr lang="en-US" sz="2800" dirty="0" smtClean="0"/>
              <a:t> </a:t>
            </a:r>
            <a:r>
              <a:rPr lang="en-US" sz="2800" dirty="0" err="1" smtClean="0"/>
              <a:t>dono</a:t>
            </a:r>
            <a:r>
              <a:rPr lang="en-US" sz="2800" dirty="0" smtClean="0"/>
              <a:t> </a:t>
            </a:r>
            <a:r>
              <a:rPr lang="en-US" sz="2800" dirty="0" err="1" smtClean="0"/>
              <a:t>dedere</a:t>
            </a:r>
            <a:r>
              <a:rPr lang="en-US" sz="2800" dirty="0" smtClean="0"/>
              <a:t>, quae </a:t>
            </a:r>
            <a:r>
              <a:rPr lang="en-US" sz="2800" dirty="0" err="1" smtClean="0"/>
              <a:t>postea</a:t>
            </a:r>
            <a:r>
              <a:rPr lang="en-US" sz="2800" dirty="0" smtClean="0"/>
              <a:t> </a:t>
            </a:r>
            <a:r>
              <a:rPr lang="en-US" sz="2800" dirty="0" err="1" smtClean="0"/>
              <a:t>sunt</a:t>
            </a:r>
            <a:r>
              <a:rPr lang="en-US" sz="2800" dirty="0" smtClean="0"/>
              <a:t> </a:t>
            </a:r>
            <a:r>
              <a:rPr lang="en-US" sz="2800" dirty="0" err="1" smtClean="0"/>
              <a:t>Mucia</a:t>
            </a:r>
            <a:r>
              <a:rPr lang="en-US" sz="2800" dirty="0" smtClean="0"/>
              <a:t> </a:t>
            </a:r>
            <a:r>
              <a:rPr lang="en-US" sz="2800" dirty="0" err="1" smtClean="0"/>
              <a:t>prata</a:t>
            </a:r>
            <a:r>
              <a:rPr lang="en-US" sz="2800" dirty="0" smtClean="0"/>
              <a:t> </a:t>
            </a:r>
            <a:r>
              <a:rPr lang="en-US" sz="2800" dirty="0" err="1" smtClean="0"/>
              <a:t>appellata</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smtClean="0">
                <a:solidFill>
                  <a:schemeClr val="accent3">
                    <a:lumMod val="60000"/>
                    <a:lumOff val="40000"/>
                  </a:schemeClr>
                </a:solidFill>
                <a:latin typeface="+mj-lt"/>
                <a:ea typeface="+mj-ea"/>
                <a:cs typeface="+mj-cs"/>
              </a:rPr>
              <a:t>De Romeinen leveren gijzelaars, en de </a:t>
            </a:r>
            <a:r>
              <a:rPr lang="nl-NL" sz="2800" noProof="0" dirty="0" err="1" smtClean="0">
                <a:solidFill>
                  <a:schemeClr val="accent3">
                    <a:lumMod val="60000"/>
                    <a:lumOff val="40000"/>
                  </a:schemeClr>
                </a:solidFill>
                <a:latin typeface="+mj-lt"/>
                <a:ea typeface="+mj-ea"/>
                <a:cs typeface="+mj-cs"/>
              </a:rPr>
              <a:t>Etrusken</a:t>
            </a:r>
            <a:r>
              <a:rPr lang="nl-NL" sz="2800" noProof="0" dirty="0" smtClean="0">
                <a:solidFill>
                  <a:schemeClr val="accent3">
                    <a:lumMod val="60000"/>
                    <a:lumOff val="40000"/>
                  </a:schemeClr>
                </a:solidFill>
                <a:latin typeface="+mj-lt"/>
                <a:ea typeface="+mj-ea"/>
                <a:cs typeface="+mj-cs"/>
              </a:rPr>
              <a:t> geven de </a:t>
            </a:r>
            <a:r>
              <a:rPr lang="nl-NL" sz="2800" noProof="0" dirty="0" err="1" smtClean="0">
                <a:solidFill>
                  <a:schemeClr val="accent3">
                    <a:lumMod val="60000"/>
                    <a:lumOff val="40000"/>
                  </a:schemeClr>
                </a:solidFill>
                <a:latin typeface="+mj-lt"/>
                <a:ea typeface="+mj-ea"/>
                <a:cs typeface="+mj-cs"/>
              </a:rPr>
              <a:t>Janiculus</a:t>
            </a:r>
            <a:r>
              <a:rPr lang="nl-NL" sz="2800" noProof="0" dirty="0" smtClean="0">
                <a:solidFill>
                  <a:schemeClr val="accent3">
                    <a:lumMod val="60000"/>
                    <a:lumOff val="40000"/>
                  </a:schemeClr>
                </a:solidFill>
                <a:latin typeface="+mj-lt"/>
                <a:ea typeface="+mj-ea"/>
                <a:cs typeface="+mj-cs"/>
              </a:rPr>
              <a:t> vrij. Houden de Romeinen zich niet aan afspraken dan gaat dat het leven van gijzelaars kosten. </a:t>
            </a:r>
            <a:r>
              <a:rPr lang="nl-NL" sz="2800" noProof="0" dirty="0" err="1" smtClean="0">
                <a:solidFill>
                  <a:schemeClr val="accent3">
                    <a:lumMod val="60000"/>
                    <a:lumOff val="40000"/>
                  </a:schemeClr>
                </a:solidFill>
                <a:latin typeface="+mj-lt"/>
                <a:ea typeface="+mj-ea"/>
                <a:cs typeface="+mj-cs"/>
              </a:rPr>
              <a:t>Mucius</a:t>
            </a:r>
            <a:r>
              <a:rPr lang="nl-NL" sz="2800" noProof="0" dirty="0" smtClean="0">
                <a:solidFill>
                  <a:schemeClr val="accent3">
                    <a:lumMod val="60000"/>
                    <a:lumOff val="40000"/>
                  </a:schemeClr>
                </a:solidFill>
                <a:latin typeface="+mj-lt"/>
                <a:ea typeface="+mj-ea"/>
                <a:cs typeface="+mj-cs"/>
              </a:rPr>
              <a:t> wordt geëerd met de naar hem genoemde “</a:t>
            </a:r>
            <a:r>
              <a:rPr lang="nl-NL" sz="2800" noProof="0" dirty="0" err="1" smtClean="0">
                <a:solidFill>
                  <a:schemeClr val="accent3">
                    <a:lumMod val="60000"/>
                    <a:lumOff val="40000"/>
                  </a:schemeClr>
                </a:solidFill>
                <a:latin typeface="+mj-lt"/>
                <a:ea typeface="+mj-ea"/>
                <a:cs typeface="+mj-cs"/>
              </a:rPr>
              <a:t>Mucische</a:t>
            </a:r>
            <a:r>
              <a:rPr lang="nl-NL" sz="2800" noProof="0" dirty="0" smtClean="0">
                <a:solidFill>
                  <a:schemeClr val="accent3">
                    <a:lumMod val="60000"/>
                    <a:lumOff val="40000"/>
                  </a:schemeClr>
                </a:solidFill>
                <a:latin typeface="+mj-lt"/>
                <a:ea typeface="+mj-ea"/>
                <a:cs typeface="+mj-cs"/>
              </a:rPr>
              <a:t> weiden”.</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151</a:t>
            </a:fld>
            <a:endParaRPr lang="nl-NL"/>
          </a:p>
        </p:txBody>
      </p:sp>
      <p:sp>
        <p:nvSpPr>
          <p:cNvPr id="3" name="Rechthoek 2"/>
          <p:cNvSpPr/>
          <p:nvPr/>
        </p:nvSpPr>
        <p:spPr>
          <a:xfrm>
            <a:off x="179512" y="188640"/>
            <a:ext cx="8712968" cy="3136628"/>
          </a:xfrm>
          <a:prstGeom prst="rect">
            <a:avLst/>
          </a:prstGeom>
        </p:spPr>
        <p:txBody>
          <a:bodyPr wrap="square">
            <a:spAutoFit/>
          </a:bodyPr>
          <a:lstStyle/>
          <a:p>
            <a:pPr>
              <a:lnSpc>
                <a:spcPts val="4000"/>
              </a:lnSpc>
            </a:pPr>
            <a:r>
              <a:rPr lang="en-US" sz="2800" dirty="0" smtClean="0"/>
              <a:t>Ergo </a:t>
            </a:r>
            <a:r>
              <a:rPr lang="en-US" sz="2800" dirty="0" err="1" smtClean="0"/>
              <a:t>ita</a:t>
            </a:r>
            <a:r>
              <a:rPr lang="en-US" sz="2800" dirty="0" smtClean="0"/>
              <a:t> </a:t>
            </a:r>
            <a:r>
              <a:rPr lang="en-US" sz="2800" dirty="0" err="1" smtClean="0"/>
              <a:t>honorata</a:t>
            </a:r>
            <a:r>
              <a:rPr lang="en-US" sz="2800" dirty="0" smtClean="0"/>
              <a:t> </a:t>
            </a:r>
            <a:r>
              <a:rPr lang="en-US" sz="2800" dirty="0" err="1" smtClean="0"/>
              <a:t>virtute</a:t>
            </a:r>
            <a:r>
              <a:rPr lang="en-US" sz="2800" dirty="0" smtClean="0"/>
              <a:t>, </a:t>
            </a:r>
            <a:r>
              <a:rPr lang="en-US" sz="2800" dirty="0" err="1" smtClean="0"/>
              <a:t>feminae</a:t>
            </a:r>
            <a:r>
              <a:rPr lang="en-US" sz="2800" dirty="0" smtClean="0"/>
              <a:t> </a:t>
            </a:r>
            <a:r>
              <a:rPr lang="en-US" sz="2800" dirty="0" err="1" smtClean="0"/>
              <a:t>quoque</a:t>
            </a:r>
            <a:r>
              <a:rPr lang="en-US" sz="2800" dirty="0" smtClean="0"/>
              <a:t> ad </a:t>
            </a:r>
            <a:r>
              <a:rPr lang="en-US" sz="2800" dirty="0" err="1" smtClean="0"/>
              <a:t>publica</a:t>
            </a:r>
            <a:r>
              <a:rPr lang="en-US" sz="2800" dirty="0" smtClean="0"/>
              <a:t> </a:t>
            </a:r>
            <a:r>
              <a:rPr lang="en-US" sz="2800" dirty="0" err="1" smtClean="0"/>
              <a:t>decora</a:t>
            </a:r>
            <a:r>
              <a:rPr lang="en-US" sz="2800" dirty="0" smtClean="0"/>
              <a:t> </a:t>
            </a:r>
            <a:r>
              <a:rPr lang="en-US" sz="2800" dirty="0" err="1" smtClean="0"/>
              <a:t>excitatae</a:t>
            </a:r>
            <a:r>
              <a:rPr lang="en-US" sz="2800" dirty="0" smtClean="0"/>
              <a:t>, et </a:t>
            </a:r>
            <a:r>
              <a:rPr lang="en-US" sz="2800" dirty="0" err="1" smtClean="0"/>
              <a:t>Cloelia</a:t>
            </a:r>
            <a:r>
              <a:rPr lang="en-US" sz="2800" dirty="0" smtClean="0"/>
              <a:t> </a:t>
            </a:r>
            <a:r>
              <a:rPr lang="en-US" sz="2800" dirty="0" err="1" smtClean="0"/>
              <a:t>virgo</a:t>
            </a:r>
            <a:r>
              <a:rPr lang="en-US" sz="2800" dirty="0" smtClean="0"/>
              <a:t> </a:t>
            </a:r>
            <a:r>
              <a:rPr lang="en-US" sz="2800" dirty="0" err="1" smtClean="0"/>
              <a:t>una</a:t>
            </a:r>
            <a:r>
              <a:rPr lang="en-US" sz="2800" dirty="0" smtClean="0"/>
              <a:t> ex </a:t>
            </a:r>
            <a:r>
              <a:rPr lang="en-US" sz="2800" dirty="0" err="1" smtClean="0"/>
              <a:t>obsidibus</a:t>
            </a:r>
            <a:r>
              <a:rPr lang="en-US" sz="2800" dirty="0" smtClean="0"/>
              <a:t>, cum </a:t>
            </a:r>
            <a:r>
              <a:rPr lang="en-US" sz="2800" dirty="0" err="1" smtClean="0"/>
              <a:t>castra</a:t>
            </a:r>
            <a:r>
              <a:rPr lang="en-US" sz="2800" dirty="0" smtClean="0"/>
              <a:t> </a:t>
            </a:r>
            <a:r>
              <a:rPr lang="en-US" sz="2800" dirty="0" err="1" smtClean="0"/>
              <a:t>Etruscorum</a:t>
            </a:r>
            <a:r>
              <a:rPr lang="en-US" sz="2800" dirty="0" smtClean="0"/>
              <a:t> forte </a:t>
            </a:r>
            <a:r>
              <a:rPr lang="en-US" sz="2800" dirty="0" err="1" smtClean="0"/>
              <a:t>haud</a:t>
            </a:r>
            <a:r>
              <a:rPr lang="en-US" sz="2800" dirty="0" smtClean="0"/>
              <a:t> </a:t>
            </a:r>
            <a:r>
              <a:rPr lang="en-US" sz="2800" dirty="0" err="1" smtClean="0"/>
              <a:t>procul</a:t>
            </a:r>
            <a:r>
              <a:rPr lang="en-US" sz="2800" dirty="0" smtClean="0"/>
              <a:t> </a:t>
            </a:r>
            <a:r>
              <a:rPr lang="en-US" sz="2800" dirty="0" err="1" smtClean="0"/>
              <a:t>ripa</a:t>
            </a:r>
            <a:r>
              <a:rPr lang="en-US" sz="2800" dirty="0" smtClean="0"/>
              <a:t> </a:t>
            </a:r>
            <a:r>
              <a:rPr lang="en-US" sz="2800" dirty="0" err="1" smtClean="0"/>
              <a:t>Tiberis</a:t>
            </a:r>
            <a:r>
              <a:rPr lang="en-US" sz="2800" dirty="0" smtClean="0"/>
              <a:t> </a:t>
            </a:r>
            <a:r>
              <a:rPr lang="en-US" sz="2800" dirty="0" err="1" smtClean="0"/>
              <a:t>locata</a:t>
            </a:r>
            <a:r>
              <a:rPr lang="en-US" sz="2800" dirty="0" smtClean="0"/>
              <a:t> </a:t>
            </a:r>
            <a:r>
              <a:rPr lang="en-US" sz="2800" dirty="0" err="1" smtClean="0"/>
              <a:t>essent</a:t>
            </a:r>
            <a:r>
              <a:rPr lang="en-US" sz="2800" dirty="0" smtClean="0"/>
              <a:t>, </a:t>
            </a:r>
            <a:r>
              <a:rPr lang="en-US" sz="2800" dirty="0" err="1" smtClean="0"/>
              <a:t>frustrata</a:t>
            </a:r>
            <a:r>
              <a:rPr lang="en-US" sz="2800" dirty="0" smtClean="0"/>
              <a:t> </a:t>
            </a:r>
            <a:r>
              <a:rPr lang="en-US" sz="2800" dirty="0" err="1" smtClean="0"/>
              <a:t>custodes</a:t>
            </a:r>
            <a:r>
              <a:rPr lang="en-US" sz="2800" dirty="0" smtClean="0"/>
              <a:t>, dux </a:t>
            </a:r>
            <a:r>
              <a:rPr lang="en-US" sz="2800" dirty="0" err="1" smtClean="0"/>
              <a:t>agminis</a:t>
            </a:r>
            <a:r>
              <a:rPr lang="en-US" sz="2800" dirty="0" smtClean="0"/>
              <a:t> </a:t>
            </a:r>
            <a:r>
              <a:rPr lang="en-US" sz="2800" dirty="0" err="1" smtClean="0"/>
              <a:t>virginum</a:t>
            </a:r>
            <a:r>
              <a:rPr lang="en-US" sz="2800" dirty="0" smtClean="0"/>
              <a:t> inter </a:t>
            </a:r>
            <a:r>
              <a:rPr lang="en-US" sz="2800" dirty="0" err="1" smtClean="0"/>
              <a:t>tela</a:t>
            </a:r>
            <a:r>
              <a:rPr lang="en-US" sz="2800" dirty="0" smtClean="0"/>
              <a:t> </a:t>
            </a:r>
            <a:r>
              <a:rPr lang="en-US" sz="2800" dirty="0" err="1" smtClean="0"/>
              <a:t>hostium</a:t>
            </a:r>
            <a:r>
              <a:rPr lang="en-US" sz="2800" dirty="0" smtClean="0"/>
              <a:t> </a:t>
            </a:r>
            <a:r>
              <a:rPr lang="en-US" sz="2800" dirty="0" err="1" smtClean="0"/>
              <a:t>Tiberim</a:t>
            </a:r>
            <a:r>
              <a:rPr lang="en-US" sz="2800" dirty="0" smtClean="0"/>
              <a:t> </a:t>
            </a:r>
            <a:r>
              <a:rPr lang="en-US" sz="2800" dirty="0" err="1" smtClean="0"/>
              <a:t>tranavit</a:t>
            </a:r>
            <a:r>
              <a:rPr lang="en-US" sz="2800" dirty="0" smtClean="0"/>
              <a:t>, </a:t>
            </a:r>
            <a:r>
              <a:rPr lang="en-US" sz="2800" dirty="0" err="1" smtClean="0"/>
              <a:t>sospitesque</a:t>
            </a:r>
            <a:r>
              <a:rPr lang="en-US" sz="2800" dirty="0" smtClean="0"/>
              <a:t> </a:t>
            </a:r>
            <a:r>
              <a:rPr lang="en-US" sz="2800" dirty="0" err="1" smtClean="0"/>
              <a:t>omnes</a:t>
            </a:r>
            <a:r>
              <a:rPr lang="en-US" sz="2800" dirty="0" smtClean="0"/>
              <a:t> </a:t>
            </a:r>
            <a:r>
              <a:rPr lang="en-US" sz="2800" dirty="0" err="1" smtClean="0"/>
              <a:t>Romam</a:t>
            </a:r>
            <a:r>
              <a:rPr lang="en-US" sz="2800" dirty="0" smtClean="0"/>
              <a:t> ad </a:t>
            </a:r>
            <a:r>
              <a:rPr lang="en-US" sz="2800" dirty="0" err="1" smtClean="0"/>
              <a:t>propinquos</a:t>
            </a:r>
            <a:r>
              <a:rPr lang="en-US" sz="2800" dirty="0" smtClean="0"/>
              <a:t> </a:t>
            </a:r>
            <a:r>
              <a:rPr lang="en-US" sz="2800" dirty="0" err="1" smtClean="0"/>
              <a:t>restituit</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78</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noProof="0" dirty="0" smtClean="0">
                <a:latin typeface="+mj-lt"/>
                <a:ea typeface="+mj-ea"/>
                <a:cs typeface="+mj-cs"/>
              </a:rPr>
              <a:t>Wat is een gevolg van de daden van </a:t>
            </a:r>
            <a:r>
              <a:rPr lang="nl-NL" sz="2800" noProof="0" dirty="0" err="1" smtClean="0">
                <a:latin typeface="+mj-lt"/>
                <a:ea typeface="+mj-ea"/>
                <a:cs typeface="+mj-cs"/>
              </a:rPr>
              <a:t>Cocles</a:t>
            </a:r>
            <a:r>
              <a:rPr lang="nl-NL" sz="2800" noProof="0" dirty="0" smtClean="0">
                <a:latin typeface="+mj-lt"/>
                <a:ea typeface="+mj-ea"/>
                <a:cs typeface="+mj-cs"/>
              </a:rPr>
              <a:t>/</a:t>
            </a:r>
            <a:r>
              <a:rPr lang="nl-NL" sz="2800" noProof="0" dirty="0" err="1" smtClean="0">
                <a:latin typeface="+mj-lt"/>
                <a:ea typeface="+mj-ea"/>
                <a:cs typeface="+mj-cs"/>
              </a:rPr>
              <a:t>Mucius</a:t>
            </a:r>
            <a:r>
              <a:rPr lang="nl-NL" sz="2800" dirty="0" smtClean="0">
                <a:latin typeface="+mj-lt"/>
                <a:ea typeface="+mj-ea"/>
                <a:cs typeface="+mj-cs"/>
              </a:rPr>
              <a:t>?</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dat de Romeinen wel link uitkijken</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dat nog meer mannen de held willen uithangen</a:t>
            </a:r>
            <a:endParaRPr lang="nl-NL" sz="2800" dirty="0" smtClean="0">
              <a:solidFill>
                <a:srgbClr val="00B050"/>
              </a:solidFill>
            </a:endParaRPr>
          </a:p>
          <a:p>
            <a:pPr>
              <a:lnSpc>
                <a:spcPts val="3000"/>
              </a:lnSpc>
              <a:spcBef>
                <a:spcPct val="0"/>
              </a:spcBef>
              <a:defRPr/>
            </a:pPr>
            <a:r>
              <a:rPr lang="nl-NL" sz="2800" dirty="0" smtClean="0">
                <a:solidFill>
                  <a:srgbClr val="00B050"/>
                </a:solidFill>
                <a:latin typeface="+mj-lt"/>
                <a:ea typeface="+mj-ea"/>
                <a:cs typeface="+mj-cs"/>
              </a:rPr>
              <a:t>	C. dat ook vrouwen heldendaden gaan verrichten</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dat wij daar nu over lezen</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152</a:t>
            </a:fld>
            <a:endParaRPr lang="nl-NL"/>
          </a:p>
        </p:txBody>
      </p:sp>
      <p:sp>
        <p:nvSpPr>
          <p:cNvPr id="3" name="Rechthoek 2"/>
          <p:cNvSpPr/>
          <p:nvPr/>
        </p:nvSpPr>
        <p:spPr>
          <a:xfrm>
            <a:off x="179512" y="188640"/>
            <a:ext cx="8712968" cy="3649589"/>
          </a:xfrm>
          <a:prstGeom prst="rect">
            <a:avLst/>
          </a:prstGeom>
        </p:spPr>
        <p:txBody>
          <a:bodyPr wrap="square">
            <a:spAutoFit/>
          </a:bodyPr>
          <a:lstStyle/>
          <a:p>
            <a:pPr>
              <a:lnSpc>
                <a:spcPts val="4000"/>
              </a:lnSpc>
            </a:pPr>
            <a:r>
              <a:rPr lang="en-US" sz="2800" dirty="0" smtClean="0"/>
              <a:t>Quod </a:t>
            </a:r>
            <a:r>
              <a:rPr lang="en-US" sz="2800" dirty="0" err="1" smtClean="0"/>
              <a:t>ubi</a:t>
            </a:r>
            <a:r>
              <a:rPr lang="en-US" sz="2800" dirty="0" smtClean="0"/>
              <a:t> </a:t>
            </a:r>
            <a:r>
              <a:rPr lang="en-US" sz="2800" dirty="0" err="1" smtClean="0"/>
              <a:t>regi</a:t>
            </a:r>
            <a:r>
              <a:rPr lang="en-US" sz="2800" dirty="0" smtClean="0"/>
              <a:t> </a:t>
            </a:r>
            <a:r>
              <a:rPr lang="en-US" sz="2800" dirty="0" err="1" smtClean="0"/>
              <a:t>nuntiatum</a:t>
            </a:r>
            <a:r>
              <a:rPr lang="en-US" sz="2800" dirty="0" smtClean="0"/>
              <a:t> </a:t>
            </a:r>
            <a:r>
              <a:rPr lang="en-US" sz="2800" dirty="0" err="1" smtClean="0"/>
              <a:t>est</a:t>
            </a:r>
            <a:r>
              <a:rPr lang="en-US" sz="2800" dirty="0" smtClean="0"/>
              <a:t>, primo </a:t>
            </a:r>
            <a:r>
              <a:rPr lang="en-US" sz="2800" dirty="0" err="1" smtClean="0"/>
              <a:t>incensus</a:t>
            </a:r>
            <a:r>
              <a:rPr lang="en-US" sz="2800" dirty="0" smtClean="0"/>
              <a:t> </a:t>
            </a:r>
            <a:r>
              <a:rPr lang="en-US" sz="2800" dirty="0" err="1" smtClean="0"/>
              <a:t>ira</a:t>
            </a:r>
            <a:r>
              <a:rPr lang="en-US" sz="2800" dirty="0" smtClean="0"/>
              <a:t> </a:t>
            </a:r>
            <a:r>
              <a:rPr lang="en-US" sz="2800" dirty="0" err="1" smtClean="0"/>
              <a:t>oratores</a:t>
            </a:r>
            <a:r>
              <a:rPr lang="en-US" sz="2800" dirty="0" smtClean="0"/>
              <a:t> </a:t>
            </a:r>
            <a:r>
              <a:rPr lang="en-US" sz="2800" dirty="0" err="1" smtClean="0"/>
              <a:t>Romam</a:t>
            </a:r>
            <a:r>
              <a:rPr lang="en-US" sz="2800" dirty="0" smtClean="0"/>
              <a:t> </a:t>
            </a:r>
            <a:r>
              <a:rPr lang="en-US" sz="2800" dirty="0" err="1" smtClean="0"/>
              <a:t>misit</a:t>
            </a:r>
            <a:r>
              <a:rPr lang="en-US" sz="2800" dirty="0" smtClean="0"/>
              <a:t> ad </a:t>
            </a:r>
            <a:r>
              <a:rPr lang="en-US" sz="2800" dirty="0" err="1" smtClean="0"/>
              <a:t>Cloeliam</a:t>
            </a:r>
            <a:r>
              <a:rPr lang="en-US" sz="2800" dirty="0" smtClean="0"/>
              <a:t> </a:t>
            </a:r>
            <a:r>
              <a:rPr lang="en-US" sz="2800" dirty="0" err="1" smtClean="0"/>
              <a:t>obsidem</a:t>
            </a:r>
            <a:r>
              <a:rPr lang="en-US" sz="2800" dirty="0" smtClean="0"/>
              <a:t> </a:t>
            </a:r>
            <a:r>
              <a:rPr lang="en-US" sz="2800" dirty="0" err="1" smtClean="0"/>
              <a:t>deposcendam</a:t>
            </a:r>
            <a:r>
              <a:rPr lang="en-US" sz="2800" dirty="0" smtClean="0"/>
              <a:t>: </a:t>
            </a:r>
            <a:r>
              <a:rPr lang="en-US" sz="2800" dirty="0" smtClean="0">
                <a:solidFill>
                  <a:srgbClr val="FFFF00"/>
                </a:solidFill>
              </a:rPr>
              <a:t>alias </a:t>
            </a:r>
            <a:r>
              <a:rPr lang="en-US" sz="2800" dirty="0" err="1" smtClean="0">
                <a:solidFill>
                  <a:srgbClr val="FFFF00"/>
                </a:solidFill>
              </a:rPr>
              <a:t>haud</a:t>
            </a:r>
            <a:r>
              <a:rPr lang="en-US" sz="2800" dirty="0" smtClean="0">
                <a:solidFill>
                  <a:srgbClr val="FFFF00"/>
                </a:solidFill>
              </a:rPr>
              <a:t> </a:t>
            </a:r>
            <a:r>
              <a:rPr lang="en-US" sz="2800" dirty="0" err="1" smtClean="0">
                <a:solidFill>
                  <a:srgbClr val="FFFF00"/>
                </a:solidFill>
              </a:rPr>
              <a:t>magni</a:t>
            </a:r>
            <a:r>
              <a:rPr lang="en-US" sz="2800" dirty="0" smtClean="0">
                <a:solidFill>
                  <a:srgbClr val="FFFF00"/>
                </a:solidFill>
              </a:rPr>
              <a:t> </a:t>
            </a:r>
            <a:r>
              <a:rPr lang="en-US" sz="2800" dirty="0" err="1" smtClean="0">
                <a:solidFill>
                  <a:srgbClr val="FFFF00"/>
                </a:solidFill>
              </a:rPr>
              <a:t>facere</a:t>
            </a:r>
            <a:r>
              <a:rPr lang="en-US" sz="2800" dirty="0" smtClean="0">
                <a:solidFill>
                  <a:srgbClr val="FFFF00"/>
                </a:solidFill>
              </a:rPr>
              <a:t>.</a:t>
            </a:r>
            <a:r>
              <a:rPr lang="en-US" sz="2800" dirty="0" smtClean="0"/>
              <a:t> </a:t>
            </a:r>
            <a:r>
              <a:rPr lang="en-US" sz="2800" dirty="0" err="1" smtClean="0"/>
              <a:t>Deinde</a:t>
            </a:r>
            <a:r>
              <a:rPr lang="en-US" sz="2800" dirty="0" smtClean="0"/>
              <a:t> in </a:t>
            </a:r>
            <a:r>
              <a:rPr lang="en-US" sz="2800" dirty="0" err="1" smtClean="0"/>
              <a:t>admirationem</a:t>
            </a:r>
            <a:r>
              <a:rPr lang="en-US" sz="2800" dirty="0" smtClean="0"/>
              <a:t> versus, </a:t>
            </a:r>
            <a:r>
              <a:rPr lang="en-US" sz="2800" dirty="0" smtClean="0">
                <a:solidFill>
                  <a:srgbClr val="FFFF00"/>
                </a:solidFill>
              </a:rPr>
              <a:t>supra </a:t>
            </a:r>
            <a:r>
              <a:rPr lang="en-US" sz="2800" dirty="0" err="1" smtClean="0">
                <a:solidFill>
                  <a:srgbClr val="FFFF00"/>
                </a:solidFill>
              </a:rPr>
              <a:t>Coclites</a:t>
            </a:r>
            <a:r>
              <a:rPr lang="en-US" sz="2800" dirty="0" smtClean="0">
                <a:solidFill>
                  <a:srgbClr val="FFFF00"/>
                </a:solidFill>
              </a:rPr>
              <a:t> </a:t>
            </a:r>
            <a:r>
              <a:rPr lang="en-US" sz="2800" dirty="0" err="1" smtClean="0">
                <a:solidFill>
                  <a:srgbClr val="FFFF00"/>
                </a:solidFill>
              </a:rPr>
              <a:t>Muciosque</a:t>
            </a:r>
            <a:r>
              <a:rPr lang="en-US" sz="2800" dirty="0" smtClean="0"/>
              <a:t> </a:t>
            </a:r>
            <a:r>
              <a:rPr lang="en-US" sz="2800" dirty="0" err="1" smtClean="0"/>
              <a:t>dicere</a:t>
            </a:r>
            <a:r>
              <a:rPr lang="en-US" sz="2800" dirty="0" smtClean="0"/>
              <a:t> </a:t>
            </a:r>
            <a:r>
              <a:rPr lang="en-US" sz="2800" dirty="0" smtClean="0">
                <a:solidFill>
                  <a:srgbClr val="FFFF00"/>
                </a:solidFill>
              </a:rPr>
              <a:t>id </a:t>
            </a:r>
            <a:r>
              <a:rPr lang="en-US" sz="2800" dirty="0" err="1" smtClean="0">
                <a:solidFill>
                  <a:srgbClr val="FFFF00"/>
                </a:solidFill>
              </a:rPr>
              <a:t>facinus</a:t>
            </a:r>
            <a:r>
              <a:rPr lang="en-US" sz="2800" dirty="0" smtClean="0">
                <a:solidFill>
                  <a:srgbClr val="FFFF00"/>
                </a:solidFill>
              </a:rPr>
              <a:t> </a:t>
            </a:r>
            <a:r>
              <a:rPr lang="en-US" sz="2800" dirty="0" err="1" smtClean="0">
                <a:solidFill>
                  <a:srgbClr val="FFFF00"/>
                </a:solidFill>
              </a:rPr>
              <a:t>esse</a:t>
            </a:r>
            <a:r>
              <a:rPr lang="en-US" sz="2800" dirty="0" smtClean="0"/>
              <a:t>, et </a:t>
            </a:r>
            <a:r>
              <a:rPr lang="en-US" sz="2800" dirty="0" err="1" smtClean="0"/>
              <a:t>prae</a:t>
            </a:r>
            <a:r>
              <a:rPr lang="en-US" sz="2800" dirty="0" smtClean="0"/>
              <a:t> se </a:t>
            </a:r>
            <a:r>
              <a:rPr lang="en-US" sz="2800" dirty="0" err="1" smtClean="0"/>
              <a:t>ferre</a:t>
            </a:r>
            <a:r>
              <a:rPr lang="en-US" sz="2800" dirty="0" smtClean="0"/>
              <a:t> </a:t>
            </a:r>
            <a:r>
              <a:rPr lang="en-US" sz="2800" dirty="0" err="1" smtClean="0">
                <a:solidFill>
                  <a:srgbClr val="FFFF00"/>
                </a:solidFill>
              </a:rPr>
              <a:t>quemadmodum</a:t>
            </a:r>
            <a:r>
              <a:rPr lang="en-US" sz="2800" dirty="0" smtClean="0">
                <a:solidFill>
                  <a:srgbClr val="FFFF00"/>
                </a:solidFill>
              </a:rPr>
              <a:t>, </a:t>
            </a:r>
            <a:r>
              <a:rPr lang="en-US" sz="2800" dirty="0" err="1" smtClean="0">
                <a:solidFill>
                  <a:srgbClr val="FFFF00"/>
                </a:solidFill>
              </a:rPr>
              <a:t>si</a:t>
            </a:r>
            <a:r>
              <a:rPr lang="en-US" sz="2800" dirty="0" smtClean="0">
                <a:solidFill>
                  <a:srgbClr val="FFFF00"/>
                </a:solidFill>
              </a:rPr>
              <a:t> non </a:t>
            </a:r>
            <a:r>
              <a:rPr lang="en-US" sz="2800" dirty="0" err="1" smtClean="0">
                <a:solidFill>
                  <a:srgbClr val="FFFF00"/>
                </a:solidFill>
              </a:rPr>
              <a:t>dedatur</a:t>
            </a:r>
            <a:r>
              <a:rPr lang="en-US" sz="2800" dirty="0" smtClean="0">
                <a:solidFill>
                  <a:srgbClr val="FFFF00"/>
                </a:solidFill>
              </a:rPr>
              <a:t> </a:t>
            </a:r>
            <a:r>
              <a:rPr lang="en-US" sz="2800" dirty="0" err="1" smtClean="0">
                <a:solidFill>
                  <a:srgbClr val="FFFF00"/>
                </a:solidFill>
              </a:rPr>
              <a:t>obses</a:t>
            </a:r>
            <a:r>
              <a:rPr lang="en-US" sz="2800" dirty="0" smtClean="0">
                <a:solidFill>
                  <a:srgbClr val="FFFF00"/>
                </a:solidFill>
              </a:rPr>
              <a:t>, pro </a:t>
            </a:r>
            <a:r>
              <a:rPr lang="en-US" sz="2800" dirty="0" err="1" smtClean="0">
                <a:solidFill>
                  <a:srgbClr val="FFFF00"/>
                </a:solidFill>
              </a:rPr>
              <a:t>rupto</a:t>
            </a:r>
            <a:r>
              <a:rPr lang="en-US" sz="2800" dirty="0" smtClean="0">
                <a:solidFill>
                  <a:srgbClr val="FFFF00"/>
                </a:solidFill>
              </a:rPr>
              <a:t> </a:t>
            </a:r>
            <a:r>
              <a:rPr lang="en-US" sz="2800" dirty="0" err="1" smtClean="0">
                <a:solidFill>
                  <a:srgbClr val="FFFF00"/>
                </a:solidFill>
              </a:rPr>
              <a:t>foedus</a:t>
            </a:r>
            <a:r>
              <a:rPr lang="en-US" sz="2800" dirty="0" smtClean="0">
                <a:solidFill>
                  <a:srgbClr val="FFFF00"/>
                </a:solidFill>
              </a:rPr>
              <a:t> se </a:t>
            </a:r>
            <a:r>
              <a:rPr lang="en-US" sz="2800" dirty="0" err="1" smtClean="0">
                <a:solidFill>
                  <a:srgbClr val="FFFF00"/>
                </a:solidFill>
              </a:rPr>
              <a:t>habiturum</a:t>
            </a:r>
            <a:r>
              <a:rPr lang="en-US" sz="2800" dirty="0" smtClean="0">
                <a:solidFill>
                  <a:srgbClr val="FFFF00"/>
                </a:solidFill>
              </a:rPr>
              <a:t>, sic </a:t>
            </a:r>
            <a:r>
              <a:rPr lang="en-US" sz="2800" dirty="0" err="1" smtClean="0">
                <a:solidFill>
                  <a:srgbClr val="FFFF00"/>
                </a:solidFill>
              </a:rPr>
              <a:t>deditam</a:t>
            </a:r>
            <a:r>
              <a:rPr lang="en-US" sz="2800" dirty="0" smtClean="0">
                <a:solidFill>
                  <a:srgbClr val="FFFF00"/>
                </a:solidFill>
              </a:rPr>
              <a:t> </a:t>
            </a:r>
            <a:r>
              <a:rPr lang="en-US" sz="2800" dirty="0" err="1" smtClean="0">
                <a:solidFill>
                  <a:srgbClr val="FFFF00"/>
                </a:solidFill>
              </a:rPr>
              <a:t>intactam</a:t>
            </a:r>
            <a:r>
              <a:rPr lang="en-US" sz="2800" dirty="0" smtClean="0">
                <a:solidFill>
                  <a:srgbClr val="FFFF00"/>
                </a:solidFill>
              </a:rPr>
              <a:t> </a:t>
            </a:r>
            <a:r>
              <a:rPr lang="en-US" sz="2800" dirty="0" err="1" smtClean="0">
                <a:solidFill>
                  <a:srgbClr val="FFFF00"/>
                </a:solidFill>
              </a:rPr>
              <a:t>inviolatamque</a:t>
            </a:r>
            <a:r>
              <a:rPr lang="en-US" sz="2800" dirty="0" smtClean="0">
                <a:solidFill>
                  <a:srgbClr val="FFFF00"/>
                </a:solidFill>
              </a:rPr>
              <a:t> ad </a:t>
            </a:r>
            <a:r>
              <a:rPr lang="en-US" sz="2800" dirty="0" err="1" smtClean="0">
                <a:solidFill>
                  <a:srgbClr val="FFFF00"/>
                </a:solidFill>
              </a:rPr>
              <a:t>suos</a:t>
            </a:r>
            <a:r>
              <a:rPr lang="en-US" sz="2800" dirty="0" smtClean="0">
                <a:solidFill>
                  <a:srgbClr val="FFFF00"/>
                </a:solidFill>
              </a:rPr>
              <a:t> </a:t>
            </a:r>
            <a:r>
              <a:rPr lang="en-US" sz="2800" dirty="0" err="1" smtClean="0">
                <a:solidFill>
                  <a:srgbClr val="FFFF00"/>
                </a:solidFill>
              </a:rPr>
              <a:t>remissurum</a:t>
            </a:r>
            <a:r>
              <a:rPr lang="en-US" sz="2800" dirty="0" smtClean="0">
                <a:solidFill>
                  <a:srgbClr val="FFFF00"/>
                </a:solidFill>
              </a:rPr>
              <a:t>.</a:t>
            </a:r>
            <a:endParaRPr lang="nl-NL" sz="2800" dirty="0">
              <a:solidFill>
                <a:srgbClr val="FFFF0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79</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noProof="0" dirty="0" smtClean="0">
                <a:latin typeface="+mj-lt"/>
                <a:ea typeface="+mj-ea"/>
                <a:cs typeface="+mj-cs"/>
              </a:rPr>
              <a:t>Hoe reageert </a:t>
            </a:r>
            <a:r>
              <a:rPr lang="nl-NL" sz="2800" noProof="0" dirty="0" err="1" smtClean="0">
                <a:latin typeface="+mj-lt"/>
                <a:ea typeface="+mj-ea"/>
                <a:cs typeface="+mj-cs"/>
              </a:rPr>
              <a:t>Porsenna</a:t>
            </a:r>
            <a:r>
              <a:rPr lang="nl-NL" sz="2800" noProof="0" dirty="0" smtClean="0">
                <a:latin typeface="+mj-lt"/>
                <a:ea typeface="+mj-ea"/>
                <a:cs typeface="+mj-cs"/>
              </a:rPr>
              <a:t> op </a:t>
            </a:r>
            <a:r>
              <a:rPr lang="nl-NL" sz="2800" noProof="0" dirty="0" err="1" smtClean="0">
                <a:latin typeface="+mj-lt"/>
                <a:ea typeface="+mj-ea"/>
                <a:cs typeface="+mj-cs"/>
              </a:rPr>
              <a:t>Cloelia’s</a:t>
            </a:r>
            <a:r>
              <a:rPr lang="nl-NL" sz="2800" noProof="0" dirty="0" smtClean="0">
                <a:latin typeface="+mj-lt"/>
                <a:ea typeface="+mj-ea"/>
                <a:cs typeface="+mj-cs"/>
              </a:rPr>
              <a:t> ontsnapping</a:t>
            </a:r>
            <a:r>
              <a:rPr lang="nl-NL" sz="2800" dirty="0" smtClean="0">
                <a:latin typeface="+mj-lt"/>
                <a:ea typeface="+mj-ea"/>
                <a:cs typeface="+mj-cs"/>
              </a:rPr>
              <a:t>?</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hij eist </a:t>
            </a:r>
            <a:r>
              <a:rPr lang="nl-NL" sz="2800" dirty="0" err="1" smtClean="0">
                <a:solidFill>
                  <a:srgbClr val="00B050"/>
                </a:solidFill>
                <a:latin typeface="+mj-lt"/>
                <a:ea typeface="+mj-ea"/>
                <a:cs typeface="+mj-cs"/>
              </a:rPr>
              <a:t>Cloelia</a:t>
            </a:r>
            <a:r>
              <a:rPr lang="nl-NL" sz="2800" dirty="0" smtClean="0">
                <a:solidFill>
                  <a:srgbClr val="00B050"/>
                </a:solidFill>
                <a:latin typeface="+mj-lt"/>
                <a:ea typeface="+mj-ea"/>
                <a:cs typeface="+mj-cs"/>
              </a:rPr>
              <a:t> terug en heeft daar veel voor over</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eerst is hij laaiend, daarna is hij vol bewondering</a:t>
            </a:r>
            <a:endParaRPr lang="nl-NL" sz="2800" dirty="0" smtClean="0">
              <a:solidFill>
                <a:srgbClr val="00B050"/>
              </a:solidFill>
            </a:endParaRPr>
          </a:p>
          <a:p>
            <a:pPr>
              <a:lnSpc>
                <a:spcPts val="3000"/>
              </a:lnSpc>
              <a:spcBef>
                <a:spcPct val="0"/>
              </a:spcBef>
              <a:defRPr/>
            </a:pPr>
            <a:r>
              <a:rPr lang="nl-NL" sz="2800" dirty="0" smtClean="0">
                <a:solidFill>
                  <a:srgbClr val="00B050"/>
                </a:solidFill>
                <a:latin typeface="+mj-lt"/>
                <a:ea typeface="+mj-ea"/>
                <a:cs typeface="+mj-cs"/>
              </a:rPr>
              <a:t>	C. hij wil haar uitleggen dat zij geen man (=held) is</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lang="nl-NL" sz="2800" dirty="0" smtClean="0">
                <a:solidFill>
                  <a:srgbClr val="00B050"/>
                </a:solidFill>
                <a:latin typeface="+mj-lt"/>
                <a:ea typeface="+mj-ea"/>
                <a:cs typeface="+mj-cs"/>
              </a:rPr>
              <a:t>hij snapt ook hier weer niet veel van</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153</a:t>
            </a:fld>
            <a:endParaRPr lang="nl-NL"/>
          </a:p>
        </p:txBody>
      </p:sp>
      <p:sp>
        <p:nvSpPr>
          <p:cNvPr id="4" name="Rechthoek 3"/>
          <p:cNvSpPr/>
          <p:nvPr/>
        </p:nvSpPr>
        <p:spPr>
          <a:xfrm>
            <a:off x="179512" y="188640"/>
            <a:ext cx="8712968" cy="2110706"/>
          </a:xfrm>
          <a:prstGeom prst="rect">
            <a:avLst/>
          </a:prstGeom>
        </p:spPr>
        <p:txBody>
          <a:bodyPr wrap="square">
            <a:spAutoFit/>
          </a:bodyPr>
          <a:lstStyle/>
          <a:p>
            <a:pPr>
              <a:lnSpc>
                <a:spcPts val="4000"/>
              </a:lnSpc>
            </a:pPr>
            <a:r>
              <a:rPr lang="en-US" sz="2800" dirty="0" err="1" smtClean="0"/>
              <a:t>Utrimque</a:t>
            </a:r>
            <a:r>
              <a:rPr lang="en-US" sz="2800" dirty="0" smtClean="0"/>
              <a:t> </a:t>
            </a:r>
            <a:r>
              <a:rPr lang="en-US" sz="2800" dirty="0" err="1" smtClean="0"/>
              <a:t>constitit</a:t>
            </a:r>
            <a:r>
              <a:rPr lang="en-US" sz="2800" dirty="0" smtClean="0"/>
              <a:t> fides; et Romani </a:t>
            </a:r>
            <a:r>
              <a:rPr lang="en-US" sz="2800" dirty="0" err="1" smtClean="0"/>
              <a:t>pignus</a:t>
            </a:r>
            <a:r>
              <a:rPr lang="en-US" sz="2800" dirty="0" smtClean="0"/>
              <a:t> </a:t>
            </a:r>
            <a:r>
              <a:rPr lang="en-US" sz="2800" dirty="0" err="1" smtClean="0"/>
              <a:t>pacis</a:t>
            </a:r>
            <a:r>
              <a:rPr lang="en-US" sz="2800" dirty="0" smtClean="0"/>
              <a:t> ex </a:t>
            </a:r>
            <a:r>
              <a:rPr lang="en-US" sz="2800" dirty="0" err="1" smtClean="0"/>
              <a:t>foedere</a:t>
            </a:r>
            <a:r>
              <a:rPr lang="en-US" sz="2800" dirty="0" smtClean="0"/>
              <a:t> </a:t>
            </a:r>
            <a:r>
              <a:rPr lang="en-US" sz="2800" dirty="0" err="1" smtClean="0"/>
              <a:t>restituerunt</a:t>
            </a:r>
            <a:r>
              <a:rPr lang="en-US" sz="2800" dirty="0" smtClean="0"/>
              <a:t>, et </a:t>
            </a:r>
            <a:r>
              <a:rPr lang="en-US" sz="2800" dirty="0" err="1" smtClean="0"/>
              <a:t>apud</a:t>
            </a:r>
            <a:r>
              <a:rPr lang="en-US" sz="2800" dirty="0" smtClean="0"/>
              <a:t> </a:t>
            </a:r>
            <a:r>
              <a:rPr lang="en-US" sz="2800" dirty="0" err="1" smtClean="0"/>
              <a:t>regem</a:t>
            </a:r>
            <a:r>
              <a:rPr lang="en-US" sz="2800" dirty="0" smtClean="0"/>
              <a:t> </a:t>
            </a:r>
            <a:r>
              <a:rPr lang="en-US" sz="2800" dirty="0" err="1" smtClean="0"/>
              <a:t>Etruscum</a:t>
            </a:r>
            <a:r>
              <a:rPr lang="en-US" sz="2800" dirty="0" smtClean="0"/>
              <a:t> non </a:t>
            </a:r>
            <a:r>
              <a:rPr lang="en-US" sz="2800" dirty="0" err="1" smtClean="0"/>
              <a:t>tuta</a:t>
            </a:r>
            <a:r>
              <a:rPr lang="en-US" sz="2800" dirty="0" smtClean="0"/>
              <a:t> </a:t>
            </a:r>
            <a:r>
              <a:rPr lang="en-US" sz="2800" dirty="0" err="1" smtClean="0"/>
              <a:t>solum</a:t>
            </a:r>
            <a:r>
              <a:rPr lang="en-US" sz="2800" dirty="0" smtClean="0"/>
              <a:t>, </a:t>
            </a:r>
            <a:r>
              <a:rPr lang="en-US" sz="2800" dirty="0" err="1" smtClean="0"/>
              <a:t>sed</a:t>
            </a:r>
            <a:r>
              <a:rPr lang="en-US" sz="2800" dirty="0" smtClean="0"/>
              <a:t> </a:t>
            </a:r>
            <a:r>
              <a:rPr lang="en-US" sz="2800" dirty="0" err="1" smtClean="0"/>
              <a:t>honorata</a:t>
            </a:r>
            <a:r>
              <a:rPr lang="en-US" sz="2800" dirty="0" smtClean="0"/>
              <a:t> </a:t>
            </a:r>
            <a:r>
              <a:rPr lang="en-US" sz="2800" dirty="0" err="1" smtClean="0"/>
              <a:t>etiam</a:t>
            </a:r>
            <a:r>
              <a:rPr lang="en-US" sz="2800" dirty="0" smtClean="0"/>
              <a:t> </a:t>
            </a:r>
            <a:r>
              <a:rPr lang="en-US" sz="2800" dirty="0" err="1" smtClean="0"/>
              <a:t>virtus</a:t>
            </a:r>
            <a:r>
              <a:rPr lang="en-US" sz="2800" dirty="0" smtClean="0"/>
              <a:t> </a:t>
            </a:r>
            <a:r>
              <a:rPr lang="en-US" sz="2800" dirty="0" err="1" smtClean="0"/>
              <a:t>fuit</a:t>
            </a:r>
            <a:r>
              <a:rPr lang="en-US" sz="2800" dirty="0" smtClean="0"/>
              <a:t>, </a:t>
            </a:r>
            <a:r>
              <a:rPr lang="en-US" sz="2800" dirty="0" err="1" smtClean="0">
                <a:solidFill>
                  <a:srgbClr val="FFFF00"/>
                </a:solidFill>
              </a:rPr>
              <a:t>laudatam</a:t>
            </a:r>
            <a:r>
              <a:rPr lang="en-US" sz="2800" dirty="0" err="1" smtClean="0"/>
              <a:t>que</a:t>
            </a:r>
            <a:r>
              <a:rPr lang="en-US" sz="2800" dirty="0" smtClean="0"/>
              <a:t> </a:t>
            </a:r>
            <a:r>
              <a:rPr lang="en-US" sz="2800" dirty="0" err="1" smtClean="0">
                <a:solidFill>
                  <a:srgbClr val="FFFF00"/>
                </a:solidFill>
              </a:rPr>
              <a:t>virginem</a:t>
            </a:r>
            <a:r>
              <a:rPr lang="en-US" sz="2800" dirty="0" smtClean="0">
                <a:solidFill>
                  <a:srgbClr val="FFFF00"/>
                </a:solidFill>
              </a:rPr>
              <a:t> parte </a:t>
            </a:r>
            <a:r>
              <a:rPr lang="en-US" sz="2800" dirty="0" err="1" smtClean="0">
                <a:solidFill>
                  <a:srgbClr val="FFFF00"/>
                </a:solidFill>
              </a:rPr>
              <a:t>obsidum</a:t>
            </a:r>
            <a:r>
              <a:rPr lang="en-US" sz="2800" dirty="0" smtClean="0">
                <a:solidFill>
                  <a:srgbClr val="FFFF00"/>
                </a:solidFill>
              </a:rPr>
              <a:t> se </a:t>
            </a:r>
            <a:r>
              <a:rPr lang="en-US" sz="2800" dirty="0" err="1" smtClean="0">
                <a:solidFill>
                  <a:srgbClr val="FFFF00"/>
                </a:solidFill>
              </a:rPr>
              <a:t>donare</a:t>
            </a:r>
            <a:r>
              <a:rPr lang="en-US" sz="2800" dirty="0" smtClean="0"/>
              <a:t> dixit; </a:t>
            </a:r>
            <a:r>
              <a:rPr lang="en-US" sz="2800" dirty="0" err="1" smtClean="0">
                <a:solidFill>
                  <a:srgbClr val="FFFF00"/>
                </a:solidFill>
              </a:rPr>
              <a:t>ipsa</a:t>
            </a:r>
            <a:r>
              <a:rPr lang="en-US" sz="2800" dirty="0" smtClean="0">
                <a:solidFill>
                  <a:srgbClr val="FFFF00"/>
                </a:solidFill>
              </a:rPr>
              <a:t>, quos </a:t>
            </a:r>
            <a:r>
              <a:rPr lang="en-US" sz="2800" dirty="0" err="1" smtClean="0">
                <a:solidFill>
                  <a:srgbClr val="FFFF00"/>
                </a:solidFill>
              </a:rPr>
              <a:t>vellet</a:t>
            </a:r>
            <a:r>
              <a:rPr lang="en-US" sz="2800" dirty="0" smtClean="0">
                <a:solidFill>
                  <a:srgbClr val="FFFF00"/>
                </a:solidFill>
              </a:rPr>
              <a:t>, </a:t>
            </a:r>
            <a:r>
              <a:rPr lang="en-US" sz="2800" dirty="0" err="1" smtClean="0">
                <a:solidFill>
                  <a:srgbClr val="FFFF00"/>
                </a:solidFill>
              </a:rPr>
              <a:t>legeret</a:t>
            </a:r>
            <a:r>
              <a:rPr lang="en-US" sz="2800" dirty="0" smtClean="0">
                <a:solidFill>
                  <a:srgbClr val="FFFF00"/>
                </a:solidFill>
              </a:rPr>
              <a:t>.</a:t>
            </a:r>
            <a:endParaRPr lang="nl-NL" sz="2800" dirty="0">
              <a:solidFill>
                <a:srgbClr val="FFFF00"/>
              </a:solidFill>
            </a:endParaRPr>
          </a:p>
        </p:txBody>
      </p:sp>
      <p:sp>
        <p:nvSpPr>
          <p:cNvPr id="5"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err="1" smtClean="0">
                <a:solidFill>
                  <a:schemeClr val="accent3">
                    <a:lumMod val="60000"/>
                    <a:lumOff val="40000"/>
                  </a:schemeClr>
                </a:solidFill>
                <a:latin typeface="+mj-lt"/>
                <a:ea typeface="+mj-ea"/>
                <a:cs typeface="+mj-cs"/>
              </a:rPr>
              <a:t>Cloelia</a:t>
            </a:r>
            <a:r>
              <a:rPr lang="nl-NL" sz="2800" noProof="0" dirty="0" smtClean="0">
                <a:solidFill>
                  <a:schemeClr val="accent3">
                    <a:lumMod val="60000"/>
                    <a:lumOff val="40000"/>
                  </a:schemeClr>
                </a:solidFill>
                <a:latin typeface="+mj-lt"/>
                <a:ea typeface="+mj-ea"/>
                <a:cs typeface="+mj-cs"/>
              </a:rPr>
              <a:t> gaat dus aanvankelijk terug naar </a:t>
            </a:r>
            <a:r>
              <a:rPr lang="nl-NL" sz="2800" noProof="0" dirty="0" err="1" smtClean="0">
                <a:solidFill>
                  <a:schemeClr val="accent3">
                    <a:lumMod val="60000"/>
                    <a:lumOff val="40000"/>
                  </a:schemeClr>
                </a:solidFill>
                <a:latin typeface="+mj-lt"/>
                <a:ea typeface="+mj-ea"/>
                <a:cs typeface="+mj-cs"/>
              </a:rPr>
              <a:t>Porsenna</a:t>
            </a:r>
            <a:r>
              <a:rPr lang="nl-NL" sz="2800" noProof="0" dirty="0" smtClean="0">
                <a:solidFill>
                  <a:schemeClr val="accent3">
                    <a:lumMod val="60000"/>
                    <a:lumOff val="40000"/>
                  </a:schemeClr>
                </a:solidFill>
                <a:latin typeface="+mj-lt"/>
                <a:ea typeface="+mj-ea"/>
                <a:cs typeface="+mj-cs"/>
              </a:rPr>
              <a:t> – onderdeel van het verdrag – maar zij mag, omdat </a:t>
            </a:r>
            <a:r>
              <a:rPr lang="nl-NL" sz="2800" noProof="0" dirty="0" err="1" smtClean="0">
                <a:solidFill>
                  <a:schemeClr val="accent3">
                    <a:lumMod val="60000"/>
                    <a:lumOff val="40000"/>
                  </a:schemeClr>
                </a:solidFill>
                <a:latin typeface="+mj-lt"/>
                <a:ea typeface="+mj-ea"/>
                <a:cs typeface="+mj-cs"/>
              </a:rPr>
              <a:t>Porsenna</a:t>
            </a:r>
            <a:r>
              <a:rPr lang="nl-NL" sz="2800" noProof="0" dirty="0" smtClean="0">
                <a:solidFill>
                  <a:schemeClr val="accent3">
                    <a:lumMod val="60000"/>
                    <a:lumOff val="40000"/>
                  </a:schemeClr>
                </a:solidFill>
                <a:latin typeface="+mj-lt"/>
                <a:ea typeface="+mj-ea"/>
                <a:cs typeface="+mj-cs"/>
              </a:rPr>
              <a:t> haar zo bewondert weer terug naar Rome, samen met een klein deel van de gijzelaars, door haar gekozen jongens. </a:t>
            </a:r>
          </a:p>
          <a:p>
            <a:pPr lvl="0">
              <a:lnSpc>
                <a:spcPts val="3500"/>
              </a:lnSpc>
              <a:spcBef>
                <a:spcPct val="0"/>
              </a:spcBef>
              <a:defRPr/>
            </a:pPr>
            <a:endParaRPr lang="nl-NL" sz="2800" noProof="0" dirty="0" smtClean="0">
              <a:solidFill>
                <a:schemeClr val="accent3">
                  <a:lumMod val="60000"/>
                  <a:lumOff val="40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154</a:t>
            </a:fld>
            <a:endParaRPr lang="nl-NL"/>
          </a:p>
        </p:txBody>
      </p:sp>
      <p:sp>
        <p:nvSpPr>
          <p:cNvPr id="3" name="Rechthoek 2"/>
          <p:cNvSpPr/>
          <p:nvPr/>
        </p:nvSpPr>
        <p:spPr>
          <a:xfrm>
            <a:off x="179512" y="188640"/>
            <a:ext cx="8784976" cy="2110706"/>
          </a:xfrm>
          <a:prstGeom prst="rect">
            <a:avLst/>
          </a:prstGeom>
        </p:spPr>
        <p:txBody>
          <a:bodyPr wrap="square">
            <a:spAutoFit/>
          </a:bodyPr>
          <a:lstStyle/>
          <a:p>
            <a:pPr>
              <a:lnSpc>
                <a:spcPts val="4000"/>
              </a:lnSpc>
            </a:pPr>
            <a:r>
              <a:rPr lang="en-US" sz="2800" dirty="0" err="1" smtClean="0"/>
              <a:t>Productis</a:t>
            </a:r>
            <a:r>
              <a:rPr lang="en-US" sz="2800" dirty="0" smtClean="0"/>
              <a:t> omnibus </a:t>
            </a:r>
            <a:r>
              <a:rPr lang="en-US" sz="2800" dirty="0" err="1" smtClean="0"/>
              <a:t>elegisse</a:t>
            </a:r>
            <a:r>
              <a:rPr lang="en-US" sz="2800" dirty="0" smtClean="0"/>
              <a:t> </a:t>
            </a:r>
            <a:r>
              <a:rPr lang="en-US" sz="2800" dirty="0" err="1" smtClean="0"/>
              <a:t>impubes</a:t>
            </a:r>
            <a:r>
              <a:rPr lang="en-US" sz="2800" dirty="0" smtClean="0"/>
              <a:t> </a:t>
            </a:r>
            <a:r>
              <a:rPr lang="en-US" sz="2800" dirty="0" err="1" smtClean="0"/>
              <a:t>dicitur</a:t>
            </a:r>
            <a:r>
              <a:rPr lang="en-US" sz="2800" dirty="0" smtClean="0"/>
              <a:t>; quod et </a:t>
            </a:r>
            <a:r>
              <a:rPr lang="en-US" sz="2800" dirty="0" err="1" smtClean="0"/>
              <a:t>virginitati</a:t>
            </a:r>
            <a:r>
              <a:rPr lang="en-US" sz="2800" dirty="0" smtClean="0"/>
              <a:t> decorum et </a:t>
            </a:r>
            <a:r>
              <a:rPr lang="en-US" sz="2800" dirty="0" err="1" smtClean="0"/>
              <a:t>consensu</a:t>
            </a:r>
            <a:r>
              <a:rPr lang="en-US" sz="2800" dirty="0" smtClean="0"/>
              <a:t> </a:t>
            </a:r>
            <a:r>
              <a:rPr lang="en-US" sz="2800" dirty="0" err="1" smtClean="0"/>
              <a:t>obsidum</a:t>
            </a:r>
            <a:r>
              <a:rPr lang="en-US" sz="2800" dirty="0" smtClean="0"/>
              <a:t> </a:t>
            </a:r>
            <a:r>
              <a:rPr lang="en-US" sz="2800" dirty="0" err="1" smtClean="0"/>
              <a:t>ipsorum</a:t>
            </a:r>
            <a:r>
              <a:rPr lang="en-US" sz="2800" dirty="0" smtClean="0"/>
              <a:t> </a:t>
            </a:r>
            <a:r>
              <a:rPr lang="en-US" sz="2800" dirty="0" err="1" smtClean="0"/>
              <a:t>probabile</a:t>
            </a:r>
            <a:r>
              <a:rPr lang="en-US" sz="2800" dirty="0" smtClean="0"/>
              <a:t> </a:t>
            </a:r>
            <a:r>
              <a:rPr lang="en-US" sz="2800" dirty="0" err="1" smtClean="0"/>
              <a:t>erat</a:t>
            </a:r>
            <a:r>
              <a:rPr lang="en-US" sz="2800" dirty="0" smtClean="0"/>
              <a:t> </a:t>
            </a:r>
            <a:r>
              <a:rPr lang="en-US" sz="2800" dirty="0" err="1" smtClean="0"/>
              <a:t>eam</a:t>
            </a:r>
            <a:r>
              <a:rPr lang="en-US" sz="2800" dirty="0" smtClean="0"/>
              <a:t> </a:t>
            </a:r>
            <a:r>
              <a:rPr lang="en-US" sz="2800" dirty="0" err="1" smtClean="0"/>
              <a:t>aetatem</a:t>
            </a:r>
            <a:r>
              <a:rPr lang="en-US" sz="2800" dirty="0" smtClean="0"/>
              <a:t> </a:t>
            </a:r>
            <a:r>
              <a:rPr lang="en-US" sz="2800" dirty="0" err="1" smtClean="0"/>
              <a:t>potissimum</a:t>
            </a:r>
            <a:r>
              <a:rPr lang="en-US" sz="2800" dirty="0" smtClean="0"/>
              <a:t> </a:t>
            </a:r>
            <a:r>
              <a:rPr lang="en-US" sz="2800" dirty="0" err="1" smtClean="0"/>
              <a:t>liberari</a:t>
            </a:r>
            <a:r>
              <a:rPr lang="en-US" sz="2800" dirty="0" smtClean="0"/>
              <a:t> </a:t>
            </a:r>
            <a:r>
              <a:rPr lang="en-US" sz="2800" dirty="0" err="1" smtClean="0"/>
              <a:t>ab</a:t>
            </a:r>
            <a:r>
              <a:rPr lang="en-US" sz="2800" dirty="0" smtClean="0"/>
              <a:t> </a:t>
            </a:r>
            <a:r>
              <a:rPr lang="en-US" sz="2800" dirty="0" err="1" smtClean="0"/>
              <a:t>hoste</a:t>
            </a:r>
            <a:r>
              <a:rPr lang="en-US" sz="2800" dirty="0" smtClean="0"/>
              <a:t>, quae </a:t>
            </a:r>
            <a:r>
              <a:rPr lang="en-US" sz="2800" dirty="0" err="1" smtClean="0"/>
              <a:t>maxime</a:t>
            </a:r>
            <a:r>
              <a:rPr lang="en-US" sz="2800" dirty="0" smtClean="0"/>
              <a:t> </a:t>
            </a:r>
            <a:r>
              <a:rPr lang="en-US" sz="2800" dirty="0" err="1" smtClean="0"/>
              <a:t>opportuna</a:t>
            </a:r>
            <a:r>
              <a:rPr lang="en-US" sz="2800" dirty="0" smtClean="0"/>
              <a:t> </a:t>
            </a:r>
            <a:r>
              <a:rPr lang="en-US" sz="2800" dirty="0" err="1" smtClean="0"/>
              <a:t>iniuriae</a:t>
            </a:r>
            <a:r>
              <a:rPr lang="en-US" sz="2800" dirty="0" smtClean="0"/>
              <a:t> </a:t>
            </a:r>
            <a:r>
              <a:rPr lang="en-US" sz="2800" dirty="0" err="1" smtClean="0"/>
              <a:t>esset</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80</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noProof="0" dirty="0" smtClean="0">
                <a:latin typeface="+mj-lt"/>
                <a:ea typeface="+mj-ea"/>
                <a:cs typeface="+mj-cs"/>
              </a:rPr>
              <a:t>Wat te zeggen van de keuze die </a:t>
            </a:r>
            <a:r>
              <a:rPr lang="nl-NL" sz="2800" noProof="0" dirty="0" err="1" smtClean="0">
                <a:latin typeface="+mj-lt"/>
                <a:ea typeface="+mj-ea"/>
                <a:cs typeface="+mj-cs"/>
              </a:rPr>
              <a:t>Cloelia</a:t>
            </a:r>
            <a:r>
              <a:rPr lang="nl-NL" sz="2800" noProof="0" dirty="0" smtClean="0">
                <a:latin typeface="+mj-lt"/>
                <a:ea typeface="+mj-ea"/>
                <a:cs typeface="+mj-cs"/>
              </a:rPr>
              <a:t> maakt</a:t>
            </a:r>
            <a:r>
              <a:rPr lang="nl-NL" sz="2800" dirty="0" smtClean="0">
                <a:latin typeface="+mj-lt"/>
                <a:ea typeface="+mj-ea"/>
                <a:cs typeface="+mj-cs"/>
              </a:rPr>
              <a:t>?</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die past bij een jong meisje en beschermt jeugd</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die had ze ook niet kunnen maken</a:t>
            </a:r>
            <a:endParaRPr lang="nl-NL" sz="2800" dirty="0" smtClean="0">
              <a:solidFill>
                <a:srgbClr val="00B050"/>
              </a:solidFill>
            </a:endParaRPr>
          </a:p>
          <a:p>
            <a:pPr>
              <a:lnSpc>
                <a:spcPts val="3000"/>
              </a:lnSpc>
              <a:spcBef>
                <a:spcPct val="0"/>
              </a:spcBef>
              <a:defRPr/>
            </a:pPr>
            <a:r>
              <a:rPr lang="nl-NL" sz="2800" dirty="0" smtClean="0">
                <a:solidFill>
                  <a:srgbClr val="00B050"/>
                </a:solidFill>
                <a:latin typeface="+mj-lt"/>
                <a:ea typeface="+mj-ea"/>
                <a:cs typeface="+mj-cs"/>
              </a:rPr>
              <a:t>	C. die bevrijdt haar vriendinnen van de overheerser</a:t>
            </a:r>
          </a:p>
          <a:p>
            <a:pPr>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lang="nl-NL" sz="2800" dirty="0" smtClean="0">
                <a:solidFill>
                  <a:srgbClr val="00B050"/>
                </a:solidFill>
                <a:latin typeface="+mj-lt"/>
                <a:ea typeface="+mj-ea"/>
                <a:cs typeface="+mj-cs"/>
              </a:rPr>
              <a:t>best wel een goede keuze</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155</a:t>
            </a:fld>
            <a:endParaRPr lang="nl-NL"/>
          </a:p>
        </p:txBody>
      </p:sp>
      <p:sp>
        <p:nvSpPr>
          <p:cNvPr id="3" name="Rechthoek 2"/>
          <p:cNvSpPr/>
          <p:nvPr/>
        </p:nvSpPr>
        <p:spPr>
          <a:xfrm>
            <a:off x="179512" y="188640"/>
            <a:ext cx="8712968" cy="1597745"/>
          </a:xfrm>
          <a:prstGeom prst="rect">
            <a:avLst/>
          </a:prstGeom>
        </p:spPr>
        <p:txBody>
          <a:bodyPr wrap="square">
            <a:spAutoFit/>
          </a:bodyPr>
          <a:lstStyle/>
          <a:p>
            <a:pPr>
              <a:lnSpc>
                <a:spcPts val="4000"/>
              </a:lnSpc>
            </a:pPr>
            <a:r>
              <a:rPr lang="en-US" sz="2800" dirty="0" smtClean="0"/>
              <a:t>Pace </a:t>
            </a:r>
            <a:r>
              <a:rPr lang="en-US" sz="2800" dirty="0" err="1" smtClean="0"/>
              <a:t>redintegrata</a:t>
            </a:r>
            <a:r>
              <a:rPr lang="en-US" sz="2800" dirty="0" smtClean="0"/>
              <a:t>, Romani </a:t>
            </a:r>
            <a:r>
              <a:rPr lang="en-US" sz="2800" dirty="0" err="1" smtClean="0"/>
              <a:t>novam</a:t>
            </a:r>
            <a:r>
              <a:rPr lang="en-US" sz="2800" dirty="0" smtClean="0"/>
              <a:t> in </a:t>
            </a:r>
            <a:r>
              <a:rPr lang="en-US" sz="2800" dirty="0" err="1" smtClean="0"/>
              <a:t>femina</a:t>
            </a:r>
            <a:r>
              <a:rPr lang="en-US" sz="2800" dirty="0" smtClean="0"/>
              <a:t> </a:t>
            </a:r>
            <a:r>
              <a:rPr lang="en-US" sz="2800" dirty="0" err="1" smtClean="0"/>
              <a:t>virtutem</a:t>
            </a:r>
            <a:r>
              <a:rPr lang="en-US" sz="2800" dirty="0" smtClean="0"/>
              <a:t> novo </a:t>
            </a:r>
            <a:r>
              <a:rPr lang="en-US" sz="2800" dirty="0" err="1" smtClean="0"/>
              <a:t>genere</a:t>
            </a:r>
            <a:r>
              <a:rPr lang="en-US" sz="2800" dirty="0" smtClean="0"/>
              <a:t> </a:t>
            </a:r>
            <a:r>
              <a:rPr lang="en-US" sz="2800" dirty="0" err="1" smtClean="0"/>
              <a:t>honoris</a:t>
            </a:r>
            <a:r>
              <a:rPr lang="en-US" sz="2800" dirty="0" smtClean="0"/>
              <a:t>, </a:t>
            </a:r>
            <a:r>
              <a:rPr lang="en-US" sz="2800" dirty="0" err="1" smtClean="0"/>
              <a:t>statua</a:t>
            </a:r>
            <a:r>
              <a:rPr lang="en-US" sz="2800" dirty="0" smtClean="0"/>
              <a:t> </a:t>
            </a:r>
            <a:r>
              <a:rPr lang="en-US" sz="2800" dirty="0" err="1" smtClean="0"/>
              <a:t>equestri</a:t>
            </a:r>
            <a:r>
              <a:rPr lang="en-US" sz="2800" dirty="0" smtClean="0"/>
              <a:t>, </a:t>
            </a:r>
            <a:r>
              <a:rPr lang="en-US" sz="2800" dirty="0" err="1" smtClean="0"/>
              <a:t>donavere</a:t>
            </a:r>
            <a:r>
              <a:rPr lang="en-US" sz="2800" dirty="0" smtClean="0"/>
              <a:t>; in summa Sacra via </a:t>
            </a:r>
            <a:r>
              <a:rPr lang="en-US" sz="2800" dirty="0" err="1" smtClean="0"/>
              <a:t>fuit</a:t>
            </a:r>
            <a:r>
              <a:rPr lang="en-US" sz="2800" dirty="0" smtClean="0"/>
              <a:t> </a:t>
            </a:r>
            <a:r>
              <a:rPr lang="en-US" sz="2800" dirty="0" err="1" smtClean="0"/>
              <a:t>posita</a:t>
            </a:r>
            <a:r>
              <a:rPr lang="en-US" sz="2800" dirty="0" smtClean="0"/>
              <a:t> </a:t>
            </a:r>
            <a:r>
              <a:rPr lang="en-US" sz="2800" dirty="0" err="1" smtClean="0"/>
              <a:t>virgo</a:t>
            </a:r>
            <a:r>
              <a:rPr lang="en-US" sz="2800" dirty="0" smtClean="0"/>
              <a:t> </a:t>
            </a:r>
            <a:r>
              <a:rPr lang="en-US" sz="2800" dirty="0" err="1" smtClean="0"/>
              <a:t>insidens</a:t>
            </a:r>
            <a:r>
              <a:rPr lang="en-US" sz="2800" dirty="0" smtClean="0"/>
              <a:t> </a:t>
            </a:r>
            <a:r>
              <a:rPr lang="en-US" sz="2800" dirty="0" err="1" smtClean="0"/>
              <a:t>equo</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smtClean="0">
                <a:solidFill>
                  <a:schemeClr val="accent3">
                    <a:lumMod val="60000"/>
                    <a:lumOff val="40000"/>
                  </a:schemeClr>
                </a:solidFill>
                <a:latin typeface="+mj-lt"/>
                <a:ea typeface="+mj-ea"/>
                <a:cs typeface="+mj-cs"/>
              </a:rPr>
              <a:t>De ongekende moed van deze jonge vrouw werd door de Romeinen beloond met een ruiterstandbeeld. En dat niet ergens ver weg, in een hoekje van de stad. Nee, nee, bovenaan de Heilige Weg, de Via </a:t>
            </a:r>
            <a:r>
              <a:rPr lang="nl-NL" sz="2800" noProof="0" dirty="0" err="1" smtClean="0">
                <a:solidFill>
                  <a:schemeClr val="accent3">
                    <a:lumMod val="60000"/>
                    <a:lumOff val="40000"/>
                  </a:schemeClr>
                </a:solidFill>
                <a:latin typeface="+mj-lt"/>
                <a:ea typeface="+mj-ea"/>
                <a:cs typeface="+mj-cs"/>
              </a:rPr>
              <a:t>Sacra</a:t>
            </a:r>
            <a:r>
              <a:rPr lang="nl-NL" sz="2800" noProof="0" dirty="0" smtClean="0">
                <a:solidFill>
                  <a:schemeClr val="accent3">
                    <a:lumMod val="60000"/>
                    <a:lumOff val="40000"/>
                  </a:schemeClr>
                </a:solidFill>
                <a:latin typeface="+mj-lt"/>
                <a:ea typeface="+mj-ea"/>
                <a:cs typeface="+mj-cs"/>
              </a:rPr>
              <a:t>.</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156</a:t>
            </a:fld>
            <a:endParaRPr lang="nl-NL"/>
          </a:p>
        </p:txBody>
      </p:sp>
      <p:sp>
        <p:nvSpPr>
          <p:cNvPr id="3" name="Rechthoek 2"/>
          <p:cNvSpPr/>
          <p:nvPr/>
        </p:nvSpPr>
        <p:spPr>
          <a:xfrm>
            <a:off x="179512" y="188640"/>
            <a:ext cx="8712968" cy="626005"/>
          </a:xfrm>
          <a:prstGeom prst="rect">
            <a:avLst/>
          </a:prstGeom>
        </p:spPr>
        <p:txBody>
          <a:bodyPr wrap="square">
            <a:spAutoFit/>
          </a:bodyPr>
          <a:lstStyle/>
          <a:p>
            <a:pPr>
              <a:lnSpc>
                <a:spcPts val="4000"/>
              </a:lnSpc>
            </a:pPr>
            <a:r>
              <a:rPr lang="en-US" sz="4000" dirty="0" err="1" smtClean="0">
                <a:solidFill>
                  <a:srgbClr val="00B050"/>
                </a:solidFill>
              </a:rPr>
              <a:t>Antwoorden</a:t>
            </a:r>
            <a:r>
              <a:rPr lang="en-US" sz="4000" dirty="0" smtClean="0">
                <a:solidFill>
                  <a:srgbClr val="00B050"/>
                </a:solidFill>
              </a:rPr>
              <a:t> op de </a:t>
            </a:r>
            <a:r>
              <a:rPr lang="en-US" sz="4000" dirty="0" err="1" smtClean="0">
                <a:solidFill>
                  <a:srgbClr val="00B050"/>
                </a:solidFill>
              </a:rPr>
              <a:t>meerkeuzevragen</a:t>
            </a:r>
            <a:r>
              <a:rPr lang="en-US" sz="4000" dirty="0" smtClean="0">
                <a:solidFill>
                  <a:srgbClr val="00B050"/>
                </a:solidFill>
              </a:rPr>
              <a:t>: 1</a:t>
            </a:r>
            <a:endParaRPr lang="nl-NL" sz="4000" dirty="0">
              <a:solidFill>
                <a:srgbClr val="00B050"/>
              </a:solidFill>
            </a:endParaRPr>
          </a:p>
        </p:txBody>
      </p:sp>
      <p:sp>
        <p:nvSpPr>
          <p:cNvPr id="4" name="Rechthoek 3"/>
          <p:cNvSpPr/>
          <p:nvPr/>
        </p:nvSpPr>
        <p:spPr>
          <a:xfrm>
            <a:off x="179512" y="1052736"/>
            <a:ext cx="8784976" cy="5221942"/>
          </a:xfrm>
          <a:prstGeom prst="rect">
            <a:avLst/>
          </a:prstGeom>
        </p:spPr>
        <p:txBody>
          <a:bodyPr wrap="square">
            <a:spAutoFit/>
          </a:bodyPr>
          <a:lstStyle/>
          <a:p>
            <a:pPr marL="742950" indent="-742950">
              <a:lnSpc>
                <a:spcPts val="4000"/>
              </a:lnSpc>
            </a:pPr>
            <a:r>
              <a:rPr lang="en-US" sz="3200" dirty="0" smtClean="0">
                <a:solidFill>
                  <a:schemeClr val="accent3">
                    <a:lumMod val="60000"/>
                    <a:lumOff val="40000"/>
                  </a:schemeClr>
                </a:solidFill>
              </a:rPr>
              <a:t>1</a:t>
            </a:r>
            <a:r>
              <a:rPr lang="en-US" sz="3200" dirty="0" smtClean="0">
                <a:solidFill>
                  <a:schemeClr val="accent1">
                    <a:lumMod val="60000"/>
                    <a:lumOff val="40000"/>
                  </a:schemeClr>
                </a:solidFill>
              </a:rPr>
              <a:t>	B	</a:t>
            </a:r>
            <a:r>
              <a:rPr lang="en-US" sz="3200" dirty="0" smtClean="0">
                <a:solidFill>
                  <a:schemeClr val="accent3">
                    <a:lumMod val="60000"/>
                    <a:lumOff val="40000"/>
                  </a:schemeClr>
                </a:solidFill>
              </a:rPr>
              <a:t>11</a:t>
            </a:r>
            <a:r>
              <a:rPr lang="en-US" sz="3200" dirty="0" smtClean="0">
                <a:solidFill>
                  <a:schemeClr val="accent1">
                    <a:lumMod val="60000"/>
                    <a:lumOff val="40000"/>
                  </a:schemeClr>
                </a:solidFill>
              </a:rPr>
              <a:t>	C	</a:t>
            </a:r>
            <a:r>
              <a:rPr lang="en-US" sz="3200" dirty="0" smtClean="0">
                <a:solidFill>
                  <a:schemeClr val="accent3">
                    <a:lumMod val="60000"/>
                    <a:lumOff val="40000"/>
                  </a:schemeClr>
                </a:solidFill>
              </a:rPr>
              <a:t>21</a:t>
            </a:r>
            <a:r>
              <a:rPr lang="en-US" sz="3200" dirty="0" smtClean="0">
                <a:solidFill>
                  <a:schemeClr val="accent1">
                    <a:lumMod val="60000"/>
                    <a:lumOff val="40000"/>
                  </a:schemeClr>
                </a:solidFill>
              </a:rPr>
              <a:t>	B	</a:t>
            </a:r>
            <a:r>
              <a:rPr lang="en-US" sz="3200" dirty="0" smtClean="0">
                <a:solidFill>
                  <a:schemeClr val="accent3">
                    <a:lumMod val="60000"/>
                    <a:lumOff val="40000"/>
                  </a:schemeClr>
                </a:solidFill>
              </a:rPr>
              <a:t>31</a:t>
            </a:r>
            <a:r>
              <a:rPr lang="en-US" sz="3200" dirty="0" smtClean="0">
                <a:solidFill>
                  <a:schemeClr val="accent1">
                    <a:lumMod val="60000"/>
                    <a:lumOff val="40000"/>
                  </a:schemeClr>
                </a:solidFill>
              </a:rPr>
              <a:t>	D	</a:t>
            </a:r>
            <a:r>
              <a:rPr lang="en-US" sz="3200" dirty="0" smtClean="0">
                <a:solidFill>
                  <a:schemeClr val="accent3">
                    <a:lumMod val="60000"/>
                    <a:lumOff val="40000"/>
                  </a:schemeClr>
                </a:solidFill>
              </a:rPr>
              <a:t>41</a:t>
            </a:r>
            <a:r>
              <a:rPr lang="en-US" sz="3200" dirty="0" smtClean="0">
                <a:solidFill>
                  <a:schemeClr val="accent1">
                    <a:lumMod val="60000"/>
                    <a:lumOff val="40000"/>
                  </a:schemeClr>
                </a:solidFill>
              </a:rPr>
              <a:t>	C</a:t>
            </a:r>
          </a:p>
          <a:p>
            <a:pPr marL="742950" indent="-742950">
              <a:lnSpc>
                <a:spcPts val="4000"/>
              </a:lnSpc>
            </a:pPr>
            <a:r>
              <a:rPr lang="en-US" sz="3200" dirty="0" smtClean="0">
                <a:solidFill>
                  <a:schemeClr val="accent3">
                    <a:lumMod val="60000"/>
                    <a:lumOff val="40000"/>
                  </a:schemeClr>
                </a:solidFill>
              </a:rPr>
              <a:t>2</a:t>
            </a:r>
            <a:r>
              <a:rPr lang="en-US" sz="3200" dirty="0" smtClean="0">
                <a:solidFill>
                  <a:schemeClr val="accent1">
                    <a:lumMod val="60000"/>
                    <a:lumOff val="40000"/>
                  </a:schemeClr>
                </a:solidFill>
              </a:rPr>
              <a:t>	C	</a:t>
            </a:r>
            <a:r>
              <a:rPr lang="en-US" sz="3200" dirty="0" smtClean="0">
                <a:solidFill>
                  <a:schemeClr val="accent3">
                    <a:lumMod val="60000"/>
                    <a:lumOff val="40000"/>
                  </a:schemeClr>
                </a:solidFill>
              </a:rPr>
              <a:t>12</a:t>
            </a:r>
            <a:r>
              <a:rPr lang="en-US" sz="3200" dirty="0" smtClean="0">
                <a:solidFill>
                  <a:schemeClr val="accent1">
                    <a:lumMod val="60000"/>
                    <a:lumOff val="40000"/>
                  </a:schemeClr>
                </a:solidFill>
              </a:rPr>
              <a:t>	C	</a:t>
            </a:r>
            <a:r>
              <a:rPr lang="en-US" sz="3200" dirty="0" smtClean="0">
                <a:solidFill>
                  <a:schemeClr val="accent3">
                    <a:lumMod val="60000"/>
                    <a:lumOff val="40000"/>
                  </a:schemeClr>
                </a:solidFill>
              </a:rPr>
              <a:t>22</a:t>
            </a:r>
            <a:r>
              <a:rPr lang="en-US" sz="3200" dirty="0" smtClean="0">
                <a:solidFill>
                  <a:schemeClr val="accent1">
                    <a:lumMod val="60000"/>
                    <a:lumOff val="40000"/>
                  </a:schemeClr>
                </a:solidFill>
              </a:rPr>
              <a:t>	A	</a:t>
            </a:r>
            <a:r>
              <a:rPr lang="en-US" sz="3200" dirty="0" smtClean="0">
                <a:solidFill>
                  <a:schemeClr val="accent3">
                    <a:lumMod val="60000"/>
                    <a:lumOff val="40000"/>
                  </a:schemeClr>
                </a:solidFill>
              </a:rPr>
              <a:t>32</a:t>
            </a:r>
            <a:r>
              <a:rPr lang="en-US" sz="3200" dirty="0" smtClean="0">
                <a:solidFill>
                  <a:schemeClr val="accent1">
                    <a:lumMod val="60000"/>
                    <a:lumOff val="40000"/>
                  </a:schemeClr>
                </a:solidFill>
              </a:rPr>
              <a:t>	B	</a:t>
            </a:r>
            <a:r>
              <a:rPr lang="en-US" sz="3200" dirty="0" smtClean="0">
                <a:solidFill>
                  <a:schemeClr val="accent3">
                    <a:lumMod val="60000"/>
                    <a:lumOff val="40000"/>
                  </a:schemeClr>
                </a:solidFill>
              </a:rPr>
              <a:t>42</a:t>
            </a:r>
            <a:r>
              <a:rPr lang="en-US" sz="3200" dirty="0" smtClean="0">
                <a:solidFill>
                  <a:srgbClr val="FF0000"/>
                </a:solidFill>
              </a:rPr>
              <a:t>	</a:t>
            </a:r>
            <a:r>
              <a:rPr lang="en-US" sz="3200" dirty="0" smtClean="0">
                <a:solidFill>
                  <a:schemeClr val="accent1">
                    <a:lumMod val="60000"/>
                    <a:lumOff val="40000"/>
                  </a:schemeClr>
                </a:solidFill>
              </a:rPr>
              <a:t>A</a:t>
            </a:r>
          </a:p>
          <a:p>
            <a:pPr marL="742950" indent="-742950">
              <a:lnSpc>
                <a:spcPts val="4000"/>
              </a:lnSpc>
            </a:pPr>
            <a:r>
              <a:rPr lang="en-US" sz="3200" dirty="0" smtClean="0">
                <a:solidFill>
                  <a:schemeClr val="accent3">
                    <a:lumMod val="60000"/>
                    <a:lumOff val="40000"/>
                  </a:schemeClr>
                </a:solidFill>
              </a:rPr>
              <a:t>3</a:t>
            </a:r>
            <a:r>
              <a:rPr lang="en-US" sz="3200" dirty="0" smtClean="0">
                <a:solidFill>
                  <a:schemeClr val="accent1">
                    <a:lumMod val="60000"/>
                    <a:lumOff val="40000"/>
                  </a:schemeClr>
                </a:solidFill>
              </a:rPr>
              <a:t>	B	</a:t>
            </a:r>
            <a:r>
              <a:rPr lang="en-US" sz="3200" dirty="0" smtClean="0">
                <a:solidFill>
                  <a:schemeClr val="accent3">
                    <a:lumMod val="60000"/>
                    <a:lumOff val="40000"/>
                  </a:schemeClr>
                </a:solidFill>
              </a:rPr>
              <a:t>13</a:t>
            </a:r>
            <a:r>
              <a:rPr lang="en-US" sz="3200" dirty="0" smtClean="0">
                <a:solidFill>
                  <a:schemeClr val="accent1">
                    <a:lumMod val="60000"/>
                    <a:lumOff val="40000"/>
                  </a:schemeClr>
                </a:solidFill>
              </a:rPr>
              <a:t>	A	</a:t>
            </a:r>
            <a:r>
              <a:rPr lang="en-US" sz="3200" dirty="0" smtClean="0">
                <a:solidFill>
                  <a:schemeClr val="accent3">
                    <a:lumMod val="60000"/>
                    <a:lumOff val="40000"/>
                  </a:schemeClr>
                </a:solidFill>
              </a:rPr>
              <a:t>23</a:t>
            </a:r>
            <a:r>
              <a:rPr lang="en-US" sz="3200" dirty="0" smtClean="0">
                <a:solidFill>
                  <a:schemeClr val="accent1">
                    <a:lumMod val="60000"/>
                    <a:lumOff val="40000"/>
                  </a:schemeClr>
                </a:solidFill>
              </a:rPr>
              <a:t>	D	</a:t>
            </a:r>
            <a:r>
              <a:rPr lang="en-US" sz="3200" dirty="0" smtClean="0">
                <a:solidFill>
                  <a:schemeClr val="accent3">
                    <a:lumMod val="60000"/>
                    <a:lumOff val="40000"/>
                  </a:schemeClr>
                </a:solidFill>
              </a:rPr>
              <a:t>33</a:t>
            </a:r>
            <a:r>
              <a:rPr lang="en-US" sz="3200" dirty="0" smtClean="0">
                <a:solidFill>
                  <a:schemeClr val="accent1">
                    <a:lumMod val="60000"/>
                    <a:lumOff val="40000"/>
                  </a:schemeClr>
                </a:solidFill>
              </a:rPr>
              <a:t>	C	</a:t>
            </a:r>
            <a:r>
              <a:rPr lang="en-US" sz="3200" dirty="0" smtClean="0">
                <a:solidFill>
                  <a:schemeClr val="accent3">
                    <a:lumMod val="60000"/>
                    <a:lumOff val="40000"/>
                  </a:schemeClr>
                </a:solidFill>
              </a:rPr>
              <a:t>43</a:t>
            </a:r>
            <a:r>
              <a:rPr lang="en-US" sz="3200" dirty="0" smtClean="0">
                <a:solidFill>
                  <a:srgbClr val="FF0000"/>
                </a:solidFill>
              </a:rPr>
              <a:t>	</a:t>
            </a:r>
            <a:r>
              <a:rPr lang="en-US" sz="3200" dirty="0" smtClean="0">
                <a:solidFill>
                  <a:schemeClr val="accent1">
                    <a:lumMod val="60000"/>
                    <a:lumOff val="40000"/>
                  </a:schemeClr>
                </a:solidFill>
              </a:rPr>
              <a:t>C</a:t>
            </a:r>
          </a:p>
          <a:p>
            <a:pPr marL="742950" indent="-742950">
              <a:lnSpc>
                <a:spcPts val="4000"/>
              </a:lnSpc>
            </a:pPr>
            <a:r>
              <a:rPr lang="en-US" sz="3200" dirty="0" smtClean="0">
                <a:solidFill>
                  <a:schemeClr val="accent3">
                    <a:lumMod val="60000"/>
                    <a:lumOff val="40000"/>
                  </a:schemeClr>
                </a:solidFill>
              </a:rPr>
              <a:t>4</a:t>
            </a:r>
            <a:r>
              <a:rPr lang="en-US" sz="3200" dirty="0" smtClean="0">
                <a:solidFill>
                  <a:schemeClr val="accent1">
                    <a:lumMod val="60000"/>
                    <a:lumOff val="40000"/>
                  </a:schemeClr>
                </a:solidFill>
              </a:rPr>
              <a:t>	C	</a:t>
            </a:r>
            <a:r>
              <a:rPr lang="en-US" sz="3200" dirty="0" smtClean="0">
                <a:solidFill>
                  <a:schemeClr val="accent3">
                    <a:lumMod val="60000"/>
                    <a:lumOff val="40000"/>
                  </a:schemeClr>
                </a:solidFill>
              </a:rPr>
              <a:t>14</a:t>
            </a:r>
            <a:r>
              <a:rPr lang="en-US" sz="3200" dirty="0" smtClean="0">
                <a:solidFill>
                  <a:schemeClr val="accent1">
                    <a:lumMod val="60000"/>
                    <a:lumOff val="40000"/>
                  </a:schemeClr>
                </a:solidFill>
              </a:rPr>
              <a:t>	B	</a:t>
            </a:r>
            <a:r>
              <a:rPr lang="en-US" sz="3200" dirty="0" smtClean="0">
                <a:solidFill>
                  <a:schemeClr val="accent3">
                    <a:lumMod val="60000"/>
                    <a:lumOff val="40000"/>
                  </a:schemeClr>
                </a:solidFill>
              </a:rPr>
              <a:t>24</a:t>
            </a:r>
            <a:r>
              <a:rPr lang="en-US" sz="3200" dirty="0" smtClean="0">
                <a:solidFill>
                  <a:schemeClr val="accent1">
                    <a:lumMod val="60000"/>
                    <a:lumOff val="40000"/>
                  </a:schemeClr>
                </a:solidFill>
              </a:rPr>
              <a:t>	B	</a:t>
            </a:r>
            <a:r>
              <a:rPr lang="en-US" sz="3200" dirty="0" smtClean="0">
                <a:solidFill>
                  <a:schemeClr val="accent3">
                    <a:lumMod val="60000"/>
                    <a:lumOff val="40000"/>
                  </a:schemeClr>
                </a:solidFill>
              </a:rPr>
              <a:t>34</a:t>
            </a:r>
            <a:r>
              <a:rPr lang="en-US" sz="3200" dirty="0" smtClean="0">
                <a:solidFill>
                  <a:schemeClr val="accent1">
                    <a:lumMod val="60000"/>
                    <a:lumOff val="40000"/>
                  </a:schemeClr>
                </a:solidFill>
              </a:rPr>
              <a:t>	A	</a:t>
            </a:r>
            <a:r>
              <a:rPr lang="en-US" sz="3200" dirty="0" smtClean="0">
                <a:solidFill>
                  <a:schemeClr val="accent3">
                    <a:lumMod val="60000"/>
                    <a:lumOff val="40000"/>
                  </a:schemeClr>
                </a:solidFill>
              </a:rPr>
              <a:t>44</a:t>
            </a:r>
            <a:r>
              <a:rPr lang="en-US" sz="3200" dirty="0" smtClean="0">
                <a:solidFill>
                  <a:srgbClr val="FF0000"/>
                </a:solidFill>
              </a:rPr>
              <a:t>	</a:t>
            </a:r>
            <a:r>
              <a:rPr lang="en-US" sz="3200" dirty="0" smtClean="0">
                <a:solidFill>
                  <a:schemeClr val="accent1">
                    <a:lumMod val="60000"/>
                    <a:lumOff val="40000"/>
                  </a:schemeClr>
                </a:solidFill>
              </a:rPr>
              <a:t>B</a:t>
            </a:r>
          </a:p>
          <a:p>
            <a:pPr marL="742950" indent="-742950">
              <a:lnSpc>
                <a:spcPts val="4000"/>
              </a:lnSpc>
            </a:pPr>
            <a:r>
              <a:rPr lang="en-US" sz="3200" dirty="0" smtClean="0">
                <a:solidFill>
                  <a:schemeClr val="accent3">
                    <a:lumMod val="60000"/>
                    <a:lumOff val="40000"/>
                  </a:schemeClr>
                </a:solidFill>
              </a:rPr>
              <a:t>5</a:t>
            </a:r>
            <a:r>
              <a:rPr lang="en-US" sz="3200" dirty="0" smtClean="0">
                <a:solidFill>
                  <a:schemeClr val="accent1">
                    <a:lumMod val="60000"/>
                    <a:lumOff val="40000"/>
                  </a:schemeClr>
                </a:solidFill>
              </a:rPr>
              <a:t>	B	</a:t>
            </a:r>
            <a:r>
              <a:rPr lang="en-US" sz="3200" dirty="0" smtClean="0">
                <a:solidFill>
                  <a:schemeClr val="accent3">
                    <a:lumMod val="60000"/>
                    <a:lumOff val="40000"/>
                  </a:schemeClr>
                </a:solidFill>
              </a:rPr>
              <a:t>15</a:t>
            </a:r>
            <a:r>
              <a:rPr lang="en-US" sz="3200" dirty="0" smtClean="0">
                <a:solidFill>
                  <a:schemeClr val="accent1">
                    <a:lumMod val="60000"/>
                    <a:lumOff val="40000"/>
                  </a:schemeClr>
                </a:solidFill>
              </a:rPr>
              <a:t>	A	</a:t>
            </a:r>
            <a:r>
              <a:rPr lang="en-US" sz="3200" dirty="0" smtClean="0">
                <a:solidFill>
                  <a:schemeClr val="accent3">
                    <a:lumMod val="60000"/>
                    <a:lumOff val="40000"/>
                  </a:schemeClr>
                </a:solidFill>
              </a:rPr>
              <a:t>25</a:t>
            </a:r>
            <a:r>
              <a:rPr lang="en-US" sz="3200" dirty="0" smtClean="0">
                <a:solidFill>
                  <a:schemeClr val="accent1">
                    <a:lumMod val="60000"/>
                    <a:lumOff val="40000"/>
                  </a:schemeClr>
                </a:solidFill>
              </a:rPr>
              <a:t>	D	</a:t>
            </a:r>
            <a:r>
              <a:rPr lang="en-US" sz="3200" dirty="0" smtClean="0">
                <a:solidFill>
                  <a:schemeClr val="accent3">
                    <a:lumMod val="60000"/>
                    <a:lumOff val="40000"/>
                  </a:schemeClr>
                </a:solidFill>
              </a:rPr>
              <a:t>35</a:t>
            </a:r>
            <a:r>
              <a:rPr lang="en-US" sz="3200" dirty="0" smtClean="0">
                <a:solidFill>
                  <a:schemeClr val="accent1">
                    <a:lumMod val="60000"/>
                    <a:lumOff val="40000"/>
                  </a:schemeClr>
                </a:solidFill>
              </a:rPr>
              <a:t>	D	</a:t>
            </a:r>
            <a:r>
              <a:rPr lang="en-US" sz="3200" dirty="0" smtClean="0">
                <a:solidFill>
                  <a:schemeClr val="accent3">
                    <a:lumMod val="60000"/>
                    <a:lumOff val="40000"/>
                  </a:schemeClr>
                </a:solidFill>
              </a:rPr>
              <a:t>45</a:t>
            </a:r>
            <a:r>
              <a:rPr lang="en-US" sz="3200" dirty="0" smtClean="0">
                <a:solidFill>
                  <a:srgbClr val="FF0000"/>
                </a:solidFill>
              </a:rPr>
              <a:t>	</a:t>
            </a:r>
            <a:r>
              <a:rPr lang="en-US" sz="3200" dirty="0" smtClean="0">
                <a:solidFill>
                  <a:schemeClr val="accent1">
                    <a:lumMod val="60000"/>
                    <a:lumOff val="40000"/>
                  </a:schemeClr>
                </a:solidFill>
              </a:rPr>
              <a:t>D</a:t>
            </a:r>
          </a:p>
          <a:p>
            <a:pPr marL="742950" indent="-742950">
              <a:lnSpc>
                <a:spcPts val="4000"/>
              </a:lnSpc>
            </a:pPr>
            <a:r>
              <a:rPr lang="en-US" sz="3200" dirty="0" smtClean="0">
                <a:solidFill>
                  <a:schemeClr val="accent3">
                    <a:lumMod val="60000"/>
                    <a:lumOff val="40000"/>
                  </a:schemeClr>
                </a:solidFill>
              </a:rPr>
              <a:t>6</a:t>
            </a:r>
            <a:r>
              <a:rPr lang="en-US" sz="3200" dirty="0" smtClean="0">
                <a:solidFill>
                  <a:schemeClr val="accent1">
                    <a:lumMod val="60000"/>
                    <a:lumOff val="40000"/>
                  </a:schemeClr>
                </a:solidFill>
              </a:rPr>
              <a:t>	C	</a:t>
            </a:r>
            <a:r>
              <a:rPr lang="en-US" sz="3200" dirty="0" smtClean="0">
                <a:solidFill>
                  <a:schemeClr val="accent3">
                    <a:lumMod val="60000"/>
                    <a:lumOff val="40000"/>
                  </a:schemeClr>
                </a:solidFill>
              </a:rPr>
              <a:t>16</a:t>
            </a:r>
            <a:r>
              <a:rPr lang="en-US" sz="3200" dirty="0" smtClean="0">
                <a:solidFill>
                  <a:schemeClr val="accent1">
                    <a:lumMod val="60000"/>
                    <a:lumOff val="40000"/>
                  </a:schemeClr>
                </a:solidFill>
              </a:rPr>
              <a:t>	B	</a:t>
            </a:r>
            <a:r>
              <a:rPr lang="en-US" sz="3200" dirty="0" smtClean="0">
                <a:solidFill>
                  <a:schemeClr val="accent3">
                    <a:lumMod val="60000"/>
                    <a:lumOff val="40000"/>
                  </a:schemeClr>
                </a:solidFill>
              </a:rPr>
              <a:t>26</a:t>
            </a:r>
            <a:r>
              <a:rPr lang="en-US" sz="3200" dirty="0" smtClean="0">
                <a:solidFill>
                  <a:schemeClr val="accent1">
                    <a:lumMod val="60000"/>
                    <a:lumOff val="40000"/>
                  </a:schemeClr>
                </a:solidFill>
              </a:rPr>
              <a:t>	B	</a:t>
            </a:r>
            <a:r>
              <a:rPr lang="en-US" sz="3200" dirty="0" smtClean="0">
                <a:solidFill>
                  <a:schemeClr val="accent3">
                    <a:lumMod val="60000"/>
                    <a:lumOff val="40000"/>
                  </a:schemeClr>
                </a:solidFill>
              </a:rPr>
              <a:t>36</a:t>
            </a:r>
            <a:r>
              <a:rPr lang="en-US" sz="3200" dirty="0" smtClean="0">
                <a:solidFill>
                  <a:schemeClr val="accent1">
                    <a:lumMod val="60000"/>
                    <a:lumOff val="40000"/>
                  </a:schemeClr>
                </a:solidFill>
              </a:rPr>
              <a:t>	D	</a:t>
            </a:r>
            <a:r>
              <a:rPr lang="en-US" sz="3200" dirty="0" smtClean="0">
                <a:solidFill>
                  <a:schemeClr val="accent3">
                    <a:lumMod val="60000"/>
                    <a:lumOff val="40000"/>
                  </a:schemeClr>
                </a:solidFill>
              </a:rPr>
              <a:t>46</a:t>
            </a:r>
            <a:r>
              <a:rPr lang="en-US" sz="3200" dirty="0" smtClean="0">
                <a:solidFill>
                  <a:srgbClr val="FF0000"/>
                </a:solidFill>
              </a:rPr>
              <a:t>	</a:t>
            </a:r>
            <a:r>
              <a:rPr lang="en-US" sz="3200" dirty="0" smtClean="0">
                <a:solidFill>
                  <a:schemeClr val="accent1">
                    <a:lumMod val="60000"/>
                    <a:lumOff val="40000"/>
                  </a:schemeClr>
                </a:solidFill>
              </a:rPr>
              <a:t>D</a:t>
            </a:r>
          </a:p>
          <a:p>
            <a:pPr marL="742950" indent="-742950">
              <a:lnSpc>
                <a:spcPts val="4000"/>
              </a:lnSpc>
            </a:pPr>
            <a:r>
              <a:rPr lang="en-US" sz="3200" dirty="0" smtClean="0">
                <a:solidFill>
                  <a:schemeClr val="accent3">
                    <a:lumMod val="60000"/>
                    <a:lumOff val="40000"/>
                  </a:schemeClr>
                </a:solidFill>
              </a:rPr>
              <a:t>7</a:t>
            </a:r>
            <a:r>
              <a:rPr lang="en-US" sz="3200" dirty="0" smtClean="0">
                <a:solidFill>
                  <a:schemeClr val="accent1">
                    <a:lumMod val="60000"/>
                    <a:lumOff val="40000"/>
                  </a:schemeClr>
                </a:solidFill>
              </a:rPr>
              <a:t>	D	</a:t>
            </a:r>
            <a:r>
              <a:rPr lang="en-US" sz="3200" dirty="0" smtClean="0">
                <a:solidFill>
                  <a:schemeClr val="accent3">
                    <a:lumMod val="60000"/>
                    <a:lumOff val="40000"/>
                  </a:schemeClr>
                </a:solidFill>
              </a:rPr>
              <a:t>17</a:t>
            </a:r>
            <a:r>
              <a:rPr lang="en-US" sz="3200" dirty="0" smtClean="0">
                <a:solidFill>
                  <a:schemeClr val="accent1">
                    <a:lumMod val="60000"/>
                    <a:lumOff val="40000"/>
                  </a:schemeClr>
                </a:solidFill>
              </a:rPr>
              <a:t>	D	</a:t>
            </a:r>
            <a:r>
              <a:rPr lang="en-US" sz="3200" dirty="0" smtClean="0">
                <a:solidFill>
                  <a:schemeClr val="accent3">
                    <a:lumMod val="60000"/>
                    <a:lumOff val="40000"/>
                  </a:schemeClr>
                </a:solidFill>
              </a:rPr>
              <a:t>27</a:t>
            </a:r>
            <a:r>
              <a:rPr lang="en-US" sz="3200" dirty="0" smtClean="0">
                <a:solidFill>
                  <a:schemeClr val="accent1">
                    <a:lumMod val="60000"/>
                    <a:lumOff val="40000"/>
                  </a:schemeClr>
                </a:solidFill>
              </a:rPr>
              <a:t>	C	</a:t>
            </a:r>
            <a:r>
              <a:rPr lang="en-US" sz="3200" dirty="0" smtClean="0">
                <a:solidFill>
                  <a:schemeClr val="accent3">
                    <a:lumMod val="60000"/>
                    <a:lumOff val="40000"/>
                  </a:schemeClr>
                </a:solidFill>
              </a:rPr>
              <a:t>37</a:t>
            </a:r>
            <a:r>
              <a:rPr lang="en-US" sz="3200" dirty="0" smtClean="0">
                <a:solidFill>
                  <a:schemeClr val="accent1">
                    <a:lumMod val="60000"/>
                    <a:lumOff val="40000"/>
                  </a:schemeClr>
                </a:solidFill>
              </a:rPr>
              <a:t>	B	</a:t>
            </a:r>
            <a:r>
              <a:rPr lang="en-US" sz="3200" dirty="0" smtClean="0">
                <a:solidFill>
                  <a:schemeClr val="accent3">
                    <a:lumMod val="60000"/>
                    <a:lumOff val="40000"/>
                  </a:schemeClr>
                </a:solidFill>
              </a:rPr>
              <a:t>47</a:t>
            </a:r>
            <a:r>
              <a:rPr lang="en-US" sz="3200" dirty="0" smtClean="0">
                <a:solidFill>
                  <a:srgbClr val="FF0000"/>
                </a:solidFill>
              </a:rPr>
              <a:t>	</a:t>
            </a:r>
            <a:r>
              <a:rPr lang="en-US" sz="3200" dirty="0" smtClean="0">
                <a:solidFill>
                  <a:schemeClr val="accent1">
                    <a:lumMod val="60000"/>
                    <a:lumOff val="40000"/>
                  </a:schemeClr>
                </a:solidFill>
              </a:rPr>
              <a:t>C</a:t>
            </a:r>
          </a:p>
          <a:p>
            <a:pPr marL="742950" indent="-742950">
              <a:lnSpc>
                <a:spcPts val="4000"/>
              </a:lnSpc>
            </a:pPr>
            <a:r>
              <a:rPr lang="en-US" sz="3200" dirty="0" smtClean="0">
                <a:solidFill>
                  <a:schemeClr val="accent3">
                    <a:lumMod val="60000"/>
                    <a:lumOff val="40000"/>
                  </a:schemeClr>
                </a:solidFill>
              </a:rPr>
              <a:t>8</a:t>
            </a:r>
            <a:r>
              <a:rPr lang="en-US" sz="3200" dirty="0" smtClean="0">
                <a:solidFill>
                  <a:schemeClr val="accent1">
                    <a:lumMod val="60000"/>
                    <a:lumOff val="40000"/>
                  </a:schemeClr>
                </a:solidFill>
              </a:rPr>
              <a:t>	B	</a:t>
            </a:r>
            <a:r>
              <a:rPr lang="en-US" sz="3200" dirty="0" smtClean="0">
                <a:solidFill>
                  <a:schemeClr val="accent3">
                    <a:lumMod val="60000"/>
                    <a:lumOff val="40000"/>
                  </a:schemeClr>
                </a:solidFill>
              </a:rPr>
              <a:t>18</a:t>
            </a:r>
            <a:r>
              <a:rPr lang="en-US" sz="3200" dirty="0" smtClean="0">
                <a:solidFill>
                  <a:schemeClr val="accent1">
                    <a:lumMod val="60000"/>
                    <a:lumOff val="40000"/>
                  </a:schemeClr>
                </a:solidFill>
              </a:rPr>
              <a:t>	C	</a:t>
            </a:r>
            <a:r>
              <a:rPr lang="en-US" sz="3200" dirty="0" smtClean="0">
                <a:solidFill>
                  <a:schemeClr val="accent3">
                    <a:lumMod val="60000"/>
                    <a:lumOff val="40000"/>
                  </a:schemeClr>
                </a:solidFill>
              </a:rPr>
              <a:t>28</a:t>
            </a:r>
            <a:r>
              <a:rPr lang="en-US" sz="3200" dirty="0" smtClean="0">
                <a:solidFill>
                  <a:schemeClr val="accent1">
                    <a:lumMod val="60000"/>
                    <a:lumOff val="40000"/>
                  </a:schemeClr>
                </a:solidFill>
              </a:rPr>
              <a:t>	C	</a:t>
            </a:r>
            <a:r>
              <a:rPr lang="en-US" sz="3200" dirty="0" smtClean="0">
                <a:solidFill>
                  <a:schemeClr val="accent3">
                    <a:lumMod val="60000"/>
                    <a:lumOff val="40000"/>
                  </a:schemeClr>
                </a:solidFill>
              </a:rPr>
              <a:t>38</a:t>
            </a:r>
            <a:r>
              <a:rPr lang="en-US" sz="3200" dirty="0" smtClean="0">
                <a:solidFill>
                  <a:schemeClr val="accent1">
                    <a:lumMod val="60000"/>
                    <a:lumOff val="40000"/>
                  </a:schemeClr>
                </a:solidFill>
              </a:rPr>
              <a:t>	D	</a:t>
            </a:r>
            <a:r>
              <a:rPr lang="en-US" sz="3200" dirty="0" smtClean="0">
                <a:solidFill>
                  <a:schemeClr val="accent3">
                    <a:lumMod val="60000"/>
                    <a:lumOff val="40000"/>
                  </a:schemeClr>
                </a:solidFill>
              </a:rPr>
              <a:t>48</a:t>
            </a:r>
            <a:r>
              <a:rPr lang="en-US" sz="3200" dirty="0" smtClean="0">
                <a:solidFill>
                  <a:srgbClr val="FF0000"/>
                </a:solidFill>
              </a:rPr>
              <a:t>	</a:t>
            </a:r>
            <a:r>
              <a:rPr lang="en-US" sz="3200" dirty="0" smtClean="0">
                <a:solidFill>
                  <a:schemeClr val="accent1">
                    <a:lumMod val="60000"/>
                    <a:lumOff val="40000"/>
                  </a:schemeClr>
                </a:solidFill>
              </a:rPr>
              <a:t>A</a:t>
            </a:r>
          </a:p>
          <a:p>
            <a:pPr marL="742950" indent="-742950">
              <a:lnSpc>
                <a:spcPts val="4000"/>
              </a:lnSpc>
            </a:pPr>
            <a:r>
              <a:rPr lang="en-US" sz="3200" dirty="0" smtClean="0">
                <a:solidFill>
                  <a:schemeClr val="accent3">
                    <a:lumMod val="60000"/>
                    <a:lumOff val="40000"/>
                  </a:schemeClr>
                </a:solidFill>
              </a:rPr>
              <a:t>9</a:t>
            </a:r>
            <a:r>
              <a:rPr lang="en-US" sz="3200" dirty="0" smtClean="0">
                <a:solidFill>
                  <a:schemeClr val="accent1">
                    <a:lumMod val="60000"/>
                    <a:lumOff val="40000"/>
                  </a:schemeClr>
                </a:solidFill>
              </a:rPr>
              <a:t>	B	</a:t>
            </a:r>
            <a:r>
              <a:rPr lang="en-US" sz="3200" dirty="0" smtClean="0">
                <a:solidFill>
                  <a:schemeClr val="accent3">
                    <a:lumMod val="60000"/>
                    <a:lumOff val="40000"/>
                  </a:schemeClr>
                </a:solidFill>
              </a:rPr>
              <a:t>19</a:t>
            </a:r>
            <a:r>
              <a:rPr lang="en-US" sz="3200" dirty="0" smtClean="0">
                <a:solidFill>
                  <a:schemeClr val="accent1">
                    <a:lumMod val="60000"/>
                    <a:lumOff val="40000"/>
                  </a:schemeClr>
                </a:solidFill>
              </a:rPr>
              <a:t>	A	</a:t>
            </a:r>
            <a:r>
              <a:rPr lang="en-US" sz="3200" dirty="0" smtClean="0">
                <a:solidFill>
                  <a:schemeClr val="accent3">
                    <a:lumMod val="60000"/>
                    <a:lumOff val="40000"/>
                  </a:schemeClr>
                </a:solidFill>
              </a:rPr>
              <a:t>29</a:t>
            </a:r>
            <a:r>
              <a:rPr lang="en-US" sz="3200" dirty="0" smtClean="0">
                <a:solidFill>
                  <a:schemeClr val="accent1">
                    <a:lumMod val="60000"/>
                    <a:lumOff val="40000"/>
                  </a:schemeClr>
                </a:solidFill>
              </a:rPr>
              <a:t>	B	</a:t>
            </a:r>
            <a:r>
              <a:rPr lang="en-US" sz="3200" dirty="0" smtClean="0">
                <a:solidFill>
                  <a:schemeClr val="accent3">
                    <a:lumMod val="60000"/>
                    <a:lumOff val="40000"/>
                  </a:schemeClr>
                </a:solidFill>
              </a:rPr>
              <a:t>39</a:t>
            </a:r>
            <a:r>
              <a:rPr lang="en-US" sz="3200" dirty="0" smtClean="0">
                <a:solidFill>
                  <a:schemeClr val="accent1">
                    <a:lumMod val="60000"/>
                    <a:lumOff val="40000"/>
                  </a:schemeClr>
                </a:solidFill>
              </a:rPr>
              <a:t>	A	</a:t>
            </a:r>
            <a:r>
              <a:rPr lang="en-US" sz="3200" dirty="0" smtClean="0">
                <a:solidFill>
                  <a:schemeClr val="accent3">
                    <a:lumMod val="60000"/>
                    <a:lumOff val="40000"/>
                  </a:schemeClr>
                </a:solidFill>
              </a:rPr>
              <a:t>49</a:t>
            </a:r>
            <a:r>
              <a:rPr lang="en-US" sz="3200" dirty="0" smtClean="0">
                <a:solidFill>
                  <a:srgbClr val="FF0000"/>
                </a:solidFill>
              </a:rPr>
              <a:t>	</a:t>
            </a:r>
            <a:r>
              <a:rPr lang="en-US" sz="3200" dirty="0" smtClean="0">
                <a:solidFill>
                  <a:schemeClr val="accent1">
                    <a:lumMod val="60000"/>
                    <a:lumOff val="40000"/>
                  </a:schemeClr>
                </a:solidFill>
              </a:rPr>
              <a:t>B</a:t>
            </a:r>
          </a:p>
          <a:p>
            <a:pPr marL="742950" indent="-742950">
              <a:lnSpc>
                <a:spcPts val="4000"/>
              </a:lnSpc>
            </a:pPr>
            <a:r>
              <a:rPr lang="en-US" sz="3200" dirty="0" smtClean="0">
                <a:solidFill>
                  <a:schemeClr val="accent3">
                    <a:lumMod val="60000"/>
                    <a:lumOff val="40000"/>
                  </a:schemeClr>
                </a:solidFill>
              </a:rPr>
              <a:t>10</a:t>
            </a:r>
            <a:r>
              <a:rPr lang="en-US" sz="3200" dirty="0" smtClean="0">
                <a:solidFill>
                  <a:schemeClr val="accent1">
                    <a:lumMod val="60000"/>
                    <a:lumOff val="40000"/>
                  </a:schemeClr>
                </a:solidFill>
              </a:rPr>
              <a:t>	D	</a:t>
            </a:r>
            <a:r>
              <a:rPr lang="en-US" sz="3200" dirty="0" smtClean="0">
                <a:solidFill>
                  <a:schemeClr val="accent3">
                    <a:lumMod val="60000"/>
                    <a:lumOff val="40000"/>
                  </a:schemeClr>
                </a:solidFill>
              </a:rPr>
              <a:t>20</a:t>
            </a:r>
            <a:r>
              <a:rPr lang="en-US" sz="3200" dirty="0" smtClean="0">
                <a:solidFill>
                  <a:schemeClr val="accent1">
                    <a:lumMod val="60000"/>
                    <a:lumOff val="40000"/>
                  </a:schemeClr>
                </a:solidFill>
              </a:rPr>
              <a:t>	C	</a:t>
            </a:r>
            <a:r>
              <a:rPr lang="en-US" sz="3200" dirty="0" smtClean="0">
                <a:solidFill>
                  <a:schemeClr val="accent3">
                    <a:lumMod val="60000"/>
                    <a:lumOff val="40000"/>
                  </a:schemeClr>
                </a:solidFill>
              </a:rPr>
              <a:t>30</a:t>
            </a:r>
            <a:r>
              <a:rPr lang="en-US" sz="3200" dirty="0" smtClean="0">
                <a:solidFill>
                  <a:schemeClr val="accent1">
                    <a:lumMod val="60000"/>
                    <a:lumOff val="40000"/>
                  </a:schemeClr>
                </a:solidFill>
              </a:rPr>
              <a:t>	A	</a:t>
            </a:r>
            <a:r>
              <a:rPr lang="en-US" sz="3200" dirty="0" smtClean="0">
                <a:solidFill>
                  <a:schemeClr val="accent3">
                    <a:lumMod val="60000"/>
                    <a:lumOff val="40000"/>
                  </a:schemeClr>
                </a:solidFill>
              </a:rPr>
              <a:t>40</a:t>
            </a:r>
            <a:r>
              <a:rPr lang="en-US" sz="3200" dirty="0" smtClean="0">
                <a:solidFill>
                  <a:schemeClr val="accent1">
                    <a:lumMod val="60000"/>
                    <a:lumOff val="40000"/>
                  </a:schemeClr>
                </a:solidFill>
              </a:rPr>
              <a:t>	B	</a:t>
            </a:r>
            <a:r>
              <a:rPr lang="en-US" sz="3200" dirty="0" smtClean="0">
                <a:solidFill>
                  <a:schemeClr val="accent3">
                    <a:lumMod val="60000"/>
                    <a:lumOff val="40000"/>
                  </a:schemeClr>
                </a:solidFill>
              </a:rPr>
              <a:t>50</a:t>
            </a:r>
            <a:r>
              <a:rPr lang="en-US" sz="3200" dirty="0" smtClean="0">
                <a:solidFill>
                  <a:srgbClr val="FF0000"/>
                </a:solidFill>
              </a:rPr>
              <a:t>	</a:t>
            </a:r>
            <a:r>
              <a:rPr lang="en-US" sz="3200" dirty="0" smtClean="0">
                <a:solidFill>
                  <a:schemeClr val="accent1">
                    <a:lumMod val="60000"/>
                    <a:lumOff val="40000"/>
                  </a:schemeClr>
                </a:solidFill>
              </a:rPr>
              <a:t>A</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157</a:t>
            </a:fld>
            <a:endParaRPr lang="nl-NL"/>
          </a:p>
        </p:txBody>
      </p:sp>
      <p:sp>
        <p:nvSpPr>
          <p:cNvPr id="3" name="Rechthoek 2"/>
          <p:cNvSpPr/>
          <p:nvPr/>
        </p:nvSpPr>
        <p:spPr>
          <a:xfrm>
            <a:off x="179512" y="1052736"/>
            <a:ext cx="8784976" cy="5221942"/>
          </a:xfrm>
          <a:prstGeom prst="rect">
            <a:avLst/>
          </a:prstGeom>
        </p:spPr>
        <p:txBody>
          <a:bodyPr wrap="square">
            <a:spAutoFit/>
          </a:bodyPr>
          <a:lstStyle/>
          <a:p>
            <a:pPr marL="742950" indent="-742950">
              <a:lnSpc>
                <a:spcPts val="4000"/>
              </a:lnSpc>
            </a:pPr>
            <a:r>
              <a:rPr lang="en-US" sz="3200" dirty="0" smtClean="0">
                <a:solidFill>
                  <a:schemeClr val="accent3">
                    <a:lumMod val="60000"/>
                    <a:lumOff val="40000"/>
                  </a:schemeClr>
                </a:solidFill>
              </a:rPr>
              <a:t>51</a:t>
            </a:r>
            <a:r>
              <a:rPr lang="en-US" sz="3200" dirty="0" smtClean="0">
                <a:solidFill>
                  <a:schemeClr val="accent1">
                    <a:lumMod val="60000"/>
                    <a:lumOff val="40000"/>
                  </a:schemeClr>
                </a:solidFill>
              </a:rPr>
              <a:t>	D	</a:t>
            </a:r>
            <a:r>
              <a:rPr lang="en-US" sz="3200" dirty="0" smtClean="0">
                <a:solidFill>
                  <a:schemeClr val="accent3">
                    <a:lumMod val="60000"/>
                    <a:lumOff val="40000"/>
                  </a:schemeClr>
                </a:solidFill>
              </a:rPr>
              <a:t>61</a:t>
            </a:r>
            <a:r>
              <a:rPr lang="en-US" sz="3200" dirty="0" smtClean="0">
                <a:solidFill>
                  <a:schemeClr val="accent1">
                    <a:lumMod val="60000"/>
                    <a:lumOff val="40000"/>
                  </a:schemeClr>
                </a:solidFill>
              </a:rPr>
              <a:t>	C	</a:t>
            </a:r>
            <a:r>
              <a:rPr lang="en-US" sz="3200" dirty="0" smtClean="0">
                <a:solidFill>
                  <a:schemeClr val="accent3">
                    <a:lumMod val="60000"/>
                    <a:lumOff val="40000"/>
                  </a:schemeClr>
                </a:solidFill>
              </a:rPr>
              <a:t>71</a:t>
            </a:r>
            <a:r>
              <a:rPr lang="en-US" sz="3200" dirty="0" smtClean="0">
                <a:solidFill>
                  <a:schemeClr val="accent1">
                    <a:lumMod val="60000"/>
                    <a:lumOff val="40000"/>
                  </a:schemeClr>
                </a:solidFill>
              </a:rPr>
              <a:t>	B	</a:t>
            </a:r>
          </a:p>
          <a:p>
            <a:pPr marL="742950" indent="-742950">
              <a:lnSpc>
                <a:spcPts val="4000"/>
              </a:lnSpc>
            </a:pPr>
            <a:r>
              <a:rPr lang="en-US" sz="3200" dirty="0" smtClean="0">
                <a:solidFill>
                  <a:schemeClr val="accent3">
                    <a:lumMod val="60000"/>
                    <a:lumOff val="40000"/>
                  </a:schemeClr>
                </a:solidFill>
              </a:rPr>
              <a:t>52</a:t>
            </a:r>
            <a:r>
              <a:rPr lang="en-US" sz="3200" dirty="0" smtClean="0">
                <a:solidFill>
                  <a:schemeClr val="accent1">
                    <a:lumMod val="60000"/>
                    <a:lumOff val="40000"/>
                  </a:schemeClr>
                </a:solidFill>
              </a:rPr>
              <a:t>	A	</a:t>
            </a:r>
            <a:r>
              <a:rPr lang="en-US" sz="3200" dirty="0" smtClean="0">
                <a:solidFill>
                  <a:schemeClr val="accent3">
                    <a:lumMod val="60000"/>
                    <a:lumOff val="40000"/>
                  </a:schemeClr>
                </a:solidFill>
              </a:rPr>
              <a:t>62</a:t>
            </a:r>
            <a:r>
              <a:rPr lang="en-US" sz="3200" dirty="0" smtClean="0">
                <a:solidFill>
                  <a:schemeClr val="accent1">
                    <a:lumMod val="60000"/>
                    <a:lumOff val="40000"/>
                  </a:schemeClr>
                </a:solidFill>
              </a:rPr>
              <a:t>	C	</a:t>
            </a:r>
            <a:r>
              <a:rPr lang="en-US" sz="3200" dirty="0" smtClean="0">
                <a:solidFill>
                  <a:schemeClr val="accent3">
                    <a:lumMod val="60000"/>
                    <a:lumOff val="40000"/>
                  </a:schemeClr>
                </a:solidFill>
              </a:rPr>
              <a:t>72</a:t>
            </a:r>
            <a:r>
              <a:rPr lang="en-US" sz="3200" dirty="0" smtClean="0">
                <a:solidFill>
                  <a:schemeClr val="accent1">
                    <a:lumMod val="60000"/>
                    <a:lumOff val="40000"/>
                  </a:schemeClr>
                </a:solidFill>
              </a:rPr>
              <a:t>	A	</a:t>
            </a:r>
            <a:endParaRPr lang="en-US" sz="3200" dirty="0" smtClean="0">
              <a:solidFill>
                <a:srgbClr val="FF0000"/>
              </a:solidFill>
            </a:endParaRPr>
          </a:p>
          <a:p>
            <a:pPr marL="742950" indent="-742950">
              <a:lnSpc>
                <a:spcPts val="4000"/>
              </a:lnSpc>
            </a:pPr>
            <a:r>
              <a:rPr lang="en-US" sz="3200" dirty="0" smtClean="0">
                <a:solidFill>
                  <a:schemeClr val="accent3">
                    <a:lumMod val="60000"/>
                    <a:lumOff val="40000"/>
                  </a:schemeClr>
                </a:solidFill>
              </a:rPr>
              <a:t>53</a:t>
            </a:r>
            <a:r>
              <a:rPr lang="en-US" sz="3200" dirty="0" smtClean="0">
                <a:solidFill>
                  <a:schemeClr val="accent1">
                    <a:lumMod val="60000"/>
                    <a:lumOff val="40000"/>
                  </a:schemeClr>
                </a:solidFill>
              </a:rPr>
              <a:t>	C	</a:t>
            </a:r>
            <a:r>
              <a:rPr lang="en-US" sz="3200" dirty="0" smtClean="0">
                <a:solidFill>
                  <a:schemeClr val="accent3">
                    <a:lumMod val="60000"/>
                    <a:lumOff val="40000"/>
                  </a:schemeClr>
                </a:solidFill>
              </a:rPr>
              <a:t>63</a:t>
            </a:r>
            <a:r>
              <a:rPr lang="en-US" sz="3200" dirty="0" smtClean="0">
                <a:solidFill>
                  <a:schemeClr val="accent1">
                    <a:lumMod val="60000"/>
                    <a:lumOff val="40000"/>
                  </a:schemeClr>
                </a:solidFill>
              </a:rPr>
              <a:t>	A	</a:t>
            </a:r>
            <a:r>
              <a:rPr lang="en-US" sz="3200" dirty="0" smtClean="0">
                <a:solidFill>
                  <a:schemeClr val="accent3">
                    <a:lumMod val="60000"/>
                    <a:lumOff val="40000"/>
                  </a:schemeClr>
                </a:solidFill>
              </a:rPr>
              <a:t>73</a:t>
            </a:r>
            <a:r>
              <a:rPr lang="en-US" sz="3200" dirty="0" smtClean="0">
                <a:solidFill>
                  <a:schemeClr val="accent1">
                    <a:lumMod val="60000"/>
                    <a:lumOff val="40000"/>
                  </a:schemeClr>
                </a:solidFill>
              </a:rPr>
              <a:t>	D	</a:t>
            </a:r>
            <a:endParaRPr lang="en-US" sz="3200" dirty="0" smtClean="0">
              <a:solidFill>
                <a:srgbClr val="FF0000"/>
              </a:solidFill>
            </a:endParaRPr>
          </a:p>
          <a:p>
            <a:pPr marL="742950" indent="-742950">
              <a:lnSpc>
                <a:spcPts val="4000"/>
              </a:lnSpc>
            </a:pPr>
            <a:r>
              <a:rPr lang="en-US" sz="3200" dirty="0" smtClean="0">
                <a:solidFill>
                  <a:schemeClr val="accent3">
                    <a:lumMod val="60000"/>
                    <a:lumOff val="40000"/>
                  </a:schemeClr>
                </a:solidFill>
              </a:rPr>
              <a:t>54</a:t>
            </a:r>
            <a:r>
              <a:rPr lang="en-US" sz="3200" dirty="0" smtClean="0">
                <a:solidFill>
                  <a:schemeClr val="accent1">
                    <a:lumMod val="60000"/>
                    <a:lumOff val="40000"/>
                  </a:schemeClr>
                </a:solidFill>
              </a:rPr>
              <a:t>	B	</a:t>
            </a:r>
            <a:r>
              <a:rPr lang="en-US" sz="3200" dirty="0" smtClean="0">
                <a:solidFill>
                  <a:schemeClr val="accent3">
                    <a:lumMod val="60000"/>
                    <a:lumOff val="40000"/>
                  </a:schemeClr>
                </a:solidFill>
              </a:rPr>
              <a:t>64</a:t>
            </a:r>
            <a:r>
              <a:rPr lang="en-US" sz="3200" dirty="0" smtClean="0">
                <a:solidFill>
                  <a:schemeClr val="accent1">
                    <a:lumMod val="60000"/>
                    <a:lumOff val="40000"/>
                  </a:schemeClr>
                </a:solidFill>
              </a:rPr>
              <a:t>	B	</a:t>
            </a:r>
            <a:r>
              <a:rPr lang="en-US" sz="3200" dirty="0" smtClean="0">
                <a:solidFill>
                  <a:schemeClr val="accent3">
                    <a:lumMod val="60000"/>
                    <a:lumOff val="40000"/>
                  </a:schemeClr>
                </a:solidFill>
              </a:rPr>
              <a:t>74</a:t>
            </a:r>
            <a:r>
              <a:rPr lang="en-US" sz="3200" dirty="0" smtClean="0">
                <a:solidFill>
                  <a:schemeClr val="accent1">
                    <a:lumMod val="60000"/>
                    <a:lumOff val="40000"/>
                  </a:schemeClr>
                </a:solidFill>
              </a:rPr>
              <a:t>	B	</a:t>
            </a:r>
            <a:endParaRPr lang="en-US" sz="3200" dirty="0" smtClean="0">
              <a:solidFill>
                <a:srgbClr val="FF0000"/>
              </a:solidFill>
            </a:endParaRPr>
          </a:p>
          <a:p>
            <a:pPr marL="742950" indent="-742950">
              <a:lnSpc>
                <a:spcPts val="4000"/>
              </a:lnSpc>
            </a:pPr>
            <a:r>
              <a:rPr lang="en-US" sz="3200" dirty="0" smtClean="0">
                <a:solidFill>
                  <a:schemeClr val="accent3">
                    <a:lumMod val="60000"/>
                    <a:lumOff val="40000"/>
                  </a:schemeClr>
                </a:solidFill>
              </a:rPr>
              <a:t>55</a:t>
            </a:r>
            <a:r>
              <a:rPr lang="en-US" sz="3200" dirty="0" smtClean="0">
                <a:solidFill>
                  <a:schemeClr val="accent1">
                    <a:lumMod val="60000"/>
                    <a:lumOff val="40000"/>
                  </a:schemeClr>
                </a:solidFill>
              </a:rPr>
              <a:t>	D	</a:t>
            </a:r>
            <a:r>
              <a:rPr lang="en-US" sz="3200" dirty="0" smtClean="0">
                <a:solidFill>
                  <a:schemeClr val="accent3">
                    <a:lumMod val="60000"/>
                    <a:lumOff val="40000"/>
                  </a:schemeClr>
                </a:solidFill>
              </a:rPr>
              <a:t>65</a:t>
            </a:r>
            <a:r>
              <a:rPr lang="en-US" sz="3200" dirty="0" smtClean="0">
                <a:solidFill>
                  <a:schemeClr val="accent1">
                    <a:lumMod val="60000"/>
                    <a:lumOff val="40000"/>
                  </a:schemeClr>
                </a:solidFill>
              </a:rPr>
              <a:t>	A	</a:t>
            </a:r>
            <a:r>
              <a:rPr lang="en-US" sz="3200" dirty="0" smtClean="0">
                <a:solidFill>
                  <a:schemeClr val="accent3">
                    <a:lumMod val="60000"/>
                    <a:lumOff val="40000"/>
                  </a:schemeClr>
                </a:solidFill>
              </a:rPr>
              <a:t>75</a:t>
            </a:r>
            <a:r>
              <a:rPr lang="en-US" sz="3200" dirty="0" smtClean="0">
                <a:solidFill>
                  <a:schemeClr val="accent1">
                    <a:lumMod val="60000"/>
                    <a:lumOff val="40000"/>
                  </a:schemeClr>
                </a:solidFill>
              </a:rPr>
              <a:t>	D	</a:t>
            </a:r>
            <a:endParaRPr lang="en-US" sz="3200" dirty="0" smtClean="0">
              <a:solidFill>
                <a:srgbClr val="FF0000"/>
              </a:solidFill>
            </a:endParaRPr>
          </a:p>
          <a:p>
            <a:pPr marL="742950" indent="-742950">
              <a:lnSpc>
                <a:spcPts val="4000"/>
              </a:lnSpc>
            </a:pPr>
            <a:r>
              <a:rPr lang="en-US" sz="3200" dirty="0" smtClean="0">
                <a:solidFill>
                  <a:schemeClr val="accent3">
                    <a:lumMod val="60000"/>
                    <a:lumOff val="40000"/>
                  </a:schemeClr>
                </a:solidFill>
              </a:rPr>
              <a:t>56	</a:t>
            </a:r>
            <a:r>
              <a:rPr lang="en-US" sz="3200" dirty="0" smtClean="0">
                <a:solidFill>
                  <a:schemeClr val="accent1">
                    <a:lumMod val="60000"/>
                    <a:lumOff val="40000"/>
                  </a:schemeClr>
                </a:solidFill>
              </a:rPr>
              <a:t>D	</a:t>
            </a:r>
            <a:r>
              <a:rPr lang="en-US" sz="3200" dirty="0" smtClean="0">
                <a:solidFill>
                  <a:schemeClr val="accent3">
                    <a:lumMod val="60000"/>
                    <a:lumOff val="40000"/>
                  </a:schemeClr>
                </a:solidFill>
              </a:rPr>
              <a:t>66</a:t>
            </a:r>
            <a:r>
              <a:rPr lang="en-US" sz="3200" dirty="0" smtClean="0">
                <a:solidFill>
                  <a:schemeClr val="accent1">
                    <a:lumMod val="60000"/>
                    <a:lumOff val="40000"/>
                  </a:schemeClr>
                </a:solidFill>
              </a:rPr>
              <a:t>	B	</a:t>
            </a:r>
            <a:r>
              <a:rPr lang="en-US" sz="3200" dirty="0" smtClean="0">
                <a:solidFill>
                  <a:schemeClr val="accent3">
                    <a:lumMod val="60000"/>
                    <a:lumOff val="40000"/>
                  </a:schemeClr>
                </a:solidFill>
              </a:rPr>
              <a:t>76</a:t>
            </a:r>
            <a:r>
              <a:rPr lang="en-US" sz="3200" dirty="0" smtClean="0">
                <a:solidFill>
                  <a:schemeClr val="accent1">
                    <a:lumMod val="60000"/>
                    <a:lumOff val="40000"/>
                  </a:schemeClr>
                </a:solidFill>
              </a:rPr>
              <a:t>	B	</a:t>
            </a:r>
            <a:endParaRPr lang="en-US" sz="3200" dirty="0" smtClean="0">
              <a:solidFill>
                <a:srgbClr val="FF0000"/>
              </a:solidFill>
            </a:endParaRPr>
          </a:p>
          <a:p>
            <a:pPr marL="742950" indent="-742950">
              <a:lnSpc>
                <a:spcPts val="4000"/>
              </a:lnSpc>
            </a:pPr>
            <a:r>
              <a:rPr lang="en-US" sz="3200" dirty="0" smtClean="0">
                <a:solidFill>
                  <a:schemeClr val="accent3">
                    <a:lumMod val="60000"/>
                    <a:lumOff val="40000"/>
                  </a:schemeClr>
                </a:solidFill>
              </a:rPr>
              <a:t>57</a:t>
            </a:r>
            <a:r>
              <a:rPr lang="en-US" sz="3200" dirty="0" smtClean="0">
                <a:solidFill>
                  <a:schemeClr val="accent1">
                    <a:lumMod val="60000"/>
                    <a:lumOff val="40000"/>
                  </a:schemeClr>
                </a:solidFill>
              </a:rPr>
              <a:t>	C	</a:t>
            </a:r>
            <a:r>
              <a:rPr lang="en-US" sz="3200" dirty="0" smtClean="0">
                <a:solidFill>
                  <a:schemeClr val="accent3">
                    <a:lumMod val="60000"/>
                    <a:lumOff val="40000"/>
                  </a:schemeClr>
                </a:solidFill>
              </a:rPr>
              <a:t>67</a:t>
            </a:r>
            <a:r>
              <a:rPr lang="en-US" sz="3200" dirty="0" smtClean="0">
                <a:solidFill>
                  <a:schemeClr val="accent1">
                    <a:lumMod val="60000"/>
                    <a:lumOff val="40000"/>
                  </a:schemeClr>
                </a:solidFill>
              </a:rPr>
              <a:t>	D	</a:t>
            </a:r>
            <a:r>
              <a:rPr lang="en-US" sz="3200" dirty="0" smtClean="0">
                <a:solidFill>
                  <a:schemeClr val="accent3">
                    <a:lumMod val="60000"/>
                    <a:lumOff val="40000"/>
                  </a:schemeClr>
                </a:solidFill>
              </a:rPr>
              <a:t>77</a:t>
            </a:r>
            <a:r>
              <a:rPr lang="en-US" sz="3200" dirty="0" smtClean="0">
                <a:solidFill>
                  <a:schemeClr val="accent1">
                    <a:lumMod val="60000"/>
                    <a:lumOff val="40000"/>
                  </a:schemeClr>
                </a:solidFill>
              </a:rPr>
              <a:t>	C	</a:t>
            </a:r>
            <a:endParaRPr lang="en-US" sz="3200" dirty="0" smtClean="0">
              <a:solidFill>
                <a:srgbClr val="FF0000"/>
              </a:solidFill>
            </a:endParaRPr>
          </a:p>
          <a:p>
            <a:pPr marL="742950" indent="-742950">
              <a:lnSpc>
                <a:spcPts val="4000"/>
              </a:lnSpc>
            </a:pPr>
            <a:r>
              <a:rPr lang="en-US" sz="3200" dirty="0" smtClean="0">
                <a:solidFill>
                  <a:schemeClr val="accent3">
                    <a:lumMod val="60000"/>
                    <a:lumOff val="40000"/>
                  </a:schemeClr>
                </a:solidFill>
              </a:rPr>
              <a:t>58</a:t>
            </a:r>
            <a:r>
              <a:rPr lang="en-US" sz="3200" dirty="0" smtClean="0">
                <a:solidFill>
                  <a:schemeClr val="accent1">
                    <a:lumMod val="60000"/>
                    <a:lumOff val="40000"/>
                  </a:schemeClr>
                </a:solidFill>
              </a:rPr>
              <a:t>	A	</a:t>
            </a:r>
            <a:r>
              <a:rPr lang="en-US" sz="3200" dirty="0" smtClean="0">
                <a:solidFill>
                  <a:schemeClr val="accent3">
                    <a:lumMod val="60000"/>
                    <a:lumOff val="40000"/>
                  </a:schemeClr>
                </a:solidFill>
              </a:rPr>
              <a:t>68</a:t>
            </a:r>
            <a:r>
              <a:rPr lang="en-US" sz="3200" dirty="0" smtClean="0">
                <a:solidFill>
                  <a:schemeClr val="accent1">
                    <a:lumMod val="60000"/>
                    <a:lumOff val="40000"/>
                  </a:schemeClr>
                </a:solidFill>
              </a:rPr>
              <a:t>	C	</a:t>
            </a:r>
            <a:r>
              <a:rPr lang="en-US" sz="3200" dirty="0" smtClean="0">
                <a:solidFill>
                  <a:schemeClr val="accent3">
                    <a:lumMod val="60000"/>
                    <a:lumOff val="40000"/>
                  </a:schemeClr>
                </a:solidFill>
              </a:rPr>
              <a:t>78</a:t>
            </a:r>
            <a:r>
              <a:rPr lang="en-US" sz="3200" dirty="0" smtClean="0">
                <a:solidFill>
                  <a:schemeClr val="accent1">
                    <a:lumMod val="60000"/>
                    <a:lumOff val="40000"/>
                  </a:schemeClr>
                </a:solidFill>
              </a:rPr>
              <a:t>	C	</a:t>
            </a:r>
            <a:endParaRPr lang="en-US" sz="3200" dirty="0" smtClean="0">
              <a:solidFill>
                <a:srgbClr val="FF0000"/>
              </a:solidFill>
            </a:endParaRPr>
          </a:p>
          <a:p>
            <a:pPr marL="742950" indent="-742950">
              <a:lnSpc>
                <a:spcPts val="4000"/>
              </a:lnSpc>
            </a:pPr>
            <a:r>
              <a:rPr lang="en-US" sz="3200" dirty="0" smtClean="0">
                <a:solidFill>
                  <a:schemeClr val="accent3">
                    <a:lumMod val="60000"/>
                    <a:lumOff val="40000"/>
                  </a:schemeClr>
                </a:solidFill>
              </a:rPr>
              <a:t>59</a:t>
            </a:r>
            <a:r>
              <a:rPr lang="en-US" sz="3200" dirty="0" smtClean="0">
                <a:solidFill>
                  <a:schemeClr val="accent1">
                    <a:lumMod val="60000"/>
                    <a:lumOff val="40000"/>
                  </a:schemeClr>
                </a:solidFill>
              </a:rPr>
              <a:t>	B	</a:t>
            </a:r>
            <a:r>
              <a:rPr lang="en-US" sz="3200" dirty="0" smtClean="0">
                <a:solidFill>
                  <a:schemeClr val="accent3">
                    <a:lumMod val="60000"/>
                    <a:lumOff val="40000"/>
                  </a:schemeClr>
                </a:solidFill>
              </a:rPr>
              <a:t>69</a:t>
            </a:r>
            <a:r>
              <a:rPr lang="en-US" sz="3200" dirty="0" smtClean="0">
                <a:solidFill>
                  <a:schemeClr val="accent1">
                    <a:lumMod val="60000"/>
                    <a:lumOff val="40000"/>
                  </a:schemeClr>
                </a:solidFill>
              </a:rPr>
              <a:t>	A	</a:t>
            </a:r>
            <a:r>
              <a:rPr lang="en-US" sz="3200" dirty="0" smtClean="0">
                <a:solidFill>
                  <a:schemeClr val="accent3">
                    <a:lumMod val="60000"/>
                    <a:lumOff val="40000"/>
                  </a:schemeClr>
                </a:solidFill>
              </a:rPr>
              <a:t>79</a:t>
            </a:r>
            <a:r>
              <a:rPr lang="en-US" sz="3200" dirty="0" smtClean="0">
                <a:solidFill>
                  <a:schemeClr val="accent1">
                    <a:lumMod val="60000"/>
                    <a:lumOff val="40000"/>
                  </a:schemeClr>
                </a:solidFill>
              </a:rPr>
              <a:t>	B	</a:t>
            </a:r>
            <a:endParaRPr lang="en-US" sz="3200" dirty="0" smtClean="0">
              <a:solidFill>
                <a:srgbClr val="FF0000"/>
              </a:solidFill>
            </a:endParaRPr>
          </a:p>
          <a:p>
            <a:pPr marL="742950" indent="-742950">
              <a:lnSpc>
                <a:spcPts val="4000"/>
              </a:lnSpc>
            </a:pPr>
            <a:r>
              <a:rPr lang="en-US" sz="3200" dirty="0" smtClean="0">
                <a:solidFill>
                  <a:schemeClr val="accent3">
                    <a:lumMod val="60000"/>
                    <a:lumOff val="40000"/>
                  </a:schemeClr>
                </a:solidFill>
              </a:rPr>
              <a:t>60</a:t>
            </a:r>
            <a:r>
              <a:rPr lang="en-US" sz="3200" dirty="0" smtClean="0">
                <a:solidFill>
                  <a:schemeClr val="accent1">
                    <a:lumMod val="60000"/>
                    <a:lumOff val="40000"/>
                  </a:schemeClr>
                </a:solidFill>
              </a:rPr>
              <a:t>	D	</a:t>
            </a:r>
            <a:r>
              <a:rPr lang="en-US" sz="3200" dirty="0" smtClean="0">
                <a:solidFill>
                  <a:schemeClr val="accent3">
                    <a:lumMod val="60000"/>
                    <a:lumOff val="40000"/>
                  </a:schemeClr>
                </a:solidFill>
              </a:rPr>
              <a:t>70</a:t>
            </a:r>
            <a:r>
              <a:rPr lang="en-US" sz="3200" dirty="0" smtClean="0">
                <a:solidFill>
                  <a:schemeClr val="accent1">
                    <a:lumMod val="60000"/>
                    <a:lumOff val="40000"/>
                  </a:schemeClr>
                </a:solidFill>
              </a:rPr>
              <a:t>	C	</a:t>
            </a:r>
            <a:r>
              <a:rPr lang="en-US" sz="3200" dirty="0" smtClean="0">
                <a:solidFill>
                  <a:schemeClr val="accent3">
                    <a:lumMod val="60000"/>
                    <a:lumOff val="40000"/>
                  </a:schemeClr>
                </a:solidFill>
              </a:rPr>
              <a:t>80</a:t>
            </a:r>
            <a:r>
              <a:rPr lang="en-US" sz="3200" dirty="0" smtClean="0">
                <a:solidFill>
                  <a:schemeClr val="accent1">
                    <a:lumMod val="60000"/>
                    <a:lumOff val="40000"/>
                  </a:schemeClr>
                </a:solidFill>
              </a:rPr>
              <a:t>	A	</a:t>
            </a:r>
            <a:endParaRPr lang="en-US" sz="3200" dirty="0" smtClean="0">
              <a:solidFill>
                <a:srgbClr val="FF0000"/>
              </a:solidFill>
            </a:endParaRPr>
          </a:p>
        </p:txBody>
      </p:sp>
      <p:sp>
        <p:nvSpPr>
          <p:cNvPr id="4" name="Rechthoek 3"/>
          <p:cNvSpPr/>
          <p:nvPr/>
        </p:nvSpPr>
        <p:spPr>
          <a:xfrm>
            <a:off x="179512" y="188640"/>
            <a:ext cx="8712968" cy="626005"/>
          </a:xfrm>
          <a:prstGeom prst="rect">
            <a:avLst/>
          </a:prstGeom>
        </p:spPr>
        <p:txBody>
          <a:bodyPr wrap="square">
            <a:spAutoFit/>
          </a:bodyPr>
          <a:lstStyle/>
          <a:p>
            <a:pPr>
              <a:lnSpc>
                <a:spcPts val="4000"/>
              </a:lnSpc>
            </a:pPr>
            <a:r>
              <a:rPr lang="en-US" sz="4000" dirty="0" err="1" smtClean="0">
                <a:solidFill>
                  <a:srgbClr val="00B050"/>
                </a:solidFill>
              </a:rPr>
              <a:t>Antwoorden</a:t>
            </a:r>
            <a:r>
              <a:rPr lang="en-US" sz="4000" dirty="0" smtClean="0">
                <a:solidFill>
                  <a:srgbClr val="00B050"/>
                </a:solidFill>
              </a:rPr>
              <a:t> op de </a:t>
            </a:r>
            <a:r>
              <a:rPr lang="en-US" sz="4000" dirty="0" err="1" smtClean="0">
                <a:solidFill>
                  <a:srgbClr val="00B050"/>
                </a:solidFill>
              </a:rPr>
              <a:t>meerkeuzevragen</a:t>
            </a:r>
            <a:r>
              <a:rPr lang="en-US" sz="4000" dirty="0" smtClean="0">
                <a:solidFill>
                  <a:srgbClr val="00B050"/>
                </a:solidFill>
              </a:rPr>
              <a:t>: 2</a:t>
            </a:r>
            <a:endParaRPr lang="nl-NL" sz="4000" dirty="0">
              <a:solidFill>
                <a:srgbClr val="00B050"/>
              </a:solidFill>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158</a:t>
            </a:fld>
            <a:endParaRPr lang="nl-NL"/>
          </a:p>
        </p:txBody>
      </p:sp>
      <p:sp>
        <p:nvSpPr>
          <p:cNvPr id="3" name="Rechthoek 2"/>
          <p:cNvSpPr/>
          <p:nvPr/>
        </p:nvSpPr>
        <p:spPr>
          <a:xfrm>
            <a:off x="899592" y="1412776"/>
            <a:ext cx="7372531" cy="3154710"/>
          </a:xfrm>
          <a:prstGeom prst="rect">
            <a:avLst/>
          </a:prstGeom>
        </p:spPr>
        <p:txBody>
          <a:bodyPr wrap="none">
            <a:spAutoFit/>
          </a:bodyPr>
          <a:lstStyle/>
          <a:p>
            <a:r>
              <a:rPr lang="en-US" sz="19900" dirty="0" err="1" smtClean="0"/>
              <a:t>Einde</a:t>
            </a:r>
            <a:r>
              <a:rPr lang="en-US" sz="19900" dirty="0" smtClean="0"/>
              <a:t> !</a:t>
            </a:r>
            <a:endParaRPr lang="nl-NL" sz="199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16</a:t>
            </a:fld>
            <a:endParaRPr lang="nl-NL"/>
          </a:p>
        </p:txBody>
      </p:sp>
      <p:sp>
        <p:nvSpPr>
          <p:cNvPr id="3" name="Rechthoek 2"/>
          <p:cNvSpPr/>
          <p:nvPr/>
        </p:nvSpPr>
        <p:spPr>
          <a:xfrm>
            <a:off x="179512" y="188640"/>
            <a:ext cx="8784976" cy="1594347"/>
          </a:xfrm>
          <a:prstGeom prst="rect">
            <a:avLst/>
          </a:prstGeom>
        </p:spPr>
        <p:txBody>
          <a:bodyPr wrap="square">
            <a:spAutoFit/>
          </a:bodyPr>
          <a:lstStyle/>
          <a:p>
            <a:pPr>
              <a:lnSpc>
                <a:spcPts val="4000"/>
              </a:lnSpc>
            </a:pPr>
            <a:r>
              <a:rPr lang="en-US" sz="2700" dirty="0" smtClean="0"/>
              <a:t>Quae ante </a:t>
            </a:r>
            <a:r>
              <a:rPr lang="en-US" sz="2700" dirty="0" err="1" smtClean="0"/>
              <a:t>conditam</a:t>
            </a:r>
            <a:r>
              <a:rPr lang="en-US" sz="2700" dirty="0" smtClean="0"/>
              <a:t> </a:t>
            </a:r>
            <a:r>
              <a:rPr lang="en-US" sz="2700" dirty="0" err="1" smtClean="0"/>
              <a:t>condendamve</a:t>
            </a:r>
            <a:r>
              <a:rPr lang="en-US" sz="2700" dirty="0" smtClean="0"/>
              <a:t> </a:t>
            </a:r>
            <a:r>
              <a:rPr lang="en-US" sz="2700" dirty="0" err="1" smtClean="0"/>
              <a:t>urbem</a:t>
            </a:r>
            <a:r>
              <a:rPr lang="en-US" sz="2700" dirty="0" smtClean="0"/>
              <a:t>, </a:t>
            </a:r>
            <a:r>
              <a:rPr lang="en-US" sz="2700" dirty="0" err="1" smtClean="0"/>
              <a:t>poeticis</a:t>
            </a:r>
            <a:r>
              <a:rPr lang="en-US" sz="2700" dirty="0" smtClean="0"/>
              <a:t> </a:t>
            </a:r>
            <a:r>
              <a:rPr lang="en-US" sz="2700" dirty="0" err="1" smtClean="0"/>
              <a:t>magis</a:t>
            </a:r>
            <a:r>
              <a:rPr lang="en-US" sz="2700" dirty="0" smtClean="0"/>
              <a:t> </a:t>
            </a:r>
            <a:r>
              <a:rPr lang="en-US" sz="2700" dirty="0" err="1" smtClean="0"/>
              <a:t>decora</a:t>
            </a:r>
            <a:r>
              <a:rPr lang="en-US" sz="2700" dirty="0" smtClean="0"/>
              <a:t> </a:t>
            </a:r>
            <a:r>
              <a:rPr lang="en-US" sz="2700" dirty="0" err="1" smtClean="0"/>
              <a:t>fabulis</a:t>
            </a:r>
            <a:r>
              <a:rPr lang="en-US" sz="2700" dirty="0" smtClean="0"/>
              <a:t> quam </a:t>
            </a:r>
            <a:r>
              <a:rPr lang="en-US" sz="2700" dirty="0" err="1" smtClean="0"/>
              <a:t>incorruptis</a:t>
            </a:r>
            <a:r>
              <a:rPr lang="en-US" sz="2700" dirty="0" smtClean="0"/>
              <a:t> </a:t>
            </a:r>
            <a:r>
              <a:rPr lang="en-US" sz="2700" dirty="0" err="1" smtClean="0"/>
              <a:t>rerum</a:t>
            </a:r>
            <a:r>
              <a:rPr lang="en-US" sz="2700" dirty="0" smtClean="0"/>
              <a:t> </a:t>
            </a:r>
            <a:r>
              <a:rPr lang="en-US" sz="2700" dirty="0" err="1" smtClean="0"/>
              <a:t>gestarum</a:t>
            </a:r>
            <a:r>
              <a:rPr lang="en-US" sz="2700" dirty="0" smtClean="0"/>
              <a:t> </a:t>
            </a:r>
            <a:r>
              <a:rPr lang="en-US" sz="2700" dirty="0" err="1" smtClean="0"/>
              <a:t>monumen-tis</a:t>
            </a:r>
            <a:r>
              <a:rPr lang="en-US" sz="2700" dirty="0" smtClean="0"/>
              <a:t>, </a:t>
            </a:r>
            <a:r>
              <a:rPr lang="en-US" sz="2700" dirty="0" err="1" smtClean="0"/>
              <a:t>traduntur</a:t>
            </a:r>
            <a:r>
              <a:rPr lang="en-US" sz="2700" dirty="0" smtClean="0"/>
              <a:t>, ea </a:t>
            </a:r>
            <a:r>
              <a:rPr lang="en-US" sz="2700" dirty="0" err="1" smtClean="0"/>
              <a:t>nec</a:t>
            </a:r>
            <a:r>
              <a:rPr lang="en-US" sz="2700" dirty="0" smtClean="0"/>
              <a:t> </a:t>
            </a:r>
            <a:r>
              <a:rPr lang="en-US" sz="2700" dirty="0" err="1" smtClean="0"/>
              <a:t>adfirmare</a:t>
            </a:r>
            <a:r>
              <a:rPr lang="en-US" sz="2700" dirty="0" smtClean="0"/>
              <a:t> </a:t>
            </a:r>
            <a:r>
              <a:rPr lang="en-US" sz="2700" dirty="0" err="1" smtClean="0"/>
              <a:t>nec</a:t>
            </a:r>
            <a:r>
              <a:rPr lang="en-US" sz="2700" dirty="0" smtClean="0"/>
              <a:t> </a:t>
            </a:r>
            <a:r>
              <a:rPr lang="en-US" sz="2700" dirty="0" err="1" smtClean="0"/>
              <a:t>refellere</a:t>
            </a:r>
            <a:r>
              <a:rPr lang="en-US" sz="2700" dirty="0" smtClean="0"/>
              <a:t> in </a:t>
            </a:r>
            <a:r>
              <a:rPr lang="en-US" sz="2700" dirty="0" err="1" smtClean="0"/>
              <a:t>animo</a:t>
            </a:r>
            <a:r>
              <a:rPr lang="en-US" sz="2700" dirty="0" smtClean="0"/>
              <a:t> est.</a:t>
            </a:r>
            <a:endParaRPr lang="nl-NL" sz="27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6</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kumimoji="0" lang="nl-NL" sz="2800" i="0" u="none" strike="noStrike" kern="1200" cap="none" spc="0" normalizeH="0" baseline="0" noProof="0" dirty="0" smtClean="0">
                <a:ln>
                  <a:noFill/>
                </a:ln>
                <a:effectLst/>
                <a:uLnTx/>
                <a:uFillTx/>
                <a:latin typeface="+mj-lt"/>
                <a:ea typeface="+mj-ea"/>
                <a:cs typeface="+mj-cs"/>
              </a:rPr>
              <a:t>Livius</a:t>
            </a:r>
            <a:r>
              <a:rPr kumimoji="0" lang="nl-NL" sz="2800" i="0" u="none" strike="noStrike" kern="1200" cap="none" spc="0" normalizeH="0" noProof="0" dirty="0" smtClean="0">
                <a:ln>
                  <a:noFill/>
                </a:ln>
                <a:effectLst/>
                <a:uLnTx/>
                <a:uFillTx/>
                <a:latin typeface="+mj-lt"/>
                <a:ea typeface="+mj-ea"/>
                <a:cs typeface="+mj-cs"/>
              </a:rPr>
              <a:t> beweert over de oudste geschiedenis</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dat die absoluut betrouwbaar (</a:t>
            </a:r>
            <a:r>
              <a:rPr lang="nl-NL" sz="2800" dirty="0" err="1" smtClean="0">
                <a:solidFill>
                  <a:srgbClr val="00B050"/>
                </a:solidFill>
                <a:latin typeface="+mj-lt"/>
                <a:ea typeface="+mj-ea"/>
                <a:cs typeface="+mj-cs"/>
              </a:rPr>
              <a:t>incorruptis</a:t>
            </a:r>
            <a:r>
              <a:rPr lang="nl-NL" sz="2800" dirty="0" smtClean="0">
                <a:solidFill>
                  <a:srgbClr val="00B050"/>
                </a:solidFill>
                <a:latin typeface="+mj-lt"/>
                <a:ea typeface="+mj-ea"/>
                <a:cs typeface="+mj-cs"/>
              </a:rPr>
              <a:t>) is</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lang="nl-NL" sz="2800" dirty="0" smtClean="0">
                <a:solidFill>
                  <a:srgbClr val="00B050"/>
                </a:solidFill>
                <a:latin typeface="+mj-lt"/>
                <a:ea typeface="+mj-ea"/>
                <a:cs typeface="+mj-cs"/>
              </a:rPr>
              <a:t>dat die door dichters verfraaid is (</a:t>
            </a:r>
            <a:r>
              <a:rPr lang="nl-NL" sz="2800" dirty="0" err="1" smtClean="0">
                <a:solidFill>
                  <a:srgbClr val="00B050"/>
                </a:solidFill>
                <a:latin typeface="+mj-lt"/>
                <a:ea typeface="+mj-ea"/>
                <a:cs typeface="+mj-cs"/>
              </a:rPr>
              <a:t>poeticis</a:t>
            </a:r>
            <a:r>
              <a:rPr lang="nl-NL" sz="2800" dirty="0" smtClean="0">
                <a:solidFill>
                  <a:srgbClr val="00B050"/>
                </a:solidFill>
                <a:latin typeface="+mj-lt"/>
                <a:ea typeface="+mj-ea"/>
                <a:cs typeface="+mj-cs"/>
              </a:rPr>
              <a:t> </a:t>
            </a:r>
            <a:r>
              <a:rPr lang="nl-NL" sz="2800" dirty="0" err="1" smtClean="0">
                <a:solidFill>
                  <a:srgbClr val="00B050"/>
                </a:solidFill>
                <a:latin typeface="+mj-lt"/>
                <a:ea typeface="+mj-ea"/>
                <a:cs typeface="+mj-cs"/>
              </a:rPr>
              <a:t>decora</a:t>
            </a:r>
            <a:r>
              <a:rPr lang="nl-NL" sz="2800" dirty="0" smtClean="0">
                <a:solidFill>
                  <a:srgbClr val="00B050"/>
                </a:solidFill>
                <a:latin typeface="+mj-lt"/>
                <a:ea typeface="+mj-ea"/>
                <a:cs typeface="+mj-cs"/>
              </a:rPr>
              <a:t>)</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dat hij die niet juist of onjuist noemt (</a:t>
            </a:r>
            <a:r>
              <a:rPr lang="nl-NL" sz="2800" dirty="0" err="1" smtClean="0">
                <a:solidFill>
                  <a:srgbClr val="00B050"/>
                </a:solidFill>
                <a:latin typeface="+mj-lt"/>
                <a:ea typeface="+mj-ea"/>
                <a:cs typeface="+mj-cs"/>
              </a:rPr>
              <a:t>nec</a:t>
            </a:r>
            <a:r>
              <a:rPr lang="nl-NL" sz="2800" dirty="0" smtClean="0">
                <a:solidFill>
                  <a:srgbClr val="00B050"/>
                </a:solidFill>
                <a:latin typeface="+mj-lt"/>
                <a:ea typeface="+mj-ea"/>
                <a:cs typeface="+mj-cs"/>
              </a:rPr>
              <a:t> … est)</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lang="nl-NL" sz="2800" noProof="0" dirty="0" smtClean="0">
                <a:solidFill>
                  <a:srgbClr val="00B050"/>
                </a:solidFill>
                <a:latin typeface="+mj-lt"/>
                <a:ea typeface="+mj-ea"/>
                <a:cs typeface="+mj-cs"/>
              </a:rPr>
              <a:t>dat die door dichters verzonnen kan zijn (</a:t>
            </a:r>
            <a:r>
              <a:rPr lang="nl-NL" sz="2800" noProof="0" dirty="0" err="1" smtClean="0">
                <a:solidFill>
                  <a:srgbClr val="00B050"/>
                </a:solidFill>
                <a:latin typeface="+mj-lt"/>
                <a:ea typeface="+mj-ea"/>
                <a:cs typeface="+mj-cs"/>
              </a:rPr>
              <a:t>magis</a:t>
            </a:r>
            <a:r>
              <a:rPr lang="nl-NL" sz="2800" noProof="0" dirty="0" smtClean="0">
                <a:solidFill>
                  <a:srgbClr val="00B050"/>
                </a:solidFill>
                <a:latin typeface="+mj-lt"/>
                <a:ea typeface="+mj-ea"/>
                <a:cs typeface="+mj-cs"/>
              </a:rPr>
              <a:t>)</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76802" name="Picture 2" descr="http://t1.gstatic.com/images?q=tbn:ANd9GcRpxGbXD2rszq8wC61veDr1E522EhYU73CU5WSemhIukKtUYEuYQQ"/>
          <p:cNvPicPr>
            <a:picLocks noChangeAspect="1" noChangeArrowheads="1"/>
          </p:cNvPicPr>
          <p:nvPr/>
        </p:nvPicPr>
        <p:blipFill>
          <a:blip r:embed="rId2" cstate="print"/>
          <a:srcRect/>
          <a:stretch>
            <a:fillRect/>
          </a:stretch>
        </p:blipFill>
        <p:spPr bwMode="auto">
          <a:xfrm>
            <a:off x="6516216" y="1916832"/>
            <a:ext cx="1571625" cy="2438400"/>
          </a:xfrm>
          <a:prstGeom prst="rect">
            <a:avLst/>
          </a:prstGeom>
          <a:noFill/>
        </p:spPr>
      </p:pic>
      <p:pic>
        <p:nvPicPr>
          <p:cNvPr id="76804" name="Picture 4" descr="http://t3.gstatic.com/images?q=tbn:ANd9GcTSJ7PG8DUtVM1msClGcRmzs_CsNe15W266bt2JGdgL7dFD2AW8vA"/>
          <p:cNvPicPr>
            <a:picLocks noChangeAspect="1" noChangeArrowheads="1"/>
          </p:cNvPicPr>
          <p:nvPr/>
        </p:nvPicPr>
        <p:blipFill>
          <a:blip r:embed="rId3" cstate="print"/>
          <a:srcRect l="20157" t="15118" r="25197" b="13438"/>
          <a:stretch>
            <a:fillRect/>
          </a:stretch>
        </p:blipFill>
        <p:spPr bwMode="auto">
          <a:xfrm>
            <a:off x="611560" y="2060848"/>
            <a:ext cx="1171113" cy="1531139"/>
          </a:xfrm>
          <a:prstGeom prst="rect">
            <a:avLst/>
          </a:prstGeom>
          <a:noFill/>
        </p:spPr>
      </p:pic>
      <p:pic>
        <p:nvPicPr>
          <p:cNvPr id="76806" name="Picture 6" descr="http://t3.gstatic.com/images?q=tbn:ANd9GcTDzC9vyAWBqlYI2EK-LgH6KQJljCpga_xgXZDozrDR-LNCxBJB3Q"/>
          <p:cNvPicPr>
            <a:picLocks noChangeAspect="1" noChangeArrowheads="1"/>
          </p:cNvPicPr>
          <p:nvPr/>
        </p:nvPicPr>
        <p:blipFill>
          <a:blip r:embed="rId4" cstate="print"/>
          <a:srcRect/>
          <a:stretch>
            <a:fillRect/>
          </a:stretch>
        </p:blipFill>
        <p:spPr bwMode="auto">
          <a:xfrm>
            <a:off x="3491880" y="2060848"/>
            <a:ext cx="1295400" cy="186690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17</a:t>
            </a:fld>
            <a:endParaRPr lang="nl-NL"/>
          </a:p>
        </p:txBody>
      </p:sp>
      <p:sp>
        <p:nvSpPr>
          <p:cNvPr id="3" name="Rechthoek 2"/>
          <p:cNvSpPr/>
          <p:nvPr/>
        </p:nvSpPr>
        <p:spPr>
          <a:xfrm>
            <a:off x="179512" y="188640"/>
            <a:ext cx="8712968" cy="2623667"/>
          </a:xfrm>
          <a:prstGeom prst="rect">
            <a:avLst/>
          </a:prstGeom>
        </p:spPr>
        <p:txBody>
          <a:bodyPr wrap="square">
            <a:spAutoFit/>
          </a:bodyPr>
          <a:lstStyle/>
          <a:p>
            <a:pPr>
              <a:lnSpc>
                <a:spcPts val="4000"/>
              </a:lnSpc>
            </a:pPr>
            <a:r>
              <a:rPr lang="en-US" sz="2800" dirty="0" smtClean="0"/>
              <a:t>Hoc </a:t>
            </a:r>
            <a:r>
              <a:rPr lang="en-US" sz="2800" dirty="0" err="1" smtClean="0"/>
              <a:t>illud</a:t>
            </a:r>
            <a:r>
              <a:rPr lang="en-US" sz="2800" dirty="0" smtClean="0"/>
              <a:t> </a:t>
            </a:r>
            <a:r>
              <a:rPr lang="en-US" sz="2800" dirty="0" err="1" smtClean="0"/>
              <a:t>est</a:t>
            </a:r>
            <a:r>
              <a:rPr lang="en-US" sz="2800" dirty="0" smtClean="0"/>
              <a:t> </a:t>
            </a:r>
            <a:r>
              <a:rPr lang="en-US" sz="2800" dirty="0" err="1" smtClean="0"/>
              <a:t>praecipue</a:t>
            </a:r>
            <a:r>
              <a:rPr lang="en-US" sz="2800" dirty="0" smtClean="0"/>
              <a:t> in </a:t>
            </a:r>
            <a:r>
              <a:rPr lang="en-US" sz="2800" dirty="0" err="1" smtClean="0"/>
              <a:t>cognitione</a:t>
            </a:r>
            <a:r>
              <a:rPr lang="en-US" sz="2800" dirty="0" smtClean="0"/>
              <a:t> </a:t>
            </a:r>
            <a:r>
              <a:rPr lang="en-US" sz="2800" dirty="0" err="1" smtClean="0"/>
              <a:t>rerum</a:t>
            </a:r>
            <a:r>
              <a:rPr lang="en-US" sz="2800" dirty="0" smtClean="0"/>
              <a:t> </a:t>
            </a:r>
            <a:r>
              <a:rPr lang="en-US" sz="2800" dirty="0" err="1" smtClean="0"/>
              <a:t>salubre</a:t>
            </a:r>
            <a:r>
              <a:rPr lang="en-US" sz="2800" dirty="0" smtClean="0"/>
              <a:t> ac </a:t>
            </a:r>
            <a:r>
              <a:rPr lang="en-US" sz="2800" dirty="0" err="1" smtClean="0"/>
              <a:t>frugiferum</a:t>
            </a:r>
            <a:r>
              <a:rPr lang="en-US" sz="2800" dirty="0" smtClean="0"/>
              <a:t>, </a:t>
            </a:r>
            <a:r>
              <a:rPr lang="en-US" sz="2800" dirty="0" err="1" smtClean="0"/>
              <a:t>omnis</a:t>
            </a:r>
            <a:r>
              <a:rPr lang="en-US" sz="2800" dirty="0" smtClean="0"/>
              <a:t> </a:t>
            </a:r>
            <a:r>
              <a:rPr lang="en-US" sz="2800" dirty="0" err="1" smtClean="0"/>
              <a:t>te</a:t>
            </a:r>
            <a:r>
              <a:rPr lang="en-US" sz="2800" dirty="0" smtClean="0"/>
              <a:t> exempli </a:t>
            </a:r>
            <a:r>
              <a:rPr lang="en-US" sz="2800" dirty="0" err="1" smtClean="0"/>
              <a:t>documenta</a:t>
            </a:r>
            <a:r>
              <a:rPr lang="en-US" sz="2800" dirty="0" smtClean="0"/>
              <a:t> in </a:t>
            </a:r>
            <a:r>
              <a:rPr lang="en-US" sz="2800" dirty="0" err="1" smtClean="0"/>
              <a:t>inlustri</a:t>
            </a:r>
            <a:r>
              <a:rPr lang="en-US" sz="2800" dirty="0" smtClean="0"/>
              <a:t> </a:t>
            </a:r>
            <a:r>
              <a:rPr lang="en-US" sz="2800" dirty="0" err="1" smtClean="0"/>
              <a:t>posita</a:t>
            </a:r>
            <a:r>
              <a:rPr lang="en-US" sz="2800" dirty="0" smtClean="0"/>
              <a:t> </a:t>
            </a:r>
            <a:r>
              <a:rPr lang="en-US" sz="2800" dirty="0" err="1" smtClean="0"/>
              <a:t>monumento</a:t>
            </a:r>
            <a:r>
              <a:rPr lang="en-US" sz="2800" dirty="0" smtClean="0"/>
              <a:t> </a:t>
            </a:r>
            <a:r>
              <a:rPr lang="en-US" sz="2800" dirty="0" err="1" smtClean="0"/>
              <a:t>intueri</a:t>
            </a:r>
            <a:r>
              <a:rPr lang="en-US" sz="2800" dirty="0" smtClean="0"/>
              <a:t>; </a:t>
            </a:r>
            <a:r>
              <a:rPr lang="en-US" sz="2800" dirty="0" err="1" smtClean="0"/>
              <a:t>inde</a:t>
            </a:r>
            <a:r>
              <a:rPr lang="en-US" sz="2800" dirty="0" smtClean="0"/>
              <a:t> </a:t>
            </a:r>
            <a:r>
              <a:rPr lang="en-US" sz="2800" dirty="0" err="1" smtClean="0"/>
              <a:t>tibi</a:t>
            </a:r>
            <a:r>
              <a:rPr lang="en-US" sz="2800" dirty="0" smtClean="0"/>
              <a:t> </a:t>
            </a:r>
            <a:r>
              <a:rPr lang="en-US" sz="2800" dirty="0" err="1" smtClean="0"/>
              <a:t>tuaeque</a:t>
            </a:r>
            <a:r>
              <a:rPr lang="en-US" sz="2800" dirty="0" smtClean="0"/>
              <a:t> </a:t>
            </a:r>
            <a:r>
              <a:rPr lang="en-US" sz="2800" dirty="0" err="1" smtClean="0"/>
              <a:t>rei</a:t>
            </a:r>
            <a:r>
              <a:rPr lang="en-US" sz="2800" dirty="0" smtClean="0"/>
              <a:t> </a:t>
            </a:r>
            <a:r>
              <a:rPr lang="en-US" sz="2800" dirty="0" err="1" smtClean="0"/>
              <a:t>publicae</a:t>
            </a:r>
            <a:r>
              <a:rPr lang="en-US" sz="2800" dirty="0" smtClean="0"/>
              <a:t> quod </a:t>
            </a:r>
            <a:r>
              <a:rPr lang="en-US" sz="2800" dirty="0" err="1" smtClean="0"/>
              <a:t>imitere</a:t>
            </a:r>
            <a:r>
              <a:rPr lang="en-US" sz="2800" dirty="0" smtClean="0"/>
              <a:t> </a:t>
            </a:r>
            <a:r>
              <a:rPr lang="en-US" sz="2800" dirty="0" err="1" smtClean="0"/>
              <a:t>capias</a:t>
            </a:r>
            <a:r>
              <a:rPr lang="en-US" sz="2800" dirty="0" smtClean="0"/>
              <a:t>, </a:t>
            </a:r>
            <a:r>
              <a:rPr lang="en-US" sz="2800" dirty="0" err="1" smtClean="0"/>
              <a:t>inde</a:t>
            </a:r>
            <a:r>
              <a:rPr lang="en-US" sz="2800" dirty="0" smtClean="0"/>
              <a:t> </a:t>
            </a:r>
            <a:r>
              <a:rPr lang="en-US" sz="2800" dirty="0" err="1" smtClean="0"/>
              <a:t>foedum</a:t>
            </a:r>
            <a:r>
              <a:rPr lang="en-US" sz="2800" dirty="0" smtClean="0"/>
              <a:t> </a:t>
            </a:r>
            <a:r>
              <a:rPr lang="en-US" sz="2800" dirty="0" err="1" smtClean="0"/>
              <a:t>inceptu</a:t>
            </a:r>
            <a:r>
              <a:rPr lang="en-US" sz="2800" dirty="0" smtClean="0"/>
              <a:t>, </a:t>
            </a:r>
            <a:r>
              <a:rPr lang="en-US" sz="2800" dirty="0" err="1" smtClean="0"/>
              <a:t>foedum</a:t>
            </a:r>
            <a:r>
              <a:rPr lang="en-US" sz="2800" dirty="0" smtClean="0"/>
              <a:t> </a:t>
            </a:r>
            <a:r>
              <a:rPr lang="en-US" sz="2800" dirty="0" err="1" smtClean="0"/>
              <a:t>exitu</a:t>
            </a:r>
            <a:r>
              <a:rPr lang="en-US" sz="2800" dirty="0" smtClean="0"/>
              <a:t> quod </a:t>
            </a:r>
            <a:r>
              <a:rPr lang="en-US" sz="2800" dirty="0" err="1" smtClean="0"/>
              <a:t>vites</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7</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Historiografie</a:t>
            </a:r>
            <a:r>
              <a:rPr lang="nl-NL" sz="2800" noProof="0" dirty="0" smtClean="0">
                <a:latin typeface="+mj-lt"/>
                <a:ea typeface="+mj-ea"/>
                <a:cs typeface="+mj-cs"/>
              </a:rPr>
              <a:t> heeft volgens Livius met name een:</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hoog voorspelbaarheidgehalte</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sterke </a:t>
            </a:r>
            <a:r>
              <a:rPr lang="nl-NL" sz="2800" dirty="0" smtClean="0">
                <a:solidFill>
                  <a:srgbClr val="00B050"/>
                </a:solidFill>
                <a:latin typeface="+mj-lt"/>
                <a:ea typeface="+mj-ea"/>
                <a:cs typeface="+mj-cs"/>
              </a:rPr>
              <a:t>wetenschapsfunctie</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absolute bewijsfunctie</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morele </a:t>
            </a:r>
            <a:r>
              <a:rPr lang="nl-NL" sz="2800" dirty="0" smtClean="0">
                <a:solidFill>
                  <a:srgbClr val="00B050"/>
                </a:solidFill>
                <a:latin typeface="+mj-lt"/>
                <a:ea typeface="+mj-ea"/>
                <a:cs typeface="+mj-cs"/>
              </a:rPr>
              <a:t>voorbeeldfunctie</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75778" name="Picture 2" descr="http://t3.gstatic.com/images?q=tbn:ANd9GcQ2DNKyV-aNVve7IklUF_XhZSoE73VmImAfHssTQARcxRt0me-v5g"/>
          <p:cNvPicPr>
            <a:picLocks noChangeAspect="1" noChangeArrowheads="1"/>
          </p:cNvPicPr>
          <p:nvPr/>
        </p:nvPicPr>
        <p:blipFill>
          <a:blip r:embed="rId2" cstate="print"/>
          <a:srcRect/>
          <a:stretch>
            <a:fillRect/>
          </a:stretch>
        </p:blipFill>
        <p:spPr bwMode="auto">
          <a:xfrm>
            <a:off x="395536" y="2852936"/>
            <a:ext cx="952500" cy="981076"/>
          </a:xfrm>
          <a:prstGeom prst="rect">
            <a:avLst/>
          </a:prstGeom>
          <a:noFill/>
        </p:spPr>
      </p:pic>
      <p:pic>
        <p:nvPicPr>
          <p:cNvPr id="75780" name="Picture 4" descr="http://t0.gstatic.com/images?q=tbn:ANd9GcRUM03mdkEEBi0oslaQxu84JV4uwdKgsUDbyHo1XUaJl6tTvRixxg"/>
          <p:cNvPicPr>
            <a:picLocks noChangeAspect="1" noChangeArrowheads="1"/>
          </p:cNvPicPr>
          <p:nvPr/>
        </p:nvPicPr>
        <p:blipFill>
          <a:blip r:embed="rId3" cstate="print"/>
          <a:srcRect/>
          <a:stretch>
            <a:fillRect/>
          </a:stretch>
        </p:blipFill>
        <p:spPr bwMode="auto">
          <a:xfrm>
            <a:off x="6876256" y="2420888"/>
            <a:ext cx="1514475" cy="933450"/>
          </a:xfrm>
          <a:prstGeom prst="rect">
            <a:avLst/>
          </a:prstGeom>
          <a:noFill/>
        </p:spPr>
      </p:pic>
      <p:pic>
        <p:nvPicPr>
          <p:cNvPr id="75782" name="Picture 6" descr="http://t2.gstatic.com/images?q=tbn:ANd9GcSMI_aSM8sDR_b4ExSFNo3zvfvC4ZfsCyj4ucSCyqtyXTjLiVZ6kQlymK4"/>
          <p:cNvPicPr>
            <a:picLocks noChangeAspect="1" noChangeArrowheads="1"/>
          </p:cNvPicPr>
          <p:nvPr/>
        </p:nvPicPr>
        <p:blipFill>
          <a:blip r:embed="rId4" cstate="print"/>
          <a:srcRect/>
          <a:stretch>
            <a:fillRect/>
          </a:stretch>
        </p:blipFill>
        <p:spPr bwMode="auto">
          <a:xfrm>
            <a:off x="5724128" y="3645024"/>
            <a:ext cx="1933575" cy="676276"/>
          </a:xfrm>
          <a:prstGeom prst="rect">
            <a:avLst/>
          </a:prstGeom>
          <a:noFill/>
        </p:spPr>
      </p:pic>
      <p:pic>
        <p:nvPicPr>
          <p:cNvPr id="75784" name="Picture 8" descr="http://t0.gstatic.com/images?q=tbn:ANd9GcRnPExPdhfDuIgCcF7bZFsDd-zcI__-Ym_LI3EX4BZakguBLdcP7g"/>
          <p:cNvPicPr>
            <a:picLocks noChangeAspect="1" noChangeArrowheads="1"/>
          </p:cNvPicPr>
          <p:nvPr/>
        </p:nvPicPr>
        <p:blipFill>
          <a:blip r:embed="rId5" cstate="print"/>
          <a:srcRect b="69390"/>
          <a:stretch>
            <a:fillRect/>
          </a:stretch>
        </p:blipFill>
        <p:spPr bwMode="auto">
          <a:xfrm>
            <a:off x="4211960" y="2564904"/>
            <a:ext cx="1876425" cy="746391"/>
          </a:xfrm>
          <a:prstGeom prst="rect">
            <a:avLst/>
          </a:prstGeom>
          <a:noFill/>
        </p:spPr>
      </p:pic>
      <p:pic>
        <p:nvPicPr>
          <p:cNvPr id="75786" name="Picture 10" descr="http://t1.gstatic.com/images?q=tbn:ANd9GcQzMPrqJV9m57MvAaGDWGEGS5pt_J56_3Gb8R18OYhDwlJlHf1VAtmKTWYm"/>
          <p:cNvPicPr>
            <a:picLocks noChangeAspect="1" noChangeArrowheads="1"/>
          </p:cNvPicPr>
          <p:nvPr/>
        </p:nvPicPr>
        <p:blipFill>
          <a:blip r:embed="rId6" cstate="print"/>
          <a:srcRect/>
          <a:stretch>
            <a:fillRect/>
          </a:stretch>
        </p:blipFill>
        <p:spPr bwMode="auto">
          <a:xfrm>
            <a:off x="2771800" y="3068960"/>
            <a:ext cx="1085850" cy="12382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18</a:t>
            </a:fld>
            <a:endParaRPr lang="nl-NL"/>
          </a:p>
        </p:txBody>
      </p:sp>
      <p:sp>
        <p:nvSpPr>
          <p:cNvPr id="3" name="Rechthoek 2"/>
          <p:cNvSpPr/>
          <p:nvPr/>
        </p:nvSpPr>
        <p:spPr>
          <a:xfrm>
            <a:off x="179512" y="188640"/>
            <a:ext cx="8784976" cy="2623667"/>
          </a:xfrm>
          <a:prstGeom prst="rect">
            <a:avLst/>
          </a:prstGeom>
        </p:spPr>
        <p:txBody>
          <a:bodyPr wrap="square">
            <a:spAutoFit/>
          </a:bodyPr>
          <a:lstStyle/>
          <a:p>
            <a:pPr>
              <a:lnSpc>
                <a:spcPts val="4000"/>
              </a:lnSpc>
            </a:pPr>
            <a:r>
              <a:rPr lang="en-US" sz="2800" dirty="0" err="1" smtClean="0"/>
              <a:t>Ceterum</a:t>
            </a:r>
            <a:r>
              <a:rPr lang="en-US" sz="2800" dirty="0" smtClean="0"/>
              <a:t> </a:t>
            </a:r>
            <a:r>
              <a:rPr lang="en-US" sz="2800" dirty="0" err="1" smtClean="0"/>
              <a:t>aut</a:t>
            </a:r>
            <a:r>
              <a:rPr lang="en-US" sz="2800" dirty="0" smtClean="0"/>
              <a:t> me </a:t>
            </a:r>
            <a:r>
              <a:rPr lang="en-US" sz="2800" dirty="0" err="1" smtClean="0"/>
              <a:t>amor</a:t>
            </a:r>
            <a:r>
              <a:rPr lang="en-US" sz="2800" dirty="0" smtClean="0"/>
              <a:t> </a:t>
            </a:r>
            <a:r>
              <a:rPr lang="en-US" sz="2800" dirty="0" err="1" smtClean="0"/>
              <a:t>negotii</a:t>
            </a:r>
            <a:r>
              <a:rPr lang="en-US" sz="2800" dirty="0" smtClean="0"/>
              <a:t> </a:t>
            </a:r>
            <a:r>
              <a:rPr lang="en-US" sz="2800" dirty="0" err="1" smtClean="0"/>
              <a:t>suscepti</a:t>
            </a:r>
            <a:r>
              <a:rPr lang="en-US" sz="2800" dirty="0" smtClean="0"/>
              <a:t> </a:t>
            </a:r>
            <a:r>
              <a:rPr lang="en-US" sz="2800" dirty="0" err="1" smtClean="0"/>
              <a:t>fallit</a:t>
            </a:r>
            <a:r>
              <a:rPr lang="en-US" sz="2800" dirty="0" smtClean="0"/>
              <a:t>, </a:t>
            </a:r>
            <a:r>
              <a:rPr lang="en-US" sz="2800" dirty="0" err="1" smtClean="0"/>
              <a:t>aut</a:t>
            </a:r>
            <a:r>
              <a:rPr lang="en-US" sz="2800" dirty="0" smtClean="0"/>
              <a:t> </a:t>
            </a:r>
            <a:r>
              <a:rPr lang="en-US" sz="2800" dirty="0" err="1" smtClean="0"/>
              <a:t>nulla</a:t>
            </a:r>
            <a:r>
              <a:rPr lang="en-US" sz="2800" dirty="0" smtClean="0"/>
              <a:t> </a:t>
            </a:r>
            <a:r>
              <a:rPr lang="en-US" sz="2800" dirty="0" err="1" smtClean="0"/>
              <a:t>unquam</a:t>
            </a:r>
            <a:r>
              <a:rPr lang="en-US" sz="2800" dirty="0" smtClean="0"/>
              <a:t> res </a:t>
            </a:r>
            <a:r>
              <a:rPr lang="en-US" sz="2800" dirty="0" err="1" smtClean="0"/>
              <a:t>publica</a:t>
            </a:r>
            <a:r>
              <a:rPr lang="en-US" sz="2800" dirty="0" smtClean="0"/>
              <a:t> </a:t>
            </a:r>
            <a:r>
              <a:rPr lang="en-US" sz="2800" dirty="0" err="1" smtClean="0"/>
              <a:t>nec</a:t>
            </a:r>
            <a:r>
              <a:rPr lang="en-US" sz="2800" dirty="0" smtClean="0"/>
              <a:t> </a:t>
            </a:r>
            <a:r>
              <a:rPr lang="en-US" sz="2800" dirty="0" err="1" smtClean="0"/>
              <a:t>maior</a:t>
            </a:r>
            <a:r>
              <a:rPr lang="en-US" sz="2800" dirty="0" smtClean="0"/>
              <a:t> </a:t>
            </a:r>
            <a:r>
              <a:rPr lang="en-US" sz="2800" dirty="0" err="1" smtClean="0"/>
              <a:t>nec</a:t>
            </a:r>
            <a:r>
              <a:rPr lang="en-US" sz="2800" dirty="0" smtClean="0"/>
              <a:t> </a:t>
            </a:r>
            <a:r>
              <a:rPr lang="en-US" sz="2800" dirty="0" err="1" smtClean="0"/>
              <a:t>sanctior</a:t>
            </a:r>
            <a:r>
              <a:rPr lang="en-US" sz="2800" dirty="0" smtClean="0"/>
              <a:t> </a:t>
            </a:r>
            <a:r>
              <a:rPr lang="en-US" sz="2800" dirty="0" err="1" smtClean="0"/>
              <a:t>nec</a:t>
            </a:r>
            <a:r>
              <a:rPr lang="en-US" sz="2800" dirty="0" smtClean="0"/>
              <a:t> </a:t>
            </a:r>
            <a:r>
              <a:rPr lang="en-US" sz="2800" dirty="0" err="1" smtClean="0"/>
              <a:t>bonis</a:t>
            </a:r>
            <a:r>
              <a:rPr lang="en-US" sz="2800" dirty="0" smtClean="0"/>
              <a:t> </a:t>
            </a:r>
            <a:r>
              <a:rPr lang="en-US" sz="2800" dirty="0" err="1" smtClean="0"/>
              <a:t>exemplis</a:t>
            </a:r>
            <a:r>
              <a:rPr lang="en-US" sz="2800" dirty="0" smtClean="0"/>
              <a:t> </a:t>
            </a:r>
            <a:r>
              <a:rPr lang="en-US" sz="2800" dirty="0" err="1" smtClean="0"/>
              <a:t>ditior</a:t>
            </a:r>
            <a:r>
              <a:rPr lang="en-US" sz="2800" dirty="0" smtClean="0"/>
              <a:t> </a:t>
            </a:r>
            <a:r>
              <a:rPr lang="en-US" sz="2800" dirty="0" err="1" smtClean="0"/>
              <a:t>fuit</a:t>
            </a:r>
            <a:r>
              <a:rPr lang="en-US" sz="2800" dirty="0" smtClean="0"/>
              <a:t>, </a:t>
            </a:r>
            <a:r>
              <a:rPr lang="en-US" sz="2800" dirty="0" err="1" smtClean="0"/>
              <a:t>nec</a:t>
            </a:r>
            <a:r>
              <a:rPr lang="en-US" sz="2800" dirty="0" smtClean="0"/>
              <a:t> in quam </a:t>
            </a:r>
            <a:r>
              <a:rPr lang="en-US" sz="2800" dirty="0" err="1" smtClean="0"/>
              <a:t>civitatem</a:t>
            </a:r>
            <a:r>
              <a:rPr lang="en-US" sz="2800" dirty="0" smtClean="0"/>
              <a:t> tam </a:t>
            </a:r>
            <a:r>
              <a:rPr lang="en-US" sz="2800" dirty="0" err="1" smtClean="0"/>
              <a:t>serae</a:t>
            </a:r>
            <a:r>
              <a:rPr lang="en-US" sz="2800" dirty="0" smtClean="0"/>
              <a:t> </a:t>
            </a:r>
            <a:r>
              <a:rPr lang="en-US" sz="2800" dirty="0" err="1" smtClean="0"/>
              <a:t>avaritia</a:t>
            </a:r>
            <a:r>
              <a:rPr lang="en-US" sz="2800" dirty="0" smtClean="0"/>
              <a:t> </a:t>
            </a:r>
            <a:r>
              <a:rPr lang="en-US" sz="2800" dirty="0" err="1" smtClean="0"/>
              <a:t>luxuriaque</a:t>
            </a:r>
            <a:r>
              <a:rPr lang="en-US" sz="2800" dirty="0" smtClean="0"/>
              <a:t> </a:t>
            </a:r>
            <a:r>
              <a:rPr lang="en-US" sz="2800" dirty="0" err="1" smtClean="0"/>
              <a:t>immigraverint</a:t>
            </a:r>
            <a:r>
              <a:rPr lang="en-US" sz="2800" dirty="0" smtClean="0"/>
              <a:t>, </a:t>
            </a:r>
            <a:r>
              <a:rPr lang="en-US" sz="2800" dirty="0" err="1" smtClean="0"/>
              <a:t>nec</a:t>
            </a:r>
            <a:r>
              <a:rPr lang="en-US" sz="2800" dirty="0" smtClean="0"/>
              <a:t> </a:t>
            </a:r>
            <a:r>
              <a:rPr lang="en-US" sz="2800" dirty="0" err="1" smtClean="0"/>
              <a:t>ubi</a:t>
            </a:r>
            <a:r>
              <a:rPr lang="en-US" sz="2800" dirty="0" smtClean="0"/>
              <a:t> </a:t>
            </a:r>
            <a:r>
              <a:rPr lang="en-US" sz="2800" dirty="0" err="1" smtClean="0"/>
              <a:t>tantus</a:t>
            </a:r>
            <a:r>
              <a:rPr lang="en-US" sz="2800" dirty="0" smtClean="0"/>
              <a:t> ac tam</a:t>
            </a:r>
          </a:p>
          <a:p>
            <a:pPr>
              <a:lnSpc>
                <a:spcPts val="4000"/>
              </a:lnSpc>
            </a:pPr>
            <a:r>
              <a:rPr lang="en-US" sz="2800" dirty="0" err="1" smtClean="0"/>
              <a:t>diu</a:t>
            </a:r>
            <a:r>
              <a:rPr lang="en-US" sz="2800" dirty="0" smtClean="0"/>
              <a:t> </a:t>
            </a:r>
            <a:r>
              <a:rPr lang="en-US" sz="2800" dirty="0" err="1" smtClean="0"/>
              <a:t>paupertati</a:t>
            </a:r>
            <a:r>
              <a:rPr lang="en-US" sz="2800" dirty="0" smtClean="0"/>
              <a:t> ac </a:t>
            </a:r>
            <a:r>
              <a:rPr lang="en-US" sz="2800" dirty="0" err="1" smtClean="0"/>
              <a:t>parsimoniae</a:t>
            </a:r>
            <a:r>
              <a:rPr lang="en-US" sz="2800" dirty="0" smtClean="0"/>
              <a:t> </a:t>
            </a:r>
            <a:r>
              <a:rPr lang="en-US" sz="2800" dirty="0" err="1" smtClean="0"/>
              <a:t>honos</a:t>
            </a:r>
            <a:r>
              <a:rPr lang="en-US" sz="2800" dirty="0" smtClean="0"/>
              <a:t> </a:t>
            </a:r>
            <a:r>
              <a:rPr lang="en-US" sz="2800" dirty="0" err="1" smtClean="0"/>
              <a:t>fuerit</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8</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noProof="0" dirty="0" smtClean="0">
                <a:latin typeface="+mj-lt"/>
                <a:ea typeface="+mj-ea"/>
                <a:cs typeface="+mj-cs"/>
              </a:rPr>
              <a:t>Waarom kent Rome pas sinds kort hebzucht?</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is niet zo: zijn liefde voor zijn taak bedriegt hem</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spaarzaamheid</a:t>
            </a:r>
            <a:r>
              <a:rPr lang="nl-NL" sz="2800" noProof="0" dirty="0" smtClean="0">
                <a:solidFill>
                  <a:srgbClr val="00B050"/>
                </a:solidFill>
                <a:latin typeface="+mj-lt"/>
                <a:ea typeface="+mj-ea"/>
                <a:cs typeface="+mj-cs"/>
              </a:rPr>
              <a:t> genoot lang respect</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Rome verschaft genoeg goede voorbeelden</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lang="nl-NL" sz="2800" dirty="0" smtClean="0">
                <a:solidFill>
                  <a:srgbClr val="00B050"/>
                </a:solidFill>
                <a:latin typeface="+mj-lt"/>
                <a:ea typeface="+mj-ea"/>
                <a:cs typeface="+mj-cs"/>
              </a:rPr>
              <a:t>het is </a:t>
            </a:r>
            <a:r>
              <a:rPr lang="nl-NL" sz="2800" dirty="0" err="1" smtClean="0">
                <a:solidFill>
                  <a:srgbClr val="00B050"/>
                </a:solidFill>
                <a:latin typeface="+mj-lt"/>
                <a:ea typeface="+mj-ea"/>
                <a:cs typeface="+mj-cs"/>
              </a:rPr>
              <a:t>óf</a:t>
            </a:r>
            <a:r>
              <a:rPr lang="nl-NL" sz="2800" dirty="0" smtClean="0">
                <a:solidFill>
                  <a:srgbClr val="00B050"/>
                </a:solidFill>
                <a:latin typeface="+mj-lt"/>
                <a:ea typeface="+mj-ea"/>
                <a:cs typeface="+mj-cs"/>
              </a:rPr>
              <a:t> oorlog </a:t>
            </a:r>
            <a:r>
              <a:rPr lang="nl-NL" sz="2800" dirty="0" err="1" smtClean="0">
                <a:solidFill>
                  <a:srgbClr val="00B050"/>
                </a:solidFill>
                <a:latin typeface="+mj-lt"/>
                <a:ea typeface="+mj-ea"/>
                <a:cs typeface="+mj-cs"/>
              </a:rPr>
              <a:t>óf</a:t>
            </a:r>
            <a:r>
              <a:rPr lang="nl-NL" sz="2800" dirty="0" smtClean="0">
                <a:solidFill>
                  <a:srgbClr val="00B050"/>
                </a:solidFill>
                <a:latin typeface="+mj-lt"/>
                <a:ea typeface="+mj-ea"/>
                <a:cs typeface="+mj-cs"/>
              </a:rPr>
              <a:t> hebzucht</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
        <p:nvSpPr>
          <p:cNvPr id="74754" name="AutoShape 2" descr="data:image/jpeg;base64,/9j/4AAQSkZJRgABAQAAAQABAAD/2wBDAAkGBwgHBgkIBwgKCgkLDRYPDQwMDRsUFRAWIB0iIiAdHx8kKDQsJCYxJx8fLT0tMTU3Ojo6Iys/RD84QzQ5Ojf/2wBDAQoKCg0MDRoPDxo3JR8lNzc3Nzc3Nzc3Nzc3Nzc3Nzc3Nzc3Nzc3Nzc3Nzc3Nzc3Nzc3Nzc3Nzc3Nzc3Nzc3Nzf/wAARCAChAHkDASIAAhEBAxEB/8QAHAAAAQQDAQAAAAAAAAAAAAAAAAMFBgcBAgQI/8QAQxAAAQMDAgMFBAYHBQkAAAAAAQIDBAAFERIhBjFBEyJRYXEHFDKBFUKRocHRFiMkM1JisUNUkpPwF1NVY3OClOHx/8QAGgEAAgMBAQAAAAAAAAAAAAAAAAMBAgQFBv/EACQRAAMAAgICAgIDAQAAAAAAAAABAgMRBCESMRNBBSIyUWEU/9oADAMBAAIRAxEAPwC8KKRkPtsMreeWlDaBlS1HAHzpkl8XWqNLYjJf7Vx5SUjsyDjUQB95FVdJBokNFYFZqwAaZOL5s62cOz59rQhyUw0VobWCQrHlT3SEyOmXGejufu3UFB9CMGgDzZE9pvFt1uCUv3Yx2lDZDDaUj7wTXXcuPeJ7YwXWby6pSiAkONoUPPpUFt7IjX8xwThp5bYz5Ej8K6+KHciO1n+IkeHLFdLGo/5XTnszU6+dJEutntt4min9sahy0ZG5QUKx5YNWpwN7SrZxYsREtOxrhjV2Cu9kdSCOnrXlwYB9K9KexPhVFm4YbuUhoCdcAHCop7yW/qjyrmmksvng0VgdKzQAUUUUAFFFFAFU8QSLldry8xKkPRGY7qkIjpSRlIOyh0ORvnpXDEIiuOMNxEdq3+vYSP7bScg58dQFWberHEvDIRKSe0byWnU/E2rxHj5g7GoBdoEqLJRGkKT721pcZf5B3ffHXB5EVgzRc15b6NOO5c6LMgS250RiUyoKbebC0keBFdVQn2dXpuXDciAKRpUVtIV9QE95H/advTFTUHzrbL2kzPS0zJppvd+ttij+83WW3Ha6FZ3V6CnUnavJPGt6uF7vj8qapYJWoIT0ACiNI8tqsQlt6E24b7l1NwaALbr63EZPMEkis3C2SpjypDimm9HcKQokev313NS+zZYixwp5xCMlCEknAG5wN6UVYb5KajyHECLHlOYZcd2UvxKUDcD7DUTeVz4b6OjlxcTEk13WiMm3hp9AdW0tvUCo6sEjrXojhb2nWCaI8JSTDICW29RGnYYAqvrL7GplyZkLk3dppbThRhKCoHrnPgc5qNM+z28J4kcsz7jEd1sLWp1ZwOzSN1A/661faOceqkkEAg5B3BFbUycGxX4XDFsjSZgmONx0pMgEkOD6pGf5cU91UAooooAKKKKAMYpl4ksibxBKEq0SmzrYdx8K/PyNPdYXyJqrlNaZKbKZhOyrbehPZacC23NL7CTnQsbKG/PI289qt2HKblxGpLKgWnUBaCORBqsuM7e/Yr0ZkZYaiTSpTj6znQonfPpnI32GfCnPgO8MxJX0Ql116M53mXljYub6kg/eMbdKpEuPfotVKvQ+3niIMzXLZGYcVKKCEK1acqxtp8/Wq+ufDEOfPlouUJpMm3wVOvupxl8lslK1Acjnn5inyLcnLJxRdWZT+DJkao6pK06Ug572wzjbqeVcN+nTr1Gv1tS9BXNfYbYjuwgQlwKOQk5JOcHJpqpFCRWq1W2JYFRmgxGDzKZEjQkAoaKRq/oazAtiLjZJl0ks6HpDJVEbxgsMpyWwB0PU+OaiMSBcuGFW6xXqcPcrk6hLzjh16tIOUIV9UHSMhWaRMi+q9ssvJfTbGI6+7uGywEbY6Z1f0qfL6Dss+3R/fbYmVGfVHemNNrW60kZCtIzgEYFR29cCIcblSYkh1UlTZCO2cOMbElRPxE465AHKnBu8Ji2eIxGfjh1TCVZMhKVIyM8iD0Ip7gTCu3IfdWytS05SpCu6vw+2q7ROmcPB8xUi1NtOvR3Ho4DahHRpSkAYAAydtuY2qQ1CPZ8bfMduU6FHU0vtigjJGkcygjlsc425GpuKkgKKKKACiiigAoNFFADXfbU1d7c9De2CxlKv4FDcH7aqttp+M85a5B7GSyrLRGdsHYg+XP0q5zyzyqB8e2JV0uNv90lMwJKdS1SXE5CkJx3NiN9+dLyR5rRaH4jTKtbfETyLmzelwriSlEmEpxIQsgYyNsgnY88eXOm2fZJ1juDNwkNdg+wvW1KQpJ73LClYAVsSMKGd9iKdbc7AtEG+OyRBf0OtBxbZV2akKwD3lEnIyd/Kphw2v3q3PwJmXjDfXH1L3LiB8Kj45GKq8e/vsnz7IYLi7eJrcq8vR0GMjSyyjuo35qIUc5x602XGfAbKkQ0OOlQwrvq7LSdh3RurJPLb1pP2tXS0cL/sVpbebuj6M6WniEMp6HHLJ8K573OhWv2RsRX5McXaW2nSqMrK1nnuRy86zLht35VQ750p0kSO38K8QJb1ktMKTyaQlsJPgANOR05k0szYbxcEyrK9IcixUKDypDGwbcO4Q3nfu4yTy3pP2I8STL9YJEe4uqeeiOhCVr3KkEZGTVlgDwrVGKYraEu6pdnDarZFtbJaht6dZClknJUcAZP2U4Vg4rlYmsSH3WmHkrWyQHAk50nwppQ66KByooAKKKKACiiigAPKmjiG2C5QtKW23Hmj2jSXfhUodFeRp3rVWCOhoApTii4Q/pViLIlue9lSXZcdtoIZYAGyCOZOdvCl+H+J5HCLt1M5mTIhPEPMat1NqIxhXgM7+QqP+1eC9b/aN72wO2XOQjQjXpxkhJB8tx6c6mUSxx4kEK4muxdU4pCjGhZKgQRjJTlRxjfAxQktdk9/10U9xiLvdb+7crmwpK52HWSfg0dAknoBTBLjiO8Ut5WnGNeMZNequI+EbXxDY0QktpZDQzFdQndo9NvDyrzJc3ZVuu0uNISjtWXihQ07ZSccvvqr2OSip7JBwHepnC0oT4neLiv1rKzhLifDyPgavO2+0bhqZHbW7cmYzyyAph44UlXh5+ted2XnHGdbbaQjprO9KoGpYGkA5GNs7Gk/I0zpvg4skz4vR6R4gvTIgIat09j3mU62whfaA9nqONWOuKaLolzhbQ1bANMrSGiRupxGVK1HrqTkk+VUNHbSlOpCQhaVKwRsRv41NeF+KZSm/oO5zVmFJ/VtSFALcjqPgT06b1acyb0Z8v464jzl7Re0OQiSwh5ByFpCsZ5ZGfxrpFQ3gRcxCZDT0Q6FvLWZQc1JUoHGkDyAA8NqmIpxzTNFFFABQdqKwdxQBjIprvl5ZtMcLWlTrq1BLTKSApxXgM018T8bWuwLVHUXZU4I1iLGRqUBjPe6JHrUbhsLc0T5rqn5jqApTyj3RkfUTyAxtWHm8yeNG/sfgxfLWhq9pAXxBCbdXbPd57Ay04HUrCkZ7yD543HpTH7OVzbfeDNbbkR4amsPPtxC5kAjGScYGM7jNT11tLiMOpSWzuQRkVDeLeJrxbUS+H7UvQmUjW0oI3AIwUjfx/rWPgfkVyP1r2as2D451PZPXvaLZ0RFyYbE6U0lBWC2wQkgeCjzrzXxDcTeb7OuiW+yTJeU4lBPIHkD8qtSwPdmhbRVpiNRmltBQ2S3pIII8cg5rgtnAEeRJ98kltEJxfaNxtGHFJJyATyx+G1ba5kY0/Mzzxqp9EKhuIbhsJc1ZUnI7p/0aXU/qQlSmykAHT4q/wDmKta/2CPcraWGktR3W92HAjAQfD0qo3YUhqbIYnqUJEdZSpA2x6eVJ43Jx8hOpOtOTIlMCrbiQEpRlQA3wM79aV1hST0GDy2PypMNJSOWR0wdq2QQhJPdGOWelX2nSaOjM2sbV+tF++zqWuRFKlqyZEZiWrHIKUClWPUoz86moGBVe+yN2PLs3vLUhtwhtLISlWVJCSfiHTOo/ZVgg9K3p9Hksn82ZorkuE1iBFekyXOzZZRrWs8gKhf+1Wwf7q5/+IfzqHSXsoT+mPiu+IsdpdlhPaOkhDDYPxrPIfnT2cYxVUe0S8/Ti3bZEWUsRVkKdScFboGMJPQAnBqmXIojbeitPSI9DaDRd7R3t5Liyp53OpTijzOfw8BScHiafaHXLa82zIbYOloFehWj6o8Dt1pVltLDTaWcII2JPlWj0ZkuoeejNyg2CFNqG60nmPWuDiy47ytZV5JlcWWor9Wdp46QU7WmQsdND7f51Hrtf3nOI4d4itobMZolTRIWSkYJzjbpUwg2Lh2bHTIhxGnGzuN1ZSfAjoajnFlvad4khQIyERm0xFl7Sn6pUOX2Y+da+Nl4CuljxtP/AE35nmmE3WzVgoesdwebStvAWgoXuQjVqGfPBqfRylTSC0pK0hCc752xtVX3Zi6BM1ENlDkdaQQyVbqOnGcdcDpSVnh3Z21syosWdoQNKlRnNwobHUkH+oqb4OPmR/NSVxctwulsthQ22wT1BqsuJ0wv0ruyJYUjtWEONvpGQ0vfc9cHGKDdbs3+rNwnt4OClxGPvKaY7hJZVJ95dkrW/jvFZOcHI3p/A/DvBTt2mtfRfPzm9NJpnK06l5tK0lOScYB2rnukgNRygfEramiNLXHCg2cZPKumBFkXialtIUoqPeONgOvpTvhUfs30jXl/KeWHx+x34Ek3+33VE+whSCkgLKzpaWnO4V4/KvTfDl4TebWiSE6HQSh1vOdCxzGfDqPWqdYSxbISUgdm0wkch4cvU09wbhdrOw+0lLLK5jeVIDhU9HG+FEY06iMbZzWeOcqbbWkcVU3tjjxvefpeY5b46/2SKrC8f2roHL0B++qy9wvv90V/iqTJlMsrWyVqJaQFqOgqwPEnqTW308z/AHOf/gP5VkvkZnTaXQt0yfcV8ZKhSF260oDkpGzzyt0sk9NuaqrqIh1qIkSVBb4UrUs81nPOt4+otoccWVuuDWtZ+so7kn51kEDIGcClcrl1lbki72bZyCcYPOthvud96wonpuKwpYQ2VFQHTJOMHxrDO29CzVDZS920dxbDyvrNc1Hwx1pyasbUWSZl9uAamOoGpoAOPFPhgcudO1ptMmOw7OYMZ6Tp0RsODQD1USeopqlWe7IUVvQJTq17qUk9qSfHu5piy1/Zq/ZTpi4h2WUA1GujrLh+ES2CgKPhmuRYmcNXN4yGSWXu84hsagr/AJifxHOud1t2P3ZLTja/4XGyk+prZU2S5EahLWlbLStTZ5qR5A+FTFJLT9Bjy+D8tdklaucGTE95RNaDA3KyrAT6+dVJfIquLuJZEqD3ICMID2M5APTx51LVR4r6svMtKJO5UjnSmAyzoQ0lKOQSkYwPSmcfNODfx+3/AGMz8ysq1oj7HCNoYwpbS3CgZUVOHBHpTzBjx47CPdGktNuICsJHQik1B9wuKCVIbUnQG8YUoDmfIn8KXiggrK0BGcBLec6QBsM1fNmup/ajE22dMNlL82I0vdJks6geRAWM0lPcaeucxEiQUrXJcBQpQSVYUQMeOwFb6NSSnkCcc/xrN3dt8lol55lLpwXI77SiXCBjulPxHYbil4H5aljoe40c6mGmnFFLS+zB1ENpKlFZ3yetae8w/Gf/AJS/ypePF1wo02VDfYYdGEFSiUnG2FEcjtyO9dfZI/hjfYj86fSqXrTKa/wbIySy0llSipCBhJIxkdPwpKTIVHeUtaVdmlvu6RkahnOfCul5t+LKMC4N9lNa+NA+t/Mk9RSDygVJ7QYZdRp1EbZNJ8am35rsXSa9i26yCD0zW7ZSFp15KdQ1AKwSPI0kwkNtBOSojYE74A5b0pnJwcYPOszeqJXRI5DVqf4fhFLsmOwHlhsFHaEr65xXClpCSFROJEpPhIccZ+7etrItqZFfs77iW+2VrYUTslzw+dcc6A/bXOxmNlK/4iNlelSqU9Gp03OzvnT7tDipQ5dESGXsoC2XEK588ZGftplwGx2aNgNgOtLQYqp8tDMNkOO530DkPE0ikKCf1pyoZBKOpBPj6VL9aEU2+9G2VFRBG1bpSdO24pEK1n13rYHUeZx6UvZQJMhMdhSynOOSeqvKsNurkLTpQppsZ+MYKvlWExWG1JcQ3lY3GolQSfIHlQ469qU20yrcY7TbFO/RrSRJ1q0jYDpzPSkhMZ1hlC0qdVsG05UaUAUsApzgHc46VohPZrU884Bo3SoJxt5nxquGd1/pK9lhcBMpfskkvNpcYdfICFDIOAEkYPmDT1+jtm/4bD/yU/lXHwTCch2BkPNlCniXSkjBGo53Hj1Pnmn/AB/MqvU4oXgtmlDZeLHb700lufGQ7pHcc5KR5hQ5VW3GHDUnh6OmVHc96hFWl1TgwWvAkjbHjVn3OG5NYDbUhbCgoK1IPPyrhlWeVJQ42bm6kLbDedCVHAxvgggnY8x1qMuCMi7RVymVCypxazrTkFKVJUjdJGM8/HNbqxsSe94VOZvs2jJCDZJrsJSMHsljtG1fI7j5EU0HgjiJBypNvcOd1IdUnPoCD/WuNn/H5E9yJrG/ojo72BoUNwTjanyDxJcYrQZc0SWzyDvMDwzWsng/iBbZQ1GKF5zrStBx/wCqaZdvvtpYSq8Wp9Azu9GHaoHmQNxSK4Wbx20WlXPofH+Kpi2S3FYZjJx8QOoj05UxJbykaVEg5JB55pvTfrSdQTcGfRZGa3F7tWUo99bUtWwSjcn0ApS42XWlOitVddM7SlwIUtpIKsYwrkT4UhHVJU4VSWkNIHJKVaifyFOtqttxuY/Y7ZKAzs88nskn11bn5CpAzwBcHY6S7cWYzp5htvXj5n8q04uJma1oFDIqBhQznbnitwM50nBPIE8qlafZ5LSnH0qycjdRYJV8iVU4QfZ9Aa0quMqTPIG6XFaEH1SnAPzpkfi8m+2WWNkRtNnn3hKvo5LQSk4W86Tp89OOZqZWLgmNDdRJuTnvj6N0JxhtHon86lEWMzFYQzGZbaZSMJbbSEpSPIClsV08HEx4l0hilIEjujPOs4oorWWNRyrT6woooBm31qymiiqMDCuVIPfuV0UVVk/RD+NP3qf+nWvAXNyiilfYp+ybt/uk+lZV8SaKKbPsujag/DRRTSTKfhFZ6UUVCAKKKKkD/9k="/>
          <p:cNvSpPr>
            <a:spLocks noChangeAspect="1" noChangeArrowheads="1"/>
          </p:cNvSpPr>
          <p:nvPr/>
        </p:nvSpPr>
        <p:spPr bwMode="auto">
          <a:xfrm>
            <a:off x="63500" y="-533400"/>
            <a:ext cx="847725" cy="1123950"/>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74756" name="Picture 4" descr="http://www.goodblog.nl/images/2008/01/31/dagobert_3.jpg"/>
          <p:cNvPicPr>
            <a:picLocks noChangeAspect="1" noChangeArrowheads="1"/>
          </p:cNvPicPr>
          <p:nvPr/>
        </p:nvPicPr>
        <p:blipFill>
          <a:blip r:embed="rId2" cstate="print"/>
          <a:srcRect/>
          <a:stretch>
            <a:fillRect/>
          </a:stretch>
        </p:blipFill>
        <p:spPr bwMode="auto">
          <a:xfrm>
            <a:off x="6804248" y="2276872"/>
            <a:ext cx="1619250" cy="2152650"/>
          </a:xfrm>
          <a:prstGeom prst="rect">
            <a:avLst/>
          </a:prstGeom>
          <a:noFill/>
        </p:spPr>
      </p:pic>
      <p:pic>
        <p:nvPicPr>
          <p:cNvPr id="74758" name="Picture 6" descr="http://t2.gstatic.com/images?q=tbn:ANd9GcQc-tQg0i_coXsQtic8Izr9F92wSH-_Giced1OwAVgMoter1ENi"/>
          <p:cNvPicPr>
            <a:picLocks noChangeAspect="1" noChangeArrowheads="1"/>
          </p:cNvPicPr>
          <p:nvPr/>
        </p:nvPicPr>
        <p:blipFill>
          <a:blip r:embed="rId3" cstate="print"/>
          <a:srcRect/>
          <a:stretch>
            <a:fillRect/>
          </a:stretch>
        </p:blipFill>
        <p:spPr bwMode="auto">
          <a:xfrm>
            <a:off x="2915816" y="2780928"/>
            <a:ext cx="2376264" cy="1595739"/>
          </a:xfrm>
          <a:prstGeom prst="rect">
            <a:avLst/>
          </a:prstGeom>
          <a:noFill/>
        </p:spPr>
      </p:pic>
      <p:sp>
        <p:nvSpPr>
          <p:cNvPr id="8" name="Rechthoek 7"/>
          <p:cNvSpPr/>
          <p:nvPr/>
        </p:nvSpPr>
        <p:spPr>
          <a:xfrm>
            <a:off x="5220072" y="3140968"/>
            <a:ext cx="1624163" cy="461665"/>
          </a:xfrm>
          <a:prstGeom prst="rect">
            <a:avLst/>
          </a:prstGeom>
        </p:spPr>
        <p:txBody>
          <a:bodyPr wrap="none">
            <a:spAutoFit/>
          </a:bodyPr>
          <a:lstStyle/>
          <a:p>
            <a:r>
              <a:rPr lang="en-US" sz="2400" i="1" dirty="0" smtClean="0"/>
              <a:t>…</a:t>
            </a:r>
            <a:r>
              <a:rPr lang="en-US" sz="2400" i="1" dirty="0" err="1" smtClean="0"/>
              <a:t>avaritia</a:t>
            </a:r>
            <a:r>
              <a:rPr lang="en-US" sz="2400" i="1" dirty="0" smtClean="0"/>
              <a:t>…</a:t>
            </a:r>
            <a:r>
              <a:rPr lang="en-US" sz="1600" dirty="0" smtClean="0"/>
              <a:t> </a:t>
            </a:r>
            <a:endParaRPr lang="nl-NL"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19</a:t>
            </a:fld>
            <a:endParaRPr lang="nl-NL"/>
          </a:p>
        </p:txBody>
      </p:sp>
      <p:sp>
        <p:nvSpPr>
          <p:cNvPr id="3" name="Rechthoek 2"/>
          <p:cNvSpPr/>
          <p:nvPr/>
        </p:nvSpPr>
        <p:spPr>
          <a:xfrm>
            <a:off x="179512" y="188640"/>
            <a:ext cx="8784976" cy="2110706"/>
          </a:xfrm>
          <a:prstGeom prst="rect">
            <a:avLst/>
          </a:prstGeom>
        </p:spPr>
        <p:txBody>
          <a:bodyPr wrap="square">
            <a:spAutoFit/>
          </a:bodyPr>
          <a:lstStyle/>
          <a:p>
            <a:pPr>
              <a:lnSpc>
                <a:spcPts val="4000"/>
              </a:lnSpc>
            </a:pPr>
            <a:r>
              <a:rPr lang="en-US" sz="2800" dirty="0" err="1" smtClean="0"/>
              <a:t>Adeo</a:t>
            </a:r>
            <a:r>
              <a:rPr lang="en-US" sz="2800" dirty="0" smtClean="0"/>
              <a:t> </a:t>
            </a:r>
            <a:r>
              <a:rPr lang="en-US" sz="2800" dirty="0" err="1" smtClean="0"/>
              <a:t>quanto</a:t>
            </a:r>
            <a:r>
              <a:rPr lang="en-US" sz="2800" dirty="0" smtClean="0"/>
              <a:t> </a:t>
            </a:r>
            <a:r>
              <a:rPr lang="en-US" sz="2800" dirty="0" err="1" smtClean="0"/>
              <a:t>rerum</a:t>
            </a:r>
            <a:r>
              <a:rPr lang="en-US" sz="2800" dirty="0" smtClean="0"/>
              <a:t> minus, </a:t>
            </a:r>
            <a:r>
              <a:rPr lang="en-US" sz="2800" dirty="0" err="1" smtClean="0"/>
              <a:t>tanto</a:t>
            </a:r>
            <a:r>
              <a:rPr lang="en-US" sz="2800" dirty="0" smtClean="0"/>
              <a:t> minus </a:t>
            </a:r>
            <a:r>
              <a:rPr lang="en-US" sz="2800" dirty="0" err="1" smtClean="0"/>
              <a:t>cupiditatis</a:t>
            </a:r>
            <a:r>
              <a:rPr lang="en-US" sz="2800" dirty="0" smtClean="0"/>
              <a:t> </a:t>
            </a:r>
            <a:r>
              <a:rPr lang="en-US" sz="2800" dirty="0" err="1" smtClean="0"/>
              <a:t>erat</a:t>
            </a:r>
            <a:r>
              <a:rPr lang="en-US" sz="2800" dirty="0" smtClean="0"/>
              <a:t>: </a:t>
            </a:r>
            <a:r>
              <a:rPr lang="en-US" sz="2800" dirty="0" err="1" smtClean="0"/>
              <a:t>nuper</a:t>
            </a:r>
            <a:r>
              <a:rPr lang="en-US" sz="2800" dirty="0" smtClean="0"/>
              <a:t> </a:t>
            </a:r>
            <a:r>
              <a:rPr lang="en-US" sz="2800" dirty="0" err="1" smtClean="0"/>
              <a:t>divitiae</a:t>
            </a:r>
            <a:r>
              <a:rPr lang="en-US" sz="2800" dirty="0" smtClean="0"/>
              <a:t> </a:t>
            </a:r>
            <a:r>
              <a:rPr lang="en-US" sz="2800" dirty="0" err="1" smtClean="0"/>
              <a:t>avaritiam</a:t>
            </a:r>
            <a:r>
              <a:rPr lang="en-US" sz="2800" dirty="0" smtClean="0"/>
              <a:t> et </a:t>
            </a:r>
            <a:r>
              <a:rPr lang="en-US" sz="2800" dirty="0" err="1" smtClean="0"/>
              <a:t>abundantes</a:t>
            </a:r>
            <a:r>
              <a:rPr lang="en-US" sz="2800" dirty="0" smtClean="0"/>
              <a:t> </a:t>
            </a:r>
            <a:r>
              <a:rPr lang="en-US" sz="2800" dirty="0" err="1" smtClean="0"/>
              <a:t>voluptates</a:t>
            </a:r>
            <a:r>
              <a:rPr lang="en-US" sz="2800" dirty="0" smtClean="0"/>
              <a:t> </a:t>
            </a:r>
            <a:r>
              <a:rPr lang="en-US" sz="2800" dirty="0" err="1" smtClean="0"/>
              <a:t>desiderium</a:t>
            </a:r>
            <a:r>
              <a:rPr lang="en-US" sz="2800" dirty="0" smtClean="0"/>
              <a:t> per </a:t>
            </a:r>
            <a:r>
              <a:rPr lang="en-US" sz="2800" dirty="0" err="1" smtClean="0"/>
              <a:t>luxum</a:t>
            </a:r>
            <a:r>
              <a:rPr lang="en-US" sz="2800" dirty="0" smtClean="0"/>
              <a:t> </a:t>
            </a:r>
            <a:r>
              <a:rPr lang="en-US" sz="2800" dirty="0" err="1" smtClean="0"/>
              <a:t>atque</a:t>
            </a:r>
            <a:r>
              <a:rPr lang="en-US" sz="2800" dirty="0" smtClean="0"/>
              <a:t> </a:t>
            </a:r>
            <a:r>
              <a:rPr lang="en-US" sz="2800" dirty="0" err="1" smtClean="0"/>
              <a:t>libidinem</a:t>
            </a:r>
            <a:r>
              <a:rPr lang="en-US" sz="2800" dirty="0" smtClean="0"/>
              <a:t> </a:t>
            </a:r>
            <a:r>
              <a:rPr lang="en-US" sz="2800" dirty="0" err="1" smtClean="0"/>
              <a:t>pereundi</a:t>
            </a:r>
            <a:r>
              <a:rPr lang="en-US" sz="2800" dirty="0" smtClean="0"/>
              <a:t> </a:t>
            </a:r>
            <a:r>
              <a:rPr lang="en-US" sz="2800" dirty="0" err="1" smtClean="0"/>
              <a:t>perdendique</a:t>
            </a:r>
            <a:r>
              <a:rPr lang="en-US" sz="2800" dirty="0" smtClean="0"/>
              <a:t> </a:t>
            </a:r>
            <a:r>
              <a:rPr lang="en-US" sz="2800" dirty="0" err="1" smtClean="0"/>
              <a:t>omnia</a:t>
            </a:r>
            <a:r>
              <a:rPr lang="en-US" sz="2800" dirty="0" smtClean="0"/>
              <a:t> </a:t>
            </a:r>
            <a:r>
              <a:rPr lang="en-US" sz="2800" dirty="0" err="1" smtClean="0"/>
              <a:t>invexere</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9</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Hebzucht zoals Livius die in zijn tijd kent, komt door</a:t>
            </a:r>
            <a:r>
              <a:rPr lang="nl-NL" sz="2800" noProof="0" dirty="0" smtClean="0">
                <a:latin typeface="+mj-lt"/>
                <a:ea typeface="+mj-ea"/>
                <a:cs typeface="+mj-cs"/>
              </a:rPr>
              <a:t>:</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grote armoede</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lang="nl-NL" sz="2800" noProof="0" dirty="0" smtClean="0">
                <a:solidFill>
                  <a:srgbClr val="00B050"/>
                </a:solidFill>
                <a:latin typeface="+mj-lt"/>
                <a:ea typeface="+mj-ea"/>
                <a:cs typeface="+mj-cs"/>
              </a:rPr>
              <a:t>rijkdom</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gebrek aan eerzucht</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lang="nl-NL" sz="2800" noProof="0" dirty="0" smtClean="0">
                <a:solidFill>
                  <a:srgbClr val="00B050"/>
                </a:solidFill>
                <a:latin typeface="+mj-lt"/>
                <a:ea typeface="+mj-ea"/>
                <a:cs typeface="+mj-cs"/>
              </a:rPr>
              <a:t>de omvang van de staat</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73730" name="Picture 2" descr="http://t1.gstatic.com/images?q=tbn:ANd9GcSIyQW-Pro9Q9NwW0L3A1iWyXfullCYDOgFyjC6WOVpP1Z_uRB23A"/>
          <p:cNvPicPr>
            <a:picLocks noChangeAspect="1" noChangeArrowheads="1"/>
          </p:cNvPicPr>
          <p:nvPr/>
        </p:nvPicPr>
        <p:blipFill>
          <a:blip r:embed="rId2" cstate="print"/>
          <a:srcRect/>
          <a:stretch>
            <a:fillRect/>
          </a:stretch>
        </p:blipFill>
        <p:spPr bwMode="auto">
          <a:xfrm>
            <a:off x="251520" y="2492896"/>
            <a:ext cx="2363060" cy="1584176"/>
          </a:xfrm>
          <a:prstGeom prst="rect">
            <a:avLst/>
          </a:prstGeom>
          <a:noFill/>
        </p:spPr>
      </p:pic>
      <p:pic>
        <p:nvPicPr>
          <p:cNvPr id="73732" name="Picture 4" descr="http://t1.gstatic.com/images?q=tbn:ANd9GcQ7UPgECL86zX0x9E_ZOSyQEOKauDsz7WEjc10WQwGZM5koXgfTSQ"/>
          <p:cNvPicPr>
            <a:picLocks noChangeAspect="1" noChangeArrowheads="1"/>
          </p:cNvPicPr>
          <p:nvPr/>
        </p:nvPicPr>
        <p:blipFill>
          <a:blip r:embed="rId3" cstate="print"/>
          <a:srcRect/>
          <a:stretch>
            <a:fillRect/>
          </a:stretch>
        </p:blipFill>
        <p:spPr bwMode="auto">
          <a:xfrm>
            <a:off x="4644008" y="2060848"/>
            <a:ext cx="4073186" cy="2339331"/>
          </a:xfrm>
          <a:prstGeom prst="rect">
            <a:avLst/>
          </a:prstGeom>
          <a:noFill/>
        </p:spPr>
      </p:pic>
      <p:sp>
        <p:nvSpPr>
          <p:cNvPr id="7" name="Rechthoek 6"/>
          <p:cNvSpPr/>
          <p:nvPr/>
        </p:nvSpPr>
        <p:spPr>
          <a:xfrm>
            <a:off x="2483768" y="2924944"/>
            <a:ext cx="3039615" cy="461665"/>
          </a:xfrm>
          <a:prstGeom prst="rect">
            <a:avLst/>
          </a:prstGeom>
        </p:spPr>
        <p:txBody>
          <a:bodyPr wrap="none">
            <a:spAutoFit/>
          </a:bodyPr>
          <a:lstStyle/>
          <a:p>
            <a:r>
              <a:rPr lang="en-US" sz="2400" i="1" dirty="0" smtClean="0"/>
              <a:t>…</a:t>
            </a:r>
            <a:r>
              <a:rPr lang="en-US" sz="2400" i="1" dirty="0" err="1" smtClean="0"/>
              <a:t>avaritiam</a:t>
            </a:r>
            <a:r>
              <a:rPr lang="en-US" sz="2400" i="1" dirty="0" smtClean="0"/>
              <a:t>  … greed …</a:t>
            </a:r>
            <a:endParaRPr lang="nl-NL" sz="2400"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2</a:t>
            </a:fld>
            <a:endParaRPr lang="nl-NL"/>
          </a:p>
        </p:txBody>
      </p:sp>
      <p:sp>
        <p:nvSpPr>
          <p:cNvPr id="3" name="Tekstvak 2"/>
          <p:cNvSpPr txBox="1"/>
          <p:nvPr/>
        </p:nvSpPr>
        <p:spPr>
          <a:xfrm>
            <a:off x="323528" y="332656"/>
            <a:ext cx="8424936" cy="6278642"/>
          </a:xfrm>
          <a:prstGeom prst="rect">
            <a:avLst/>
          </a:prstGeom>
          <a:noFill/>
        </p:spPr>
        <p:txBody>
          <a:bodyPr wrap="square" rtlCol="0">
            <a:spAutoFit/>
          </a:bodyPr>
          <a:lstStyle/>
          <a:p>
            <a:pPr algn="r"/>
            <a:r>
              <a:rPr lang="nl-NL" sz="6600" dirty="0" err="1" smtClean="0">
                <a:solidFill>
                  <a:schemeClr val="accent4">
                    <a:lumMod val="60000"/>
                    <a:lumOff val="40000"/>
                  </a:schemeClr>
                </a:solidFill>
              </a:rPr>
              <a:t>Siene</a:t>
            </a:r>
            <a:r>
              <a:rPr lang="nl-NL" sz="6600" dirty="0" smtClean="0">
                <a:solidFill>
                  <a:schemeClr val="accent4">
                    <a:lumMod val="60000"/>
                    <a:lumOff val="40000"/>
                  </a:schemeClr>
                </a:solidFill>
              </a:rPr>
              <a:t> Schoenmakers</a:t>
            </a:r>
            <a:r>
              <a:rPr lang="nl-NL" sz="6000" dirty="0" smtClean="0">
                <a:solidFill>
                  <a:schemeClr val="accent4">
                    <a:lumMod val="60000"/>
                    <a:lumOff val="40000"/>
                  </a:schemeClr>
                </a:solidFill>
              </a:rPr>
              <a:t> </a:t>
            </a:r>
            <a:r>
              <a:rPr lang="nl-NL" sz="4000" dirty="0" smtClean="0">
                <a:solidFill>
                  <a:schemeClr val="accent4">
                    <a:lumMod val="60000"/>
                    <a:lumOff val="40000"/>
                  </a:schemeClr>
                </a:solidFill>
              </a:rPr>
              <a:t>en</a:t>
            </a:r>
            <a:endParaRPr lang="nl-NL" sz="6000" dirty="0" smtClean="0">
              <a:solidFill>
                <a:schemeClr val="accent4">
                  <a:lumMod val="60000"/>
                  <a:lumOff val="40000"/>
                </a:schemeClr>
              </a:solidFill>
            </a:endParaRPr>
          </a:p>
          <a:p>
            <a:pPr algn="r"/>
            <a:r>
              <a:rPr lang="nl-NL" sz="6600" dirty="0" smtClean="0">
                <a:solidFill>
                  <a:schemeClr val="accent4">
                    <a:lumMod val="60000"/>
                    <a:lumOff val="40000"/>
                  </a:schemeClr>
                </a:solidFill>
              </a:rPr>
              <a:t>Sander Leenman</a:t>
            </a:r>
            <a:endParaRPr lang="nl-NL" sz="7200" dirty="0" smtClean="0">
              <a:solidFill>
                <a:schemeClr val="accent4">
                  <a:lumMod val="60000"/>
                  <a:lumOff val="40000"/>
                </a:schemeClr>
              </a:solidFill>
            </a:endParaRPr>
          </a:p>
          <a:p>
            <a:pPr algn="r"/>
            <a:r>
              <a:rPr lang="nl-NL" sz="4400" dirty="0" smtClean="0">
                <a:solidFill>
                  <a:schemeClr val="accent4">
                    <a:lumMod val="60000"/>
                    <a:lumOff val="40000"/>
                  </a:schemeClr>
                </a:solidFill>
              </a:rPr>
              <a:t> zijn vandaag</a:t>
            </a:r>
          </a:p>
          <a:p>
            <a:pPr algn="r"/>
            <a:r>
              <a:rPr lang="nl-NL" sz="13800" dirty="0" smtClean="0">
                <a:solidFill>
                  <a:schemeClr val="accent4">
                    <a:lumMod val="60000"/>
                    <a:lumOff val="40000"/>
                  </a:schemeClr>
                </a:solidFill>
              </a:rPr>
              <a:t>jarig!</a:t>
            </a:r>
            <a:endParaRPr lang="nl-NL" sz="4400" dirty="0" smtClean="0">
              <a:solidFill>
                <a:schemeClr val="accent4">
                  <a:lumMod val="60000"/>
                  <a:lumOff val="40000"/>
                </a:schemeClr>
              </a:solidFill>
            </a:endParaRPr>
          </a:p>
          <a:p>
            <a:pPr algn="r"/>
            <a:endParaRPr lang="nl-NL" sz="4400" dirty="0" smtClean="0">
              <a:solidFill>
                <a:schemeClr val="accent4">
                  <a:lumMod val="60000"/>
                  <a:lumOff val="40000"/>
                </a:schemeClr>
              </a:solidFill>
            </a:endParaRPr>
          </a:p>
          <a:p>
            <a:pPr algn="r"/>
            <a:r>
              <a:rPr lang="nl-NL" sz="4400" dirty="0" smtClean="0">
                <a:solidFill>
                  <a:schemeClr val="accent4">
                    <a:lumMod val="60000"/>
                    <a:lumOff val="40000"/>
                  </a:schemeClr>
                </a:solidFill>
              </a:rPr>
              <a:t>Felix </a:t>
            </a:r>
            <a:r>
              <a:rPr lang="nl-NL" sz="4400" dirty="0" err="1" smtClean="0">
                <a:solidFill>
                  <a:schemeClr val="accent4">
                    <a:lumMod val="60000"/>
                    <a:lumOff val="40000"/>
                  </a:schemeClr>
                </a:solidFill>
              </a:rPr>
              <a:t>faustumque</a:t>
            </a:r>
            <a:r>
              <a:rPr lang="nl-NL" sz="4400" dirty="0" smtClean="0">
                <a:solidFill>
                  <a:schemeClr val="accent4">
                    <a:lumMod val="60000"/>
                    <a:lumOff val="40000"/>
                  </a:schemeClr>
                </a:solidFill>
              </a:rPr>
              <a:t> </a:t>
            </a:r>
            <a:r>
              <a:rPr lang="nl-NL" sz="4400" dirty="0" err="1" smtClean="0">
                <a:solidFill>
                  <a:schemeClr val="accent4">
                    <a:lumMod val="60000"/>
                    <a:lumOff val="40000"/>
                  </a:schemeClr>
                </a:solidFill>
              </a:rPr>
              <a:t>vobis</a:t>
            </a:r>
            <a:r>
              <a:rPr lang="nl-NL" sz="4400" dirty="0" smtClean="0">
                <a:solidFill>
                  <a:schemeClr val="accent4">
                    <a:lumMod val="60000"/>
                    <a:lumOff val="40000"/>
                  </a:schemeClr>
                </a:solidFill>
              </a:rPr>
              <a:t>!</a:t>
            </a:r>
            <a:endParaRPr lang="nl-NL" sz="4400" dirty="0">
              <a:solidFill>
                <a:schemeClr val="accent4">
                  <a:lumMod val="60000"/>
                  <a:lumOff val="40000"/>
                </a:schemeClr>
              </a:solidFill>
            </a:endParaRPr>
          </a:p>
        </p:txBody>
      </p:sp>
      <p:pic>
        <p:nvPicPr>
          <p:cNvPr id="89090" name="Picture 2" descr="http://t0.gstatic.com/images?q=tbn:ANd9GcSsp7dZKCnIpUVWbLEKPIfSU2NJn-4GyaMFyTRgtxUBte-GmK4hsg"/>
          <p:cNvPicPr>
            <a:picLocks noChangeAspect="1" noChangeArrowheads="1"/>
          </p:cNvPicPr>
          <p:nvPr/>
        </p:nvPicPr>
        <p:blipFill>
          <a:blip r:embed="rId2" cstate="print"/>
          <a:srcRect/>
          <a:stretch>
            <a:fillRect/>
          </a:stretch>
        </p:blipFill>
        <p:spPr bwMode="auto">
          <a:xfrm>
            <a:off x="323528" y="2420888"/>
            <a:ext cx="3240360" cy="3240360"/>
          </a:xfrm>
          <a:prstGeom prst="rect">
            <a:avLst/>
          </a:prstGeom>
          <a:noFill/>
        </p:spPr>
      </p:pic>
      <p:sp>
        <p:nvSpPr>
          <p:cNvPr id="5" name="Tekstvak 4"/>
          <p:cNvSpPr txBox="1"/>
          <p:nvPr/>
        </p:nvSpPr>
        <p:spPr>
          <a:xfrm>
            <a:off x="2699792" y="3068960"/>
            <a:ext cx="576064" cy="1107996"/>
          </a:xfrm>
          <a:prstGeom prst="rect">
            <a:avLst/>
          </a:prstGeom>
          <a:noFill/>
        </p:spPr>
        <p:txBody>
          <a:bodyPr wrap="square" rtlCol="0">
            <a:spAutoFit/>
          </a:bodyPr>
          <a:lstStyle/>
          <a:p>
            <a:r>
              <a:rPr lang="nl-NL" sz="6600" dirty="0" smtClean="0">
                <a:solidFill>
                  <a:srgbClr val="FF0000"/>
                </a:solidFill>
              </a:rPr>
              <a:t>X</a:t>
            </a:r>
            <a:endParaRPr lang="nl-NL" dirty="0">
              <a:solidFill>
                <a:srgbClr val="FF0000"/>
              </a:solidFill>
            </a:endParaRPr>
          </a:p>
        </p:txBody>
      </p:sp>
      <p:sp>
        <p:nvSpPr>
          <p:cNvPr id="7" name="Tekstvak 6"/>
          <p:cNvSpPr txBox="1"/>
          <p:nvPr/>
        </p:nvSpPr>
        <p:spPr>
          <a:xfrm>
            <a:off x="3851920" y="2852936"/>
            <a:ext cx="1080120" cy="646331"/>
          </a:xfrm>
          <a:prstGeom prst="rect">
            <a:avLst/>
          </a:prstGeom>
          <a:noFill/>
        </p:spPr>
        <p:txBody>
          <a:bodyPr wrap="square" rtlCol="0">
            <a:spAutoFit/>
          </a:bodyPr>
          <a:lstStyle/>
          <a:p>
            <a:r>
              <a:rPr lang="nl-NL" sz="3600" dirty="0" smtClean="0">
                <a:solidFill>
                  <a:schemeClr val="accent4">
                    <a:lumMod val="60000"/>
                    <a:lumOff val="40000"/>
                  </a:schemeClr>
                </a:solidFill>
              </a:rPr>
              <a:t>jullie</a:t>
            </a:r>
            <a:endParaRPr lang="nl-NL" dirty="0">
              <a:solidFill>
                <a:schemeClr val="accent4">
                  <a:lumMod val="60000"/>
                  <a:lumOff val="40000"/>
                </a:schemeClr>
              </a:solidFill>
            </a:endParaRPr>
          </a:p>
        </p:txBody>
      </p:sp>
      <p:sp>
        <p:nvSpPr>
          <p:cNvPr id="9" name="PIJL-LINKS en -OMHOOG 8"/>
          <p:cNvSpPr/>
          <p:nvPr/>
        </p:nvSpPr>
        <p:spPr>
          <a:xfrm>
            <a:off x="3275856" y="3429000"/>
            <a:ext cx="1224136" cy="360040"/>
          </a:xfrm>
          <a:prstGeom prst="leftUpArrow">
            <a:avLst/>
          </a:prstGeom>
          <a:ln cmpd="sng">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20</a:t>
            </a:fld>
            <a:endParaRPr lang="nl-NL"/>
          </a:p>
        </p:txBody>
      </p:sp>
      <p:sp>
        <p:nvSpPr>
          <p:cNvPr id="3" name="Rechthoek 2"/>
          <p:cNvSpPr/>
          <p:nvPr/>
        </p:nvSpPr>
        <p:spPr>
          <a:xfrm>
            <a:off x="899592" y="1412776"/>
            <a:ext cx="6561412" cy="3154710"/>
          </a:xfrm>
          <a:prstGeom prst="rect">
            <a:avLst/>
          </a:prstGeom>
        </p:spPr>
        <p:txBody>
          <a:bodyPr wrap="none">
            <a:spAutoFit/>
          </a:bodyPr>
          <a:lstStyle/>
          <a:p>
            <a:r>
              <a:rPr lang="en-US" sz="19900" dirty="0" err="1" smtClean="0"/>
              <a:t>Liber</a:t>
            </a:r>
            <a:r>
              <a:rPr lang="en-US" sz="19900" dirty="0" smtClean="0"/>
              <a:t> I</a:t>
            </a:r>
            <a:endParaRPr lang="nl-NL" sz="199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21</a:t>
            </a:fld>
            <a:endParaRPr lang="nl-NL"/>
          </a:p>
        </p:txBody>
      </p:sp>
      <p:sp>
        <p:nvSpPr>
          <p:cNvPr id="3" name="Rectangle 1"/>
          <p:cNvSpPr>
            <a:spLocks noChangeArrowheads="1"/>
          </p:cNvSpPr>
          <p:nvPr/>
        </p:nvSpPr>
        <p:spPr bwMode="auto">
          <a:xfrm>
            <a:off x="1907704" y="2636912"/>
            <a:ext cx="3086935"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5400" dirty="0" smtClean="0">
                <a:latin typeface="+mj-lt"/>
                <a:ea typeface="Calibri" pitchFamily="34" charset="0"/>
                <a:cs typeface="Times New Roman" pitchFamily="18" charset="0"/>
              </a:rPr>
              <a:t>ROMULUS</a:t>
            </a:r>
            <a:endParaRPr kumimoji="0" lang="en-US" sz="5400" b="0" i="0" u="none" strike="noStrike" cap="none" normalizeH="0" baseline="0" dirty="0" smtClean="0">
              <a:ln>
                <a:noFill/>
              </a:ln>
              <a:solidFill>
                <a:schemeClr val="tx1"/>
              </a:solidFill>
              <a:effectLst/>
              <a:latin typeface="+mj-lt"/>
            </a:endParaRPr>
          </a:p>
        </p:txBody>
      </p:sp>
      <p:sp>
        <p:nvSpPr>
          <p:cNvPr id="5"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10</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Hoe heet de broer van </a:t>
            </a:r>
            <a:r>
              <a:rPr lang="nl-NL" sz="2800" dirty="0" err="1" smtClean="0">
                <a:latin typeface="+mj-lt"/>
                <a:ea typeface="+mj-ea"/>
                <a:cs typeface="+mj-cs"/>
              </a:rPr>
              <a:t>Romulus</a:t>
            </a:r>
            <a:r>
              <a:rPr lang="nl-NL" sz="2800" dirty="0" smtClean="0">
                <a:latin typeface="+mj-lt"/>
                <a:ea typeface="+mj-ea"/>
                <a:cs typeface="+mj-cs"/>
              </a:rPr>
              <a:t> ook al weer?</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a:t>
            </a:r>
            <a:r>
              <a:rPr lang="nl-NL" sz="2800" dirty="0" err="1" smtClean="0">
                <a:solidFill>
                  <a:srgbClr val="00B050"/>
                </a:solidFill>
                <a:latin typeface="+mj-lt"/>
                <a:ea typeface="+mj-ea"/>
                <a:cs typeface="+mj-cs"/>
              </a:rPr>
              <a:t>Remulus</a:t>
            </a:r>
            <a:endParaRPr lang="nl-NL" sz="2800" dirty="0" smtClean="0">
              <a:solidFill>
                <a:srgbClr val="00B050"/>
              </a:solidFill>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lang="nl-NL" sz="2800" dirty="0" smtClean="0">
                <a:solidFill>
                  <a:srgbClr val="00B050"/>
                </a:solidFill>
                <a:latin typeface="+mj-lt"/>
                <a:ea typeface="+mj-ea"/>
                <a:cs typeface="+mj-cs"/>
              </a:rPr>
              <a:t>Mars</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a:t>
            </a:r>
            <a:r>
              <a:rPr lang="nl-NL" sz="2800" dirty="0" err="1" smtClean="0">
                <a:solidFill>
                  <a:srgbClr val="00B050"/>
                </a:solidFill>
                <a:latin typeface="+mj-lt"/>
                <a:ea typeface="+mj-ea"/>
                <a:cs typeface="+mj-cs"/>
              </a:rPr>
              <a:t>Romus</a:t>
            </a:r>
            <a:endParaRPr lang="nl-NL" sz="2800" dirty="0" smtClean="0">
              <a:solidFill>
                <a:srgbClr val="00B050"/>
              </a:solidFill>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lang="nl-NL" sz="2800" dirty="0" err="1" smtClean="0">
                <a:solidFill>
                  <a:srgbClr val="00B050"/>
                </a:solidFill>
                <a:latin typeface="+mj-lt"/>
                <a:ea typeface="+mj-ea"/>
                <a:cs typeface="+mj-cs"/>
              </a:rPr>
              <a:t>Remus</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72706" name="Picture 2" descr="http://www.freewebs.com/romenrem/702romulus.gif"/>
          <p:cNvPicPr>
            <a:picLocks noChangeAspect="1" noChangeArrowheads="1"/>
          </p:cNvPicPr>
          <p:nvPr/>
        </p:nvPicPr>
        <p:blipFill>
          <a:blip r:embed="rId2" cstate="print"/>
          <a:srcRect/>
          <a:stretch>
            <a:fillRect/>
          </a:stretch>
        </p:blipFill>
        <p:spPr bwMode="auto">
          <a:xfrm>
            <a:off x="5292080" y="476672"/>
            <a:ext cx="3271763" cy="403244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22</a:t>
            </a:fld>
            <a:endParaRPr lang="nl-NL"/>
          </a:p>
        </p:txBody>
      </p:sp>
      <p:sp>
        <p:nvSpPr>
          <p:cNvPr id="2049" name="Rectangle 1"/>
          <p:cNvSpPr>
            <a:spLocks noChangeArrowheads="1"/>
          </p:cNvSpPr>
          <p:nvPr/>
        </p:nvSpPr>
        <p:spPr bwMode="auto">
          <a:xfrm>
            <a:off x="323528" y="2636912"/>
            <a:ext cx="8493800"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400" b="0" i="0" u="none" strike="noStrike" cap="none" normalizeH="0" baseline="0" dirty="0" smtClean="0">
                <a:ln>
                  <a:noFill/>
                </a:ln>
                <a:solidFill>
                  <a:schemeClr val="tx1"/>
                </a:solidFill>
                <a:effectLst/>
                <a:latin typeface="+mj-lt"/>
                <a:ea typeface="Calibri" pitchFamily="34" charset="0"/>
                <a:cs typeface="Times New Roman" pitchFamily="18" charset="0"/>
              </a:rPr>
              <a:t>DE SABIJNSE MAAGDENROOF</a:t>
            </a:r>
            <a:endParaRPr kumimoji="0" lang="en-US" sz="5400" b="0" i="0" u="none" strike="noStrike" cap="none" normalizeH="0" baseline="0" dirty="0" smtClean="0">
              <a:ln>
                <a:noFill/>
              </a:ln>
              <a:solidFill>
                <a:schemeClr val="tx1"/>
              </a:solidFill>
              <a:effectLst/>
              <a:latin typeface="+mj-lt"/>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11</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Hoe heet de koning van de </a:t>
            </a:r>
            <a:r>
              <a:rPr lang="nl-NL" sz="2800" dirty="0" err="1" smtClean="0">
                <a:latin typeface="+mj-lt"/>
                <a:ea typeface="+mj-ea"/>
                <a:cs typeface="+mj-cs"/>
              </a:rPr>
              <a:t>Sabijnen</a:t>
            </a:r>
            <a:r>
              <a:rPr lang="nl-NL" sz="2800" dirty="0" smtClean="0">
                <a:latin typeface="+mj-lt"/>
                <a:ea typeface="+mj-ea"/>
                <a:cs typeface="+mj-cs"/>
              </a:rPr>
              <a:t>?</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a:t>
            </a:r>
            <a:r>
              <a:rPr lang="nl-NL" sz="2800" dirty="0" err="1" smtClean="0">
                <a:solidFill>
                  <a:srgbClr val="00B050"/>
                </a:solidFill>
                <a:latin typeface="+mj-lt"/>
                <a:ea typeface="+mj-ea"/>
                <a:cs typeface="+mj-cs"/>
              </a:rPr>
              <a:t>Tatius</a:t>
            </a:r>
            <a:r>
              <a:rPr lang="nl-NL" sz="2800" dirty="0" smtClean="0">
                <a:solidFill>
                  <a:srgbClr val="00B050"/>
                </a:solidFill>
                <a:latin typeface="+mj-lt"/>
                <a:ea typeface="+mj-ea"/>
                <a:cs typeface="+mj-cs"/>
              </a:rPr>
              <a:t> </a:t>
            </a:r>
            <a:r>
              <a:rPr lang="nl-NL" sz="2800" dirty="0" err="1" smtClean="0">
                <a:solidFill>
                  <a:srgbClr val="00B050"/>
                </a:solidFill>
                <a:latin typeface="+mj-lt"/>
                <a:ea typeface="+mj-ea"/>
                <a:cs typeface="+mj-cs"/>
              </a:rPr>
              <a:t>Titius</a:t>
            </a:r>
            <a:endParaRPr lang="nl-NL" sz="2800" dirty="0" smtClean="0">
              <a:solidFill>
                <a:srgbClr val="00B050"/>
              </a:solidFill>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lang="nl-NL" sz="2800" dirty="0" err="1" smtClean="0">
                <a:solidFill>
                  <a:srgbClr val="00B050"/>
                </a:solidFill>
                <a:latin typeface="+mj-lt"/>
                <a:ea typeface="+mj-ea"/>
                <a:cs typeface="+mj-cs"/>
              </a:rPr>
              <a:t>Tatus</a:t>
            </a:r>
            <a:r>
              <a:rPr lang="nl-NL" sz="2800" dirty="0" smtClean="0">
                <a:solidFill>
                  <a:srgbClr val="00B050"/>
                </a:solidFill>
                <a:latin typeface="+mj-lt"/>
                <a:ea typeface="+mj-ea"/>
                <a:cs typeface="+mj-cs"/>
              </a:rPr>
              <a:t> Titus</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Titus </a:t>
            </a:r>
            <a:r>
              <a:rPr lang="nl-NL" sz="2800" dirty="0" err="1" smtClean="0">
                <a:solidFill>
                  <a:srgbClr val="00B050"/>
                </a:solidFill>
                <a:latin typeface="+mj-lt"/>
                <a:ea typeface="+mj-ea"/>
                <a:cs typeface="+mj-cs"/>
              </a:rPr>
              <a:t>Tatius</a:t>
            </a:r>
            <a:endParaRPr lang="nl-NL" sz="2800" dirty="0" smtClean="0">
              <a:solidFill>
                <a:srgbClr val="00B050"/>
              </a:solidFill>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lang="nl-NL" sz="2800" dirty="0" smtClean="0">
                <a:solidFill>
                  <a:srgbClr val="00B050"/>
                </a:solidFill>
                <a:latin typeface="+mj-lt"/>
                <a:ea typeface="+mj-ea"/>
                <a:cs typeface="+mj-cs"/>
              </a:rPr>
              <a:t>Titus </a:t>
            </a:r>
            <a:r>
              <a:rPr lang="nl-NL" sz="2800" dirty="0" err="1" smtClean="0">
                <a:solidFill>
                  <a:srgbClr val="00B050"/>
                </a:solidFill>
                <a:latin typeface="+mj-lt"/>
                <a:ea typeface="+mj-ea"/>
                <a:cs typeface="+mj-cs"/>
              </a:rPr>
              <a:t>Titius</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23</a:t>
            </a:fld>
            <a:endParaRPr lang="nl-NL"/>
          </a:p>
        </p:txBody>
      </p:sp>
      <p:pic>
        <p:nvPicPr>
          <p:cNvPr id="46082" name="Picture 2" descr="http://www.ikzoekbabyspullen.nl/img/26/2999.jpg"/>
          <p:cNvPicPr>
            <a:picLocks noChangeAspect="1" noChangeArrowheads="1"/>
          </p:cNvPicPr>
          <p:nvPr/>
        </p:nvPicPr>
        <p:blipFill>
          <a:blip r:embed="rId2" cstate="print"/>
          <a:srcRect/>
          <a:stretch>
            <a:fillRect/>
          </a:stretch>
        </p:blipFill>
        <p:spPr bwMode="auto">
          <a:xfrm>
            <a:off x="395535" y="332656"/>
            <a:ext cx="7248299" cy="4980493"/>
          </a:xfrm>
          <a:prstGeom prst="rect">
            <a:avLst/>
          </a:prstGeom>
          <a:noFill/>
        </p:spPr>
      </p:pic>
      <p:sp>
        <p:nvSpPr>
          <p:cNvPr id="4" name="Rectangle 1"/>
          <p:cNvSpPr>
            <a:spLocks noChangeArrowheads="1"/>
          </p:cNvSpPr>
          <p:nvPr/>
        </p:nvSpPr>
        <p:spPr bwMode="auto">
          <a:xfrm>
            <a:off x="214282" y="5567762"/>
            <a:ext cx="864399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mj-lt"/>
                <a:ea typeface="Calibri" pitchFamily="34" charset="0"/>
                <a:cs typeface="Times New Roman" pitchFamily="18" charset="0"/>
              </a:rPr>
              <a:t>DE SABIJNSE MAAGDENROOF  ?</a:t>
            </a:r>
            <a:endParaRPr kumimoji="0" lang="en-US" sz="3600" b="0" i="0" u="none" strike="noStrike" cap="none" normalizeH="0" baseline="0" dirty="0" smtClean="0">
              <a:ln>
                <a:noFill/>
              </a:ln>
              <a:solidFill>
                <a:schemeClr val="tx1"/>
              </a:solidFill>
              <a:effectLst/>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24</a:t>
            </a:fld>
            <a:endParaRPr lang="nl-NL"/>
          </a:p>
        </p:txBody>
      </p:sp>
      <p:pic>
        <p:nvPicPr>
          <p:cNvPr id="47106" name="Picture 2" descr="http://t2.gstatic.com/images?q=tbn:ANd9GcSij_HKykyEccJ9iEspBpnelQlSjnyezBZbDVtcNZ6JtG0ER9Lo"/>
          <p:cNvPicPr>
            <a:picLocks noChangeAspect="1" noChangeArrowheads="1"/>
          </p:cNvPicPr>
          <p:nvPr/>
        </p:nvPicPr>
        <p:blipFill>
          <a:blip r:embed="rId2" cstate="print"/>
          <a:srcRect/>
          <a:stretch>
            <a:fillRect/>
          </a:stretch>
        </p:blipFill>
        <p:spPr bwMode="auto">
          <a:xfrm>
            <a:off x="251520" y="260648"/>
            <a:ext cx="4119652" cy="3240360"/>
          </a:xfrm>
          <a:prstGeom prst="rect">
            <a:avLst/>
          </a:prstGeom>
          <a:noFill/>
        </p:spPr>
      </p:pic>
      <p:sp>
        <p:nvSpPr>
          <p:cNvPr id="47108" name="AutoShape 4" descr="data:image/jpeg;base64,/9j/4AAQSkZJRgABAQAAAQABAAD/2wCEAAkGBhISERUUExIWFRUWGB0aFxgWGB8eHBweGSIaIR8YHh4iHSciGSIjHB4fIi8hIycrLCwwHCExNTAqNyYrLCoBCQoKBQUFDQUFDSkYEhgpKSkpKSkpKSkpKSkpKSkpKSkpKSkpKSkpKSkpKSkpKSkpKSkpKSkpKSkpKSkpKSkpKf/AABEIAHwAqQMBIgACEQEDEQH/xAAbAAADAQEBAQEAAAAAAAAAAAAEBQYHAwIBAP/EAD8QAAICAAUCBQIEBAQEBgMBAAECAxEABBIhMQVBBhMiUWEycQcUQpEjUoGhkrHB0RZTYoIkM0Ny8PElVWMV/8QAFAEBAAAAAAAAAAAAAAAAAAAAAP/EABQRAQAAAAAAAAAAAAAAAAAAAAD/2gAMAwEAAhEDEQA/ALfrfiifLSrGkKOHAIJJFX2rv/TCiP8AErNspKw5fYXTMykjvpLUDXveA/xH1fmAQjN/DX6bsj1gjY8e9g/GJvL5SR0GoSKl+lSSV9kIskihsPfe+2A07o3iPNzAtLFCiEWoRtbNY/8AdQ32o4mZPxZzYeQDKLUe5sPYBNCwDyfbCaHqU0UYVVrSNrTsO96d8NMv10tlza3OtmiCDouzpIrcLv8A513D0n4s50y+UMrD5mrTp1Nd8VV7G/fjHqH8WM7I5WPLRNR9RTU1Vd7alJ47bYnvF+ZlnRGSIaAAZJUQar3I1kAmm532G/BwpyBlDegiRirOda2CEGonV/Q1YqwBgNFy/wCJGYY+qNV2JAaJ1LAULT1kc2DfHJx0yn4kSsD6Ir1bAaja7+onUQvbYnuDiAGceSBmktjEwcEGwADTrpFGwpsG+BQ4wL1Xo8sZJ8xCHQspV9yo30yR0Dq0kbV7e+waN1D8Sp4WUtCnlt39QIJ4veqO+45ra8eD+LQB+qIjjUiuRdXZ32H2u6xF9DEGa1xmJYj5TDazWwIZL+gKRZHHqNVh3k/wwkKtIk8RLrG0bANpsEFtiPpYWP8ATAO4vxaTbUF+qj6WAC1ZeyTxvsfbjFsvVWNEAEEAg+4PBxD9L/DdIs08ryB4jZSMjgtdhhWlgOxFHb97AUKG37YA38+3x+2P0ecYi7XAuizzvjm2x9JUffufucAXNnmAv0nesKuu9eliiDxBHOtVOoEBQ22o0d96G2Dol1GvSfcAg/5Yk+udXibTEkqtcoBA3FRkkgngUQNjzgP2d8fZhJY4gkLF2VaAfUdRA29Xz3ws6z+K88TShYYiEldAW1bhTQJo8++Fc+brqMJ2vz07+7AYluuWZ5kHJzEwHsLc74DQPBf4l5jOztE8USVGXtdXYrtua74Y+IfGGZyrkiOGWNQCyhyJVG3K2dtxuNvcDnEV07pD9OnRoWQu8ZDNKfTR0nbcdxj90bVMJNUqmNpkdgB6Dqr1G6CeqqPsWPArAWvRPGYzeY0xqPLI2JI13RsEBj9uBhz5Ce2IPJQKnXoY1UDREAdgN1WS+P3/AK4v/MOAlfG+aZM2qpd+SpFVZ3YbWRfbE+ZpVRXseWbA3FjT3q9vufbDb8Q5Kz0J2P8ABXc9qMgv9z/W8BTkSZfLZdVVXPmCSQBTpDNpFldxvv7ce+AEbNSuulm2IoM3pWmHuQOR3w7zRinC2akSlDqKktRsCo/82qrUln4GFnQfNXQsTKwdZgARayKBa0e17gHYi+NsOOpdOgKh0Bp4554zf/MVWU+wIJI24o4CJHi142By7BXsgn6Qa3ICkbaqB+97Ak4o8n+IrSSrHNEqwumhmOzqzggg9jbdvkb4mur9OiglaIRuwrUZXJG/Npppa4u9/thaM8w206wOGqzvvV/77YCh6bF+UjDNWot5OnYaiQ+4O4JCOp9t6N9gv/8AGJaPzJmSVnAkKrrJZtiq6Ts22/zwTeGXgnIDNQz5ZxpkBEkBIIKyICdJvffcEff+XHmTJu7h4jHrAS4pD6XUqjEC6ApybAI3Io2LwAnU+us/oE7rpcjyXUC+wsgaaO3pY2CD2rGh+A+pZg5RvzCgRxmopGNl0AvUTwwHAYXdYnsp4Bds6/5qNXg+oOrlSCfpW7t64N/cH3qurzxZbLGKLywEUKI74B5tRuNjdn3wBsHiNWHrXQjnTG1b2Ob7D3H9+LJ8MN/f2r/XEmFZckjAMaCv7k6j9tyNXf2wvyniDMCRyHJu2+klhY2pSRY45G14CwzuWdt1vbn/AOseY3Kblh7mu2O2X1yxoz6gxUEhbHPxX+f+mO0WTI33/wAsAm6r1GKWFlSePU6HSxloUCL3UivbENF0/wAiVWIsKyqXUgobUt6W5be9wa23vFF1boSHP+nQNflu0bR2kpQyEvtVEHSp5HqXbAPivPmSOOLTHFIH1IjuACoDCwark8DbvtxgEsfSVld5pGpVII0miaI3A+P8zhCJQ2b1Vs2Yk2+7f/Pvht08KzhH1IWCRoy+sFgWNhe2x4G+xPNYSdNkIziXV+a53/8Ac3J/pgK7xkAWA9kPHPH9hgDw70+QqE1akmYavWaCx1q1DttwR9r5ww8Xo8itMqM0QQrrUei6996++Ofhx2aFgAyxoV1HjzAKLJfdixLEXxGBvvgPPSHB6+hVtQ9WktyQFcDf7DGobYy7osurrqtVWGoewKuR/bGmX8jAQf4mdQEeZU0L/LqVJ7EOeB3NHb5+2EeYkXNliBJHME1EyAAMEG+oqACAt6X2YfT7HDz8QpGGdy5Q7iJXXayzK5pFHFknk7bY59f8NvHeagkbTIDI70A0bsASHqhoYcitjgAHzzxJHNFoDrZjI9b0w9IaOuRwCNtsBw+JfNyK5KdZBKGvLyoLHr30g8XTEae4NWKw+6Y2WbMRuSrKJGUgVVFKPouwDq+oHfuBjPc3NolWF/8Ay42aiBbL7EEMNqok/euMA9h8PyeW6pPFMosqjjTvQ+nnSfgGjQu8EdPy0uVBHliZmDLPdGi+4qwQDQ2FcBuOcAdK6guVzKSyKXjGtUVv1GqD0TYrYgsBsQfe6XpiyLlnGpDJKGICkktRsk0Bv8g9qBF4AEZU5fS8S3NYlLWdIUNya5prFDt8DHHpecU51biWRA4V2ZTWw+oAWE9Q29qHvsN0WVlzDxeYYwqh31uQlAp5gb40n59hd4NM2VM0rBZo5NTGN1K6QtbMVumVuTVUfY7YCmz3iAE6iTV2tauT9e9/SN962vtWFueVpFL0SzP6q43Brf5/qf7YA63k5hBqdB9IqaEmQEMB6mIpvbmtzuRzjv0OE+dEpG7MusqRQoklXFkFvSDtvTb2ALC9mi1jy72ZCu3b0/bsQMRs6MKBJ0qbCkKSO4N2D8g9rO5xU9a6t+XjaUgejcajsdwP9eB7HE0Xr0sKOrYkjc2D7HYfO4vmsB96l1CYhY/MkCR8ajoZmPqDbm9gwADHti66Y8nkKJqLgeqiaPsTY5rn5vEXmunxIpVWAcCiD9JJ3FbMCdJNX/qMOOh9YaGGWTMu+lCoAKE87Aq3DBvYbDna8Bz8Q+IoIp0QmpNLKAiE0X06bAO+4BO3H9pjr8jvmFb0ORGCYbNxH1eaRtsL9RN8fcY8dfVUkOdicMkxp43YK8euuV3sNVhq2FHjAOcmeSQOrMW0MkoJBJRhp2s+oCgpI3PydgAeReIUqtLqMZUagCRdklGO1WABdEXxZwnzXSJowrawpKk6g26XZ1Ntzv8Ac9qx969nI4Y8u0RPnaWE0bX6HjoavnUDYH+eCfDvWFzL+VI3lMaBKkDUDVKpY0l8E71tQwHfpUkuTSObzwCoXQmosHWzqiZRsPT2O1FTiwm6hFGlZcEw5r1hVG8bx0HS+wpgQB812xGTdKTKyyvG8f8ADV1onV6zsIwSRroUCwHbgYH6Zn2kkUeadmGnT+ksaBC7AAlQD9x3rAUfhqRT1uOh+k/2jbGqav8Ap/yxnfh3pgTqcUgYOHi22qiQbruKArf+bGh38DASvjSSGPNwTSpYihLBr2FuRuAPV3AG25HGILxH4hE7L5IcRIN1bZNRN8aiD8ajeKr8S8yEzOXJ16fK3KgkL6yN63BNgA4l81lxOw/KxFwEBZSA5J2BfSO242BJ5ujgGXR+iSsHddMashLhKoPdjUATY0gmgVI22vE/4nkQ5qg0cbxD1ONWk36tB7kLxdd64w+ynilY1Tysq0bJJclsQNNUY6YE2fq0k1YHGIvxAFGalVgxOtjV1erdaPBtaPzeAJp2SMLE7SawVK1prcXQF1bH1V7DtWGUXiHOZeRkEQjJBUgRFm2BoBiWYncngEXe2C+gdThykZ8ugzI/qJskBQbH/VYNAcE32x1yvi3Lzny8xl1npidQMgkAFVVFdNDkWdz27hK9QlumGrUSCxc6T2PqB+e9/wBcWPQVlljk1xa1BWa43XUK1WyXq1bbMlbCvfHjqPWOlxlHORJkBsWKG3ZkU04+dvm6wFlfE4jkabLlIRysKqaoXeksTQJvYfPGAspJjl8s2Y9X8dtEmYGg0rbAspBKg8ELQHvj50fq6oqplzCriN9nUqgD6TbFQQfXqVa5C7nHDouffOQ6EWQI2ppglLGlj6R6Wv1b7cX9sKX6ocretE1soEaMhDt87NSgXuaobirwH3x94izAMEREC/8Aqfwi0m6UAWBUb78AV6u94W5LxfO2YrMEN5jUW06RqIogpRDXtZoGx2wbn8jm8wqsyZUxaS/pJTawKDsRuD2sAH7A4Cz4TKsmYf8ALzTE00KuGEYAHqJQ+tgL3J598BZZWKMEF5Nq1vqDW2nsQBzXsO+PHXs2kkCLEmry7ZVR2ACn6hRvk7X2v2xOTZrOKseZZEWCQ7BL2Gkna+4G5rgg7G8O48/61IUAMLPqs6b3B23rn3Ivb2CbXM5V11/xMvJ+gg+au3ck0w33Js+432x1zzqNSRMsoQB/MRdINEBgSfqBJrnYkc7nAeWyTeb5T3sXBFX2Yc7XWx+1nfBXSc4Qka6bVQ0cgNEEPRNbXYNstdrXATviNmnmKmtSlFiJJ2jIFc82x1Eng4Oz3gX8lGksxWRSakUggrfB5sj5HuP6fOtdLYxmRd3gBB22dF2Iv/pBv/F7DHjw1k5s2WDsunjzZmNcVo1UbGnajVEAhgRWA0Do3SYpMoHy6qpUXTAleSao8EHjYmu5u8TmcyD5h2EkiRRxSaSsUXrYivUP5hf8jbAXycVHhzLusTLmJNMiMoGtudG+++vSy8HuLPviO8XZ/MQSMDrEcvqUt6bFClf+ZlG3a6DVvgKTwZHGJ4G84SSuCoQA+lEVvUb3DH0gjcCxi8xmP4bO7TxCgVQuSTs4ZwbPHqUjSP2I2xp3lj4wGf8A4q5UiTLuv6Im5FirH1D2qxfa8IenZ9I7aKkeEB1ZTqB5scbqSfpOLzxqdMmXe1tQ16qoqfqAuv03ttteMdzmaYqr3peQa2C7AhyTRFbAbUK7YC36t1SLqWXadCsebgADqP8A1lNbEfHIJ3BHscE+HejJmsoDmlQFYyikr/E8skgC62AOwNEj98QvT87GmhyWMpYBiLAAsbHsdvjFL17xGsSzRRsLZgI2QnUgNFxsa2siiOWOAjc9085bMmNHEyxsGRl+lgeDzseQfn+mLL/ilJM3l85l8uqyRgLMoP1DYWQNxXF+2JVulSqq3trjMgFHdRdffYX/AEwK2YkhKujFJFvUR+2/Yi/2o4DVPF2SXqWTebKkvo3aHYOhW21JXNjttfbexjPutrelqGhgGQ7bqeO3pHN/5YZ9B69msszzhNJjCs9D0lXJW3XspI39r1Cu4HUo960lVLtpF7aGYMPnSNZAOApfB/UTEjOpdZC2mtBI2rYkNYoHa/jY4H8T9TSXN5QO3pCOCTYouxpv0kMT3A25o1hTNmnyzB42uNxsWHBSrBo2CLH33wF1rqiPmFlRmcsgDh0IHp2HfcEd9jYJ+cBb+JOlQCf8vO0qjQJIwCCsiLWyhQKNA7V+na7BI/iHwnkZzlFyS6fPOksDQrTszWfqLce/GE+Sy8mdWFGk1PGw8n17jfvdELV7pZ24GGcniowKIZkVGSUuGUUSUsNRB5v4Fc/OAM6/kZ1jhy0ol8uPV5kx1SWAfoXug2ssQBwLwVl4cu6BYpGBH/8AORwR/LuDXxgJ/HsgkURAnSuoxg70x/WQaFjnf4vBvVsr+XhTMxoYXlNCGUJfq31oLOge6ntvgEnUsrIs7lFLhQq7KRRlBT6WCkndq2qqvC54GSwBbBC4awPQttqrsR7D3GKbJ5pvLeaR08xpVRANgT5QABobbNd3+kYWy5DzpCGU+lo4iQarU6rd77EBhgPGY6WsMLyGMvohJJu6bTYDWg5B4uvnjENkp3VozG7IVNLRA0kd79gf9saL1/xOseWnioSB5ZIFkUiqKg6j76SSLA4AxnEMhojuoPa7B/8Av+2A0fo3W8xm4UaTLNMyD6oSmogGrKVqG/DKeR9sT3VgGby1mzCqzeY0Uy/SyirDdySd6rnvtgDw94lfLzo6yAKN2BHpGvZkNb0T3HwecaF4qy8OYgVo9CG9RcWdLDSSGBGpSY7AurIH3wAXgLNNJmUdlIOsxtprRtGzAkG31NzdgE40nSff+2M1/DCGWLMPGGVoWa9YJOsqDVbdgfj7bY02sBJ/iR04ypH6tJAvtVjjV8A7nGS9Syz65fNZXZTpZgRTEGtq5+K7LjdPFjKIGLmlCDUfZWNMf8JOMPj6oImiJAlCuJGQ/wDSAoU/Zb392wA0cRU6GuuGBHBrkH3o2R/bbBuUiRJHEsTlnNgAEMBXKA1zYJcXsRVbnHTqmZXMTSZlYxCp3dRIW1MT6dJCgA32GwonDPpXjMjN/mMwpkZY9CKtDQBxVg7e/vd4Bp1PNojgOEjlgiVY1DVoQrVMDeqwSPuR84h8rHHqi1bqJFZr/UBov42O1Yqo5zn4cwhT/wAQ3qjUtsDakab3K0CAOxN98RmQy7SWtNcYYsK3FfVfYVWArunzwSKWzTktmtZmOqgqrwoA7gaaHfTWOB6mi5AZeZVeWMsYJatvL7If7mjj1l8ll0yWWmksqZ2M1N6tKkDQAN/Ud+b5PAwpzefy8khcB4YxZWO9Z9ySTVkkD4GA7qZsxNH5SAsBrcfykDTqb4ocYLz3hGaBDLLGyK9NerYF6IFDj2Aw/wDA+ahTJvKYyWYldO9OBwoI3PqAvA3UPEL55VSWRYIyDIzkWXjT0hgOwLagB39ydsBNQ9NSiRNoksGjft3A7/3/AMsfYJhLmYjm5AIyRqejsBVsRRPtzsLvD/I9AbMZZpo4pCi2CygoZAu4dl1APY7gtVb32m+nK8sulVNsSvlgEtRO4PC9v1UOBgLPpWQycDRSQwiaaVii+YW8pN/QxAssWXb/ALSdsUHWPDWbmJkleN2UUsY9C7/pUmwCTtvZP9sSnSMwcpJ5MnmSZSYUoZSNEii7XmtJINqa4PzgPqn5xwVWV5443VmbWxYVR3QnVQJ+oCtr+AFTl/B8mkq8QNkvpDi1NKNgDYpa3N3dkCxgP/h2aN6hTMImq2WwQWUHSw1BaCsb5N17b4jZetZvLM0hdrnJZZke1aiLIcWHNgA/b5x1HiHqJuYZiWhpttRoC/SvFbE3gPviyEZZZMu7GSR2DMGCVGSB67X6XZQRXFG6wp6V0+eUqyZcys+k0FtWVSRqYDtYrci65xZeJMmkOTjgnDSZlnaVqW2CysbErDgkCx9vvhLB4tlV5D5hiaRBGxCL9K3pQLXoAB7b4BdmumppnkSggFoGsEL/AC0LXUTQon++DvBOYZqgaZhG+saW1GNWQAqG7MGFAD9OPnSZo2ky8Na42lXVpBVjsRQJOw+2HXU3hizwgh2hYxtLEtkBl9RIJNqTQujxzeAdeGcpo6ghSFlRtmNelXVWDMpG2l/7cULxo1/IxnHgnxTmJMzDAxh8rcgDSXIAJBvWST740PzPjATX4j9ajy+XYOFJliKKpNWWsXXsosk/bGIxx2L2A2rbY0ca1+J2UyrwxyZslXRKVUYBiWO6qDyBQv225xlkskAOnLmaRTufMQDQb9wx1KPsMBTZuNAclA6mRWuWUQnU5slUS/5tmscDYDDrqHhfLIylpFjkk+lQTVbGtXc7g3xvtwbSZ3orrGrCdQ4I1TOdIQKWVUi9Xfc9tjvyTjjkfDZl2fObbHTHGzhRVBmHa6A+cAsmUoGBt1B2df03YG9AE/bfvWKOfOT/AJBvKhYtJQmnkVQW1HSFA3ZmNqNR9j98HL+GomVQ2dkZI9kAjUAX+rS1Gz3bk/YDH3rPQFSNcu3WI1RGDCNoxq1DgkxsW27XgEX/AA1I2hWR3ijJEojH8UN+t/LJ9QHYb7We+PEuXyMsh1SpltAAKGF0eU2fUqDZdq9NfNYeZOJzWvM5WaqCyq7ROR31h09VDhrB++H2ekyBTQ2ZkcV9JuYdhw0ZFf8AcMBMdHzM0UEyQNHPErF1DP5Y02pJoi7FWydubo4Ak6dmpIjIsaSFWH8JVLeWFH8MqFb+IhXgkEXqBHOKjI5TIwuZESZmrZTG4Tb3VpCGqxQb/TB+e6/AyAnJ+Yb3BGnY/KAn/tO2/OATZHxjnkh/LSZeZszQoE2abgmMD+GAOF2AGJ2HwR1JFDKrbGwBvpPPI3B9XbfFmeo5GjJHAEqjmFVnQ0pqMHS66jqrST2q+1F57qOdnWPyI3iX6g1MD8ajqJbb435vASMLTENHmMkZFsM/5aT1grdOUvciqvnkfGFydOlzd+TKDJC9FZjRKjeNmQg6SAdJOwPHYYp5/DmZiX1NR9RQhWZhr3IBql9RJJN38Ybw9KmmWpEyzd1d3ZnArevUpUfF1gIKTreXa481lfy939A0qsh5kA5PHAsUaG2O0eSy2siEmVYk1X5p/iuK0oo01pvfcfps840LM/mxpjT8vIgoUYzQ+wAf013vjHPp2QBZiIoYdqtYFF/F0pIJ33A/rgM/fxNnrZRGqb76kLd+S1eqz/8ANhjjm/EedtTrRwDuPKQDiyNh/bn9sVHiyUxa4y8btzaxAFRfGrUNwKPHcYVI8qjT5AAINaBThhuCfV7j5r1c6sByy/V/OZUnyyRGIxzM4QB3QHQwrbV9V1fAI3wac15EwkaOqf0zQynlh9ZQsfVub9I3P7DSZmck/wAQJVvpa/empiD9LGgDQI+dsD5jI/mUdiGRkIOkAkEba11AHSAfTfH2GAaeE+rJJ1SARxIsdsEtAG4a2JU+prsEn3+AcajpbGe+E+mxpnY3C0S3BBDA0e5+oadg1Dj5AOhfmx7HATnjbwKvUWiJzBh8tWX6A16yD3YUdsIsr+FaZchl6iVY2ARAD/T6yOa5GNJXKIwBZQ333x1HT4v+Un+Af7YDOYfBRpf/AMpLpFEL+VUKPnR9N+5rBw8Jn/8AZS+pqoQlVHPARgAMXQ6fF/yk/wAI/wBsffyEX/KT/Av+2AgD4Oyt/wASfzd9wYCf82OGWX8OdP0nTqIH6VU7GidlH273ixXKIOEX/CP9sfjlU/kX/CP9sBHZvw9ClCGNrGqyVYcfNXvvwRjjmegs1BGlUC2sR1zsBZVqob4tmiXb0r+2Pukfyj9sBn+Z8LOQUSXMUAN6A37m/J/bvj7lfBwUBmfNk8k+ab7cARCzzt9sX3kr/Kv7Y/GJa3VT/QYDLJcplzNJGoIKgmNyb1ElR9NV+umYnY3uMHy+AYiW0iU7/VoA2A+Yjff+25vGgeUur6F2Br0jHnJ00akqvHsMBna/h5Ca1iZ132NDm738kEf0ODl8JKaBOYZTRHqcFdNbatJYb7ci6O1YutK/yr+wx6ND9K/sMBK5boQ4/wDER+zB3Zr9jqUrXNe2O2YCBPKfMZn3vSiv9rCgn9sUOoV9K/tjxq+B+2Ajx4Z6dpIIkaySdRsk7k/bj++O6dNyCqoAICg6diNNncA3Ys/PvinL/A/bH5pPgftgJeXpvT9z5e4okgEHf5u8fsr0/JB2KhgzimdmIsAVQYtY2NbYpmfbgftjwZPgftgEuXyGWQgwhLVlvS3Hbi6G2CtZ9v7485nOmm9K7XRrfbAGA//Z"/>
          <p:cNvSpPr>
            <a:spLocks noChangeAspect="1" noChangeArrowheads="1"/>
          </p:cNvSpPr>
          <p:nvPr/>
        </p:nvSpPr>
        <p:spPr bwMode="auto">
          <a:xfrm>
            <a:off x="63500" y="-563563"/>
            <a:ext cx="1609725" cy="11811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47110" name="AutoShape 6" descr="data:image/jpeg;base64,/9j/4AAQSkZJRgABAQAAAQABAAD/2wCEAAkGBhISERUUExIWFRUWGB0aFxgWGB8eHBweGSIaIR8YHh4iHSciGSIjHB4fIi8hIycrLCwwHCExNTAqNyYrLCoBCQoKBQUFDQUFDSkYEhgpKSkpKSkpKSkpKSkpKSkpKSkpKSkpKSkpKSkpKSkpKSkpKSkpKSkpKSkpKSkpKSkpKf/AABEIAHwAqQMBIgACEQEDEQH/xAAbAAADAQEBAQEAAAAAAAAAAAAEBQYHAwIBAP/EAD8QAAICAAUCBQIEBAQEBgMBAAECAxEABBIhMQVBBhMiUWEycQcUQpEjUoGhkrHB0RZTYoIkM0Ny8PElVWMV/8QAFAEBAAAAAAAAAAAAAAAAAAAAAP/EABQRAQAAAAAAAAAAAAAAAAAAAAD/2gAMAwEAAhEDEQA/ALfrfiifLSrGkKOHAIJJFX2rv/TCiP8AErNspKw5fYXTMykjvpLUDXveA/xH1fmAQjN/DX6bsj1gjY8e9g/GJvL5SR0GoSKl+lSSV9kIskihsPfe+2A07o3iPNzAtLFCiEWoRtbNY/8AdQ32o4mZPxZzYeQDKLUe5sPYBNCwDyfbCaHqU0UYVVrSNrTsO96d8NMv10tlza3OtmiCDouzpIrcLv8A513D0n4s50y+UMrD5mrTp1Nd8VV7G/fjHqH8WM7I5WPLRNR9RTU1Vd7alJ47bYnvF+ZlnRGSIaAAZJUQar3I1kAmm532G/BwpyBlDegiRirOda2CEGonV/Q1YqwBgNFy/wCJGYY+qNV2JAaJ1LAULT1kc2DfHJx0yn4kSsD6Ir1bAaja7+onUQvbYnuDiAGceSBmktjEwcEGwADTrpFGwpsG+BQ4wL1Xo8sZJ8xCHQspV9yo30yR0Dq0kbV7e+waN1D8Sp4WUtCnlt39QIJ4veqO+45ra8eD+LQB+qIjjUiuRdXZ32H2u6xF9DEGa1xmJYj5TDazWwIZL+gKRZHHqNVh3k/wwkKtIk8RLrG0bANpsEFtiPpYWP8ATAO4vxaTbUF+qj6WAC1ZeyTxvsfbjFsvVWNEAEEAg+4PBxD9L/DdIs08ryB4jZSMjgtdhhWlgOxFHb97AUKG37YA38+3x+2P0ecYi7XAuizzvjm2x9JUffufucAXNnmAv0nesKuu9eliiDxBHOtVOoEBQ22o0d96G2Dol1GvSfcAg/5Yk+udXibTEkqtcoBA3FRkkgngUQNjzgP2d8fZhJY4gkLF2VaAfUdRA29Xz3ws6z+K88TShYYiEldAW1bhTQJo8++Fc+brqMJ2vz07+7AYluuWZ5kHJzEwHsLc74DQPBf4l5jOztE8USVGXtdXYrtua74Y+IfGGZyrkiOGWNQCyhyJVG3K2dtxuNvcDnEV07pD9OnRoWQu8ZDNKfTR0nbcdxj90bVMJNUqmNpkdgB6Dqr1G6CeqqPsWPArAWvRPGYzeY0xqPLI2JI13RsEBj9uBhz5Ce2IPJQKnXoY1UDREAdgN1WS+P3/AK4v/MOAlfG+aZM2qpd+SpFVZ3YbWRfbE+ZpVRXseWbA3FjT3q9vufbDb8Q5Kz0J2P8ABXc9qMgv9z/W8BTkSZfLZdVVXPmCSQBTpDNpFldxvv7ce+AEbNSuulm2IoM3pWmHuQOR3w7zRinC2akSlDqKktRsCo/82qrUln4GFnQfNXQsTKwdZgARayKBa0e17gHYi+NsOOpdOgKh0Bp4554zf/MVWU+wIJI24o4CJHi142By7BXsgn6Qa3ICkbaqB+97Ak4o8n+IrSSrHNEqwumhmOzqzggg9jbdvkb4mur9OiglaIRuwrUZXJG/Npppa4u9/thaM8w206wOGqzvvV/77YCh6bF+UjDNWot5OnYaiQ+4O4JCOp9t6N9gv/8AGJaPzJmSVnAkKrrJZtiq6Ts22/zwTeGXgnIDNQz5ZxpkBEkBIIKyICdJvffcEff+XHmTJu7h4jHrAS4pD6XUqjEC6ApybAI3Io2LwAnU+us/oE7rpcjyXUC+wsgaaO3pY2CD2rGh+A+pZg5RvzCgRxmopGNl0AvUTwwHAYXdYnsp4Bds6/5qNXg+oOrlSCfpW7t64N/cH3qurzxZbLGKLywEUKI74B5tRuNjdn3wBsHiNWHrXQjnTG1b2Ob7D3H9+LJ8MN/f2r/XEmFZckjAMaCv7k6j9tyNXf2wvyniDMCRyHJu2+klhY2pSRY45G14CwzuWdt1vbn/AOseY3Kblh7mu2O2X1yxoz6gxUEhbHPxX+f+mO0WTI33/wAsAm6r1GKWFlSePU6HSxloUCL3UivbENF0/wAiVWIsKyqXUgobUt6W5be9wa23vFF1boSHP+nQNflu0bR2kpQyEvtVEHSp5HqXbAPivPmSOOLTHFIH1IjuACoDCwark8DbvtxgEsfSVld5pGpVII0miaI3A+P8zhCJQ2b1Vs2Yk2+7f/Pvht08KzhH1IWCRoy+sFgWNhe2x4G+xPNYSdNkIziXV+a53/8Ac3J/pgK7xkAWA9kPHPH9hgDw70+QqE1akmYavWaCx1q1DttwR9r5ww8Xo8itMqM0QQrrUei6996++Ofhx2aFgAyxoV1HjzAKLJfdixLEXxGBvvgPPSHB6+hVtQ9WktyQFcDf7DGobYy7osurrqtVWGoewKuR/bGmX8jAQf4mdQEeZU0L/LqVJ7EOeB3NHb5+2EeYkXNliBJHME1EyAAMEG+oqACAt6X2YfT7HDz8QpGGdy5Q7iJXXayzK5pFHFknk7bY59f8NvHeagkbTIDI70A0bsASHqhoYcitjgAHzzxJHNFoDrZjI9b0w9IaOuRwCNtsBw+JfNyK5KdZBKGvLyoLHr30g8XTEae4NWKw+6Y2WbMRuSrKJGUgVVFKPouwDq+oHfuBjPc3NolWF/8Ay42aiBbL7EEMNqok/euMA9h8PyeW6pPFMosqjjTvQ+nnSfgGjQu8EdPy0uVBHliZmDLPdGi+4qwQDQ2FcBuOcAdK6guVzKSyKXjGtUVv1GqD0TYrYgsBsQfe6XpiyLlnGpDJKGICkktRsk0Bv8g9qBF4AEZU5fS8S3NYlLWdIUNya5prFDt8DHHpecU51biWRA4V2ZTWw+oAWE9Q29qHvsN0WVlzDxeYYwqh31uQlAp5gb40n59hd4NM2VM0rBZo5NTGN1K6QtbMVumVuTVUfY7YCmz3iAE6iTV2tauT9e9/SN962vtWFueVpFL0SzP6q43Brf5/qf7YA63k5hBqdB9IqaEmQEMB6mIpvbmtzuRzjv0OE+dEpG7MusqRQoklXFkFvSDtvTb2ALC9mi1jy72ZCu3b0/bsQMRs6MKBJ0qbCkKSO4N2D8g9rO5xU9a6t+XjaUgejcajsdwP9eB7HE0Xr0sKOrYkjc2D7HYfO4vmsB96l1CYhY/MkCR8ajoZmPqDbm9gwADHti66Y8nkKJqLgeqiaPsTY5rn5vEXmunxIpVWAcCiD9JJ3FbMCdJNX/qMOOh9YaGGWTMu+lCoAKE87Aq3DBvYbDna8Bz8Q+IoIp0QmpNLKAiE0X06bAO+4BO3H9pjr8jvmFb0ORGCYbNxH1eaRtsL9RN8fcY8dfVUkOdicMkxp43YK8euuV3sNVhq2FHjAOcmeSQOrMW0MkoJBJRhp2s+oCgpI3PydgAeReIUqtLqMZUagCRdklGO1WABdEXxZwnzXSJowrawpKk6g26XZ1Ntzv8Ac9qx969nI4Y8u0RPnaWE0bX6HjoavnUDYH+eCfDvWFzL+VI3lMaBKkDUDVKpY0l8E71tQwHfpUkuTSObzwCoXQmosHWzqiZRsPT2O1FTiwm6hFGlZcEw5r1hVG8bx0HS+wpgQB812xGTdKTKyyvG8f8ADV1onV6zsIwSRroUCwHbgYH6Zn2kkUeadmGnT+ksaBC7AAlQD9x3rAUfhqRT1uOh+k/2jbGqav8Ap/yxnfh3pgTqcUgYOHi22qiQbruKArf+bGh38DASvjSSGPNwTSpYihLBr2FuRuAPV3AG25HGILxH4hE7L5IcRIN1bZNRN8aiD8ajeKr8S8yEzOXJ16fK3KgkL6yN63BNgA4l81lxOw/KxFwEBZSA5J2BfSO242BJ5ujgGXR+iSsHddMashLhKoPdjUATY0gmgVI22vE/4nkQ5qg0cbxD1ONWk36tB7kLxdd64w+ynilY1Tysq0bJJclsQNNUY6YE2fq0k1YHGIvxAFGalVgxOtjV1erdaPBtaPzeAJp2SMLE7SawVK1prcXQF1bH1V7DtWGUXiHOZeRkEQjJBUgRFm2BoBiWYncngEXe2C+gdThykZ8ugzI/qJskBQbH/VYNAcE32x1yvi3Lzny8xl1npidQMgkAFVVFdNDkWdz27hK9QlumGrUSCxc6T2PqB+e9/wBcWPQVlljk1xa1BWa43XUK1WyXq1bbMlbCvfHjqPWOlxlHORJkBsWKG3ZkU04+dvm6wFlfE4jkabLlIRysKqaoXeksTQJvYfPGAspJjl8s2Y9X8dtEmYGg0rbAspBKg8ELQHvj50fq6oqplzCriN9nUqgD6TbFQQfXqVa5C7nHDouffOQ6EWQI2ppglLGlj6R6Wv1b7cX9sKX6ocretE1soEaMhDt87NSgXuaobirwH3x94izAMEREC/8Aqfwi0m6UAWBUb78AV6u94W5LxfO2YrMEN5jUW06RqIogpRDXtZoGx2wbn8jm8wqsyZUxaS/pJTawKDsRuD2sAH7A4Cz4TKsmYf8ALzTE00KuGEYAHqJQ+tgL3J598BZZWKMEF5Nq1vqDW2nsQBzXsO+PHXs2kkCLEmry7ZVR2ACn6hRvk7X2v2xOTZrOKseZZEWCQ7BL2Gkna+4G5rgg7G8O48/61IUAMLPqs6b3B23rn3Ivb2CbXM5V11/xMvJ+gg+au3ck0w33Js+432x1zzqNSRMsoQB/MRdINEBgSfqBJrnYkc7nAeWyTeb5T3sXBFX2Yc7XWx+1nfBXSc4Qka6bVQ0cgNEEPRNbXYNstdrXATviNmnmKmtSlFiJJ2jIFc82x1Eng4Oz3gX8lGksxWRSakUggrfB5sj5HuP6fOtdLYxmRd3gBB22dF2Iv/pBv/F7DHjw1k5s2WDsunjzZmNcVo1UbGnajVEAhgRWA0Do3SYpMoHy6qpUXTAleSao8EHjYmu5u8TmcyD5h2EkiRRxSaSsUXrYivUP5hf8jbAXycVHhzLusTLmJNMiMoGtudG+++vSy8HuLPviO8XZ/MQSMDrEcvqUt6bFClf+ZlG3a6DVvgKTwZHGJ4G84SSuCoQA+lEVvUb3DH0gjcCxi8xmP4bO7TxCgVQuSTs4ZwbPHqUjSP2I2xp3lj4wGf8A4q5UiTLuv6Im5FirH1D2qxfa8IenZ9I7aKkeEB1ZTqB5scbqSfpOLzxqdMmXe1tQ16qoqfqAuv03ttteMdzmaYqr3peQa2C7AhyTRFbAbUK7YC36t1SLqWXadCsebgADqP8A1lNbEfHIJ3BHscE+HejJmsoDmlQFYyikr/E8skgC62AOwNEj98QvT87GmhyWMpYBiLAAsbHsdvjFL17xGsSzRRsLZgI2QnUgNFxsa2siiOWOAjc9085bMmNHEyxsGRl+lgeDzseQfn+mLL/ilJM3l85l8uqyRgLMoP1DYWQNxXF+2JVulSqq3trjMgFHdRdffYX/AEwK2YkhKujFJFvUR+2/Yi/2o4DVPF2SXqWTebKkvo3aHYOhW21JXNjttfbexjPutrelqGhgGQ7bqeO3pHN/5YZ9B69msszzhNJjCs9D0lXJW3XspI39r1Cu4HUo960lVLtpF7aGYMPnSNZAOApfB/UTEjOpdZC2mtBI2rYkNYoHa/jY4H8T9TSXN5QO3pCOCTYouxpv0kMT3A25o1hTNmnyzB42uNxsWHBSrBo2CLH33wF1rqiPmFlRmcsgDh0IHp2HfcEd9jYJ+cBb+JOlQCf8vO0qjQJIwCCsiLWyhQKNA7V+na7BI/iHwnkZzlFyS6fPOksDQrTszWfqLce/GE+Sy8mdWFGk1PGw8n17jfvdELV7pZ24GGcniowKIZkVGSUuGUUSUsNRB5v4Fc/OAM6/kZ1jhy0ol8uPV5kx1SWAfoXug2ssQBwLwVl4cu6BYpGBH/8AORwR/LuDXxgJ/HsgkURAnSuoxg70x/WQaFjnf4vBvVsr+XhTMxoYXlNCGUJfq31oLOge6ntvgEnUsrIs7lFLhQq7KRRlBT6WCkndq2qqvC54GSwBbBC4awPQttqrsR7D3GKbJ5pvLeaR08xpVRANgT5QABobbNd3+kYWy5DzpCGU+lo4iQarU6rd77EBhgPGY6WsMLyGMvohJJu6bTYDWg5B4uvnjENkp3VozG7IVNLRA0kd79gf9saL1/xOseWnioSB5ZIFkUiqKg6j76SSLA4AxnEMhojuoPa7B/8Av+2A0fo3W8xm4UaTLNMyD6oSmogGrKVqG/DKeR9sT3VgGby1mzCqzeY0Uy/SyirDdySd6rnvtgDw94lfLzo6yAKN2BHpGvZkNb0T3HwecaF4qy8OYgVo9CG9RcWdLDSSGBGpSY7AurIH3wAXgLNNJmUdlIOsxtprRtGzAkG31NzdgE40nSff+2M1/DCGWLMPGGVoWa9YJOsqDVbdgfj7bY02sBJ/iR04ypH6tJAvtVjjV8A7nGS9Syz65fNZXZTpZgRTEGtq5+K7LjdPFjKIGLmlCDUfZWNMf8JOMPj6oImiJAlCuJGQ/wDSAoU/Zb392wA0cRU6GuuGBHBrkH3o2R/bbBuUiRJHEsTlnNgAEMBXKA1zYJcXsRVbnHTqmZXMTSZlYxCp3dRIW1MT6dJCgA32GwonDPpXjMjN/mMwpkZY9CKtDQBxVg7e/vd4Bp1PNojgOEjlgiVY1DVoQrVMDeqwSPuR84h8rHHqi1bqJFZr/UBov42O1Yqo5zn4cwhT/wAQ3qjUtsDakab3K0CAOxN98RmQy7SWtNcYYsK3FfVfYVWArunzwSKWzTktmtZmOqgqrwoA7gaaHfTWOB6mi5AZeZVeWMsYJatvL7If7mjj1l8ll0yWWmksqZ2M1N6tKkDQAN/Ud+b5PAwpzefy8khcB4YxZWO9Z9ySTVkkD4GA7qZsxNH5SAsBrcfykDTqb4ocYLz3hGaBDLLGyK9NerYF6IFDj2Aw/wDA+ahTJvKYyWYldO9OBwoI3PqAvA3UPEL55VSWRYIyDIzkWXjT0hgOwLagB39ydsBNQ9NSiRNoksGjft3A7/3/AMsfYJhLmYjm5AIyRqejsBVsRRPtzsLvD/I9AbMZZpo4pCi2CygoZAu4dl1APY7gtVb32m+nK8sulVNsSvlgEtRO4PC9v1UOBgLPpWQycDRSQwiaaVii+YW8pN/QxAssWXb/ALSdsUHWPDWbmJkleN2UUsY9C7/pUmwCTtvZP9sSnSMwcpJ5MnmSZSYUoZSNEii7XmtJINqa4PzgPqn5xwVWV5443VmbWxYVR3QnVQJ+oCtr+AFTl/B8mkq8QNkvpDi1NKNgDYpa3N3dkCxgP/h2aN6hTMImq2WwQWUHSw1BaCsb5N17b4jZetZvLM0hdrnJZZke1aiLIcWHNgA/b5x1HiHqJuYZiWhpttRoC/SvFbE3gPviyEZZZMu7GSR2DMGCVGSB67X6XZQRXFG6wp6V0+eUqyZcys+k0FtWVSRqYDtYrci65xZeJMmkOTjgnDSZlnaVqW2CysbErDgkCx9vvhLB4tlV5D5hiaRBGxCL9K3pQLXoAB7b4BdmumppnkSggFoGsEL/AC0LXUTQon++DvBOYZqgaZhG+saW1GNWQAqG7MGFAD9OPnSZo2ky8Na42lXVpBVjsRQJOw+2HXU3hizwgh2hYxtLEtkBl9RIJNqTQujxzeAdeGcpo6ghSFlRtmNelXVWDMpG2l/7cULxo1/IxnHgnxTmJMzDAxh8rcgDSXIAJBvWST740PzPjATX4j9ajy+XYOFJliKKpNWWsXXsosk/bGIxx2L2A2rbY0ca1+J2UyrwxyZslXRKVUYBiWO6qDyBQv225xlkskAOnLmaRTufMQDQb9wx1KPsMBTZuNAclA6mRWuWUQnU5slUS/5tmscDYDDrqHhfLIylpFjkk+lQTVbGtXc7g3xvtwbSZ3orrGrCdQ4I1TOdIQKWVUi9Xfc9tjvyTjjkfDZl2fObbHTHGzhRVBmHa6A+cAsmUoGBt1B2df03YG9AE/bfvWKOfOT/AJBvKhYtJQmnkVQW1HSFA3ZmNqNR9j98HL+GomVQ2dkZI9kAjUAX+rS1Gz3bk/YDH3rPQFSNcu3WI1RGDCNoxq1DgkxsW27XgEX/AA1I2hWR3ijJEojH8UN+t/LJ9QHYb7We+PEuXyMsh1SpltAAKGF0eU2fUqDZdq9NfNYeZOJzWvM5WaqCyq7ROR31h09VDhrB++H2ekyBTQ2ZkcV9JuYdhw0ZFf8AcMBMdHzM0UEyQNHPErF1DP5Y02pJoi7FWydubo4Ak6dmpIjIsaSFWH8JVLeWFH8MqFb+IhXgkEXqBHOKjI5TIwuZESZmrZTG4Tb3VpCGqxQb/TB+e6/AyAnJ+Yb3BGnY/KAn/tO2/OATZHxjnkh/LSZeZszQoE2abgmMD+GAOF2AGJ2HwR1JFDKrbGwBvpPPI3B9XbfFmeo5GjJHAEqjmFVnQ0pqMHS66jqrST2q+1F57qOdnWPyI3iX6g1MD8ajqJbb435vASMLTENHmMkZFsM/5aT1grdOUvciqvnkfGFydOlzd+TKDJC9FZjRKjeNmQg6SAdJOwPHYYp5/DmZiX1NR9RQhWZhr3IBql9RJJN38Ybw9KmmWpEyzd1d3ZnArevUpUfF1gIKTreXa481lfy939A0qsh5kA5PHAsUaG2O0eSy2siEmVYk1X5p/iuK0oo01pvfcfps840LM/mxpjT8vIgoUYzQ+wAf013vjHPp2QBZiIoYdqtYFF/F0pIJ33A/rgM/fxNnrZRGqb76kLd+S1eqz/8ANhjjm/EedtTrRwDuPKQDiyNh/bn9sVHiyUxa4y8btzaxAFRfGrUNwKPHcYVI8qjT5AAINaBThhuCfV7j5r1c6sByy/V/OZUnyyRGIxzM4QB3QHQwrbV9V1fAI3wac15EwkaOqf0zQynlh9ZQsfVub9I3P7DSZmck/wAQJVvpa/empiD9LGgDQI+dsD5jI/mUdiGRkIOkAkEba11AHSAfTfH2GAaeE+rJJ1SARxIsdsEtAG4a2JU+prsEn3+AcajpbGe+E+mxpnY3C0S3BBDA0e5+oadg1Dj5AOhfmx7HATnjbwKvUWiJzBh8tWX6A16yD3YUdsIsr+FaZchl6iVY2ARAD/T6yOa5GNJXKIwBZQ333x1HT4v+Un+Af7YDOYfBRpf/AMpLpFEL+VUKPnR9N+5rBw8Jn/8AZS+pqoQlVHPARgAMXQ6fF/yk/wAI/wBsffyEX/KT/Av+2AgD4Oyt/wASfzd9wYCf82OGWX8OdP0nTqIH6VU7GidlH273ixXKIOEX/CP9sfjlU/kX/CP9sBHZvw9ClCGNrGqyVYcfNXvvwRjjmegs1BGlUC2sR1zsBZVqob4tmiXb0r+2Pukfyj9sBn+Z8LOQUSXMUAN6A37m/J/bvj7lfBwUBmfNk8k+ab7cARCzzt9sX3kr/Kv7Y/GJa3VT/QYDLJcplzNJGoIKgmNyb1ElR9NV+umYnY3uMHy+AYiW0iU7/VoA2A+Yjff+25vGgeUur6F2Br0jHnJ00akqvHsMBna/h5Ca1iZ132NDm738kEf0ODl8JKaBOYZTRHqcFdNbatJYb7ci6O1YutK/yr+wx6ND9K/sMBK5boQ4/wDER+zB3Zr9jqUrXNe2O2YCBPKfMZn3vSiv9rCgn9sUOoV9K/tjxq+B+2Ajx4Z6dpIIkaySdRsk7k/bj++O6dNyCqoAICg6diNNncA3Ys/PvinL/A/bH5pPgftgJeXpvT9z5e4okgEHf5u8fsr0/JB2KhgzimdmIsAVQYtY2NbYpmfbgftjwZPgftgEuXyGWQgwhLVlvS3Hbi6G2CtZ9v7485nOmm9K7XRrfbAGA//Z"/>
          <p:cNvSpPr>
            <a:spLocks noChangeAspect="1" noChangeArrowheads="1"/>
          </p:cNvSpPr>
          <p:nvPr/>
        </p:nvSpPr>
        <p:spPr bwMode="auto">
          <a:xfrm>
            <a:off x="63500" y="-563563"/>
            <a:ext cx="1609725" cy="11811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47112" name="Picture 8" descr="http://www.rijksmuseum.nl/images/aria/rp/d/rp-p-ob-38-926.dq1?aria/maxwidth_288"/>
          <p:cNvPicPr>
            <a:picLocks noChangeAspect="1" noChangeArrowheads="1"/>
          </p:cNvPicPr>
          <p:nvPr/>
        </p:nvPicPr>
        <p:blipFill>
          <a:blip r:embed="rId3" cstate="print"/>
          <a:srcRect/>
          <a:stretch>
            <a:fillRect/>
          </a:stretch>
        </p:blipFill>
        <p:spPr bwMode="auto">
          <a:xfrm>
            <a:off x="4644008" y="548680"/>
            <a:ext cx="4136512" cy="3024336"/>
          </a:xfrm>
          <a:prstGeom prst="rect">
            <a:avLst/>
          </a:prstGeom>
          <a:noFill/>
        </p:spPr>
      </p:pic>
      <p:pic>
        <p:nvPicPr>
          <p:cNvPr id="47114" name="Picture 10" descr="http://t1.gstatic.com/images?q=tbn:ANd9GcQvZB6GE8FqjfRMTM8DQzBMVAc28ESN9jn1uL7gu2kh5GDMvc9GZg"/>
          <p:cNvPicPr>
            <a:picLocks noChangeAspect="1" noChangeArrowheads="1"/>
          </p:cNvPicPr>
          <p:nvPr/>
        </p:nvPicPr>
        <p:blipFill>
          <a:blip r:embed="rId4" cstate="print"/>
          <a:srcRect/>
          <a:stretch>
            <a:fillRect/>
          </a:stretch>
        </p:blipFill>
        <p:spPr bwMode="auto">
          <a:xfrm>
            <a:off x="323528" y="3789040"/>
            <a:ext cx="8159400" cy="266429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25</a:t>
            </a:fld>
            <a:endParaRPr lang="nl-NL"/>
          </a:p>
        </p:txBody>
      </p:sp>
      <p:sp>
        <p:nvSpPr>
          <p:cNvPr id="3" name="Rechthoek 2"/>
          <p:cNvSpPr/>
          <p:nvPr/>
        </p:nvSpPr>
        <p:spPr>
          <a:xfrm>
            <a:off x="179512" y="188640"/>
            <a:ext cx="8784976" cy="1597745"/>
          </a:xfrm>
          <a:prstGeom prst="rect">
            <a:avLst/>
          </a:prstGeom>
        </p:spPr>
        <p:txBody>
          <a:bodyPr wrap="square">
            <a:spAutoFit/>
          </a:bodyPr>
          <a:lstStyle/>
          <a:p>
            <a:pPr>
              <a:lnSpc>
                <a:spcPts val="4000"/>
              </a:lnSpc>
            </a:pPr>
            <a:r>
              <a:rPr lang="en-US" sz="2800" dirty="0" err="1" smtClean="0"/>
              <a:t>Crescebat</a:t>
            </a:r>
            <a:r>
              <a:rPr lang="en-US" sz="2800" dirty="0" smtClean="0"/>
              <a:t> interim </a:t>
            </a:r>
            <a:r>
              <a:rPr lang="en-US" sz="2800" dirty="0" err="1" smtClean="0"/>
              <a:t>urbs</a:t>
            </a:r>
            <a:r>
              <a:rPr lang="en-US" sz="2800" dirty="0" smtClean="0"/>
              <a:t> </a:t>
            </a:r>
            <a:r>
              <a:rPr lang="en-US" sz="2800" dirty="0" err="1" smtClean="0"/>
              <a:t>munitionibus</a:t>
            </a:r>
            <a:r>
              <a:rPr lang="en-US" sz="2800" dirty="0" smtClean="0"/>
              <a:t> alia </a:t>
            </a:r>
            <a:r>
              <a:rPr lang="en-US" sz="2800" dirty="0" err="1" smtClean="0"/>
              <a:t>atque</a:t>
            </a:r>
            <a:r>
              <a:rPr lang="en-US" sz="2800" dirty="0" smtClean="0"/>
              <a:t> alia </a:t>
            </a:r>
            <a:r>
              <a:rPr lang="en-US" sz="2800" dirty="0" err="1" smtClean="0"/>
              <a:t>appetendo</a:t>
            </a:r>
            <a:r>
              <a:rPr lang="en-US" sz="2800" dirty="0" smtClean="0"/>
              <a:t> </a:t>
            </a:r>
            <a:r>
              <a:rPr lang="en-US" sz="2800" dirty="0" err="1" smtClean="0"/>
              <a:t>loca</a:t>
            </a:r>
            <a:r>
              <a:rPr lang="en-US" sz="2800" dirty="0" smtClean="0"/>
              <a:t>, cum in </a:t>
            </a:r>
            <a:r>
              <a:rPr lang="en-US" sz="2800" dirty="0" err="1" smtClean="0"/>
              <a:t>spem</a:t>
            </a:r>
            <a:r>
              <a:rPr lang="en-US" sz="2800" dirty="0" smtClean="0"/>
              <a:t> </a:t>
            </a:r>
            <a:r>
              <a:rPr lang="en-US" sz="2800" dirty="0" err="1" smtClean="0"/>
              <a:t>magis</a:t>
            </a:r>
            <a:r>
              <a:rPr lang="en-US" sz="2800" dirty="0" smtClean="0"/>
              <a:t> </a:t>
            </a:r>
            <a:r>
              <a:rPr lang="en-US" sz="2800" dirty="0" err="1" smtClean="0"/>
              <a:t>futurae</a:t>
            </a:r>
            <a:r>
              <a:rPr lang="en-US" sz="2800" dirty="0" smtClean="0"/>
              <a:t> </a:t>
            </a:r>
            <a:r>
              <a:rPr lang="en-US" sz="2800" dirty="0" err="1" smtClean="0"/>
              <a:t>multitudinis</a:t>
            </a:r>
            <a:r>
              <a:rPr lang="en-US" sz="2800" dirty="0" smtClean="0"/>
              <a:t> quam ad id quod </a:t>
            </a:r>
            <a:r>
              <a:rPr lang="en-US" sz="2800" dirty="0" err="1" smtClean="0"/>
              <a:t>tum</a:t>
            </a:r>
            <a:r>
              <a:rPr lang="en-US" sz="2800" dirty="0" smtClean="0"/>
              <a:t> </a:t>
            </a:r>
            <a:r>
              <a:rPr lang="en-US" sz="2800" dirty="0" err="1" smtClean="0"/>
              <a:t>hominum</a:t>
            </a:r>
            <a:r>
              <a:rPr lang="en-US" sz="2800" dirty="0" smtClean="0"/>
              <a:t> </a:t>
            </a:r>
            <a:r>
              <a:rPr lang="en-US" sz="2800" dirty="0" err="1" smtClean="0"/>
              <a:t>erat</a:t>
            </a:r>
            <a:r>
              <a:rPr lang="en-US" sz="2800" dirty="0" smtClean="0"/>
              <a:t> </a:t>
            </a:r>
            <a:r>
              <a:rPr lang="en-US" sz="2800" dirty="0" err="1" smtClean="0"/>
              <a:t>munirent</a:t>
            </a:r>
            <a:r>
              <a:rPr lang="en-US" sz="2800" dirty="0" smtClean="0"/>
              <a:t>. </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12</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noProof="0" dirty="0" smtClean="0">
                <a:latin typeface="+mj-lt"/>
                <a:ea typeface="+mj-ea"/>
                <a:cs typeface="+mj-cs"/>
              </a:rPr>
              <a:t>Waardoor groeide de stad? Citeer Latijn.</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a:t>
            </a:r>
            <a:r>
              <a:rPr lang="nl-NL" sz="2800" dirty="0" err="1" smtClean="0">
                <a:solidFill>
                  <a:srgbClr val="00B050"/>
                </a:solidFill>
                <a:latin typeface="+mj-lt"/>
                <a:ea typeface="+mj-ea"/>
                <a:cs typeface="+mj-cs"/>
              </a:rPr>
              <a:t>Crescebat</a:t>
            </a:r>
            <a:endParaRPr lang="nl-NL" sz="2800" dirty="0" smtClean="0">
              <a:solidFill>
                <a:srgbClr val="00B050"/>
              </a:solidFill>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lang="nl-NL" sz="2800" dirty="0" err="1" smtClean="0">
                <a:solidFill>
                  <a:srgbClr val="00B050"/>
                </a:solidFill>
                <a:latin typeface="+mj-lt"/>
                <a:ea typeface="+mj-ea"/>
                <a:cs typeface="+mj-cs"/>
              </a:rPr>
              <a:t>munitionibus</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a:t>
            </a:r>
            <a:r>
              <a:rPr lang="nl-NL" sz="2800" dirty="0" err="1" smtClean="0">
                <a:solidFill>
                  <a:srgbClr val="00B050"/>
                </a:solidFill>
                <a:latin typeface="+mj-lt"/>
                <a:ea typeface="+mj-ea"/>
                <a:cs typeface="+mj-cs"/>
              </a:rPr>
              <a:t>alia</a:t>
            </a:r>
            <a:r>
              <a:rPr lang="nl-NL" sz="2800" dirty="0" smtClean="0">
                <a:solidFill>
                  <a:srgbClr val="00B050"/>
                </a:solidFill>
                <a:latin typeface="+mj-lt"/>
                <a:ea typeface="+mj-ea"/>
                <a:cs typeface="+mj-cs"/>
              </a:rPr>
              <a:t> </a:t>
            </a:r>
            <a:r>
              <a:rPr lang="nl-NL" sz="2800" dirty="0" err="1" smtClean="0">
                <a:solidFill>
                  <a:srgbClr val="00B050"/>
                </a:solidFill>
                <a:latin typeface="+mj-lt"/>
                <a:ea typeface="+mj-ea"/>
                <a:cs typeface="+mj-cs"/>
              </a:rPr>
              <a:t>atque</a:t>
            </a:r>
            <a:r>
              <a:rPr lang="nl-NL" sz="2800" dirty="0" smtClean="0">
                <a:solidFill>
                  <a:srgbClr val="00B050"/>
                </a:solidFill>
                <a:latin typeface="+mj-lt"/>
                <a:ea typeface="+mj-ea"/>
                <a:cs typeface="+mj-cs"/>
              </a:rPr>
              <a:t> </a:t>
            </a:r>
            <a:r>
              <a:rPr lang="nl-NL" sz="2800" dirty="0" err="1" smtClean="0">
                <a:solidFill>
                  <a:srgbClr val="00B050"/>
                </a:solidFill>
                <a:latin typeface="+mj-lt"/>
                <a:ea typeface="+mj-ea"/>
                <a:cs typeface="+mj-cs"/>
              </a:rPr>
              <a:t>alia</a:t>
            </a:r>
            <a:r>
              <a:rPr lang="nl-NL" sz="2800" dirty="0" smtClean="0">
                <a:solidFill>
                  <a:srgbClr val="00B050"/>
                </a:solidFill>
                <a:latin typeface="+mj-lt"/>
                <a:ea typeface="+mj-ea"/>
                <a:cs typeface="+mj-cs"/>
              </a:rPr>
              <a:t> </a:t>
            </a:r>
            <a:r>
              <a:rPr lang="nl-NL" sz="2800" dirty="0" err="1" smtClean="0">
                <a:solidFill>
                  <a:srgbClr val="00B050"/>
                </a:solidFill>
                <a:latin typeface="+mj-lt"/>
                <a:ea typeface="+mj-ea"/>
                <a:cs typeface="+mj-cs"/>
              </a:rPr>
              <a:t>appetendo</a:t>
            </a:r>
            <a:endParaRPr lang="nl-NL" sz="2800" dirty="0" smtClean="0">
              <a:solidFill>
                <a:srgbClr val="00B050"/>
              </a:solidFill>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lang="nl-NL" sz="2800" dirty="0" smtClean="0">
                <a:solidFill>
                  <a:srgbClr val="00B050"/>
                </a:solidFill>
                <a:latin typeface="+mj-lt"/>
                <a:ea typeface="+mj-ea"/>
                <a:cs typeface="+mj-cs"/>
              </a:rPr>
              <a:t>in </a:t>
            </a:r>
            <a:r>
              <a:rPr lang="nl-NL" sz="2800" dirty="0" err="1" smtClean="0">
                <a:solidFill>
                  <a:srgbClr val="00B050"/>
                </a:solidFill>
                <a:latin typeface="+mj-lt"/>
                <a:ea typeface="+mj-ea"/>
                <a:cs typeface="+mj-cs"/>
              </a:rPr>
              <a:t>spem</a:t>
            </a:r>
            <a:r>
              <a:rPr lang="nl-NL" sz="2800" dirty="0" smtClean="0">
                <a:solidFill>
                  <a:srgbClr val="00B050"/>
                </a:solidFill>
                <a:latin typeface="+mj-lt"/>
                <a:ea typeface="+mj-ea"/>
                <a:cs typeface="+mj-cs"/>
              </a:rPr>
              <a:t> </a:t>
            </a:r>
            <a:r>
              <a:rPr lang="nl-NL" sz="2800" dirty="0" err="1" smtClean="0">
                <a:solidFill>
                  <a:srgbClr val="00B050"/>
                </a:solidFill>
                <a:latin typeface="+mj-lt"/>
                <a:ea typeface="+mj-ea"/>
                <a:cs typeface="+mj-cs"/>
              </a:rPr>
              <a:t>magis</a:t>
            </a:r>
            <a:r>
              <a:rPr lang="nl-NL" sz="2800" dirty="0" smtClean="0">
                <a:solidFill>
                  <a:srgbClr val="00B050"/>
                </a:solidFill>
                <a:latin typeface="+mj-lt"/>
                <a:ea typeface="+mj-ea"/>
                <a:cs typeface="+mj-cs"/>
              </a:rPr>
              <a:t> </a:t>
            </a:r>
            <a:r>
              <a:rPr lang="nl-NL" sz="2800" dirty="0" err="1" smtClean="0">
                <a:solidFill>
                  <a:srgbClr val="00B050"/>
                </a:solidFill>
                <a:latin typeface="+mj-lt"/>
                <a:ea typeface="+mj-ea"/>
                <a:cs typeface="+mj-cs"/>
              </a:rPr>
              <a:t>futurae</a:t>
            </a:r>
            <a:r>
              <a:rPr lang="nl-NL" sz="2800" dirty="0" smtClean="0">
                <a:solidFill>
                  <a:srgbClr val="00B050"/>
                </a:solidFill>
                <a:latin typeface="+mj-lt"/>
                <a:ea typeface="+mj-ea"/>
                <a:cs typeface="+mj-cs"/>
              </a:rPr>
              <a:t> </a:t>
            </a:r>
            <a:r>
              <a:rPr lang="nl-NL" sz="2800" dirty="0" err="1" smtClean="0">
                <a:solidFill>
                  <a:srgbClr val="00B050"/>
                </a:solidFill>
                <a:latin typeface="+mj-lt"/>
                <a:ea typeface="+mj-ea"/>
                <a:cs typeface="+mj-cs"/>
              </a:rPr>
              <a:t>multitudinis</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26</a:t>
            </a:fld>
            <a:endParaRPr lang="nl-NL"/>
          </a:p>
        </p:txBody>
      </p:sp>
      <p:sp>
        <p:nvSpPr>
          <p:cNvPr id="3" name="Rechthoek 2"/>
          <p:cNvSpPr/>
          <p:nvPr/>
        </p:nvSpPr>
        <p:spPr>
          <a:xfrm>
            <a:off x="179512" y="188640"/>
            <a:ext cx="8712968" cy="3170099"/>
          </a:xfrm>
          <a:prstGeom prst="rect">
            <a:avLst/>
          </a:prstGeom>
        </p:spPr>
        <p:txBody>
          <a:bodyPr wrap="square">
            <a:spAutoFit/>
          </a:bodyPr>
          <a:lstStyle/>
          <a:p>
            <a:pPr>
              <a:lnSpc>
                <a:spcPts val="4000"/>
              </a:lnSpc>
            </a:pPr>
            <a:r>
              <a:rPr lang="en-US" sz="2800" dirty="0" err="1" smtClean="0"/>
              <a:t>Deinde</a:t>
            </a:r>
            <a:r>
              <a:rPr lang="en-US" sz="2800" dirty="0" smtClean="0"/>
              <a:t> ne </a:t>
            </a:r>
            <a:r>
              <a:rPr lang="en-US" sz="2800" u="sng" dirty="0" err="1" smtClean="0">
                <a:solidFill>
                  <a:schemeClr val="accent1">
                    <a:lumMod val="60000"/>
                    <a:lumOff val="40000"/>
                  </a:schemeClr>
                </a:solidFill>
              </a:rPr>
              <a:t>vana</a:t>
            </a:r>
            <a:r>
              <a:rPr lang="en-US" sz="2800" dirty="0" smtClean="0"/>
              <a:t> </a:t>
            </a:r>
            <a:r>
              <a:rPr lang="en-US" sz="2800" u="sng" dirty="0" smtClean="0">
                <a:solidFill>
                  <a:srgbClr val="00B050"/>
                </a:solidFill>
              </a:rPr>
              <a:t>urbis </a:t>
            </a:r>
            <a:r>
              <a:rPr lang="en-US" sz="2800" u="sng" dirty="0" err="1" smtClean="0">
                <a:solidFill>
                  <a:srgbClr val="00B050"/>
                </a:solidFill>
              </a:rPr>
              <a:t>magnitudo</a:t>
            </a:r>
            <a:r>
              <a:rPr lang="en-US" sz="2800" dirty="0" smtClean="0"/>
              <a:t> </a:t>
            </a:r>
            <a:r>
              <a:rPr lang="en-US" sz="2800" dirty="0" err="1" smtClean="0"/>
              <a:t>esset</a:t>
            </a:r>
            <a:r>
              <a:rPr lang="en-US" sz="2800" dirty="0" smtClean="0"/>
              <a:t>, </a:t>
            </a:r>
            <a:r>
              <a:rPr lang="en-US" sz="2800" dirty="0" err="1" smtClean="0"/>
              <a:t>adiciendae</a:t>
            </a:r>
            <a:r>
              <a:rPr lang="en-US" sz="2800" dirty="0" smtClean="0"/>
              <a:t> </a:t>
            </a:r>
            <a:r>
              <a:rPr lang="en-US" sz="2800" dirty="0" err="1" smtClean="0"/>
              <a:t>multitudinis</a:t>
            </a:r>
            <a:r>
              <a:rPr lang="en-US" sz="2800" dirty="0" smtClean="0"/>
              <a:t> </a:t>
            </a:r>
            <a:r>
              <a:rPr lang="en-US" sz="2800" dirty="0" err="1" smtClean="0"/>
              <a:t>causa</a:t>
            </a:r>
            <a:r>
              <a:rPr lang="en-US" sz="2800" dirty="0" smtClean="0"/>
              <a:t> </a:t>
            </a:r>
            <a:r>
              <a:rPr lang="en-US" sz="2800" dirty="0" err="1" smtClean="0"/>
              <a:t>vetere</a:t>
            </a:r>
            <a:r>
              <a:rPr lang="en-US" sz="2800" dirty="0" smtClean="0"/>
              <a:t> </a:t>
            </a:r>
            <a:r>
              <a:rPr lang="en-US" sz="2800" dirty="0" err="1" smtClean="0"/>
              <a:t>consilio</a:t>
            </a:r>
            <a:r>
              <a:rPr lang="en-US" sz="2800" dirty="0" smtClean="0"/>
              <a:t> </a:t>
            </a:r>
            <a:r>
              <a:rPr lang="en-US" sz="2800" dirty="0" err="1" smtClean="0"/>
              <a:t>condentium</a:t>
            </a:r>
            <a:r>
              <a:rPr lang="en-US" sz="2800" dirty="0" smtClean="0"/>
              <a:t> </a:t>
            </a:r>
            <a:r>
              <a:rPr lang="en-US" sz="2800" dirty="0" err="1" smtClean="0"/>
              <a:t>urbes</a:t>
            </a:r>
            <a:r>
              <a:rPr lang="en-US" sz="2800" dirty="0" smtClean="0"/>
              <a:t>, qui </a:t>
            </a:r>
            <a:r>
              <a:rPr lang="en-US" sz="2800" dirty="0" err="1" smtClean="0"/>
              <a:t>obscuram</a:t>
            </a:r>
            <a:r>
              <a:rPr lang="en-US" sz="2800" dirty="0" smtClean="0"/>
              <a:t> </a:t>
            </a:r>
            <a:r>
              <a:rPr lang="en-US" sz="2800" dirty="0" err="1" smtClean="0"/>
              <a:t>atque</a:t>
            </a:r>
            <a:r>
              <a:rPr lang="en-US" sz="2800" dirty="0" smtClean="0"/>
              <a:t> </a:t>
            </a:r>
            <a:r>
              <a:rPr lang="en-US" sz="2800" dirty="0" err="1" smtClean="0"/>
              <a:t>humilem</a:t>
            </a:r>
            <a:r>
              <a:rPr lang="en-US" sz="2800" dirty="0" smtClean="0"/>
              <a:t> </a:t>
            </a:r>
            <a:r>
              <a:rPr lang="en-US" sz="2800" dirty="0" err="1" smtClean="0"/>
              <a:t>conciendo</a:t>
            </a:r>
            <a:r>
              <a:rPr lang="en-US" sz="2800" dirty="0" smtClean="0"/>
              <a:t> ad se </a:t>
            </a:r>
            <a:r>
              <a:rPr lang="en-US" sz="2800" dirty="0" err="1" smtClean="0"/>
              <a:t>multitudinem</a:t>
            </a:r>
            <a:r>
              <a:rPr lang="en-US" sz="2800" dirty="0" smtClean="0"/>
              <a:t> </a:t>
            </a:r>
            <a:r>
              <a:rPr lang="en-US" sz="2800" dirty="0" err="1" smtClean="0"/>
              <a:t>natam</a:t>
            </a:r>
            <a:r>
              <a:rPr lang="en-US" sz="2800" dirty="0" smtClean="0"/>
              <a:t> e terra </a:t>
            </a:r>
            <a:r>
              <a:rPr lang="en-US" sz="2800" dirty="0" err="1" smtClean="0"/>
              <a:t>sibi</a:t>
            </a:r>
            <a:r>
              <a:rPr lang="en-US" sz="2800" dirty="0" smtClean="0"/>
              <a:t> </a:t>
            </a:r>
            <a:r>
              <a:rPr lang="en-US" sz="2800" dirty="0" err="1" smtClean="0"/>
              <a:t>prolem</a:t>
            </a:r>
            <a:r>
              <a:rPr lang="en-US" sz="2800" dirty="0" smtClean="0"/>
              <a:t> </a:t>
            </a:r>
            <a:r>
              <a:rPr lang="en-US" sz="2800" dirty="0" err="1" smtClean="0"/>
              <a:t>ementiebantur</a:t>
            </a:r>
            <a:r>
              <a:rPr lang="en-US" sz="2800" dirty="0" smtClean="0"/>
              <a:t>, locum, qui </a:t>
            </a:r>
            <a:r>
              <a:rPr lang="en-US" sz="2800" dirty="0" err="1" smtClean="0"/>
              <a:t>nunc</a:t>
            </a:r>
            <a:r>
              <a:rPr lang="en-US" sz="2800" dirty="0" smtClean="0"/>
              <a:t> </a:t>
            </a:r>
            <a:r>
              <a:rPr lang="en-US" sz="2800" dirty="0" err="1" smtClean="0"/>
              <a:t>saeptus</a:t>
            </a:r>
            <a:r>
              <a:rPr lang="en-US" sz="2800" dirty="0" smtClean="0"/>
              <a:t> </a:t>
            </a:r>
            <a:r>
              <a:rPr lang="en-US" sz="2800" dirty="0" err="1" smtClean="0"/>
              <a:t>descendentibus</a:t>
            </a:r>
            <a:r>
              <a:rPr lang="en-US" sz="2800" dirty="0" smtClean="0"/>
              <a:t> inter duos </a:t>
            </a:r>
            <a:r>
              <a:rPr lang="en-US" sz="2800" dirty="0" err="1" smtClean="0"/>
              <a:t>lucos</a:t>
            </a:r>
            <a:r>
              <a:rPr lang="en-US" sz="2800" dirty="0" smtClean="0"/>
              <a:t> &lt;ad </a:t>
            </a:r>
            <a:r>
              <a:rPr lang="en-US" sz="2800" dirty="0" err="1" smtClean="0"/>
              <a:t>laevam</a:t>
            </a:r>
            <a:r>
              <a:rPr lang="en-US" sz="2800" dirty="0" smtClean="0"/>
              <a:t>&gt; </a:t>
            </a:r>
            <a:r>
              <a:rPr lang="en-US" sz="2800" dirty="0" err="1" smtClean="0"/>
              <a:t>est</a:t>
            </a:r>
            <a:r>
              <a:rPr lang="en-US" sz="2800" dirty="0" smtClean="0"/>
              <a:t>, asylum </a:t>
            </a:r>
            <a:r>
              <a:rPr lang="en-US" sz="2800" dirty="0" err="1" smtClean="0"/>
              <a:t>aperit</a:t>
            </a:r>
            <a:r>
              <a:rPr lang="en-US" sz="2800" dirty="0" smtClean="0"/>
              <a:t>.</a:t>
            </a:r>
            <a:endParaRPr lang="nl-NL" sz="2800" dirty="0"/>
          </a:p>
        </p:txBody>
      </p:sp>
      <p:sp>
        <p:nvSpPr>
          <p:cNvPr id="5"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13</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Hoe zou de “</a:t>
            </a:r>
            <a:r>
              <a:rPr lang="nl-NL" sz="2800" dirty="0" err="1" smtClean="0">
                <a:latin typeface="+mj-lt"/>
                <a:ea typeface="+mj-ea"/>
                <a:cs typeface="+mj-cs"/>
              </a:rPr>
              <a:t>magnitudo</a:t>
            </a:r>
            <a:r>
              <a:rPr lang="nl-NL" sz="2800" dirty="0" smtClean="0">
                <a:latin typeface="+mj-lt"/>
                <a:ea typeface="+mj-ea"/>
                <a:cs typeface="+mj-cs"/>
              </a:rPr>
              <a:t> </a:t>
            </a:r>
            <a:r>
              <a:rPr lang="nl-NL" sz="2800" dirty="0" err="1" smtClean="0">
                <a:latin typeface="+mj-lt"/>
                <a:ea typeface="+mj-ea"/>
                <a:cs typeface="+mj-cs"/>
              </a:rPr>
              <a:t>urbis</a:t>
            </a:r>
            <a:r>
              <a:rPr lang="nl-NL" sz="2800" dirty="0" smtClean="0">
                <a:latin typeface="+mj-lt"/>
                <a:ea typeface="+mj-ea"/>
                <a:cs typeface="+mj-cs"/>
              </a:rPr>
              <a:t>”</a:t>
            </a:r>
            <a:r>
              <a:rPr lang="nl-NL" sz="2800" dirty="0" smtClean="0">
                <a:solidFill>
                  <a:srgbClr val="00B050"/>
                </a:solidFill>
                <a:latin typeface="+mj-lt"/>
                <a:ea typeface="+mj-ea"/>
                <a:cs typeface="+mj-cs"/>
              </a:rPr>
              <a:t> </a:t>
            </a:r>
            <a:r>
              <a:rPr lang="nl-NL" sz="2800" dirty="0" smtClean="0">
                <a:solidFill>
                  <a:schemeClr val="accent1">
                    <a:lumMod val="60000"/>
                    <a:lumOff val="40000"/>
                  </a:schemeClr>
                </a:solidFill>
                <a:latin typeface="+mj-lt"/>
                <a:ea typeface="+mj-ea"/>
                <a:cs typeface="+mj-cs"/>
              </a:rPr>
              <a:t>“</a:t>
            </a:r>
            <a:r>
              <a:rPr lang="nl-NL" sz="2800" dirty="0" err="1" smtClean="0">
                <a:solidFill>
                  <a:schemeClr val="accent1">
                    <a:lumMod val="60000"/>
                    <a:lumOff val="40000"/>
                  </a:schemeClr>
                </a:solidFill>
                <a:latin typeface="+mj-lt"/>
                <a:ea typeface="+mj-ea"/>
                <a:cs typeface="+mj-cs"/>
              </a:rPr>
              <a:t>vana</a:t>
            </a:r>
            <a:r>
              <a:rPr lang="nl-NL" sz="2800" dirty="0" smtClean="0">
                <a:solidFill>
                  <a:schemeClr val="accent1">
                    <a:lumMod val="60000"/>
                    <a:lumOff val="40000"/>
                  </a:schemeClr>
                </a:solidFill>
                <a:latin typeface="+mj-lt"/>
                <a:ea typeface="+mj-ea"/>
                <a:cs typeface="+mj-cs"/>
              </a:rPr>
              <a:t>”</a:t>
            </a:r>
            <a:r>
              <a:rPr lang="nl-NL" sz="2800" dirty="0" smtClean="0">
                <a:solidFill>
                  <a:srgbClr val="00B050"/>
                </a:solidFill>
                <a:latin typeface="+mj-lt"/>
                <a:ea typeface="+mj-ea"/>
                <a:cs typeface="+mj-cs"/>
              </a:rPr>
              <a:t> </a:t>
            </a:r>
            <a:r>
              <a:rPr lang="nl-NL" sz="2800" dirty="0" smtClean="0">
                <a:latin typeface="+mj-lt"/>
                <a:ea typeface="+mj-ea"/>
                <a:cs typeface="+mj-cs"/>
              </a:rPr>
              <a:t>kunnen zijn?</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er was terrein ingepikt waar niemand woonde</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lang="nl-NL" sz="2800" noProof="0" dirty="0" smtClean="0">
                <a:solidFill>
                  <a:srgbClr val="00B050"/>
                </a:solidFill>
                <a:latin typeface="+mj-lt"/>
                <a:ea typeface="+mj-ea"/>
                <a:cs typeface="+mj-cs"/>
              </a:rPr>
              <a:t>er waren oude stedenstichters die logen</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de stad was groter dan het bouwgebied</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lang="nl-NL" sz="2800" noProof="0" dirty="0" smtClean="0">
                <a:solidFill>
                  <a:srgbClr val="00B050"/>
                </a:solidFill>
                <a:latin typeface="+mj-lt"/>
                <a:ea typeface="+mj-ea"/>
                <a:cs typeface="+mj-cs"/>
              </a:rPr>
              <a:t>er groeiden mensen uit de vruchtbare bodem</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27</a:t>
            </a:fld>
            <a:endParaRPr lang="nl-NL"/>
          </a:p>
        </p:txBody>
      </p:sp>
      <p:sp>
        <p:nvSpPr>
          <p:cNvPr id="3" name="Rechthoek 2"/>
          <p:cNvSpPr/>
          <p:nvPr/>
        </p:nvSpPr>
        <p:spPr>
          <a:xfrm>
            <a:off x="179512" y="188640"/>
            <a:ext cx="8784976" cy="2144177"/>
          </a:xfrm>
          <a:prstGeom prst="rect">
            <a:avLst/>
          </a:prstGeom>
        </p:spPr>
        <p:txBody>
          <a:bodyPr wrap="square">
            <a:spAutoFit/>
          </a:bodyPr>
          <a:lstStyle/>
          <a:p>
            <a:pPr>
              <a:lnSpc>
                <a:spcPts val="4000"/>
              </a:lnSpc>
            </a:pPr>
            <a:r>
              <a:rPr lang="en-US" sz="2800" u="sng" dirty="0" err="1" smtClean="0">
                <a:solidFill>
                  <a:srgbClr val="00B050"/>
                </a:solidFill>
              </a:rPr>
              <a:t>Eo</a:t>
            </a:r>
            <a:r>
              <a:rPr lang="en-US" sz="2800" dirty="0" smtClean="0"/>
              <a:t> ex </a:t>
            </a:r>
            <a:r>
              <a:rPr lang="en-US" sz="2800" dirty="0" err="1" smtClean="0"/>
              <a:t>finitimis</a:t>
            </a:r>
            <a:r>
              <a:rPr lang="en-US" sz="2800" dirty="0" smtClean="0"/>
              <a:t> </a:t>
            </a:r>
            <a:r>
              <a:rPr lang="en-US" sz="2800" dirty="0" err="1" smtClean="0"/>
              <a:t>populis</a:t>
            </a:r>
            <a:r>
              <a:rPr lang="en-US" sz="2800" dirty="0" smtClean="0"/>
              <a:t> </a:t>
            </a:r>
            <a:r>
              <a:rPr lang="en-US" sz="2800" dirty="0" err="1" smtClean="0"/>
              <a:t>turba</a:t>
            </a:r>
            <a:r>
              <a:rPr lang="en-US" sz="2800" dirty="0" smtClean="0"/>
              <a:t> </a:t>
            </a:r>
            <a:r>
              <a:rPr lang="en-US" sz="2800" dirty="0" err="1" smtClean="0"/>
              <a:t>omnis</a:t>
            </a:r>
            <a:r>
              <a:rPr lang="en-US" sz="2800" dirty="0" smtClean="0"/>
              <a:t>, sine </a:t>
            </a:r>
            <a:r>
              <a:rPr lang="en-US" sz="2800" dirty="0" err="1" smtClean="0"/>
              <a:t>discrimine</a:t>
            </a:r>
            <a:r>
              <a:rPr lang="en-US" sz="2800" dirty="0" smtClean="0"/>
              <a:t> </a:t>
            </a:r>
            <a:r>
              <a:rPr lang="en-US" sz="2800" dirty="0" err="1" smtClean="0"/>
              <a:t>liber</a:t>
            </a:r>
            <a:r>
              <a:rPr lang="en-US" sz="2800" dirty="0" smtClean="0"/>
              <a:t> an </a:t>
            </a:r>
            <a:r>
              <a:rPr lang="en-US" sz="2800" dirty="0" err="1" smtClean="0"/>
              <a:t>servus</a:t>
            </a:r>
            <a:r>
              <a:rPr lang="en-US" sz="2800" dirty="0" smtClean="0"/>
              <a:t> </a:t>
            </a:r>
            <a:r>
              <a:rPr lang="en-US" sz="2800" dirty="0" err="1" smtClean="0"/>
              <a:t>esset</a:t>
            </a:r>
            <a:r>
              <a:rPr lang="en-US" sz="2800" dirty="0" smtClean="0"/>
              <a:t>, </a:t>
            </a:r>
            <a:r>
              <a:rPr lang="en-US" sz="2800" dirty="0" err="1" smtClean="0"/>
              <a:t>avida</a:t>
            </a:r>
            <a:r>
              <a:rPr lang="en-US" sz="2800" dirty="0" smtClean="0"/>
              <a:t> </a:t>
            </a:r>
            <a:r>
              <a:rPr lang="en-US" sz="2800" dirty="0" err="1" smtClean="0"/>
              <a:t>novarum</a:t>
            </a:r>
            <a:r>
              <a:rPr lang="en-US" sz="2800" dirty="0" smtClean="0"/>
              <a:t> </a:t>
            </a:r>
            <a:r>
              <a:rPr lang="en-US" sz="2800" dirty="0" err="1" smtClean="0"/>
              <a:t>rerum</a:t>
            </a:r>
            <a:r>
              <a:rPr lang="en-US" sz="2800" dirty="0" smtClean="0"/>
              <a:t> </a:t>
            </a:r>
            <a:r>
              <a:rPr lang="en-US" sz="2800" dirty="0" err="1" smtClean="0"/>
              <a:t>perfugit</a:t>
            </a:r>
            <a:r>
              <a:rPr lang="en-US" sz="2800" dirty="0" smtClean="0"/>
              <a:t>, </a:t>
            </a:r>
            <a:r>
              <a:rPr lang="en-US" sz="2800" dirty="0" err="1" smtClean="0"/>
              <a:t>idque</a:t>
            </a:r>
            <a:r>
              <a:rPr lang="en-US" sz="2800" dirty="0" smtClean="0"/>
              <a:t> </a:t>
            </a:r>
            <a:r>
              <a:rPr lang="en-US" sz="2800" dirty="0" err="1" smtClean="0"/>
              <a:t>primum</a:t>
            </a:r>
            <a:r>
              <a:rPr lang="en-US" sz="2800" dirty="0" smtClean="0"/>
              <a:t> ad </a:t>
            </a:r>
            <a:r>
              <a:rPr lang="en-US" sz="2800" dirty="0" err="1" smtClean="0"/>
              <a:t>coeptam</a:t>
            </a:r>
            <a:r>
              <a:rPr lang="en-US" sz="2800" dirty="0" smtClean="0"/>
              <a:t> </a:t>
            </a:r>
            <a:r>
              <a:rPr lang="en-US" sz="2800" dirty="0" err="1" smtClean="0"/>
              <a:t>magnitudinem</a:t>
            </a:r>
            <a:r>
              <a:rPr lang="en-US" sz="2800" dirty="0" smtClean="0"/>
              <a:t> </a:t>
            </a:r>
            <a:r>
              <a:rPr lang="en-US" sz="2800" dirty="0" err="1" smtClean="0"/>
              <a:t>roboris</a:t>
            </a:r>
            <a:r>
              <a:rPr lang="en-US" sz="2800" dirty="0" smtClean="0"/>
              <a:t> </a:t>
            </a:r>
            <a:r>
              <a:rPr lang="en-US" sz="2800" dirty="0" err="1" smtClean="0"/>
              <a:t>fuit</a:t>
            </a:r>
            <a:r>
              <a:rPr lang="en-US" sz="2800" dirty="0" smtClean="0"/>
              <a:t>. Cum </a:t>
            </a:r>
            <a:r>
              <a:rPr lang="en-US" sz="2800" dirty="0" err="1" smtClean="0"/>
              <a:t>iam</a:t>
            </a:r>
            <a:r>
              <a:rPr lang="en-US" sz="2800" dirty="0" smtClean="0"/>
              <a:t> </a:t>
            </a:r>
            <a:r>
              <a:rPr lang="en-US" sz="2800" dirty="0" err="1" smtClean="0"/>
              <a:t>virium</a:t>
            </a:r>
            <a:r>
              <a:rPr lang="en-US" sz="2800" dirty="0" smtClean="0"/>
              <a:t> </a:t>
            </a:r>
            <a:r>
              <a:rPr lang="en-US" sz="2800" dirty="0" err="1" smtClean="0"/>
              <a:t>haud</a:t>
            </a:r>
            <a:r>
              <a:rPr lang="en-US" sz="2800" dirty="0" smtClean="0"/>
              <a:t> </a:t>
            </a:r>
            <a:r>
              <a:rPr lang="en-US" sz="2800" dirty="0" err="1" smtClean="0"/>
              <a:t>paeniteret</a:t>
            </a:r>
            <a:r>
              <a:rPr lang="en-US" sz="2800" dirty="0" smtClean="0"/>
              <a:t>, </a:t>
            </a:r>
            <a:r>
              <a:rPr lang="en-US" sz="2800" dirty="0" err="1" smtClean="0"/>
              <a:t>consilium</a:t>
            </a:r>
            <a:r>
              <a:rPr lang="en-US" sz="2800" dirty="0" smtClean="0"/>
              <a:t> </a:t>
            </a:r>
            <a:r>
              <a:rPr lang="en-US" sz="2800" dirty="0" err="1" smtClean="0"/>
              <a:t>deinde</a:t>
            </a:r>
            <a:r>
              <a:rPr lang="en-US" sz="2800" dirty="0" smtClean="0"/>
              <a:t> </a:t>
            </a:r>
            <a:r>
              <a:rPr lang="en-US" sz="2800" dirty="0" err="1" smtClean="0"/>
              <a:t>viribus</a:t>
            </a:r>
            <a:r>
              <a:rPr lang="en-US" sz="2800" dirty="0" smtClean="0"/>
              <a:t> </a:t>
            </a:r>
            <a:r>
              <a:rPr lang="en-US" sz="2800" dirty="0" err="1" smtClean="0"/>
              <a:t>parat</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14</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noProof="0" dirty="0" smtClean="0">
                <a:latin typeface="+mj-lt"/>
                <a:ea typeface="+mj-ea"/>
                <a:cs typeface="+mj-cs"/>
              </a:rPr>
              <a:t>Wat wordt bedoeld met “</a:t>
            </a:r>
            <a:r>
              <a:rPr lang="nl-NL" sz="2800" noProof="0" dirty="0" err="1" smtClean="0">
                <a:latin typeface="+mj-lt"/>
                <a:ea typeface="+mj-ea"/>
                <a:cs typeface="+mj-cs"/>
              </a:rPr>
              <a:t>eo</a:t>
            </a:r>
            <a:r>
              <a:rPr lang="nl-NL" sz="2800" noProof="0" dirty="0" smtClean="0">
                <a:latin typeface="+mj-lt"/>
                <a:ea typeface="+mj-ea"/>
                <a:cs typeface="+mj-cs"/>
              </a:rPr>
              <a:t>” (r1):</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a:t>
            </a:r>
            <a:r>
              <a:rPr lang="nl-NL" sz="2800" dirty="0" err="1" smtClean="0">
                <a:solidFill>
                  <a:srgbClr val="00B050"/>
                </a:solidFill>
                <a:latin typeface="+mj-lt"/>
                <a:ea typeface="+mj-ea"/>
                <a:cs typeface="+mj-cs"/>
              </a:rPr>
              <a:t>Roma</a:t>
            </a:r>
            <a:endParaRPr lang="nl-NL" sz="2800" dirty="0" smtClean="0">
              <a:solidFill>
                <a:srgbClr val="00B050"/>
              </a:solidFill>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lang="nl-NL" sz="2800" dirty="0" err="1" smtClean="0">
                <a:solidFill>
                  <a:srgbClr val="00B050"/>
                </a:solidFill>
                <a:latin typeface="+mj-lt"/>
                <a:ea typeface="+mj-ea"/>
                <a:cs typeface="+mj-cs"/>
              </a:rPr>
              <a:t>asylum</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a:t>
            </a:r>
            <a:r>
              <a:rPr lang="nl-NL" sz="2800" dirty="0" err="1" smtClean="0">
                <a:solidFill>
                  <a:srgbClr val="00B050"/>
                </a:solidFill>
                <a:latin typeface="+mj-lt"/>
                <a:ea typeface="+mj-ea"/>
                <a:cs typeface="+mj-cs"/>
              </a:rPr>
              <a:t>Capitolium</a:t>
            </a:r>
            <a:endParaRPr lang="nl-NL" sz="2800" dirty="0" smtClean="0">
              <a:solidFill>
                <a:srgbClr val="00B050"/>
              </a:solidFill>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lang="nl-NL" sz="2800" dirty="0" err="1" smtClean="0">
                <a:solidFill>
                  <a:srgbClr val="00B050"/>
                </a:solidFill>
                <a:latin typeface="+mj-lt"/>
                <a:ea typeface="+mj-ea"/>
                <a:cs typeface="+mj-cs"/>
              </a:rPr>
              <a:t>duos</a:t>
            </a:r>
            <a:r>
              <a:rPr lang="nl-NL" sz="2800" dirty="0" smtClean="0">
                <a:solidFill>
                  <a:srgbClr val="00B050"/>
                </a:solidFill>
                <a:latin typeface="+mj-lt"/>
                <a:ea typeface="+mj-ea"/>
                <a:cs typeface="+mj-cs"/>
              </a:rPr>
              <a:t> </a:t>
            </a:r>
            <a:r>
              <a:rPr lang="nl-NL" sz="2800" dirty="0" err="1" smtClean="0">
                <a:solidFill>
                  <a:srgbClr val="00B050"/>
                </a:solidFill>
                <a:latin typeface="+mj-lt"/>
                <a:ea typeface="+mj-ea"/>
                <a:cs typeface="+mj-cs"/>
              </a:rPr>
              <a:t>lucos</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66562" name="Picture 2" descr="http://blogimages.bloggen.be/tafelspringer/1254137-bfc1ea7c780b2822f56436ff7eebbc82.png"/>
          <p:cNvPicPr>
            <a:picLocks noChangeAspect="1" noChangeArrowheads="1"/>
          </p:cNvPicPr>
          <p:nvPr/>
        </p:nvPicPr>
        <p:blipFill>
          <a:blip r:embed="rId2" cstate="print"/>
          <a:srcRect/>
          <a:stretch>
            <a:fillRect/>
          </a:stretch>
        </p:blipFill>
        <p:spPr bwMode="auto">
          <a:xfrm>
            <a:off x="6012160" y="2492896"/>
            <a:ext cx="2520280" cy="2589519"/>
          </a:xfrm>
          <a:prstGeom prst="rect">
            <a:avLst/>
          </a:prstGeom>
          <a:noFill/>
        </p:spPr>
      </p:pic>
      <p:sp>
        <p:nvSpPr>
          <p:cNvPr id="6" name="Tekstvak 5"/>
          <p:cNvSpPr txBox="1"/>
          <p:nvPr/>
        </p:nvSpPr>
        <p:spPr>
          <a:xfrm>
            <a:off x="1331640" y="3212976"/>
            <a:ext cx="5857916" cy="461665"/>
          </a:xfrm>
          <a:prstGeom prst="rect">
            <a:avLst/>
          </a:prstGeom>
          <a:noFill/>
        </p:spPr>
        <p:txBody>
          <a:bodyPr wrap="square" rtlCol="0">
            <a:spAutoFit/>
          </a:bodyPr>
          <a:lstStyle/>
          <a:p>
            <a:r>
              <a:rPr lang="en-US" sz="2400" i="1" dirty="0" smtClean="0"/>
              <a:t>sine </a:t>
            </a:r>
            <a:r>
              <a:rPr lang="en-US" sz="2400" i="1" dirty="0" err="1" smtClean="0"/>
              <a:t>discrimine</a:t>
            </a:r>
            <a:r>
              <a:rPr lang="en-US" sz="2400" i="1" dirty="0" smtClean="0"/>
              <a:t> </a:t>
            </a:r>
            <a:r>
              <a:rPr lang="en-US" sz="2400" i="1" dirty="0" err="1" smtClean="0"/>
              <a:t>liber</a:t>
            </a:r>
            <a:r>
              <a:rPr lang="en-US" sz="2400" i="1" dirty="0" smtClean="0"/>
              <a:t> an </a:t>
            </a:r>
            <a:r>
              <a:rPr lang="en-US" sz="2400" i="1" dirty="0" err="1" smtClean="0"/>
              <a:t>servus</a:t>
            </a:r>
            <a:r>
              <a:rPr lang="en-US" sz="2400" i="1" dirty="0" smtClean="0"/>
              <a:t> </a:t>
            </a:r>
            <a:r>
              <a:rPr lang="en-US" sz="2400" i="1" dirty="0" err="1" smtClean="0"/>
              <a:t>esset</a:t>
            </a:r>
            <a:r>
              <a:rPr lang="en-US" sz="2400" i="1" dirty="0" smtClean="0"/>
              <a:t> …</a:t>
            </a:r>
            <a:endParaRPr lang="nl-NL" sz="2400"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28</a:t>
            </a:fld>
            <a:endParaRPr lang="nl-NL"/>
          </a:p>
        </p:txBody>
      </p:sp>
      <p:sp>
        <p:nvSpPr>
          <p:cNvPr id="3" name="Rechthoek 2"/>
          <p:cNvSpPr/>
          <p:nvPr/>
        </p:nvSpPr>
        <p:spPr>
          <a:xfrm>
            <a:off x="179512" y="188640"/>
            <a:ext cx="8784976" cy="1597745"/>
          </a:xfrm>
          <a:prstGeom prst="rect">
            <a:avLst/>
          </a:prstGeom>
        </p:spPr>
        <p:txBody>
          <a:bodyPr wrap="square">
            <a:spAutoFit/>
          </a:bodyPr>
          <a:lstStyle/>
          <a:p>
            <a:pPr>
              <a:lnSpc>
                <a:spcPts val="4000"/>
              </a:lnSpc>
            </a:pPr>
            <a:r>
              <a:rPr lang="en-US" sz="2800" dirty="0" smtClean="0"/>
              <a:t>Centum </a:t>
            </a:r>
            <a:r>
              <a:rPr lang="en-US" sz="2800" dirty="0" err="1" smtClean="0"/>
              <a:t>creat</a:t>
            </a:r>
            <a:r>
              <a:rPr lang="en-US" sz="2800" dirty="0" smtClean="0"/>
              <a:t> </a:t>
            </a:r>
            <a:r>
              <a:rPr lang="en-US" sz="2800" dirty="0" err="1" smtClean="0"/>
              <a:t>senatores</a:t>
            </a:r>
            <a:r>
              <a:rPr lang="en-US" sz="2800" dirty="0" smtClean="0"/>
              <a:t>, </a:t>
            </a:r>
            <a:r>
              <a:rPr lang="en-US" sz="2800" dirty="0" err="1" smtClean="0"/>
              <a:t>sive</a:t>
            </a:r>
            <a:r>
              <a:rPr lang="en-US" sz="2800" dirty="0" smtClean="0"/>
              <a:t> </a:t>
            </a:r>
            <a:r>
              <a:rPr lang="en-US" sz="2800" dirty="0" err="1" smtClean="0"/>
              <a:t>quia</a:t>
            </a:r>
            <a:r>
              <a:rPr lang="en-US" sz="2800" dirty="0" smtClean="0"/>
              <a:t> is </a:t>
            </a:r>
            <a:r>
              <a:rPr lang="en-US" sz="2800" dirty="0" err="1" smtClean="0"/>
              <a:t>numerus</a:t>
            </a:r>
            <a:r>
              <a:rPr lang="en-US" sz="2800" dirty="0" smtClean="0"/>
              <a:t> </a:t>
            </a:r>
            <a:r>
              <a:rPr lang="en-US" sz="2800" dirty="0" err="1" smtClean="0"/>
              <a:t>satis</a:t>
            </a:r>
            <a:r>
              <a:rPr lang="en-US" sz="2800" dirty="0" smtClean="0"/>
              <a:t> </a:t>
            </a:r>
            <a:r>
              <a:rPr lang="en-US" sz="2800" dirty="0" err="1" smtClean="0"/>
              <a:t>erat</a:t>
            </a:r>
            <a:r>
              <a:rPr lang="en-US" sz="2800" dirty="0" smtClean="0"/>
              <a:t>, </a:t>
            </a:r>
            <a:r>
              <a:rPr lang="en-US" sz="2800" dirty="0" err="1" smtClean="0"/>
              <a:t>sive</a:t>
            </a:r>
            <a:r>
              <a:rPr lang="en-US" sz="2800" dirty="0" smtClean="0"/>
              <a:t> </a:t>
            </a:r>
            <a:r>
              <a:rPr lang="en-US" sz="2800" dirty="0" err="1" smtClean="0"/>
              <a:t>quia</a:t>
            </a:r>
            <a:r>
              <a:rPr lang="en-US" sz="2800" dirty="0" smtClean="0"/>
              <a:t> soli centum </a:t>
            </a:r>
            <a:r>
              <a:rPr lang="en-US" sz="2800" dirty="0" err="1" smtClean="0"/>
              <a:t>erant</a:t>
            </a:r>
            <a:r>
              <a:rPr lang="en-US" sz="2800" dirty="0" smtClean="0"/>
              <a:t> qui </a:t>
            </a:r>
            <a:r>
              <a:rPr lang="en-US" sz="2800" dirty="0" err="1" smtClean="0"/>
              <a:t>creari</a:t>
            </a:r>
            <a:r>
              <a:rPr lang="en-US" sz="2800" dirty="0" smtClean="0"/>
              <a:t> </a:t>
            </a:r>
            <a:r>
              <a:rPr lang="en-US" sz="2800" dirty="0" err="1" smtClean="0"/>
              <a:t>patres</a:t>
            </a:r>
            <a:r>
              <a:rPr lang="en-US" sz="2800" dirty="0" smtClean="0"/>
              <a:t> </a:t>
            </a:r>
            <a:r>
              <a:rPr lang="en-US" sz="2800" dirty="0" err="1" smtClean="0"/>
              <a:t>possent</a:t>
            </a:r>
            <a:r>
              <a:rPr lang="en-US" sz="2800" dirty="0" smtClean="0"/>
              <a:t>. </a:t>
            </a:r>
            <a:r>
              <a:rPr lang="en-US" sz="2800" dirty="0" err="1" smtClean="0"/>
              <a:t>Patres</a:t>
            </a:r>
            <a:r>
              <a:rPr lang="en-US" sz="2800" dirty="0" smtClean="0"/>
              <a:t> </a:t>
            </a:r>
            <a:r>
              <a:rPr lang="en-US" sz="2800" dirty="0" err="1" smtClean="0"/>
              <a:t>certe</a:t>
            </a:r>
            <a:r>
              <a:rPr lang="en-US" sz="2800" dirty="0" smtClean="0"/>
              <a:t> </a:t>
            </a:r>
            <a:r>
              <a:rPr lang="en-US" sz="2800" dirty="0" err="1" smtClean="0"/>
              <a:t>ab</a:t>
            </a:r>
            <a:r>
              <a:rPr lang="en-US" sz="2800" dirty="0" smtClean="0"/>
              <a:t> </a:t>
            </a:r>
            <a:r>
              <a:rPr lang="en-US" sz="2800" dirty="0" err="1" smtClean="0"/>
              <a:t>honore</a:t>
            </a:r>
            <a:r>
              <a:rPr lang="en-US" sz="2800" dirty="0" smtClean="0"/>
              <a:t> </a:t>
            </a:r>
            <a:r>
              <a:rPr lang="en-US" sz="2800" dirty="0" err="1" smtClean="0"/>
              <a:t>patriciique</a:t>
            </a:r>
            <a:r>
              <a:rPr lang="en-US" sz="2800" dirty="0" smtClean="0"/>
              <a:t> progenies </a:t>
            </a:r>
            <a:r>
              <a:rPr lang="en-US" sz="2800" dirty="0" err="1" smtClean="0"/>
              <a:t>eorum</a:t>
            </a:r>
            <a:r>
              <a:rPr lang="en-US" sz="2800" dirty="0" smtClean="0"/>
              <a:t> </a:t>
            </a:r>
            <a:r>
              <a:rPr lang="en-US" sz="2800" dirty="0" err="1" smtClean="0"/>
              <a:t>appellati</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15</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noProof="0" dirty="0" smtClean="0">
                <a:latin typeface="+mj-lt"/>
                <a:ea typeface="+mj-ea"/>
                <a:cs typeface="+mj-cs"/>
              </a:rPr>
              <a:t>Waarom geeft Livius twee alternatieve redenen?</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hij is geschiedschrijver: hij moet informeren</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lang="nl-NL" sz="2800" dirty="0" smtClean="0">
                <a:solidFill>
                  <a:srgbClr val="00B050"/>
                </a:solidFill>
                <a:latin typeface="+mj-lt"/>
                <a:ea typeface="+mj-ea"/>
                <a:cs typeface="+mj-cs"/>
              </a:rPr>
              <a:t>er staat </a:t>
            </a:r>
            <a:r>
              <a:rPr lang="nl-NL" sz="2800" dirty="0" err="1" smtClean="0">
                <a:solidFill>
                  <a:srgbClr val="00B050"/>
                </a:solidFill>
                <a:latin typeface="+mj-lt"/>
                <a:ea typeface="+mj-ea"/>
                <a:cs typeface="+mj-cs"/>
              </a:rPr>
              <a:t>sive</a:t>
            </a:r>
            <a:r>
              <a:rPr lang="nl-NL" sz="2800" dirty="0" smtClean="0">
                <a:solidFill>
                  <a:srgbClr val="00B050"/>
                </a:solidFill>
                <a:latin typeface="+mj-lt"/>
                <a:ea typeface="+mj-ea"/>
                <a:cs typeface="+mj-cs"/>
              </a:rPr>
              <a:t>: dan moet er nog een keer </a:t>
            </a:r>
            <a:r>
              <a:rPr lang="nl-NL" sz="2800" dirty="0" err="1" smtClean="0">
                <a:solidFill>
                  <a:srgbClr val="00B050"/>
                </a:solidFill>
                <a:latin typeface="+mj-lt"/>
                <a:ea typeface="+mj-ea"/>
                <a:cs typeface="+mj-cs"/>
              </a:rPr>
              <a:t>sive</a:t>
            </a:r>
            <a:r>
              <a:rPr lang="nl-NL" sz="2800" dirty="0" smtClean="0">
                <a:solidFill>
                  <a:srgbClr val="00B050"/>
                </a:solidFill>
                <a:latin typeface="+mj-lt"/>
                <a:ea typeface="+mj-ea"/>
                <a:cs typeface="+mj-cs"/>
              </a:rPr>
              <a:t> staan</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hij heeft bladvulling nodig</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lang="nl-NL" sz="2800" dirty="0" smtClean="0">
                <a:solidFill>
                  <a:srgbClr val="00B050"/>
                </a:solidFill>
                <a:latin typeface="+mj-lt"/>
                <a:ea typeface="+mj-ea"/>
                <a:cs typeface="+mj-cs"/>
              </a:rPr>
              <a:t>hij weet het zelf ook niet</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64514" name="Picture 2" descr="http://home.planet.nl/~vink0077/Image/senaat02.jpg"/>
          <p:cNvPicPr>
            <a:picLocks noChangeAspect="1" noChangeArrowheads="1"/>
          </p:cNvPicPr>
          <p:nvPr/>
        </p:nvPicPr>
        <p:blipFill>
          <a:blip r:embed="rId2" cstate="print"/>
          <a:srcRect/>
          <a:stretch>
            <a:fillRect/>
          </a:stretch>
        </p:blipFill>
        <p:spPr bwMode="auto">
          <a:xfrm>
            <a:off x="827584" y="2060848"/>
            <a:ext cx="2143125" cy="1724025"/>
          </a:xfrm>
          <a:prstGeom prst="rect">
            <a:avLst/>
          </a:prstGeom>
          <a:noFill/>
        </p:spPr>
      </p:pic>
      <p:pic>
        <p:nvPicPr>
          <p:cNvPr id="64516" name="Picture 4" descr="http://t1.gstatic.com/images?q=tbn:ANd9GcQRnJvsrRnlXXT7cP2AvXvnvMDM-J8JGkAMiMdNfSu4lQerNIiX"/>
          <p:cNvPicPr>
            <a:picLocks noChangeAspect="1" noChangeArrowheads="1"/>
          </p:cNvPicPr>
          <p:nvPr/>
        </p:nvPicPr>
        <p:blipFill>
          <a:blip r:embed="rId3" cstate="print"/>
          <a:srcRect/>
          <a:stretch>
            <a:fillRect/>
          </a:stretch>
        </p:blipFill>
        <p:spPr bwMode="auto">
          <a:xfrm>
            <a:off x="4932040" y="1988840"/>
            <a:ext cx="2638425" cy="1733551"/>
          </a:xfrm>
          <a:prstGeom prst="rect">
            <a:avLst/>
          </a:prstGeom>
          <a:noFill/>
        </p:spPr>
      </p:pic>
      <p:sp>
        <p:nvSpPr>
          <p:cNvPr id="7" name="Rechthoek 6"/>
          <p:cNvSpPr/>
          <p:nvPr/>
        </p:nvSpPr>
        <p:spPr>
          <a:xfrm>
            <a:off x="2987824" y="2420888"/>
            <a:ext cx="1823961" cy="461665"/>
          </a:xfrm>
          <a:prstGeom prst="rect">
            <a:avLst/>
          </a:prstGeom>
        </p:spPr>
        <p:txBody>
          <a:bodyPr wrap="none">
            <a:spAutoFit/>
          </a:bodyPr>
          <a:lstStyle/>
          <a:p>
            <a:r>
              <a:rPr lang="en-US" sz="2400" i="1" dirty="0" smtClean="0"/>
              <a:t>…</a:t>
            </a:r>
            <a:r>
              <a:rPr lang="en-US" sz="2400" i="1" dirty="0" err="1" smtClean="0"/>
              <a:t>senatores</a:t>
            </a:r>
            <a:r>
              <a:rPr lang="en-US" sz="2400" i="1" dirty="0" smtClean="0"/>
              <a:t>…</a:t>
            </a:r>
            <a:endParaRPr lang="nl-NL" sz="2400" i="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29</a:t>
            </a:fld>
            <a:endParaRPr lang="nl-NL"/>
          </a:p>
        </p:txBody>
      </p:sp>
      <p:sp>
        <p:nvSpPr>
          <p:cNvPr id="3" name="Rechthoek 2"/>
          <p:cNvSpPr/>
          <p:nvPr/>
        </p:nvSpPr>
        <p:spPr>
          <a:xfrm>
            <a:off x="179512" y="188640"/>
            <a:ext cx="8712968" cy="3136628"/>
          </a:xfrm>
          <a:prstGeom prst="rect">
            <a:avLst/>
          </a:prstGeom>
        </p:spPr>
        <p:txBody>
          <a:bodyPr wrap="square">
            <a:spAutoFit/>
          </a:bodyPr>
          <a:lstStyle/>
          <a:p>
            <a:pPr>
              <a:lnSpc>
                <a:spcPts val="4000"/>
              </a:lnSpc>
            </a:pPr>
            <a:r>
              <a:rPr lang="en-US" sz="2800" dirty="0" err="1" smtClean="0"/>
              <a:t>Iam</a:t>
            </a:r>
            <a:r>
              <a:rPr lang="en-US" sz="2800" dirty="0" smtClean="0"/>
              <a:t> res </a:t>
            </a:r>
            <a:r>
              <a:rPr lang="en-US" sz="2800" dirty="0" err="1" smtClean="0"/>
              <a:t>Romana</a:t>
            </a:r>
            <a:r>
              <a:rPr lang="en-US" sz="2800" dirty="0" smtClean="0"/>
              <a:t> </a:t>
            </a:r>
            <a:r>
              <a:rPr lang="en-US" sz="2800" dirty="0" err="1" smtClean="0"/>
              <a:t>adeo</a:t>
            </a:r>
            <a:r>
              <a:rPr lang="en-US" sz="2800" dirty="0" smtClean="0"/>
              <a:t> </a:t>
            </a:r>
            <a:r>
              <a:rPr lang="en-US" sz="2800" dirty="0" err="1" smtClean="0"/>
              <a:t>erat</a:t>
            </a:r>
            <a:r>
              <a:rPr lang="en-US" sz="2800" dirty="0" smtClean="0"/>
              <a:t> </a:t>
            </a:r>
            <a:r>
              <a:rPr lang="en-US" sz="2800" dirty="0" err="1" smtClean="0"/>
              <a:t>valida</a:t>
            </a:r>
            <a:r>
              <a:rPr lang="en-US" sz="2800" dirty="0" smtClean="0"/>
              <a:t>, </a:t>
            </a:r>
            <a:r>
              <a:rPr lang="en-US" sz="2800" dirty="0" err="1" smtClean="0"/>
              <a:t>ut</a:t>
            </a:r>
            <a:r>
              <a:rPr lang="en-US" sz="2800" dirty="0" smtClean="0"/>
              <a:t> </a:t>
            </a:r>
            <a:r>
              <a:rPr lang="en-US" sz="2800" dirty="0" err="1" smtClean="0"/>
              <a:t>cuilibet</a:t>
            </a:r>
            <a:r>
              <a:rPr lang="en-US" sz="2800" dirty="0" smtClean="0"/>
              <a:t> </a:t>
            </a:r>
            <a:r>
              <a:rPr lang="en-US" sz="2800" dirty="0" err="1" smtClean="0"/>
              <a:t>finitimarum</a:t>
            </a:r>
            <a:r>
              <a:rPr lang="en-US" sz="2800" dirty="0" smtClean="0"/>
              <a:t> </a:t>
            </a:r>
            <a:r>
              <a:rPr lang="en-US" sz="2800" dirty="0" err="1" smtClean="0"/>
              <a:t>civitatium</a:t>
            </a:r>
            <a:r>
              <a:rPr lang="en-US" sz="2800" dirty="0" smtClean="0"/>
              <a:t> </a:t>
            </a:r>
            <a:r>
              <a:rPr lang="en-US" sz="2800" dirty="0" err="1" smtClean="0"/>
              <a:t>bello</a:t>
            </a:r>
            <a:r>
              <a:rPr lang="en-US" sz="2800" dirty="0" smtClean="0"/>
              <a:t> par </a:t>
            </a:r>
            <a:r>
              <a:rPr lang="en-US" sz="2800" dirty="0" err="1" smtClean="0"/>
              <a:t>esset</a:t>
            </a:r>
            <a:r>
              <a:rPr lang="en-US" sz="2800" dirty="0" smtClean="0"/>
              <a:t>; </a:t>
            </a:r>
            <a:r>
              <a:rPr lang="en-US" sz="2800" dirty="0" err="1" smtClean="0"/>
              <a:t>sed</a:t>
            </a:r>
            <a:r>
              <a:rPr lang="en-US" sz="2800" dirty="0" smtClean="0"/>
              <a:t> </a:t>
            </a:r>
            <a:r>
              <a:rPr lang="en-US" sz="2800" dirty="0" err="1" smtClean="0"/>
              <a:t>penuria</a:t>
            </a:r>
            <a:r>
              <a:rPr lang="en-US" sz="2800" dirty="0" smtClean="0"/>
              <a:t> </a:t>
            </a:r>
            <a:r>
              <a:rPr lang="en-US" sz="2800" dirty="0" err="1" smtClean="0"/>
              <a:t>mulierum</a:t>
            </a:r>
            <a:r>
              <a:rPr lang="en-US" sz="2800" dirty="0" smtClean="0"/>
              <a:t> </a:t>
            </a:r>
            <a:r>
              <a:rPr lang="en-US" sz="2800" dirty="0" err="1" smtClean="0"/>
              <a:t>hominis</a:t>
            </a:r>
            <a:r>
              <a:rPr lang="en-US" sz="2800" dirty="0" smtClean="0"/>
              <a:t> </a:t>
            </a:r>
            <a:r>
              <a:rPr lang="en-US" sz="2800" dirty="0" err="1" smtClean="0"/>
              <a:t>aetatem</a:t>
            </a:r>
            <a:r>
              <a:rPr lang="en-US" sz="2800" dirty="0" smtClean="0"/>
              <a:t> </a:t>
            </a:r>
            <a:r>
              <a:rPr lang="en-US" sz="2800" dirty="0" err="1" smtClean="0"/>
              <a:t>duratura</a:t>
            </a:r>
            <a:r>
              <a:rPr lang="en-US" sz="2800" dirty="0" smtClean="0"/>
              <a:t> </a:t>
            </a:r>
            <a:r>
              <a:rPr lang="en-US" sz="2800" dirty="0" err="1" smtClean="0"/>
              <a:t>magnitudo</a:t>
            </a:r>
            <a:r>
              <a:rPr lang="en-US" sz="2800" dirty="0" smtClean="0"/>
              <a:t> </a:t>
            </a:r>
            <a:r>
              <a:rPr lang="en-US" sz="2800" dirty="0" err="1" smtClean="0"/>
              <a:t>erat</a:t>
            </a:r>
            <a:r>
              <a:rPr lang="en-US" sz="2800" dirty="0" smtClean="0"/>
              <a:t>, </a:t>
            </a:r>
            <a:r>
              <a:rPr lang="en-US" sz="2800" dirty="0" err="1" smtClean="0"/>
              <a:t>quippe</a:t>
            </a:r>
            <a:r>
              <a:rPr lang="en-US" sz="2800" dirty="0" smtClean="0"/>
              <a:t> </a:t>
            </a:r>
            <a:r>
              <a:rPr lang="en-US" sz="2800" dirty="0" err="1" smtClean="0"/>
              <a:t>quibus</a:t>
            </a:r>
            <a:r>
              <a:rPr lang="en-US" sz="2800" dirty="0" smtClean="0"/>
              <a:t> </a:t>
            </a:r>
            <a:r>
              <a:rPr lang="en-US" sz="2800" dirty="0" err="1" smtClean="0"/>
              <a:t>nec</a:t>
            </a:r>
            <a:r>
              <a:rPr lang="en-US" sz="2800" dirty="0" smtClean="0"/>
              <a:t> </a:t>
            </a:r>
            <a:r>
              <a:rPr lang="en-US" sz="2800" dirty="0" err="1" smtClean="0"/>
              <a:t>domi</a:t>
            </a:r>
            <a:r>
              <a:rPr lang="en-US" sz="2800" dirty="0" smtClean="0"/>
              <a:t> </a:t>
            </a:r>
            <a:r>
              <a:rPr lang="en-US" sz="2800" dirty="0" err="1" smtClean="0"/>
              <a:t>spes</a:t>
            </a:r>
            <a:r>
              <a:rPr lang="en-US" sz="2800" dirty="0" smtClean="0"/>
              <a:t> </a:t>
            </a:r>
            <a:r>
              <a:rPr lang="en-US" sz="2800" dirty="0" err="1" smtClean="0"/>
              <a:t>prolis</a:t>
            </a:r>
            <a:r>
              <a:rPr lang="en-US" sz="2800" dirty="0" smtClean="0"/>
              <a:t> </a:t>
            </a:r>
            <a:r>
              <a:rPr lang="en-US" sz="2800" dirty="0" err="1" smtClean="0"/>
              <a:t>nec</a:t>
            </a:r>
            <a:r>
              <a:rPr lang="en-US" sz="2800" dirty="0" smtClean="0"/>
              <a:t> cum </a:t>
            </a:r>
            <a:r>
              <a:rPr lang="en-US" sz="2800" dirty="0" err="1" smtClean="0"/>
              <a:t>finitimis</a:t>
            </a:r>
            <a:r>
              <a:rPr lang="en-US" sz="2800" dirty="0" smtClean="0"/>
              <a:t> </a:t>
            </a:r>
            <a:r>
              <a:rPr lang="en-US" sz="2800" dirty="0" err="1" smtClean="0"/>
              <a:t>conubia</a:t>
            </a:r>
            <a:r>
              <a:rPr lang="en-US" sz="2800" dirty="0" smtClean="0"/>
              <a:t> </a:t>
            </a:r>
            <a:r>
              <a:rPr lang="en-US" sz="2800" dirty="0" err="1" smtClean="0"/>
              <a:t>essent</a:t>
            </a:r>
            <a:r>
              <a:rPr lang="en-US" sz="2800" dirty="0" smtClean="0"/>
              <a:t>. </a:t>
            </a:r>
            <a:r>
              <a:rPr lang="en-US" sz="2800" dirty="0" err="1" smtClean="0"/>
              <a:t>Tum</a:t>
            </a:r>
            <a:r>
              <a:rPr lang="en-US" sz="2800" dirty="0" smtClean="0"/>
              <a:t> ex </a:t>
            </a:r>
            <a:r>
              <a:rPr lang="en-US" sz="2800" dirty="0" err="1" smtClean="0"/>
              <a:t>consilio</a:t>
            </a:r>
            <a:r>
              <a:rPr lang="en-US" sz="2800" dirty="0" smtClean="0"/>
              <a:t> </a:t>
            </a:r>
            <a:r>
              <a:rPr lang="en-US" sz="2800" dirty="0" err="1" smtClean="0"/>
              <a:t>patrum</a:t>
            </a:r>
            <a:r>
              <a:rPr lang="en-US" sz="2800" dirty="0" smtClean="0"/>
              <a:t> Romulus legatos circa </a:t>
            </a:r>
            <a:r>
              <a:rPr lang="en-US" sz="2800" dirty="0" err="1" smtClean="0"/>
              <a:t>vicinas</a:t>
            </a:r>
            <a:r>
              <a:rPr lang="en-US" sz="2800" dirty="0" smtClean="0"/>
              <a:t> </a:t>
            </a:r>
            <a:r>
              <a:rPr lang="en-US" sz="2800" dirty="0" err="1" smtClean="0"/>
              <a:t>gentes</a:t>
            </a:r>
            <a:r>
              <a:rPr lang="en-US" sz="2800" dirty="0" smtClean="0"/>
              <a:t> </a:t>
            </a:r>
            <a:r>
              <a:rPr lang="en-US" sz="2800" dirty="0" err="1" smtClean="0"/>
              <a:t>misit</a:t>
            </a:r>
            <a:r>
              <a:rPr lang="en-US" sz="2800" dirty="0" smtClean="0"/>
              <a:t>, qui </a:t>
            </a:r>
            <a:r>
              <a:rPr lang="en-US" sz="2800" dirty="0" err="1" smtClean="0"/>
              <a:t>societatem</a:t>
            </a:r>
            <a:r>
              <a:rPr lang="en-US" sz="2800" dirty="0" smtClean="0"/>
              <a:t> </a:t>
            </a:r>
            <a:r>
              <a:rPr lang="en-US" sz="2800" dirty="0" err="1" smtClean="0"/>
              <a:t>conubiumque</a:t>
            </a:r>
            <a:r>
              <a:rPr lang="en-US" sz="2800" dirty="0" smtClean="0"/>
              <a:t> novo </a:t>
            </a:r>
            <a:r>
              <a:rPr lang="en-US" sz="2800" dirty="0" err="1" smtClean="0"/>
              <a:t>populo</a:t>
            </a:r>
            <a:r>
              <a:rPr lang="en-US" sz="2800" dirty="0" smtClean="0"/>
              <a:t> </a:t>
            </a:r>
            <a:r>
              <a:rPr lang="en-US" sz="2800" dirty="0" err="1" smtClean="0"/>
              <a:t>peterent</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16</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noProof="0" dirty="0" smtClean="0">
                <a:latin typeface="+mj-lt"/>
                <a:ea typeface="+mj-ea"/>
                <a:cs typeface="+mj-cs"/>
              </a:rPr>
              <a:t>Wat is </a:t>
            </a:r>
            <a:r>
              <a:rPr lang="nl-NL" sz="2800" noProof="0" dirty="0" err="1" smtClean="0">
                <a:latin typeface="+mj-lt"/>
                <a:ea typeface="+mj-ea"/>
                <a:cs typeface="+mj-cs"/>
              </a:rPr>
              <a:t>Rome’s</a:t>
            </a:r>
            <a:r>
              <a:rPr lang="nl-NL" sz="2800" noProof="0" dirty="0" smtClean="0">
                <a:latin typeface="+mj-lt"/>
                <a:ea typeface="+mj-ea"/>
                <a:cs typeface="+mj-cs"/>
              </a:rPr>
              <a:t> grootste probleem, aanvankelijk?</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a:t>
            </a:r>
            <a:r>
              <a:rPr lang="nl-NL" sz="2800" dirty="0" err="1" smtClean="0">
                <a:solidFill>
                  <a:srgbClr val="00B050"/>
                </a:solidFill>
                <a:latin typeface="+mj-lt"/>
                <a:ea typeface="+mj-ea"/>
                <a:cs typeface="+mj-cs"/>
              </a:rPr>
              <a:t>bello</a:t>
            </a:r>
            <a:r>
              <a:rPr lang="nl-NL" sz="2800" dirty="0" smtClean="0">
                <a:solidFill>
                  <a:srgbClr val="00B050"/>
                </a:solidFill>
                <a:latin typeface="+mj-lt"/>
                <a:ea typeface="+mj-ea"/>
                <a:cs typeface="+mj-cs"/>
              </a:rPr>
              <a:t> (r.2)</a:t>
            </a:r>
          </a:p>
          <a:p>
            <a:pPr lvl="0">
              <a:lnSpc>
                <a:spcPts val="3000"/>
              </a:lnSpc>
              <a:spcBef>
                <a:spcPct val="0"/>
              </a:spcBef>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lang="nl-NL" sz="2800" dirty="0" err="1" smtClean="0">
                <a:solidFill>
                  <a:srgbClr val="00B050"/>
                </a:solidFill>
                <a:latin typeface="+mj-lt"/>
                <a:ea typeface="+mj-ea"/>
                <a:cs typeface="+mj-cs"/>
              </a:rPr>
              <a:t>penuria</a:t>
            </a:r>
            <a:r>
              <a:rPr lang="nl-NL" sz="2800" dirty="0" smtClean="0">
                <a:solidFill>
                  <a:srgbClr val="00B050"/>
                </a:solidFill>
                <a:latin typeface="+mj-lt"/>
                <a:ea typeface="+mj-ea"/>
                <a:cs typeface="+mj-cs"/>
              </a:rPr>
              <a:t> </a:t>
            </a:r>
            <a:r>
              <a:rPr lang="nl-NL" sz="2800" dirty="0" err="1" smtClean="0">
                <a:solidFill>
                  <a:srgbClr val="00B050"/>
                </a:solidFill>
                <a:latin typeface="+mj-lt"/>
                <a:ea typeface="+mj-ea"/>
                <a:cs typeface="+mj-cs"/>
              </a:rPr>
              <a:t>mulierum</a:t>
            </a:r>
            <a:r>
              <a:rPr lang="nl-NL" sz="2800" dirty="0" smtClean="0">
                <a:solidFill>
                  <a:srgbClr val="00B050"/>
                </a:solidFill>
                <a:latin typeface="+mj-lt"/>
                <a:ea typeface="+mj-ea"/>
                <a:cs typeface="+mj-cs"/>
              </a:rPr>
              <a:t> (r.2)</a:t>
            </a:r>
            <a:r>
              <a:rPr lang="en-US" sz="2800" i="1" dirty="0" smtClean="0"/>
              <a:t> 	</a:t>
            </a:r>
            <a:r>
              <a:rPr lang="en-US" sz="2800" i="1" dirty="0" err="1" smtClean="0"/>
              <a:t>mmmmm</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a:t>
            </a:r>
            <a:r>
              <a:rPr lang="nl-NL" sz="2800" dirty="0" err="1" smtClean="0">
                <a:solidFill>
                  <a:srgbClr val="00B050"/>
                </a:solidFill>
                <a:latin typeface="+mj-lt"/>
                <a:ea typeface="+mj-ea"/>
                <a:cs typeface="+mj-cs"/>
              </a:rPr>
              <a:t>spes</a:t>
            </a:r>
            <a:r>
              <a:rPr lang="nl-NL" sz="2800" dirty="0" smtClean="0">
                <a:solidFill>
                  <a:srgbClr val="00B050"/>
                </a:solidFill>
                <a:latin typeface="+mj-lt"/>
                <a:ea typeface="+mj-ea"/>
                <a:cs typeface="+mj-cs"/>
              </a:rPr>
              <a:t> prolis (r.4)</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lang="nl-NL" sz="2800" dirty="0" err="1" smtClean="0">
                <a:solidFill>
                  <a:srgbClr val="00B050"/>
                </a:solidFill>
                <a:latin typeface="+mj-lt"/>
                <a:ea typeface="+mj-ea"/>
                <a:cs typeface="+mj-cs"/>
              </a:rPr>
              <a:t>societatem</a:t>
            </a:r>
            <a:r>
              <a:rPr lang="nl-NL" sz="2800" dirty="0" smtClean="0">
                <a:solidFill>
                  <a:srgbClr val="00B050"/>
                </a:solidFill>
                <a:latin typeface="+mj-lt"/>
                <a:ea typeface="+mj-ea"/>
                <a:cs typeface="+mj-cs"/>
              </a:rPr>
              <a:t> (…) </a:t>
            </a:r>
            <a:r>
              <a:rPr lang="nl-NL" sz="2800" dirty="0" err="1" smtClean="0">
                <a:solidFill>
                  <a:srgbClr val="00B050"/>
                </a:solidFill>
                <a:latin typeface="+mj-lt"/>
                <a:ea typeface="+mj-ea"/>
                <a:cs typeface="+mj-cs"/>
              </a:rPr>
              <a:t>peterent</a:t>
            </a:r>
            <a:r>
              <a:rPr lang="nl-NL" sz="2800" dirty="0" smtClean="0">
                <a:solidFill>
                  <a:srgbClr val="00B050"/>
                </a:solidFill>
                <a:latin typeface="+mj-lt"/>
                <a:ea typeface="+mj-ea"/>
                <a:cs typeface="+mj-cs"/>
              </a:rPr>
              <a:t> (r.6)</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63490" name="Picture 2" descr="http://t3.gstatic.com/images?q=tbn:ANd9GcRORqzcISkc6dOn67B9_nroVFfpxRuBUg4uQAf0CbTJk72Ws6iP"/>
          <p:cNvPicPr>
            <a:picLocks noChangeAspect="1" noChangeArrowheads="1"/>
          </p:cNvPicPr>
          <p:nvPr/>
        </p:nvPicPr>
        <p:blipFill>
          <a:blip r:embed="rId2" cstate="print"/>
          <a:srcRect/>
          <a:stretch>
            <a:fillRect/>
          </a:stretch>
        </p:blipFill>
        <p:spPr bwMode="auto">
          <a:xfrm>
            <a:off x="7020272" y="3284984"/>
            <a:ext cx="1656184" cy="1274485"/>
          </a:xfrm>
          <a:prstGeom prst="rect">
            <a:avLst/>
          </a:prstGeom>
          <a:noFill/>
        </p:spPr>
      </p:pic>
      <p:pic>
        <p:nvPicPr>
          <p:cNvPr id="63492" name="Picture 4" descr="http://t1.gstatic.com/images?q=tbn:ANd9GcSP6qwpki9EK6ujrxXkRofYA3FhIzfnpRLbMZEGqeGaJDgt1cmkPg"/>
          <p:cNvPicPr>
            <a:picLocks noChangeAspect="1" noChangeArrowheads="1"/>
          </p:cNvPicPr>
          <p:nvPr/>
        </p:nvPicPr>
        <p:blipFill>
          <a:blip r:embed="rId3" cstate="print"/>
          <a:srcRect/>
          <a:stretch>
            <a:fillRect/>
          </a:stretch>
        </p:blipFill>
        <p:spPr bwMode="auto">
          <a:xfrm>
            <a:off x="7164288" y="5013176"/>
            <a:ext cx="1172355" cy="1656184"/>
          </a:xfrm>
          <a:prstGeom prst="rect">
            <a:avLst/>
          </a:prstGeom>
          <a:noFill/>
        </p:spPr>
      </p:pic>
      <p:sp>
        <p:nvSpPr>
          <p:cNvPr id="7" name="Rechthoek 6"/>
          <p:cNvSpPr/>
          <p:nvPr/>
        </p:nvSpPr>
        <p:spPr>
          <a:xfrm>
            <a:off x="5220072" y="3645024"/>
            <a:ext cx="1841210" cy="461665"/>
          </a:xfrm>
          <a:prstGeom prst="rect">
            <a:avLst/>
          </a:prstGeom>
        </p:spPr>
        <p:txBody>
          <a:bodyPr wrap="none">
            <a:spAutoFit/>
          </a:bodyPr>
          <a:lstStyle/>
          <a:p>
            <a:r>
              <a:rPr lang="en-US" sz="2400" i="1" dirty="0" smtClean="0"/>
              <a:t>…</a:t>
            </a:r>
            <a:r>
              <a:rPr lang="en-US" sz="2400" i="1" dirty="0" err="1" smtClean="0"/>
              <a:t>conubium</a:t>
            </a:r>
            <a:r>
              <a:rPr lang="en-US" sz="2400" i="1" dirty="0" smtClean="0"/>
              <a:t>…</a:t>
            </a:r>
            <a:endParaRPr lang="nl-NL" sz="2400"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3</a:t>
            </a:fld>
            <a:endParaRPr lang="nl-NL"/>
          </a:p>
        </p:txBody>
      </p:sp>
      <p:sp>
        <p:nvSpPr>
          <p:cNvPr id="3" name="Tekstvak 2"/>
          <p:cNvSpPr txBox="1"/>
          <p:nvPr/>
        </p:nvSpPr>
        <p:spPr>
          <a:xfrm>
            <a:off x="323528" y="188641"/>
            <a:ext cx="3888432" cy="1200329"/>
          </a:xfrm>
          <a:prstGeom prst="rect">
            <a:avLst/>
          </a:prstGeom>
          <a:noFill/>
        </p:spPr>
        <p:txBody>
          <a:bodyPr wrap="square" rtlCol="0">
            <a:spAutoFit/>
          </a:bodyPr>
          <a:lstStyle/>
          <a:p>
            <a:r>
              <a:rPr lang="nl-NL" sz="7200" dirty="0" smtClean="0">
                <a:solidFill>
                  <a:schemeClr val="accent3">
                    <a:lumMod val="60000"/>
                    <a:lumOff val="40000"/>
                  </a:schemeClr>
                </a:solidFill>
              </a:rPr>
              <a:t>Dank aan:</a:t>
            </a:r>
            <a:endParaRPr lang="nl-NL" sz="6600" dirty="0">
              <a:solidFill>
                <a:schemeClr val="accent3">
                  <a:lumMod val="60000"/>
                  <a:lumOff val="40000"/>
                </a:schemeClr>
              </a:solidFill>
            </a:endParaRPr>
          </a:p>
        </p:txBody>
      </p:sp>
      <p:sp>
        <p:nvSpPr>
          <p:cNvPr id="4" name="Tekstvak 3"/>
          <p:cNvSpPr txBox="1"/>
          <p:nvPr/>
        </p:nvSpPr>
        <p:spPr>
          <a:xfrm>
            <a:off x="323528" y="1340768"/>
            <a:ext cx="8568952" cy="5262979"/>
          </a:xfrm>
          <a:prstGeom prst="rect">
            <a:avLst/>
          </a:prstGeom>
          <a:noFill/>
        </p:spPr>
        <p:txBody>
          <a:bodyPr wrap="square" rtlCol="0">
            <a:spAutoFit/>
          </a:bodyPr>
          <a:lstStyle/>
          <a:p>
            <a:pPr>
              <a:buFont typeface="Wingdings" pitchFamily="2" charset="2"/>
              <a:buChar char="§"/>
            </a:pPr>
            <a:r>
              <a:rPr lang="nl-NL" sz="2800" dirty="0" smtClean="0"/>
              <a:t>  de schoolleiding: voor de bijdrage in de </a:t>
            </a:r>
            <a:r>
              <a:rPr lang="nl-NL" sz="2800" dirty="0" err="1" smtClean="0"/>
              <a:t>pizza-kosten</a:t>
            </a:r>
            <a:r>
              <a:rPr lang="nl-NL" sz="2800" dirty="0" smtClean="0"/>
              <a:t> en     voor de steun aan de organisatie van deze marathon</a:t>
            </a:r>
          </a:p>
          <a:p>
            <a:endParaRPr lang="nl-NL" sz="2800" dirty="0" smtClean="0"/>
          </a:p>
          <a:p>
            <a:pPr>
              <a:buFont typeface="Wingdings" pitchFamily="2" charset="2"/>
              <a:buChar char="§"/>
            </a:pPr>
            <a:r>
              <a:rPr lang="nl-NL" sz="2800" dirty="0" smtClean="0"/>
              <a:t>  de heren Van </a:t>
            </a:r>
            <a:r>
              <a:rPr lang="nl-NL" sz="2800" dirty="0" err="1" smtClean="0"/>
              <a:t>Ringelenstein</a:t>
            </a:r>
            <a:r>
              <a:rPr lang="nl-NL" sz="2800" dirty="0" smtClean="0"/>
              <a:t>, </a:t>
            </a:r>
            <a:r>
              <a:rPr lang="nl-NL" sz="2800" dirty="0" err="1" smtClean="0"/>
              <a:t>Oduber</a:t>
            </a:r>
            <a:r>
              <a:rPr lang="nl-NL" sz="2800" dirty="0" smtClean="0"/>
              <a:t>, </a:t>
            </a:r>
            <a:r>
              <a:rPr lang="nl-NL" sz="2800" dirty="0" err="1" smtClean="0"/>
              <a:t>Vendeloo</a:t>
            </a:r>
            <a:r>
              <a:rPr lang="nl-NL" sz="2800" dirty="0" smtClean="0"/>
              <a:t> </a:t>
            </a:r>
            <a:r>
              <a:rPr lang="nl-NL" sz="2800" dirty="0" smtClean="0"/>
              <a:t>en De Kloe voor hun hulp en technische assistentie</a:t>
            </a:r>
          </a:p>
          <a:p>
            <a:endParaRPr lang="nl-NL" sz="2800" dirty="0" smtClean="0"/>
          </a:p>
          <a:p>
            <a:pPr>
              <a:buFont typeface="Wingdings" pitchFamily="2" charset="2"/>
              <a:buChar char="§"/>
            </a:pPr>
            <a:r>
              <a:rPr lang="nl-NL" sz="2800" dirty="0" smtClean="0"/>
              <a:t>  mijn collega mevrouw Kalb als mater intellectualis en leverancier van de POSTER</a:t>
            </a:r>
          </a:p>
          <a:p>
            <a:endParaRPr lang="nl-NL" sz="2800" dirty="0" smtClean="0"/>
          </a:p>
          <a:p>
            <a:pPr>
              <a:buFont typeface="Wingdings" pitchFamily="2" charset="2"/>
              <a:buChar char="§"/>
            </a:pPr>
            <a:r>
              <a:rPr lang="nl-NL" sz="2800" dirty="0" smtClean="0">
                <a:sym typeface="Wingdings"/>
              </a:rPr>
              <a:t>  d</a:t>
            </a:r>
            <a:r>
              <a:rPr lang="nl-NL" sz="2800" dirty="0" smtClean="0"/>
              <a:t>e mentoren, die we uit de kantine gejaagd hebben</a:t>
            </a:r>
          </a:p>
          <a:p>
            <a:endParaRPr lang="nl-NL" sz="2800" dirty="0" smtClean="0"/>
          </a:p>
          <a:p>
            <a:r>
              <a:rPr lang="nl-NL" sz="2800" dirty="0" smtClean="0">
                <a:sym typeface="Wingdings"/>
              </a:rPr>
              <a:t>  </a:t>
            </a:r>
            <a:r>
              <a:rPr lang="nl-NL" sz="2800" dirty="0" smtClean="0"/>
              <a:t>jullie allemaal voor jullie aanwezigheid</a:t>
            </a:r>
            <a:endParaRPr lang="nl-NL" sz="2800" dirty="0"/>
          </a:p>
        </p:txBody>
      </p:sp>
      <p:pic>
        <p:nvPicPr>
          <p:cNvPr id="88066" name="Picture 2" descr="http://t1.gstatic.com/images?q=tbn:ANd9GcS4TuizzG0nvB12W9Dip5CuKq_F0m-9vzIiWS9QXLtfnkT8Ejcp"/>
          <p:cNvPicPr>
            <a:picLocks noChangeAspect="1" noChangeArrowheads="1"/>
          </p:cNvPicPr>
          <p:nvPr/>
        </p:nvPicPr>
        <p:blipFill>
          <a:blip r:embed="rId2" cstate="print"/>
          <a:srcRect/>
          <a:stretch>
            <a:fillRect/>
          </a:stretch>
        </p:blipFill>
        <p:spPr bwMode="auto">
          <a:xfrm>
            <a:off x="5220072" y="116632"/>
            <a:ext cx="1224136" cy="1224136"/>
          </a:xfrm>
          <a:prstGeom prst="rect">
            <a:avLst/>
          </a:prstGeom>
          <a:noFill/>
        </p:spPr>
      </p:pic>
      <p:pic>
        <p:nvPicPr>
          <p:cNvPr id="88068" name="Picture 4" descr="http://www.heldringvmbo.nl/userfiles/techniek2.jpg"/>
          <p:cNvPicPr>
            <a:picLocks noChangeAspect="1" noChangeArrowheads="1"/>
          </p:cNvPicPr>
          <p:nvPr/>
        </p:nvPicPr>
        <p:blipFill>
          <a:blip r:embed="rId3" cstate="print"/>
          <a:srcRect/>
          <a:stretch>
            <a:fillRect/>
          </a:stretch>
        </p:blipFill>
        <p:spPr bwMode="auto">
          <a:xfrm>
            <a:off x="7164288" y="3068960"/>
            <a:ext cx="983657" cy="86409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30</a:t>
            </a:fld>
            <a:endParaRPr lang="nl-NL"/>
          </a:p>
        </p:txBody>
      </p:sp>
      <p:sp>
        <p:nvSpPr>
          <p:cNvPr id="3" name="Rechthoek 2"/>
          <p:cNvSpPr/>
          <p:nvPr/>
        </p:nvSpPr>
        <p:spPr>
          <a:xfrm>
            <a:off x="179512" y="188640"/>
            <a:ext cx="8712968" cy="2623667"/>
          </a:xfrm>
          <a:prstGeom prst="rect">
            <a:avLst/>
          </a:prstGeom>
        </p:spPr>
        <p:txBody>
          <a:bodyPr wrap="square">
            <a:spAutoFit/>
          </a:bodyPr>
          <a:lstStyle/>
          <a:p>
            <a:pPr>
              <a:lnSpc>
                <a:spcPts val="4000"/>
              </a:lnSpc>
            </a:pPr>
            <a:r>
              <a:rPr lang="en-US" sz="2800" dirty="0" err="1" smtClean="0">
                <a:solidFill>
                  <a:srgbClr val="FFFF00"/>
                </a:solidFill>
              </a:rPr>
              <a:t>urbes</a:t>
            </a:r>
            <a:r>
              <a:rPr lang="en-US" sz="2800" dirty="0" smtClean="0">
                <a:solidFill>
                  <a:srgbClr val="FFFF00"/>
                </a:solidFill>
              </a:rPr>
              <a:t>  </a:t>
            </a:r>
            <a:r>
              <a:rPr lang="en-US" sz="2800" dirty="0" err="1" smtClean="0">
                <a:solidFill>
                  <a:srgbClr val="FFFF00"/>
                </a:solidFill>
              </a:rPr>
              <a:t>quoque</a:t>
            </a:r>
            <a:r>
              <a:rPr lang="en-US" sz="2800" dirty="0" smtClean="0">
                <a:solidFill>
                  <a:srgbClr val="FFFF00"/>
                </a:solidFill>
              </a:rPr>
              <a:t>, </a:t>
            </a:r>
            <a:r>
              <a:rPr lang="en-US" sz="2800" dirty="0" err="1" smtClean="0">
                <a:solidFill>
                  <a:srgbClr val="FFFF00"/>
                </a:solidFill>
              </a:rPr>
              <a:t>ut</a:t>
            </a:r>
            <a:r>
              <a:rPr lang="en-US" sz="2800" dirty="0" smtClean="0">
                <a:solidFill>
                  <a:srgbClr val="FFFF00"/>
                </a:solidFill>
              </a:rPr>
              <a:t> cetera, ex </a:t>
            </a:r>
            <a:r>
              <a:rPr lang="en-US" sz="2800" dirty="0" err="1" smtClean="0">
                <a:solidFill>
                  <a:srgbClr val="FFFF00"/>
                </a:solidFill>
              </a:rPr>
              <a:t>infimo</a:t>
            </a:r>
            <a:r>
              <a:rPr lang="en-US" sz="2800" dirty="0" smtClean="0">
                <a:solidFill>
                  <a:srgbClr val="FFFF00"/>
                </a:solidFill>
              </a:rPr>
              <a:t> </a:t>
            </a:r>
            <a:r>
              <a:rPr lang="en-US" sz="2800" dirty="0" err="1" smtClean="0">
                <a:solidFill>
                  <a:srgbClr val="FFFF00"/>
                </a:solidFill>
              </a:rPr>
              <a:t>nasci</a:t>
            </a:r>
            <a:r>
              <a:rPr lang="en-US" sz="2800" dirty="0" smtClean="0">
                <a:solidFill>
                  <a:srgbClr val="FFFF00"/>
                </a:solidFill>
              </a:rPr>
              <a:t>; </a:t>
            </a:r>
            <a:r>
              <a:rPr lang="en-US" sz="2800" dirty="0" err="1" smtClean="0">
                <a:solidFill>
                  <a:srgbClr val="FFFF00"/>
                </a:solidFill>
              </a:rPr>
              <a:t>dein</a:t>
            </a:r>
            <a:r>
              <a:rPr lang="en-US" sz="2800" dirty="0" smtClean="0">
                <a:solidFill>
                  <a:srgbClr val="FFFF00"/>
                </a:solidFill>
              </a:rPr>
              <a:t>, </a:t>
            </a:r>
            <a:r>
              <a:rPr lang="en-US" sz="2800" dirty="0" err="1" smtClean="0">
                <a:solidFill>
                  <a:srgbClr val="FFFF00"/>
                </a:solidFill>
              </a:rPr>
              <a:t>quas</a:t>
            </a:r>
            <a:r>
              <a:rPr lang="en-US" sz="2800" dirty="0" smtClean="0">
                <a:solidFill>
                  <a:srgbClr val="FFFF00"/>
                </a:solidFill>
              </a:rPr>
              <a:t> </a:t>
            </a:r>
            <a:r>
              <a:rPr lang="en-US" sz="2800" dirty="0" err="1" smtClean="0">
                <a:solidFill>
                  <a:srgbClr val="FFFF00"/>
                </a:solidFill>
              </a:rPr>
              <a:t>sua</a:t>
            </a:r>
            <a:r>
              <a:rPr lang="en-US" sz="2800" dirty="0" smtClean="0">
                <a:solidFill>
                  <a:srgbClr val="FFFF00"/>
                </a:solidFill>
              </a:rPr>
              <a:t> </a:t>
            </a:r>
            <a:r>
              <a:rPr lang="en-US" sz="2800" dirty="0" err="1" smtClean="0">
                <a:solidFill>
                  <a:srgbClr val="FFFF00"/>
                </a:solidFill>
              </a:rPr>
              <a:t>virtus</a:t>
            </a:r>
            <a:r>
              <a:rPr lang="en-US" sz="2800" dirty="0" smtClean="0">
                <a:solidFill>
                  <a:srgbClr val="FFFF00"/>
                </a:solidFill>
              </a:rPr>
              <a:t> ac </a:t>
            </a:r>
            <a:r>
              <a:rPr lang="en-US" sz="2800" dirty="0" err="1" smtClean="0">
                <a:solidFill>
                  <a:srgbClr val="FFFF00"/>
                </a:solidFill>
              </a:rPr>
              <a:t>di</a:t>
            </a:r>
            <a:r>
              <a:rPr lang="en-US" sz="2800" dirty="0" smtClean="0">
                <a:solidFill>
                  <a:srgbClr val="FFFF00"/>
                </a:solidFill>
              </a:rPr>
              <a:t> </a:t>
            </a:r>
            <a:r>
              <a:rPr lang="en-US" sz="2800" dirty="0" err="1" smtClean="0">
                <a:solidFill>
                  <a:srgbClr val="FFFF00"/>
                </a:solidFill>
              </a:rPr>
              <a:t>iuvent</a:t>
            </a:r>
            <a:r>
              <a:rPr lang="en-US" sz="2800" dirty="0" smtClean="0">
                <a:solidFill>
                  <a:srgbClr val="FFFF00"/>
                </a:solidFill>
              </a:rPr>
              <a:t>, </a:t>
            </a:r>
            <a:r>
              <a:rPr lang="en-US" sz="2800" dirty="0" err="1" smtClean="0">
                <a:solidFill>
                  <a:srgbClr val="FFFF00"/>
                </a:solidFill>
              </a:rPr>
              <a:t>magnas</a:t>
            </a:r>
            <a:r>
              <a:rPr lang="en-US" sz="2800" dirty="0" smtClean="0">
                <a:solidFill>
                  <a:srgbClr val="FFFF00"/>
                </a:solidFill>
              </a:rPr>
              <a:t> </a:t>
            </a:r>
            <a:r>
              <a:rPr lang="en-US" sz="2800" dirty="0" err="1" smtClean="0">
                <a:solidFill>
                  <a:srgbClr val="FFFF00"/>
                </a:solidFill>
              </a:rPr>
              <a:t>opes</a:t>
            </a:r>
            <a:r>
              <a:rPr lang="en-US" sz="2800" dirty="0" smtClean="0">
                <a:solidFill>
                  <a:srgbClr val="FFFF00"/>
                </a:solidFill>
              </a:rPr>
              <a:t> </a:t>
            </a:r>
            <a:r>
              <a:rPr lang="en-US" sz="2800" dirty="0" err="1" smtClean="0">
                <a:solidFill>
                  <a:srgbClr val="FFFF00"/>
                </a:solidFill>
              </a:rPr>
              <a:t>sibi</a:t>
            </a:r>
            <a:r>
              <a:rPr lang="en-US" sz="2800" dirty="0" smtClean="0">
                <a:solidFill>
                  <a:srgbClr val="FFFF00"/>
                </a:solidFill>
              </a:rPr>
              <a:t> </a:t>
            </a:r>
            <a:r>
              <a:rPr lang="en-US" sz="2800" dirty="0" err="1" smtClean="0">
                <a:solidFill>
                  <a:srgbClr val="FFFF00"/>
                </a:solidFill>
              </a:rPr>
              <a:t>magnumque</a:t>
            </a:r>
            <a:r>
              <a:rPr lang="en-US" sz="2800" dirty="0" smtClean="0">
                <a:solidFill>
                  <a:srgbClr val="FFFF00"/>
                </a:solidFill>
              </a:rPr>
              <a:t> </a:t>
            </a:r>
            <a:r>
              <a:rPr lang="en-US" sz="2800" dirty="0" err="1" smtClean="0">
                <a:solidFill>
                  <a:srgbClr val="FFFF00"/>
                </a:solidFill>
              </a:rPr>
              <a:t>nomen</a:t>
            </a:r>
            <a:r>
              <a:rPr lang="en-US" sz="2800" dirty="0" smtClean="0">
                <a:solidFill>
                  <a:srgbClr val="FFFF00"/>
                </a:solidFill>
              </a:rPr>
              <a:t> </a:t>
            </a:r>
            <a:r>
              <a:rPr lang="en-US" sz="2800" dirty="0" err="1" smtClean="0">
                <a:solidFill>
                  <a:srgbClr val="FFFF00"/>
                </a:solidFill>
              </a:rPr>
              <a:t>facere</a:t>
            </a:r>
            <a:r>
              <a:rPr lang="en-US" sz="2800" dirty="0" smtClean="0">
                <a:solidFill>
                  <a:srgbClr val="FFFF00"/>
                </a:solidFill>
              </a:rPr>
              <a:t>; </a:t>
            </a:r>
            <a:r>
              <a:rPr lang="en-US" sz="2800" dirty="0" err="1" smtClean="0">
                <a:solidFill>
                  <a:srgbClr val="FFFF00"/>
                </a:solidFill>
              </a:rPr>
              <a:t>satis</a:t>
            </a:r>
            <a:r>
              <a:rPr lang="en-US" sz="2800" dirty="0" smtClean="0">
                <a:solidFill>
                  <a:srgbClr val="FFFF00"/>
                </a:solidFill>
              </a:rPr>
              <a:t> </a:t>
            </a:r>
            <a:r>
              <a:rPr lang="en-US" sz="2800" dirty="0" err="1" smtClean="0">
                <a:solidFill>
                  <a:srgbClr val="FFFF00"/>
                </a:solidFill>
              </a:rPr>
              <a:t>scire</a:t>
            </a:r>
            <a:r>
              <a:rPr lang="en-US" sz="2800" dirty="0" smtClean="0">
                <a:solidFill>
                  <a:srgbClr val="FFFF00"/>
                </a:solidFill>
              </a:rPr>
              <a:t>, </a:t>
            </a:r>
            <a:r>
              <a:rPr lang="en-US" sz="2800" dirty="0" err="1" smtClean="0">
                <a:solidFill>
                  <a:srgbClr val="FFFF00"/>
                </a:solidFill>
              </a:rPr>
              <a:t>origini</a:t>
            </a:r>
            <a:r>
              <a:rPr lang="en-US" sz="2800" dirty="0" smtClean="0">
                <a:solidFill>
                  <a:srgbClr val="FFFF00"/>
                </a:solidFill>
              </a:rPr>
              <a:t> </a:t>
            </a:r>
            <a:r>
              <a:rPr lang="en-US" sz="2800" dirty="0" err="1" smtClean="0">
                <a:solidFill>
                  <a:srgbClr val="FFFF00"/>
                </a:solidFill>
              </a:rPr>
              <a:t>Romanae</a:t>
            </a:r>
            <a:r>
              <a:rPr lang="en-US" sz="2800" dirty="0" smtClean="0">
                <a:solidFill>
                  <a:srgbClr val="FFFF00"/>
                </a:solidFill>
              </a:rPr>
              <a:t> et </a:t>
            </a:r>
            <a:r>
              <a:rPr lang="en-US" sz="2800" dirty="0" err="1" smtClean="0">
                <a:solidFill>
                  <a:srgbClr val="FFFF00"/>
                </a:solidFill>
              </a:rPr>
              <a:t>deos</a:t>
            </a:r>
            <a:r>
              <a:rPr lang="en-US" sz="2800" dirty="0" smtClean="0">
                <a:solidFill>
                  <a:srgbClr val="FFFF00"/>
                </a:solidFill>
              </a:rPr>
              <a:t> </a:t>
            </a:r>
            <a:r>
              <a:rPr lang="en-US" sz="2800" dirty="0" err="1" smtClean="0">
                <a:solidFill>
                  <a:srgbClr val="FFFF00"/>
                </a:solidFill>
              </a:rPr>
              <a:t>adfuisse</a:t>
            </a:r>
            <a:r>
              <a:rPr lang="en-US" sz="2800" dirty="0" smtClean="0">
                <a:solidFill>
                  <a:srgbClr val="FFFF00"/>
                </a:solidFill>
              </a:rPr>
              <a:t> et non </a:t>
            </a:r>
            <a:r>
              <a:rPr lang="en-US" sz="2800" dirty="0" err="1" smtClean="0">
                <a:solidFill>
                  <a:srgbClr val="FFFF00"/>
                </a:solidFill>
              </a:rPr>
              <a:t>defuturam</a:t>
            </a:r>
            <a:r>
              <a:rPr lang="en-US" sz="2800" dirty="0" smtClean="0">
                <a:solidFill>
                  <a:srgbClr val="FFFF00"/>
                </a:solidFill>
              </a:rPr>
              <a:t> </a:t>
            </a:r>
            <a:r>
              <a:rPr lang="en-US" sz="2800" dirty="0" err="1" smtClean="0">
                <a:solidFill>
                  <a:srgbClr val="FFFF00"/>
                </a:solidFill>
              </a:rPr>
              <a:t>virtutem</a:t>
            </a:r>
            <a:r>
              <a:rPr lang="en-US" sz="2800" dirty="0" smtClean="0">
                <a:solidFill>
                  <a:srgbClr val="FFFF00"/>
                </a:solidFill>
              </a:rPr>
              <a:t>; </a:t>
            </a:r>
            <a:r>
              <a:rPr lang="en-US" sz="2800" dirty="0" err="1" smtClean="0">
                <a:solidFill>
                  <a:srgbClr val="FFFF00"/>
                </a:solidFill>
              </a:rPr>
              <a:t>proinde</a:t>
            </a:r>
            <a:r>
              <a:rPr lang="en-US" sz="2800" dirty="0" smtClean="0">
                <a:solidFill>
                  <a:srgbClr val="FFFF00"/>
                </a:solidFill>
              </a:rPr>
              <a:t> ne </a:t>
            </a:r>
            <a:r>
              <a:rPr lang="en-US" sz="2800" dirty="0" err="1" smtClean="0">
                <a:solidFill>
                  <a:srgbClr val="FFFF00"/>
                </a:solidFill>
              </a:rPr>
              <a:t>gravarentur</a:t>
            </a:r>
            <a:r>
              <a:rPr lang="en-US" sz="2800" dirty="0" smtClean="0">
                <a:solidFill>
                  <a:srgbClr val="FFFF00"/>
                </a:solidFill>
              </a:rPr>
              <a:t> </a:t>
            </a:r>
            <a:r>
              <a:rPr lang="en-US" sz="2800" dirty="0" err="1" smtClean="0">
                <a:solidFill>
                  <a:srgbClr val="FFFF00"/>
                </a:solidFill>
              </a:rPr>
              <a:t>homines</a:t>
            </a:r>
            <a:r>
              <a:rPr lang="en-US" sz="2800" dirty="0" smtClean="0">
                <a:solidFill>
                  <a:srgbClr val="FFFF00"/>
                </a:solidFill>
              </a:rPr>
              <a:t> cum </a:t>
            </a:r>
            <a:r>
              <a:rPr lang="en-US" sz="2800" dirty="0" err="1" smtClean="0">
                <a:solidFill>
                  <a:srgbClr val="FFFF00"/>
                </a:solidFill>
              </a:rPr>
              <a:t>hominibus</a:t>
            </a:r>
            <a:r>
              <a:rPr lang="en-US" sz="2800" dirty="0" smtClean="0">
                <a:solidFill>
                  <a:srgbClr val="FFFF00"/>
                </a:solidFill>
              </a:rPr>
              <a:t> </a:t>
            </a:r>
            <a:r>
              <a:rPr lang="en-US" sz="2800" dirty="0" err="1" smtClean="0">
                <a:solidFill>
                  <a:srgbClr val="FFFF00"/>
                </a:solidFill>
              </a:rPr>
              <a:t>sanguinem</a:t>
            </a:r>
            <a:r>
              <a:rPr lang="en-US" sz="2800" dirty="0" smtClean="0">
                <a:solidFill>
                  <a:srgbClr val="FFFF00"/>
                </a:solidFill>
              </a:rPr>
              <a:t> ac genus </a:t>
            </a:r>
            <a:r>
              <a:rPr lang="en-US" sz="2800" dirty="0" err="1" smtClean="0">
                <a:solidFill>
                  <a:srgbClr val="FFFF00"/>
                </a:solidFill>
              </a:rPr>
              <a:t>miscere</a:t>
            </a:r>
            <a:r>
              <a:rPr lang="en-US" sz="2800" dirty="0" smtClean="0">
                <a:solidFill>
                  <a:srgbClr val="FFFF00"/>
                </a:solidFill>
              </a:rPr>
              <a:t>.</a:t>
            </a:r>
            <a:endParaRPr lang="nl-NL" sz="2800" dirty="0">
              <a:solidFill>
                <a:srgbClr val="FFFF0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17</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noProof="0" dirty="0" smtClean="0">
                <a:latin typeface="+mj-lt"/>
                <a:ea typeface="+mj-ea"/>
                <a:cs typeface="+mj-cs"/>
              </a:rPr>
              <a:t>Waarom staat deze tekst in het </a:t>
            </a:r>
            <a:r>
              <a:rPr lang="nl-NL" sz="2800" noProof="0" dirty="0" smtClean="0">
                <a:solidFill>
                  <a:srgbClr val="FFFF00"/>
                </a:solidFill>
                <a:latin typeface="+mj-lt"/>
                <a:ea typeface="+mj-ea"/>
                <a:cs typeface="+mj-cs"/>
              </a:rPr>
              <a:t>geel</a:t>
            </a:r>
            <a:r>
              <a:rPr lang="nl-NL" sz="2800" noProof="0" dirty="0" smtClean="0">
                <a:latin typeface="+mj-lt"/>
                <a:ea typeface="+mj-ea"/>
                <a:cs typeface="+mj-cs"/>
              </a:rPr>
              <a:t>?</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is weer eens een ander kleurtje</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lang="nl-NL" sz="2800" dirty="0" smtClean="0">
                <a:solidFill>
                  <a:srgbClr val="00B050"/>
                </a:solidFill>
                <a:latin typeface="+mj-lt"/>
                <a:ea typeface="+mj-ea"/>
                <a:cs typeface="+mj-cs"/>
              </a:rPr>
              <a:t>het is nog wat moeilijker dan de rest</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het is indirecte rede: </a:t>
            </a:r>
            <a:r>
              <a:rPr lang="nl-NL" sz="2800" dirty="0" err="1" smtClean="0">
                <a:solidFill>
                  <a:srgbClr val="00B050"/>
                </a:solidFill>
                <a:latin typeface="+mj-lt"/>
                <a:ea typeface="+mj-ea"/>
                <a:cs typeface="+mj-cs"/>
              </a:rPr>
              <a:t>Romulus</a:t>
            </a:r>
            <a:r>
              <a:rPr lang="nl-NL" sz="2800" dirty="0" smtClean="0">
                <a:solidFill>
                  <a:srgbClr val="00B050"/>
                </a:solidFill>
                <a:latin typeface="+mj-lt"/>
                <a:ea typeface="+mj-ea"/>
                <a:cs typeface="+mj-cs"/>
              </a:rPr>
              <a:t>’ opdrachten</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het is indirecte rede: </a:t>
            </a:r>
            <a:r>
              <a:rPr lang="nl-NL" sz="2800" dirty="0" smtClean="0">
                <a:solidFill>
                  <a:srgbClr val="00B050"/>
                </a:solidFill>
                <a:latin typeface="+mj-lt"/>
                <a:ea typeface="+mj-ea"/>
                <a:cs typeface="+mj-cs"/>
              </a:rPr>
              <a:t>de woorden van de gezanten</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62466" name="Picture 2" descr="http://t0.gstatic.com/images?q=tbn:ANd9GcRW1f_EUl1olw7OHprxu7Bb5p8xp5H1Lw_YU_e_5kQhmKfSZqwx"/>
          <p:cNvPicPr>
            <a:picLocks noChangeAspect="1" noChangeArrowheads="1"/>
          </p:cNvPicPr>
          <p:nvPr/>
        </p:nvPicPr>
        <p:blipFill>
          <a:blip r:embed="rId2" cstate="print"/>
          <a:srcRect/>
          <a:stretch>
            <a:fillRect/>
          </a:stretch>
        </p:blipFill>
        <p:spPr bwMode="auto">
          <a:xfrm>
            <a:off x="5652120" y="2780928"/>
            <a:ext cx="2800350" cy="1728192"/>
          </a:xfrm>
          <a:prstGeom prst="rect">
            <a:avLst/>
          </a:prstGeom>
          <a:noFill/>
        </p:spPr>
      </p:pic>
      <p:pic>
        <p:nvPicPr>
          <p:cNvPr id="62468" name="Picture 4" descr="http://t3.gstatic.com/images?q=tbn:ANd9GcQZJY4qu5ugAfS5ZFp_TJwGmIqAFwxx1RSOdeCdrb6yhK9UiYf_mA"/>
          <p:cNvPicPr>
            <a:picLocks noChangeAspect="1" noChangeArrowheads="1"/>
          </p:cNvPicPr>
          <p:nvPr/>
        </p:nvPicPr>
        <p:blipFill>
          <a:blip r:embed="rId3" cstate="print"/>
          <a:srcRect/>
          <a:stretch>
            <a:fillRect/>
          </a:stretch>
        </p:blipFill>
        <p:spPr bwMode="auto">
          <a:xfrm>
            <a:off x="2051720" y="2924944"/>
            <a:ext cx="1368152" cy="1424123"/>
          </a:xfrm>
          <a:prstGeom prst="rect">
            <a:avLst/>
          </a:prstGeom>
          <a:noFill/>
        </p:spPr>
      </p:pic>
      <p:sp>
        <p:nvSpPr>
          <p:cNvPr id="7" name="Rechthoek 6"/>
          <p:cNvSpPr/>
          <p:nvPr/>
        </p:nvSpPr>
        <p:spPr>
          <a:xfrm>
            <a:off x="3491880" y="3212976"/>
            <a:ext cx="2291012" cy="461665"/>
          </a:xfrm>
          <a:prstGeom prst="rect">
            <a:avLst/>
          </a:prstGeom>
        </p:spPr>
        <p:txBody>
          <a:bodyPr wrap="none">
            <a:spAutoFit/>
          </a:bodyPr>
          <a:lstStyle/>
          <a:p>
            <a:r>
              <a:rPr lang="en-US" sz="2400" i="1" dirty="0" smtClean="0"/>
              <a:t>…</a:t>
            </a:r>
            <a:r>
              <a:rPr lang="en-US" sz="2400" i="1" dirty="0" err="1" smtClean="0"/>
              <a:t>deos</a:t>
            </a:r>
            <a:r>
              <a:rPr lang="en-US" sz="2400" i="1" dirty="0" smtClean="0"/>
              <a:t> </a:t>
            </a:r>
            <a:r>
              <a:rPr lang="en-US" sz="2400" i="1" dirty="0" err="1" smtClean="0"/>
              <a:t>adfuisse</a:t>
            </a:r>
            <a:r>
              <a:rPr lang="en-US" sz="2400" i="1" dirty="0" smtClean="0"/>
              <a:t>…</a:t>
            </a:r>
            <a:endParaRPr lang="nl-NL" sz="2400"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31</a:t>
            </a:fld>
            <a:endParaRPr lang="nl-NL"/>
          </a:p>
        </p:txBody>
      </p:sp>
      <p:sp>
        <p:nvSpPr>
          <p:cNvPr id="3" name="Rechthoek 2"/>
          <p:cNvSpPr/>
          <p:nvPr/>
        </p:nvSpPr>
        <p:spPr>
          <a:xfrm>
            <a:off x="179512" y="188640"/>
            <a:ext cx="8784976" cy="2623667"/>
          </a:xfrm>
          <a:prstGeom prst="rect">
            <a:avLst/>
          </a:prstGeom>
        </p:spPr>
        <p:txBody>
          <a:bodyPr wrap="square">
            <a:spAutoFit/>
          </a:bodyPr>
          <a:lstStyle/>
          <a:p>
            <a:pPr>
              <a:lnSpc>
                <a:spcPts val="4000"/>
              </a:lnSpc>
            </a:pPr>
            <a:r>
              <a:rPr lang="en-US" sz="2800" dirty="0" err="1" smtClean="0"/>
              <a:t>Nusquam</a:t>
            </a:r>
            <a:r>
              <a:rPr lang="en-US" sz="2800" dirty="0" smtClean="0"/>
              <a:t> </a:t>
            </a:r>
            <a:r>
              <a:rPr lang="en-US" sz="2800" dirty="0" err="1" smtClean="0"/>
              <a:t>benigne</a:t>
            </a:r>
            <a:r>
              <a:rPr lang="en-US" sz="2800" dirty="0" smtClean="0"/>
              <a:t> </a:t>
            </a:r>
            <a:r>
              <a:rPr lang="en-US" sz="2800" dirty="0" err="1" smtClean="0"/>
              <a:t>legatio</a:t>
            </a:r>
            <a:r>
              <a:rPr lang="en-US" sz="2800" dirty="0" smtClean="0"/>
              <a:t> </a:t>
            </a:r>
            <a:r>
              <a:rPr lang="en-US" sz="2800" dirty="0" err="1" smtClean="0"/>
              <a:t>audita</a:t>
            </a:r>
            <a:r>
              <a:rPr lang="en-US" sz="2800" dirty="0" smtClean="0"/>
              <a:t> </a:t>
            </a:r>
            <a:r>
              <a:rPr lang="en-US" sz="2800" dirty="0" err="1" smtClean="0"/>
              <a:t>est</a:t>
            </a:r>
            <a:r>
              <a:rPr lang="en-US" sz="2800" dirty="0" smtClean="0"/>
              <a:t>: </a:t>
            </a:r>
            <a:r>
              <a:rPr lang="en-US" sz="2800" dirty="0" err="1" smtClean="0"/>
              <a:t>adeo</a:t>
            </a:r>
            <a:r>
              <a:rPr lang="en-US" sz="2800" dirty="0" smtClean="0"/>
              <a:t> </a:t>
            </a:r>
            <a:r>
              <a:rPr lang="en-US" sz="2800" dirty="0" err="1" smtClean="0"/>
              <a:t>simul</a:t>
            </a:r>
            <a:r>
              <a:rPr lang="en-US" sz="2800" dirty="0" smtClean="0"/>
              <a:t> </a:t>
            </a:r>
            <a:r>
              <a:rPr lang="en-US" sz="2800" dirty="0" err="1" smtClean="0"/>
              <a:t>spernebant</a:t>
            </a:r>
            <a:r>
              <a:rPr lang="en-US" sz="2800" dirty="0" smtClean="0"/>
              <a:t>, </a:t>
            </a:r>
            <a:r>
              <a:rPr lang="en-US" sz="2800" dirty="0" err="1" smtClean="0"/>
              <a:t>simul</a:t>
            </a:r>
            <a:r>
              <a:rPr lang="en-US" sz="2800" dirty="0" smtClean="0"/>
              <a:t> </a:t>
            </a:r>
            <a:r>
              <a:rPr lang="en-US" sz="2800" dirty="0" err="1" smtClean="0"/>
              <a:t>tantam</a:t>
            </a:r>
            <a:r>
              <a:rPr lang="en-US" sz="2800" dirty="0" smtClean="0"/>
              <a:t> in </a:t>
            </a:r>
            <a:r>
              <a:rPr lang="en-US" sz="2800" dirty="0" err="1" smtClean="0"/>
              <a:t>medio</a:t>
            </a:r>
            <a:r>
              <a:rPr lang="en-US" sz="2800" dirty="0" smtClean="0"/>
              <a:t> </a:t>
            </a:r>
            <a:r>
              <a:rPr lang="en-US" sz="2800" dirty="0" err="1" smtClean="0"/>
              <a:t>crescentem</a:t>
            </a:r>
            <a:r>
              <a:rPr lang="en-US" sz="2800" dirty="0" smtClean="0"/>
              <a:t> </a:t>
            </a:r>
            <a:r>
              <a:rPr lang="en-US" sz="2800" dirty="0" err="1" smtClean="0"/>
              <a:t>molem</a:t>
            </a:r>
            <a:r>
              <a:rPr lang="en-US" sz="2800" dirty="0" smtClean="0"/>
              <a:t> </a:t>
            </a:r>
            <a:r>
              <a:rPr lang="en-US" sz="2800" dirty="0" err="1" smtClean="0"/>
              <a:t>sibi</a:t>
            </a:r>
            <a:r>
              <a:rPr lang="en-US" sz="2800" dirty="0" smtClean="0"/>
              <a:t> ac </a:t>
            </a:r>
            <a:r>
              <a:rPr lang="en-US" sz="2800" dirty="0" err="1" smtClean="0"/>
              <a:t>posteris</a:t>
            </a:r>
            <a:r>
              <a:rPr lang="en-US" sz="2800" dirty="0" smtClean="0"/>
              <a:t> </a:t>
            </a:r>
            <a:r>
              <a:rPr lang="en-US" sz="2800" dirty="0" err="1" smtClean="0"/>
              <a:t>suis</a:t>
            </a:r>
            <a:r>
              <a:rPr lang="en-US" sz="2800" dirty="0" smtClean="0"/>
              <a:t> </a:t>
            </a:r>
            <a:r>
              <a:rPr lang="en-US" sz="2800" dirty="0" err="1" smtClean="0"/>
              <a:t>metuebant</a:t>
            </a:r>
            <a:r>
              <a:rPr lang="en-US" sz="2800" dirty="0" smtClean="0"/>
              <a:t>. Ac </a:t>
            </a:r>
            <a:r>
              <a:rPr lang="en-US" sz="2800" dirty="0" err="1" smtClean="0"/>
              <a:t>plerisque</a:t>
            </a:r>
            <a:r>
              <a:rPr lang="en-US" sz="2800" dirty="0" smtClean="0"/>
              <a:t> </a:t>
            </a:r>
            <a:r>
              <a:rPr lang="en-US" sz="2800" dirty="0" err="1" smtClean="0"/>
              <a:t>rogitantibus</a:t>
            </a:r>
            <a:r>
              <a:rPr lang="en-US" sz="2800" dirty="0" smtClean="0"/>
              <a:t> </a:t>
            </a:r>
            <a:r>
              <a:rPr lang="en-US" sz="2800" dirty="0" err="1" smtClean="0"/>
              <a:t>dimissi</a:t>
            </a:r>
            <a:r>
              <a:rPr lang="en-US" sz="2800" dirty="0" smtClean="0"/>
              <a:t>, </a:t>
            </a:r>
            <a:r>
              <a:rPr lang="en-US" sz="2800" dirty="0" err="1" smtClean="0">
                <a:solidFill>
                  <a:srgbClr val="FFFF00"/>
                </a:solidFill>
              </a:rPr>
              <a:t>ecquod</a:t>
            </a:r>
            <a:r>
              <a:rPr lang="en-US" sz="2800" dirty="0" smtClean="0">
                <a:solidFill>
                  <a:srgbClr val="FFFF00"/>
                </a:solidFill>
              </a:rPr>
              <a:t> </a:t>
            </a:r>
            <a:r>
              <a:rPr lang="en-US" sz="2800" dirty="0" err="1" smtClean="0">
                <a:solidFill>
                  <a:srgbClr val="FFFF00"/>
                </a:solidFill>
              </a:rPr>
              <a:t>feminis</a:t>
            </a:r>
            <a:r>
              <a:rPr lang="en-US" sz="2800" dirty="0" smtClean="0">
                <a:solidFill>
                  <a:srgbClr val="FFFF00"/>
                </a:solidFill>
              </a:rPr>
              <a:t> </a:t>
            </a:r>
            <a:r>
              <a:rPr lang="en-US" sz="2800" dirty="0" err="1" smtClean="0">
                <a:solidFill>
                  <a:srgbClr val="FFFF00"/>
                </a:solidFill>
              </a:rPr>
              <a:t>quoque</a:t>
            </a:r>
            <a:r>
              <a:rPr lang="en-US" sz="2800" dirty="0" smtClean="0">
                <a:solidFill>
                  <a:srgbClr val="FFFF00"/>
                </a:solidFill>
              </a:rPr>
              <a:t> asylum  </a:t>
            </a:r>
            <a:r>
              <a:rPr lang="en-US" sz="2800" dirty="0" err="1" smtClean="0">
                <a:solidFill>
                  <a:srgbClr val="FFFF00"/>
                </a:solidFill>
              </a:rPr>
              <a:t>aperuissent</a:t>
            </a:r>
            <a:r>
              <a:rPr lang="en-US" sz="2800" dirty="0" smtClean="0">
                <a:solidFill>
                  <a:srgbClr val="FFFF00"/>
                </a:solidFill>
              </a:rPr>
              <a:t>; id </a:t>
            </a:r>
            <a:r>
              <a:rPr lang="en-US" sz="2800" dirty="0" err="1" smtClean="0">
                <a:solidFill>
                  <a:srgbClr val="FFFF00"/>
                </a:solidFill>
              </a:rPr>
              <a:t>enim</a:t>
            </a:r>
            <a:r>
              <a:rPr lang="en-US" sz="2800" dirty="0" smtClean="0">
                <a:solidFill>
                  <a:srgbClr val="FFFF00"/>
                </a:solidFill>
              </a:rPr>
              <a:t> </a:t>
            </a:r>
            <a:r>
              <a:rPr lang="en-US" sz="2800" dirty="0" err="1" smtClean="0">
                <a:solidFill>
                  <a:srgbClr val="FFFF00"/>
                </a:solidFill>
              </a:rPr>
              <a:t>demum</a:t>
            </a:r>
            <a:r>
              <a:rPr lang="en-US" sz="2800" dirty="0" smtClean="0">
                <a:solidFill>
                  <a:srgbClr val="FFFF00"/>
                </a:solidFill>
              </a:rPr>
              <a:t> </a:t>
            </a:r>
            <a:r>
              <a:rPr lang="en-US" sz="2800" dirty="0" err="1" smtClean="0">
                <a:solidFill>
                  <a:srgbClr val="FFFF00"/>
                </a:solidFill>
              </a:rPr>
              <a:t>compar</a:t>
            </a:r>
            <a:r>
              <a:rPr lang="en-US" sz="2800" dirty="0" smtClean="0">
                <a:solidFill>
                  <a:srgbClr val="FFFF00"/>
                </a:solidFill>
              </a:rPr>
              <a:t> </a:t>
            </a:r>
            <a:r>
              <a:rPr lang="en-US" sz="2800" dirty="0" err="1" smtClean="0">
                <a:solidFill>
                  <a:srgbClr val="FFFF00"/>
                </a:solidFill>
              </a:rPr>
              <a:t>conubium</a:t>
            </a:r>
            <a:r>
              <a:rPr lang="en-US" sz="2800" dirty="0" smtClean="0">
                <a:solidFill>
                  <a:srgbClr val="FFFF00"/>
                </a:solidFill>
              </a:rPr>
              <a:t> fore.</a:t>
            </a:r>
            <a:endParaRPr lang="nl-NL" sz="2800" dirty="0">
              <a:solidFill>
                <a:srgbClr val="FFFF0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18</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noProof="0" dirty="0" smtClean="0">
                <a:latin typeface="+mj-lt"/>
                <a:ea typeface="+mj-ea"/>
                <a:cs typeface="+mj-cs"/>
              </a:rPr>
              <a:t>Waarom sturen de buurvolkeren de gezanten weg?</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angst en paniek</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lang="nl-NL" sz="2800" dirty="0" smtClean="0">
                <a:solidFill>
                  <a:srgbClr val="00B050"/>
                </a:solidFill>
                <a:latin typeface="+mj-lt"/>
                <a:ea typeface="+mj-ea"/>
                <a:cs typeface="+mj-cs"/>
              </a:rPr>
              <a:t>minachting en afgunst</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angst en minachting</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lang="nl-NL" sz="2800" dirty="0" smtClean="0">
                <a:solidFill>
                  <a:srgbClr val="00B050"/>
                </a:solidFill>
                <a:latin typeface="+mj-lt"/>
                <a:ea typeface="+mj-ea"/>
                <a:cs typeface="+mj-cs"/>
              </a:rPr>
              <a:t>arrogantie en zenuwen</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61442" name="Picture 2" descr="http://us.123rf.com/400wm/190/71/picturejohn64/picturejohn641201/picturejohn64120100059/12073792-vrouw-achter-een-hek.jpg"/>
          <p:cNvPicPr>
            <a:picLocks noChangeAspect="1" noChangeArrowheads="1"/>
          </p:cNvPicPr>
          <p:nvPr/>
        </p:nvPicPr>
        <p:blipFill>
          <a:blip r:embed="rId2" cstate="print"/>
          <a:srcRect/>
          <a:stretch>
            <a:fillRect/>
          </a:stretch>
        </p:blipFill>
        <p:spPr bwMode="auto">
          <a:xfrm>
            <a:off x="5796136" y="2492896"/>
            <a:ext cx="2901815" cy="1944216"/>
          </a:xfrm>
          <a:prstGeom prst="rect">
            <a:avLst/>
          </a:prstGeom>
          <a:noFill/>
        </p:spPr>
      </p:pic>
      <p:pic>
        <p:nvPicPr>
          <p:cNvPr id="61444" name="Picture 4" descr="http://t2.gstatic.com/images?q=tbn:ANd9GcQIKslC0rZVVMHLR1xkGCtmZ7SQ5Zg6HyHGyaLatdMqYE9Q_uHwVw"/>
          <p:cNvPicPr>
            <a:picLocks noChangeAspect="1" noChangeArrowheads="1"/>
          </p:cNvPicPr>
          <p:nvPr/>
        </p:nvPicPr>
        <p:blipFill>
          <a:blip r:embed="rId3" cstate="print"/>
          <a:srcRect/>
          <a:stretch>
            <a:fillRect/>
          </a:stretch>
        </p:blipFill>
        <p:spPr bwMode="auto">
          <a:xfrm>
            <a:off x="395536" y="2852936"/>
            <a:ext cx="2164174" cy="1440160"/>
          </a:xfrm>
          <a:prstGeom prst="rect">
            <a:avLst/>
          </a:prstGeom>
          <a:noFill/>
        </p:spPr>
      </p:pic>
      <p:sp>
        <p:nvSpPr>
          <p:cNvPr id="7" name="Rechthoek 6"/>
          <p:cNvSpPr/>
          <p:nvPr/>
        </p:nvSpPr>
        <p:spPr>
          <a:xfrm>
            <a:off x="2555776" y="3140968"/>
            <a:ext cx="3356240" cy="461665"/>
          </a:xfrm>
          <a:prstGeom prst="rect">
            <a:avLst/>
          </a:prstGeom>
        </p:spPr>
        <p:txBody>
          <a:bodyPr wrap="none">
            <a:spAutoFit/>
          </a:bodyPr>
          <a:lstStyle/>
          <a:p>
            <a:r>
              <a:rPr lang="en-US" sz="2400" i="1" dirty="0" smtClean="0"/>
              <a:t>..</a:t>
            </a:r>
            <a:r>
              <a:rPr lang="en-US" sz="2400" i="1" dirty="0" err="1" smtClean="0"/>
              <a:t>feminis</a:t>
            </a:r>
            <a:r>
              <a:rPr lang="en-US" sz="2400" i="1" dirty="0" smtClean="0"/>
              <a:t> </a:t>
            </a:r>
            <a:r>
              <a:rPr lang="en-US" sz="2400" i="1" dirty="0" err="1" smtClean="0"/>
              <a:t>quoque</a:t>
            </a:r>
            <a:r>
              <a:rPr lang="en-US" sz="2400" i="1" dirty="0" smtClean="0"/>
              <a:t> asylum..</a:t>
            </a:r>
            <a:endParaRPr lang="nl-NL" sz="2400"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32</a:t>
            </a:fld>
            <a:endParaRPr lang="nl-NL"/>
          </a:p>
        </p:txBody>
      </p:sp>
      <p:sp>
        <p:nvSpPr>
          <p:cNvPr id="3" name="Rechthoek 2"/>
          <p:cNvSpPr/>
          <p:nvPr/>
        </p:nvSpPr>
        <p:spPr>
          <a:xfrm>
            <a:off x="179512" y="188640"/>
            <a:ext cx="8712968" cy="3649589"/>
          </a:xfrm>
          <a:prstGeom prst="rect">
            <a:avLst/>
          </a:prstGeom>
        </p:spPr>
        <p:txBody>
          <a:bodyPr wrap="square">
            <a:spAutoFit/>
          </a:bodyPr>
          <a:lstStyle/>
          <a:p>
            <a:pPr>
              <a:lnSpc>
                <a:spcPts val="4000"/>
              </a:lnSpc>
            </a:pPr>
            <a:r>
              <a:rPr lang="en-US" sz="2800" dirty="0" err="1" smtClean="0"/>
              <a:t>Aegre</a:t>
            </a:r>
            <a:r>
              <a:rPr lang="en-US" sz="2800" dirty="0" smtClean="0"/>
              <a:t> </a:t>
            </a:r>
            <a:r>
              <a:rPr lang="en-US" sz="2800" u="sng" dirty="0" smtClean="0">
                <a:solidFill>
                  <a:srgbClr val="00B050"/>
                </a:solidFill>
              </a:rPr>
              <a:t>id</a:t>
            </a:r>
            <a:r>
              <a:rPr lang="en-US" sz="2800" dirty="0" smtClean="0"/>
              <a:t> </a:t>
            </a:r>
            <a:r>
              <a:rPr lang="en-US" sz="2800" dirty="0" err="1" smtClean="0"/>
              <a:t>Romana</a:t>
            </a:r>
            <a:r>
              <a:rPr lang="en-US" sz="2800" dirty="0" smtClean="0"/>
              <a:t> pubes </a:t>
            </a:r>
            <a:r>
              <a:rPr lang="en-US" sz="2800" dirty="0" err="1" smtClean="0"/>
              <a:t>passa</a:t>
            </a:r>
            <a:r>
              <a:rPr lang="en-US" sz="2800" dirty="0" smtClean="0"/>
              <a:t>, et </a:t>
            </a:r>
            <a:r>
              <a:rPr lang="en-US" sz="2800" dirty="0" err="1" smtClean="0"/>
              <a:t>haud</a:t>
            </a:r>
            <a:r>
              <a:rPr lang="en-US" sz="2800" dirty="0" smtClean="0"/>
              <a:t> </a:t>
            </a:r>
            <a:r>
              <a:rPr lang="en-US" sz="2800" dirty="0" err="1" smtClean="0"/>
              <a:t>dubie</a:t>
            </a:r>
            <a:r>
              <a:rPr lang="en-US" sz="2800" dirty="0" smtClean="0"/>
              <a:t> ad vim </a:t>
            </a:r>
            <a:r>
              <a:rPr lang="en-US" sz="2800" dirty="0" err="1" smtClean="0"/>
              <a:t>spectare</a:t>
            </a:r>
            <a:r>
              <a:rPr lang="en-US" sz="2800" dirty="0" smtClean="0"/>
              <a:t> res </a:t>
            </a:r>
            <a:r>
              <a:rPr lang="en-US" sz="2800" dirty="0" err="1" smtClean="0"/>
              <a:t>coepit</a:t>
            </a:r>
            <a:r>
              <a:rPr lang="en-US" sz="2800" dirty="0" smtClean="0"/>
              <a:t>. Cui tempus </a:t>
            </a:r>
            <a:r>
              <a:rPr lang="en-US" sz="2800" dirty="0" err="1" smtClean="0"/>
              <a:t>locumque</a:t>
            </a:r>
            <a:r>
              <a:rPr lang="en-US" sz="2800" dirty="0" smtClean="0"/>
              <a:t> </a:t>
            </a:r>
            <a:r>
              <a:rPr lang="en-US" sz="2800" dirty="0" err="1" smtClean="0"/>
              <a:t>aptum</a:t>
            </a:r>
            <a:r>
              <a:rPr lang="en-US" sz="2800" dirty="0" smtClean="0"/>
              <a:t> </a:t>
            </a:r>
            <a:r>
              <a:rPr lang="en-US" sz="2800" dirty="0" err="1" smtClean="0"/>
              <a:t>ut</a:t>
            </a:r>
            <a:r>
              <a:rPr lang="en-US" sz="2800" dirty="0" smtClean="0"/>
              <a:t> </a:t>
            </a:r>
            <a:r>
              <a:rPr lang="en-US" sz="2800" dirty="0" err="1" smtClean="0"/>
              <a:t>daret</a:t>
            </a:r>
            <a:r>
              <a:rPr lang="en-US" sz="2800" dirty="0" smtClean="0"/>
              <a:t> Romulus </a:t>
            </a:r>
            <a:r>
              <a:rPr lang="en-US" sz="2800" dirty="0" err="1" smtClean="0"/>
              <a:t>aegritudinem</a:t>
            </a:r>
            <a:r>
              <a:rPr lang="en-US" sz="2800" dirty="0" smtClean="0"/>
              <a:t> </a:t>
            </a:r>
            <a:r>
              <a:rPr lang="en-US" sz="2800" dirty="0" err="1" smtClean="0"/>
              <a:t>animi</a:t>
            </a:r>
            <a:r>
              <a:rPr lang="en-US" sz="2800" dirty="0" smtClean="0"/>
              <a:t> </a:t>
            </a:r>
            <a:r>
              <a:rPr lang="en-US" sz="2800" dirty="0" err="1" smtClean="0"/>
              <a:t>dissimulans</a:t>
            </a:r>
            <a:r>
              <a:rPr lang="en-US" sz="2800" dirty="0" smtClean="0"/>
              <a:t> </a:t>
            </a:r>
            <a:r>
              <a:rPr lang="en-US" sz="2800" dirty="0" err="1" smtClean="0"/>
              <a:t>ludos</a:t>
            </a:r>
            <a:r>
              <a:rPr lang="en-US" sz="2800" dirty="0" smtClean="0"/>
              <a:t> ex </a:t>
            </a:r>
            <a:r>
              <a:rPr lang="en-US" sz="2800" dirty="0" err="1" smtClean="0"/>
              <a:t>industria</a:t>
            </a:r>
            <a:r>
              <a:rPr lang="en-US" sz="2800" dirty="0" smtClean="0"/>
              <a:t> </a:t>
            </a:r>
            <a:r>
              <a:rPr lang="en-US" sz="2800" dirty="0" err="1" smtClean="0"/>
              <a:t>parat</a:t>
            </a:r>
            <a:r>
              <a:rPr lang="en-US" sz="2800" dirty="0" smtClean="0"/>
              <a:t> </a:t>
            </a:r>
            <a:r>
              <a:rPr lang="en-US" sz="2800" dirty="0" err="1" smtClean="0"/>
              <a:t>Neptuno</a:t>
            </a:r>
            <a:r>
              <a:rPr lang="en-US" sz="2800" dirty="0" smtClean="0"/>
              <a:t> </a:t>
            </a:r>
            <a:r>
              <a:rPr lang="en-US" sz="2800" dirty="0" err="1" smtClean="0"/>
              <a:t>equestri</a:t>
            </a:r>
            <a:r>
              <a:rPr lang="en-US" sz="2800" dirty="0" smtClean="0"/>
              <a:t> </a:t>
            </a:r>
            <a:r>
              <a:rPr lang="en-US" sz="2800" dirty="0" err="1" smtClean="0"/>
              <a:t>sollemnes</a:t>
            </a:r>
            <a:r>
              <a:rPr lang="en-US" sz="2800" dirty="0" smtClean="0"/>
              <a:t>; </a:t>
            </a:r>
            <a:r>
              <a:rPr lang="en-US" sz="2800" dirty="0" err="1" smtClean="0"/>
              <a:t>Consualia</a:t>
            </a:r>
            <a:r>
              <a:rPr lang="en-US" sz="2800" dirty="0" smtClean="0"/>
              <a:t> </a:t>
            </a:r>
            <a:r>
              <a:rPr lang="en-US" sz="2800" dirty="0" err="1" smtClean="0"/>
              <a:t>vocat</a:t>
            </a:r>
            <a:r>
              <a:rPr lang="en-US" sz="2800" dirty="0" smtClean="0"/>
              <a:t>. </a:t>
            </a:r>
            <a:r>
              <a:rPr lang="en-US" sz="2800" dirty="0" err="1" smtClean="0"/>
              <a:t>Indici</a:t>
            </a:r>
            <a:r>
              <a:rPr lang="en-US" sz="2800" dirty="0" smtClean="0"/>
              <a:t> </a:t>
            </a:r>
            <a:r>
              <a:rPr lang="en-US" sz="2800" dirty="0" err="1" smtClean="0"/>
              <a:t>deinde</a:t>
            </a:r>
            <a:r>
              <a:rPr lang="en-US" sz="2800" dirty="0" smtClean="0"/>
              <a:t> </a:t>
            </a:r>
            <a:r>
              <a:rPr lang="en-US" sz="2800" dirty="0" err="1" smtClean="0"/>
              <a:t>finitimis</a:t>
            </a:r>
            <a:r>
              <a:rPr lang="en-US" sz="2800" dirty="0" smtClean="0"/>
              <a:t> </a:t>
            </a:r>
            <a:r>
              <a:rPr lang="en-US" sz="2800" dirty="0" err="1" smtClean="0"/>
              <a:t>spectaculum</a:t>
            </a:r>
            <a:r>
              <a:rPr lang="en-US" sz="2800" dirty="0" smtClean="0"/>
              <a:t> </a:t>
            </a:r>
            <a:r>
              <a:rPr lang="en-US" sz="2800" dirty="0" err="1" smtClean="0"/>
              <a:t>iubet</a:t>
            </a:r>
            <a:r>
              <a:rPr lang="en-US" sz="2800" dirty="0" smtClean="0"/>
              <a:t>; </a:t>
            </a:r>
            <a:r>
              <a:rPr lang="en-US" sz="2800" dirty="0" err="1" smtClean="0"/>
              <a:t>quantoque</a:t>
            </a:r>
            <a:r>
              <a:rPr lang="en-US" sz="2800" dirty="0" smtClean="0"/>
              <a:t> </a:t>
            </a:r>
            <a:r>
              <a:rPr lang="en-US" sz="2800" dirty="0" err="1" smtClean="0"/>
              <a:t>apparatu</a:t>
            </a:r>
            <a:r>
              <a:rPr lang="en-US" sz="2800" dirty="0" smtClean="0"/>
              <a:t> </a:t>
            </a:r>
            <a:r>
              <a:rPr lang="en-US" sz="2800" dirty="0" err="1" smtClean="0"/>
              <a:t>tum</a:t>
            </a:r>
            <a:r>
              <a:rPr lang="en-US" sz="2800" dirty="0" smtClean="0"/>
              <a:t> </a:t>
            </a:r>
            <a:r>
              <a:rPr lang="en-US" sz="2800" dirty="0" err="1" smtClean="0"/>
              <a:t>sciebant</a:t>
            </a:r>
            <a:r>
              <a:rPr lang="en-US" sz="2800" dirty="0" smtClean="0"/>
              <a:t> </a:t>
            </a:r>
            <a:r>
              <a:rPr lang="en-US" sz="2800" dirty="0" err="1" smtClean="0"/>
              <a:t>aut</a:t>
            </a:r>
            <a:r>
              <a:rPr lang="en-US" sz="2800" dirty="0" smtClean="0"/>
              <a:t> </a:t>
            </a:r>
            <a:r>
              <a:rPr lang="en-US" sz="2800" dirty="0" err="1" smtClean="0"/>
              <a:t>poterant</a:t>
            </a:r>
            <a:r>
              <a:rPr lang="en-US" sz="2800" dirty="0" smtClean="0"/>
              <a:t>, concelebrant </a:t>
            </a:r>
            <a:r>
              <a:rPr lang="en-US" sz="2800" dirty="0" err="1" smtClean="0"/>
              <a:t>ut</a:t>
            </a:r>
            <a:r>
              <a:rPr lang="en-US" sz="2800" dirty="0" smtClean="0"/>
              <a:t> </a:t>
            </a:r>
            <a:r>
              <a:rPr lang="en-US" sz="2800" dirty="0" err="1" smtClean="0"/>
              <a:t>rem</a:t>
            </a:r>
            <a:r>
              <a:rPr lang="en-US" sz="2800" dirty="0" smtClean="0"/>
              <a:t> </a:t>
            </a:r>
            <a:r>
              <a:rPr lang="en-US" sz="2800" dirty="0" err="1" smtClean="0"/>
              <a:t>claram</a:t>
            </a:r>
            <a:r>
              <a:rPr lang="en-US" sz="2800" dirty="0" smtClean="0"/>
              <a:t> </a:t>
            </a:r>
            <a:r>
              <a:rPr lang="en-US" sz="2800" dirty="0" err="1" smtClean="0"/>
              <a:t>exspectatamque</a:t>
            </a:r>
            <a:r>
              <a:rPr lang="en-US" sz="2800" dirty="0" smtClean="0"/>
              <a:t> </a:t>
            </a:r>
            <a:r>
              <a:rPr lang="en-US" sz="2800" dirty="0" err="1" smtClean="0"/>
              <a:t>facerent</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19</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noProof="0" dirty="0" smtClean="0">
                <a:latin typeface="+mj-lt"/>
                <a:ea typeface="+mj-ea"/>
                <a:cs typeface="+mj-cs"/>
              </a:rPr>
              <a:t>Wat wordt bedoeld met “</a:t>
            </a:r>
            <a:r>
              <a:rPr lang="nl-NL" sz="2800" noProof="0" dirty="0" err="1" smtClean="0">
                <a:latin typeface="+mj-lt"/>
                <a:ea typeface="+mj-ea"/>
                <a:cs typeface="+mj-cs"/>
              </a:rPr>
              <a:t>id</a:t>
            </a:r>
            <a:r>
              <a:rPr lang="nl-NL" sz="2800" noProof="0" dirty="0" smtClean="0">
                <a:latin typeface="+mj-lt"/>
                <a:ea typeface="+mj-ea"/>
                <a:cs typeface="+mj-cs"/>
              </a:rPr>
              <a:t>” (r.1)?</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de smalende woorden van de buurvolkeren</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lang="nl-NL" sz="2800" dirty="0" smtClean="0">
                <a:solidFill>
                  <a:srgbClr val="00B050"/>
                </a:solidFill>
                <a:latin typeface="+mj-lt"/>
                <a:ea typeface="+mj-ea"/>
                <a:cs typeface="+mj-cs"/>
              </a:rPr>
              <a:t>het weggestuurd worden door de buurvolkeren</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het door de buurvolkeren afgetuigd worden</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lang="nl-NL" sz="2800" dirty="0" smtClean="0">
                <a:solidFill>
                  <a:srgbClr val="00B050"/>
                </a:solidFill>
                <a:latin typeface="+mj-lt"/>
                <a:ea typeface="+mj-ea"/>
                <a:cs typeface="+mj-cs"/>
              </a:rPr>
              <a:t>het bij nader inzien slechte plan van </a:t>
            </a:r>
            <a:r>
              <a:rPr lang="nl-NL" sz="2800" dirty="0" err="1" smtClean="0">
                <a:solidFill>
                  <a:srgbClr val="00B050"/>
                </a:solidFill>
                <a:latin typeface="+mj-lt"/>
                <a:ea typeface="+mj-ea"/>
                <a:cs typeface="+mj-cs"/>
              </a:rPr>
              <a:t>Romulus</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33</a:t>
            </a:fld>
            <a:endParaRPr lang="nl-NL"/>
          </a:p>
        </p:txBody>
      </p:sp>
      <p:sp>
        <p:nvSpPr>
          <p:cNvPr id="3" name="Rechthoek 2"/>
          <p:cNvSpPr/>
          <p:nvPr/>
        </p:nvSpPr>
        <p:spPr>
          <a:xfrm>
            <a:off x="179512" y="188640"/>
            <a:ext cx="8784976" cy="3170099"/>
          </a:xfrm>
          <a:prstGeom prst="rect">
            <a:avLst/>
          </a:prstGeom>
        </p:spPr>
        <p:txBody>
          <a:bodyPr wrap="square">
            <a:spAutoFit/>
          </a:bodyPr>
          <a:lstStyle/>
          <a:p>
            <a:pPr>
              <a:lnSpc>
                <a:spcPts val="4000"/>
              </a:lnSpc>
            </a:pPr>
            <a:r>
              <a:rPr lang="en-US" sz="2800" dirty="0" smtClean="0"/>
              <a:t>Multi </a:t>
            </a:r>
            <a:r>
              <a:rPr lang="en-US" sz="2800" dirty="0" err="1" smtClean="0"/>
              <a:t>mortales</a:t>
            </a:r>
            <a:r>
              <a:rPr lang="en-US" sz="2800" dirty="0" smtClean="0"/>
              <a:t> </a:t>
            </a:r>
            <a:r>
              <a:rPr lang="en-US" sz="2800" dirty="0" err="1" smtClean="0"/>
              <a:t>convenere</a:t>
            </a:r>
            <a:r>
              <a:rPr lang="en-US" sz="2800" dirty="0" smtClean="0"/>
              <a:t>, studio </a:t>
            </a:r>
            <a:r>
              <a:rPr lang="en-US" sz="2800" dirty="0" err="1" smtClean="0"/>
              <a:t>etiam</a:t>
            </a:r>
            <a:r>
              <a:rPr lang="en-US" sz="2800" dirty="0" smtClean="0"/>
              <a:t> </a:t>
            </a:r>
            <a:r>
              <a:rPr lang="en-US" sz="2800" dirty="0" err="1" smtClean="0"/>
              <a:t>videndae</a:t>
            </a:r>
            <a:r>
              <a:rPr lang="en-US" sz="2800" dirty="0" smtClean="0"/>
              <a:t> novae urbis, </a:t>
            </a:r>
            <a:r>
              <a:rPr lang="en-US" sz="2800" dirty="0" err="1" smtClean="0"/>
              <a:t>maxime</a:t>
            </a:r>
            <a:r>
              <a:rPr lang="en-US" sz="2800" dirty="0" smtClean="0"/>
              <a:t> </a:t>
            </a:r>
            <a:r>
              <a:rPr lang="en-US" sz="2800" dirty="0" err="1" smtClean="0"/>
              <a:t>proximi</a:t>
            </a:r>
            <a:r>
              <a:rPr lang="en-US" sz="2800" dirty="0" smtClean="0"/>
              <a:t> </a:t>
            </a:r>
            <a:r>
              <a:rPr lang="en-US" sz="2800" dirty="0" err="1" smtClean="0"/>
              <a:t>quique</a:t>
            </a:r>
            <a:r>
              <a:rPr lang="en-US" sz="2800" dirty="0" smtClean="0"/>
              <a:t>, </a:t>
            </a:r>
            <a:r>
              <a:rPr lang="en-US" sz="2800" dirty="0" err="1" smtClean="0"/>
              <a:t>Caeninenses</a:t>
            </a:r>
            <a:r>
              <a:rPr lang="en-US" sz="2800" dirty="0" smtClean="0"/>
              <a:t>, </a:t>
            </a:r>
            <a:r>
              <a:rPr lang="en-US" sz="2800" dirty="0" err="1" smtClean="0"/>
              <a:t>Crustumini</a:t>
            </a:r>
            <a:r>
              <a:rPr lang="en-US" sz="2800" dirty="0" smtClean="0"/>
              <a:t>, </a:t>
            </a:r>
            <a:r>
              <a:rPr lang="en-US" sz="2800" dirty="0" err="1" smtClean="0"/>
              <a:t>Antemnates</a:t>
            </a:r>
            <a:r>
              <a:rPr lang="en-US" sz="2800" dirty="0" smtClean="0"/>
              <a:t>; </a:t>
            </a:r>
            <a:r>
              <a:rPr lang="en-US" sz="2800" dirty="0" err="1" smtClean="0"/>
              <a:t>iam</a:t>
            </a:r>
            <a:r>
              <a:rPr lang="en-US" sz="2800" dirty="0" smtClean="0"/>
              <a:t> </a:t>
            </a:r>
            <a:r>
              <a:rPr lang="en-US" sz="2800" dirty="0" err="1" smtClean="0"/>
              <a:t>Sabinorum</a:t>
            </a:r>
            <a:r>
              <a:rPr lang="en-US" sz="2800" dirty="0" smtClean="0"/>
              <a:t> </a:t>
            </a:r>
            <a:r>
              <a:rPr lang="en-US" sz="2800" dirty="0" err="1" smtClean="0"/>
              <a:t>omnis</a:t>
            </a:r>
            <a:r>
              <a:rPr lang="en-US" sz="2800" dirty="0" smtClean="0"/>
              <a:t> </a:t>
            </a:r>
            <a:r>
              <a:rPr lang="en-US" sz="2800" dirty="0" err="1" smtClean="0"/>
              <a:t>multitudo</a:t>
            </a:r>
            <a:r>
              <a:rPr lang="en-US" sz="2800" dirty="0" smtClean="0"/>
              <a:t> cum </a:t>
            </a:r>
            <a:r>
              <a:rPr lang="en-US" sz="2800" u="sng" dirty="0" err="1" smtClean="0">
                <a:solidFill>
                  <a:srgbClr val="00B050"/>
                </a:solidFill>
              </a:rPr>
              <a:t>liberis</a:t>
            </a:r>
            <a:r>
              <a:rPr lang="en-US" sz="2800" u="sng" dirty="0" smtClean="0">
                <a:solidFill>
                  <a:srgbClr val="00B050"/>
                </a:solidFill>
              </a:rPr>
              <a:t> ac </a:t>
            </a:r>
            <a:r>
              <a:rPr lang="en-US" sz="2800" u="sng" dirty="0" err="1" smtClean="0">
                <a:solidFill>
                  <a:srgbClr val="00B050"/>
                </a:solidFill>
              </a:rPr>
              <a:t>coniugibus</a:t>
            </a:r>
            <a:r>
              <a:rPr lang="en-US" sz="2800" dirty="0" smtClean="0"/>
              <a:t> </a:t>
            </a:r>
            <a:r>
              <a:rPr lang="en-US" sz="2800" dirty="0" err="1" smtClean="0"/>
              <a:t>venit</a:t>
            </a:r>
            <a:r>
              <a:rPr lang="en-US" sz="2800" dirty="0" smtClean="0"/>
              <a:t>. </a:t>
            </a:r>
            <a:r>
              <a:rPr lang="en-US" sz="2800" dirty="0" err="1" smtClean="0"/>
              <a:t>Invitati</a:t>
            </a:r>
            <a:r>
              <a:rPr lang="en-US" sz="2800" dirty="0" smtClean="0"/>
              <a:t> </a:t>
            </a:r>
            <a:r>
              <a:rPr lang="en-US" sz="2800" dirty="0" err="1" smtClean="0"/>
              <a:t>hospitaliter</a:t>
            </a:r>
            <a:r>
              <a:rPr lang="en-US" sz="2800" dirty="0" smtClean="0"/>
              <a:t> per </a:t>
            </a:r>
            <a:r>
              <a:rPr lang="en-US" sz="2800" dirty="0" err="1" smtClean="0"/>
              <a:t>domos</a:t>
            </a:r>
            <a:r>
              <a:rPr lang="en-US" sz="2800" dirty="0" smtClean="0"/>
              <a:t> cum </a:t>
            </a:r>
            <a:r>
              <a:rPr lang="en-US" sz="2800" dirty="0" err="1" smtClean="0"/>
              <a:t>situm</a:t>
            </a:r>
            <a:r>
              <a:rPr lang="en-US" sz="2800" dirty="0" smtClean="0"/>
              <a:t> </a:t>
            </a:r>
            <a:r>
              <a:rPr lang="en-US" sz="2800" dirty="0" err="1" smtClean="0"/>
              <a:t>moeniaque</a:t>
            </a:r>
            <a:r>
              <a:rPr lang="en-US" sz="2800" dirty="0" smtClean="0"/>
              <a:t> et  </a:t>
            </a:r>
            <a:r>
              <a:rPr lang="en-US" sz="2800" dirty="0" err="1" smtClean="0"/>
              <a:t>frequentem</a:t>
            </a:r>
            <a:r>
              <a:rPr lang="en-US" sz="2800" dirty="0" smtClean="0"/>
              <a:t> </a:t>
            </a:r>
            <a:r>
              <a:rPr lang="en-US" sz="2800" dirty="0" err="1" smtClean="0"/>
              <a:t>tectis</a:t>
            </a:r>
            <a:r>
              <a:rPr lang="en-US" sz="2800" dirty="0" smtClean="0"/>
              <a:t> </a:t>
            </a:r>
            <a:r>
              <a:rPr lang="en-US" sz="2800" dirty="0" err="1" smtClean="0"/>
              <a:t>urbem</a:t>
            </a:r>
            <a:r>
              <a:rPr lang="en-US" sz="2800" dirty="0" smtClean="0"/>
              <a:t> </a:t>
            </a:r>
            <a:r>
              <a:rPr lang="en-US" sz="2800" dirty="0" err="1" smtClean="0"/>
              <a:t>vidissent</a:t>
            </a:r>
            <a:r>
              <a:rPr lang="en-US" sz="2800" dirty="0" smtClean="0"/>
              <a:t>, </a:t>
            </a:r>
            <a:r>
              <a:rPr lang="en-US" sz="2800" dirty="0" err="1" smtClean="0"/>
              <a:t>mirantur</a:t>
            </a:r>
            <a:r>
              <a:rPr lang="en-US" sz="2800" dirty="0" smtClean="0"/>
              <a:t> tam </a:t>
            </a:r>
            <a:r>
              <a:rPr lang="en-US" sz="2800" dirty="0" err="1" smtClean="0"/>
              <a:t>brevi</a:t>
            </a:r>
            <a:r>
              <a:rPr lang="en-US" sz="2800" dirty="0" smtClean="0"/>
              <a:t> </a:t>
            </a:r>
            <a:r>
              <a:rPr lang="en-US" sz="2800" dirty="0" err="1" smtClean="0"/>
              <a:t>rem</a:t>
            </a:r>
            <a:r>
              <a:rPr lang="en-US" sz="2800" dirty="0" smtClean="0"/>
              <a:t> </a:t>
            </a:r>
            <a:r>
              <a:rPr lang="en-US" sz="2800" dirty="0" err="1" smtClean="0"/>
              <a:t>Romanam</a:t>
            </a:r>
            <a:r>
              <a:rPr lang="en-US" sz="2800" dirty="0" smtClean="0"/>
              <a:t> </a:t>
            </a:r>
            <a:r>
              <a:rPr lang="en-US" sz="2800" dirty="0" err="1" smtClean="0"/>
              <a:t>crevisse</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20</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noProof="0" dirty="0" smtClean="0">
                <a:latin typeface="+mj-lt"/>
                <a:ea typeface="+mj-ea"/>
                <a:cs typeface="+mj-cs"/>
              </a:rPr>
              <a:t>“cum </a:t>
            </a:r>
            <a:r>
              <a:rPr lang="nl-NL" sz="2800" noProof="0" dirty="0" err="1" smtClean="0">
                <a:latin typeface="+mj-lt"/>
                <a:ea typeface="+mj-ea"/>
                <a:cs typeface="+mj-cs"/>
              </a:rPr>
              <a:t>liberis</a:t>
            </a:r>
            <a:r>
              <a:rPr lang="nl-NL" sz="2800" noProof="0" dirty="0" smtClean="0">
                <a:latin typeface="+mj-lt"/>
                <a:ea typeface="+mj-ea"/>
                <a:cs typeface="+mj-cs"/>
              </a:rPr>
              <a:t> </a:t>
            </a:r>
            <a:r>
              <a:rPr lang="nl-NL" sz="2800" noProof="0" dirty="0" err="1" smtClean="0">
                <a:latin typeface="+mj-lt"/>
                <a:ea typeface="+mj-ea"/>
                <a:cs typeface="+mj-cs"/>
              </a:rPr>
              <a:t>ac</a:t>
            </a:r>
            <a:r>
              <a:rPr lang="nl-NL" sz="2800" noProof="0" dirty="0" smtClean="0">
                <a:latin typeface="+mj-lt"/>
                <a:ea typeface="+mj-ea"/>
                <a:cs typeface="+mj-cs"/>
              </a:rPr>
              <a:t> </a:t>
            </a:r>
            <a:r>
              <a:rPr lang="nl-NL" sz="2800" noProof="0" dirty="0" err="1" smtClean="0">
                <a:latin typeface="+mj-lt"/>
                <a:ea typeface="+mj-ea"/>
                <a:cs typeface="+mj-cs"/>
              </a:rPr>
              <a:t>coniugibus</a:t>
            </a:r>
            <a:r>
              <a:rPr lang="nl-NL" sz="2800" noProof="0" dirty="0" smtClean="0">
                <a:latin typeface="+mj-lt"/>
                <a:ea typeface="+mj-ea"/>
                <a:cs typeface="+mj-cs"/>
              </a:rPr>
              <a:t>” (r.3/4). Verklaar dit.</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mannen van andere volken hebben geen familie</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lang="nl-NL" sz="2800" dirty="0" smtClean="0">
                <a:solidFill>
                  <a:srgbClr val="00B050"/>
                </a:solidFill>
                <a:latin typeface="+mj-lt"/>
                <a:ea typeface="+mj-ea"/>
                <a:cs typeface="+mj-cs"/>
              </a:rPr>
              <a:t>het geldt ook voor de andere genoemde volkeren</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bij het Sabijnse volk gaat het juist daar om</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die vinden het leuk mee te komen</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59394" name="Picture 2" descr="http://1.bp.blogspot.com/-Yzbxipg8EOc/TkTzXkiq6SI/AAAAAAAADMY/3EWv5VrG2H0/s1600/CIMG2670.JPG"/>
          <p:cNvPicPr>
            <a:picLocks noChangeAspect="1" noChangeArrowheads="1"/>
          </p:cNvPicPr>
          <p:nvPr/>
        </p:nvPicPr>
        <p:blipFill>
          <a:blip r:embed="rId2" cstate="print"/>
          <a:srcRect/>
          <a:stretch>
            <a:fillRect/>
          </a:stretch>
        </p:blipFill>
        <p:spPr bwMode="auto">
          <a:xfrm>
            <a:off x="6588224" y="2852936"/>
            <a:ext cx="1584176" cy="1631324"/>
          </a:xfrm>
          <a:prstGeom prst="rect">
            <a:avLst/>
          </a:prstGeom>
          <a:noFill/>
        </p:spPr>
      </p:pic>
      <p:sp>
        <p:nvSpPr>
          <p:cNvPr id="6" name="Rechthoek 5"/>
          <p:cNvSpPr/>
          <p:nvPr/>
        </p:nvSpPr>
        <p:spPr>
          <a:xfrm>
            <a:off x="3131840" y="3501008"/>
            <a:ext cx="3585277" cy="461665"/>
          </a:xfrm>
          <a:prstGeom prst="rect">
            <a:avLst/>
          </a:prstGeom>
        </p:spPr>
        <p:txBody>
          <a:bodyPr wrap="none">
            <a:spAutoFit/>
          </a:bodyPr>
          <a:lstStyle/>
          <a:p>
            <a:r>
              <a:rPr lang="en-US" sz="2400" i="1" dirty="0" smtClean="0"/>
              <a:t>Multi </a:t>
            </a:r>
            <a:r>
              <a:rPr lang="en-US" sz="2400" i="1" dirty="0" err="1" smtClean="0"/>
              <a:t>mortales</a:t>
            </a:r>
            <a:r>
              <a:rPr lang="en-US" sz="2400" i="1" dirty="0" smtClean="0"/>
              <a:t> </a:t>
            </a:r>
            <a:r>
              <a:rPr lang="en-US" sz="2400" i="1" dirty="0" err="1" smtClean="0"/>
              <a:t>convenere</a:t>
            </a:r>
            <a:r>
              <a:rPr lang="en-US" sz="2400" i="1" dirty="0" smtClean="0"/>
              <a:t>…</a:t>
            </a:r>
            <a:endParaRPr lang="nl-NL" sz="2400" i="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34</a:t>
            </a:fld>
            <a:endParaRPr lang="nl-NL"/>
          </a:p>
        </p:txBody>
      </p:sp>
      <p:sp>
        <p:nvSpPr>
          <p:cNvPr id="3" name="Rechthoek 2"/>
          <p:cNvSpPr/>
          <p:nvPr/>
        </p:nvSpPr>
        <p:spPr>
          <a:xfrm>
            <a:off x="179512" y="188640"/>
            <a:ext cx="8784976" cy="3136628"/>
          </a:xfrm>
          <a:prstGeom prst="rect">
            <a:avLst/>
          </a:prstGeom>
        </p:spPr>
        <p:txBody>
          <a:bodyPr wrap="square">
            <a:spAutoFit/>
          </a:bodyPr>
          <a:lstStyle/>
          <a:p>
            <a:pPr>
              <a:lnSpc>
                <a:spcPts val="4000"/>
              </a:lnSpc>
            </a:pPr>
            <a:r>
              <a:rPr lang="en-US" sz="2800" dirty="0" err="1" smtClean="0"/>
              <a:t>Ubi</a:t>
            </a:r>
            <a:r>
              <a:rPr lang="en-US" sz="2800" dirty="0" smtClean="0"/>
              <a:t> </a:t>
            </a:r>
            <a:r>
              <a:rPr lang="en-US" sz="2800" dirty="0" err="1" smtClean="0"/>
              <a:t>spectaculi</a:t>
            </a:r>
            <a:r>
              <a:rPr lang="en-US" sz="2800" dirty="0" smtClean="0"/>
              <a:t> tempus </a:t>
            </a:r>
            <a:r>
              <a:rPr lang="en-US" sz="2800" dirty="0" err="1" smtClean="0"/>
              <a:t>venit</a:t>
            </a:r>
            <a:r>
              <a:rPr lang="en-US" sz="2800" dirty="0" smtClean="0"/>
              <a:t> </a:t>
            </a:r>
            <a:r>
              <a:rPr lang="en-US" sz="2800" dirty="0" err="1" smtClean="0"/>
              <a:t>deditaeque</a:t>
            </a:r>
            <a:r>
              <a:rPr lang="en-US" sz="2800" dirty="0" smtClean="0"/>
              <a:t> </a:t>
            </a:r>
            <a:r>
              <a:rPr lang="en-US" sz="2800" dirty="0" err="1" smtClean="0"/>
              <a:t>eo</a:t>
            </a:r>
            <a:r>
              <a:rPr lang="en-US" sz="2800" dirty="0" smtClean="0"/>
              <a:t> </a:t>
            </a:r>
            <a:r>
              <a:rPr lang="en-US" sz="2800" dirty="0" err="1" smtClean="0"/>
              <a:t>mentes</a:t>
            </a:r>
            <a:r>
              <a:rPr lang="en-US" sz="2800" dirty="0" smtClean="0"/>
              <a:t> cum </a:t>
            </a:r>
            <a:r>
              <a:rPr lang="en-US" sz="2800" dirty="0" err="1" smtClean="0"/>
              <a:t>oculis</a:t>
            </a:r>
            <a:r>
              <a:rPr lang="en-US" sz="2800" dirty="0" smtClean="0"/>
              <a:t> </a:t>
            </a:r>
            <a:r>
              <a:rPr lang="en-US" sz="2800" dirty="0" err="1" smtClean="0"/>
              <a:t>erant</a:t>
            </a:r>
            <a:r>
              <a:rPr lang="en-US" sz="2800" dirty="0" smtClean="0"/>
              <a:t>, </a:t>
            </a:r>
            <a:r>
              <a:rPr lang="en-US" sz="2800" dirty="0" err="1" smtClean="0"/>
              <a:t>tum</a:t>
            </a:r>
            <a:r>
              <a:rPr lang="en-US" sz="2800" dirty="0" smtClean="0"/>
              <a:t> ex </a:t>
            </a:r>
            <a:r>
              <a:rPr lang="en-US" sz="2800" dirty="0" err="1" smtClean="0"/>
              <a:t>composito</a:t>
            </a:r>
            <a:r>
              <a:rPr lang="en-US" sz="2800" dirty="0" smtClean="0"/>
              <a:t> </a:t>
            </a:r>
            <a:r>
              <a:rPr lang="en-US" sz="2800" dirty="0" err="1" smtClean="0"/>
              <a:t>orta</a:t>
            </a:r>
            <a:r>
              <a:rPr lang="en-US" sz="2800" dirty="0" smtClean="0"/>
              <a:t> </a:t>
            </a:r>
            <a:r>
              <a:rPr lang="en-US" sz="2800" dirty="0" err="1" smtClean="0"/>
              <a:t>vis</a:t>
            </a:r>
            <a:r>
              <a:rPr lang="en-US" sz="2800" dirty="0" smtClean="0"/>
              <a:t> </a:t>
            </a:r>
            <a:r>
              <a:rPr lang="en-US" sz="2800" dirty="0" err="1" smtClean="0"/>
              <a:t>signoque</a:t>
            </a:r>
            <a:r>
              <a:rPr lang="en-US" sz="2800" dirty="0" smtClean="0"/>
              <a:t> </a:t>
            </a:r>
            <a:r>
              <a:rPr lang="en-US" sz="2800" dirty="0" err="1" smtClean="0"/>
              <a:t>dato</a:t>
            </a:r>
            <a:r>
              <a:rPr lang="en-US" sz="2800" dirty="0" smtClean="0"/>
              <a:t> </a:t>
            </a:r>
            <a:r>
              <a:rPr lang="en-US" sz="2800" dirty="0" err="1" smtClean="0"/>
              <a:t>iuventus</a:t>
            </a:r>
            <a:r>
              <a:rPr lang="en-US" sz="2800" dirty="0" smtClean="0"/>
              <a:t> </a:t>
            </a:r>
            <a:r>
              <a:rPr lang="en-US" sz="2800" dirty="0" err="1" smtClean="0"/>
              <a:t>Romana</a:t>
            </a:r>
            <a:r>
              <a:rPr lang="en-US" sz="2800" dirty="0" smtClean="0"/>
              <a:t> ad </a:t>
            </a:r>
            <a:r>
              <a:rPr lang="en-US" sz="2800" dirty="0" err="1" smtClean="0"/>
              <a:t>rapiendas</a:t>
            </a:r>
            <a:r>
              <a:rPr lang="en-US" sz="2800" dirty="0" smtClean="0"/>
              <a:t> </a:t>
            </a:r>
            <a:r>
              <a:rPr lang="en-US" sz="2800" dirty="0" err="1" smtClean="0"/>
              <a:t>virgines</a:t>
            </a:r>
            <a:r>
              <a:rPr lang="en-US" sz="2800" dirty="0" smtClean="0"/>
              <a:t> </a:t>
            </a:r>
            <a:r>
              <a:rPr lang="en-US" sz="2800" dirty="0" err="1" smtClean="0"/>
              <a:t>discurrit</a:t>
            </a:r>
            <a:r>
              <a:rPr lang="en-US" sz="2800" dirty="0" smtClean="0"/>
              <a:t>. Magna pars forte, in </a:t>
            </a:r>
            <a:r>
              <a:rPr lang="en-US" sz="2800" dirty="0" err="1" smtClean="0"/>
              <a:t>quem</a:t>
            </a:r>
            <a:r>
              <a:rPr lang="en-US" sz="2800" dirty="0" smtClean="0"/>
              <a:t> </a:t>
            </a:r>
            <a:r>
              <a:rPr lang="en-US" sz="2800" dirty="0" err="1" smtClean="0"/>
              <a:t>quaeque</a:t>
            </a:r>
            <a:r>
              <a:rPr lang="en-US" sz="2800" dirty="0" smtClean="0"/>
              <a:t> </a:t>
            </a:r>
            <a:r>
              <a:rPr lang="en-US" sz="2800" dirty="0" err="1" smtClean="0"/>
              <a:t>inciderat</a:t>
            </a:r>
            <a:r>
              <a:rPr lang="en-US" sz="2800" dirty="0" smtClean="0"/>
              <a:t>, </a:t>
            </a:r>
            <a:r>
              <a:rPr lang="en-US" sz="2800" dirty="0" err="1" smtClean="0"/>
              <a:t>raptae</a:t>
            </a:r>
            <a:r>
              <a:rPr lang="en-US" sz="2800" dirty="0" smtClean="0"/>
              <a:t>: </a:t>
            </a:r>
            <a:r>
              <a:rPr lang="en-US" sz="2800" dirty="0" err="1" smtClean="0"/>
              <a:t>quasdam</a:t>
            </a:r>
            <a:r>
              <a:rPr lang="en-US" sz="2800" dirty="0" smtClean="0"/>
              <a:t> forma </a:t>
            </a:r>
            <a:r>
              <a:rPr lang="en-US" sz="2800" dirty="0" err="1" smtClean="0"/>
              <a:t>excellentes</a:t>
            </a:r>
            <a:r>
              <a:rPr lang="en-US" sz="2800" dirty="0" smtClean="0"/>
              <a:t>, </a:t>
            </a:r>
            <a:r>
              <a:rPr lang="en-US" sz="2800" dirty="0" err="1" smtClean="0"/>
              <a:t>primoribus</a:t>
            </a:r>
            <a:r>
              <a:rPr lang="en-US" sz="2800" dirty="0" smtClean="0"/>
              <a:t> </a:t>
            </a:r>
            <a:r>
              <a:rPr lang="en-US" sz="2800" dirty="0" err="1" smtClean="0"/>
              <a:t>patrum</a:t>
            </a:r>
            <a:r>
              <a:rPr lang="en-US" sz="2800" dirty="0" smtClean="0"/>
              <a:t> </a:t>
            </a:r>
            <a:r>
              <a:rPr lang="en-US" sz="2800" dirty="0" err="1" smtClean="0"/>
              <a:t>destinatas</a:t>
            </a:r>
            <a:r>
              <a:rPr lang="en-US" sz="2800" dirty="0" smtClean="0"/>
              <a:t>, ex plebe </a:t>
            </a:r>
            <a:r>
              <a:rPr lang="en-US" sz="2800" dirty="0" err="1" smtClean="0"/>
              <a:t>homines</a:t>
            </a:r>
            <a:r>
              <a:rPr lang="en-US" sz="2800" dirty="0" smtClean="0"/>
              <a:t>, </a:t>
            </a:r>
            <a:r>
              <a:rPr lang="en-US" sz="2800" dirty="0" err="1" smtClean="0"/>
              <a:t>quibus</a:t>
            </a:r>
            <a:r>
              <a:rPr lang="en-US" sz="2800" dirty="0" smtClean="0"/>
              <a:t> datum </a:t>
            </a:r>
            <a:r>
              <a:rPr lang="en-US" sz="2800" dirty="0" err="1" smtClean="0"/>
              <a:t>negotium</a:t>
            </a:r>
            <a:r>
              <a:rPr lang="en-US" sz="2800" dirty="0" smtClean="0"/>
              <a:t> </a:t>
            </a:r>
            <a:r>
              <a:rPr lang="en-US" sz="2800" dirty="0" err="1" smtClean="0"/>
              <a:t>erat</a:t>
            </a:r>
            <a:r>
              <a:rPr lang="en-US" sz="2800" dirty="0" smtClean="0"/>
              <a:t>, </a:t>
            </a:r>
            <a:r>
              <a:rPr lang="en-US" sz="2800" dirty="0" err="1" smtClean="0"/>
              <a:t>domos</a:t>
            </a:r>
            <a:r>
              <a:rPr lang="en-US" sz="2800" dirty="0" smtClean="0"/>
              <a:t> </a:t>
            </a:r>
            <a:r>
              <a:rPr lang="en-US" sz="2800" dirty="0" err="1" smtClean="0"/>
              <a:t>deferebant</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21</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noProof="0" dirty="0" smtClean="0">
                <a:latin typeface="+mj-lt"/>
                <a:ea typeface="+mj-ea"/>
                <a:cs typeface="+mj-cs"/>
              </a:rPr>
              <a:t>Welke 2 typen geroofde meisjes zien we hier?</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geschaakt (</a:t>
            </a:r>
            <a:r>
              <a:rPr lang="nl-NL" sz="2800" dirty="0" err="1" smtClean="0">
                <a:solidFill>
                  <a:srgbClr val="00B050"/>
                </a:solidFill>
                <a:latin typeface="+mj-lt"/>
                <a:ea typeface="+mj-ea"/>
                <a:cs typeface="+mj-cs"/>
              </a:rPr>
              <a:t>rapiendas</a:t>
            </a:r>
            <a:r>
              <a:rPr lang="nl-NL" sz="2800" dirty="0" smtClean="0">
                <a:solidFill>
                  <a:srgbClr val="00B050"/>
                </a:solidFill>
                <a:latin typeface="+mj-lt"/>
                <a:ea typeface="+mj-ea"/>
                <a:cs typeface="+mj-cs"/>
              </a:rPr>
              <a:t>) en groot (</a:t>
            </a:r>
            <a:r>
              <a:rPr lang="nl-NL" sz="2800" dirty="0" err="1" smtClean="0">
                <a:solidFill>
                  <a:srgbClr val="00B050"/>
                </a:solidFill>
                <a:latin typeface="+mj-lt"/>
                <a:ea typeface="+mj-ea"/>
                <a:cs typeface="+mj-cs"/>
              </a:rPr>
              <a:t>magna</a:t>
            </a:r>
            <a:r>
              <a:rPr lang="nl-NL" sz="2800" dirty="0" smtClean="0">
                <a:solidFill>
                  <a:srgbClr val="00B050"/>
                </a:solidFill>
                <a:latin typeface="+mj-lt"/>
                <a:ea typeface="+mj-ea"/>
                <a:cs typeface="+mj-cs"/>
              </a:rPr>
              <a:t>)</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lukraak (</a:t>
            </a:r>
            <a:r>
              <a:rPr kumimoji="0" lang="nl-NL" sz="2800" i="0" u="none" strike="noStrike" kern="1200" cap="none" spc="0" normalizeH="0" noProof="0" dirty="0" err="1" smtClean="0">
                <a:ln>
                  <a:noFill/>
                </a:ln>
                <a:solidFill>
                  <a:srgbClr val="00B050"/>
                </a:solidFill>
                <a:effectLst/>
                <a:uLnTx/>
                <a:uFillTx/>
                <a:latin typeface="+mj-lt"/>
                <a:ea typeface="+mj-ea"/>
                <a:cs typeface="+mj-cs"/>
              </a:rPr>
              <a:t>forte</a:t>
            </a:r>
            <a:r>
              <a:rPr kumimoji="0" lang="nl-NL" sz="2800" i="0" u="none" strike="noStrike" kern="1200" cap="none" spc="0" normalizeH="0" noProof="0" dirty="0" smtClean="0">
                <a:ln>
                  <a:noFill/>
                </a:ln>
                <a:solidFill>
                  <a:srgbClr val="00B050"/>
                </a:solidFill>
                <a:effectLst/>
                <a:uLnTx/>
                <a:uFillTx/>
                <a:latin typeface="+mj-lt"/>
                <a:ea typeface="+mj-ea"/>
                <a:cs typeface="+mj-cs"/>
              </a:rPr>
              <a:t>) en voorbestemd (</a:t>
            </a:r>
            <a:r>
              <a:rPr kumimoji="0" lang="nl-NL" sz="2800" i="0" u="none" strike="noStrike" kern="1200" cap="none" spc="0" normalizeH="0" noProof="0" dirty="0" err="1" smtClean="0">
                <a:ln>
                  <a:noFill/>
                </a:ln>
                <a:solidFill>
                  <a:srgbClr val="00B050"/>
                </a:solidFill>
                <a:effectLst/>
                <a:uLnTx/>
                <a:uFillTx/>
                <a:latin typeface="+mj-lt"/>
                <a:ea typeface="+mj-ea"/>
                <a:cs typeface="+mj-cs"/>
              </a:rPr>
              <a:t>destinatas</a:t>
            </a:r>
            <a:r>
              <a:rPr kumimoji="0" lang="nl-NL" sz="2800" i="0" u="none" strike="noStrike" kern="1200" cap="none" spc="0" normalizeH="0" noProof="0" dirty="0" smtClean="0">
                <a:ln>
                  <a:noFill/>
                </a:ln>
                <a:solidFill>
                  <a:srgbClr val="00B050"/>
                </a:solidFill>
                <a:effectLst/>
                <a:uLnTx/>
                <a:uFillTx/>
                <a:latin typeface="+mj-lt"/>
                <a:ea typeface="+mj-ea"/>
                <a:cs typeface="+mj-cs"/>
              </a:rPr>
              <a:t>)</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afgesproken (</a:t>
            </a:r>
            <a:r>
              <a:rPr lang="nl-NL" sz="2800" dirty="0" err="1" smtClean="0">
                <a:solidFill>
                  <a:srgbClr val="00B050"/>
                </a:solidFill>
                <a:latin typeface="+mj-lt"/>
                <a:ea typeface="+mj-ea"/>
                <a:cs typeface="+mj-cs"/>
              </a:rPr>
              <a:t>forma</a:t>
            </a:r>
            <a:r>
              <a:rPr lang="nl-NL" sz="2800" dirty="0" smtClean="0">
                <a:solidFill>
                  <a:srgbClr val="00B050"/>
                </a:solidFill>
                <a:latin typeface="+mj-lt"/>
                <a:ea typeface="+mj-ea"/>
                <a:cs typeface="+mj-cs"/>
              </a:rPr>
              <a:t>) en schitterend (</a:t>
            </a:r>
            <a:r>
              <a:rPr lang="nl-NL" sz="2800" dirty="0" err="1" smtClean="0">
                <a:solidFill>
                  <a:srgbClr val="00B050"/>
                </a:solidFill>
                <a:latin typeface="+mj-lt"/>
                <a:ea typeface="+mj-ea"/>
                <a:cs typeface="+mj-cs"/>
              </a:rPr>
              <a:t>excellentes</a:t>
            </a:r>
            <a:r>
              <a:rPr lang="nl-NL" sz="2800" dirty="0" smtClean="0">
                <a:solidFill>
                  <a:srgbClr val="00B050"/>
                </a:solidFill>
                <a:latin typeface="+mj-lt"/>
                <a:ea typeface="+mj-ea"/>
                <a:cs typeface="+mj-cs"/>
              </a:rPr>
              <a:t>)</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belangrijk (</a:t>
            </a:r>
            <a:r>
              <a:rPr kumimoji="0" lang="nl-NL" sz="2800" i="0" u="none" strike="noStrike" kern="1200" cap="none" spc="0" normalizeH="0" noProof="0" dirty="0" err="1" smtClean="0">
                <a:ln>
                  <a:noFill/>
                </a:ln>
                <a:solidFill>
                  <a:srgbClr val="00B050"/>
                </a:solidFill>
                <a:effectLst/>
                <a:uLnTx/>
                <a:uFillTx/>
                <a:latin typeface="+mj-lt"/>
                <a:ea typeface="+mj-ea"/>
                <a:cs typeface="+mj-cs"/>
              </a:rPr>
              <a:t>primoribus</a:t>
            </a:r>
            <a:r>
              <a:rPr kumimoji="0" lang="nl-NL" sz="2800" i="0" u="none" strike="noStrike" kern="1200" cap="none" spc="0" normalizeH="0" noProof="0" dirty="0" smtClean="0">
                <a:ln>
                  <a:noFill/>
                </a:ln>
                <a:solidFill>
                  <a:srgbClr val="00B050"/>
                </a:solidFill>
                <a:effectLst/>
                <a:uLnTx/>
                <a:uFillTx/>
                <a:latin typeface="+mj-lt"/>
                <a:ea typeface="+mj-ea"/>
                <a:cs typeface="+mj-cs"/>
              </a:rPr>
              <a:t>) en agressief (vis)</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58370" name="Picture 2" descr="http://t3.gstatic.com/images?q=tbn:ANd9GcRv17A-idE2yldjcgwQoJtuXArXdgQo7E4tPegDV7rRXqkzCMgg"/>
          <p:cNvPicPr>
            <a:picLocks noChangeAspect="1" noChangeArrowheads="1"/>
          </p:cNvPicPr>
          <p:nvPr/>
        </p:nvPicPr>
        <p:blipFill>
          <a:blip r:embed="rId2" cstate="print"/>
          <a:srcRect/>
          <a:stretch>
            <a:fillRect/>
          </a:stretch>
        </p:blipFill>
        <p:spPr bwMode="auto">
          <a:xfrm>
            <a:off x="7380312" y="3284984"/>
            <a:ext cx="1224136" cy="1197173"/>
          </a:xfrm>
          <a:prstGeom prst="rect">
            <a:avLst/>
          </a:prstGeom>
          <a:noFill/>
        </p:spPr>
      </p:pic>
      <p:sp>
        <p:nvSpPr>
          <p:cNvPr id="6" name="Rechthoek 5"/>
          <p:cNvSpPr/>
          <p:nvPr/>
        </p:nvSpPr>
        <p:spPr>
          <a:xfrm>
            <a:off x="5868144" y="3645024"/>
            <a:ext cx="1461490" cy="461665"/>
          </a:xfrm>
          <a:prstGeom prst="rect">
            <a:avLst/>
          </a:prstGeom>
        </p:spPr>
        <p:txBody>
          <a:bodyPr wrap="none">
            <a:spAutoFit/>
          </a:bodyPr>
          <a:lstStyle/>
          <a:p>
            <a:r>
              <a:rPr lang="en-US" sz="2400" i="1" dirty="0" smtClean="0"/>
              <a:t>..</a:t>
            </a:r>
            <a:r>
              <a:rPr lang="en-US" sz="2400" i="1" dirty="0" err="1" smtClean="0"/>
              <a:t>raptae</a:t>
            </a:r>
            <a:r>
              <a:rPr lang="en-US" sz="2400" i="1" dirty="0" smtClean="0"/>
              <a:t>?..</a:t>
            </a:r>
            <a:endParaRPr lang="nl-NL" sz="1600" i="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35</a:t>
            </a:fld>
            <a:endParaRPr lang="nl-NL"/>
          </a:p>
        </p:txBody>
      </p:sp>
      <p:sp>
        <p:nvSpPr>
          <p:cNvPr id="3" name="Rechthoek 2"/>
          <p:cNvSpPr/>
          <p:nvPr/>
        </p:nvSpPr>
        <p:spPr>
          <a:xfrm>
            <a:off x="179512" y="188640"/>
            <a:ext cx="8784976" cy="2623667"/>
          </a:xfrm>
          <a:prstGeom prst="rect">
            <a:avLst/>
          </a:prstGeom>
        </p:spPr>
        <p:txBody>
          <a:bodyPr wrap="square">
            <a:spAutoFit/>
          </a:bodyPr>
          <a:lstStyle/>
          <a:p>
            <a:pPr>
              <a:lnSpc>
                <a:spcPts val="4000"/>
              </a:lnSpc>
            </a:pPr>
            <a:r>
              <a:rPr lang="en-US" sz="2800" dirty="0" err="1" smtClean="0"/>
              <a:t>Unam</a:t>
            </a:r>
            <a:r>
              <a:rPr lang="en-US" sz="2800" dirty="0" smtClean="0"/>
              <a:t> </a:t>
            </a:r>
            <a:r>
              <a:rPr lang="en-US" sz="2800" dirty="0" err="1" smtClean="0"/>
              <a:t>longe</a:t>
            </a:r>
            <a:r>
              <a:rPr lang="en-US" sz="2800" dirty="0" smtClean="0"/>
              <a:t> ante alias specie ac </a:t>
            </a:r>
            <a:r>
              <a:rPr lang="en-US" sz="2800" dirty="0" err="1" smtClean="0"/>
              <a:t>pulchritudine</a:t>
            </a:r>
            <a:r>
              <a:rPr lang="en-US" sz="2800" dirty="0" smtClean="0"/>
              <a:t> </a:t>
            </a:r>
            <a:r>
              <a:rPr lang="en-US" sz="2800" dirty="0" err="1" smtClean="0"/>
              <a:t>insignem</a:t>
            </a:r>
            <a:r>
              <a:rPr lang="en-US" sz="2800" dirty="0" smtClean="0"/>
              <a:t>   a </a:t>
            </a:r>
            <a:r>
              <a:rPr lang="en-US" sz="2800" dirty="0" err="1" smtClean="0"/>
              <a:t>globo</a:t>
            </a:r>
            <a:r>
              <a:rPr lang="en-US" sz="2800" dirty="0" smtClean="0"/>
              <a:t> </a:t>
            </a:r>
            <a:r>
              <a:rPr lang="en-US" sz="2800" dirty="0" err="1" smtClean="0"/>
              <a:t>Thalassi</a:t>
            </a:r>
            <a:r>
              <a:rPr lang="en-US" sz="2800" dirty="0" smtClean="0"/>
              <a:t> </a:t>
            </a:r>
            <a:r>
              <a:rPr lang="en-US" sz="2800" dirty="0" err="1" smtClean="0"/>
              <a:t>cuiusdam</a:t>
            </a:r>
            <a:r>
              <a:rPr lang="en-US" sz="2800" dirty="0" smtClean="0"/>
              <a:t> </a:t>
            </a:r>
            <a:r>
              <a:rPr lang="en-US" sz="2800" dirty="0" err="1" smtClean="0"/>
              <a:t>raptam</a:t>
            </a:r>
            <a:r>
              <a:rPr lang="en-US" sz="2800" dirty="0" smtClean="0"/>
              <a:t> </a:t>
            </a:r>
            <a:r>
              <a:rPr lang="en-US" sz="2800" dirty="0" err="1" smtClean="0"/>
              <a:t>ferunt</a:t>
            </a:r>
            <a:r>
              <a:rPr lang="en-US" sz="2800" dirty="0" smtClean="0"/>
              <a:t> </a:t>
            </a:r>
            <a:r>
              <a:rPr lang="en-US" sz="2800" dirty="0" err="1" smtClean="0"/>
              <a:t>multisque</a:t>
            </a:r>
            <a:r>
              <a:rPr lang="en-US" sz="2800" dirty="0" smtClean="0"/>
              <a:t> </a:t>
            </a:r>
            <a:r>
              <a:rPr lang="en-US" sz="2800" dirty="0" err="1" smtClean="0"/>
              <a:t>sciscitantibus</a:t>
            </a:r>
            <a:r>
              <a:rPr lang="en-US" sz="2800" dirty="0" smtClean="0"/>
              <a:t>, </a:t>
            </a:r>
            <a:r>
              <a:rPr lang="en-US" sz="2800" dirty="0" err="1" smtClean="0"/>
              <a:t>cuinam</a:t>
            </a:r>
            <a:r>
              <a:rPr lang="en-US" sz="2800" dirty="0" smtClean="0"/>
              <a:t> </a:t>
            </a:r>
            <a:r>
              <a:rPr lang="en-US" sz="2800" dirty="0" err="1" smtClean="0"/>
              <a:t>eam</a:t>
            </a:r>
            <a:r>
              <a:rPr lang="en-US" sz="2800" dirty="0" smtClean="0"/>
              <a:t> </a:t>
            </a:r>
            <a:r>
              <a:rPr lang="en-US" sz="2800" dirty="0" err="1" smtClean="0"/>
              <a:t>ferrent</a:t>
            </a:r>
            <a:r>
              <a:rPr lang="en-US" sz="2800" dirty="0" smtClean="0"/>
              <a:t>, </a:t>
            </a:r>
            <a:r>
              <a:rPr lang="en-US" sz="2800" dirty="0" err="1" smtClean="0"/>
              <a:t>identidem</a:t>
            </a:r>
            <a:r>
              <a:rPr lang="en-US" sz="2800" dirty="0" smtClean="0"/>
              <a:t>, ne </a:t>
            </a:r>
            <a:r>
              <a:rPr lang="en-US" sz="2800" dirty="0" err="1" smtClean="0"/>
              <a:t>quis</a:t>
            </a:r>
            <a:r>
              <a:rPr lang="en-US" sz="2800" dirty="0" smtClean="0"/>
              <a:t> </a:t>
            </a:r>
            <a:r>
              <a:rPr lang="en-US" sz="2800" dirty="0" err="1" smtClean="0"/>
              <a:t>violaret</a:t>
            </a:r>
            <a:r>
              <a:rPr lang="en-US" sz="2800" dirty="0" smtClean="0"/>
              <a:t>, </a:t>
            </a:r>
            <a:r>
              <a:rPr lang="en-US" sz="2800" dirty="0" err="1" smtClean="0"/>
              <a:t>Thalassio</a:t>
            </a:r>
            <a:r>
              <a:rPr lang="en-US" sz="2800" dirty="0" smtClean="0"/>
              <a:t> </a:t>
            </a:r>
            <a:r>
              <a:rPr lang="en-US" sz="2800" dirty="0" err="1" smtClean="0"/>
              <a:t>ferri</a:t>
            </a:r>
            <a:r>
              <a:rPr lang="en-US" sz="2800" dirty="0" smtClean="0"/>
              <a:t> </a:t>
            </a:r>
            <a:r>
              <a:rPr lang="en-US" sz="2800" dirty="0" err="1" smtClean="0"/>
              <a:t>clamitatum</a:t>
            </a:r>
            <a:r>
              <a:rPr lang="en-US" sz="2800" dirty="0" smtClean="0"/>
              <a:t>; </a:t>
            </a:r>
            <a:r>
              <a:rPr lang="en-US" sz="2800" dirty="0" err="1" smtClean="0"/>
              <a:t>inde</a:t>
            </a:r>
            <a:r>
              <a:rPr lang="en-US" sz="2800" dirty="0" smtClean="0"/>
              <a:t> </a:t>
            </a:r>
            <a:r>
              <a:rPr lang="en-US" sz="2800" dirty="0" err="1" smtClean="0"/>
              <a:t>nuptialem</a:t>
            </a:r>
            <a:r>
              <a:rPr lang="en-US" sz="2800" dirty="0" smtClean="0"/>
              <a:t> </a:t>
            </a:r>
            <a:r>
              <a:rPr lang="en-US" sz="2800" dirty="0" err="1" smtClean="0"/>
              <a:t>hanc</a:t>
            </a:r>
            <a:r>
              <a:rPr lang="en-US" sz="2800" dirty="0" smtClean="0"/>
              <a:t> </a:t>
            </a:r>
            <a:r>
              <a:rPr lang="en-US" sz="2800" dirty="0" err="1" smtClean="0"/>
              <a:t>vocem</a:t>
            </a:r>
            <a:r>
              <a:rPr lang="en-US" sz="2800" dirty="0" smtClean="0"/>
              <a:t> </a:t>
            </a:r>
            <a:r>
              <a:rPr lang="en-US" sz="2800" dirty="0" err="1" smtClean="0"/>
              <a:t>factam</a:t>
            </a:r>
            <a:r>
              <a:rPr lang="en-US" sz="2800" dirty="0" smtClean="0"/>
              <a:t>. </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22</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noProof="0" dirty="0" smtClean="0">
                <a:latin typeface="+mj-lt"/>
                <a:ea typeface="+mj-ea"/>
                <a:cs typeface="+mj-cs"/>
              </a:rPr>
              <a:t>Livius verklaart iets uit zijn eigen tijd, namelijk:</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een typisch huwelijksgebruik</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lang="nl-NL" sz="2800" dirty="0" smtClean="0">
                <a:solidFill>
                  <a:srgbClr val="00B050"/>
                </a:solidFill>
                <a:latin typeface="+mj-lt"/>
                <a:ea typeface="+mj-ea"/>
                <a:cs typeface="+mj-cs"/>
              </a:rPr>
              <a:t>de schoonheid van de Sabijnse meisjes</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wie </a:t>
            </a:r>
            <a:r>
              <a:rPr lang="nl-NL" sz="2800" dirty="0" err="1" smtClean="0">
                <a:solidFill>
                  <a:srgbClr val="00B050"/>
                </a:solidFill>
                <a:latin typeface="+mj-lt"/>
                <a:ea typeface="+mj-ea"/>
                <a:cs typeface="+mj-cs"/>
              </a:rPr>
              <a:t>Thalassius</a:t>
            </a:r>
            <a:r>
              <a:rPr lang="nl-NL" sz="2800" dirty="0" smtClean="0">
                <a:solidFill>
                  <a:srgbClr val="00B050"/>
                </a:solidFill>
                <a:latin typeface="+mj-lt"/>
                <a:ea typeface="+mj-ea"/>
                <a:cs typeface="+mj-cs"/>
              </a:rPr>
              <a:t> was</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waarom iedereen naar het mooie meisje vroeg</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58370" name="Picture 2" descr="http://t3.gstatic.com/images?q=tbn:ANd9GcRrXQcemArRsK6MCYaqaBtazsovYj9x86jjmWZgLPLdq6XaqzLb"/>
          <p:cNvPicPr>
            <a:picLocks noChangeAspect="1" noChangeArrowheads="1"/>
          </p:cNvPicPr>
          <p:nvPr/>
        </p:nvPicPr>
        <p:blipFill>
          <a:blip r:embed="rId2" cstate="print"/>
          <a:srcRect/>
          <a:stretch>
            <a:fillRect/>
          </a:stretch>
        </p:blipFill>
        <p:spPr bwMode="auto">
          <a:xfrm>
            <a:off x="6516216" y="2636912"/>
            <a:ext cx="1800200" cy="1800202"/>
          </a:xfrm>
          <a:prstGeom prst="rect">
            <a:avLst/>
          </a:prstGeom>
          <a:noFill/>
        </p:spPr>
      </p:pic>
      <p:sp>
        <p:nvSpPr>
          <p:cNvPr id="6" name="Rechthoek 5"/>
          <p:cNvSpPr/>
          <p:nvPr/>
        </p:nvSpPr>
        <p:spPr>
          <a:xfrm>
            <a:off x="2843809" y="3212976"/>
            <a:ext cx="3672408" cy="461665"/>
          </a:xfrm>
          <a:prstGeom prst="rect">
            <a:avLst/>
          </a:prstGeom>
        </p:spPr>
        <p:txBody>
          <a:bodyPr wrap="square">
            <a:spAutoFit/>
          </a:bodyPr>
          <a:lstStyle/>
          <a:p>
            <a:r>
              <a:rPr lang="en-US" sz="2400" i="1" dirty="0" smtClean="0"/>
              <a:t> … </a:t>
            </a:r>
            <a:r>
              <a:rPr lang="en-US" sz="2400" i="1" dirty="0" err="1" smtClean="0"/>
              <a:t>pulchritudine</a:t>
            </a:r>
            <a:r>
              <a:rPr lang="en-US" sz="2400" i="1" dirty="0" smtClean="0"/>
              <a:t> </a:t>
            </a:r>
            <a:r>
              <a:rPr lang="en-US" sz="2400" i="1" dirty="0" err="1" smtClean="0"/>
              <a:t>insignem</a:t>
            </a:r>
            <a:r>
              <a:rPr lang="en-US" sz="2400" i="1" dirty="0" smtClean="0"/>
              <a:t> …</a:t>
            </a:r>
            <a:endParaRPr lang="nl-NL" sz="2400" i="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36</a:t>
            </a:fld>
            <a:endParaRPr lang="nl-NL"/>
          </a:p>
        </p:txBody>
      </p:sp>
      <p:sp>
        <p:nvSpPr>
          <p:cNvPr id="3" name="Rechthoek 2"/>
          <p:cNvSpPr/>
          <p:nvPr/>
        </p:nvSpPr>
        <p:spPr>
          <a:xfrm>
            <a:off x="179512" y="188640"/>
            <a:ext cx="8784976" cy="3136628"/>
          </a:xfrm>
          <a:prstGeom prst="rect">
            <a:avLst/>
          </a:prstGeom>
        </p:spPr>
        <p:txBody>
          <a:bodyPr wrap="square">
            <a:spAutoFit/>
          </a:bodyPr>
          <a:lstStyle/>
          <a:p>
            <a:pPr>
              <a:lnSpc>
                <a:spcPts val="4000"/>
              </a:lnSpc>
            </a:pPr>
            <a:r>
              <a:rPr lang="en-US" sz="2800" dirty="0" err="1" smtClean="0"/>
              <a:t>Turbato</a:t>
            </a:r>
            <a:r>
              <a:rPr lang="en-US" sz="2800" dirty="0" smtClean="0"/>
              <a:t> per </a:t>
            </a:r>
            <a:r>
              <a:rPr lang="en-US" sz="2800" dirty="0" err="1" smtClean="0"/>
              <a:t>metum</a:t>
            </a:r>
            <a:r>
              <a:rPr lang="en-US" sz="2800" dirty="0" smtClean="0"/>
              <a:t> </a:t>
            </a:r>
            <a:r>
              <a:rPr lang="en-US" sz="2800" dirty="0" err="1" smtClean="0"/>
              <a:t>ludicro</a:t>
            </a:r>
            <a:r>
              <a:rPr lang="en-US" sz="2800" dirty="0" smtClean="0"/>
              <a:t> </a:t>
            </a:r>
            <a:r>
              <a:rPr lang="en-US" sz="2800" dirty="0" err="1" smtClean="0"/>
              <a:t>maesti</a:t>
            </a:r>
            <a:r>
              <a:rPr lang="en-US" sz="2800" dirty="0" smtClean="0"/>
              <a:t> </a:t>
            </a:r>
            <a:r>
              <a:rPr lang="en-US" sz="2800" dirty="0" err="1" smtClean="0"/>
              <a:t>parentes</a:t>
            </a:r>
            <a:r>
              <a:rPr lang="en-US" sz="2800" dirty="0" smtClean="0"/>
              <a:t> </a:t>
            </a:r>
            <a:r>
              <a:rPr lang="en-US" sz="2800" dirty="0" err="1" smtClean="0"/>
              <a:t>virginum</a:t>
            </a:r>
            <a:r>
              <a:rPr lang="en-US" sz="2800" dirty="0" smtClean="0"/>
              <a:t> </a:t>
            </a:r>
            <a:r>
              <a:rPr lang="en-US" sz="2800" dirty="0" err="1" smtClean="0"/>
              <a:t>profugiunt</a:t>
            </a:r>
            <a:r>
              <a:rPr lang="en-US" sz="2800" dirty="0" smtClean="0"/>
              <a:t>, </a:t>
            </a:r>
            <a:r>
              <a:rPr lang="en-US" sz="2800" dirty="0" err="1" smtClean="0"/>
              <a:t>incusantes</a:t>
            </a:r>
            <a:r>
              <a:rPr lang="en-US" sz="2800" dirty="0" smtClean="0"/>
              <a:t> </a:t>
            </a:r>
            <a:r>
              <a:rPr lang="en-US" sz="2800" dirty="0" err="1" smtClean="0"/>
              <a:t>violatum</a:t>
            </a:r>
            <a:r>
              <a:rPr lang="en-US" sz="2800" dirty="0" smtClean="0"/>
              <a:t> </a:t>
            </a:r>
            <a:r>
              <a:rPr lang="en-US" sz="2800" dirty="0" err="1" smtClean="0"/>
              <a:t>hospitii</a:t>
            </a:r>
            <a:r>
              <a:rPr lang="en-US" sz="2800" dirty="0" smtClean="0"/>
              <a:t> </a:t>
            </a:r>
            <a:r>
              <a:rPr lang="en-US" sz="2800" dirty="0" err="1" smtClean="0"/>
              <a:t>foedus</a:t>
            </a:r>
            <a:r>
              <a:rPr lang="en-US" sz="2800" dirty="0" smtClean="0"/>
              <a:t> </a:t>
            </a:r>
            <a:r>
              <a:rPr lang="en-US" sz="2800" dirty="0" err="1" smtClean="0"/>
              <a:t>deumque</a:t>
            </a:r>
            <a:r>
              <a:rPr lang="en-US" sz="2800" dirty="0" smtClean="0"/>
              <a:t> </a:t>
            </a:r>
            <a:r>
              <a:rPr lang="en-US" sz="2800" dirty="0" err="1" smtClean="0"/>
              <a:t>invocantes</a:t>
            </a:r>
            <a:r>
              <a:rPr lang="en-US" sz="2800" dirty="0" smtClean="0"/>
              <a:t>, </a:t>
            </a:r>
            <a:r>
              <a:rPr lang="en-US" sz="2800" dirty="0" err="1" smtClean="0"/>
              <a:t>cuius</a:t>
            </a:r>
            <a:r>
              <a:rPr lang="en-US" sz="2800" dirty="0" smtClean="0"/>
              <a:t> ad </a:t>
            </a:r>
            <a:r>
              <a:rPr lang="en-US" sz="2800" dirty="0" err="1" smtClean="0"/>
              <a:t>sollemne</a:t>
            </a:r>
            <a:r>
              <a:rPr lang="en-US" sz="2800" dirty="0" smtClean="0"/>
              <a:t> </a:t>
            </a:r>
            <a:r>
              <a:rPr lang="en-US" sz="2800" dirty="0" err="1" smtClean="0"/>
              <a:t>ludosque</a:t>
            </a:r>
            <a:r>
              <a:rPr lang="en-US" sz="2800" dirty="0" smtClean="0"/>
              <a:t> per </a:t>
            </a:r>
            <a:r>
              <a:rPr lang="en-US" sz="2800" dirty="0" err="1" smtClean="0"/>
              <a:t>fas</a:t>
            </a:r>
            <a:r>
              <a:rPr lang="en-US" sz="2800" dirty="0" smtClean="0"/>
              <a:t> ac </a:t>
            </a:r>
            <a:r>
              <a:rPr lang="en-US" sz="2800" dirty="0" err="1" smtClean="0"/>
              <a:t>fidem</a:t>
            </a:r>
            <a:r>
              <a:rPr lang="en-US" sz="2800" dirty="0" smtClean="0"/>
              <a:t> </a:t>
            </a:r>
            <a:r>
              <a:rPr lang="en-US" sz="2800" dirty="0" err="1" smtClean="0"/>
              <a:t>decepti</a:t>
            </a:r>
            <a:r>
              <a:rPr lang="en-US" sz="2800" dirty="0" smtClean="0"/>
              <a:t> </a:t>
            </a:r>
            <a:r>
              <a:rPr lang="en-US" sz="2800" dirty="0" err="1" smtClean="0"/>
              <a:t>venissent</a:t>
            </a:r>
            <a:r>
              <a:rPr lang="en-US" sz="2800" dirty="0" smtClean="0"/>
              <a:t>. </a:t>
            </a:r>
            <a:r>
              <a:rPr lang="en-US" sz="2800" dirty="0" err="1" smtClean="0"/>
              <a:t>Nec</a:t>
            </a:r>
            <a:r>
              <a:rPr lang="en-US" sz="2800" dirty="0" smtClean="0"/>
              <a:t> </a:t>
            </a:r>
            <a:r>
              <a:rPr lang="en-US" sz="2800" dirty="0" err="1" smtClean="0"/>
              <a:t>raptis</a:t>
            </a:r>
            <a:r>
              <a:rPr lang="en-US" sz="2800" dirty="0" smtClean="0"/>
              <a:t> </a:t>
            </a:r>
            <a:r>
              <a:rPr lang="en-US" sz="2800" dirty="0" err="1" smtClean="0"/>
              <a:t>aut</a:t>
            </a:r>
            <a:r>
              <a:rPr lang="en-US" sz="2800" dirty="0" smtClean="0"/>
              <a:t> </a:t>
            </a:r>
            <a:r>
              <a:rPr lang="en-US" sz="2800" dirty="0" err="1" smtClean="0"/>
              <a:t>spes</a:t>
            </a:r>
            <a:r>
              <a:rPr lang="en-US" sz="2800" dirty="0" smtClean="0"/>
              <a:t> de se </a:t>
            </a:r>
            <a:r>
              <a:rPr lang="en-US" sz="2800" dirty="0" err="1" smtClean="0"/>
              <a:t>melior</a:t>
            </a:r>
            <a:r>
              <a:rPr lang="en-US" sz="2800" dirty="0" smtClean="0"/>
              <a:t> </a:t>
            </a:r>
            <a:r>
              <a:rPr lang="en-US" sz="2800" dirty="0" err="1" smtClean="0"/>
              <a:t>aut</a:t>
            </a:r>
            <a:r>
              <a:rPr lang="en-US" sz="2800" dirty="0" smtClean="0"/>
              <a:t> </a:t>
            </a:r>
            <a:r>
              <a:rPr lang="en-US" sz="2800" dirty="0" err="1" smtClean="0"/>
              <a:t>indignatio</a:t>
            </a:r>
            <a:r>
              <a:rPr lang="en-US" sz="2800" dirty="0" smtClean="0"/>
              <a:t> </a:t>
            </a:r>
            <a:r>
              <a:rPr lang="en-US" sz="2800" dirty="0" err="1" smtClean="0"/>
              <a:t>est</a:t>
            </a:r>
            <a:r>
              <a:rPr lang="en-US" sz="2800" dirty="0" smtClean="0"/>
              <a:t> minor. </a:t>
            </a:r>
            <a:r>
              <a:rPr lang="en-US" sz="2800" dirty="0" err="1" smtClean="0"/>
              <a:t>Sed</a:t>
            </a:r>
            <a:r>
              <a:rPr lang="en-US" sz="2800" dirty="0" smtClean="0"/>
              <a:t> ipse Romulus </a:t>
            </a:r>
            <a:r>
              <a:rPr lang="en-US" sz="2800" dirty="0" err="1" smtClean="0"/>
              <a:t>circumibat</a:t>
            </a:r>
            <a:r>
              <a:rPr lang="en-US" sz="2800" dirty="0" smtClean="0"/>
              <a:t>  </a:t>
            </a:r>
            <a:r>
              <a:rPr lang="en-US" sz="2800" dirty="0" err="1" smtClean="0"/>
              <a:t>docebatque</a:t>
            </a:r>
            <a:r>
              <a:rPr lang="en-US" sz="2800" dirty="0" smtClean="0"/>
              <a:t> …</a:t>
            </a:r>
            <a:endParaRPr lang="nl-NL" sz="2800" dirty="0"/>
          </a:p>
        </p:txBody>
      </p:sp>
      <p:sp>
        <p:nvSpPr>
          <p:cNvPr id="5"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dirty="0" smtClean="0">
                <a:solidFill>
                  <a:schemeClr val="accent3">
                    <a:lumMod val="60000"/>
                    <a:lumOff val="40000"/>
                  </a:schemeClr>
                </a:solidFill>
                <a:latin typeface="+mj-lt"/>
                <a:ea typeface="+mj-ea"/>
                <a:cs typeface="+mj-cs"/>
              </a:rPr>
              <a:t>De </a:t>
            </a:r>
            <a:r>
              <a:rPr lang="nl-NL" sz="2800" dirty="0" err="1" smtClean="0">
                <a:solidFill>
                  <a:schemeClr val="accent3">
                    <a:lumMod val="60000"/>
                    <a:lumOff val="40000"/>
                  </a:schemeClr>
                </a:solidFill>
                <a:latin typeface="+mj-lt"/>
                <a:ea typeface="+mj-ea"/>
                <a:cs typeface="+mj-cs"/>
              </a:rPr>
              <a:t>Sabijnen</a:t>
            </a:r>
            <a:r>
              <a:rPr lang="nl-NL" sz="2800" dirty="0" smtClean="0">
                <a:solidFill>
                  <a:schemeClr val="accent3">
                    <a:lumMod val="60000"/>
                    <a:lumOff val="40000"/>
                  </a:schemeClr>
                </a:solidFill>
                <a:latin typeface="+mj-lt"/>
                <a:ea typeface="+mj-ea"/>
                <a:cs typeface="+mj-cs"/>
              </a:rPr>
              <a:t> zijn bedroefd, boos, voelen zich bedrogen en roepen Neptunus aan als “verantwoordelijke” god. De meisjes zelf zijn ook boos, maar dan wordt </a:t>
            </a:r>
            <a:r>
              <a:rPr lang="nl-NL" sz="2800" dirty="0" err="1" smtClean="0">
                <a:solidFill>
                  <a:schemeClr val="accent3">
                    <a:lumMod val="60000"/>
                    <a:lumOff val="40000"/>
                  </a:schemeClr>
                </a:solidFill>
                <a:latin typeface="+mj-lt"/>
                <a:ea typeface="+mj-ea"/>
                <a:cs typeface="+mj-cs"/>
              </a:rPr>
              <a:t>Romulus</a:t>
            </a:r>
            <a:r>
              <a:rPr lang="nl-NL" sz="2800" dirty="0" smtClean="0">
                <a:solidFill>
                  <a:schemeClr val="accent3">
                    <a:lumMod val="60000"/>
                    <a:lumOff val="40000"/>
                  </a:schemeClr>
                </a:solidFill>
                <a:latin typeface="+mj-lt"/>
                <a:ea typeface="+mj-ea"/>
                <a:cs typeface="+mj-cs"/>
              </a:rPr>
              <a:t> als held geïntroduceerd. Hij is kalm en legt dingen uit …</a:t>
            </a: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pic>
        <p:nvPicPr>
          <p:cNvPr id="57346" name="Picture 2" descr="http://www.geschiedenisklas.nl/images/goden/neptunus.gif"/>
          <p:cNvPicPr>
            <a:picLocks noChangeAspect="1" noChangeArrowheads="1"/>
          </p:cNvPicPr>
          <p:nvPr/>
        </p:nvPicPr>
        <p:blipFill>
          <a:blip r:embed="rId2" cstate="print"/>
          <a:srcRect/>
          <a:stretch>
            <a:fillRect/>
          </a:stretch>
        </p:blipFill>
        <p:spPr bwMode="auto">
          <a:xfrm>
            <a:off x="5940152" y="2564904"/>
            <a:ext cx="2013322" cy="2160240"/>
          </a:xfrm>
          <a:prstGeom prst="rect">
            <a:avLst/>
          </a:prstGeom>
          <a:noFill/>
        </p:spPr>
      </p:pic>
      <p:sp>
        <p:nvSpPr>
          <p:cNvPr id="6" name="Rechthoek 5"/>
          <p:cNvSpPr/>
          <p:nvPr/>
        </p:nvSpPr>
        <p:spPr>
          <a:xfrm>
            <a:off x="3491880" y="3501008"/>
            <a:ext cx="3245825" cy="461665"/>
          </a:xfrm>
          <a:prstGeom prst="rect">
            <a:avLst/>
          </a:prstGeom>
        </p:spPr>
        <p:txBody>
          <a:bodyPr wrap="none">
            <a:spAutoFit/>
          </a:bodyPr>
          <a:lstStyle/>
          <a:p>
            <a:r>
              <a:rPr lang="en-US" sz="2400" i="1" dirty="0" smtClean="0"/>
              <a:t>…</a:t>
            </a:r>
            <a:r>
              <a:rPr lang="en-US" sz="2400" i="1" dirty="0" err="1" smtClean="0"/>
              <a:t>deumque</a:t>
            </a:r>
            <a:r>
              <a:rPr lang="en-US" sz="2400" i="1" dirty="0" smtClean="0"/>
              <a:t> </a:t>
            </a:r>
            <a:r>
              <a:rPr lang="en-US" sz="2400" i="1" dirty="0" err="1" smtClean="0"/>
              <a:t>invocantes</a:t>
            </a:r>
            <a:r>
              <a:rPr lang="en-US" sz="2400" i="1" dirty="0" smtClean="0"/>
              <a:t> …</a:t>
            </a:r>
            <a:endParaRPr lang="nl-NL" sz="2400" i="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37</a:t>
            </a:fld>
            <a:endParaRPr lang="nl-NL"/>
          </a:p>
        </p:txBody>
      </p:sp>
      <p:sp>
        <p:nvSpPr>
          <p:cNvPr id="3" name="Rechthoek 2"/>
          <p:cNvSpPr/>
          <p:nvPr/>
        </p:nvSpPr>
        <p:spPr>
          <a:xfrm>
            <a:off x="179512" y="188640"/>
            <a:ext cx="8784976" cy="2657138"/>
          </a:xfrm>
          <a:prstGeom prst="rect">
            <a:avLst/>
          </a:prstGeom>
        </p:spPr>
        <p:txBody>
          <a:bodyPr wrap="square">
            <a:spAutoFit/>
          </a:bodyPr>
          <a:lstStyle/>
          <a:p>
            <a:pPr>
              <a:lnSpc>
                <a:spcPts val="4000"/>
              </a:lnSpc>
            </a:pPr>
            <a:r>
              <a:rPr lang="en-US" sz="2800" dirty="0" err="1" smtClean="0">
                <a:solidFill>
                  <a:srgbClr val="FFFF00"/>
                </a:solidFill>
              </a:rPr>
              <a:t>patrum</a:t>
            </a:r>
            <a:r>
              <a:rPr lang="en-US" sz="2800" dirty="0" smtClean="0">
                <a:solidFill>
                  <a:srgbClr val="FFFF00"/>
                </a:solidFill>
              </a:rPr>
              <a:t> </a:t>
            </a:r>
            <a:r>
              <a:rPr lang="en-US" sz="2800" u="sng" dirty="0" smtClean="0">
                <a:solidFill>
                  <a:srgbClr val="00B050"/>
                </a:solidFill>
              </a:rPr>
              <a:t>id</a:t>
            </a:r>
            <a:r>
              <a:rPr lang="en-US" sz="2800" dirty="0" smtClean="0">
                <a:solidFill>
                  <a:srgbClr val="FFFF00"/>
                </a:solidFill>
              </a:rPr>
              <a:t> </a:t>
            </a:r>
            <a:r>
              <a:rPr lang="en-US" sz="2800" dirty="0" err="1" smtClean="0">
                <a:solidFill>
                  <a:srgbClr val="FFFF00"/>
                </a:solidFill>
              </a:rPr>
              <a:t>superbia</a:t>
            </a:r>
            <a:r>
              <a:rPr lang="en-US" sz="2800" dirty="0" smtClean="0">
                <a:solidFill>
                  <a:srgbClr val="FFFF00"/>
                </a:solidFill>
              </a:rPr>
              <a:t> factum, qui </a:t>
            </a:r>
            <a:r>
              <a:rPr lang="en-US" sz="2800" dirty="0" err="1" smtClean="0">
                <a:solidFill>
                  <a:srgbClr val="FFFF00"/>
                </a:solidFill>
              </a:rPr>
              <a:t>conubium</a:t>
            </a:r>
            <a:r>
              <a:rPr lang="en-US" sz="2800" dirty="0" smtClean="0">
                <a:solidFill>
                  <a:srgbClr val="FFFF00"/>
                </a:solidFill>
              </a:rPr>
              <a:t> </a:t>
            </a:r>
            <a:r>
              <a:rPr lang="en-US" sz="2800" dirty="0" err="1" smtClean="0">
                <a:solidFill>
                  <a:srgbClr val="FFFF00"/>
                </a:solidFill>
              </a:rPr>
              <a:t>finitimis</a:t>
            </a:r>
            <a:r>
              <a:rPr lang="en-US" sz="2800" dirty="0" smtClean="0">
                <a:solidFill>
                  <a:srgbClr val="FFFF00"/>
                </a:solidFill>
              </a:rPr>
              <a:t> </a:t>
            </a:r>
            <a:r>
              <a:rPr lang="en-US" sz="2800" dirty="0" err="1" smtClean="0">
                <a:solidFill>
                  <a:srgbClr val="FFFF00"/>
                </a:solidFill>
              </a:rPr>
              <a:t>negassent</a:t>
            </a:r>
            <a:r>
              <a:rPr lang="en-US" sz="2800" dirty="0" smtClean="0">
                <a:solidFill>
                  <a:srgbClr val="FFFF00"/>
                </a:solidFill>
              </a:rPr>
              <a:t>; </a:t>
            </a:r>
            <a:r>
              <a:rPr lang="en-US" sz="2800" dirty="0" err="1" smtClean="0">
                <a:solidFill>
                  <a:srgbClr val="FFFF00"/>
                </a:solidFill>
              </a:rPr>
              <a:t>illas</a:t>
            </a:r>
            <a:r>
              <a:rPr lang="en-US" sz="2800" dirty="0" smtClean="0">
                <a:solidFill>
                  <a:srgbClr val="FFFF00"/>
                </a:solidFill>
              </a:rPr>
              <a:t> </a:t>
            </a:r>
            <a:r>
              <a:rPr lang="en-US" sz="2800" dirty="0" err="1" smtClean="0">
                <a:solidFill>
                  <a:srgbClr val="FFFF00"/>
                </a:solidFill>
              </a:rPr>
              <a:t>tamen</a:t>
            </a:r>
            <a:r>
              <a:rPr lang="en-US" sz="2800" dirty="0" smtClean="0">
                <a:solidFill>
                  <a:srgbClr val="FFFF00"/>
                </a:solidFill>
              </a:rPr>
              <a:t> in </a:t>
            </a:r>
            <a:r>
              <a:rPr lang="en-US" sz="2800" dirty="0" err="1" smtClean="0">
                <a:solidFill>
                  <a:srgbClr val="FFFF00"/>
                </a:solidFill>
              </a:rPr>
              <a:t>matrimonio</a:t>
            </a:r>
            <a:r>
              <a:rPr lang="en-US" sz="2800" dirty="0" smtClean="0">
                <a:solidFill>
                  <a:srgbClr val="FFFF00"/>
                </a:solidFill>
              </a:rPr>
              <a:t>, in </a:t>
            </a:r>
            <a:r>
              <a:rPr lang="en-US" sz="2800" dirty="0" err="1" smtClean="0">
                <a:solidFill>
                  <a:srgbClr val="FFFF00"/>
                </a:solidFill>
              </a:rPr>
              <a:t>societate</a:t>
            </a:r>
            <a:r>
              <a:rPr lang="en-US" sz="2800" dirty="0" smtClean="0">
                <a:solidFill>
                  <a:srgbClr val="FFFF00"/>
                </a:solidFill>
              </a:rPr>
              <a:t> </a:t>
            </a:r>
            <a:r>
              <a:rPr lang="en-US" sz="2800" dirty="0" err="1" smtClean="0">
                <a:solidFill>
                  <a:srgbClr val="FFFF00"/>
                </a:solidFill>
              </a:rPr>
              <a:t>fortunarum</a:t>
            </a:r>
            <a:r>
              <a:rPr lang="en-US" sz="2800" dirty="0" smtClean="0">
                <a:solidFill>
                  <a:srgbClr val="FFFF00"/>
                </a:solidFill>
              </a:rPr>
              <a:t> </a:t>
            </a:r>
            <a:r>
              <a:rPr lang="en-US" sz="2800" dirty="0" err="1" smtClean="0">
                <a:solidFill>
                  <a:srgbClr val="FFFF00"/>
                </a:solidFill>
              </a:rPr>
              <a:t>omnium</a:t>
            </a:r>
            <a:r>
              <a:rPr lang="en-US" sz="2800" dirty="0" smtClean="0">
                <a:solidFill>
                  <a:srgbClr val="FFFF00"/>
                </a:solidFill>
              </a:rPr>
              <a:t> </a:t>
            </a:r>
            <a:r>
              <a:rPr lang="en-US" sz="2800" dirty="0" err="1" smtClean="0">
                <a:solidFill>
                  <a:srgbClr val="FFFF00"/>
                </a:solidFill>
              </a:rPr>
              <a:t>civitatisque</a:t>
            </a:r>
            <a:r>
              <a:rPr lang="en-US" sz="2800" dirty="0" smtClean="0">
                <a:solidFill>
                  <a:srgbClr val="FFFF00"/>
                </a:solidFill>
              </a:rPr>
              <a:t> et, quo </a:t>
            </a:r>
            <a:r>
              <a:rPr lang="en-US" sz="2800" dirty="0" err="1" smtClean="0">
                <a:solidFill>
                  <a:srgbClr val="FFFF00"/>
                </a:solidFill>
              </a:rPr>
              <a:t>nihil</a:t>
            </a:r>
            <a:r>
              <a:rPr lang="en-US" sz="2800" dirty="0" smtClean="0">
                <a:solidFill>
                  <a:srgbClr val="FFFF00"/>
                </a:solidFill>
              </a:rPr>
              <a:t> </a:t>
            </a:r>
            <a:r>
              <a:rPr lang="en-US" sz="2800" dirty="0" err="1" smtClean="0">
                <a:solidFill>
                  <a:srgbClr val="FFFF00"/>
                </a:solidFill>
              </a:rPr>
              <a:t>carius</a:t>
            </a:r>
            <a:r>
              <a:rPr lang="en-US" sz="2800" dirty="0" smtClean="0">
                <a:solidFill>
                  <a:srgbClr val="FFFF00"/>
                </a:solidFill>
              </a:rPr>
              <a:t> </a:t>
            </a:r>
            <a:r>
              <a:rPr lang="en-US" sz="2800" dirty="0" err="1" smtClean="0">
                <a:solidFill>
                  <a:srgbClr val="FFFF00"/>
                </a:solidFill>
              </a:rPr>
              <a:t>humano</a:t>
            </a:r>
            <a:r>
              <a:rPr lang="en-US" sz="2800" dirty="0" smtClean="0">
                <a:solidFill>
                  <a:srgbClr val="FFFF00"/>
                </a:solidFill>
              </a:rPr>
              <a:t> </a:t>
            </a:r>
            <a:r>
              <a:rPr lang="en-US" sz="2800" dirty="0" err="1" smtClean="0">
                <a:solidFill>
                  <a:srgbClr val="FFFF00"/>
                </a:solidFill>
              </a:rPr>
              <a:t>generi</a:t>
            </a:r>
            <a:r>
              <a:rPr lang="en-US" sz="2800" dirty="0" smtClean="0">
                <a:solidFill>
                  <a:srgbClr val="FFFF00"/>
                </a:solidFill>
              </a:rPr>
              <a:t> sit, </a:t>
            </a:r>
            <a:r>
              <a:rPr lang="en-US" sz="2800" dirty="0" err="1" smtClean="0">
                <a:solidFill>
                  <a:srgbClr val="FFFF00"/>
                </a:solidFill>
              </a:rPr>
              <a:t>liberum</a:t>
            </a:r>
            <a:r>
              <a:rPr lang="en-US" sz="2800" dirty="0" smtClean="0">
                <a:solidFill>
                  <a:srgbClr val="FFFF00"/>
                </a:solidFill>
              </a:rPr>
              <a:t> fore; </a:t>
            </a:r>
            <a:r>
              <a:rPr lang="en-US" sz="2800" dirty="0" err="1" smtClean="0">
                <a:solidFill>
                  <a:srgbClr val="FFFF00"/>
                </a:solidFill>
              </a:rPr>
              <a:t>mollirent</a:t>
            </a:r>
            <a:r>
              <a:rPr lang="en-US" sz="2800" dirty="0" smtClean="0">
                <a:solidFill>
                  <a:srgbClr val="FFFF00"/>
                </a:solidFill>
              </a:rPr>
              <a:t> </a:t>
            </a:r>
            <a:r>
              <a:rPr lang="en-US" sz="2800" dirty="0" err="1" smtClean="0">
                <a:solidFill>
                  <a:srgbClr val="FFFF00"/>
                </a:solidFill>
              </a:rPr>
              <a:t>modo</a:t>
            </a:r>
            <a:r>
              <a:rPr lang="en-US" sz="2800" dirty="0" smtClean="0">
                <a:solidFill>
                  <a:srgbClr val="FFFF00"/>
                </a:solidFill>
              </a:rPr>
              <a:t> </a:t>
            </a:r>
            <a:r>
              <a:rPr lang="en-US" sz="2800" dirty="0" err="1" smtClean="0">
                <a:solidFill>
                  <a:srgbClr val="FFFF00"/>
                </a:solidFill>
              </a:rPr>
              <a:t>iras</a:t>
            </a:r>
            <a:r>
              <a:rPr lang="en-US" sz="2800" dirty="0" smtClean="0">
                <a:solidFill>
                  <a:srgbClr val="FFFF00"/>
                </a:solidFill>
              </a:rPr>
              <a:t> et, </a:t>
            </a:r>
            <a:r>
              <a:rPr lang="en-US" sz="2800" dirty="0" err="1" smtClean="0">
                <a:solidFill>
                  <a:srgbClr val="FFFF00"/>
                </a:solidFill>
              </a:rPr>
              <a:t>quibus</a:t>
            </a:r>
            <a:r>
              <a:rPr lang="en-US" sz="2800" dirty="0" smtClean="0">
                <a:solidFill>
                  <a:srgbClr val="FFFF00"/>
                </a:solidFill>
              </a:rPr>
              <a:t> </a:t>
            </a:r>
            <a:r>
              <a:rPr lang="en-US" sz="2800" dirty="0" err="1" smtClean="0">
                <a:solidFill>
                  <a:srgbClr val="FFFF00"/>
                </a:solidFill>
              </a:rPr>
              <a:t>fors</a:t>
            </a:r>
            <a:r>
              <a:rPr lang="en-US" sz="2800" dirty="0" smtClean="0">
                <a:solidFill>
                  <a:srgbClr val="FFFF00"/>
                </a:solidFill>
              </a:rPr>
              <a:t> corpora </a:t>
            </a:r>
            <a:r>
              <a:rPr lang="en-US" sz="2800" dirty="0" err="1" smtClean="0">
                <a:solidFill>
                  <a:srgbClr val="FFFF00"/>
                </a:solidFill>
              </a:rPr>
              <a:t>dedisset</a:t>
            </a:r>
            <a:r>
              <a:rPr lang="en-US" sz="2800" dirty="0" smtClean="0">
                <a:solidFill>
                  <a:srgbClr val="FFFF00"/>
                </a:solidFill>
              </a:rPr>
              <a:t>, </a:t>
            </a:r>
            <a:r>
              <a:rPr lang="en-US" sz="2800" dirty="0" err="1" smtClean="0">
                <a:solidFill>
                  <a:srgbClr val="FFFF00"/>
                </a:solidFill>
              </a:rPr>
              <a:t>darent</a:t>
            </a:r>
            <a:r>
              <a:rPr lang="en-US" sz="2800" dirty="0" smtClean="0">
                <a:solidFill>
                  <a:srgbClr val="FFFF00"/>
                </a:solidFill>
              </a:rPr>
              <a:t> </a:t>
            </a:r>
            <a:r>
              <a:rPr lang="en-US" sz="2800" dirty="0" err="1" smtClean="0">
                <a:solidFill>
                  <a:srgbClr val="FFFF00"/>
                </a:solidFill>
              </a:rPr>
              <a:t>animos</a:t>
            </a:r>
            <a:r>
              <a:rPr lang="en-US" sz="2800" dirty="0" smtClean="0">
                <a:solidFill>
                  <a:srgbClr val="FFFF00"/>
                </a:solidFill>
              </a:rPr>
              <a:t>; … </a:t>
            </a:r>
            <a:endParaRPr lang="nl-NL" sz="2800" dirty="0">
              <a:solidFill>
                <a:srgbClr val="FFFF0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23</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Waarnaar verwijst “</a:t>
            </a:r>
            <a:r>
              <a:rPr lang="nl-NL" sz="2800" dirty="0" err="1" smtClean="0">
                <a:latin typeface="+mj-lt"/>
                <a:ea typeface="+mj-ea"/>
                <a:cs typeface="+mj-cs"/>
              </a:rPr>
              <a:t>id</a:t>
            </a:r>
            <a:r>
              <a:rPr lang="nl-NL" sz="2800" dirty="0" smtClean="0">
                <a:latin typeface="+mj-lt"/>
                <a:ea typeface="+mj-ea"/>
                <a:cs typeface="+mj-cs"/>
              </a:rPr>
              <a:t>” (r.1)?</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naar de roof door de meisjes</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lang="nl-NL" sz="2800" noProof="0" dirty="0" smtClean="0">
                <a:solidFill>
                  <a:srgbClr val="00B050"/>
                </a:solidFill>
                <a:latin typeface="+mj-lt"/>
                <a:ea typeface="+mj-ea"/>
                <a:cs typeface="+mj-cs"/>
              </a:rPr>
              <a:t>naar de angst van de bezoekers</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naar een belangrijk feit</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lang="nl-NL" sz="2800" dirty="0" smtClean="0">
                <a:solidFill>
                  <a:srgbClr val="00B050"/>
                </a:solidFill>
                <a:latin typeface="+mj-lt"/>
                <a:ea typeface="+mj-ea"/>
                <a:cs typeface="+mj-cs"/>
              </a:rPr>
              <a:t>naar de roof van de meisjes</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38</a:t>
            </a:fld>
            <a:endParaRPr lang="nl-NL"/>
          </a:p>
        </p:txBody>
      </p:sp>
      <p:sp>
        <p:nvSpPr>
          <p:cNvPr id="3" name="Rechthoek 2"/>
          <p:cNvSpPr/>
          <p:nvPr/>
        </p:nvSpPr>
        <p:spPr>
          <a:xfrm>
            <a:off x="179512" y="188640"/>
            <a:ext cx="8712968" cy="2110706"/>
          </a:xfrm>
          <a:prstGeom prst="rect">
            <a:avLst/>
          </a:prstGeom>
        </p:spPr>
        <p:txBody>
          <a:bodyPr wrap="square">
            <a:spAutoFit/>
          </a:bodyPr>
          <a:lstStyle/>
          <a:p>
            <a:pPr>
              <a:lnSpc>
                <a:spcPts val="4000"/>
              </a:lnSpc>
            </a:pPr>
            <a:r>
              <a:rPr lang="en-US" sz="2800" dirty="0" smtClean="0">
                <a:solidFill>
                  <a:srgbClr val="FFFF00"/>
                </a:solidFill>
              </a:rPr>
              <a:t>… </a:t>
            </a:r>
            <a:r>
              <a:rPr lang="en-US" sz="2800" dirty="0" err="1" smtClean="0">
                <a:solidFill>
                  <a:srgbClr val="FFFF00"/>
                </a:solidFill>
              </a:rPr>
              <a:t>saepe</a:t>
            </a:r>
            <a:r>
              <a:rPr lang="en-US" sz="2800" dirty="0" smtClean="0">
                <a:solidFill>
                  <a:srgbClr val="FFFF00"/>
                </a:solidFill>
              </a:rPr>
              <a:t> ex </a:t>
            </a:r>
            <a:r>
              <a:rPr lang="en-US" sz="2800" dirty="0" err="1" smtClean="0">
                <a:solidFill>
                  <a:srgbClr val="FFFF00"/>
                </a:solidFill>
              </a:rPr>
              <a:t>iniuria</a:t>
            </a:r>
            <a:r>
              <a:rPr lang="en-US" sz="2800" dirty="0" smtClean="0">
                <a:solidFill>
                  <a:srgbClr val="FFFF00"/>
                </a:solidFill>
              </a:rPr>
              <a:t> </a:t>
            </a:r>
            <a:r>
              <a:rPr lang="en-US" sz="2800" dirty="0" err="1" smtClean="0">
                <a:solidFill>
                  <a:srgbClr val="FFFF00"/>
                </a:solidFill>
              </a:rPr>
              <a:t>postmodum</a:t>
            </a:r>
            <a:r>
              <a:rPr lang="en-US" sz="2800" dirty="0" smtClean="0">
                <a:solidFill>
                  <a:srgbClr val="FFFF00"/>
                </a:solidFill>
              </a:rPr>
              <a:t> </a:t>
            </a:r>
            <a:r>
              <a:rPr lang="en-US" sz="2800" dirty="0" err="1" smtClean="0">
                <a:solidFill>
                  <a:srgbClr val="FFFF00"/>
                </a:solidFill>
              </a:rPr>
              <a:t>gratiam</a:t>
            </a:r>
            <a:r>
              <a:rPr lang="en-US" sz="2800" dirty="0" smtClean="0">
                <a:solidFill>
                  <a:srgbClr val="FFFF00"/>
                </a:solidFill>
              </a:rPr>
              <a:t> </a:t>
            </a:r>
            <a:r>
              <a:rPr lang="en-US" sz="2800" dirty="0" err="1" smtClean="0">
                <a:solidFill>
                  <a:srgbClr val="FFFF00"/>
                </a:solidFill>
              </a:rPr>
              <a:t>ortam</a:t>
            </a:r>
            <a:r>
              <a:rPr lang="en-US" sz="2800" dirty="0" smtClean="0">
                <a:solidFill>
                  <a:srgbClr val="FFFF00"/>
                </a:solidFill>
              </a:rPr>
              <a:t>; </a:t>
            </a:r>
            <a:r>
              <a:rPr lang="en-US" sz="2800" dirty="0" err="1" smtClean="0">
                <a:solidFill>
                  <a:srgbClr val="FFFF00"/>
                </a:solidFill>
              </a:rPr>
              <a:t>eoque</a:t>
            </a:r>
            <a:r>
              <a:rPr lang="en-US" sz="2800" dirty="0" smtClean="0">
                <a:solidFill>
                  <a:srgbClr val="FFFF00"/>
                </a:solidFill>
              </a:rPr>
              <a:t> </a:t>
            </a:r>
            <a:r>
              <a:rPr lang="en-US" sz="2800" dirty="0" err="1" smtClean="0">
                <a:solidFill>
                  <a:srgbClr val="FFFF00"/>
                </a:solidFill>
              </a:rPr>
              <a:t>melioribus</a:t>
            </a:r>
            <a:r>
              <a:rPr lang="en-US" sz="2800" dirty="0" smtClean="0">
                <a:solidFill>
                  <a:srgbClr val="FFFF00"/>
                </a:solidFill>
              </a:rPr>
              <a:t> </a:t>
            </a:r>
            <a:r>
              <a:rPr lang="en-US" sz="2800" dirty="0" err="1" smtClean="0">
                <a:solidFill>
                  <a:srgbClr val="FFFF00"/>
                </a:solidFill>
              </a:rPr>
              <a:t>usuras</a:t>
            </a:r>
            <a:r>
              <a:rPr lang="en-US" sz="2800" dirty="0" smtClean="0">
                <a:solidFill>
                  <a:srgbClr val="FFFF00"/>
                </a:solidFill>
              </a:rPr>
              <a:t> </a:t>
            </a:r>
            <a:r>
              <a:rPr lang="en-US" sz="2800" dirty="0" err="1" smtClean="0">
                <a:solidFill>
                  <a:srgbClr val="FFFF00"/>
                </a:solidFill>
              </a:rPr>
              <a:t>viris</a:t>
            </a:r>
            <a:r>
              <a:rPr lang="en-US" sz="2800" dirty="0" smtClean="0">
                <a:solidFill>
                  <a:srgbClr val="FFFF00"/>
                </a:solidFill>
              </a:rPr>
              <a:t>, quod </a:t>
            </a:r>
            <a:r>
              <a:rPr lang="en-US" sz="2800" dirty="0" err="1" smtClean="0">
                <a:solidFill>
                  <a:srgbClr val="FFFF00"/>
                </a:solidFill>
              </a:rPr>
              <a:t>adnisurus</a:t>
            </a:r>
            <a:r>
              <a:rPr lang="en-US" sz="2800" dirty="0" smtClean="0">
                <a:solidFill>
                  <a:srgbClr val="FFFF00"/>
                </a:solidFill>
              </a:rPr>
              <a:t> pro se </a:t>
            </a:r>
            <a:r>
              <a:rPr lang="en-US" sz="2800" dirty="0" err="1" smtClean="0">
                <a:solidFill>
                  <a:srgbClr val="FFFF00"/>
                </a:solidFill>
              </a:rPr>
              <a:t>quisque</a:t>
            </a:r>
            <a:r>
              <a:rPr lang="en-US" sz="2800" dirty="0" smtClean="0">
                <a:solidFill>
                  <a:srgbClr val="FFFF00"/>
                </a:solidFill>
              </a:rPr>
              <a:t> sit </a:t>
            </a:r>
            <a:r>
              <a:rPr lang="en-US" sz="2800" dirty="0" err="1" smtClean="0">
                <a:solidFill>
                  <a:srgbClr val="FFFF00"/>
                </a:solidFill>
              </a:rPr>
              <a:t>ut</a:t>
            </a:r>
            <a:r>
              <a:rPr lang="en-US" sz="2800" dirty="0" smtClean="0">
                <a:solidFill>
                  <a:srgbClr val="FFFF00"/>
                </a:solidFill>
              </a:rPr>
              <a:t>, cum </a:t>
            </a:r>
            <a:r>
              <a:rPr lang="en-US" sz="2800" dirty="0" err="1" smtClean="0">
                <a:solidFill>
                  <a:srgbClr val="FFFF00"/>
                </a:solidFill>
              </a:rPr>
              <a:t>suam</a:t>
            </a:r>
            <a:r>
              <a:rPr lang="en-US" sz="2800" dirty="0" smtClean="0">
                <a:solidFill>
                  <a:srgbClr val="FFFF00"/>
                </a:solidFill>
              </a:rPr>
              <a:t> </a:t>
            </a:r>
            <a:r>
              <a:rPr lang="en-US" sz="2800" dirty="0" err="1" smtClean="0">
                <a:solidFill>
                  <a:srgbClr val="FFFF00"/>
                </a:solidFill>
              </a:rPr>
              <a:t>vicem</a:t>
            </a:r>
            <a:r>
              <a:rPr lang="en-US" sz="2800" dirty="0" smtClean="0">
                <a:solidFill>
                  <a:srgbClr val="FFFF00"/>
                </a:solidFill>
              </a:rPr>
              <a:t> </a:t>
            </a:r>
            <a:r>
              <a:rPr lang="en-US" sz="2800" dirty="0" err="1" smtClean="0">
                <a:solidFill>
                  <a:srgbClr val="FFFF00"/>
                </a:solidFill>
              </a:rPr>
              <a:t>functus</a:t>
            </a:r>
            <a:r>
              <a:rPr lang="en-US" sz="2800" dirty="0" smtClean="0">
                <a:solidFill>
                  <a:srgbClr val="FFFF00"/>
                </a:solidFill>
              </a:rPr>
              <a:t> officio sit, </a:t>
            </a:r>
            <a:r>
              <a:rPr lang="en-US" sz="2800" dirty="0" err="1" smtClean="0">
                <a:solidFill>
                  <a:srgbClr val="FFFF00"/>
                </a:solidFill>
              </a:rPr>
              <a:t>parentium</a:t>
            </a:r>
            <a:r>
              <a:rPr lang="en-US" sz="2800" dirty="0" smtClean="0">
                <a:solidFill>
                  <a:srgbClr val="FFFF00"/>
                </a:solidFill>
              </a:rPr>
              <a:t> </a:t>
            </a:r>
            <a:r>
              <a:rPr lang="en-US" sz="2800" dirty="0" err="1" smtClean="0">
                <a:solidFill>
                  <a:srgbClr val="FFFF00"/>
                </a:solidFill>
              </a:rPr>
              <a:t>etiam</a:t>
            </a:r>
            <a:r>
              <a:rPr lang="en-US" sz="2800" dirty="0" smtClean="0">
                <a:solidFill>
                  <a:srgbClr val="FFFF00"/>
                </a:solidFill>
              </a:rPr>
              <a:t> </a:t>
            </a:r>
            <a:r>
              <a:rPr lang="en-US" sz="2800" dirty="0" err="1" smtClean="0">
                <a:solidFill>
                  <a:srgbClr val="FFFF00"/>
                </a:solidFill>
              </a:rPr>
              <a:t>patriaeque</a:t>
            </a:r>
            <a:r>
              <a:rPr lang="en-US" sz="2800" dirty="0" smtClean="0">
                <a:solidFill>
                  <a:srgbClr val="FFFF00"/>
                </a:solidFill>
              </a:rPr>
              <a:t> </a:t>
            </a:r>
            <a:r>
              <a:rPr lang="en-US" sz="2800" dirty="0" err="1" smtClean="0">
                <a:solidFill>
                  <a:srgbClr val="FFFF00"/>
                </a:solidFill>
              </a:rPr>
              <a:t>expleat</a:t>
            </a:r>
            <a:r>
              <a:rPr lang="en-US" sz="2800" dirty="0" smtClean="0">
                <a:solidFill>
                  <a:srgbClr val="FFFF00"/>
                </a:solidFill>
              </a:rPr>
              <a:t> </a:t>
            </a:r>
            <a:r>
              <a:rPr lang="en-US" sz="2800" dirty="0" err="1" smtClean="0">
                <a:solidFill>
                  <a:srgbClr val="FFFF00"/>
                </a:solidFill>
              </a:rPr>
              <a:t>desiderium</a:t>
            </a:r>
            <a:r>
              <a:rPr lang="en-US" sz="2800" dirty="0" smtClean="0">
                <a:solidFill>
                  <a:srgbClr val="FFFF00"/>
                </a:solidFill>
              </a:rPr>
              <a:t>. </a:t>
            </a:r>
            <a:endParaRPr lang="nl-NL" sz="2800" dirty="0">
              <a:solidFill>
                <a:srgbClr val="FFFF0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24</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err="1" smtClean="0">
                <a:latin typeface="+mj-lt"/>
                <a:ea typeface="+mj-ea"/>
                <a:cs typeface="+mj-cs"/>
              </a:rPr>
              <a:t>Romulus</a:t>
            </a:r>
            <a:r>
              <a:rPr lang="nl-NL" sz="2800" dirty="0" smtClean="0">
                <a:latin typeface="+mj-lt"/>
                <a:ea typeface="+mj-ea"/>
                <a:cs typeface="+mj-cs"/>
              </a:rPr>
              <a:t> probeert de Sabijnse meisjes</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een rad voor ogen te draaien</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lang="nl-NL" sz="2800" noProof="0" dirty="0" smtClean="0">
                <a:solidFill>
                  <a:srgbClr val="00B050"/>
                </a:solidFill>
                <a:latin typeface="+mj-lt"/>
                <a:ea typeface="+mj-ea"/>
                <a:cs typeface="+mj-cs"/>
              </a:rPr>
              <a:t>de deugden van de Romeinen in te laten zien</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een schuldgevoel te geven vanwege de roof</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lang="nl-NL" sz="2800" dirty="0" smtClean="0">
                <a:solidFill>
                  <a:srgbClr val="00B050"/>
                </a:solidFill>
                <a:latin typeface="+mj-lt"/>
                <a:ea typeface="+mj-ea"/>
                <a:cs typeface="+mj-cs"/>
              </a:rPr>
              <a:t>tot inkeer te laten komen</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39</a:t>
            </a:fld>
            <a:endParaRPr lang="nl-NL"/>
          </a:p>
        </p:txBody>
      </p:sp>
      <p:sp>
        <p:nvSpPr>
          <p:cNvPr id="3" name="Rechthoek 2"/>
          <p:cNvSpPr/>
          <p:nvPr/>
        </p:nvSpPr>
        <p:spPr>
          <a:xfrm>
            <a:off x="179512" y="188640"/>
            <a:ext cx="8712968" cy="1631216"/>
          </a:xfrm>
          <a:prstGeom prst="rect">
            <a:avLst/>
          </a:prstGeom>
        </p:spPr>
        <p:txBody>
          <a:bodyPr wrap="square">
            <a:spAutoFit/>
          </a:bodyPr>
          <a:lstStyle/>
          <a:p>
            <a:pPr>
              <a:lnSpc>
                <a:spcPts val="4000"/>
              </a:lnSpc>
            </a:pPr>
            <a:r>
              <a:rPr lang="en-US" sz="2800" dirty="0" err="1" smtClean="0"/>
              <a:t>Accedebant</a:t>
            </a:r>
            <a:r>
              <a:rPr lang="en-US" sz="2800" dirty="0" smtClean="0"/>
              <a:t> </a:t>
            </a:r>
            <a:r>
              <a:rPr lang="en-US" sz="2800" dirty="0" err="1" smtClean="0"/>
              <a:t>blanditiae</a:t>
            </a:r>
            <a:r>
              <a:rPr lang="en-US" sz="2800" dirty="0" smtClean="0"/>
              <a:t> </a:t>
            </a:r>
            <a:r>
              <a:rPr lang="en-US" sz="2800" dirty="0" err="1" smtClean="0"/>
              <a:t>virorum</a:t>
            </a:r>
            <a:r>
              <a:rPr lang="en-US" sz="2800" dirty="0" smtClean="0"/>
              <a:t>, factum </a:t>
            </a:r>
            <a:r>
              <a:rPr lang="en-US" sz="2800" u="sng" dirty="0" err="1" smtClean="0">
                <a:solidFill>
                  <a:srgbClr val="00B050"/>
                </a:solidFill>
              </a:rPr>
              <a:t>purgantium</a:t>
            </a:r>
            <a:r>
              <a:rPr lang="en-US" sz="2800" dirty="0" smtClean="0"/>
              <a:t> </a:t>
            </a:r>
            <a:r>
              <a:rPr lang="en-US" sz="2800" dirty="0" err="1" smtClean="0"/>
              <a:t>cupiditate</a:t>
            </a:r>
            <a:r>
              <a:rPr lang="en-US" sz="2800" dirty="0" smtClean="0"/>
              <a:t> </a:t>
            </a:r>
            <a:r>
              <a:rPr lang="en-US" sz="2800" dirty="0" err="1" smtClean="0"/>
              <a:t>atque</a:t>
            </a:r>
            <a:r>
              <a:rPr lang="en-US" sz="2800" dirty="0" smtClean="0"/>
              <a:t> amore, quae </a:t>
            </a:r>
            <a:r>
              <a:rPr lang="en-US" sz="2800" dirty="0" err="1" smtClean="0"/>
              <a:t>maxime</a:t>
            </a:r>
            <a:r>
              <a:rPr lang="en-US" sz="2800" dirty="0" smtClean="0"/>
              <a:t> ad </a:t>
            </a:r>
            <a:r>
              <a:rPr lang="en-US" sz="2800" dirty="0" err="1" smtClean="0"/>
              <a:t>muliebre</a:t>
            </a:r>
            <a:r>
              <a:rPr lang="en-US" sz="2800" dirty="0" smtClean="0"/>
              <a:t> </a:t>
            </a:r>
            <a:r>
              <a:rPr lang="en-US" sz="2800" dirty="0" err="1" smtClean="0"/>
              <a:t>ingenium</a:t>
            </a:r>
            <a:r>
              <a:rPr lang="en-US" sz="2800" dirty="0" smtClean="0"/>
              <a:t> </a:t>
            </a:r>
            <a:r>
              <a:rPr lang="en-US" sz="2800" dirty="0" err="1" smtClean="0"/>
              <a:t>efficaces</a:t>
            </a:r>
            <a:r>
              <a:rPr lang="en-US" sz="2800" dirty="0" smtClean="0"/>
              <a:t> </a:t>
            </a:r>
            <a:r>
              <a:rPr lang="en-US" sz="2800" dirty="0" err="1" smtClean="0"/>
              <a:t>preces</a:t>
            </a:r>
            <a:r>
              <a:rPr lang="en-US" sz="2800" dirty="0" smtClean="0"/>
              <a:t> </a:t>
            </a:r>
            <a:r>
              <a:rPr lang="en-US" sz="2800" dirty="0" err="1" smtClean="0"/>
              <a:t>sunt</a:t>
            </a:r>
            <a:r>
              <a:rPr lang="en-US" sz="2800" dirty="0" smtClean="0"/>
              <a:t>. </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25</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Wat toont “</a:t>
            </a:r>
            <a:r>
              <a:rPr lang="nl-NL" sz="2800" dirty="0" err="1" smtClean="0">
                <a:latin typeface="+mj-lt"/>
                <a:ea typeface="+mj-ea"/>
                <a:cs typeface="+mj-cs"/>
              </a:rPr>
              <a:t>purgantium</a:t>
            </a:r>
            <a:r>
              <a:rPr lang="nl-NL" sz="2800" dirty="0" smtClean="0">
                <a:latin typeface="+mj-lt"/>
                <a:ea typeface="+mj-ea"/>
                <a:cs typeface="+mj-cs"/>
              </a:rPr>
              <a:t>” (r.1) aan?</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dat de Romeinen hun liefde weg drukken</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lang="nl-NL" sz="2800" dirty="0" smtClean="0">
                <a:solidFill>
                  <a:srgbClr val="00B050"/>
                </a:solidFill>
                <a:latin typeface="+mj-lt"/>
                <a:ea typeface="+mj-ea"/>
                <a:cs typeface="+mj-cs"/>
              </a:rPr>
              <a:t>dat de Romeinen de </a:t>
            </a:r>
            <a:r>
              <a:rPr lang="nl-NL" sz="2800" dirty="0" err="1" smtClean="0">
                <a:solidFill>
                  <a:srgbClr val="00B050"/>
                </a:solidFill>
                <a:latin typeface="+mj-lt"/>
                <a:ea typeface="+mj-ea"/>
                <a:cs typeface="+mj-cs"/>
              </a:rPr>
              <a:t>Sabijnsen</a:t>
            </a:r>
            <a:r>
              <a:rPr lang="nl-NL" sz="2800" dirty="0" smtClean="0">
                <a:solidFill>
                  <a:srgbClr val="00B050"/>
                </a:solidFill>
                <a:latin typeface="+mj-lt"/>
                <a:ea typeface="+mj-ea"/>
                <a:cs typeface="+mj-cs"/>
              </a:rPr>
              <a:t> beminnen</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dat de Romeinen hun schanddaad ontkennen</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dat de Romeinen beseffen dat ze fout zitten</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54274" name="Picture 2" descr="http://t0.gstatic.com/images?q=tbn:ANd9GcRzdOe5GgSTbzFH1LxeiBvjv-yB67JY_P0d1CRi5zgGAk9pmyceVQ"/>
          <p:cNvPicPr>
            <a:picLocks noChangeAspect="1" noChangeArrowheads="1"/>
          </p:cNvPicPr>
          <p:nvPr/>
        </p:nvPicPr>
        <p:blipFill>
          <a:blip r:embed="rId2" cstate="print"/>
          <a:srcRect/>
          <a:stretch>
            <a:fillRect/>
          </a:stretch>
        </p:blipFill>
        <p:spPr bwMode="auto">
          <a:xfrm>
            <a:off x="4716016" y="1988840"/>
            <a:ext cx="3387877" cy="2304256"/>
          </a:xfrm>
          <a:prstGeom prst="rect">
            <a:avLst/>
          </a:prstGeom>
          <a:noFill/>
        </p:spPr>
      </p:pic>
      <p:sp>
        <p:nvSpPr>
          <p:cNvPr id="6" name="Rechthoek 5"/>
          <p:cNvSpPr/>
          <p:nvPr/>
        </p:nvSpPr>
        <p:spPr>
          <a:xfrm>
            <a:off x="1691680" y="2852936"/>
            <a:ext cx="3050835" cy="461665"/>
          </a:xfrm>
          <a:prstGeom prst="rect">
            <a:avLst/>
          </a:prstGeom>
        </p:spPr>
        <p:txBody>
          <a:bodyPr wrap="none">
            <a:spAutoFit/>
          </a:bodyPr>
          <a:lstStyle/>
          <a:p>
            <a:r>
              <a:rPr lang="en-US" sz="2400" i="1" dirty="0" smtClean="0"/>
              <a:t>… </a:t>
            </a:r>
            <a:r>
              <a:rPr lang="en-US" sz="2400" i="1" dirty="0" err="1" smtClean="0"/>
              <a:t>blanditiae</a:t>
            </a:r>
            <a:r>
              <a:rPr lang="en-US" sz="2400" i="1" dirty="0" smtClean="0"/>
              <a:t> </a:t>
            </a:r>
            <a:r>
              <a:rPr lang="en-US" sz="2400" i="1" dirty="0" err="1" smtClean="0"/>
              <a:t>virorum</a:t>
            </a:r>
            <a:r>
              <a:rPr lang="en-US" sz="2400" i="1" dirty="0" smtClean="0"/>
              <a:t> …</a:t>
            </a:r>
            <a:endParaRPr lang="nl-NL" sz="2400"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4</a:t>
            </a:fld>
            <a:endParaRPr lang="nl-NL"/>
          </a:p>
        </p:txBody>
      </p:sp>
      <p:sp>
        <p:nvSpPr>
          <p:cNvPr id="3" name="Tekstvak 2"/>
          <p:cNvSpPr txBox="1"/>
          <p:nvPr/>
        </p:nvSpPr>
        <p:spPr>
          <a:xfrm>
            <a:off x="142844" y="142852"/>
            <a:ext cx="8786874" cy="2556982"/>
          </a:xfrm>
          <a:prstGeom prst="rect">
            <a:avLst/>
          </a:prstGeom>
          <a:noFill/>
        </p:spPr>
        <p:txBody>
          <a:bodyPr wrap="square" rtlCol="0">
            <a:spAutoFit/>
          </a:bodyPr>
          <a:lstStyle/>
          <a:p>
            <a:pPr>
              <a:lnSpc>
                <a:spcPct val="200000"/>
              </a:lnSpc>
            </a:pPr>
            <a:r>
              <a:rPr lang="nl-NL" sz="2800" dirty="0" smtClean="0"/>
              <a:t>Aan deze </a:t>
            </a:r>
            <a:r>
              <a:rPr lang="nl-NL" sz="2800" dirty="0" err="1" smtClean="0"/>
              <a:t>powerpoint</a:t>
            </a:r>
            <a:r>
              <a:rPr lang="nl-NL" sz="2800" dirty="0" smtClean="0"/>
              <a:t> is hard en lang gewerkt. Toch zal hij misschien niet dát zijn wat je ervan verwachtte. Wil je in dat geval je ongenoegen voor je houden? </a:t>
            </a:r>
            <a:r>
              <a:rPr lang="nl-NL" sz="2800" dirty="0" smtClean="0">
                <a:solidFill>
                  <a:schemeClr val="accent1">
                    <a:lumMod val="60000"/>
                    <a:lumOff val="40000"/>
                  </a:schemeClr>
                </a:solidFill>
              </a:rPr>
              <a:t>Retorische vraag!</a:t>
            </a:r>
            <a:endParaRPr lang="nl-NL" sz="2800" dirty="0">
              <a:solidFill>
                <a:schemeClr val="accent1">
                  <a:lumMod val="60000"/>
                  <a:lumOff val="40000"/>
                </a:schemeClr>
              </a:solidFill>
            </a:endParaRPr>
          </a:p>
        </p:txBody>
      </p:sp>
      <p:sp>
        <p:nvSpPr>
          <p:cNvPr id="87042" name="AutoShape 2" descr="data:image/jpeg;base64,/9j/4AAQSkZJRgABAQAAAQABAAD/2wBDAAkGBwgHBgkIBwgKCgkLDRYPDQwMDRsUFRAWIB0iIiAdHx8kKDQsJCYxJx8fLT0tMTU3Ojo6Iys/RD84QzQ5Ojf/2wBDAQoKCg0MDRoPDxo3JR8lNzc3Nzc3Nzc3Nzc3Nzc3Nzc3Nzc3Nzc3Nzc3Nzc3Nzc3Nzc3Nzc3Nzc3Nzc3Nzc3Nzf/wAARCACnAHUDASIAAhEBAxEB/8QAHAABAAIDAQEBAAAAAAAAAAAAAAcIBAUGAQID/8QANxAAAgEDAwIEBQMDAwQDAAAAAQIDAAQRBQYSITEHE0FRFCIyYXEVQoEjkaFicoIzUrHRwvDx/8QAFAEBAAAAAAAAAAAAAAAAAAAAAP/EABQRAQAAAAAAAAAAAAAAAAAAAAD/2gAMAwEAAhEDEQA/AINpSlApSlApSvR7UHle1Pnh34S7f1DaljqOu289xdXiCcYmZAiN9IAB9sHJ966yDwi2PCDnRjJn1e5lP/yoKrUqe/EHwr2tbaNf3WiGSyvrS2luRCJjIsioAzAhiSOh6dfX1qBWwD0oPKUpQKUpQKUpQKUpQKUpQK73wS0221LfkC3caSJBBLMqOAVZguBkH25Z/iuCrtPBu5Nr4kaMwYhXd42Ge4aNh1/kg/xQWR2Ec7I0DpjGm24x7f01rfHtXP7Tu0P6npbfLLpt88XH3R8SIR9uLgf8TWTebi0+0uDBIL12BwzwWM0san2LqhUfyaCOPERWstV11/hxb/F6PdsJY1jYTKFiTkWYZB+YqVGegXBqBtX0+60rUp7C/iMVzA3GRCc4NT3uD4PW9eb9Me2uDeX9rCJI7p5T9QMqlCoWIhICSue2T3IFQrvu+Oo7y1q7yCr3koQgY+UMVX/AFBoqUpQKUpQKUpQKUpQKUpQK2O3b86Xr2n6gCR8NcxyHBxkBgSM/cZrXV6KC0NtZ3suva1JpdkttqsMpKXr3A4XCSHkokQA8kCgY65yGA4dzu57/AHNLPLDb6SkEQbglzIUl5e78PNUhc9hnOPatdp0s7ava6jpKRyyalt+N0ErcYy0TgryYAkZE564P01rbXdGraj8RqDbg0bT7W3mljS0jspLtpQh4liQ6sTyDYCjr070G90rbN7b7pm1nULyyuMqVj8uz8pxkDJOGwT0xyIJx0GOuas7jkSbcGpyRgBHu5WUD0BckVaays9Xktor693VOnmDkE/T47dAp69UkDMGA9z/FVS1RuWpXTCTzOUznn0+b5j16UGLSlKBSlKBSlKBSlKBSlKBXo6GvK9AzQW08NvLutl7cupFAmj09YVOf29Aen/Ba6xY0QcUUKPYdK4Hw4UjbezlI+YWUzZ/09P8A2KkCg12r2ZuoD1OEVvljiR3bp2XnkD/8qm+qQi21K6gGR5czpggAjDEdcdP7dKtvuC1WNvjLq/8AKs0Je4a6dvKjTAGAFdMHPXLcvUeoxU/cUaRa/qSQlTELqTyyowCvI4I+xGCKDXUpSgUpSgUpSgUpSgUpSgV9KSD3xXzXooLD+EkHwLaCRbyrHe6VK3mEQiMuHTovEBycZJL59MHvUt1G+ybJ/wBG2BMDjyrWZn+6tHn/AMkV3mpXctlamaCxub1sgeTbcOf5+dlH+aDJkQOhU9jVVvGLR20jfd4hmaUXCJOrOWJwRjBLEk/SeuasgNzWw0z4+ey1SFQ/BoX0+Uyq2cY4qpz+RkfeuB31Z7Y3DvbQJNUSVoJLO4FwDHLGwClfLyMBu7OKCvHA5wcChUirCba8M9qCQ3N9ZXC2RiZIF1OXhNOS3WVlGOAAACjoepJANbuy8NtKhBYaPpkaeax8o8pecYA4KzMMnLKrN0OOoGck0FXyCO9eVK/iFsmz/QzrO3LJmhsgEv7xW4RTtnDtFHjJAY9SCAAMAHBxFJ79KDylKUClKz9H01tVvEtY7mztiQSZby4WGMAe7McfxQYFfUaGR1RSoLEAcmCj+SegqQtT8Hd02Ng97ALDUI0QuUspmdyB7AqOX4GazPATQ4tQ3hc3N5AkkdhbseMgziRjxGQfty/xQY+1NkbWuLeSfcm6lhVDxxaowjB+0zrxb+B/NbDefhZY2m223DtHUpL+wiUySxykElAerIwAyB3wR2BOfQ2GiEDxcY/LaNSVwuMDHQj+MYrG1q2S40W+tigZZLd04gd8qelBwmwNSjbRdoieURpBpkhZ3BC9XSJAD2JycY79vettuPbkqvBNomlma4Tr8Qury20obIxyOG5jH/dn2xUe+HbxSbFSSOMSTWtlcl5VZcxFLhJFQ4XOTnkMsPpOB1zU6UHIWO3NYuoWudyaveTT+YXjsrS6MUKAZ4qXRUZvTJP9vflN2X+5LjxCg0zRbURX8mnGOC6diY7RWZTLIOmGOFQfbPrkYleaPzY2Tky8hjkpwR+DUY7ylaDxI0yGGO4kA052dIpZubAyqfl8v5m6/tyFwMscCgwD4dbTS6nXc+paxqeqlV82aRJQC2M5TipyOvbJ7UsbrcmzLZrnRI9S1badmi84dSh8q4jXJ5GLIDFQMH5lAx26dal6I8kU4K5GSpHUVqNy38mmRWdz8ptWu44LpSucpIfLUj2w7IT9s0Hwsmnbw2lL8DIs1hqNs6Ky9MBgQQfYg9CPQ1T+6tpbS5mtrhCk0LmORD3VgcEf3FWI2Wbva+6d37a0+BZ4Yl/UNOtmfgDy7oD1wOoHb9tR94saLFqUce9dFhcWd4Ql/AVPO1uB0Icft9Afv/uFBGVK9IxSgAZqfPCDTZtLg01InHwl7bG7u3MUfFiSFVGc5bPUYHQHB9zUG6TarfapaWjvwWedImbOMBmAz/mrMbs1S1uLqw0TTYHWePWLG3mfySo8lW8z5G7MAU4kZODnI9aDptWi+Dij/T7W8VpJeT/p0cQJOO7c+hH+ajLbFsNt7s8QV851VIEm86UqpAcli3y4C9WPtipS17zWtliSwubuN2/qfD3IgZAOuc8lPcdgfzURXT2F/u3dYtmdnl0MyrBLKsqo6dw2GKn0I55PzGgk3w/VI9AeNbmGdhe3TOYnDcS07tg/cA9q6Q9q020beyg0SF9OZGiuS1wzRymRWdzyYqxAyCxJ6ADr0Fbk0EReFyR2ezNyaS5JS21l7Ydf2sY0A/vmpdFRPpSLpku8YyUjhG4rZ2ZjgKpkjcn+xzUsBhQemon3GUk8ZlSa3+IVNEULH5Ty9TL34p19fXoO57V3F3uUJqsen2WnXN8fNWOaa2kiKwA/uYc8gDBz09PxngES2l8cRawRrIFs2aVvKXqeYY5+k9CO55fj1ASvaQQWsIS2gSFD14IvHr+K5ved/pV9pculPqNmlzLJHwWWXADJKhwWGeJ5ADr6kV0OpG+FsP0xLdpzIoPxDMFVM/MegyTjOB06+ori92rqlpZr8Xf/AKlOlxbzraW9uLdOIuYiCzYkYAEDJ9snHSg1Ol3Ru/HSWbiqhtF/bIrjHJeuV6V+e4dOuLjxFu9L0C9lit9W0w3d7bwyoqSOrmMtlkcDIGCABkjqaaLL5/jrdzMGXlpGcFWAHVB8pZVyPvjHf2r3VYbbStU1LdcWoLBarPLiW3DABlTHAHiVYFw5IOAzynHzJlggPXbI6brV9YsAvw87x4WTmBgkY5YGfzgfgUrHvbmS8vJrqcgyzyNI5Ax8zHJ/yaUGRoGTrmn8c5+KixxCk/WO3Lp/fpU+3N3a6VvLbdlJd2pRdSuVmNxOGlV+DeW3U9OXmHPTuRiq/aSnPUrcGKWVBIGdIgSxRTlsY69gTVwItu6Olvws7K3t45LiO6PkRhQzqysG7evEZ96DZXRYQOUjaQ8foQgE/gkjr/IqG2t4IPFq3GqQtb2V5pM0Uy3TSNGwHLI/qjGPp+UErn81NIFRjvvRn1rxI27Bpr8Lq2t57m4lLviJcARk8WBwWB6AjPX70HX7H0saTt+3thcvcKq8Y5DcPIGjX5YyOXRfkC5VQBnPfuegNfjaxyRQIk83nSAYaTjx5H8en/3vX3K6xoXdgqqCST2AoIrn0s3G7t3XYbCxX9ikbCJZDGzJGHcBgQPlY5IAOM5OOlSLZRanCxjvLi3u4TnDiIxuo9ARkq3r1HH8Voti6c8unapqGoxgnW72S68qSP6YSAsasD7qoOCP3Yx0rrhQYMdhFp1gtto1paWyIRwhVPLjUE5OAo+5Pbua4L42Cw8aJo3iie5v9PWOF5IzFxZSSQGIPLK46r0yMdxUmVye+9o2+4beK+gAi1nT/wCtYXGSOMinkqtjupIGfUelB1YNc+0gtd7kXBPDUbBI7cntzheRnX8lZFP3CH2rZaFqA1bRrHUBG0fxMCSmNhgoSASp+4OR/Feavpwv0t2RljntrmOeKQpy4kH5gP8AchZc/wCqg4PdlkdP8VtA1afgdO1W2k0y5DjIDYYqMk/uJXp/pPvUf+NNwmjtabas545IYIlC+XI4eOAHKQyj6XwRyVj82MZA7tOG8tBj3Jt6605mMcrLzt5h0aKVeqMD6YP+M1UPU7y7v76e51GSSW7lctM8n1FvXP8A6oMTvSlKCV/ATQrPWLzX2vIw5WyFspIBCiXkGP5wuP5NTB4c6pLd6GNM1Fgur6SfhLyMnrlfof7hlwQe3eq1bJ3ZqG0tbTULAhkI43EBPyzJnqD7H1B9D9sg2c29rOgbhsodzWCw+YYzC0rKBNF1BMTH846dj0IoOlrBstLs7K7urqCEC4u35TTMeTvjsMn0GTgdhWng3TDeSRXVqyPpyu0U7KpY5aJZYnBHoVOMYyS6+3XoLa4iuYllgkSSNgCGU5GCMig/ahGe9a3UdatbCSWKXm00ds9yIkGWdF+riPUjp0+4r7i1nTZZTEl7b+bzWPyy4DcmUMBg98qQaDPwKV4O1e0ClKx728t7C2luryaOCCJS0kkjcVUD1JoPbK2js7WO3gXjHGvFRnNfvWlg3NYT263KLdi3cgJK1pIA+QSCoxkjAzkCsnQNYg13SYNStUkWGcckEiFSR6HBA7jB/mgz3YKpZiAAMkn0FUs126ivta1C8gBEU91JLGCMHizEj/zVj/GbekW3dvS6dazD9Vv0KRKOpjjPRnPt0yB9/wAGqxUClKUCt3tjc17tyac2rM0FzEYriDmVWRT65HZh3DDqK0lKDu38TtRVHW0sbaDngtlmYcgxYHGfRmcgemVH7RXxp3irunTZw9pdQLByybU26mNunEA/u6KFAwR9I9c54elBLNt4habqN08jXN3pUsyMeMqLcQJPK+ZWBPzgdIyBnA4sMdeu60Pe23tK1yG+bUoRAIBCYLS0VCileaqSSRhH8xQFIwHXqR2g3JxinI+9BYK78Ydva2RpxGp6cjyqfjVYIECnl1IOeuOOMfuPtW/2VrGpX2tfDS63BdwpbfOjxAvIyMVLKythflaFiCOvMdvSr3I+9frbXVxauXtZ5IXZSpaNypIPcdPSgtZt7XNRh1afS9dErNFJ8Ot2yIqSPktGenXLxleuAvNHA9BWJvXxO21tw/DTP+o3Ybrb23F/LI6gsScD0+/2qtA1zVhbPbfqV2YHUK0ZmYggNyAxn361gBiBgUEjal4nRX91PNcaLJO0kQVJJb+TlCxyGKY6KCGK4HXHcmsmPxeuNO0iSDQ7Ka3vrj/rTXN29wkJHQeUjHA98dh2wcVF9KDJ1C9udRvJby+nknuZm5SSyNlmNY1KUClKUClKUClKUClKUClKUClKUClKUClKUClKUH//2Q=="/>
          <p:cNvSpPr>
            <a:spLocks noChangeAspect="1" noChangeArrowheads="1"/>
          </p:cNvSpPr>
          <p:nvPr/>
        </p:nvSpPr>
        <p:spPr bwMode="auto">
          <a:xfrm>
            <a:off x="63500" y="-533400"/>
            <a:ext cx="781050" cy="1123950"/>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87044" name="AutoShape 4" descr="data:image/jpeg;base64,/9j/4AAQSkZJRgABAQAAAQABAAD/2wBDAAkGBwgHBgkIBwgKCgkLDRYPDQwMDRsUFRAWIB0iIiAdHx8kKDQsJCYxJx8fLT0tMTU3Ojo6Iys/RD84QzQ5Ojf/2wBDAQoKCg0MDRoPDxo3JR8lNzc3Nzc3Nzc3Nzc3Nzc3Nzc3Nzc3Nzc3Nzc3Nzc3Nzc3Nzc3Nzc3Nzc3Nzc3Nzc3Nzf/wAARCACnAHUDASIAAhEBAxEB/8QAHAABAAIDAQEBAAAAAAAAAAAAAAcIBAUGAQID/8QANxAAAgEDAwIEBQMDAwQDAAAAAQIDAAQRBQYSITEHE0FRFCIyYXEVQoEjkaFicoIzUrHRwvDx/8QAFAEBAAAAAAAAAAAAAAAAAAAAAP/EABQRAQAAAAAAAAAAAAAAAAAAAAD/2gAMAwEAAhEDEQA/AINpSlApSlApSvR7UHle1Pnh34S7f1DaljqOu289xdXiCcYmZAiN9IAB9sHJ966yDwi2PCDnRjJn1e5lP/yoKrUqe/EHwr2tbaNf3WiGSyvrS2luRCJjIsioAzAhiSOh6dfX1qBWwD0oPKUpQKUpQKUpQKUpQKUpQK73wS0221LfkC3caSJBBLMqOAVZguBkH25Z/iuCrtPBu5Nr4kaMwYhXd42Ge4aNh1/kg/xQWR2Ec7I0DpjGm24x7f01rfHtXP7Tu0P6npbfLLpt88XH3R8SIR9uLgf8TWTebi0+0uDBIL12BwzwWM0san2LqhUfyaCOPERWstV11/hxb/F6PdsJY1jYTKFiTkWYZB+YqVGegXBqBtX0+60rUp7C/iMVzA3GRCc4NT3uD4PW9eb9Me2uDeX9rCJI7p5T9QMqlCoWIhICSue2T3IFQrvu+Oo7y1q7yCr3koQgY+UMVX/AFBoqUpQKUpQKUpQKUpQKUpQK2O3b86Xr2n6gCR8NcxyHBxkBgSM/cZrXV6KC0NtZ3suva1JpdkttqsMpKXr3A4XCSHkokQA8kCgY65yGA4dzu57/AHNLPLDb6SkEQbglzIUl5e78PNUhc9hnOPatdp0s7ava6jpKRyyalt+N0ErcYy0TgryYAkZE564P01rbXdGraj8RqDbg0bT7W3mljS0jspLtpQh4liQ6sTyDYCjr070G90rbN7b7pm1nULyyuMqVj8uz8pxkDJOGwT0xyIJx0GOuas7jkSbcGpyRgBHu5WUD0BckVaays9Xktor693VOnmDkE/T47dAp69UkDMGA9z/FVS1RuWpXTCTzOUznn0+b5j16UGLSlKBSlKBSlKBSlKBSlKBXo6GvK9AzQW08NvLutl7cupFAmj09YVOf29Aen/Ba6xY0QcUUKPYdK4Hw4UjbezlI+YWUzZ/09P8A2KkCg12r2ZuoD1OEVvljiR3bp2XnkD/8qm+qQi21K6gGR5czpggAjDEdcdP7dKtvuC1WNvjLq/8AKs0Je4a6dvKjTAGAFdMHPXLcvUeoxU/cUaRa/qSQlTELqTyyowCvI4I+xGCKDXUpSgUpSgUpSgUpSgUpSgV9KSD3xXzXooLD+EkHwLaCRbyrHe6VK3mEQiMuHTovEBycZJL59MHvUt1G+ybJ/wBG2BMDjyrWZn+6tHn/AMkV3mpXctlamaCxub1sgeTbcOf5+dlH+aDJkQOhU9jVVvGLR20jfd4hmaUXCJOrOWJwRjBLEk/SeuasgNzWw0z4+ey1SFQ/BoX0+Uyq2cY4qpz+RkfeuB31Z7Y3DvbQJNUSVoJLO4FwDHLGwClfLyMBu7OKCvHA5wcChUirCba8M9qCQ3N9ZXC2RiZIF1OXhNOS3WVlGOAAACjoepJANbuy8NtKhBYaPpkaeax8o8pecYA4KzMMnLKrN0OOoGck0FXyCO9eVK/iFsmz/QzrO3LJmhsgEv7xW4RTtnDtFHjJAY9SCAAMAHBxFJ79KDylKUClKz9H01tVvEtY7mztiQSZby4WGMAe7McfxQYFfUaGR1RSoLEAcmCj+SegqQtT8Hd02Ng97ALDUI0QuUspmdyB7AqOX4GazPATQ4tQ3hc3N5AkkdhbseMgziRjxGQfty/xQY+1NkbWuLeSfcm6lhVDxxaowjB+0zrxb+B/NbDefhZY2m223DtHUpL+wiUySxykElAerIwAyB3wR2BOfQ2GiEDxcY/LaNSVwuMDHQj+MYrG1q2S40W+tigZZLd04gd8qelBwmwNSjbRdoieURpBpkhZ3BC9XSJAD2JycY79vettuPbkqvBNomlma4Tr8Qury20obIxyOG5jH/dn2xUe+HbxSbFSSOMSTWtlcl5VZcxFLhJFQ4XOTnkMsPpOB1zU6UHIWO3NYuoWudyaveTT+YXjsrS6MUKAZ4qXRUZvTJP9vflN2X+5LjxCg0zRbURX8mnGOC6diY7RWZTLIOmGOFQfbPrkYleaPzY2Tky8hjkpwR+DUY7ylaDxI0yGGO4kA052dIpZubAyqfl8v5m6/tyFwMscCgwD4dbTS6nXc+paxqeqlV82aRJQC2M5TipyOvbJ7UsbrcmzLZrnRI9S1badmi84dSh8q4jXJ5GLIDFQMH5lAx26dal6I8kU4K5GSpHUVqNy38mmRWdz8ptWu44LpSucpIfLUj2w7IT9s0Hwsmnbw2lL8DIs1hqNs6Ky9MBgQQfYg9CPQ1T+6tpbS5mtrhCk0LmORD3VgcEf3FWI2Wbva+6d37a0+BZ4Yl/UNOtmfgDy7oD1wOoHb9tR94saLFqUce9dFhcWd4Ql/AVPO1uB0Icft9Afv/uFBGVK9IxSgAZqfPCDTZtLg01InHwl7bG7u3MUfFiSFVGc5bPUYHQHB9zUG6TarfapaWjvwWedImbOMBmAz/mrMbs1S1uLqw0TTYHWePWLG3mfySo8lW8z5G7MAU4kZODnI9aDptWi+Dij/T7W8VpJeT/p0cQJOO7c+hH+ajLbFsNt7s8QV851VIEm86UqpAcli3y4C9WPtipS17zWtliSwubuN2/qfD3IgZAOuc8lPcdgfzURXT2F/u3dYtmdnl0MyrBLKsqo6dw2GKn0I55PzGgk3w/VI9AeNbmGdhe3TOYnDcS07tg/cA9q6Q9q020beyg0SF9OZGiuS1wzRymRWdzyYqxAyCxJ6ADr0Fbk0EReFyR2ezNyaS5JS21l7Ydf2sY0A/vmpdFRPpSLpku8YyUjhG4rZ2ZjgKpkjcn+xzUsBhQemon3GUk8ZlSa3+IVNEULH5Ty9TL34p19fXoO57V3F3uUJqsen2WnXN8fNWOaa2kiKwA/uYc8gDBz09PxngES2l8cRawRrIFs2aVvKXqeYY5+k9CO55fj1ASvaQQWsIS2gSFD14IvHr+K5ved/pV9pculPqNmlzLJHwWWXADJKhwWGeJ5ADr6kV0OpG+FsP0xLdpzIoPxDMFVM/MegyTjOB06+ori92rqlpZr8Xf/AKlOlxbzraW9uLdOIuYiCzYkYAEDJ9snHSg1Ol3Ru/HSWbiqhtF/bIrjHJeuV6V+e4dOuLjxFu9L0C9lit9W0w3d7bwyoqSOrmMtlkcDIGCABkjqaaLL5/jrdzMGXlpGcFWAHVB8pZVyPvjHf2r3VYbbStU1LdcWoLBarPLiW3DABlTHAHiVYFw5IOAzynHzJlggPXbI6brV9YsAvw87x4WTmBgkY5YGfzgfgUrHvbmS8vJrqcgyzyNI5Ax8zHJ/yaUGRoGTrmn8c5+KixxCk/WO3Lp/fpU+3N3a6VvLbdlJd2pRdSuVmNxOGlV+DeW3U9OXmHPTuRiq/aSnPUrcGKWVBIGdIgSxRTlsY69gTVwItu6Olvws7K3t45LiO6PkRhQzqysG7evEZ96DZXRYQOUjaQ8foQgE/gkjr/IqG2t4IPFq3GqQtb2V5pM0Uy3TSNGwHLI/qjGPp+UErn81NIFRjvvRn1rxI27Bpr8Lq2t57m4lLviJcARk8WBwWB6AjPX70HX7H0saTt+3thcvcKq8Y5DcPIGjX5YyOXRfkC5VQBnPfuegNfjaxyRQIk83nSAYaTjx5H8en/3vX3K6xoXdgqqCST2AoIrn0s3G7t3XYbCxX9ikbCJZDGzJGHcBgQPlY5IAOM5OOlSLZRanCxjvLi3u4TnDiIxuo9ARkq3r1HH8Voti6c8unapqGoxgnW72S68qSP6YSAsasD7qoOCP3Yx0rrhQYMdhFp1gtto1paWyIRwhVPLjUE5OAo+5Pbua4L42Cw8aJo3iie5v9PWOF5IzFxZSSQGIPLK46r0yMdxUmVye+9o2+4beK+gAi1nT/wCtYXGSOMinkqtjupIGfUelB1YNc+0gtd7kXBPDUbBI7cntzheRnX8lZFP3CH2rZaFqA1bRrHUBG0fxMCSmNhgoSASp+4OR/Feavpwv0t2RljntrmOeKQpy4kH5gP8AchZc/wCqg4PdlkdP8VtA1afgdO1W2k0y5DjIDYYqMk/uJXp/pPvUf+NNwmjtabas545IYIlC+XI4eOAHKQyj6XwRyVj82MZA7tOG8tBj3Jt6605mMcrLzt5h0aKVeqMD6YP+M1UPU7y7v76e51GSSW7lctM8n1FvXP8A6oMTvSlKCV/ATQrPWLzX2vIw5WyFspIBCiXkGP5wuP5NTB4c6pLd6GNM1Fgur6SfhLyMnrlfof7hlwQe3eq1bJ3ZqG0tbTULAhkI43EBPyzJnqD7H1B9D9sg2c29rOgbhsodzWCw+YYzC0rKBNF1BMTH846dj0IoOlrBstLs7K7urqCEC4u35TTMeTvjsMn0GTgdhWng3TDeSRXVqyPpyu0U7KpY5aJZYnBHoVOMYyS6+3XoLa4iuYllgkSSNgCGU5GCMig/ahGe9a3UdatbCSWKXm00ds9yIkGWdF+riPUjp0+4r7i1nTZZTEl7b+bzWPyy4DcmUMBg98qQaDPwKV4O1e0ClKx728t7C2luryaOCCJS0kkjcVUD1JoPbK2js7WO3gXjHGvFRnNfvWlg3NYT263KLdi3cgJK1pIA+QSCoxkjAzkCsnQNYg13SYNStUkWGcckEiFSR6HBA7jB/mgz3YKpZiAAMkn0FUs126ivta1C8gBEU91JLGCMHizEj/zVj/GbekW3dvS6dazD9Vv0KRKOpjjPRnPt0yB9/wAGqxUClKUCt3tjc17tyac2rM0FzEYriDmVWRT65HZh3DDqK0lKDu38TtRVHW0sbaDngtlmYcgxYHGfRmcgemVH7RXxp3irunTZw9pdQLByybU26mNunEA/u6KFAwR9I9c54elBLNt4habqN08jXN3pUsyMeMqLcQJPK+ZWBPzgdIyBnA4sMdeu60Pe23tK1yG+bUoRAIBCYLS0VCileaqSSRhH8xQFIwHXqR2g3JxinI+9BYK78Ydva2RpxGp6cjyqfjVYIECnl1IOeuOOMfuPtW/2VrGpX2tfDS63BdwpbfOjxAvIyMVLKythflaFiCOvMdvSr3I+9frbXVxauXtZ5IXZSpaNypIPcdPSgtZt7XNRh1afS9dErNFJ8Ot2yIqSPktGenXLxleuAvNHA9BWJvXxO21tw/DTP+o3Ybrb23F/LI6gsScD0+/2qtA1zVhbPbfqV2YHUK0ZmYggNyAxn361gBiBgUEjal4nRX91PNcaLJO0kQVJJb+TlCxyGKY6KCGK4HXHcmsmPxeuNO0iSDQ7Ka3vrj/rTXN29wkJHQeUjHA98dh2wcVF9KDJ1C9udRvJby+nknuZm5SSyNlmNY1KUClKUClKUClKUClKUClKUClKUClKUClKUClKUH//2Q=="/>
          <p:cNvSpPr>
            <a:spLocks noChangeAspect="1" noChangeArrowheads="1"/>
          </p:cNvSpPr>
          <p:nvPr/>
        </p:nvSpPr>
        <p:spPr bwMode="auto">
          <a:xfrm>
            <a:off x="0" y="-561975"/>
            <a:ext cx="781050" cy="1123950"/>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87046" name="Picture 6" descr="http://static3.blip.pl/user_generated/update_pictures/890304.jpg"/>
          <p:cNvPicPr>
            <a:picLocks noChangeAspect="1" noChangeArrowheads="1"/>
          </p:cNvPicPr>
          <p:nvPr/>
        </p:nvPicPr>
        <p:blipFill>
          <a:blip r:embed="rId2" cstate="print"/>
          <a:srcRect/>
          <a:stretch>
            <a:fillRect/>
          </a:stretch>
        </p:blipFill>
        <p:spPr bwMode="auto">
          <a:xfrm>
            <a:off x="251520" y="2780928"/>
            <a:ext cx="2043996" cy="2924944"/>
          </a:xfrm>
          <a:prstGeom prst="rect">
            <a:avLst/>
          </a:prstGeom>
          <a:noFill/>
        </p:spPr>
      </p:pic>
      <p:sp>
        <p:nvSpPr>
          <p:cNvPr id="8" name="Tekstvak 7"/>
          <p:cNvSpPr txBox="1"/>
          <p:nvPr/>
        </p:nvSpPr>
        <p:spPr>
          <a:xfrm>
            <a:off x="467544" y="2780928"/>
            <a:ext cx="1296144" cy="3770263"/>
          </a:xfrm>
          <a:prstGeom prst="rect">
            <a:avLst/>
          </a:prstGeom>
          <a:noFill/>
        </p:spPr>
        <p:txBody>
          <a:bodyPr wrap="square" rtlCol="0">
            <a:spAutoFit/>
          </a:bodyPr>
          <a:lstStyle/>
          <a:p>
            <a:r>
              <a:rPr lang="nl-NL" sz="23900" dirty="0" smtClean="0">
                <a:solidFill>
                  <a:srgbClr val="FF0000"/>
                </a:solidFill>
              </a:rPr>
              <a:t>X</a:t>
            </a:r>
            <a:endParaRPr lang="nl-NL" dirty="0">
              <a:solidFill>
                <a:srgbClr val="FF0000"/>
              </a:solidFill>
            </a:endParaRPr>
          </a:p>
        </p:txBody>
      </p:sp>
      <p:pic>
        <p:nvPicPr>
          <p:cNvPr id="87048" name="Picture 8" descr="http://t0.gstatic.com/images?q=tbn:ANd9GcTlV8QO4KXLl4b6mf25j3cSNMz49K4uJPIlGgNcZP3m95CK_4H2"/>
          <p:cNvPicPr>
            <a:picLocks noChangeAspect="1" noChangeArrowheads="1"/>
          </p:cNvPicPr>
          <p:nvPr/>
        </p:nvPicPr>
        <p:blipFill>
          <a:blip r:embed="rId3" cstate="print"/>
          <a:srcRect/>
          <a:stretch>
            <a:fillRect/>
          </a:stretch>
        </p:blipFill>
        <p:spPr bwMode="auto">
          <a:xfrm>
            <a:off x="2411760" y="2996952"/>
            <a:ext cx="3806552" cy="2854914"/>
          </a:xfrm>
          <a:prstGeom prst="rect">
            <a:avLst/>
          </a:prstGeom>
          <a:noFill/>
        </p:spPr>
      </p:pic>
      <p:pic>
        <p:nvPicPr>
          <p:cNvPr id="87050" name="Picture 10" descr="http://www.hsv1909.nl/Portals/998/images/gsm_verbod.gif"/>
          <p:cNvPicPr>
            <a:picLocks noChangeAspect="1" noChangeArrowheads="1"/>
          </p:cNvPicPr>
          <p:nvPr/>
        </p:nvPicPr>
        <p:blipFill>
          <a:blip r:embed="rId4" cstate="print"/>
          <a:srcRect/>
          <a:stretch>
            <a:fillRect/>
          </a:stretch>
        </p:blipFill>
        <p:spPr bwMode="auto">
          <a:xfrm>
            <a:off x="6444208" y="3140968"/>
            <a:ext cx="2076822" cy="2076822"/>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40</a:t>
            </a:fld>
            <a:endParaRPr lang="nl-NL"/>
          </a:p>
        </p:txBody>
      </p:sp>
      <p:sp>
        <p:nvSpPr>
          <p:cNvPr id="2049" name="Rectangle 1"/>
          <p:cNvSpPr>
            <a:spLocks noChangeArrowheads="1"/>
          </p:cNvSpPr>
          <p:nvPr/>
        </p:nvSpPr>
        <p:spPr bwMode="auto">
          <a:xfrm>
            <a:off x="1403648" y="2636912"/>
            <a:ext cx="6378734"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5400" dirty="0" smtClean="0">
                <a:latin typeface="+mj-lt"/>
                <a:ea typeface="Calibri" pitchFamily="34" charset="0"/>
                <a:cs typeface="Times New Roman" pitchFamily="18" charset="0"/>
              </a:rPr>
              <a:t>TARQUINIUS  PRISCUS</a:t>
            </a:r>
            <a:endParaRPr kumimoji="0" lang="en-US" sz="5400" b="0" i="0" u="none" strike="noStrike" cap="none" normalizeH="0" baseline="0" dirty="0" smtClean="0">
              <a:ln>
                <a:noFill/>
              </a:ln>
              <a:solidFill>
                <a:schemeClr val="tx1"/>
              </a:solidFill>
              <a:effectLst/>
              <a:latin typeface="+mj-lt"/>
            </a:endParaRPr>
          </a:p>
        </p:txBody>
      </p:sp>
      <p:pic>
        <p:nvPicPr>
          <p:cNvPr id="4" name="Picture 2" descr="http://t1.gstatic.com/images?q=tbn:ANd9GcS_f9aTal606TZrA3_HDMY1sQvG-r4PMIUtj3M7navsR5sYneCM2g"/>
          <p:cNvPicPr>
            <a:picLocks noChangeAspect="1" noChangeArrowheads="1"/>
          </p:cNvPicPr>
          <p:nvPr/>
        </p:nvPicPr>
        <p:blipFill>
          <a:blip r:embed="rId2" cstate="print"/>
          <a:srcRect/>
          <a:stretch>
            <a:fillRect/>
          </a:stretch>
        </p:blipFill>
        <p:spPr bwMode="auto">
          <a:xfrm>
            <a:off x="323528" y="260648"/>
            <a:ext cx="1684275" cy="2453972"/>
          </a:xfrm>
          <a:prstGeom prst="rect">
            <a:avLst/>
          </a:prstGeom>
          <a:noFill/>
        </p:spPr>
      </p:pic>
      <p:pic>
        <p:nvPicPr>
          <p:cNvPr id="5" name="Picture 4" descr="http://t0.gstatic.com/images?q=tbn:ANd9GcQ2RkmD_5R87Zh__Pd0N5k3qDr9Crsab5byef0kUheI2DgIxSK7AQ"/>
          <p:cNvPicPr>
            <a:picLocks noChangeAspect="1" noChangeArrowheads="1"/>
          </p:cNvPicPr>
          <p:nvPr/>
        </p:nvPicPr>
        <p:blipFill>
          <a:blip r:embed="rId3" cstate="print"/>
          <a:srcRect/>
          <a:stretch>
            <a:fillRect/>
          </a:stretch>
        </p:blipFill>
        <p:spPr bwMode="auto">
          <a:xfrm>
            <a:off x="6215074" y="142852"/>
            <a:ext cx="2515724" cy="2526955"/>
          </a:xfrm>
          <a:prstGeom prst="rect">
            <a:avLst/>
          </a:prstGeom>
          <a:noFill/>
        </p:spPr>
      </p:pic>
      <p:pic>
        <p:nvPicPr>
          <p:cNvPr id="6" name="Picture 6" descr="http://t1.gstatic.com/images?q=tbn:ANd9GcQyo_x5tkCpobzRtwwBpVfcdF2tJjGo8el9FS58nvRHE46uulygoA"/>
          <p:cNvPicPr>
            <a:picLocks noChangeAspect="1" noChangeArrowheads="1"/>
          </p:cNvPicPr>
          <p:nvPr/>
        </p:nvPicPr>
        <p:blipFill>
          <a:blip r:embed="rId4" cstate="print"/>
          <a:srcRect/>
          <a:stretch>
            <a:fillRect/>
          </a:stretch>
        </p:blipFill>
        <p:spPr bwMode="auto">
          <a:xfrm>
            <a:off x="1785918" y="3500438"/>
            <a:ext cx="5143536" cy="2844273"/>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41</a:t>
            </a:fld>
            <a:endParaRPr lang="nl-NL"/>
          </a:p>
        </p:txBody>
      </p:sp>
      <p:graphicFrame>
        <p:nvGraphicFramePr>
          <p:cNvPr id="104" name="Object 103"/>
          <p:cNvGraphicFramePr>
            <a:graphicFrameLocks noChangeAspect="1"/>
          </p:cNvGraphicFramePr>
          <p:nvPr/>
        </p:nvGraphicFramePr>
        <p:xfrm>
          <a:off x="107504" y="188640"/>
          <a:ext cx="8928992" cy="6192688"/>
        </p:xfrm>
        <a:graphic>
          <a:graphicData uri="http://schemas.openxmlformats.org/presentationml/2006/ole">
            <p:oleObj spid="_x0000_s51301" name="Document" r:id="rId3" imgW="9956020" imgH="4721472" progId="Word.Document.8">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42</a:t>
            </a:fld>
            <a:endParaRPr lang="nl-NL"/>
          </a:p>
        </p:txBody>
      </p:sp>
      <p:sp>
        <p:nvSpPr>
          <p:cNvPr id="3" name="Rechthoek 2"/>
          <p:cNvSpPr/>
          <p:nvPr/>
        </p:nvSpPr>
        <p:spPr>
          <a:xfrm>
            <a:off x="179512" y="188640"/>
            <a:ext cx="8856984" cy="2110706"/>
          </a:xfrm>
          <a:prstGeom prst="rect">
            <a:avLst/>
          </a:prstGeom>
        </p:spPr>
        <p:txBody>
          <a:bodyPr wrap="square">
            <a:spAutoFit/>
          </a:bodyPr>
          <a:lstStyle/>
          <a:p>
            <a:pPr>
              <a:lnSpc>
                <a:spcPts val="4000"/>
              </a:lnSpc>
            </a:pPr>
            <a:r>
              <a:rPr lang="en-US" sz="2800" dirty="0" err="1" smtClean="0"/>
              <a:t>Anco</a:t>
            </a:r>
            <a:r>
              <a:rPr lang="en-US" sz="2800" dirty="0" smtClean="0"/>
              <a:t> </a:t>
            </a:r>
            <a:r>
              <a:rPr lang="en-US" sz="2800" dirty="0" err="1" smtClean="0"/>
              <a:t>regnante</a:t>
            </a:r>
            <a:r>
              <a:rPr lang="en-US" sz="2800" dirty="0" smtClean="0"/>
              <a:t> </a:t>
            </a:r>
            <a:r>
              <a:rPr lang="en-US" sz="2800" dirty="0" err="1" smtClean="0"/>
              <a:t>Lucumo</a:t>
            </a:r>
            <a:r>
              <a:rPr lang="en-US" sz="2800" dirty="0" smtClean="0"/>
              <a:t>, </a:t>
            </a:r>
            <a:r>
              <a:rPr lang="en-US" sz="2800" dirty="0" err="1" smtClean="0"/>
              <a:t>vir</a:t>
            </a:r>
            <a:r>
              <a:rPr lang="en-US" sz="2800" dirty="0" smtClean="0"/>
              <a:t> </a:t>
            </a:r>
            <a:r>
              <a:rPr lang="en-US" sz="2800" dirty="0" err="1" smtClean="0"/>
              <a:t>impiger</a:t>
            </a:r>
            <a:r>
              <a:rPr lang="en-US" sz="2800" dirty="0" smtClean="0"/>
              <a:t> ac </a:t>
            </a:r>
            <a:r>
              <a:rPr lang="en-US" sz="2800" dirty="0" err="1" smtClean="0"/>
              <a:t>divitiis</a:t>
            </a:r>
            <a:r>
              <a:rPr lang="en-US" sz="2800" dirty="0" smtClean="0"/>
              <a:t> </a:t>
            </a:r>
            <a:r>
              <a:rPr lang="en-US" sz="2800" dirty="0" err="1" smtClean="0"/>
              <a:t>potens</a:t>
            </a:r>
            <a:r>
              <a:rPr lang="en-US" sz="2800" dirty="0" smtClean="0"/>
              <a:t>, </a:t>
            </a:r>
            <a:r>
              <a:rPr lang="en-US" sz="2800" dirty="0" err="1" smtClean="0"/>
              <a:t>Romam</a:t>
            </a:r>
            <a:r>
              <a:rPr lang="en-US" sz="2800" dirty="0" smtClean="0"/>
              <a:t>  </a:t>
            </a:r>
            <a:r>
              <a:rPr lang="en-US" sz="2800" dirty="0" err="1" smtClean="0"/>
              <a:t>commigravit</a:t>
            </a:r>
            <a:r>
              <a:rPr lang="en-US" sz="2800" dirty="0" smtClean="0"/>
              <a:t> </a:t>
            </a:r>
            <a:r>
              <a:rPr lang="en-US" sz="2800" dirty="0" err="1" smtClean="0"/>
              <a:t>cupidine</a:t>
            </a:r>
            <a:r>
              <a:rPr lang="en-US" sz="2800" dirty="0" smtClean="0"/>
              <a:t> </a:t>
            </a:r>
            <a:r>
              <a:rPr lang="en-US" sz="2800" dirty="0" err="1" smtClean="0"/>
              <a:t>maxime</a:t>
            </a:r>
            <a:r>
              <a:rPr lang="en-US" sz="2800" dirty="0" smtClean="0"/>
              <a:t> ac </a:t>
            </a:r>
            <a:r>
              <a:rPr lang="en-US" sz="2800" dirty="0" err="1" smtClean="0"/>
              <a:t>spe</a:t>
            </a:r>
            <a:r>
              <a:rPr lang="en-US" sz="2800" dirty="0" smtClean="0"/>
              <a:t> </a:t>
            </a:r>
            <a:r>
              <a:rPr lang="en-US" sz="2800" dirty="0" err="1" smtClean="0"/>
              <a:t>magni</a:t>
            </a:r>
            <a:r>
              <a:rPr lang="en-US" sz="2800" dirty="0" smtClean="0"/>
              <a:t> </a:t>
            </a:r>
            <a:r>
              <a:rPr lang="en-US" sz="2800" dirty="0" err="1" smtClean="0"/>
              <a:t>honoris</a:t>
            </a:r>
            <a:r>
              <a:rPr lang="en-US" sz="2800" dirty="0" smtClean="0"/>
              <a:t>, </a:t>
            </a:r>
            <a:r>
              <a:rPr lang="en-US" sz="2800" dirty="0" err="1" smtClean="0"/>
              <a:t>cuius</a:t>
            </a:r>
            <a:r>
              <a:rPr lang="en-US" sz="2800" dirty="0" smtClean="0"/>
              <a:t> </a:t>
            </a:r>
            <a:r>
              <a:rPr lang="en-US" sz="2800" dirty="0" err="1" smtClean="0"/>
              <a:t>adipiscendi</a:t>
            </a:r>
            <a:r>
              <a:rPr lang="en-US" sz="2800" dirty="0" smtClean="0"/>
              <a:t> </a:t>
            </a:r>
            <a:r>
              <a:rPr lang="en-US" sz="2800" dirty="0" err="1" smtClean="0"/>
              <a:t>Tarquiniis—nam</a:t>
            </a:r>
            <a:r>
              <a:rPr lang="en-US" sz="2800" dirty="0" smtClean="0"/>
              <a:t> </a:t>
            </a:r>
            <a:r>
              <a:rPr lang="en-US" sz="2800" dirty="0" err="1" smtClean="0"/>
              <a:t>ibi</a:t>
            </a:r>
            <a:r>
              <a:rPr lang="en-US" sz="2800" dirty="0" smtClean="0"/>
              <a:t> </a:t>
            </a:r>
            <a:r>
              <a:rPr lang="en-US" sz="2800" dirty="0" err="1" smtClean="0"/>
              <a:t>quoque</a:t>
            </a:r>
            <a:r>
              <a:rPr lang="en-US" sz="2800" dirty="0" smtClean="0"/>
              <a:t> </a:t>
            </a:r>
            <a:r>
              <a:rPr lang="en-US" sz="2800" dirty="0" err="1" smtClean="0"/>
              <a:t>peregrina</a:t>
            </a:r>
            <a:r>
              <a:rPr lang="en-US" sz="2800" dirty="0" smtClean="0"/>
              <a:t> </a:t>
            </a:r>
            <a:r>
              <a:rPr lang="en-US" sz="2800" dirty="0" err="1" smtClean="0"/>
              <a:t>stirpe</a:t>
            </a:r>
            <a:r>
              <a:rPr lang="en-US" sz="2800" dirty="0" smtClean="0"/>
              <a:t> </a:t>
            </a:r>
            <a:r>
              <a:rPr lang="en-US" sz="2800" dirty="0" err="1" smtClean="0"/>
              <a:t>oriundus</a:t>
            </a:r>
            <a:r>
              <a:rPr lang="en-US" sz="2800" dirty="0" smtClean="0"/>
              <a:t> </a:t>
            </a:r>
            <a:r>
              <a:rPr lang="en-US" sz="2800" dirty="0" err="1" smtClean="0"/>
              <a:t>erat—facultas</a:t>
            </a:r>
            <a:r>
              <a:rPr lang="en-US" sz="2800" dirty="0" smtClean="0"/>
              <a:t> non </a:t>
            </a:r>
            <a:r>
              <a:rPr lang="en-US" sz="2800" dirty="0" err="1" smtClean="0"/>
              <a:t>fuerat</a:t>
            </a:r>
            <a:r>
              <a:rPr lang="en-US" sz="2800" dirty="0" smtClean="0"/>
              <a:t>.</a:t>
            </a:r>
            <a:endParaRPr lang="nl-NL" sz="2800" dirty="0"/>
          </a:p>
        </p:txBody>
      </p:sp>
      <p:sp>
        <p:nvSpPr>
          <p:cNvPr id="5"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smtClean="0">
                <a:solidFill>
                  <a:schemeClr val="accent3">
                    <a:lumMod val="60000"/>
                    <a:lumOff val="40000"/>
                  </a:schemeClr>
                </a:solidFill>
                <a:latin typeface="+mj-lt"/>
                <a:ea typeface="+mj-ea"/>
                <a:cs typeface="+mj-cs"/>
              </a:rPr>
              <a:t>Uit </a:t>
            </a:r>
            <a:r>
              <a:rPr lang="nl-NL" sz="2800" noProof="0" dirty="0" err="1" smtClean="0">
                <a:solidFill>
                  <a:schemeClr val="accent3">
                    <a:lumMod val="60000"/>
                    <a:lumOff val="40000"/>
                  </a:schemeClr>
                </a:solidFill>
                <a:latin typeface="+mj-lt"/>
                <a:ea typeface="+mj-ea"/>
                <a:cs typeface="+mj-cs"/>
              </a:rPr>
              <a:t>Tarquinii</a:t>
            </a:r>
            <a:r>
              <a:rPr lang="nl-NL" sz="2800" noProof="0" dirty="0" smtClean="0">
                <a:solidFill>
                  <a:schemeClr val="accent3">
                    <a:lumMod val="60000"/>
                    <a:lumOff val="40000"/>
                  </a:schemeClr>
                </a:solidFill>
                <a:latin typeface="+mj-lt"/>
                <a:ea typeface="+mj-ea"/>
                <a:cs typeface="+mj-cs"/>
              </a:rPr>
              <a:t> komt </a:t>
            </a:r>
            <a:r>
              <a:rPr lang="nl-NL" sz="2800" noProof="0" dirty="0" err="1" smtClean="0">
                <a:solidFill>
                  <a:schemeClr val="accent3">
                    <a:lumMod val="60000"/>
                    <a:lumOff val="40000"/>
                  </a:schemeClr>
                </a:solidFill>
                <a:latin typeface="+mj-lt"/>
                <a:ea typeface="+mj-ea"/>
                <a:cs typeface="+mj-cs"/>
              </a:rPr>
              <a:t>Lucumo</a:t>
            </a:r>
            <a:r>
              <a:rPr lang="nl-NL" sz="2800" noProof="0" dirty="0" smtClean="0">
                <a:solidFill>
                  <a:schemeClr val="accent3">
                    <a:lumMod val="60000"/>
                    <a:lumOff val="40000"/>
                  </a:schemeClr>
                </a:solidFill>
                <a:latin typeface="+mj-lt"/>
                <a:ea typeface="+mj-ea"/>
                <a:cs typeface="+mj-cs"/>
              </a:rPr>
              <a:t>. Hij is ambitieus en rijk, maar hij is anderzijds in </a:t>
            </a:r>
            <a:r>
              <a:rPr lang="nl-NL" sz="2800" noProof="0" dirty="0" err="1" smtClean="0">
                <a:solidFill>
                  <a:schemeClr val="accent3">
                    <a:lumMod val="60000"/>
                    <a:lumOff val="40000"/>
                  </a:schemeClr>
                </a:solidFill>
                <a:latin typeface="+mj-lt"/>
                <a:ea typeface="+mj-ea"/>
                <a:cs typeface="+mj-cs"/>
              </a:rPr>
              <a:t>Tarquinii</a:t>
            </a:r>
            <a:r>
              <a:rPr lang="nl-NL" sz="2800" noProof="0" dirty="0" smtClean="0">
                <a:solidFill>
                  <a:schemeClr val="accent3">
                    <a:lumMod val="60000"/>
                    <a:lumOff val="40000"/>
                  </a:schemeClr>
                </a:solidFill>
                <a:latin typeface="+mj-lt"/>
                <a:ea typeface="+mj-ea"/>
                <a:cs typeface="+mj-cs"/>
              </a:rPr>
              <a:t> niet in zijn eerzucht geslaagd, omdat hij nou eenmaal van buitenlandse komaf was. Pijnlijk punt altijd.</a:t>
            </a: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pic>
        <p:nvPicPr>
          <p:cNvPr id="225282" name="Picture 2" descr="http://t0.gstatic.com/images?q=tbn:ANd9GcQUVcozgQX-uPJ1JGJiggTNiA6zqLpqvydh5XYKIXsqZNP-p8sc"/>
          <p:cNvPicPr>
            <a:picLocks noChangeAspect="1" noChangeArrowheads="1"/>
          </p:cNvPicPr>
          <p:nvPr/>
        </p:nvPicPr>
        <p:blipFill>
          <a:blip r:embed="rId2" cstate="print"/>
          <a:srcRect/>
          <a:stretch>
            <a:fillRect/>
          </a:stretch>
        </p:blipFill>
        <p:spPr bwMode="auto">
          <a:xfrm>
            <a:off x="4211960" y="2420888"/>
            <a:ext cx="1650377" cy="2016224"/>
          </a:xfrm>
          <a:prstGeom prst="rect">
            <a:avLst/>
          </a:prstGeom>
          <a:noFill/>
        </p:spPr>
      </p:pic>
      <p:sp>
        <p:nvSpPr>
          <p:cNvPr id="6" name="Tekstvak 5"/>
          <p:cNvSpPr txBox="1"/>
          <p:nvPr/>
        </p:nvSpPr>
        <p:spPr>
          <a:xfrm>
            <a:off x="5857884" y="3000372"/>
            <a:ext cx="1738452" cy="400110"/>
          </a:xfrm>
          <a:prstGeom prst="rect">
            <a:avLst/>
          </a:prstGeom>
          <a:noFill/>
        </p:spPr>
        <p:txBody>
          <a:bodyPr wrap="square" rtlCol="0">
            <a:spAutoFit/>
          </a:bodyPr>
          <a:lstStyle/>
          <a:p>
            <a:r>
              <a:rPr lang="nl-NL" sz="2000" i="1" dirty="0" err="1" smtClean="0"/>
              <a:t>Ancus</a:t>
            </a:r>
            <a:r>
              <a:rPr lang="nl-NL" sz="2000" dirty="0" smtClean="0"/>
              <a:t> </a:t>
            </a:r>
            <a:r>
              <a:rPr lang="nl-NL" sz="2000" i="1" dirty="0" err="1" smtClean="0"/>
              <a:t>Marcius</a:t>
            </a:r>
            <a:endParaRPr lang="nl-NL" sz="2000" i="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43</a:t>
            </a:fld>
            <a:endParaRPr lang="nl-NL"/>
          </a:p>
        </p:txBody>
      </p:sp>
      <p:sp>
        <p:nvSpPr>
          <p:cNvPr id="3" name="Rechthoek 2"/>
          <p:cNvSpPr/>
          <p:nvPr/>
        </p:nvSpPr>
        <p:spPr>
          <a:xfrm>
            <a:off x="179512" y="188640"/>
            <a:ext cx="8856984" cy="2623667"/>
          </a:xfrm>
          <a:prstGeom prst="rect">
            <a:avLst/>
          </a:prstGeom>
        </p:spPr>
        <p:txBody>
          <a:bodyPr wrap="square">
            <a:spAutoFit/>
          </a:bodyPr>
          <a:lstStyle/>
          <a:p>
            <a:pPr>
              <a:lnSpc>
                <a:spcPts val="4000"/>
              </a:lnSpc>
            </a:pPr>
            <a:r>
              <a:rPr lang="en-US" sz="2800" dirty="0" err="1" smtClean="0"/>
              <a:t>Demarati</a:t>
            </a:r>
            <a:r>
              <a:rPr lang="en-US" sz="2800" dirty="0" smtClean="0"/>
              <a:t> </a:t>
            </a:r>
            <a:r>
              <a:rPr lang="en-US" sz="2800" dirty="0" err="1" smtClean="0"/>
              <a:t>Corinthii</a:t>
            </a:r>
            <a:r>
              <a:rPr lang="en-US" sz="2800" dirty="0" smtClean="0"/>
              <a:t> </a:t>
            </a:r>
            <a:r>
              <a:rPr lang="en-US" sz="2800" dirty="0" err="1" smtClean="0"/>
              <a:t>filius</a:t>
            </a:r>
            <a:r>
              <a:rPr lang="en-US" sz="2800" dirty="0" smtClean="0"/>
              <a:t> </a:t>
            </a:r>
            <a:r>
              <a:rPr lang="en-US" sz="2800" dirty="0" err="1" smtClean="0"/>
              <a:t>erat</a:t>
            </a:r>
            <a:r>
              <a:rPr lang="en-US" sz="2800" dirty="0" smtClean="0"/>
              <a:t>, qui, ob </a:t>
            </a:r>
            <a:r>
              <a:rPr lang="en-US" sz="2800" dirty="0" err="1" smtClean="0"/>
              <a:t>seditiones</a:t>
            </a:r>
            <a:r>
              <a:rPr lang="en-US" sz="2800" dirty="0" smtClean="0"/>
              <a:t> domo </a:t>
            </a:r>
            <a:r>
              <a:rPr lang="en-US" sz="2800" dirty="0" err="1" smtClean="0"/>
              <a:t>profugus</a:t>
            </a:r>
            <a:r>
              <a:rPr lang="en-US" sz="2800" dirty="0" smtClean="0"/>
              <a:t>, cum </a:t>
            </a:r>
            <a:r>
              <a:rPr lang="en-US" sz="2800" dirty="0" err="1" smtClean="0"/>
              <a:t>Tarquiniis</a:t>
            </a:r>
            <a:r>
              <a:rPr lang="en-US" sz="2800" dirty="0" smtClean="0"/>
              <a:t> forte </a:t>
            </a:r>
            <a:r>
              <a:rPr lang="en-US" sz="2800" dirty="0" err="1" smtClean="0"/>
              <a:t>consedisset</a:t>
            </a:r>
            <a:r>
              <a:rPr lang="en-US" sz="2800" dirty="0" smtClean="0"/>
              <a:t>, </a:t>
            </a:r>
            <a:r>
              <a:rPr lang="en-US" sz="2800" dirty="0" err="1" smtClean="0"/>
              <a:t>uxore</a:t>
            </a:r>
            <a:r>
              <a:rPr lang="en-US" sz="2800" dirty="0" smtClean="0"/>
              <a:t> </a:t>
            </a:r>
            <a:r>
              <a:rPr lang="en-US" sz="2800" dirty="0" err="1" smtClean="0"/>
              <a:t>ibi</a:t>
            </a:r>
            <a:r>
              <a:rPr lang="en-US" sz="2800" dirty="0" smtClean="0"/>
              <a:t> </a:t>
            </a:r>
            <a:r>
              <a:rPr lang="en-US" sz="2800" dirty="0" err="1" smtClean="0"/>
              <a:t>ducta</a:t>
            </a:r>
            <a:r>
              <a:rPr lang="en-US" sz="2800" dirty="0" smtClean="0"/>
              <a:t> duos </a:t>
            </a:r>
            <a:r>
              <a:rPr lang="en-US" sz="2800" dirty="0" err="1" smtClean="0"/>
              <a:t>filios</a:t>
            </a:r>
            <a:r>
              <a:rPr lang="en-US" sz="2800" dirty="0" smtClean="0"/>
              <a:t> </a:t>
            </a:r>
            <a:r>
              <a:rPr lang="en-US" sz="2800" dirty="0" err="1" smtClean="0"/>
              <a:t>genuit</a:t>
            </a:r>
            <a:r>
              <a:rPr lang="en-US" sz="2800" dirty="0" smtClean="0"/>
              <a:t>. </a:t>
            </a:r>
            <a:r>
              <a:rPr lang="en-US" sz="2800" dirty="0" err="1" smtClean="0"/>
              <a:t>Nomina</a:t>
            </a:r>
            <a:r>
              <a:rPr lang="en-US" sz="2800" dirty="0" smtClean="0"/>
              <a:t> his </a:t>
            </a:r>
            <a:r>
              <a:rPr lang="en-US" sz="2800" dirty="0" err="1" smtClean="0"/>
              <a:t>Lucumo</a:t>
            </a:r>
            <a:r>
              <a:rPr lang="en-US" sz="2800" dirty="0" smtClean="0"/>
              <a:t> </a:t>
            </a:r>
            <a:r>
              <a:rPr lang="en-US" sz="2800" dirty="0" err="1" smtClean="0"/>
              <a:t>atque</a:t>
            </a:r>
            <a:r>
              <a:rPr lang="en-US" sz="2800" dirty="0" smtClean="0"/>
              <a:t> </a:t>
            </a:r>
            <a:r>
              <a:rPr lang="en-US" sz="2800" dirty="0" err="1" smtClean="0"/>
              <a:t>Arruns</a:t>
            </a:r>
            <a:r>
              <a:rPr lang="en-US" sz="2800" dirty="0" smtClean="0"/>
              <a:t> </a:t>
            </a:r>
            <a:r>
              <a:rPr lang="en-US" sz="2800" dirty="0" err="1" smtClean="0"/>
              <a:t>fuerunt</a:t>
            </a:r>
            <a:r>
              <a:rPr lang="en-US" sz="2800" dirty="0" smtClean="0"/>
              <a:t>. </a:t>
            </a:r>
            <a:r>
              <a:rPr lang="en-US" sz="2800" dirty="0" err="1" smtClean="0"/>
              <a:t>Lucumo</a:t>
            </a:r>
            <a:r>
              <a:rPr lang="en-US" sz="2800" dirty="0" smtClean="0"/>
              <a:t> </a:t>
            </a:r>
            <a:r>
              <a:rPr lang="en-US" sz="2800" dirty="0" err="1" smtClean="0"/>
              <a:t>superfuit</a:t>
            </a:r>
            <a:r>
              <a:rPr lang="en-US" sz="2800" dirty="0" smtClean="0"/>
              <a:t> </a:t>
            </a:r>
            <a:r>
              <a:rPr lang="en-US" sz="2800" dirty="0" err="1" smtClean="0"/>
              <a:t>patri</a:t>
            </a:r>
            <a:r>
              <a:rPr lang="en-US" sz="2800" dirty="0" smtClean="0"/>
              <a:t> </a:t>
            </a:r>
            <a:r>
              <a:rPr lang="en-US" sz="2800" dirty="0" err="1" smtClean="0"/>
              <a:t>bonorum</a:t>
            </a:r>
            <a:r>
              <a:rPr lang="en-US" sz="2800" dirty="0" smtClean="0"/>
              <a:t> </a:t>
            </a:r>
            <a:r>
              <a:rPr lang="en-US" sz="2800" dirty="0" err="1" smtClean="0"/>
              <a:t>omnium</a:t>
            </a:r>
            <a:r>
              <a:rPr lang="en-US" sz="2800" dirty="0" smtClean="0"/>
              <a:t> </a:t>
            </a:r>
            <a:r>
              <a:rPr lang="en-US" sz="2800" dirty="0" err="1" smtClean="0"/>
              <a:t>heres</a:t>
            </a:r>
            <a:r>
              <a:rPr lang="en-US" sz="2800" dirty="0" smtClean="0"/>
              <a:t>: </a:t>
            </a:r>
            <a:r>
              <a:rPr lang="en-US" sz="2800" dirty="0" err="1" smtClean="0"/>
              <a:t>Arruns</a:t>
            </a:r>
            <a:r>
              <a:rPr lang="en-US" sz="2800" dirty="0" smtClean="0"/>
              <a:t> prior quam </a:t>
            </a:r>
            <a:r>
              <a:rPr lang="en-US" sz="2800" dirty="0" err="1" smtClean="0"/>
              <a:t>pater</a:t>
            </a:r>
            <a:r>
              <a:rPr lang="en-US" sz="2800" dirty="0" smtClean="0"/>
              <a:t> </a:t>
            </a:r>
            <a:r>
              <a:rPr lang="en-US" sz="2800" dirty="0" err="1" smtClean="0"/>
              <a:t>moritur</a:t>
            </a:r>
            <a:r>
              <a:rPr lang="en-US" sz="2800" dirty="0" smtClean="0"/>
              <a:t> </a:t>
            </a:r>
            <a:r>
              <a:rPr lang="en-US" sz="2800" dirty="0" err="1" smtClean="0"/>
              <a:t>uxore</a:t>
            </a:r>
            <a:r>
              <a:rPr lang="en-US" sz="2800" dirty="0" smtClean="0"/>
              <a:t> </a:t>
            </a:r>
            <a:r>
              <a:rPr lang="en-US" sz="2800" dirty="0" err="1" smtClean="0"/>
              <a:t>gravida</a:t>
            </a:r>
            <a:r>
              <a:rPr lang="en-US" sz="2800" dirty="0" smtClean="0"/>
              <a:t> </a:t>
            </a:r>
            <a:r>
              <a:rPr lang="en-US" sz="2800" dirty="0" err="1" smtClean="0"/>
              <a:t>relicta</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smtClean="0">
                <a:solidFill>
                  <a:schemeClr val="accent3">
                    <a:lumMod val="60000"/>
                    <a:lumOff val="40000"/>
                  </a:schemeClr>
                </a:solidFill>
                <a:latin typeface="+mj-lt"/>
                <a:ea typeface="+mj-ea"/>
                <a:cs typeface="+mj-cs"/>
              </a:rPr>
              <a:t>Hier vertelt Livius kort over de komaf van </a:t>
            </a:r>
            <a:r>
              <a:rPr lang="nl-NL" sz="2800" noProof="0" dirty="0" err="1" smtClean="0">
                <a:solidFill>
                  <a:schemeClr val="accent3">
                    <a:lumMod val="60000"/>
                    <a:lumOff val="40000"/>
                  </a:schemeClr>
                </a:solidFill>
                <a:latin typeface="+mj-lt"/>
                <a:ea typeface="+mj-ea"/>
                <a:cs typeface="+mj-cs"/>
              </a:rPr>
              <a:t>Lucumo</a:t>
            </a:r>
            <a:r>
              <a:rPr lang="nl-NL" sz="2800" noProof="0" dirty="0" smtClean="0">
                <a:solidFill>
                  <a:schemeClr val="accent3">
                    <a:lumMod val="60000"/>
                    <a:lumOff val="40000"/>
                  </a:schemeClr>
                </a:solidFill>
                <a:latin typeface="+mj-lt"/>
                <a:ea typeface="+mj-ea"/>
                <a:cs typeface="+mj-cs"/>
              </a:rPr>
              <a:t>: uit </a:t>
            </a:r>
            <a:r>
              <a:rPr lang="nl-NL" sz="2800" noProof="0" dirty="0" err="1" smtClean="0">
                <a:solidFill>
                  <a:schemeClr val="accent3">
                    <a:lumMod val="60000"/>
                    <a:lumOff val="40000"/>
                  </a:schemeClr>
                </a:solidFill>
                <a:latin typeface="+mj-lt"/>
                <a:ea typeface="+mj-ea"/>
                <a:cs typeface="+mj-cs"/>
              </a:rPr>
              <a:t>Korinthe</a:t>
            </a:r>
            <a:r>
              <a:rPr lang="nl-NL" sz="2800" noProof="0" dirty="0" smtClean="0">
                <a:solidFill>
                  <a:schemeClr val="accent3">
                    <a:lumMod val="60000"/>
                    <a:lumOff val="40000"/>
                  </a:schemeClr>
                </a:solidFill>
                <a:latin typeface="+mj-lt"/>
                <a:ea typeface="+mj-ea"/>
                <a:cs typeface="+mj-cs"/>
              </a:rPr>
              <a:t> afkomstig dus. Zijn broer </a:t>
            </a:r>
            <a:r>
              <a:rPr lang="nl-NL" sz="2800" noProof="0" dirty="0" err="1" smtClean="0">
                <a:solidFill>
                  <a:schemeClr val="accent3">
                    <a:lumMod val="60000"/>
                    <a:lumOff val="40000"/>
                  </a:schemeClr>
                </a:solidFill>
                <a:latin typeface="+mj-lt"/>
                <a:ea typeface="+mj-ea"/>
                <a:cs typeface="+mj-cs"/>
              </a:rPr>
              <a:t>Arruns</a:t>
            </a:r>
            <a:r>
              <a:rPr lang="nl-NL" sz="2800" noProof="0" dirty="0" smtClean="0">
                <a:solidFill>
                  <a:schemeClr val="accent3">
                    <a:lumMod val="60000"/>
                    <a:lumOff val="40000"/>
                  </a:schemeClr>
                </a:solidFill>
                <a:latin typeface="+mj-lt"/>
                <a:ea typeface="+mj-ea"/>
                <a:cs typeface="+mj-cs"/>
              </a:rPr>
              <a:t> stierf vroeger dan </a:t>
            </a:r>
            <a:r>
              <a:rPr lang="nl-NL" sz="2800" noProof="0" dirty="0" err="1" smtClean="0">
                <a:solidFill>
                  <a:schemeClr val="accent3">
                    <a:lumMod val="60000"/>
                    <a:lumOff val="40000"/>
                  </a:schemeClr>
                </a:solidFill>
                <a:latin typeface="+mj-lt"/>
                <a:ea typeface="+mj-ea"/>
                <a:cs typeface="+mj-cs"/>
              </a:rPr>
              <a:t>Demaratus</a:t>
            </a:r>
            <a:r>
              <a:rPr lang="nl-NL" sz="2800" dirty="0" smtClean="0">
                <a:solidFill>
                  <a:schemeClr val="accent3">
                    <a:lumMod val="60000"/>
                    <a:lumOff val="40000"/>
                  </a:schemeClr>
                </a:solidFill>
                <a:latin typeface="+mj-lt"/>
                <a:ea typeface="+mj-ea"/>
                <a:cs typeface="+mj-cs"/>
              </a:rPr>
              <a:t>. Die stierf ook en wist niet van de zwangere vrouw van </a:t>
            </a:r>
            <a:r>
              <a:rPr lang="nl-NL" sz="2800" dirty="0" err="1" smtClean="0">
                <a:solidFill>
                  <a:schemeClr val="accent3">
                    <a:lumMod val="60000"/>
                    <a:lumOff val="40000"/>
                  </a:schemeClr>
                </a:solidFill>
                <a:latin typeface="+mj-lt"/>
                <a:ea typeface="+mj-ea"/>
                <a:cs typeface="+mj-cs"/>
              </a:rPr>
              <a:t>Arruns</a:t>
            </a:r>
            <a:r>
              <a:rPr lang="nl-NL" sz="2800" dirty="0" smtClean="0">
                <a:solidFill>
                  <a:schemeClr val="accent3">
                    <a:lumMod val="60000"/>
                    <a:lumOff val="40000"/>
                  </a:schemeClr>
                </a:solidFill>
                <a:latin typeface="+mj-lt"/>
                <a:ea typeface="+mj-ea"/>
                <a:cs typeface="+mj-cs"/>
              </a:rPr>
              <a:t>.</a:t>
            </a:r>
            <a:endParaRPr lang="nl-NL" sz="2800" noProof="0" dirty="0" smtClean="0">
              <a:solidFill>
                <a:schemeClr val="accent3">
                  <a:lumMod val="60000"/>
                  <a:lumOff val="40000"/>
                </a:schemeClr>
              </a:solidFill>
              <a:latin typeface="+mj-lt"/>
              <a:ea typeface="+mj-ea"/>
              <a:cs typeface="+mj-cs"/>
            </a:endParaRP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pic>
        <p:nvPicPr>
          <p:cNvPr id="224258" name="Picture 2" descr="http://www.voetstappen.nl/buitenland/griekenland/peloponnesos/korinthe/korinthe_kaart.gif"/>
          <p:cNvPicPr>
            <a:picLocks noChangeAspect="1" noChangeArrowheads="1"/>
          </p:cNvPicPr>
          <p:nvPr/>
        </p:nvPicPr>
        <p:blipFill>
          <a:blip r:embed="rId2" cstate="print"/>
          <a:srcRect/>
          <a:stretch>
            <a:fillRect/>
          </a:stretch>
        </p:blipFill>
        <p:spPr bwMode="auto">
          <a:xfrm>
            <a:off x="3131840" y="2852936"/>
            <a:ext cx="1728192" cy="1728192"/>
          </a:xfrm>
          <a:prstGeom prst="rect">
            <a:avLst/>
          </a:prstGeom>
          <a:noFill/>
        </p:spPr>
      </p:pic>
      <p:sp>
        <p:nvSpPr>
          <p:cNvPr id="6" name="Tekstvak 5"/>
          <p:cNvSpPr txBox="1"/>
          <p:nvPr/>
        </p:nvSpPr>
        <p:spPr>
          <a:xfrm>
            <a:off x="4857752" y="3357562"/>
            <a:ext cx="2416815" cy="461665"/>
          </a:xfrm>
          <a:prstGeom prst="rect">
            <a:avLst/>
          </a:prstGeom>
          <a:noFill/>
        </p:spPr>
        <p:txBody>
          <a:bodyPr wrap="none" rtlCol="0">
            <a:spAutoFit/>
          </a:bodyPr>
          <a:lstStyle/>
          <a:p>
            <a:r>
              <a:rPr lang="nl-NL" sz="2400" i="1" dirty="0" err="1" smtClean="0"/>
              <a:t>Corinthe</a:t>
            </a:r>
            <a:r>
              <a:rPr lang="nl-NL" sz="2400" i="1" dirty="0" smtClean="0"/>
              <a:t>/</a:t>
            </a:r>
            <a:r>
              <a:rPr lang="nl-NL" sz="2400" i="1" dirty="0" err="1" smtClean="0"/>
              <a:t>Korinthe</a:t>
            </a:r>
            <a:endParaRPr lang="nl-NL" sz="2400" i="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44</a:t>
            </a:fld>
            <a:endParaRPr lang="nl-NL"/>
          </a:p>
        </p:txBody>
      </p:sp>
      <p:sp>
        <p:nvSpPr>
          <p:cNvPr id="3" name="Rechthoek 2"/>
          <p:cNvSpPr/>
          <p:nvPr/>
        </p:nvSpPr>
        <p:spPr>
          <a:xfrm>
            <a:off x="179512" y="188640"/>
            <a:ext cx="8856984" cy="4162550"/>
          </a:xfrm>
          <a:prstGeom prst="rect">
            <a:avLst/>
          </a:prstGeom>
        </p:spPr>
        <p:txBody>
          <a:bodyPr wrap="square">
            <a:spAutoFit/>
          </a:bodyPr>
          <a:lstStyle/>
          <a:p>
            <a:pPr>
              <a:lnSpc>
                <a:spcPts val="4000"/>
              </a:lnSpc>
            </a:pPr>
            <a:r>
              <a:rPr lang="en-US" sz="2800" dirty="0" err="1" smtClean="0"/>
              <a:t>Nec</a:t>
            </a:r>
            <a:r>
              <a:rPr lang="en-US" sz="2800" dirty="0" smtClean="0"/>
              <a:t> </a:t>
            </a:r>
            <a:r>
              <a:rPr lang="en-US" sz="2800" dirty="0" err="1" smtClean="0"/>
              <a:t>diu</a:t>
            </a:r>
            <a:r>
              <a:rPr lang="en-US" sz="2800" dirty="0" smtClean="0"/>
              <a:t> </a:t>
            </a:r>
            <a:r>
              <a:rPr lang="en-US" sz="2800" dirty="0" err="1" smtClean="0"/>
              <a:t>manet</a:t>
            </a:r>
            <a:r>
              <a:rPr lang="en-US" sz="2800" dirty="0" smtClean="0"/>
              <a:t> </a:t>
            </a:r>
            <a:r>
              <a:rPr lang="en-US" sz="2800" dirty="0" err="1" smtClean="0"/>
              <a:t>superstes</a:t>
            </a:r>
            <a:r>
              <a:rPr lang="en-US" sz="2800" dirty="0" smtClean="0"/>
              <a:t> </a:t>
            </a:r>
            <a:r>
              <a:rPr lang="en-US" sz="2800" dirty="0" err="1" smtClean="0"/>
              <a:t>filio</a:t>
            </a:r>
            <a:r>
              <a:rPr lang="en-US" sz="2800" dirty="0" smtClean="0"/>
              <a:t> </a:t>
            </a:r>
            <a:r>
              <a:rPr lang="en-US" sz="2800" dirty="0" err="1" smtClean="0"/>
              <a:t>pater</a:t>
            </a:r>
            <a:r>
              <a:rPr lang="en-US" sz="2800" dirty="0" smtClean="0"/>
              <a:t>; qui cum, </a:t>
            </a:r>
            <a:r>
              <a:rPr lang="en-US" sz="2800" dirty="0" err="1" smtClean="0"/>
              <a:t>ignorans</a:t>
            </a:r>
            <a:r>
              <a:rPr lang="en-US" sz="2800" dirty="0" smtClean="0"/>
              <a:t> </a:t>
            </a:r>
            <a:r>
              <a:rPr lang="en-US" sz="2800" dirty="0" err="1" smtClean="0"/>
              <a:t>nurum</a:t>
            </a:r>
            <a:r>
              <a:rPr lang="en-US" sz="2800" dirty="0" smtClean="0"/>
              <a:t> </a:t>
            </a:r>
            <a:r>
              <a:rPr lang="en-US" sz="2800" dirty="0" err="1" smtClean="0"/>
              <a:t>ventrem</a:t>
            </a:r>
            <a:r>
              <a:rPr lang="en-US" sz="2800" dirty="0" smtClean="0"/>
              <a:t> </a:t>
            </a:r>
            <a:r>
              <a:rPr lang="en-US" sz="2800" dirty="0" err="1" smtClean="0"/>
              <a:t>ferre</a:t>
            </a:r>
            <a:r>
              <a:rPr lang="en-US" sz="2800" dirty="0" smtClean="0"/>
              <a:t>, </a:t>
            </a:r>
            <a:r>
              <a:rPr lang="en-US" sz="2800" dirty="0" err="1" smtClean="0"/>
              <a:t>immemor</a:t>
            </a:r>
            <a:r>
              <a:rPr lang="en-US" sz="2800" dirty="0" smtClean="0"/>
              <a:t> in </a:t>
            </a:r>
            <a:r>
              <a:rPr lang="en-US" sz="2800" dirty="0" err="1" smtClean="0"/>
              <a:t>testando</a:t>
            </a:r>
            <a:r>
              <a:rPr lang="en-US" sz="2800" dirty="0" smtClean="0"/>
              <a:t> </a:t>
            </a:r>
            <a:r>
              <a:rPr lang="en-US" sz="2800" dirty="0" err="1" smtClean="0"/>
              <a:t>nepotis</a:t>
            </a:r>
            <a:r>
              <a:rPr lang="en-US" sz="2800" dirty="0" smtClean="0"/>
              <a:t> </a:t>
            </a:r>
            <a:r>
              <a:rPr lang="en-US" sz="2800" dirty="0" err="1" smtClean="0"/>
              <a:t>decessisset</a:t>
            </a:r>
            <a:r>
              <a:rPr lang="en-US" sz="2800" dirty="0" smtClean="0"/>
              <a:t>, </a:t>
            </a:r>
            <a:r>
              <a:rPr lang="en-US" sz="2800" dirty="0" err="1" smtClean="0"/>
              <a:t>puero</a:t>
            </a:r>
            <a:r>
              <a:rPr lang="en-US" sz="2800" dirty="0" smtClean="0"/>
              <a:t> post </a:t>
            </a:r>
            <a:r>
              <a:rPr lang="en-US" sz="2800" dirty="0" err="1" smtClean="0"/>
              <a:t>avi</a:t>
            </a:r>
            <a:r>
              <a:rPr lang="en-US" sz="2800" dirty="0" smtClean="0"/>
              <a:t> mortem in </a:t>
            </a:r>
            <a:r>
              <a:rPr lang="en-US" sz="2800" dirty="0" err="1" smtClean="0"/>
              <a:t>nullam</a:t>
            </a:r>
            <a:r>
              <a:rPr lang="en-US" sz="2800" dirty="0" smtClean="0"/>
              <a:t> </a:t>
            </a:r>
            <a:r>
              <a:rPr lang="en-US" sz="2800" dirty="0" err="1" smtClean="0"/>
              <a:t>sortem</a:t>
            </a:r>
            <a:r>
              <a:rPr lang="en-US" sz="2800" dirty="0" smtClean="0"/>
              <a:t> </a:t>
            </a:r>
            <a:r>
              <a:rPr lang="en-US" sz="2800" dirty="0" err="1" smtClean="0"/>
              <a:t>bonorum</a:t>
            </a:r>
            <a:r>
              <a:rPr lang="en-US" sz="2800" dirty="0" smtClean="0"/>
              <a:t> </a:t>
            </a:r>
            <a:r>
              <a:rPr lang="en-US" sz="2800" dirty="0" err="1" smtClean="0"/>
              <a:t>nato</a:t>
            </a:r>
            <a:r>
              <a:rPr lang="en-US" sz="2800" dirty="0" smtClean="0"/>
              <a:t> </a:t>
            </a:r>
            <a:r>
              <a:rPr lang="en-US" sz="2800" dirty="0" err="1" smtClean="0"/>
              <a:t>ab</a:t>
            </a:r>
            <a:r>
              <a:rPr lang="en-US" sz="2800" dirty="0" smtClean="0"/>
              <a:t> </a:t>
            </a:r>
            <a:r>
              <a:rPr lang="en-US" sz="2800" dirty="0" err="1" smtClean="0"/>
              <a:t>inopia</a:t>
            </a:r>
            <a:r>
              <a:rPr lang="en-US" sz="2800" dirty="0" smtClean="0"/>
              <a:t> </a:t>
            </a:r>
            <a:r>
              <a:rPr lang="en-US" sz="2800" dirty="0" err="1" smtClean="0"/>
              <a:t>Egerio</a:t>
            </a:r>
            <a:r>
              <a:rPr lang="en-US" sz="2800" dirty="0" smtClean="0"/>
              <a:t> </a:t>
            </a:r>
            <a:r>
              <a:rPr lang="en-US" sz="2800" dirty="0" err="1" smtClean="0"/>
              <a:t>inditum</a:t>
            </a:r>
            <a:r>
              <a:rPr lang="en-US" sz="2800" dirty="0" smtClean="0"/>
              <a:t> </a:t>
            </a:r>
            <a:r>
              <a:rPr lang="en-US" sz="2800" dirty="0" err="1" smtClean="0"/>
              <a:t>nomen</a:t>
            </a:r>
            <a:r>
              <a:rPr lang="en-US" sz="2800" dirty="0" smtClean="0"/>
              <a:t>. </a:t>
            </a:r>
            <a:r>
              <a:rPr lang="en-US" sz="2800" dirty="0" err="1" smtClean="0"/>
              <a:t>Lucumoni</a:t>
            </a:r>
            <a:r>
              <a:rPr lang="en-US" sz="2800" dirty="0" smtClean="0"/>
              <a:t> contra, </a:t>
            </a:r>
            <a:r>
              <a:rPr lang="en-US" sz="2800" dirty="0" err="1" smtClean="0"/>
              <a:t>omnium</a:t>
            </a:r>
            <a:r>
              <a:rPr lang="en-US" sz="2800" dirty="0" smtClean="0"/>
              <a:t> </a:t>
            </a:r>
            <a:r>
              <a:rPr lang="en-US" sz="2800" dirty="0" err="1" smtClean="0"/>
              <a:t>heredi</a:t>
            </a:r>
            <a:r>
              <a:rPr lang="en-US" sz="2800" dirty="0" smtClean="0"/>
              <a:t> </a:t>
            </a:r>
            <a:r>
              <a:rPr lang="en-US" sz="2800" dirty="0" err="1" smtClean="0"/>
              <a:t>bonorum</a:t>
            </a:r>
            <a:r>
              <a:rPr lang="en-US" sz="2800" dirty="0" smtClean="0"/>
              <a:t>, cum </a:t>
            </a:r>
            <a:r>
              <a:rPr lang="en-US" sz="2800" dirty="0" err="1" smtClean="0"/>
              <a:t>divitiae</a:t>
            </a:r>
            <a:r>
              <a:rPr lang="en-US" sz="2800" dirty="0" smtClean="0"/>
              <a:t> </a:t>
            </a:r>
            <a:r>
              <a:rPr lang="en-US" sz="2800" dirty="0" err="1" smtClean="0"/>
              <a:t>iam</a:t>
            </a:r>
            <a:r>
              <a:rPr lang="en-US" sz="2800" dirty="0" smtClean="0"/>
              <a:t> </a:t>
            </a:r>
            <a:r>
              <a:rPr lang="en-US" sz="2800" dirty="0" err="1" smtClean="0"/>
              <a:t>animos</a:t>
            </a:r>
            <a:r>
              <a:rPr lang="en-US" sz="2800" dirty="0" smtClean="0"/>
              <a:t> </a:t>
            </a:r>
            <a:r>
              <a:rPr lang="en-US" sz="2800" dirty="0" err="1" smtClean="0"/>
              <a:t>facerent</a:t>
            </a:r>
            <a:r>
              <a:rPr lang="en-US" sz="2800" dirty="0" smtClean="0"/>
              <a:t>, </a:t>
            </a:r>
            <a:r>
              <a:rPr lang="en-US" sz="2800" dirty="0" err="1" smtClean="0"/>
              <a:t>auxit</a:t>
            </a:r>
            <a:r>
              <a:rPr lang="en-US" sz="2800" dirty="0" smtClean="0"/>
              <a:t> </a:t>
            </a:r>
            <a:r>
              <a:rPr lang="en-US" sz="2800" dirty="0" err="1" smtClean="0"/>
              <a:t>ducta</a:t>
            </a:r>
            <a:r>
              <a:rPr lang="en-US" sz="2800" dirty="0" smtClean="0"/>
              <a:t> in </a:t>
            </a:r>
            <a:r>
              <a:rPr lang="en-US" sz="2800" dirty="0" err="1" smtClean="0"/>
              <a:t>matrimonium</a:t>
            </a:r>
            <a:r>
              <a:rPr lang="en-US" sz="2800" dirty="0" smtClean="0"/>
              <a:t> </a:t>
            </a:r>
            <a:r>
              <a:rPr lang="en-US" sz="2800" dirty="0" err="1" smtClean="0"/>
              <a:t>Tanaquil</a:t>
            </a:r>
            <a:r>
              <a:rPr lang="en-US" sz="2800" dirty="0" smtClean="0"/>
              <a:t>, </a:t>
            </a:r>
            <a:r>
              <a:rPr lang="en-US" sz="2800" dirty="0" err="1" smtClean="0"/>
              <a:t>summo</a:t>
            </a:r>
            <a:r>
              <a:rPr lang="en-US" sz="2800" dirty="0" smtClean="0"/>
              <a:t> loco </a:t>
            </a:r>
            <a:r>
              <a:rPr lang="en-US" sz="2800" dirty="0" err="1" smtClean="0"/>
              <a:t>nata</a:t>
            </a:r>
            <a:r>
              <a:rPr lang="en-US" sz="2800" dirty="0" smtClean="0"/>
              <a:t> et quae </a:t>
            </a:r>
            <a:r>
              <a:rPr lang="en-US" sz="2800" dirty="0" err="1" smtClean="0"/>
              <a:t>haud</a:t>
            </a:r>
            <a:r>
              <a:rPr lang="en-US" sz="2800" dirty="0" smtClean="0"/>
              <a:t> facile </a:t>
            </a:r>
            <a:r>
              <a:rPr lang="en-US" sz="2800" dirty="0" err="1" smtClean="0"/>
              <a:t>iis</a:t>
            </a:r>
            <a:r>
              <a:rPr lang="en-US" sz="2800" dirty="0" smtClean="0"/>
              <a:t>, in </a:t>
            </a:r>
            <a:r>
              <a:rPr lang="en-US" sz="2800" dirty="0" err="1" smtClean="0"/>
              <a:t>quibus</a:t>
            </a:r>
            <a:r>
              <a:rPr lang="en-US" sz="2800" dirty="0" smtClean="0"/>
              <a:t> </a:t>
            </a:r>
            <a:r>
              <a:rPr lang="en-US" sz="2800" dirty="0" err="1" smtClean="0"/>
              <a:t>nata</a:t>
            </a:r>
            <a:r>
              <a:rPr lang="en-US" sz="2800" dirty="0" smtClean="0"/>
              <a:t> </a:t>
            </a:r>
            <a:r>
              <a:rPr lang="en-US" sz="2800" dirty="0" err="1" smtClean="0"/>
              <a:t>erat</a:t>
            </a:r>
            <a:r>
              <a:rPr lang="en-US" sz="2800" dirty="0" smtClean="0"/>
              <a:t>, </a:t>
            </a:r>
            <a:r>
              <a:rPr lang="en-US" sz="2800" dirty="0" err="1" smtClean="0"/>
              <a:t>humiliora</a:t>
            </a:r>
            <a:r>
              <a:rPr lang="en-US" sz="2800" dirty="0" smtClean="0"/>
              <a:t> </a:t>
            </a:r>
            <a:r>
              <a:rPr lang="en-US" sz="2800" dirty="0" err="1" smtClean="0"/>
              <a:t>sineret</a:t>
            </a:r>
            <a:r>
              <a:rPr lang="en-US" sz="2800" dirty="0" smtClean="0"/>
              <a:t> ea, quo </a:t>
            </a:r>
            <a:r>
              <a:rPr lang="en-US" sz="2800" dirty="0" err="1" smtClean="0"/>
              <a:t>innupsisset</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26</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Wat drijft </a:t>
            </a:r>
            <a:r>
              <a:rPr lang="nl-NL" sz="2800" dirty="0" err="1" smtClean="0">
                <a:latin typeface="+mj-lt"/>
                <a:ea typeface="+mj-ea"/>
                <a:cs typeface="+mj-cs"/>
              </a:rPr>
              <a:t>Tanaquil</a:t>
            </a:r>
            <a:r>
              <a:rPr lang="nl-NL" sz="2800" dirty="0" smtClean="0">
                <a:latin typeface="+mj-lt"/>
                <a:ea typeface="+mj-ea"/>
                <a:cs typeface="+mj-cs"/>
              </a:rPr>
              <a:t>, volgens Livius?</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frustratie over de lamlendige </a:t>
            </a:r>
            <a:r>
              <a:rPr lang="nl-NL" sz="2800" dirty="0" err="1" smtClean="0">
                <a:solidFill>
                  <a:srgbClr val="00B050"/>
                </a:solidFill>
                <a:latin typeface="+mj-lt"/>
                <a:ea typeface="+mj-ea"/>
                <a:cs typeface="+mj-cs"/>
              </a:rPr>
              <a:t>Lucumo</a:t>
            </a:r>
            <a:endParaRPr lang="nl-NL" sz="2800" dirty="0" smtClean="0">
              <a:solidFill>
                <a:srgbClr val="00B050"/>
              </a:solidFill>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de sociaal lagere positie waarin zij is gekomen</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de sociaal hogere positie waarin zij wil komen</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het feit dat zij graag met </a:t>
            </a:r>
            <a:r>
              <a:rPr kumimoji="0" lang="nl-NL" sz="2800" i="0" u="none" strike="noStrike" kern="1200" cap="none" spc="0" normalizeH="0" noProof="0" dirty="0" err="1" smtClean="0">
                <a:ln>
                  <a:noFill/>
                </a:ln>
                <a:solidFill>
                  <a:srgbClr val="00B050"/>
                </a:solidFill>
                <a:effectLst/>
                <a:uLnTx/>
                <a:uFillTx/>
                <a:latin typeface="+mj-lt"/>
                <a:ea typeface="+mj-ea"/>
                <a:cs typeface="+mj-cs"/>
              </a:rPr>
              <a:t>Lucumo</a:t>
            </a:r>
            <a:r>
              <a:rPr kumimoji="0" lang="nl-NL" sz="2800" i="0" u="none" strike="noStrike" kern="1200" cap="none" spc="0" normalizeH="0" noProof="0" dirty="0" smtClean="0">
                <a:ln>
                  <a:noFill/>
                </a:ln>
                <a:solidFill>
                  <a:srgbClr val="00B050"/>
                </a:solidFill>
                <a:effectLst/>
                <a:uLnTx/>
                <a:uFillTx/>
                <a:latin typeface="+mj-lt"/>
                <a:ea typeface="+mj-ea"/>
                <a:cs typeface="+mj-cs"/>
              </a:rPr>
              <a:t> wil trouwen</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45</a:t>
            </a:fld>
            <a:endParaRPr lang="nl-NL"/>
          </a:p>
        </p:txBody>
      </p:sp>
      <p:sp>
        <p:nvSpPr>
          <p:cNvPr id="3" name="Rechthoek 2"/>
          <p:cNvSpPr/>
          <p:nvPr/>
        </p:nvSpPr>
        <p:spPr>
          <a:xfrm>
            <a:off x="179512" y="188640"/>
            <a:ext cx="8712968" cy="2657138"/>
          </a:xfrm>
          <a:prstGeom prst="rect">
            <a:avLst/>
          </a:prstGeom>
        </p:spPr>
        <p:txBody>
          <a:bodyPr wrap="square">
            <a:spAutoFit/>
          </a:bodyPr>
          <a:lstStyle/>
          <a:p>
            <a:pPr>
              <a:lnSpc>
                <a:spcPts val="4000"/>
              </a:lnSpc>
            </a:pPr>
            <a:r>
              <a:rPr lang="en-US" sz="2800" dirty="0" err="1" smtClean="0"/>
              <a:t>Spernentibus</a:t>
            </a:r>
            <a:r>
              <a:rPr lang="en-US" sz="2800" dirty="0" smtClean="0"/>
              <a:t> </a:t>
            </a:r>
            <a:r>
              <a:rPr lang="en-US" sz="2800" dirty="0" err="1" smtClean="0"/>
              <a:t>Etruscis</a:t>
            </a:r>
            <a:r>
              <a:rPr lang="en-US" sz="2800" dirty="0" smtClean="0"/>
              <a:t> </a:t>
            </a:r>
            <a:r>
              <a:rPr lang="en-US" sz="2800" dirty="0" err="1" smtClean="0"/>
              <a:t>Lucumonem</a:t>
            </a:r>
            <a:r>
              <a:rPr lang="en-US" sz="2800" dirty="0" smtClean="0"/>
              <a:t> </a:t>
            </a:r>
            <a:r>
              <a:rPr lang="en-US" sz="2800" dirty="0" err="1" smtClean="0"/>
              <a:t>exsule</a:t>
            </a:r>
            <a:r>
              <a:rPr lang="en-US" sz="2800" dirty="0" smtClean="0"/>
              <a:t> </a:t>
            </a:r>
            <a:r>
              <a:rPr lang="en-US" sz="2800" dirty="0" err="1" smtClean="0"/>
              <a:t>advena</a:t>
            </a:r>
            <a:r>
              <a:rPr lang="en-US" sz="2800" dirty="0" smtClean="0"/>
              <a:t> </a:t>
            </a:r>
            <a:r>
              <a:rPr lang="en-US" sz="2800" dirty="0" err="1" smtClean="0"/>
              <a:t>ortum</a:t>
            </a:r>
            <a:r>
              <a:rPr lang="en-US" sz="2800" dirty="0" smtClean="0"/>
              <a:t>, </a:t>
            </a:r>
            <a:r>
              <a:rPr lang="en-US" sz="2800" dirty="0" err="1" smtClean="0"/>
              <a:t>ferre</a:t>
            </a:r>
            <a:r>
              <a:rPr lang="en-US" sz="2800" dirty="0" smtClean="0"/>
              <a:t> </a:t>
            </a:r>
            <a:r>
              <a:rPr lang="en-US" sz="2800" dirty="0" err="1" smtClean="0"/>
              <a:t>indignitatem</a:t>
            </a:r>
            <a:r>
              <a:rPr lang="en-US" sz="2800" dirty="0" smtClean="0"/>
              <a:t> non </a:t>
            </a:r>
            <a:r>
              <a:rPr lang="en-US" sz="2800" u="sng" dirty="0" err="1" smtClean="0">
                <a:solidFill>
                  <a:srgbClr val="00B050"/>
                </a:solidFill>
              </a:rPr>
              <a:t>potuit</a:t>
            </a:r>
            <a:r>
              <a:rPr lang="en-US" sz="2800" dirty="0" smtClean="0"/>
              <a:t>, </a:t>
            </a:r>
            <a:r>
              <a:rPr lang="en-US" sz="2800" dirty="0" err="1" smtClean="0"/>
              <a:t>oblitaque</a:t>
            </a:r>
            <a:r>
              <a:rPr lang="en-US" sz="2800" dirty="0" smtClean="0"/>
              <a:t> </a:t>
            </a:r>
            <a:r>
              <a:rPr lang="en-US" sz="2800" dirty="0" err="1" smtClean="0"/>
              <a:t>ingenitae</a:t>
            </a:r>
            <a:r>
              <a:rPr lang="en-US" sz="2800" dirty="0" smtClean="0"/>
              <a:t> </a:t>
            </a:r>
            <a:r>
              <a:rPr lang="en-US" sz="2800" dirty="0" err="1" smtClean="0"/>
              <a:t>erga</a:t>
            </a:r>
            <a:r>
              <a:rPr lang="en-US" sz="2800" dirty="0" smtClean="0"/>
              <a:t> </a:t>
            </a:r>
            <a:r>
              <a:rPr lang="en-US" sz="2800" dirty="0" err="1" smtClean="0"/>
              <a:t>patriam</a:t>
            </a:r>
            <a:r>
              <a:rPr lang="en-US" sz="2800" dirty="0" smtClean="0"/>
              <a:t> </a:t>
            </a:r>
            <a:r>
              <a:rPr lang="en-US" sz="2800" dirty="0" err="1" smtClean="0"/>
              <a:t>caritatis</a:t>
            </a:r>
            <a:r>
              <a:rPr lang="en-US" sz="2800" dirty="0" smtClean="0"/>
              <a:t>, </a:t>
            </a:r>
            <a:r>
              <a:rPr lang="en-US" sz="2800" dirty="0" err="1" smtClean="0"/>
              <a:t>dummodo</a:t>
            </a:r>
            <a:r>
              <a:rPr lang="en-US" sz="2800" dirty="0" smtClean="0"/>
              <a:t> </a:t>
            </a:r>
            <a:r>
              <a:rPr lang="en-US" sz="2800" dirty="0" err="1" smtClean="0"/>
              <a:t>virum</a:t>
            </a:r>
            <a:r>
              <a:rPr lang="en-US" sz="2800" dirty="0" smtClean="0"/>
              <a:t> </a:t>
            </a:r>
            <a:r>
              <a:rPr lang="en-US" sz="2800" dirty="0" err="1" smtClean="0"/>
              <a:t>honoratum</a:t>
            </a:r>
            <a:r>
              <a:rPr lang="en-US" sz="2800" dirty="0" smtClean="0"/>
              <a:t> </a:t>
            </a:r>
            <a:r>
              <a:rPr lang="en-US" sz="2800" dirty="0" err="1" smtClean="0"/>
              <a:t>videret</a:t>
            </a:r>
            <a:r>
              <a:rPr lang="en-US" sz="2800" dirty="0" smtClean="0"/>
              <a:t>, </a:t>
            </a:r>
            <a:r>
              <a:rPr lang="en-US" sz="2800" dirty="0" err="1" smtClean="0"/>
              <a:t>consilium</a:t>
            </a:r>
            <a:r>
              <a:rPr lang="en-US" sz="2800" dirty="0" smtClean="0"/>
              <a:t> </a:t>
            </a:r>
            <a:r>
              <a:rPr lang="en-US" sz="2800" dirty="0" err="1" smtClean="0"/>
              <a:t>migrandi</a:t>
            </a:r>
            <a:r>
              <a:rPr lang="en-US" sz="2800" dirty="0" smtClean="0"/>
              <a:t> </a:t>
            </a:r>
            <a:r>
              <a:rPr lang="en-US" sz="2800" dirty="0" err="1" smtClean="0"/>
              <a:t>ab</a:t>
            </a:r>
            <a:r>
              <a:rPr lang="en-US" sz="2800" dirty="0" smtClean="0"/>
              <a:t> </a:t>
            </a:r>
            <a:r>
              <a:rPr lang="en-US" sz="2800" dirty="0" err="1" smtClean="0"/>
              <a:t>Tarquiniis</a:t>
            </a:r>
            <a:r>
              <a:rPr lang="en-US" sz="2800" dirty="0" smtClean="0"/>
              <a:t> </a:t>
            </a:r>
            <a:r>
              <a:rPr lang="en-US" sz="2800" dirty="0" err="1" smtClean="0"/>
              <a:t>cepit</a:t>
            </a:r>
            <a:r>
              <a:rPr lang="en-US" sz="2800" dirty="0" smtClean="0"/>
              <a:t>. Roma </a:t>
            </a:r>
            <a:r>
              <a:rPr lang="en-US" sz="2800" dirty="0" err="1" smtClean="0"/>
              <a:t>est</a:t>
            </a:r>
            <a:r>
              <a:rPr lang="en-US" sz="2800" dirty="0" smtClean="0"/>
              <a:t> ad id </a:t>
            </a:r>
            <a:r>
              <a:rPr lang="en-US" sz="2800" dirty="0" err="1" smtClean="0"/>
              <a:t>aptissima</a:t>
            </a:r>
            <a:r>
              <a:rPr lang="en-US" sz="2800" dirty="0" smtClean="0"/>
              <a:t> visa: </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27</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Wie is het onderwerp van “</a:t>
            </a:r>
            <a:r>
              <a:rPr lang="nl-NL" sz="2800" dirty="0" err="1" smtClean="0">
                <a:latin typeface="+mj-lt"/>
                <a:ea typeface="+mj-ea"/>
                <a:cs typeface="+mj-cs"/>
              </a:rPr>
              <a:t>potuit</a:t>
            </a:r>
            <a:r>
              <a:rPr lang="nl-NL" sz="2800" dirty="0" smtClean="0">
                <a:latin typeface="+mj-lt"/>
                <a:ea typeface="+mj-ea"/>
                <a:cs typeface="+mj-cs"/>
              </a:rPr>
              <a:t>” (r.2)?</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a:t>
            </a:r>
            <a:r>
              <a:rPr lang="nl-NL" sz="2800" dirty="0" err="1" smtClean="0">
                <a:solidFill>
                  <a:srgbClr val="00B050"/>
                </a:solidFill>
                <a:latin typeface="+mj-lt"/>
                <a:ea typeface="+mj-ea"/>
                <a:cs typeface="+mj-cs"/>
              </a:rPr>
              <a:t>Tarquinia</a:t>
            </a:r>
            <a:endParaRPr lang="nl-NL" sz="2800" dirty="0" smtClean="0">
              <a:solidFill>
                <a:srgbClr val="00B050"/>
              </a:solidFill>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de </a:t>
            </a:r>
            <a:r>
              <a:rPr kumimoji="0" lang="nl-NL" sz="2800" i="0" u="none" strike="noStrike" kern="1200" cap="none" spc="0" normalizeH="0" noProof="0" dirty="0" err="1" smtClean="0">
                <a:ln>
                  <a:noFill/>
                </a:ln>
                <a:solidFill>
                  <a:srgbClr val="00B050"/>
                </a:solidFill>
                <a:effectLst/>
                <a:uLnTx/>
                <a:uFillTx/>
                <a:latin typeface="+mj-lt"/>
                <a:ea typeface="+mj-ea"/>
                <a:cs typeface="+mj-cs"/>
              </a:rPr>
              <a:t>Etrusken</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a:t>
            </a:r>
            <a:r>
              <a:rPr lang="nl-NL" sz="2800" dirty="0" err="1" smtClean="0">
                <a:solidFill>
                  <a:srgbClr val="00B050"/>
                </a:solidFill>
                <a:latin typeface="+mj-lt"/>
                <a:ea typeface="+mj-ea"/>
                <a:cs typeface="+mj-cs"/>
              </a:rPr>
              <a:t>Tanaquil</a:t>
            </a:r>
            <a:endParaRPr lang="nl-NL" sz="2800" dirty="0" smtClean="0">
              <a:solidFill>
                <a:srgbClr val="00B050"/>
              </a:solidFill>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kumimoji="0" lang="nl-NL" sz="2800" i="0" u="none" strike="noStrike" kern="1200" cap="none" spc="0" normalizeH="0" noProof="0" dirty="0" err="1" smtClean="0">
                <a:ln>
                  <a:noFill/>
                </a:ln>
                <a:solidFill>
                  <a:srgbClr val="00B050"/>
                </a:solidFill>
                <a:effectLst/>
                <a:uLnTx/>
                <a:uFillTx/>
                <a:latin typeface="+mj-lt"/>
                <a:ea typeface="+mj-ea"/>
                <a:cs typeface="+mj-cs"/>
              </a:rPr>
              <a:t>Lucumo</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
        <p:nvSpPr>
          <p:cNvPr id="222210" name="AutoShape 2" descr="data:image/jpeg;base64,/9j/4AAQSkZJRgABAQAAAQABAAD/2wBDAAkGBwgHBgkIBwgKCgkLDRYPDQwMDRsUFRAWIB0iIiAdHx8kKDQsJCYxJx8fLT0tMTU3Ojo6Iys/RD84QzQ5Ojf/2wBDAQoKCg0MDRoPDxo3JR8lNzc3Nzc3Nzc3Nzc3Nzc3Nzc3Nzc3Nzc3Nzc3Nzc3Nzc3Nzc3Nzc3Nzc3Nzc3Nzc3Nzf/wAARCACNAIoDASIAAhEBAxEB/8QAGwAAAgIDAQAAAAAAAAAAAAAABQYDBAABAgf/xAA/EAACAgEDAwMDAgQEBAILAAABAgMRBAUSIQATMQYiQRRRYSMyFXGBkSRCUqEHYnKxFjM0Q1NzgpKistHh8P/EABgBAAMBAQAAAAAAAAAAAAAAAAABAgME/8QAIREBAQADAQABBQEBAAAAAAAAAAECESExQQMSIlFhQnH/2gAMAwEAAhEDEQA/APbj1rrAb+OsPXNVMPPWgPP265Zwnz1Gzbg1nxzZPA6ncDqRyLKgGvua6gyciOGDvTSrEoFkswUf3PSrqHrWKbIbD0UJJsOw6lkLeMGo2se33TOKNqtAUbIrpYXDTVM/K1DNlhzpY14gyMiNsgcEBjFXZRufapIIDWxBLW59O30bN0Hq/EzZ3/gunahqmLER3c3EjQwj77SzAuR87Af78dD8b1tlzyZAk0VMNIqdjm6hDEwS25KgkjgDz+ft1FpkuTPpmIcaN5sVA8RXFiWIs6s4dqkdRt4ogWbY/YEDsKSWWbKx4YhjZ6P2ZBKGJUkHbtjBqzw7Uyi3J3VW6phjD3ReD1RqjZc0WTjaEv04DTqmrNuhBHlgYhwa+/jqdfVOU4Mf8KhzJ1cRzRafqMEvbYfFOUJP4roD9PquMvfyofpFeZYB9TBGku4pQkGwyB6rhOAABR89HV09tNw+7mZOGzBLcy4ZfcfJpQ/A+aUAeaHRljiJasSertPx1RdThzNIkcVuz8cxolmuZOY//q56PYsyykyQ5KzRn5BBHgVyP69KmHlYDF1TFfDWKy2Rp8n6XP3j4a6FkFCPyeeq+f6dJnGpaX7sijWXgSLj5LAA8cDtSkmxTBR+eOouGO/0ez8km4WPz1IlKAAOkTSPU+bhyHD1FDnpCQJMnHi2ZEQJPumxzRUf8ybgaJ4HTXpGo4WpYoydNy4MrHY8SRSBwT9rHyPt1FxuIEwb62OuAfPXQPT2lvrVdb6zqp0M6hyJQlLR3E0KHW8iQxRFlRnI/wAqkWf79CdS1CHTdNyc/U5hHDAheZv9IHIA/Nf79GV+IcjesaziaRiS52dKEiSlBAtpGPhFHkt+B56T5otZ9ZPMuSkUWOrKF0tnOyO+Qctl5ZwCD2VP2DEA31rT8HUvU2ujNzFkxmh5F+cGJgP0krjvOvLvZKAgCib6eWGFoWkSdiJIMbGjZwi0APJ+fkm/Pk9XJMf+lSvqONp2LjT6TCjZGZ21DSt7FQgbkRdqMFXgHaq0AbNk8hswZEWi6di5ceozSnIMck0yRx1tR33JGqkKrCMjaCrU4s2T1JNFkZGlyzzKzZDDa8/CmWQ0DwbIBZmIBI2qvgVZH5GP9PivDp82dLBCvbSBdruoPz7jdnaRyQDvFj9t2FnMU4+BHjwrI64uMuyXEmKrFEWY3bBrcgA++1NckbjVdjIZs7NbKhxo5VIye4BKZEiUKymyq8gE2aX28qNpA7lhg+mhiXBy+yFlMcGmhBilkagH3cMDt4NGgPPwONbGWmXHFOjF4yhiZQFaIG2RWUMBaEH78P4CkgAQafjy4mNjdhfp8sjur3IXVkLAksyr3Qt8jmgu0Dil6Kw63HDGYhmpmMYw0hkneQMCCoOxUNjg+auv59dRZQnxVlETyMTtjVYQ4VweRSrSm6u91V8c9VZc3CzH/wATPHkqi/T7DIrKGLjjuEby9qLXeLIFdFmwoR5mMs0SzLqZZWZolx8eKNF93+l5Nxrmhu+WsWQOrGn6vPpOc5wpossQ+/NiRghkQgHeyNyj/Zr2MOCRYIsajiadFmBpYe2oG9BIC8u7kb+bCfYEAk88EeIMTBgfFx4TmZJhiczd2WHtyEKSCC4qiN4shQ326XPAaom0r1Pp+LmrsyIuWxsmFyrxnxaOKZT5BH9D0Hl0nU9HzW1PEziKYb8gL7JhXP1MSjafAAlQBhfK0t9D9DzsjT81B2u4+QOWVNv1TxqAykUqibztI4cKQaKg9PWmZ0GbAMiCQNGzmiDxYJBH8wQR+Dx1jd4X+NJrKN+n9fj1VXgkjONqEKq00JYMtN4dGHDxmjTD7cgGwDULsbDgAjjj5/PSZqGjLgZAzdOk7CLKZ2t67BILOycG0c1vQ8cFlpuSxaHqQ1HG3sixZKGpoN4Yo38/kEcg/IIPSykv5Y+J1+xceOt9cKw+D1vePv05YlSy5CDz/qAUnxfSH6hzZNY13GwdPZZVgnMeOm3cr5K/vnaxRSBT/IyMB5Xpm9S6hJg6U4xXT66Zxi4asOGnfhbA5ocsfwpPS3oGTpvpnSo9TypZnxsqQY+O6ozMsCFrnYLfDuXkLH4kW/gdVjP9H/Dro2BBpOHHg4y1FEvFm2YkklmPksxJJP3vpe9bSQrmxDIMIftg4yTSIolfd71Qv7d9Bavmiao89X9Q1eBUwNV0udc6OedMYJilXEwcgWCOLWix5oANf4J61iNl6e2xU78VSx7xuG5fj+RFqfwx6cll3Srz2T6HMkTN1LVMdXVFpcbI+oiUFSw/c3NgN+2ifkEAEEtF0qKbNnOrSzp9RIxRO4Ydu2l5PDbiR8Eefseh82e5eCWKKXGQ0ZYZMfvA2BtIkVgKNim43fINWLWAIsXTUy8jUoMTE3N2mdhUjd0jwOb4rj7j70NAbl9NaasLxwpPjbrtsbJkiJJ8sSrct+TZ6vYmDBgQCDEGxaHLMXZjwLZjZY+OSSeuMLOxzpgyWzIZYo0uTIVvZwOSft0s5vq3MlyGj0rFZlQp7exJJMQT5aNV9graQT5ujt5IzktAl6h9MYWpKcjsM2UlFD3pFB2ngEBgG+fIPn89JkivpKTSxwPOUPKRMYiq/JFDkfgV4oflx9PahkZQl7mod+XfRx8jFMDx8DgCga8n3Lf56r65hBZ90aMVkHPFD8gEfPjp48ugXJMfH1DdN22lAADqo+AQeb9zD2jmxVcffqhDibZhLhROCmQsqSZBUqYwn38rybtzd0LAIqVfpYnK5WMZMMpTuF3gAySILsHg7UshSeeQb9o/U42gj+oxceaHTYnO0lXSJhuBZ6/buFk+CWoggWerDrIeBmw0jllcpbmdpFt2BG1iykggbXraVBJ4XkHpu0XK/XJkO1cuJZ3CcqHAAYgj4N/12sa5PSuJY4tFmWSFWaNWMEjSMqRMFo+/cfb7CGrigTVjjegZC42kY8iySTLp+W/dZmFhZPdd1z5kFeAbWyR1OU3DlMWp69Bo+pYceRnLKrKe7ixwFpET/wBsasqoqjfHJN8V1zlRyaDqI1DEjdlC70jSyZYQLkxwAOSnMsYsnh1G1eqOlY2h6F/HIfqhFO8hkyZ5pP1e0/K0x42gE18cH5voxiLivpR0jQpIll05UeCKSVi8YH/l2G9201R/BI6z5Kr00w5ELwx5EEivBKgZXTkEGqb+VfPVoPx4J6UvRudjMuXpWPHsjgqfDjbj9BySBR/btcSR7fjYBwKHTT+p9v8AbqMpqlHn2tSzan6vfCjm7a4US40TJRK5WRYL190hVj/8X8+ii/xpMifK0LH0vO0yNRi4+O2S8Tr2yVf3bSL3grRH+QG/jod6dfZqE+Yy/q5MmfqJffwNjpBF/QoGP9D9+uocjMlfHzPRmiZETSiN8h8v/D4+SgPI2sd4aiSJAvPF7h1vrmkiPpHEXP1fM1eXQv4PIhMJh7it3ZfLuQoAsClDWSQW8fLm37eOqOlyQu2SI1KSpLtnTduCuQGNfH+YHj5P3vq+3jpXoIGTHjRZORNIyR4EBkKyOxT6UpKVPuAvt2Dw1gX8A8B4tUkw8TUZMYS5yFlZLYosisa5kK+CbIHF7iTdjpox4hlavqen5uOGxGeSJ0bkSRyrG4JA+7GVf6dKP/D7Kn1DUmxcqdbkww5ljX3d5NisSwtSrbmIAAIA8A0erA56RcJm5+DlIo+pgMzxO/BK7V4B4Aor4A/I+SPjxMvIwjjnKMMaz20cEhHdUFStkfuXaBweTbcG76Px4/0vqPGYsY4SzRIkhoMzKTY+/IH593nz1LocsWNmZH1DRxDaqgSlVKtfA8/N9TsATYckWVjxqX76jdU273E7iVUkBlXjgEk8cqOmbUMUrAcl1B+yqtc3wSwPA8E19vz0Qi0zFWZZ44tsqghHHO2/JW/Hmv7dUddyJVaPFQWjLbMPcxrwK8fc/N0fHU73eAo2clJsPLxsaaCSElopCTuXksASbFkmiSaPx/plw4sqRcB8aSRIGRVx3Mn7wq1QYGgSqbip4skfHO8grFMplL/r3AwjDSllcgEAj87WLEVS11ZmgafPTUZ2g+ijhDQxd0usjmgAUoBBvI5s3V/ysAOp4u2QyRJjwiRWeQRoF7pDDcEHmnCkg/DH5HivhCDCzpZu44iCBMvGe6ETMRZoVuFGhzRiYXyep5u3lpl5iMqSOzJOchb/AE7NbVJ8GrUL54sFr60EGVPHlxxKkbosLB0G8k+/eQp5JeWx8DdzVnpgUzTkJo0qxYcGRmTyfwuWXJYbNoLCN3Fe5SG3VwfePzVvD/hnpVBiz5hn1Cd0Mksku+eYkhe4/wAhVHz4UD46j9PYJ1j0Zn4gndWlmeATg+5Gj2xhwfuDHd/fofPpOXlY+tyenEw8fDysRtPSPJjI75Vn3ThgDYJdloj3UD4onOyXcql3PX/w/r+HlROoT63sMe3+2DKu75s/4iMG/wDnrp9McRJJ32fs7deb/wDEBMkaUZPqfemnz8hRzNFsmVv6dp6/6j16DhVkYcE4RVEkavVg1YvpWbksDzvQp5P/AAjlz+/JkX0xC5jde5vd+87e3gEEnx9gB1az00nT9Mg1D0/rUmTrk7K2JO+WZjmP4ZWQEjtnywAAXyKqxP8A8OpkgkOFvSVIdGw/dtrcFaZCbJ8e3/8AfVTWtP07VcXUcX0LomDHl5mI6SaosKxRdthyEbjfu5XcvtHNniutL6k/6BiHD0uJJJnnlcGSWV797sdxNEmhZ4HwKA4HRDdfjqthHfhRMQhJjXhCCt18EcdTLZAvjjnrO2gta3JFia9HMzFTNjK818jtwOZL80P3EX/zC/jrzzSstvTsWj5kpIiw0jnyVb9R44WQoV3DzQINgAHYL5oFp9c6grZMmE6RkZKR4RJv2o5DTAkMDyvbUVzbfPjoNkziefVMtVEM2KipT0WsKfgMARUj/uPgWB1pj4D1rONJm9jM0+WGVscbwu/h+DRDAHm/wfjx0rwx52qnIaLbDjZr28AlEjMqttZiSPb4IAqqJNgnilpUmTKo0/DnfCyZoZDiyMUILbV/TK2LHC0fAH2IHVl8ZsLU3E2RJDjQQr2JYWdH3WbV2a64A4A/v0vA9CwEMWLDC7h3VACbJ+PzfQXWpDJlsFYKiJtdyn35IBv/AKR8V5s8jqf09iw6bp805neUTyPMzNyeT44814scfbjoTqM0jTFpyysedgAavt4+Kv4siweljOgL1WVDtjRt+4EzSN7TQriufJ+PkcVwARWTNlSaadMJ24OQ7RghSZtrcgKzGv3j4N0A24clbWflRyHsRZKQEbS543lCQOD5ANnkAfNckkcSJDDpeGxheRZ5qadrIRgsj7yasjhgSAOX4+xsNaxp+Pl6Tk5U0UeU0ZKwvHCTvKgkrzYI4ZSSTRYg82DxixS5MSRs5nRZO5HUYK9sqdtndZJZDyBZAA89WHnSDR8/JkcJDjtFJQjO5mLshHwSzKVHHkgVfBMWFmL/ABTOx0neTtCN+w42uPa62LAY2PtYIqv9LANfosxSen2MTFkOVkDjgAiVgR5Pg8XdH4AFAJuThektSzc+XXJmTTtJVMbADZMkcYSNQGdCK3N3CUJBPKjp79GrCnpLTJVKAZUS5BpCoZpTv8WaJLfc9LeZJo+naNhemYdIh9Q6jhY6qMFIBIqPtPudmBWO+Tyb+19Zy/lT+EETS6n6V9P5u6V5RJI0bZCq0jq0E6qWqhZVkY15/wCxj0rqMkvpjSJHaPe+DCzc/JQfnoXqme8fp/Ts7VMV/qYJZZcmNRYx2XHnYqCBXAXZY+4/qS9MYs2P6a0mCQx748KFGpvkIB1c86V9DdAxNuuZGn5ckUkciZ+BkROPbIe6JogeOf0p38fcj+XWp/wsaNNkQ6FnYkOPGYXMeW+Ipce0QpsYNJbHaorYfNjjqXXljwfU2ZPJEVMKxavCVslxEOzkDj57TLxzfH26v6zp2dqHqbHkbMjj0vHxTkRP2AyxvdM+69obYfaT43NQP+U35QL+kVng0WHEy2jMuMNjKjlzGKBVGYkksFIBPz56N8cAH46SPRGY8mXmZUGKkOi5zAYmQ8paXJlUFWlO7mnAAX8JfF9OKltyDi6N2es8vTeSazN9TrU+XlyR+1/bG0XH728Wpvd+gvkA7Bd1wVyME5ACSMq5aDdC0kfb7paiQGDM4Fi/cvwD5UETtifS+p9RqRosfE95kMrIg3ktyxumAIUBBuqvcLHWo9Tw8iOY4eoNNiyhTKma8tcjgj6ngAg/AYH8c9akoY+kpNrkUWoMOyJPqQkTEBQqmiDfPOw2Ob+wWi0zyQ4asmq4zyx9or9XHDv7ynn9RVF358WPni66HYWHmHIbLyIXijiAKxFSb5styF8+aoVXijXTJp2WmTi3OokeNN7RrHZo3yfjdwfHmuPNdTkYDLmwZcXdw3kaEIG2oojEP4HIIsWKIF/7dUI1yMoRLIO07HxG+0C+OP60brg305zSY+diEYjs21fCMVKmvkeVP4IvpbMYMYcduONbsBAtmqPt+PPPAHzfHROkXs5rxJJmDu8dcRIVD7fcVUUKs+CCT4F+Ou9fzRDhYhymm7pjL+xSrLwButTa2FoUQRVg3x1JNFK+TjJDKwx975E3F7kBrgEXW9l8VwK58dUPU+ck2dHHhQjIyDcEbjdSPHarz8i95NDgE/5toagHwS6hMsK5OMVUzyLDBjSN2wm4FpHUMFLfvB4vcbo7wepsqULmajkMwAhaMCdyGDEgVyPcWCkn91m/3c7wUgJk1dcHGeo4Ig8xBujZ/cwPN7t9laPJ5DAGgsOJDlwIDsk1HI7syx7TaEkkmvAHeFkXVknjc3T0T0TTMv8Agno3T5dfIjfFxIEyifftalUk1+ft0NydJyPTseTqHo3Hx5oJgZptLvakrUPdE4/YxHxyprwCb6I+qcXIzjiwDSItSwlJly8aSRR3Ao9qqrDax3UaJA4889A8XTPS0urxYWj4mXgZ8cgmnxMYy4yqoZSTIoIRlNhQeQeQPBqJPk0Hr/NkOhHBIifNysf6MIpofUT7UWgT42903fAHTVEiQxJFDFGI0UKg2rwB46SZo5vUHr/TYiVfGgdtUddv7I0AihAIP+Zu5IPw/wCOn/dEOCosfz6jPkkOdDfWmnzyY2PquAhfP0tzNHGB/wCfGRUkR+4Zb/qq9Bjh42foOd6fDZzRY+ODEMN1D5OHJ7kClgQeAY6NH2k8WOnxkBYsSQP+3z157qcEnpzWoTCxGPJMf4dwOWYky4ZYmgHoNHdAMtXVA3j5ogrNm0zS9D0vMhfUTnZO6TTsBM993esmmRCEHuPu9u0WQevS9IymzdKxM2SF4HnhWRomq0JF1x0rR6azeoIdd9O4+DLFqMDDKmyVIfH2kH2DzbEsGQ17lB4N204ryJFBFK4aURje33oAE/jnqcrwQoaZifUfxRc1pHyodRfKk3bRvWRF7bAfZVUILIvYeRxVbtSrqTy5eRF24VCufKxNu3CUtxzx7VAJJrkEE9Fs/HfXtWDYMsmMNNZkkniOx5ZGU/ok0eACrmwbJSuQeqU3dfIfHGXqWZ9BBNcsxTlwBRAAUMQ1LypB3HqpdnXcbph9iCOXNgeZ+3FPlZbyGd2NAOGpTuJobTYPih0x4EcM0EeVixGOTJi3OW8qaAo/keP6dJGTiRDBlDY8U2nGRJkjCk1KCD7FJ5O6hzV7lFcmnj0/hz4mnxQ5W0zUXkcfLHk8X9z/AC+3HSy5CDdTgm0vMTKxpXWMjaEJLAfcBKPH4FfzHQ7IkLx5DwxgEs3BoHgmgWP9aPPBIr4LjlQd6GROTvWqbkf246R8mUYInimYpHElrshugCBQvmvHgfB5NcPHoDszKMOHJn44lV40iVu0LYKZByL5JADmrv730Ljgljmggk7lNax72pVjFngA7gfbu+RShiQ3PVrLysiSNYVEcQUO+2R0K95SI0c2SzLuKm+OF89QS6TFLi97S8U5EOVIshidSZoVIUszXuaReEPt5oKK9p6oI2mmbBzZUErz5JfGjCjt8C9xUMCY+OPcaDrTe3aR3piRziaUUYsPT8goDEVJZl/U4vaBvic7KBWuPaQDxkZGEMY5QHYx8NSqiSQbnsCw22xTDYSDftAv9pohouiz7JYoA/1+qY6QSLkWyxwjaHN1ywQsLPJcr5onqiMEuNHqfqHJjjy82TJxY4nOnTZEqY+xl4ZSlAXyKbdyvAF9dxNg4GmxZGHpUWizZu5HMapvjiTczyMUBHADFTZ5Zb5NdM+S2JpmNPmyskEMaF5pDwAqjyx/AHXm0eNm+sdXaLMV0TJRTmRC0+kweWSC/IllIDP/AMoA+B1HoMnoTCVsGfXWx/p8nWSkqxEAdmJV2xRj8BRf8yfHjpkWBFULXgV46nijVa28Iq0q1QHW+3//AFnrHK7u1xOfNV56pappuNqeJNh5ke+KdCrAEgjmwQR4IPII5BHVwOC+0/uAuuuiAf7daJeWA6r6X1lIWD5TMP1oWcBdQhHmaMX/AOkKK3rdMORyeHmHVYMrRRqeBIMiF4Glh2kjuCuARVg/FeQerOq6Xi6riNi50XcjJDKwO1kcftZWHKsD4I8dJZ03U/TcsrQdiTHmDtM7KFhyyRRM4AuOU0v6otGptyqa6OZAxek4Ej9N4LIYmfIh+plkRrV5JPe7Dk3bM3yehfqrHh0uSTUVyU/xKCJsGRbGQaIKoo9zMy/5Rd7QRVGxeGmfC8smgZ74jX3J9NyV7hQMRTlSfBojejbWbkk2xWbJ1fV8pQ0mFgTSY8haKQSSQOj7aFcNRrujnyKBA921/ZZlsbSajpssOkZGVJmjCj2JLIMgKRDLG4aOax9yLZPBvgqRyc+szo9J0/PKNHeP3MiLbZ3FN3jz5H8+egGR6njcYkep6E+UiSB7jlVzGVCsJCrBeQSDxyOPgizmJ609N5gZf4pFG8SlpEnDRFRQ5IYDjkf3H3HR3XYG21DICZTQowlJbb3OeR3FU0PFmNP/AJuqOfjxan3g1xGV0RZY/Y6bpWQkH77So/7dXshRMk2XiFZ4pI96vG+5WILsRY/ko/r1DCAw2MQCMqKMWPJXIF//AGHqpoi1rSSypFPixiMPjv23DFbLKjJQANrulAs/t2A0fgc+UcTvCGQpkwTyx9wooYuGagAtk7VWOgbagPHG5h1meLAxsOJY0lbITZBCGClrSLbd87QUJJFmhwCaHQ/T8TJ3rkZ0ryTLGVYqw2V45HkVQBs0L5ZyBTMOzdSV8lNRjxHmzpMdmikSMOkw3hkSQ0NrUB7uANttYAId/TM+FiYE2TmL9NkR46NlzTRGNEQbtoDnghfdfNgsbAuuh4w44CLjkErWY8eFf1Zjf/qwfHNe5qpqLECgaE2VqOuZLaX6f7DTY0m2SezJj4JFcuaqacckJ+1TybIB6Vm4Sxr2pZuvZ+Ng4EZEhIlx8SWO1YAgrkZAq0jUjcicMzAXQBHTXoeiwaPhjGxi0hkdpcmeTmSeVvLsfuf5eKAoCus0DRMbRcVoscvLNM2/Jypm3STyfLMfk/jwPArooi8DcRdckdRcviGzyOOoyJrNOtf+7P8A+epgKA6qSaiiOyHHyjtJFrAxB/ka6jQXvnrD1nWHx1rSarqGRK+AR+fjqX5P46xgCOeosEK+oelIJAraZKuE8cjSLHs3RB2UgsFsMhO4m0ZCbNk2ehUrazpZZtV09s1G3MZYk+oVRQFWqiUA7QaZJPtuNCnxlBu+uCAGPRM7PTIGJq2gajPJCGyIJoq3IjrKfN3sFyCj8so5N+aPUsumYcciti6lAZgOY5JRG8e6wCAeQOT5F/8AUenDK03BzxszcPHyF8VNErePHkdCl9IaREYzAmTCOQqR5cvbW6ukLFR4+3VffAA4mi5GnyNm6RKiSj3P2WB7vHyoNNxzXNfFk2LCeoNOgi+sny4Ez0qsbuBe+7d3ayiz7GLseDwFN/tPV5/Ru6Rnj1rMQEn2/SYbAeTXMBP9yT1fxvT0MECoc7ObaaYpIsO/8ntqv+3VbhEiIyxQ/UZS5WVJ2lLybSkZFE0GfaiVZ4sBR/qPIl0/N1OdFXAwxkA0caTABk2rVK7SyARLVcAdwi+AfPTpH6e0fGkhmGnQyzxqFWfIBlkA4H73s/79E7pPbQ44FdK/Uh6KuP6Uyc0O2vZZEEwHdwMORiso+0sre+QeePatGttdM+Jh42NjQ4+LAkEMS7Y44wFVR9gBx1OgB9x8nrsdRcrkHIQWKFV11Q44631ldGiYOsrrB1vqtB//2Q=="/>
          <p:cNvSpPr>
            <a:spLocks noChangeAspect="1" noChangeArrowheads="1"/>
          </p:cNvSpPr>
          <p:nvPr/>
        </p:nvSpPr>
        <p:spPr bwMode="auto">
          <a:xfrm>
            <a:off x="63500" y="-541338"/>
            <a:ext cx="1104900" cy="1133476"/>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222212" name="Picture 4" descr="http://upload.wikimedia.org/wikipedia/commons/9/9e/Tanaquil.jpg"/>
          <p:cNvPicPr>
            <a:picLocks noChangeAspect="1" noChangeArrowheads="1"/>
          </p:cNvPicPr>
          <p:nvPr/>
        </p:nvPicPr>
        <p:blipFill>
          <a:blip r:embed="rId2" cstate="print"/>
          <a:srcRect/>
          <a:stretch>
            <a:fillRect/>
          </a:stretch>
        </p:blipFill>
        <p:spPr bwMode="auto">
          <a:xfrm>
            <a:off x="6588225" y="2348880"/>
            <a:ext cx="1750251" cy="1800000"/>
          </a:xfrm>
          <a:prstGeom prst="rect">
            <a:avLst/>
          </a:prstGeom>
          <a:noFill/>
        </p:spPr>
      </p:pic>
      <p:pic>
        <p:nvPicPr>
          <p:cNvPr id="222214" name="Picture 6" descr="http://upload.wikimedia.org/wikipedia/commons/7/7c/Tarquinius-Priscus.jpg"/>
          <p:cNvPicPr>
            <a:picLocks noChangeAspect="1" noChangeArrowheads="1"/>
          </p:cNvPicPr>
          <p:nvPr/>
        </p:nvPicPr>
        <p:blipFill>
          <a:blip r:embed="rId3" cstate="print"/>
          <a:srcRect/>
          <a:stretch>
            <a:fillRect/>
          </a:stretch>
        </p:blipFill>
        <p:spPr bwMode="auto">
          <a:xfrm>
            <a:off x="4499992" y="2348880"/>
            <a:ext cx="1800000" cy="1804814"/>
          </a:xfrm>
          <a:prstGeom prst="rect">
            <a:avLst/>
          </a:prstGeom>
          <a:noFill/>
        </p:spPr>
      </p:pic>
      <p:pic>
        <p:nvPicPr>
          <p:cNvPr id="222216" name="Picture 8" descr="http://www.rmo.nl/beeld/tentoonstellingen/Etrusken/Etrusken_campagnetekst2_700p.jpg"/>
          <p:cNvPicPr>
            <a:picLocks noChangeAspect="1" noChangeArrowheads="1"/>
          </p:cNvPicPr>
          <p:nvPr/>
        </p:nvPicPr>
        <p:blipFill>
          <a:blip r:embed="rId4" cstate="print"/>
          <a:srcRect/>
          <a:stretch>
            <a:fillRect/>
          </a:stretch>
        </p:blipFill>
        <p:spPr bwMode="auto">
          <a:xfrm>
            <a:off x="2483768" y="2348880"/>
            <a:ext cx="1800000" cy="1800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46</a:t>
            </a:fld>
            <a:endParaRPr lang="nl-NL"/>
          </a:p>
        </p:txBody>
      </p:sp>
      <p:sp>
        <p:nvSpPr>
          <p:cNvPr id="3" name="Rechthoek 2"/>
          <p:cNvSpPr/>
          <p:nvPr/>
        </p:nvSpPr>
        <p:spPr>
          <a:xfrm>
            <a:off x="179512" y="188640"/>
            <a:ext cx="8712968" cy="3649589"/>
          </a:xfrm>
          <a:prstGeom prst="rect">
            <a:avLst/>
          </a:prstGeom>
        </p:spPr>
        <p:txBody>
          <a:bodyPr wrap="square">
            <a:spAutoFit/>
          </a:bodyPr>
          <a:lstStyle/>
          <a:p>
            <a:pPr>
              <a:lnSpc>
                <a:spcPts val="4000"/>
              </a:lnSpc>
            </a:pPr>
            <a:r>
              <a:rPr lang="en-US" sz="2800" dirty="0" smtClean="0">
                <a:solidFill>
                  <a:srgbClr val="FFFF00"/>
                </a:solidFill>
              </a:rPr>
              <a:t>in novo </a:t>
            </a:r>
            <a:r>
              <a:rPr lang="en-US" sz="2800" dirty="0" err="1" smtClean="0">
                <a:solidFill>
                  <a:srgbClr val="FFFF00"/>
                </a:solidFill>
              </a:rPr>
              <a:t>populo</a:t>
            </a:r>
            <a:r>
              <a:rPr lang="en-US" sz="2800" dirty="0" smtClean="0">
                <a:solidFill>
                  <a:srgbClr val="FFFF00"/>
                </a:solidFill>
              </a:rPr>
              <a:t>, </a:t>
            </a:r>
            <a:r>
              <a:rPr lang="en-US" sz="2800" dirty="0" err="1" smtClean="0">
                <a:solidFill>
                  <a:srgbClr val="FFFF00"/>
                </a:solidFill>
              </a:rPr>
              <a:t>ubi</a:t>
            </a:r>
            <a:r>
              <a:rPr lang="en-US" sz="2800" dirty="0" smtClean="0">
                <a:solidFill>
                  <a:srgbClr val="FFFF00"/>
                </a:solidFill>
              </a:rPr>
              <a:t> </a:t>
            </a:r>
            <a:r>
              <a:rPr lang="en-US" sz="2800" dirty="0" err="1" smtClean="0">
                <a:solidFill>
                  <a:srgbClr val="FFFF00"/>
                </a:solidFill>
              </a:rPr>
              <a:t>omnis</a:t>
            </a:r>
            <a:r>
              <a:rPr lang="en-US" sz="2800" dirty="0" smtClean="0">
                <a:solidFill>
                  <a:srgbClr val="FFFF00"/>
                </a:solidFill>
              </a:rPr>
              <a:t> </a:t>
            </a:r>
            <a:r>
              <a:rPr lang="en-US" sz="2800" dirty="0" err="1" smtClean="0">
                <a:solidFill>
                  <a:srgbClr val="FFFF00"/>
                </a:solidFill>
              </a:rPr>
              <a:t>repentina</a:t>
            </a:r>
            <a:r>
              <a:rPr lang="en-US" sz="2800" dirty="0" smtClean="0">
                <a:solidFill>
                  <a:srgbClr val="FFFF00"/>
                </a:solidFill>
              </a:rPr>
              <a:t> </a:t>
            </a:r>
            <a:r>
              <a:rPr lang="en-US" sz="2800" dirty="0" err="1" smtClean="0">
                <a:solidFill>
                  <a:srgbClr val="FFFF00"/>
                </a:solidFill>
              </a:rPr>
              <a:t>atque</a:t>
            </a:r>
            <a:r>
              <a:rPr lang="en-US" sz="2800" dirty="0" smtClean="0">
                <a:solidFill>
                  <a:srgbClr val="FFFF00"/>
                </a:solidFill>
              </a:rPr>
              <a:t> ex </a:t>
            </a:r>
            <a:r>
              <a:rPr lang="en-US" sz="2800" dirty="0" err="1" smtClean="0">
                <a:solidFill>
                  <a:srgbClr val="FFFF00"/>
                </a:solidFill>
              </a:rPr>
              <a:t>virtute</a:t>
            </a:r>
            <a:r>
              <a:rPr lang="en-US" sz="2800" dirty="0" smtClean="0">
                <a:solidFill>
                  <a:srgbClr val="FFFF00"/>
                </a:solidFill>
              </a:rPr>
              <a:t> </a:t>
            </a:r>
            <a:r>
              <a:rPr lang="en-US" sz="2800" dirty="0" err="1" smtClean="0">
                <a:solidFill>
                  <a:srgbClr val="FFFF00"/>
                </a:solidFill>
              </a:rPr>
              <a:t>nobilitas</a:t>
            </a:r>
            <a:r>
              <a:rPr lang="en-US" sz="2800" dirty="0" smtClean="0">
                <a:solidFill>
                  <a:srgbClr val="FFFF00"/>
                </a:solidFill>
              </a:rPr>
              <a:t> sit, </a:t>
            </a:r>
            <a:r>
              <a:rPr lang="en-US" sz="2800" dirty="0" err="1" smtClean="0">
                <a:solidFill>
                  <a:srgbClr val="FFFF00"/>
                </a:solidFill>
              </a:rPr>
              <a:t>futurum</a:t>
            </a:r>
            <a:r>
              <a:rPr lang="en-US" sz="2800" dirty="0" smtClean="0">
                <a:solidFill>
                  <a:srgbClr val="FFFF00"/>
                </a:solidFill>
              </a:rPr>
              <a:t> locum </a:t>
            </a:r>
            <a:r>
              <a:rPr lang="en-US" sz="2800" dirty="0" err="1" smtClean="0">
                <a:solidFill>
                  <a:srgbClr val="FFFF00"/>
                </a:solidFill>
              </a:rPr>
              <a:t>forti</a:t>
            </a:r>
            <a:r>
              <a:rPr lang="en-US" sz="2800" dirty="0" smtClean="0">
                <a:solidFill>
                  <a:srgbClr val="FFFF00"/>
                </a:solidFill>
              </a:rPr>
              <a:t> ac </a:t>
            </a:r>
            <a:r>
              <a:rPr lang="en-US" sz="2800" dirty="0" err="1" smtClean="0">
                <a:solidFill>
                  <a:srgbClr val="FFFF00"/>
                </a:solidFill>
              </a:rPr>
              <a:t>strenuo</a:t>
            </a:r>
            <a:r>
              <a:rPr lang="en-US" sz="2800" dirty="0" smtClean="0">
                <a:solidFill>
                  <a:srgbClr val="FFFF00"/>
                </a:solidFill>
              </a:rPr>
              <a:t> </a:t>
            </a:r>
            <a:r>
              <a:rPr lang="en-US" sz="2800" dirty="0" err="1" smtClean="0">
                <a:solidFill>
                  <a:srgbClr val="FFFF00"/>
                </a:solidFill>
              </a:rPr>
              <a:t>viro</a:t>
            </a:r>
            <a:r>
              <a:rPr lang="en-US" sz="2800" dirty="0" smtClean="0">
                <a:solidFill>
                  <a:srgbClr val="FFFF00"/>
                </a:solidFill>
              </a:rPr>
              <a:t>; </a:t>
            </a:r>
            <a:r>
              <a:rPr lang="en-US" sz="2800" dirty="0" err="1" smtClean="0">
                <a:solidFill>
                  <a:srgbClr val="FFFF00"/>
                </a:solidFill>
              </a:rPr>
              <a:t>regnasse</a:t>
            </a:r>
            <a:r>
              <a:rPr lang="en-US" sz="2800" dirty="0" smtClean="0">
                <a:solidFill>
                  <a:srgbClr val="FFFF00"/>
                </a:solidFill>
              </a:rPr>
              <a:t> </a:t>
            </a:r>
            <a:r>
              <a:rPr lang="en-US" sz="2800" dirty="0" err="1" smtClean="0">
                <a:solidFill>
                  <a:srgbClr val="FFFF00"/>
                </a:solidFill>
              </a:rPr>
              <a:t>Tatium</a:t>
            </a:r>
            <a:r>
              <a:rPr lang="en-US" sz="2800" dirty="0" smtClean="0">
                <a:solidFill>
                  <a:srgbClr val="FFFF00"/>
                </a:solidFill>
              </a:rPr>
              <a:t> </a:t>
            </a:r>
            <a:r>
              <a:rPr lang="en-US" sz="2800" dirty="0" err="1" smtClean="0">
                <a:solidFill>
                  <a:srgbClr val="FFFF00"/>
                </a:solidFill>
              </a:rPr>
              <a:t>Sabinum</a:t>
            </a:r>
            <a:r>
              <a:rPr lang="en-US" sz="2800" dirty="0" smtClean="0">
                <a:solidFill>
                  <a:srgbClr val="FFFF00"/>
                </a:solidFill>
              </a:rPr>
              <a:t>, </a:t>
            </a:r>
            <a:r>
              <a:rPr lang="en-US" sz="2800" dirty="0" err="1" smtClean="0">
                <a:solidFill>
                  <a:srgbClr val="FFFF00"/>
                </a:solidFill>
              </a:rPr>
              <a:t>arcessitum</a:t>
            </a:r>
            <a:r>
              <a:rPr lang="en-US" sz="2800" dirty="0" smtClean="0">
                <a:solidFill>
                  <a:srgbClr val="FFFF00"/>
                </a:solidFill>
              </a:rPr>
              <a:t> in regnum </a:t>
            </a:r>
            <a:r>
              <a:rPr lang="en-US" sz="2800" dirty="0" err="1" smtClean="0">
                <a:solidFill>
                  <a:srgbClr val="FFFF00"/>
                </a:solidFill>
              </a:rPr>
              <a:t>Numam</a:t>
            </a:r>
            <a:r>
              <a:rPr lang="en-US" sz="2800" dirty="0" smtClean="0">
                <a:solidFill>
                  <a:srgbClr val="FFFF00"/>
                </a:solidFill>
              </a:rPr>
              <a:t> a </a:t>
            </a:r>
            <a:r>
              <a:rPr lang="en-US" sz="2800" dirty="0" err="1" smtClean="0">
                <a:solidFill>
                  <a:srgbClr val="FFFF00"/>
                </a:solidFill>
              </a:rPr>
              <a:t>Curibus</a:t>
            </a:r>
            <a:r>
              <a:rPr lang="en-US" sz="2800" dirty="0" smtClean="0">
                <a:solidFill>
                  <a:srgbClr val="FFFF00"/>
                </a:solidFill>
              </a:rPr>
              <a:t>, et </a:t>
            </a:r>
            <a:r>
              <a:rPr lang="en-US" sz="2800" dirty="0" err="1" smtClean="0">
                <a:solidFill>
                  <a:srgbClr val="FFFF00"/>
                </a:solidFill>
              </a:rPr>
              <a:t>Ancum</a:t>
            </a:r>
            <a:r>
              <a:rPr lang="en-US" sz="2800" dirty="0" smtClean="0">
                <a:solidFill>
                  <a:srgbClr val="FFFF00"/>
                </a:solidFill>
              </a:rPr>
              <a:t> Sabina </a:t>
            </a:r>
            <a:r>
              <a:rPr lang="en-US" sz="2800" dirty="0" err="1" smtClean="0">
                <a:solidFill>
                  <a:srgbClr val="FFFF00"/>
                </a:solidFill>
              </a:rPr>
              <a:t>matre</a:t>
            </a:r>
            <a:r>
              <a:rPr lang="en-US" sz="2800" dirty="0" smtClean="0">
                <a:solidFill>
                  <a:srgbClr val="FFFF00"/>
                </a:solidFill>
              </a:rPr>
              <a:t> </a:t>
            </a:r>
            <a:r>
              <a:rPr lang="en-US" sz="2800" dirty="0" err="1" smtClean="0">
                <a:solidFill>
                  <a:srgbClr val="FFFF00"/>
                </a:solidFill>
              </a:rPr>
              <a:t>ortum</a:t>
            </a:r>
            <a:r>
              <a:rPr lang="en-US" sz="2800" dirty="0" smtClean="0">
                <a:solidFill>
                  <a:srgbClr val="FFFF00"/>
                </a:solidFill>
              </a:rPr>
              <a:t> </a:t>
            </a:r>
            <a:r>
              <a:rPr lang="en-US" sz="2800" dirty="0" err="1" smtClean="0">
                <a:solidFill>
                  <a:srgbClr val="FFFF00"/>
                </a:solidFill>
              </a:rPr>
              <a:t>nobilemque</a:t>
            </a:r>
            <a:r>
              <a:rPr lang="en-US" sz="2800" dirty="0" smtClean="0">
                <a:solidFill>
                  <a:srgbClr val="FFFF00"/>
                </a:solidFill>
              </a:rPr>
              <a:t> </a:t>
            </a:r>
            <a:r>
              <a:rPr lang="en-US" sz="2800" dirty="0" err="1" smtClean="0">
                <a:solidFill>
                  <a:srgbClr val="FFFF00"/>
                </a:solidFill>
              </a:rPr>
              <a:t>una</a:t>
            </a:r>
            <a:r>
              <a:rPr lang="en-US" sz="2800" dirty="0" smtClean="0">
                <a:solidFill>
                  <a:srgbClr val="FFFF00"/>
                </a:solidFill>
              </a:rPr>
              <a:t> imagine </a:t>
            </a:r>
            <a:r>
              <a:rPr lang="en-US" sz="2800" dirty="0" err="1" smtClean="0">
                <a:solidFill>
                  <a:srgbClr val="FFFF00"/>
                </a:solidFill>
              </a:rPr>
              <a:t>Numae</a:t>
            </a:r>
            <a:r>
              <a:rPr lang="en-US" sz="2800" dirty="0" smtClean="0">
                <a:solidFill>
                  <a:srgbClr val="FFFF00"/>
                </a:solidFill>
              </a:rPr>
              <a:t> </a:t>
            </a:r>
            <a:r>
              <a:rPr lang="en-US" sz="2800" dirty="0" err="1" smtClean="0">
                <a:solidFill>
                  <a:srgbClr val="FFFF00"/>
                </a:solidFill>
              </a:rPr>
              <a:t>esse</a:t>
            </a:r>
            <a:r>
              <a:rPr lang="en-US" sz="2800" dirty="0" smtClean="0">
                <a:solidFill>
                  <a:srgbClr val="FFFF00"/>
                </a:solidFill>
              </a:rPr>
              <a:t>. </a:t>
            </a:r>
            <a:r>
              <a:rPr lang="en-US" sz="2800" dirty="0" smtClean="0"/>
              <a:t>Facile </a:t>
            </a:r>
            <a:r>
              <a:rPr lang="en-US" sz="2800" dirty="0" err="1" smtClean="0"/>
              <a:t>persuadet</a:t>
            </a:r>
            <a:r>
              <a:rPr lang="en-US" sz="2800" dirty="0" smtClean="0"/>
              <a:t> </a:t>
            </a:r>
            <a:r>
              <a:rPr lang="en-US" sz="2800" dirty="0" err="1" smtClean="0"/>
              <a:t>ut</a:t>
            </a:r>
            <a:r>
              <a:rPr lang="en-US" sz="2800" dirty="0" smtClean="0"/>
              <a:t> </a:t>
            </a:r>
            <a:r>
              <a:rPr lang="en-US" sz="2800" dirty="0" err="1" smtClean="0"/>
              <a:t>cupido</a:t>
            </a:r>
            <a:r>
              <a:rPr lang="en-US" sz="2800" dirty="0" smtClean="0"/>
              <a:t> </a:t>
            </a:r>
            <a:r>
              <a:rPr lang="en-US" sz="2800" dirty="0" err="1" smtClean="0"/>
              <a:t>honorum</a:t>
            </a:r>
            <a:r>
              <a:rPr lang="en-US" sz="2800" dirty="0" smtClean="0"/>
              <a:t> et cui Tarquinii </a:t>
            </a:r>
            <a:r>
              <a:rPr lang="en-US" sz="2800" dirty="0" err="1" smtClean="0"/>
              <a:t>materna</a:t>
            </a:r>
            <a:r>
              <a:rPr lang="en-US" sz="2800" dirty="0" smtClean="0"/>
              <a:t> </a:t>
            </a:r>
            <a:r>
              <a:rPr lang="en-US" sz="2800" dirty="0" err="1" smtClean="0"/>
              <a:t>tantum</a:t>
            </a:r>
            <a:r>
              <a:rPr lang="en-US" sz="2800" dirty="0" smtClean="0"/>
              <a:t> patria </a:t>
            </a:r>
            <a:r>
              <a:rPr lang="en-US" sz="2800" dirty="0" err="1" smtClean="0"/>
              <a:t>esset</a:t>
            </a:r>
            <a:r>
              <a:rPr lang="en-US" sz="2800" dirty="0" smtClean="0"/>
              <a:t>. </a:t>
            </a:r>
            <a:r>
              <a:rPr lang="en-US" sz="2800" dirty="0" err="1" smtClean="0"/>
              <a:t>Sublatis</a:t>
            </a:r>
            <a:r>
              <a:rPr lang="en-US" sz="2800" dirty="0" smtClean="0"/>
              <a:t> </a:t>
            </a:r>
            <a:r>
              <a:rPr lang="en-US" sz="2800" dirty="0" err="1" smtClean="0"/>
              <a:t>itaque</a:t>
            </a:r>
            <a:r>
              <a:rPr lang="en-US" sz="2800" dirty="0" smtClean="0"/>
              <a:t> rebus </a:t>
            </a:r>
            <a:r>
              <a:rPr lang="en-US" sz="2800" dirty="0" err="1" smtClean="0"/>
              <a:t>amigrant</a:t>
            </a:r>
            <a:r>
              <a:rPr lang="en-US" sz="2800" dirty="0" smtClean="0"/>
              <a:t> </a:t>
            </a:r>
            <a:r>
              <a:rPr lang="en-US" sz="2800" dirty="0" err="1" smtClean="0"/>
              <a:t>Romam</a:t>
            </a:r>
            <a:r>
              <a:rPr lang="en-US" sz="2800" dirty="0" smtClean="0"/>
              <a:t>. </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28</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Waarom is het bovenste deel</a:t>
            </a:r>
            <a:r>
              <a:rPr lang="nl-NL" sz="2800" dirty="0" smtClean="0">
                <a:solidFill>
                  <a:srgbClr val="00B050"/>
                </a:solidFill>
                <a:latin typeface="+mj-lt"/>
                <a:ea typeface="+mj-ea"/>
                <a:cs typeface="+mj-cs"/>
              </a:rPr>
              <a:t> </a:t>
            </a:r>
            <a:r>
              <a:rPr lang="nl-NL" sz="2800" dirty="0" smtClean="0">
                <a:solidFill>
                  <a:srgbClr val="FFFF00"/>
                </a:solidFill>
                <a:latin typeface="+mj-lt"/>
                <a:ea typeface="+mj-ea"/>
                <a:cs typeface="+mj-cs"/>
              </a:rPr>
              <a:t>geel</a:t>
            </a:r>
            <a:r>
              <a:rPr lang="nl-NL" sz="2800" dirty="0" smtClean="0">
                <a:latin typeface="+mj-lt"/>
                <a:ea typeface="+mj-ea"/>
                <a:cs typeface="+mj-cs"/>
              </a:rPr>
              <a:t>?</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het geeft aan waar </a:t>
            </a:r>
            <a:r>
              <a:rPr lang="nl-NL" sz="2800" dirty="0" err="1" smtClean="0">
                <a:solidFill>
                  <a:srgbClr val="00B050"/>
                </a:solidFill>
                <a:latin typeface="+mj-lt"/>
                <a:ea typeface="+mj-ea"/>
                <a:cs typeface="+mj-cs"/>
              </a:rPr>
              <a:t>Tanaquil</a:t>
            </a:r>
            <a:r>
              <a:rPr lang="nl-NL" sz="2800" dirty="0" smtClean="0">
                <a:solidFill>
                  <a:srgbClr val="00B050"/>
                </a:solidFill>
                <a:latin typeface="+mj-lt"/>
                <a:ea typeface="+mj-ea"/>
                <a:cs typeface="+mj-cs"/>
              </a:rPr>
              <a:t> naar informeert</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het geeft aan wat </a:t>
            </a:r>
            <a:r>
              <a:rPr kumimoji="0" lang="nl-NL" sz="2800" i="0" u="none" strike="noStrike" kern="1200" cap="none" spc="0" normalizeH="0" noProof="0" dirty="0" err="1" smtClean="0">
                <a:ln>
                  <a:noFill/>
                </a:ln>
                <a:solidFill>
                  <a:srgbClr val="00B050"/>
                </a:solidFill>
                <a:effectLst/>
                <a:uLnTx/>
                <a:uFillTx/>
                <a:latin typeface="+mj-lt"/>
                <a:ea typeface="+mj-ea"/>
                <a:cs typeface="+mj-cs"/>
              </a:rPr>
              <a:t>Lucumo</a:t>
            </a:r>
            <a:r>
              <a:rPr kumimoji="0" lang="nl-NL" sz="2800" i="0" u="none" strike="noStrike" kern="1200" cap="none" spc="0" normalizeH="0" noProof="0" dirty="0" smtClean="0">
                <a:ln>
                  <a:noFill/>
                </a:ln>
                <a:solidFill>
                  <a:srgbClr val="00B050"/>
                </a:solidFill>
                <a:effectLst/>
                <a:uLnTx/>
                <a:uFillTx/>
                <a:latin typeface="+mj-lt"/>
                <a:ea typeface="+mj-ea"/>
                <a:cs typeface="+mj-cs"/>
              </a:rPr>
              <a:t> erover denkt</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het geeft aan wat </a:t>
            </a:r>
            <a:r>
              <a:rPr lang="nl-NL" sz="2800" dirty="0" err="1" smtClean="0">
                <a:solidFill>
                  <a:srgbClr val="00B050"/>
                </a:solidFill>
                <a:latin typeface="+mj-lt"/>
                <a:ea typeface="+mj-ea"/>
                <a:cs typeface="+mj-cs"/>
              </a:rPr>
              <a:t>Tanaquil</a:t>
            </a:r>
            <a:r>
              <a:rPr lang="nl-NL" sz="2800" dirty="0" smtClean="0">
                <a:solidFill>
                  <a:srgbClr val="00B050"/>
                </a:solidFill>
                <a:latin typeface="+mj-lt"/>
                <a:ea typeface="+mj-ea"/>
                <a:cs typeface="+mj-cs"/>
              </a:rPr>
              <a:t> erover denkt</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het geeft aan wat </a:t>
            </a:r>
            <a:r>
              <a:rPr kumimoji="0" lang="nl-NL" sz="2800" i="0" u="none" strike="noStrike" kern="1200" cap="none" spc="0" normalizeH="0" noProof="0" dirty="0" err="1" smtClean="0">
                <a:ln>
                  <a:noFill/>
                </a:ln>
                <a:solidFill>
                  <a:srgbClr val="00B050"/>
                </a:solidFill>
                <a:effectLst/>
                <a:uLnTx/>
                <a:uFillTx/>
                <a:latin typeface="+mj-lt"/>
                <a:ea typeface="+mj-ea"/>
                <a:cs typeface="+mj-cs"/>
              </a:rPr>
              <a:t>Lucumo</a:t>
            </a:r>
            <a:r>
              <a:rPr kumimoji="0" lang="nl-NL" sz="2800" i="0" u="none" strike="noStrike" kern="1200" cap="none" spc="0" normalizeH="0" noProof="0" dirty="0" smtClean="0">
                <a:ln>
                  <a:noFill/>
                </a:ln>
                <a:solidFill>
                  <a:srgbClr val="00B050"/>
                </a:solidFill>
                <a:effectLst/>
                <a:uLnTx/>
                <a:uFillTx/>
                <a:latin typeface="+mj-lt"/>
                <a:ea typeface="+mj-ea"/>
                <a:cs typeface="+mj-cs"/>
              </a:rPr>
              <a:t> hierover zegt</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47</a:t>
            </a:fld>
            <a:endParaRPr lang="nl-NL"/>
          </a:p>
        </p:txBody>
      </p:sp>
      <p:sp>
        <p:nvSpPr>
          <p:cNvPr id="3" name="Rechthoek 2"/>
          <p:cNvSpPr/>
          <p:nvPr/>
        </p:nvSpPr>
        <p:spPr>
          <a:xfrm>
            <a:off x="179512" y="188640"/>
            <a:ext cx="8712968" cy="3649589"/>
          </a:xfrm>
          <a:prstGeom prst="rect">
            <a:avLst/>
          </a:prstGeom>
        </p:spPr>
        <p:txBody>
          <a:bodyPr wrap="square">
            <a:spAutoFit/>
          </a:bodyPr>
          <a:lstStyle/>
          <a:p>
            <a:pPr>
              <a:lnSpc>
                <a:spcPts val="4000"/>
              </a:lnSpc>
            </a:pPr>
            <a:r>
              <a:rPr lang="en-US" sz="2800" dirty="0" smtClean="0"/>
              <a:t>Ad </a:t>
            </a:r>
            <a:r>
              <a:rPr lang="en-US" sz="2800" dirty="0" err="1" smtClean="0"/>
              <a:t>Ianiculum</a:t>
            </a:r>
            <a:r>
              <a:rPr lang="en-US" sz="2800" dirty="0" smtClean="0"/>
              <a:t> forte </a:t>
            </a:r>
            <a:r>
              <a:rPr lang="en-US" sz="2800" dirty="0" err="1" smtClean="0"/>
              <a:t>ventum</a:t>
            </a:r>
            <a:r>
              <a:rPr lang="en-US" sz="2800" dirty="0" smtClean="0"/>
              <a:t> </a:t>
            </a:r>
            <a:r>
              <a:rPr lang="en-US" sz="2800" dirty="0" err="1" smtClean="0"/>
              <a:t>erat</a:t>
            </a:r>
            <a:r>
              <a:rPr lang="en-US" sz="2800" dirty="0" smtClean="0"/>
              <a:t>. </a:t>
            </a:r>
            <a:r>
              <a:rPr lang="en-US" sz="2800" dirty="0" err="1" smtClean="0"/>
              <a:t>Ibi</a:t>
            </a:r>
            <a:r>
              <a:rPr lang="en-US" sz="2800" dirty="0" smtClean="0"/>
              <a:t> </a:t>
            </a:r>
            <a:r>
              <a:rPr lang="en-US" sz="2800" dirty="0" err="1" smtClean="0"/>
              <a:t>ei</a:t>
            </a:r>
            <a:r>
              <a:rPr lang="en-US" sz="2800" dirty="0" smtClean="0"/>
              <a:t>, </a:t>
            </a:r>
            <a:r>
              <a:rPr lang="en-US" sz="2800" dirty="0" err="1" smtClean="0"/>
              <a:t>carpento</a:t>
            </a:r>
            <a:r>
              <a:rPr lang="en-US" sz="2800" dirty="0" smtClean="0"/>
              <a:t> </a:t>
            </a:r>
            <a:r>
              <a:rPr lang="en-US" sz="2800" dirty="0" err="1" smtClean="0"/>
              <a:t>sedenti</a:t>
            </a:r>
            <a:r>
              <a:rPr lang="en-US" sz="2800" dirty="0" smtClean="0"/>
              <a:t> cum </a:t>
            </a:r>
            <a:r>
              <a:rPr lang="en-US" sz="2800" dirty="0" err="1" smtClean="0"/>
              <a:t>uxore</a:t>
            </a:r>
            <a:r>
              <a:rPr lang="en-US" sz="2800" dirty="0" smtClean="0"/>
              <a:t>, </a:t>
            </a:r>
            <a:r>
              <a:rPr lang="en-US" sz="2800" dirty="0" err="1" smtClean="0"/>
              <a:t>aquila</a:t>
            </a:r>
            <a:r>
              <a:rPr lang="en-US" sz="2800" dirty="0" smtClean="0"/>
              <a:t> </a:t>
            </a:r>
            <a:r>
              <a:rPr lang="en-US" sz="2800" dirty="0" err="1" smtClean="0"/>
              <a:t>suspensis</a:t>
            </a:r>
            <a:r>
              <a:rPr lang="en-US" sz="2800" dirty="0" smtClean="0"/>
              <a:t> </a:t>
            </a:r>
            <a:r>
              <a:rPr lang="en-US" sz="2800" dirty="0" err="1" smtClean="0"/>
              <a:t>demissa</a:t>
            </a:r>
            <a:r>
              <a:rPr lang="en-US" sz="2800" dirty="0" smtClean="0"/>
              <a:t> </a:t>
            </a:r>
            <a:r>
              <a:rPr lang="en-US" sz="2800" dirty="0" err="1" smtClean="0"/>
              <a:t>leviter</a:t>
            </a:r>
            <a:r>
              <a:rPr lang="en-US" sz="2800" dirty="0" smtClean="0"/>
              <a:t> </a:t>
            </a:r>
            <a:r>
              <a:rPr lang="en-US" sz="2800" dirty="0" err="1" smtClean="0"/>
              <a:t>alis</a:t>
            </a:r>
            <a:r>
              <a:rPr lang="en-US" sz="2800" dirty="0" smtClean="0"/>
              <a:t> </a:t>
            </a:r>
            <a:r>
              <a:rPr lang="en-US" sz="2800" dirty="0" err="1" smtClean="0"/>
              <a:t>pilleum</a:t>
            </a:r>
            <a:r>
              <a:rPr lang="en-US" sz="2800" dirty="0" smtClean="0"/>
              <a:t> </a:t>
            </a:r>
            <a:r>
              <a:rPr lang="en-US" sz="2800" dirty="0" err="1" smtClean="0"/>
              <a:t>aufert</a:t>
            </a:r>
            <a:r>
              <a:rPr lang="en-US" sz="2800" dirty="0" smtClean="0"/>
              <a:t>, </a:t>
            </a:r>
            <a:r>
              <a:rPr lang="en-US" sz="2800" dirty="0" err="1" smtClean="0"/>
              <a:t>superque</a:t>
            </a:r>
            <a:r>
              <a:rPr lang="en-US" sz="2800" dirty="0" smtClean="0"/>
              <a:t> </a:t>
            </a:r>
            <a:r>
              <a:rPr lang="en-US" sz="2800" dirty="0" err="1" smtClean="0"/>
              <a:t>carpentum</a:t>
            </a:r>
            <a:r>
              <a:rPr lang="en-US" sz="2800" dirty="0" smtClean="0"/>
              <a:t> cum </a:t>
            </a:r>
            <a:r>
              <a:rPr lang="en-US" sz="2800" dirty="0" err="1" smtClean="0"/>
              <a:t>magno</a:t>
            </a:r>
            <a:r>
              <a:rPr lang="en-US" sz="2800" dirty="0" smtClean="0"/>
              <a:t> </a:t>
            </a:r>
            <a:r>
              <a:rPr lang="en-US" sz="2800" dirty="0" err="1" smtClean="0"/>
              <a:t>clangore</a:t>
            </a:r>
            <a:r>
              <a:rPr lang="en-US" sz="2800" dirty="0" smtClean="0"/>
              <a:t> </a:t>
            </a:r>
            <a:r>
              <a:rPr lang="en-US" sz="2800" dirty="0" err="1" smtClean="0"/>
              <a:t>volitans</a:t>
            </a:r>
            <a:r>
              <a:rPr lang="en-US" sz="2800" dirty="0" smtClean="0"/>
              <a:t> </a:t>
            </a:r>
            <a:r>
              <a:rPr lang="en-US" sz="2800" dirty="0" err="1" smtClean="0"/>
              <a:t>rursus</a:t>
            </a:r>
            <a:r>
              <a:rPr lang="en-US" sz="2800" dirty="0" smtClean="0"/>
              <a:t> </a:t>
            </a:r>
            <a:r>
              <a:rPr lang="en-US" sz="2800" dirty="0" err="1" smtClean="0"/>
              <a:t>velut</a:t>
            </a:r>
            <a:r>
              <a:rPr lang="en-US" sz="2800" dirty="0" smtClean="0"/>
              <a:t> </a:t>
            </a:r>
            <a:r>
              <a:rPr lang="en-US" sz="2800" dirty="0" err="1" smtClean="0"/>
              <a:t>ministerio</a:t>
            </a:r>
            <a:r>
              <a:rPr lang="en-US" sz="2800" dirty="0" smtClean="0"/>
              <a:t> </a:t>
            </a:r>
            <a:r>
              <a:rPr lang="en-US" sz="2800" dirty="0" err="1" smtClean="0"/>
              <a:t>divinitus</a:t>
            </a:r>
            <a:r>
              <a:rPr lang="en-US" sz="2800" dirty="0" smtClean="0"/>
              <a:t> </a:t>
            </a:r>
            <a:r>
              <a:rPr lang="en-US" sz="2800" dirty="0" err="1" smtClean="0"/>
              <a:t>missa</a:t>
            </a:r>
            <a:r>
              <a:rPr lang="en-US" sz="2800" dirty="0" smtClean="0"/>
              <a:t> </a:t>
            </a:r>
            <a:r>
              <a:rPr lang="en-US" sz="2800" dirty="0" err="1" smtClean="0"/>
              <a:t>capiti</a:t>
            </a:r>
            <a:r>
              <a:rPr lang="en-US" sz="2800" dirty="0" smtClean="0"/>
              <a:t> </a:t>
            </a:r>
            <a:r>
              <a:rPr lang="en-US" sz="2800" dirty="0" err="1" smtClean="0"/>
              <a:t>apte</a:t>
            </a:r>
            <a:r>
              <a:rPr lang="en-US" sz="2800" dirty="0" smtClean="0"/>
              <a:t> </a:t>
            </a:r>
            <a:r>
              <a:rPr lang="en-US" sz="2800" dirty="0" err="1" smtClean="0"/>
              <a:t>reponit</a:t>
            </a:r>
            <a:r>
              <a:rPr lang="en-US" sz="2800" dirty="0" smtClean="0"/>
              <a:t>; </a:t>
            </a:r>
            <a:r>
              <a:rPr lang="en-US" sz="2800" dirty="0" err="1" smtClean="0"/>
              <a:t>inde</a:t>
            </a:r>
            <a:r>
              <a:rPr lang="en-US" sz="2800" dirty="0" smtClean="0"/>
              <a:t> </a:t>
            </a:r>
            <a:r>
              <a:rPr lang="en-US" sz="2800" dirty="0" err="1" smtClean="0"/>
              <a:t>sublimis</a:t>
            </a:r>
            <a:r>
              <a:rPr lang="en-US" sz="2800" dirty="0" smtClean="0"/>
              <a:t> </a:t>
            </a:r>
            <a:r>
              <a:rPr lang="en-US" sz="2800" dirty="0" err="1" smtClean="0"/>
              <a:t>abiit</a:t>
            </a:r>
            <a:r>
              <a:rPr lang="en-US" sz="2800" dirty="0" smtClean="0"/>
              <a:t>. </a:t>
            </a:r>
            <a:r>
              <a:rPr lang="en-US" sz="2800" dirty="0" err="1" smtClean="0"/>
              <a:t>Accepisse</a:t>
            </a:r>
            <a:r>
              <a:rPr lang="en-US" sz="2800" dirty="0" smtClean="0"/>
              <a:t> id </a:t>
            </a:r>
            <a:r>
              <a:rPr lang="en-US" sz="2800" dirty="0" err="1" smtClean="0"/>
              <a:t>augurium</a:t>
            </a:r>
            <a:r>
              <a:rPr lang="en-US" sz="2800" dirty="0" smtClean="0"/>
              <a:t> </a:t>
            </a:r>
            <a:r>
              <a:rPr lang="en-US" sz="2800" dirty="0" err="1" smtClean="0"/>
              <a:t>laeta</a:t>
            </a:r>
            <a:r>
              <a:rPr lang="en-US" sz="2800" dirty="0" smtClean="0"/>
              <a:t> </a:t>
            </a:r>
            <a:r>
              <a:rPr lang="en-US" sz="2800" dirty="0" err="1" smtClean="0"/>
              <a:t>dicitur</a:t>
            </a:r>
            <a:r>
              <a:rPr lang="en-US" sz="2800" dirty="0" smtClean="0"/>
              <a:t> </a:t>
            </a:r>
            <a:r>
              <a:rPr lang="en-US" sz="2800" dirty="0" err="1" smtClean="0"/>
              <a:t>Tanaquil</a:t>
            </a:r>
            <a:r>
              <a:rPr lang="en-US" sz="2800" dirty="0" smtClean="0"/>
              <a:t>, </a:t>
            </a:r>
            <a:r>
              <a:rPr lang="en-US" sz="2800" dirty="0" err="1" smtClean="0"/>
              <a:t>perita</a:t>
            </a:r>
            <a:r>
              <a:rPr lang="en-US" sz="2800" dirty="0" smtClean="0"/>
              <a:t>, </a:t>
            </a:r>
            <a:r>
              <a:rPr lang="en-US" sz="2800" dirty="0" err="1" smtClean="0"/>
              <a:t>ut</a:t>
            </a:r>
            <a:r>
              <a:rPr lang="en-US" sz="2800" dirty="0" smtClean="0"/>
              <a:t> </a:t>
            </a:r>
            <a:r>
              <a:rPr lang="en-US" sz="2800" dirty="0" err="1" smtClean="0"/>
              <a:t>volgo</a:t>
            </a:r>
            <a:r>
              <a:rPr lang="en-US" sz="2800" dirty="0" smtClean="0"/>
              <a:t> </a:t>
            </a:r>
            <a:r>
              <a:rPr lang="en-US" sz="2800" dirty="0" err="1" smtClean="0"/>
              <a:t>Etrusci</a:t>
            </a:r>
            <a:r>
              <a:rPr lang="en-US" sz="2800" dirty="0" smtClean="0"/>
              <a:t>, </a:t>
            </a:r>
            <a:r>
              <a:rPr lang="en-US" sz="2800" dirty="0" err="1" smtClean="0"/>
              <a:t>caelestium</a:t>
            </a:r>
            <a:r>
              <a:rPr lang="en-US" sz="2800" dirty="0" smtClean="0"/>
              <a:t> </a:t>
            </a:r>
            <a:r>
              <a:rPr lang="en-US" sz="2800" dirty="0" err="1" smtClean="0"/>
              <a:t>prodigiorum</a:t>
            </a:r>
            <a:r>
              <a:rPr lang="en-US" sz="2800" dirty="0" smtClean="0"/>
              <a:t> </a:t>
            </a:r>
            <a:r>
              <a:rPr lang="en-US" sz="2800" dirty="0" err="1" smtClean="0"/>
              <a:t>mulier</a:t>
            </a:r>
            <a:r>
              <a:rPr lang="en-US" sz="2800" dirty="0" smtClean="0"/>
              <a:t>. </a:t>
            </a:r>
            <a:r>
              <a:rPr lang="en-US" sz="2800" dirty="0" err="1" smtClean="0"/>
              <a:t>Excelsa</a:t>
            </a:r>
            <a:r>
              <a:rPr lang="en-US" sz="2800" dirty="0" smtClean="0"/>
              <a:t> et </a:t>
            </a:r>
            <a:r>
              <a:rPr lang="en-US" sz="2800" dirty="0" err="1" smtClean="0"/>
              <a:t>alta</a:t>
            </a:r>
            <a:r>
              <a:rPr lang="en-US" sz="2800" dirty="0" smtClean="0"/>
              <a:t> </a:t>
            </a:r>
            <a:r>
              <a:rPr lang="en-US" sz="2800" dirty="0" err="1" smtClean="0"/>
              <a:t>sperare</a:t>
            </a:r>
            <a:r>
              <a:rPr lang="en-US" sz="2800" dirty="0" smtClean="0"/>
              <a:t> </a:t>
            </a:r>
            <a:r>
              <a:rPr lang="en-US" sz="2800" dirty="0" err="1" smtClean="0"/>
              <a:t>complexa</a:t>
            </a:r>
            <a:r>
              <a:rPr lang="en-US" sz="2800" dirty="0" smtClean="0"/>
              <a:t> </a:t>
            </a:r>
            <a:r>
              <a:rPr lang="en-US" sz="2800" dirty="0" err="1" smtClean="0"/>
              <a:t>virum</a:t>
            </a:r>
            <a:r>
              <a:rPr lang="en-US" sz="2800" dirty="0" smtClean="0"/>
              <a:t> </a:t>
            </a:r>
            <a:r>
              <a:rPr lang="en-US" sz="2800" dirty="0" err="1" smtClean="0"/>
              <a:t>iubet</a:t>
            </a:r>
            <a:r>
              <a:rPr lang="en-US" sz="2800" dirty="0" smtClean="0"/>
              <a:t>:</a:t>
            </a:r>
            <a:endParaRPr lang="nl-NL" sz="2800" dirty="0" smtClean="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dirty="0" smtClean="0">
                <a:solidFill>
                  <a:schemeClr val="accent3">
                    <a:lumMod val="60000"/>
                    <a:lumOff val="40000"/>
                  </a:schemeClr>
                </a:solidFill>
                <a:latin typeface="+mj-lt"/>
                <a:ea typeface="+mj-ea"/>
                <a:cs typeface="+mj-cs"/>
              </a:rPr>
              <a:t>Een voorteken voor </a:t>
            </a:r>
            <a:r>
              <a:rPr lang="nl-NL" sz="2800" dirty="0" err="1" smtClean="0">
                <a:solidFill>
                  <a:schemeClr val="accent3">
                    <a:lumMod val="60000"/>
                    <a:lumOff val="40000"/>
                  </a:schemeClr>
                </a:solidFill>
                <a:latin typeface="+mj-lt"/>
                <a:ea typeface="+mj-ea"/>
                <a:cs typeface="+mj-cs"/>
              </a:rPr>
              <a:t>Tarquinius</a:t>
            </a:r>
            <a:r>
              <a:rPr lang="nl-NL" sz="2800" dirty="0" smtClean="0">
                <a:solidFill>
                  <a:schemeClr val="accent3">
                    <a:lumMod val="60000"/>
                    <a:lumOff val="40000"/>
                  </a:schemeClr>
                </a:solidFill>
                <a:latin typeface="+mj-lt"/>
                <a:ea typeface="+mj-ea"/>
                <a:cs typeface="+mj-cs"/>
              </a:rPr>
              <a:t> </a:t>
            </a:r>
            <a:r>
              <a:rPr lang="nl-NL" sz="2800" dirty="0" err="1" smtClean="0">
                <a:solidFill>
                  <a:schemeClr val="accent3">
                    <a:lumMod val="60000"/>
                    <a:lumOff val="40000"/>
                  </a:schemeClr>
                </a:solidFill>
                <a:latin typeface="+mj-lt"/>
                <a:ea typeface="+mj-ea"/>
                <a:cs typeface="+mj-cs"/>
              </a:rPr>
              <a:t>Priscus</a:t>
            </a:r>
            <a:r>
              <a:rPr lang="nl-NL" sz="2800" dirty="0" smtClean="0">
                <a:solidFill>
                  <a:schemeClr val="accent3">
                    <a:lumMod val="60000"/>
                    <a:lumOff val="40000"/>
                  </a:schemeClr>
                </a:solidFill>
                <a:latin typeface="+mj-lt"/>
                <a:ea typeface="+mj-ea"/>
                <a:cs typeface="+mj-cs"/>
              </a:rPr>
              <a:t>: een adelaar pakt hem zijn muts af en zet hem die ook weer op. </a:t>
            </a:r>
            <a:r>
              <a:rPr lang="nl-NL" sz="2800" dirty="0" err="1" smtClean="0">
                <a:solidFill>
                  <a:schemeClr val="accent3">
                    <a:lumMod val="60000"/>
                    <a:lumOff val="40000"/>
                  </a:schemeClr>
                </a:solidFill>
                <a:latin typeface="+mj-lt"/>
                <a:ea typeface="+mj-ea"/>
                <a:cs typeface="+mj-cs"/>
              </a:rPr>
              <a:t>Tanaquil</a:t>
            </a:r>
            <a:r>
              <a:rPr lang="nl-NL" sz="2800" dirty="0" smtClean="0">
                <a:solidFill>
                  <a:schemeClr val="accent3">
                    <a:lumMod val="60000"/>
                    <a:lumOff val="40000"/>
                  </a:schemeClr>
                </a:solidFill>
                <a:latin typeface="+mj-lt"/>
                <a:ea typeface="+mj-ea"/>
                <a:cs typeface="+mj-cs"/>
              </a:rPr>
              <a:t>, </a:t>
            </a:r>
            <a:r>
              <a:rPr lang="nl-NL" sz="2800" dirty="0" err="1" smtClean="0">
                <a:solidFill>
                  <a:schemeClr val="accent3">
                    <a:lumMod val="60000"/>
                    <a:lumOff val="40000"/>
                  </a:schemeClr>
                </a:solidFill>
                <a:latin typeface="+mj-lt"/>
                <a:ea typeface="+mj-ea"/>
                <a:cs typeface="+mj-cs"/>
              </a:rPr>
              <a:t>Etruskische</a:t>
            </a:r>
            <a:r>
              <a:rPr lang="nl-NL" sz="2800" dirty="0" smtClean="0">
                <a:solidFill>
                  <a:schemeClr val="accent3">
                    <a:lumMod val="60000"/>
                    <a:lumOff val="40000"/>
                  </a:schemeClr>
                </a:solidFill>
                <a:latin typeface="+mj-lt"/>
                <a:ea typeface="+mj-ea"/>
                <a:cs typeface="+mj-cs"/>
              </a:rPr>
              <a:t>, legt dat allemaal positief uit. Haar man kan gerust naar het hoogste streven dat er is: het koningschap.</a:t>
            </a:r>
            <a:endParaRPr lang="nl-NL" sz="2800" noProof="0" dirty="0" smtClean="0">
              <a:solidFill>
                <a:schemeClr val="accent3">
                  <a:lumMod val="60000"/>
                  <a:lumOff val="40000"/>
                </a:schemeClr>
              </a:solidFill>
              <a:latin typeface="+mj-lt"/>
              <a:ea typeface="+mj-ea"/>
              <a:cs typeface="+mj-cs"/>
            </a:endParaRP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48</a:t>
            </a:fld>
            <a:endParaRPr lang="nl-NL"/>
          </a:p>
        </p:txBody>
      </p:sp>
      <p:sp>
        <p:nvSpPr>
          <p:cNvPr id="3" name="Rechthoek 2"/>
          <p:cNvSpPr/>
          <p:nvPr/>
        </p:nvSpPr>
        <p:spPr>
          <a:xfrm>
            <a:off x="179512" y="188640"/>
            <a:ext cx="8712968" cy="3136628"/>
          </a:xfrm>
          <a:prstGeom prst="rect">
            <a:avLst/>
          </a:prstGeom>
        </p:spPr>
        <p:txBody>
          <a:bodyPr wrap="square">
            <a:spAutoFit/>
          </a:bodyPr>
          <a:lstStyle/>
          <a:p>
            <a:pPr>
              <a:lnSpc>
                <a:spcPts val="4000"/>
              </a:lnSpc>
            </a:pPr>
            <a:r>
              <a:rPr lang="en-US" sz="2800" dirty="0" err="1" smtClean="0">
                <a:solidFill>
                  <a:srgbClr val="FFFF00"/>
                </a:solidFill>
              </a:rPr>
              <a:t>eam</a:t>
            </a:r>
            <a:r>
              <a:rPr lang="en-US" sz="2800" dirty="0" smtClean="0">
                <a:solidFill>
                  <a:srgbClr val="FFFF00"/>
                </a:solidFill>
              </a:rPr>
              <a:t> </a:t>
            </a:r>
            <a:r>
              <a:rPr lang="en-US" sz="2800" dirty="0" err="1" smtClean="0">
                <a:solidFill>
                  <a:srgbClr val="FFFF00"/>
                </a:solidFill>
              </a:rPr>
              <a:t>alitem</a:t>
            </a:r>
            <a:r>
              <a:rPr lang="en-US" sz="2800" dirty="0" smtClean="0">
                <a:solidFill>
                  <a:srgbClr val="FFFF00"/>
                </a:solidFill>
              </a:rPr>
              <a:t> ea </a:t>
            </a:r>
            <a:r>
              <a:rPr lang="en-US" sz="2800" dirty="0" err="1" smtClean="0">
                <a:solidFill>
                  <a:srgbClr val="FFFF00"/>
                </a:solidFill>
              </a:rPr>
              <a:t>regione</a:t>
            </a:r>
            <a:r>
              <a:rPr lang="en-US" sz="2800" dirty="0" smtClean="0">
                <a:solidFill>
                  <a:srgbClr val="FFFF00"/>
                </a:solidFill>
              </a:rPr>
              <a:t> </a:t>
            </a:r>
            <a:r>
              <a:rPr lang="en-US" sz="2800" dirty="0" err="1" smtClean="0">
                <a:solidFill>
                  <a:srgbClr val="FFFF00"/>
                </a:solidFill>
              </a:rPr>
              <a:t>caeli</a:t>
            </a:r>
            <a:r>
              <a:rPr lang="en-US" sz="2800" dirty="0" smtClean="0">
                <a:solidFill>
                  <a:srgbClr val="FFFF00"/>
                </a:solidFill>
              </a:rPr>
              <a:t> et </a:t>
            </a:r>
            <a:r>
              <a:rPr lang="en-US" sz="2800" dirty="0" err="1" smtClean="0">
                <a:solidFill>
                  <a:srgbClr val="FFFF00"/>
                </a:solidFill>
              </a:rPr>
              <a:t>eius</a:t>
            </a:r>
            <a:r>
              <a:rPr lang="en-US" sz="2800" dirty="0" smtClean="0">
                <a:solidFill>
                  <a:srgbClr val="FFFF00"/>
                </a:solidFill>
              </a:rPr>
              <a:t> </a:t>
            </a:r>
            <a:r>
              <a:rPr lang="en-US" sz="2800" dirty="0" err="1" smtClean="0">
                <a:solidFill>
                  <a:srgbClr val="FFFF00"/>
                </a:solidFill>
              </a:rPr>
              <a:t>dei</a:t>
            </a:r>
            <a:r>
              <a:rPr lang="en-US" sz="2800" dirty="0" smtClean="0">
                <a:solidFill>
                  <a:srgbClr val="FFFF00"/>
                </a:solidFill>
              </a:rPr>
              <a:t> </a:t>
            </a:r>
            <a:r>
              <a:rPr lang="en-US" sz="2800" dirty="0" err="1" smtClean="0">
                <a:solidFill>
                  <a:srgbClr val="FFFF00"/>
                </a:solidFill>
              </a:rPr>
              <a:t>nuntiam</a:t>
            </a:r>
            <a:r>
              <a:rPr lang="en-US" sz="2800" dirty="0" smtClean="0">
                <a:solidFill>
                  <a:srgbClr val="FFFF00"/>
                </a:solidFill>
              </a:rPr>
              <a:t> </a:t>
            </a:r>
            <a:r>
              <a:rPr lang="en-US" sz="2800" dirty="0" err="1" smtClean="0">
                <a:solidFill>
                  <a:srgbClr val="FFFF00"/>
                </a:solidFill>
              </a:rPr>
              <a:t>venisse</a:t>
            </a:r>
            <a:r>
              <a:rPr lang="en-US" sz="2800" dirty="0" smtClean="0">
                <a:solidFill>
                  <a:srgbClr val="FFFF00"/>
                </a:solidFill>
              </a:rPr>
              <a:t>; circa </a:t>
            </a:r>
            <a:r>
              <a:rPr lang="en-US" sz="2800" dirty="0" err="1" smtClean="0">
                <a:solidFill>
                  <a:srgbClr val="FFFF00"/>
                </a:solidFill>
              </a:rPr>
              <a:t>summum</a:t>
            </a:r>
            <a:r>
              <a:rPr lang="en-US" sz="2800" dirty="0" smtClean="0">
                <a:solidFill>
                  <a:srgbClr val="FFFF00"/>
                </a:solidFill>
              </a:rPr>
              <a:t> </a:t>
            </a:r>
            <a:r>
              <a:rPr lang="en-US" sz="2800" dirty="0" err="1" smtClean="0">
                <a:solidFill>
                  <a:srgbClr val="FFFF00"/>
                </a:solidFill>
              </a:rPr>
              <a:t>culmen</a:t>
            </a:r>
            <a:r>
              <a:rPr lang="en-US" sz="2800" dirty="0" smtClean="0">
                <a:solidFill>
                  <a:srgbClr val="FFFF00"/>
                </a:solidFill>
              </a:rPr>
              <a:t> </a:t>
            </a:r>
            <a:r>
              <a:rPr lang="en-US" sz="2800" dirty="0" err="1" smtClean="0">
                <a:solidFill>
                  <a:srgbClr val="FFFF00"/>
                </a:solidFill>
              </a:rPr>
              <a:t>hominis</a:t>
            </a:r>
            <a:r>
              <a:rPr lang="en-US" sz="2800" dirty="0" smtClean="0">
                <a:solidFill>
                  <a:srgbClr val="FFFF00"/>
                </a:solidFill>
              </a:rPr>
              <a:t> </a:t>
            </a:r>
            <a:r>
              <a:rPr lang="en-US" sz="2800" dirty="0" err="1" smtClean="0">
                <a:solidFill>
                  <a:srgbClr val="FFFF00"/>
                </a:solidFill>
              </a:rPr>
              <a:t>auspicium</a:t>
            </a:r>
            <a:r>
              <a:rPr lang="en-US" sz="2800" dirty="0" smtClean="0">
                <a:solidFill>
                  <a:srgbClr val="FFFF00"/>
                </a:solidFill>
              </a:rPr>
              <a:t> </a:t>
            </a:r>
            <a:r>
              <a:rPr lang="en-US" sz="2800" dirty="0" err="1" smtClean="0">
                <a:solidFill>
                  <a:srgbClr val="FFFF00"/>
                </a:solidFill>
              </a:rPr>
              <a:t>fecisse</a:t>
            </a:r>
            <a:r>
              <a:rPr lang="en-US" sz="2800" dirty="0" smtClean="0">
                <a:solidFill>
                  <a:srgbClr val="FFFF00"/>
                </a:solidFill>
              </a:rPr>
              <a:t>; </a:t>
            </a:r>
            <a:r>
              <a:rPr lang="en-US" sz="2800" dirty="0" err="1" smtClean="0">
                <a:solidFill>
                  <a:srgbClr val="FFFF00"/>
                </a:solidFill>
              </a:rPr>
              <a:t>levasse</a:t>
            </a:r>
            <a:r>
              <a:rPr lang="en-US" sz="2800" dirty="0" smtClean="0">
                <a:solidFill>
                  <a:srgbClr val="FFFF00"/>
                </a:solidFill>
              </a:rPr>
              <a:t> </a:t>
            </a:r>
            <a:r>
              <a:rPr lang="en-US" sz="2800" dirty="0" err="1" smtClean="0">
                <a:solidFill>
                  <a:srgbClr val="FFFF00"/>
                </a:solidFill>
              </a:rPr>
              <a:t>humana</a:t>
            </a:r>
            <a:r>
              <a:rPr lang="en-US" sz="2800" dirty="0" smtClean="0">
                <a:solidFill>
                  <a:srgbClr val="FFFF00"/>
                </a:solidFill>
              </a:rPr>
              <a:t> </a:t>
            </a:r>
            <a:r>
              <a:rPr lang="en-US" sz="2800" dirty="0" err="1" smtClean="0">
                <a:solidFill>
                  <a:srgbClr val="FFFF00"/>
                </a:solidFill>
              </a:rPr>
              <a:t>manu</a:t>
            </a:r>
            <a:r>
              <a:rPr lang="en-US" sz="2800" dirty="0" smtClean="0">
                <a:solidFill>
                  <a:srgbClr val="FFFF00"/>
                </a:solidFill>
              </a:rPr>
              <a:t> </a:t>
            </a:r>
            <a:r>
              <a:rPr lang="en-US" sz="2800" dirty="0" err="1" smtClean="0">
                <a:solidFill>
                  <a:srgbClr val="FFFF00"/>
                </a:solidFill>
              </a:rPr>
              <a:t>superpositum</a:t>
            </a:r>
            <a:r>
              <a:rPr lang="en-US" sz="2800" dirty="0" smtClean="0">
                <a:solidFill>
                  <a:srgbClr val="FFFF00"/>
                </a:solidFill>
              </a:rPr>
              <a:t> </a:t>
            </a:r>
            <a:r>
              <a:rPr lang="en-US" sz="2800" dirty="0" err="1" smtClean="0">
                <a:solidFill>
                  <a:srgbClr val="FFFF00"/>
                </a:solidFill>
              </a:rPr>
              <a:t>capiti</a:t>
            </a:r>
            <a:r>
              <a:rPr lang="en-US" sz="2800" dirty="0" smtClean="0">
                <a:solidFill>
                  <a:srgbClr val="FFFF00"/>
                </a:solidFill>
              </a:rPr>
              <a:t> </a:t>
            </a:r>
            <a:r>
              <a:rPr lang="en-US" sz="2800" dirty="0" err="1" smtClean="0">
                <a:solidFill>
                  <a:srgbClr val="FFFF00"/>
                </a:solidFill>
              </a:rPr>
              <a:t>decus</a:t>
            </a:r>
            <a:r>
              <a:rPr lang="en-US" sz="2800" dirty="0" smtClean="0">
                <a:solidFill>
                  <a:srgbClr val="FFFF00"/>
                </a:solidFill>
              </a:rPr>
              <a:t>, </a:t>
            </a:r>
            <a:r>
              <a:rPr lang="en-US" sz="2800" dirty="0" err="1" smtClean="0">
                <a:solidFill>
                  <a:srgbClr val="FFFF00"/>
                </a:solidFill>
              </a:rPr>
              <a:t>ut</a:t>
            </a:r>
            <a:r>
              <a:rPr lang="en-US" sz="2800" dirty="0" smtClean="0">
                <a:solidFill>
                  <a:srgbClr val="FFFF00"/>
                </a:solidFill>
              </a:rPr>
              <a:t> </a:t>
            </a:r>
            <a:r>
              <a:rPr lang="en-US" sz="2800" dirty="0" err="1" smtClean="0">
                <a:solidFill>
                  <a:srgbClr val="FFFF00"/>
                </a:solidFill>
              </a:rPr>
              <a:t>divinitus</a:t>
            </a:r>
            <a:r>
              <a:rPr lang="en-US" sz="2800" dirty="0" smtClean="0">
                <a:solidFill>
                  <a:srgbClr val="FFFF00"/>
                </a:solidFill>
              </a:rPr>
              <a:t> </a:t>
            </a:r>
            <a:r>
              <a:rPr lang="en-US" sz="2800" dirty="0" err="1" smtClean="0">
                <a:solidFill>
                  <a:srgbClr val="FFFF00"/>
                </a:solidFill>
              </a:rPr>
              <a:t>eidem</a:t>
            </a:r>
            <a:r>
              <a:rPr lang="en-US" sz="2800" dirty="0" smtClean="0">
                <a:solidFill>
                  <a:srgbClr val="FFFF00"/>
                </a:solidFill>
              </a:rPr>
              <a:t> </a:t>
            </a:r>
            <a:r>
              <a:rPr lang="en-US" sz="2800" dirty="0" err="1" smtClean="0">
                <a:solidFill>
                  <a:srgbClr val="FFFF00"/>
                </a:solidFill>
              </a:rPr>
              <a:t>redderet</a:t>
            </a:r>
            <a:r>
              <a:rPr lang="en-US" sz="2800" dirty="0" smtClean="0">
                <a:solidFill>
                  <a:srgbClr val="FFFF00"/>
                </a:solidFill>
              </a:rPr>
              <a:t>. </a:t>
            </a:r>
            <a:r>
              <a:rPr lang="en-US" sz="2800" dirty="0" smtClean="0"/>
              <a:t>Has </a:t>
            </a:r>
            <a:r>
              <a:rPr lang="en-US" sz="2800" dirty="0" err="1" smtClean="0"/>
              <a:t>spes</a:t>
            </a:r>
            <a:r>
              <a:rPr lang="en-US" sz="2800" dirty="0" smtClean="0"/>
              <a:t> </a:t>
            </a:r>
            <a:r>
              <a:rPr lang="en-US" sz="2800" dirty="0" err="1" smtClean="0"/>
              <a:t>cogitationesque</a:t>
            </a:r>
            <a:r>
              <a:rPr lang="en-US" sz="2800" dirty="0" smtClean="0"/>
              <a:t> </a:t>
            </a:r>
            <a:r>
              <a:rPr lang="en-US" sz="2800" dirty="0" err="1" smtClean="0"/>
              <a:t>secum</a:t>
            </a:r>
            <a:r>
              <a:rPr lang="en-US" sz="2800" dirty="0" smtClean="0"/>
              <a:t> </a:t>
            </a:r>
            <a:r>
              <a:rPr lang="en-US" sz="2800" dirty="0" err="1" smtClean="0"/>
              <a:t>portantes</a:t>
            </a:r>
            <a:r>
              <a:rPr lang="en-US" sz="2800" dirty="0" smtClean="0"/>
              <a:t> </a:t>
            </a:r>
            <a:r>
              <a:rPr lang="en-US" sz="2800" dirty="0" err="1" smtClean="0"/>
              <a:t>urbem</a:t>
            </a:r>
            <a:r>
              <a:rPr lang="en-US" sz="2800" dirty="0" smtClean="0"/>
              <a:t> </a:t>
            </a:r>
            <a:r>
              <a:rPr lang="en-US" sz="2800" dirty="0" err="1" smtClean="0"/>
              <a:t>ingressi</a:t>
            </a:r>
            <a:r>
              <a:rPr lang="en-US" sz="2800" dirty="0" smtClean="0"/>
              <a:t> </a:t>
            </a:r>
            <a:r>
              <a:rPr lang="en-US" sz="2800" dirty="0" err="1" smtClean="0"/>
              <a:t>sunt</a:t>
            </a:r>
            <a:r>
              <a:rPr lang="en-US" sz="2800" dirty="0" smtClean="0"/>
              <a:t>, </a:t>
            </a:r>
            <a:r>
              <a:rPr lang="en-US" sz="2800" dirty="0" err="1" smtClean="0"/>
              <a:t>domicilioque</a:t>
            </a:r>
            <a:r>
              <a:rPr lang="en-US" sz="2800" dirty="0" smtClean="0"/>
              <a:t> </a:t>
            </a:r>
            <a:r>
              <a:rPr lang="en-US" sz="2800" dirty="0" err="1" smtClean="0"/>
              <a:t>ibi</a:t>
            </a:r>
            <a:r>
              <a:rPr lang="en-US" sz="2800" dirty="0" smtClean="0"/>
              <a:t> </a:t>
            </a:r>
            <a:r>
              <a:rPr lang="en-US" sz="2800" dirty="0" err="1" smtClean="0"/>
              <a:t>comparato</a:t>
            </a:r>
            <a:r>
              <a:rPr lang="en-US" sz="2800" dirty="0" smtClean="0"/>
              <a:t> L. </a:t>
            </a:r>
            <a:r>
              <a:rPr lang="en-US" sz="2800" dirty="0" err="1" smtClean="0"/>
              <a:t>Tarquinium</a:t>
            </a:r>
            <a:r>
              <a:rPr lang="en-US" sz="2800" dirty="0" smtClean="0"/>
              <a:t> </a:t>
            </a:r>
            <a:r>
              <a:rPr lang="en-US" sz="2800" dirty="0" err="1" smtClean="0"/>
              <a:t>Priscum</a:t>
            </a:r>
            <a:r>
              <a:rPr lang="en-US" sz="2800" dirty="0" smtClean="0"/>
              <a:t> </a:t>
            </a:r>
            <a:r>
              <a:rPr lang="en-US" sz="2800" dirty="0" err="1" smtClean="0"/>
              <a:t>edidere</a:t>
            </a:r>
            <a:r>
              <a:rPr lang="en-US" sz="2800" dirty="0" smtClean="0"/>
              <a:t> </a:t>
            </a:r>
            <a:r>
              <a:rPr lang="en-US" sz="2800" dirty="0" err="1" smtClean="0"/>
              <a:t>nomen</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29</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Wat is de uitleg van het voorteken met de adelaar?</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a:t>
            </a:r>
            <a:r>
              <a:rPr lang="nl-NL" sz="2800" dirty="0" err="1" smtClean="0">
                <a:solidFill>
                  <a:srgbClr val="00B050"/>
                </a:solidFill>
                <a:latin typeface="+mj-lt"/>
                <a:ea typeface="+mj-ea"/>
                <a:cs typeface="+mj-cs"/>
              </a:rPr>
              <a:t>Lucumo</a:t>
            </a:r>
            <a:r>
              <a:rPr lang="nl-NL" sz="2800" dirty="0" smtClean="0">
                <a:solidFill>
                  <a:srgbClr val="00B050"/>
                </a:solidFill>
                <a:latin typeface="+mj-lt"/>
                <a:ea typeface="+mj-ea"/>
                <a:cs typeface="+mj-cs"/>
              </a:rPr>
              <a:t> moet oppassen voor een bijl in z’n hoofd</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kumimoji="0" lang="nl-NL" sz="2800" i="0" u="none" strike="noStrike" kern="1200" cap="none" spc="0" normalizeH="0" noProof="0" dirty="0" err="1" smtClean="0">
                <a:ln>
                  <a:noFill/>
                </a:ln>
                <a:solidFill>
                  <a:srgbClr val="00B050"/>
                </a:solidFill>
                <a:effectLst/>
                <a:uLnTx/>
                <a:uFillTx/>
                <a:latin typeface="+mj-lt"/>
                <a:ea typeface="+mj-ea"/>
                <a:cs typeface="+mj-cs"/>
              </a:rPr>
              <a:t>Lucumo</a:t>
            </a:r>
            <a:r>
              <a:rPr kumimoji="0" lang="nl-NL" sz="2800" i="0" u="none" strike="noStrike" kern="1200" cap="none" spc="0" normalizeH="0" noProof="0" dirty="0" smtClean="0">
                <a:ln>
                  <a:noFill/>
                </a:ln>
                <a:solidFill>
                  <a:srgbClr val="00B050"/>
                </a:solidFill>
                <a:effectLst/>
                <a:uLnTx/>
                <a:uFillTx/>
                <a:latin typeface="+mj-lt"/>
                <a:ea typeface="+mj-ea"/>
                <a:cs typeface="+mj-cs"/>
              </a:rPr>
              <a:t> zal de macht krijgen</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a:t>
            </a:r>
            <a:r>
              <a:rPr lang="nl-NL" sz="2800" dirty="0" err="1" smtClean="0">
                <a:solidFill>
                  <a:srgbClr val="00B050"/>
                </a:solidFill>
                <a:latin typeface="+mj-lt"/>
                <a:ea typeface="+mj-ea"/>
                <a:cs typeface="+mj-cs"/>
              </a:rPr>
              <a:t>Lucumo</a:t>
            </a:r>
            <a:r>
              <a:rPr lang="nl-NL" sz="2800" dirty="0" smtClean="0">
                <a:solidFill>
                  <a:srgbClr val="00B050"/>
                </a:solidFill>
                <a:latin typeface="+mj-lt"/>
                <a:ea typeface="+mj-ea"/>
                <a:cs typeface="+mj-cs"/>
              </a:rPr>
              <a:t> moet beter naar de goden luisteren</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kumimoji="0" lang="nl-NL" sz="2800" i="0" u="none" strike="noStrike" kern="1200" cap="none" spc="0" normalizeH="0" noProof="0" dirty="0" err="1" smtClean="0">
                <a:ln>
                  <a:noFill/>
                </a:ln>
                <a:solidFill>
                  <a:srgbClr val="00B050"/>
                </a:solidFill>
                <a:effectLst/>
                <a:uLnTx/>
                <a:uFillTx/>
                <a:latin typeface="+mj-lt"/>
                <a:ea typeface="+mj-ea"/>
                <a:cs typeface="+mj-cs"/>
              </a:rPr>
              <a:t>Lucumo</a:t>
            </a:r>
            <a:r>
              <a:rPr kumimoji="0" lang="nl-NL" sz="2800" i="0" u="none" strike="noStrike" kern="1200" cap="none" spc="0" normalizeH="0" noProof="0" dirty="0" smtClean="0">
                <a:ln>
                  <a:noFill/>
                </a:ln>
                <a:solidFill>
                  <a:srgbClr val="00B050"/>
                </a:solidFill>
                <a:effectLst/>
                <a:uLnTx/>
                <a:uFillTx/>
                <a:latin typeface="+mj-lt"/>
                <a:ea typeface="+mj-ea"/>
                <a:cs typeface="+mj-cs"/>
              </a:rPr>
              <a:t> moet met die vogel het circus in</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219138" name="Picture 2" descr="http://t3.gstatic.com/images?q=tbn:ANd9GcROEa9NGr7AKZlG5XEljagIAwlpNfnePOLc72YMSP3MJroywbpu4g"/>
          <p:cNvPicPr>
            <a:picLocks noChangeAspect="1" noChangeArrowheads="1"/>
          </p:cNvPicPr>
          <p:nvPr/>
        </p:nvPicPr>
        <p:blipFill>
          <a:blip r:embed="rId2" cstate="print"/>
          <a:srcRect/>
          <a:stretch>
            <a:fillRect/>
          </a:stretch>
        </p:blipFill>
        <p:spPr bwMode="auto">
          <a:xfrm>
            <a:off x="6084168" y="2924944"/>
            <a:ext cx="1560064" cy="1512168"/>
          </a:xfrm>
          <a:prstGeom prst="rect">
            <a:avLst/>
          </a:prstGeom>
          <a:noFill/>
        </p:spPr>
      </p:pic>
      <p:sp>
        <p:nvSpPr>
          <p:cNvPr id="6" name="Rechthoek 5"/>
          <p:cNvSpPr/>
          <p:nvPr/>
        </p:nvSpPr>
        <p:spPr>
          <a:xfrm>
            <a:off x="4716016" y="3573016"/>
            <a:ext cx="1452642" cy="461665"/>
          </a:xfrm>
          <a:prstGeom prst="rect">
            <a:avLst/>
          </a:prstGeom>
        </p:spPr>
        <p:txBody>
          <a:bodyPr wrap="none">
            <a:spAutoFit/>
          </a:bodyPr>
          <a:lstStyle/>
          <a:p>
            <a:r>
              <a:rPr lang="en-US" sz="2400" i="1" dirty="0" smtClean="0"/>
              <a:t>…</a:t>
            </a:r>
            <a:r>
              <a:rPr lang="en-US" sz="2400" i="1" dirty="0" err="1" smtClean="0"/>
              <a:t>aquila</a:t>
            </a:r>
            <a:r>
              <a:rPr lang="en-US" sz="2400" i="1" dirty="0" smtClean="0"/>
              <a:t>… </a:t>
            </a:r>
            <a:endParaRPr lang="nl-NL" sz="2400" i="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49</a:t>
            </a:fld>
            <a:endParaRPr lang="nl-NL"/>
          </a:p>
        </p:txBody>
      </p:sp>
      <p:sp>
        <p:nvSpPr>
          <p:cNvPr id="3" name="Rechthoek 2"/>
          <p:cNvSpPr/>
          <p:nvPr/>
        </p:nvSpPr>
        <p:spPr>
          <a:xfrm>
            <a:off x="179512" y="188640"/>
            <a:ext cx="8712968" cy="2110706"/>
          </a:xfrm>
          <a:prstGeom prst="rect">
            <a:avLst/>
          </a:prstGeom>
        </p:spPr>
        <p:txBody>
          <a:bodyPr wrap="square">
            <a:spAutoFit/>
          </a:bodyPr>
          <a:lstStyle/>
          <a:p>
            <a:pPr>
              <a:lnSpc>
                <a:spcPts val="4000"/>
              </a:lnSpc>
            </a:pPr>
            <a:r>
              <a:rPr lang="en-US" sz="2800" dirty="0" err="1" smtClean="0"/>
              <a:t>Romanis</a:t>
            </a:r>
            <a:r>
              <a:rPr lang="en-US" sz="2800" dirty="0" smtClean="0"/>
              <a:t> </a:t>
            </a:r>
            <a:r>
              <a:rPr lang="en-US" sz="2800" dirty="0" err="1" smtClean="0"/>
              <a:t>conspicuum</a:t>
            </a:r>
            <a:r>
              <a:rPr lang="en-US" sz="2800" dirty="0" smtClean="0"/>
              <a:t> </a:t>
            </a:r>
            <a:r>
              <a:rPr lang="en-US" sz="2800" dirty="0" err="1" smtClean="0"/>
              <a:t>eum</a:t>
            </a:r>
            <a:r>
              <a:rPr lang="en-US" sz="2800" dirty="0" smtClean="0"/>
              <a:t> </a:t>
            </a:r>
            <a:r>
              <a:rPr lang="en-US" sz="2800" dirty="0" err="1" smtClean="0"/>
              <a:t>novitas</a:t>
            </a:r>
            <a:r>
              <a:rPr lang="en-US" sz="2800" dirty="0" smtClean="0"/>
              <a:t> </a:t>
            </a:r>
            <a:r>
              <a:rPr lang="en-US" sz="2800" dirty="0" err="1" smtClean="0"/>
              <a:t>divitiaeque</a:t>
            </a:r>
            <a:r>
              <a:rPr lang="en-US" sz="2800" dirty="0" smtClean="0"/>
              <a:t> </a:t>
            </a:r>
            <a:r>
              <a:rPr lang="en-US" sz="2800" dirty="0" err="1" smtClean="0"/>
              <a:t>faciebant</a:t>
            </a:r>
            <a:r>
              <a:rPr lang="en-US" sz="2800" dirty="0" smtClean="0"/>
              <a:t>; et ipse </a:t>
            </a:r>
            <a:r>
              <a:rPr lang="en-US" sz="2800" dirty="0" err="1" smtClean="0"/>
              <a:t>fortunam</a:t>
            </a:r>
            <a:r>
              <a:rPr lang="en-US" sz="2800" dirty="0" smtClean="0"/>
              <a:t> </a:t>
            </a:r>
            <a:r>
              <a:rPr lang="en-US" sz="2800" dirty="0" err="1" smtClean="0"/>
              <a:t>benigno</a:t>
            </a:r>
            <a:r>
              <a:rPr lang="en-US" sz="2800" dirty="0" smtClean="0"/>
              <a:t> </a:t>
            </a:r>
            <a:r>
              <a:rPr lang="en-US" sz="2800" dirty="0" err="1" smtClean="0"/>
              <a:t>adloquio</a:t>
            </a:r>
            <a:r>
              <a:rPr lang="en-US" sz="2800" dirty="0" smtClean="0"/>
              <a:t>, </a:t>
            </a:r>
            <a:r>
              <a:rPr lang="en-US" sz="2800" dirty="0" err="1" smtClean="0"/>
              <a:t>comitate</a:t>
            </a:r>
            <a:r>
              <a:rPr lang="en-US" sz="2800" dirty="0" smtClean="0"/>
              <a:t> </a:t>
            </a:r>
            <a:r>
              <a:rPr lang="en-US" sz="2800" dirty="0" err="1" smtClean="0"/>
              <a:t>invitandi</a:t>
            </a:r>
            <a:r>
              <a:rPr lang="en-US" sz="2800" dirty="0" smtClean="0"/>
              <a:t> </a:t>
            </a:r>
            <a:r>
              <a:rPr lang="en-US" sz="2800" dirty="0" err="1" smtClean="0"/>
              <a:t>beneficiisque</a:t>
            </a:r>
            <a:r>
              <a:rPr lang="en-US" sz="2800" dirty="0" smtClean="0"/>
              <a:t> quos </a:t>
            </a:r>
            <a:r>
              <a:rPr lang="en-US" sz="2800" dirty="0" err="1" smtClean="0"/>
              <a:t>poterat</a:t>
            </a:r>
            <a:r>
              <a:rPr lang="en-US" sz="2800" dirty="0" smtClean="0"/>
              <a:t> </a:t>
            </a:r>
            <a:r>
              <a:rPr lang="en-US" sz="2800" dirty="0" err="1" smtClean="0"/>
              <a:t>sibi</a:t>
            </a:r>
            <a:r>
              <a:rPr lang="en-US" sz="2800" dirty="0" smtClean="0"/>
              <a:t> </a:t>
            </a:r>
            <a:r>
              <a:rPr lang="en-US" sz="2800" dirty="0" err="1" smtClean="0"/>
              <a:t>conciliando</a:t>
            </a:r>
            <a:r>
              <a:rPr lang="en-US" sz="2800" dirty="0" smtClean="0"/>
              <a:t> </a:t>
            </a:r>
            <a:r>
              <a:rPr lang="en-US" sz="2800" dirty="0" err="1" smtClean="0"/>
              <a:t>adiuvabat</a:t>
            </a:r>
            <a:r>
              <a:rPr lang="en-US" sz="2800" dirty="0" smtClean="0"/>
              <a:t>, </a:t>
            </a:r>
            <a:r>
              <a:rPr lang="en-US" sz="2800" dirty="0" err="1" smtClean="0"/>
              <a:t>donec</a:t>
            </a:r>
            <a:r>
              <a:rPr lang="en-US" sz="2800" dirty="0" smtClean="0"/>
              <a:t> in </a:t>
            </a:r>
            <a:r>
              <a:rPr lang="en-US" sz="2800" dirty="0" err="1" smtClean="0"/>
              <a:t>regiam</a:t>
            </a:r>
            <a:r>
              <a:rPr lang="en-US" sz="2800" dirty="0" smtClean="0"/>
              <a:t> </a:t>
            </a:r>
            <a:r>
              <a:rPr lang="en-US" sz="2800" dirty="0" err="1" smtClean="0"/>
              <a:t>quoque</a:t>
            </a:r>
            <a:r>
              <a:rPr lang="en-US" sz="2800" dirty="0" smtClean="0"/>
              <a:t> de </a:t>
            </a:r>
            <a:r>
              <a:rPr lang="en-US" sz="2800" dirty="0" err="1" smtClean="0"/>
              <a:t>eo</a:t>
            </a:r>
            <a:r>
              <a:rPr lang="en-US" sz="2800" dirty="0" smtClean="0"/>
              <a:t> </a:t>
            </a:r>
            <a:r>
              <a:rPr lang="en-US" sz="2800" dirty="0" err="1" smtClean="0"/>
              <a:t>fama</a:t>
            </a:r>
            <a:r>
              <a:rPr lang="en-US" sz="2800" dirty="0" smtClean="0"/>
              <a:t> </a:t>
            </a:r>
            <a:r>
              <a:rPr lang="en-US" sz="2800" dirty="0" err="1" smtClean="0"/>
              <a:t>perlata</a:t>
            </a:r>
            <a:r>
              <a:rPr lang="en-US" sz="2800" dirty="0" smtClean="0"/>
              <a:t> est.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err="1" smtClean="0">
                <a:solidFill>
                  <a:schemeClr val="accent3">
                    <a:lumMod val="60000"/>
                    <a:lumOff val="40000"/>
                  </a:schemeClr>
                </a:solidFill>
                <a:latin typeface="+mj-lt"/>
                <a:ea typeface="+mj-ea"/>
                <a:cs typeface="+mj-cs"/>
              </a:rPr>
              <a:t>Tarquinius</a:t>
            </a:r>
            <a:r>
              <a:rPr lang="nl-NL" sz="2800" noProof="0" dirty="0" smtClean="0">
                <a:solidFill>
                  <a:schemeClr val="accent3">
                    <a:lumMod val="60000"/>
                    <a:lumOff val="40000"/>
                  </a:schemeClr>
                </a:solidFill>
                <a:latin typeface="+mj-lt"/>
                <a:ea typeface="+mj-ea"/>
                <a:cs typeface="+mj-cs"/>
              </a:rPr>
              <a:t> is nieuw in Rome en valt daardoor op; maar ook zijn rijkdom en zijn aardige gestes doen het goed. Niet alleen in de stad, maar ook in het paleis verwerft hij in korte tijd een aardige reputatie.</a:t>
            </a: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pic>
        <p:nvPicPr>
          <p:cNvPr id="218114" name="Picture 2" descr="http://www.ruiterpuzzel.nl/images/puzzel_rijkdom.gif"/>
          <p:cNvPicPr>
            <a:picLocks noChangeAspect="1" noChangeArrowheads="1"/>
          </p:cNvPicPr>
          <p:nvPr/>
        </p:nvPicPr>
        <p:blipFill>
          <a:blip r:embed="rId2" cstate="print"/>
          <a:srcRect/>
          <a:stretch>
            <a:fillRect/>
          </a:stretch>
        </p:blipFill>
        <p:spPr bwMode="auto">
          <a:xfrm>
            <a:off x="5940152" y="2132856"/>
            <a:ext cx="2513100" cy="2520280"/>
          </a:xfrm>
          <a:prstGeom prst="rect">
            <a:avLst/>
          </a:prstGeom>
          <a:noFill/>
        </p:spPr>
      </p:pic>
      <p:pic>
        <p:nvPicPr>
          <p:cNvPr id="218116" name="Picture 4" descr="http://www.albertschweitzer.net/images/aardigdoen.jpg"/>
          <p:cNvPicPr>
            <a:picLocks noChangeAspect="1" noChangeArrowheads="1"/>
          </p:cNvPicPr>
          <p:nvPr/>
        </p:nvPicPr>
        <p:blipFill>
          <a:blip r:embed="rId3" cstate="print"/>
          <a:srcRect/>
          <a:stretch>
            <a:fillRect/>
          </a:stretch>
        </p:blipFill>
        <p:spPr bwMode="auto">
          <a:xfrm>
            <a:off x="395536" y="2636912"/>
            <a:ext cx="1356859" cy="1296144"/>
          </a:xfrm>
          <a:prstGeom prst="rect">
            <a:avLst/>
          </a:prstGeom>
          <a:noFill/>
        </p:spPr>
      </p:pic>
      <p:pic>
        <p:nvPicPr>
          <p:cNvPr id="218118" name="Picture 6" descr="http://t0.gstatic.com/images?q=tbn:ANd9GcQJ7kUEy_3lTUwsGwnmHh55Z5V9YngeHvLxQgGydIvbiSVoyNlA"/>
          <p:cNvPicPr>
            <a:picLocks noChangeAspect="1" noChangeArrowheads="1"/>
          </p:cNvPicPr>
          <p:nvPr/>
        </p:nvPicPr>
        <p:blipFill>
          <a:blip r:embed="rId4" cstate="print"/>
          <a:srcRect/>
          <a:stretch>
            <a:fillRect/>
          </a:stretch>
        </p:blipFill>
        <p:spPr bwMode="auto">
          <a:xfrm>
            <a:off x="3071802" y="2428868"/>
            <a:ext cx="2647950" cy="1724025"/>
          </a:xfrm>
          <a:prstGeom prst="rect">
            <a:avLst/>
          </a:prstGeom>
          <a:noFill/>
        </p:spPr>
      </p:pic>
      <p:sp>
        <p:nvSpPr>
          <p:cNvPr id="8" name="Rechthoek 7"/>
          <p:cNvSpPr/>
          <p:nvPr/>
        </p:nvSpPr>
        <p:spPr>
          <a:xfrm>
            <a:off x="7500958" y="4000504"/>
            <a:ext cx="1409360" cy="461665"/>
          </a:xfrm>
          <a:prstGeom prst="rect">
            <a:avLst/>
          </a:prstGeom>
        </p:spPr>
        <p:txBody>
          <a:bodyPr wrap="none">
            <a:spAutoFit/>
          </a:bodyPr>
          <a:lstStyle/>
          <a:p>
            <a:r>
              <a:rPr lang="en-US" sz="2400" i="1" dirty="0" smtClean="0"/>
              <a:t>..</a:t>
            </a:r>
            <a:r>
              <a:rPr lang="en-US" sz="2400" i="1" dirty="0" err="1" smtClean="0"/>
              <a:t>divitiae</a:t>
            </a:r>
            <a:r>
              <a:rPr lang="en-US" sz="2400" i="1" dirty="0" smtClean="0"/>
              <a:t>..</a:t>
            </a:r>
            <a:endParaRPr lang="nl-NL" sz="2400" i="1" dirty="0"/>
          </a:p>
        </p:txBody>
      </p:sp>
      <p:sp>
        <p:nvSpPr>
          <p:cNvPr id="9" name="Rechthoek 8"/>
          <p:cNvSpPr/>
          <p:nvPr/>
        </p:nvSpPr>
        <p:spPr>
          <a:xfrm>
            <a:off x="1643042" y="3000372"/>
            <a:ext cx="1593962" cy="461665"/>
          </a:xfrm>
          <a:prstGeom prst="rect">
            <a:avLst/>
          </a:prstGeom>
        </p:spPr>
        <p:txBody>
          <a:bodyPr wrap="none">
            <a:spAutoFit/>
          </a:bodyPr>
          <a:lstStyle/>
          <a:p>
            <a:r>
              <a:rPr lang="en-US" sz="2400" dirty="0" smtClean="0"/>
              <a:t>..</a:t>
            </a:r>
            <a:r>
              <a:rPr lang="en-US" sz="2400" dirty="0" err="1" smtClean="0"/>
              <a:t>comitate</a:t>
            </a:r>
            <a:r>
              <a:rPr lang="en-US" sz="2400" dirty="0" smtClean="0"/>
              <a:t>..</a:t>
            </a:r>
            <a:endParaRPr lang="nl-NL"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5</a:t>
            </a:fld>
            <a:endParaRPr lang="nl-NL"/>
          </a:p>
        </p:txBody>
      </p:sp>
      <p:sp>
        <p:nvSpPr>
          <p:cNvPr id="3" name="Tekstvak 2"/>
          <p:cNvSpPr txBox="1"/>
          <p:nvPr/>
        </p:nvSpPr>
        <p:spPr>
          <a:xfrm>
            <a:off x="251520" y="260648"/>
            <a:ext cx="8640960" cy="4678204"/>
          </a:xfrm>
          <a:prstGeom prst="rect">
            <a:avLst/>
          </a:prstGeom>
          <a:noFill/>
        </p:spPr>
        <p:txBody>
          <a:bodyPr wrap="square" rtlCol="0">
            <a:spAutoFit/>
          </a:bodyPr>
          <a:lstStyle/>
          <a:p>
            <a:r>
              <a:rPr lang="nl-NL" sz="7200" dirty="0" smtClean="0">
                <a:solidFill>
                  <a:schemeClr val="accent3">
                    <a:lumMod val="60000"/>
                    <a:lumOff val="40000"/>
                  </a:schemeClr>
                </a:solidFill>
              </a:rPr>
              <a:t>Tijdschema</a:t>
            </a:r>
            <a:r>
              <a:rPr lang="nl-NL" sz="7200" dirty="0" smtClean="0"/>
              <a:t>:</a:t>
            </a:r>
          </a:p>
          <a:p>
            <a:endParaRPr lang="nl-NL" dirty="0" smtClean="0"/>
          </a:p>
          <a:p>
            <a:r>
              <a:rPr lang="nl-NL" sz="3200" dirty="0" smtClean="0"/>
              <a:t>Begin </a:t>
            </a:r>
            <a:r>
              <a:rPr lang="nl-NL" sz="4800" dirty="0" smtClean="0"/>
              <a:t>15:00 </a:t>
            </a:r>
            <a:endParaRPr lang="nl-NL" sz="3200" dirty="0" smtClean="0"/>
          </a:p>
          <a:p>
            <a:endParaRPr lang="nl-NL" sz="3200" dirty="0" smtClean="0"/>
          </a:p>
          <a:p>
            <a:r>
              <a:rPr lang="nl-NL" sz="3200" dirty="0" smtClean="0"/>
              <a:t>    Eetpauze (pizza!!!) </a:t>
            </a:r>
            <a:r>
              <a:rPr lang="nl-NL" sz="4800" dirty="0" smtClean="0"/>
              <a:t>17:00 – 18:00</a:t>
            </a:r>
            <a:endParaRPr lang="nl-NL" sz="3200" dirty="0" smtClean="0"/>
          </a:p>
          <a:p>
            <a:endParaRPr lang="nl-NL" sz="3200" dirty="0" smtClean="0"/>
          </a:p>
          <a:p>
            <a:r>
              <a:rPr lang="nl-NL" sz="3200" dirty="0" smtClean="0"/>
              <a:t>Klaar om </a:t>
            </a:r>
            <a:r>
              <a:rPr lang="nl-NL" sz="4800" dirty="0" smtClean="0"/>
              <a:t>20:00</a:t>
            </a:r>
            <a:r>
              <a:rPr lang="nl-NL" sz="3200" dirty="0" smtClean="0"/>
              <a:t> uur</a:t>
            </a:r>
          </a:p>
        </p:txBody>
      </p:sp>
      <p:sp>
        <p:nvSpPr>
          <p:cNvPr id="137218" name="AutoShape 2" descr="data:image/jpg;base64,/9j/4AAQSkZJRgABAQAAAQABAAD/2wCEAAkGBhQSEBUSExQUFRQVFRUYFxUXFBYUGBgWFRQXFRwYGBYYGyYeHBojGhUVHy8gIycpLCwuFR4xNTAqNSYsLCkBCQoKDgwOGA8PGCwlHxwsLCwsLCksKSksLCwpKSksLSksKSwpKSwpLCkpKSkpLCksKSwpKSksKSwsKSkpKSwsKf/AABEIAMIBAwMBIgACEQEDEQH/xAAcAAEAAgIDAQAAAAAAAAAAAAAABAYFBwIDCAH/xABLEAABAwIDBAcCCQgIBgMAAAABAAIDBBESITEFBkFRBxMiYXGBkTKxFCNCUmJygqHwJDNDkqKywcJTY3ODk6PR4Qg0RGTS8RVU0//EABkBAQADAQEAAAAAAAAAAAAAAAACAwQBBf/EACcRAQEBAAICAQIFBQAAAAAAAAABAgMREjEhBBMiMkFRsRRhYnGh/9oADAMBAAIRAxEAPwDeKIiAiIgIiICIiAiIgIi+OdZB9RVPbXSfQUxLXTiR41ZCDMQeRLey0/WIVO2h08EkinpD3OmksdPmRh37ynMavqOWyNur5daHqul/aUns9RF9SEk+sj3D7lDf0k7VP/UW8IoB/IVP7OkfOPQl19XnxvSZtUfpwfGGE+5oWSpOmjaDLCSKnkA17Ekbj5h7h+yn2dHnG8UWr9mdOsLsqinli07UZbM3TPLsv9AVdth740lZ/wAvPG93GO+GQeMbrOHpwVdzZ7iUsrNIl0UXRERAREQEREBERAREQEREBERAREQEREBERAXzEoe1trxU0TppnhkbBdzj35AADMknIAZklaO3z6SJ68uiixQ0uYLb2fIP6wjQH5gNuZPCeMXXpy2Rfd7el+npiY6cfCZhkcLrRMP0pBfERybfkSFqneDe2rrbmpmIjP6JvxcQ4+wD2vtlywnWgZMA+tw8vxZdBfcg+0ScnHS/JoGZPc0LZnizn5U3drvbIwZNaXePZHl/sFxdVO0xNb3NFz9/+iyOyd1KmqNo43OHM5D0BA/WdfuV12b0Mm16icNFsw0/+OEDzumuXGXJm1rZ0p4mTxLsI94XX1re7/FB/mW8aToloYrYmyOJIbezRe/PC24HeTlzWRG4dEC1ohcQQc+tksPQjl5ZKr+pn7JeDz8JW/8AqUe7Gu9sxHGQeIxD1sVvmfo5oXHCYXggXv1kltbauJz7liqjoioXlwZjY5pGItOE3IxC5AHAg+qT6ifs54NPNqSfmPHof4hOwbXuxw0vwPceHkQr9tboakbcwzB/Jsjc/wBYWdfxKpO1diVFMbTRuYPnHtsPg8D3hW55Mac8bFp2B0m11JYPd8Kiy7MpJeB9Gb2h9rEPBbb3U39pa9tonFsoF3Qvs2Qd4F7Ob9JpIzzsvNscxb7OV+BzafA/6KVDKC4OaTHI03BBLSCPlNcMwe8ZqO+GX5js3Z7eqwV9Wp9x+ls3bT15AOQZU5AHum4Dh2xlztqdrtKyazc3qrpe31ERRdEREBERAREQEREBERAREQEREBQNs7ZipYHzzODI2C5OpvoABxcTYADUlTJZA0XJsACSTkABxK8+b/b5naNR2SRSwk9UMxjOhlIPEi4F9G97ip4xd3pHV6Q9797pdoTdZLdkLCeqhvk0aYncC8jV3C9hlrXJZsWWjdA0au/HL1SabF4fJbpfv/HiszulunJXSgN9jVzzfDhvrzw62AsXnkASd34ePKj51UHY+w5qqQMiaXE8hcCxtcaA2tqbNFrZnsrbO7PRjBBZ09pZbezfLzORcO7JuXshWfYuwY6WMRwNHDE93tOtlc2HLINAAAsLAaY7ffek0ML3QxGWpETpLWPVxxgkGWV1wLXBAaDicctLrFvluqtmelhp6awwhoY0ZNDchhFrZAZf7KSymAGE5i1u1nfxvqVVd9N830tMXQROfL1LJnPLD1MMbjbE9xsC4kODYwSeJy1uQVKbGbcmnZF+TRNllc4NGN4ZGwEG8kh1LW2F2tuTcaZka8a+pdSR/CawCKLaFQyqfjfHI/BViNvVuA+LYwYn5OGHC22i2sQtNbwTSR01XC6GYCTaNfIJOreGtjErHtIJFiXuNm52Nio7v4au4J3y5n95/K3bvl0W1Z6SKWaWmjp43vEsr5+pqHPsI2yPJcA6MFxYSbWvkrnZVPcioiYBTxUldE2znulqIMHWPJBc+SQvJdI48SOHAABW+ympdBgFiAAL30A1N81A2nRAx2c3rAbAi2Zy5AEXPK1rkaaqfWSObG90bOse1riyPEGY3AEhuN2TbmwudLqq7oNqhX1rauUPeYqJ7WMuIog/4SCyME3IGEXcQC45lDpV96OihjsT6azHamM5xu8RwP0h9wWsK2hfC8xyNc1zdWnUfSaflN7xmMrr0/NSgm/EA8Tx7tFUt7N0I6xhDmlr2k4JMrgjQgg6Z+/S91dx81z7V6z20jDOD2X58nfwP4zWw+jrpFNK5tJVu/JzZsUrj+Z4Brif0XC59j6vs6/2tseSmldFK3tZ8Mnj5ze/W47uFiB8ppg4YHZ39k/wPf71r1nPJlXLc16ra66+rVPRJvsbjZ07ruaPyd5+UxouYiebQLt+iCPk57VCw6zc3qtEvb6iIouiIiAiIgIiICIiAiIgIUUfaFcyGJ8shwsjY57jya0XJ9Ag1v0y72FsbdnxHtzDFMRwhuQGfbIN/otPzgtPVLh7A0HtHn3fx9FkNp7WfUSzVcntzPJDfmt0awdwaGt+yViQxznBjQXPc4ANAuXPcbNHrn5L0OPMxln1e6yW7ewH1k4iaDa4DzyB0Z4nU92XFb82NsllNG2GNuWrnACxcLDP+HcOGQWG3D3XbSU4t2nuBu+3tOPtvHcXZD6LRzVppXtzBc3ExrS/MDCCDZxF+yDhcRfkVj5d3VWZnSRT04aMgsTv7Fi2VWj/ALWc/qxud/BZHZu2YKjF1E0UuDJ3VyNkwk6Xwk20Popc0DXtcx7Q5rgWua4BzXNcLEEHIgg2sVUmqW+UWLYE4/7IO/Vja7+CtsB7Dfqt9wXGVjMGAtbgLcODCC3Da2HDpa2Vl1OqjwFkEtUbpSP5DL4s/eCtLnk6kqqb/f8AKSeXvUN/lq7g+OXH+5/K4UfHxPvUlYil0UpkpHFSUptlXaaCQbYqHlj+qfR0wEmE4C+Oaa7cWmICS9lnY6rnku5Bxso1XTYmkXIvxGo8MlLssJvDteaN0MNNCJJpy+znlzYY2RtDnPkc0E8QA0ZknuQV7fLdiOrYWGwlaMTCMnDOwPO1xbjpxsAtJVdG6J7mSDC5ps4aWNzZw5A28iCFvWLbFR8JfSVMcXXCHr4pIXPLJIxJ1bgWP7bXtcQbC9xe2etO6S93MTBVMbZwAEjRqWm33iwt3hvetHDyeN6V6yotPM4gOaS2WIhzXDUOacQcO+4BHgV6H3I3pFfRsmyEg7ErR8mVtr27jcOHc4LzZTzYXB19NTzacwfcVfei7b3wXaIiJtDVgMtwErblh8ziZ342clfz47ncR471em9kXwFfViXiIiAiIgIiICIiAiIgLXXTZtkx0TKdp7VTIGkf1cdnu9XdW09zytirRnS3tDrNq4L9mmgb+u+8h+4wqzjneojq9RRas5hvBg+/8XPmrN0Y7DM9X1h0ZcNPJ7m3e77DC0Dk5wVUlcLFx01PgM/3Qt0dG2yPg9IXuBx4QHWFzjeOukAA1N3tbb6K082us9KcTurNUUuMExOa17WuZGSA9rHBpaLtyJAvm24B46C2vK3ZXU1NXSukllFTU7FbO+R3akbPLIJL2tZpsG4RkBlotoQDNYHbG5j6ieqf1jYxNDSCJ4u58c9LK+Vry2wGG5b8rPPRYYvc9s0DIdobOmja1he+amfhaG4onU0krWmw0a+FpHK5srJPUWyGvuVaj2ZVyVME9Y6naKcPMccDpXB80jDGZXmRrcIawuAYA72znks0UH0lfF9a2+QUuOmA1zKCK2MnQKqdIowUUrjoA33q9KjdKQvQTga2b+8FDf5au4PnlxP8p/MWSjgNl2lpGq7NnnI/jgphbfVSUseu2Ga2XBfZqe2Y0XQgyN1it4t4W0kYJa6SWRwZDC0gOlkOYaCcmgC5Ljk0C/IGbSy8PRRdr7tU1UWGogjm6vFg6xuINxWvlpnhHDggxe7+w3MfJU1MkctZO0B2A3ZHEw3bDEDngaTcuObiblNo0IeHsdmxwta3cQc++6yVBuxSU7scFNTxPsW4o4WMdY6jE0A2yC4bQhGvI31t69y65XnXbWzDTzviPyXZd7XE28rh3kWpE5xiu02fEQ5ruILSCD5Wafsq49KmzbSxyj5QwnzsL/rCEKoUPti+jxn7vc4+i9Hj15YUX4r0nu1tgVVJDUN/SxtcRycR2m+IcHDyWUWuehHaOKilp3HtU87xb6Enxg/b60eS2MsOp1bGiXuCIii6IiICIiAiIgIiIPhXmzeusMlfXy3Oc7mC/KNxYB/kj7l6TK8s1cpc6dx1dUSk+Jkefe4q/g9q+T06KSm62WOL58scf68jWfukr0JsQ2pYiBfrMUhztbrXud9wsLDktC7ui9bB/a3PkyR/8q9AUjSIYBllDEDlyiGnLNS+o9o49MjTNUsKqVO3Kh9U6ko2Q4oo45JpZy/AzrcXVxtZH2nPcGk3uABz0WU2Dt01EUhfH1UsMj4ZY74g2RgB7L7DExzXNcDYZOWVakzvu77lwXF0gGpA8SAvsU7L5vZYZ+23/VHU6CKw71ze8AXKgybwUzfaqIB4zRj3uWPqd6aUnOqph41EQ/mRxkpJye5VPflt6WQc8A9XtCyMu9tG0XNXTAf28Z9zlTt9N+qV0OGKRsxc5ucZu1uBzXm7uZysBdQ3ZM3to+m49cnNmZnfzP8AlX+iOXp7lOiqSNcwq9ult1lXAJYwRclrmm12uaBcX0IsQQe9ZyylLLO4p1jWL46nVjIMcCLhRqmG2Y0XCGWx7uKmkXCIscCsgx1xdQJGWNlIpH5EI67J5msaXvcGtaLuc4hoAHEk5ALGyVEc0eKN7JWG4xMc2Rp4EXaSOOneuW2tgR1Ri67E5kUnWdVkWSODSG9Y0jtBpOIDmBe+ipu70jP/AJOqtA6iL6eK1M9gY6XA83qLMvGLYxHZriciSuo1E6SKQSUBewX6u5FsrYQSAPNgHkFrFo7LSOD/ALicP8Qty7wO62jmyPAWPHtBvqMenAtWl6Q/EDwafQMK2fT34qjbZHQzWYa+riv+chilA72OIJ/zh6rcQWjuimTDtgfTo5B6Phd/It4qnln4l2PQiIqkxERAREQEREBERB8K8r1cZa6dp1bUSg+IkcP5SvVBXmXeqm6uvros/wDmJHDhk9xff/NCv4Pavk9IewDesgAy+Nw+rZG/zL0BSguhp34j+ZiJA0N2NPP38zbPNedaOrEc8UugZLG88chIxx/ZuvQuwiHUcFyfi7sJxEZwvdHnY6WAyPMKX1HtHHpj6ilI2jelqY4qmWnaZYZoHyxyxRPcxkjS1zDjZic3JxyOYGq6twqcj4fL1zp2SVYtKRYSOZCxsjmAZYOsxMFri0YFza6z1bsOCpaGVEMczWm7RIwOwnuJzGgvbWyyJp2siDGNaxjQA1rWhrWgcA0ZAeCzLVM2p0Z0dRPJPKJS6R2JwEgDb2AyAbplzXXD0MbMf7UUht/XPHusrepNHx8lzsUqToU2U0XFO+4tb4+Xn9ZdsfRns8f9OD4ySn+ZXSoHZKh3R1g29GGzXNGKjiPnJ/5qs749F1K2Fz6Zop+qGItaHOa/EWtzxOuCMswtoReyPBYbeuImlnFibxgZfXaobneb20fS8muPmzc3r5dO6e6jKKLqWuLrOLnOItieQATbgLAADuWdmhuO9RY5yHknQlTwuySTqKd71vV1q/NY5TKV9xbko0w7R8V2UhzPguolY3MFcaU9ryXZWaDzXVTDtBBF3ip6otY+ke0SRyBxiflHOyxBjc4Alh4h1tR33GEi2ZUTVbKyrZHD1MUkcMLJTMbzWEkkkmFo9loAaBxJJyVxWPr3rqNV/bUhFLMSLdnnfIODr+jfvWjqD8x9lv7rQtxb71Zj2bMTYuLHDLIXDDhtfP2nN/Flp+NtmWGlwPIO/wBGlbOCfFUbXfoqjvtgH5tHIfV8Tf5lvFad6G6TFtGqkt+ap4oge97gSPWELcSp5fzLsehERVJiIiAiIgIiICIiAtCdL+z+q2tj4VELHfaYOqP7kXqt9rWfTnsUyUUdS0dqmkz/ALOWzD+2Ij5HvVnHetRHU7jR0zc7HTTyOXuIW8ejLagnpCx9jcNkscxewilbY8pIy7+8HNaQqxfMaOH4/Hcr10Sbd6uZ0Tr6OkaOYsGzM15Bsn2e9aeed57U4rdVPIDmO/gRobHXvXdVzNawl7mtHNzg0epyXQHnFpla+K4trpbXTO6qm+wb8NoHPh+FgCoHwQND3EkMtO1j/iyGWwkvLbY7g3WFetDHAgEEEHQg3B8CF3UzrO8VU9yXD8qaGmEfCCRSOGF1O0tFrgdkCS3WDBdueROas90GRcLrHubY2U2GW47+KTQh3iuDrp5srFcqh4trmuh1O4cLr4ITyKOuIbcrIALqhgtmdVynksEcQ5HXJPeu2kGZ8FHUylbYX5o666s5hfKRuZK65XXcSsTvfWTRUloI5nPle2Nz4Y3SvhjcCXyhrc8QaCG/Sc1HH3ZG+TKmtqaWNhw07GESk5SOL3xvwC2bWvaW4gcy13JS9o3cCAS3vFiR65KibB2o2PbQjho6uKI0MELWvh6vq2smd8Y8Odfq+GLMk3VvqalljI7RgcbnEMiM/EEDXPuUnNKH0sbUsyOAcSCR59af3I2/bCoNMASxvDU+AFvdiPkpG921jPVPceBLbcjcF/pZkf8AdFQA4iNxAu51o2AZkl2Vh43d6hb+PPjhn183puXoOobUk9SRnUVDiPqRjCP2zItkrEbp7FFJRQUw/RRta7vfq8+by4+ay6xavd7aZOoIiKLoiIgIiICIiAiIgKJtTZzJ4JIJBdkrHMcPouBBt35qWhQeTdobMfTzS0kv5yF5bpa9sw4dzgQ4dz1GoK58EzJWe2x4cL6EjVp7nC7T5LbvTlucS1u0YR2owGTgcY79mT7JOE9zhwatOygEYhode4rdx6m89Vn1PGvQ26W3G1NM0Rvt2Q5h49WXezmD2m2dGTY2IBtmF37R2ROKqGsp+qfKyF8EkcrnRtkie9sl2va12BzZG39kgg24LSu429Rppg1zg1pdcOOTWPNgS62fVSWAdyIa7VoW+tm7QZMwytBDrWe3V7XMHsEDiL8MjcEEggnHyZuatzUXZGxZxPPV1BjEswiY2KJxeyOKHGQDI5rS95MjiThAGQCyQKmQyXC4T098woJOhj7G4UuOoB1yKqe2zPCyad1YI4mBzsAo4nuDeDAS67nEkAcyVN3dbUfBmGqcHTO7TgGNZgxWIZZuRIGp535ILICvt1jQVy6w8z6rgmSTgf6KHJJc3XG65xxE+HNB9ijxHuUqa4bkDyyC+taALBa52oWz7UrBLSVVS2FlMxjYcTQAI3SSOLjLGwuLpA3CCXfF6cV0XyCK57gpTisPunV00lIx1IC2EF4wOxB7H4yXseHkuDg4m4J+6ym1NSBYXFzkMwLnXLnkCggVlNH13XhnxpjEReHEfF4+sta+HJxve1/cqL0ibwiGIxx4Q5zuAABkOYvlmAAXO7mgHUK1bb2qII3uc8CwLi52jGC1yba56cSSAtDbxbcNTMXZhuYa06tYTftfTdYF3KwHBXcWPKqtVChzdlc8iczbW57zmSr30X7v/C9pMcR8TRgSOyyMpNo2+RBd/dd6pEALQMLS6R5DWNAuSSbAAc7kZeC9IdHm6I2fQsiNjK74yZwzvI7UX4hoAaPq34rRz76nUR4893urOiIsTQIiICIiAiIgIiICIiAiIg66iAPaWuAc1wIc0gEEEWIIOoIyXmjpB3LdsuqIALqWUkxOOdhxjcfnN+8WPO3ptYvePd2Gtp3087cTH8QbOa4aPYeDhw9DcEhTxrxvblnceT5WW0z5HmORV43D39MDmxyOsBZrXuOWHQRSm17DRkueH2TdpywG926U2zKgwTDFE65ilAs17RxHJwuMTdR3ggnCvj43y4O7uRWyzPJlR85r1Ls/aDZwHMJaW+3GQLgltxfXhmCDYgggkZnIRTg3HEGx11sD55FecN1N/JaQtY/E+NuTbECSMa2jc64cy5v1T8uRBzW59h78Q1MWLrG2tYyNuMBP9Iw9qI/W7PJxWLWLmrZXLe+0tZs+kNsEk0k8g+cyljxtaRxBkcw/ZCsbqXv9V0wS2aCPjCNCLXs48C46AczezeKl9cMhcXOgvrYXy55ZqCTo+CnuWA3vr3wRxMbI2F087YjMS34qMMfLJJ2srhkbgL6FwKtKqnSJsd00NPKyIzGkq4ah0LQHOkjjuHtY0mxdZ1wOOG3FBD3XropKvBTVz54+rcZYKjresvlgmhMjGksNyHWu3MW4Wu4CpjqsV20qKWCOXBS9e6aeSGSGwkhMYgHWNBc4uIJA9nDzVzJsg+qu1e1qyCokDqV1TTuwmB0Bia9mVnRytlkbxFw8ZWOduGclqQOZuQMhfXnbh3qFWV2HNzmtbY3B1vcWsb8r+oQ7YfdKgfBDMZMAnqKiaolja/G2J8pFo8Q1wtaASON+S57V222Fhc8sDmtxPcT2IxaxcXEZC+QyudACclhd599IaUEEljn5hjRed+ZNwx2UbbuJxPsLuJs65Wnt4N6pat2ZDYwbtjBJaHaYnE5yyW+Ucho0AK3HHdVDWmR3x3ydVPwMJEQOIBws57hpJIOAGeCPhqbkkquQxgDE72Rz4n+K+RxgDE7Jv3kq/dG3Rw7aD21VS0to2HsMORnIOn9ncZnjoOJGy3PFlV1d1nehzcVz3DaVQ2wt+TMPI/ps/MN8S75pW5AF8ZGGiwFgBYAZAAcguSw61dXutEnQiIouiIiAiIgIiICIiAiIgIiICIiDG7e2BDWQmCojD43c8i1w0c1wza4X1HMrzzvx0Z1OzHOkYDNSf0gHsgnSVvyT9Idk917L0wuLowQQRcHUHMG6lndz6csleOm2d7P6h1Hguykq5IpBJG5zZG6Oa4sePBwzt3G4W799OguCoJloiKaXXBY9S49wGcZ+rcfR4rUG8G7VZQuw1cDg29hJkWO+rK3snwNj3LXnlzr4qq4s9LRsLpbljIE7Mf04iIJNNS0gxOPeA0lX3ZPSjSy2HwhjXZWbUMdTuzy9o4mHL6S0KHtdkHW7n5fenUuGlwO43HouXhzfTnl17eo6TbIf22Nx3AGKKRsote+jHH1t5rsdt1rHHF1jSbZOjkGgtlccV5Va4tN8geeHCfVtlLh29OwWbNK0d08zfuEir/p7+iXnHp6n2pqAJ3nXOKTlbUj8X0UGu3gjjZaXAxuG3x8rI7ixycJCHHwI4hebJtqyuFnSvd3Omld9xkso7G53GvMMz9bEpPp7+p5xvPa3SvSsBwzGU/Np4yR/jSYWDyxeaoW2elKeW4gAgHz2u6yb/HcLM/u2jxVOMBOZ9XH/ANri6Zg1Jd3NyHr/ALq2cOZ7R8rfTk5znuN7kk3dqSTzc45k95K7LhpA9t+QDQL5nQd5Vn3Y6Na+vsWx/BoDn1sgLQR9Fvtv8gB3rdO5PRbSbOs9o62f+nkAuLjPq26MGumeeZKa5s5+ITFvtRNwOht8rm1O0W4WjNlKcieRltoPoan5Vs2ndUUQa0NAAAAAAFgAMgABoFysvqya1dXurpOhERRdEREBERAREQEREBERAREQEREBERAREQF1zQh7S1wBByIIBBHIg5FdiIKJtzoW2dU3IjNO48YHYB/huBZ6NGpVG2l/w7zNzpquN3ISNfEdfnMxDl8lb0RSm7PVc6jzVVdEG1472ibIBxZLE6/gHFp+5Qj0b7W/+m//ACv/ANF6hsllP7unPCPMDOjXa5NhRvH+EPfIspR9Cu1ZDZ/UxDm6YfcImuPuXoyy+WT7ujxjTWyv+HZtwaqrc76MTA39uQu7/kq/7v8ARvQURDoadmMaSPvLJ4hz74fs2VnRQurfbvT4uLpbEDnf7hdcioUMViAGkBtySdXOItzuT3nuUXU26XUIU1o25EEWJsL9rDqRxzz8l9EYwtyeQ0nI6k/OOfO/qgmXS6ihhJbcGwe8+Qva/qLLjAC3Dk72Xk5XzLgfXVBLLlFqWnECLnkANDn/ALei+MprsJLbFxueJtiuGnyysjI8hZmEdYCBYA2AGbvT3IJMN8IvrbNc7qGyHNtwfzj3H9oC+f1bLi6IljScdwDoLkE2zseNrgcroJ90UbEW2DQbaZhxPDjytfO64Cofl2f2SOLc7HT5XoEExFwjcSATkbC470Qc0REBERAREQEREBERAREQEREBERAREQEREBERAREQEREBERAREQEREBERB//Z"/>
          <p:cNvSpPr>
            <a:spLocks noChangeAspect="1" noChangeArrowheads="1"/>
          </p:cNvSpPr>
          <p:nvPr/>
        </p:nvSpPr>
        <p:spPr bwMode="auto">
          <a:xfrm>
            <a:off x="7302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37220" name="AutoShape 4" descr="data:image/jpg;base64,/9j/4AAQSkZJRgABAQAAAQABAAD/2wCEAAkGBhQSEBUSExQUFRQVFRUYFxUXFBYUGBgWFRQXFRwYGBYYGyYeHBojGhUVHy8gIycpLCwuFR4xNTAqNSYsLCkBCQoKDgwOGA8PGCwlHxwsLCwsLCksKSksLCwpKSksLSksKSwpKSwpLCkpKSkpLCksKSwpKSksKSwsKSkpKSwsKf/AABEIAMIBAwMBIgACEQEDEQH/xAAcAAEAAgIDAQAAAAAAAAAAAAAABAYFBwIDCAH/xABLEAABAwIDBAcCCQgIBgMAAAABAAIDBBESITEFBkFRBxMiYXGBkTKxFCNCUmJygqHwJDNDkqKywcJTY3ODk6PR4Qg0RGTS8RVU0//EABkBAQADAQEAAAAAAAAAAAAAAAACAwQBBf/EACcRAQEBAAICAQIFBQAAAAAAAAABAgMREjEhBBMiMkFRsRRhYnGh/9oADAMBAAIRAxEAPwDeKIiAiIgIiICIiAiIgIi+OdZB9RVPbXSfQUxLXTiR41ZCDMQeRLey0/WIVO2h08EkinpD3OmksdPmRh37ynMavqOWyNur5daHqul/aUns9RF9SEk+sj3D7lDf0k7VP/UW8IoB/IVP7OkfOPQl19XnxvSZtUfpwfGGE+5oWSpOmjaDLCSKnkA17Ekbj5h7h+yn2dHnG8UWr9mdOsLsqinli07UZbM3TPLsv9AVdth740lZ/wAvPG93GO+GQeMbrOHpwVdzZ7iUsrNIl0UXRERAREQEREBERAREQEREBERAREQEREBERAXzEoe1trxU0TppnhkbBdzj35AADMknIAZklaO3z6SJ68uiixQ0uYLb2fIP6wjQH5gNuZPCeMXXpy2Rfd7el+npiY6cfCZhkcLrRMP0pBfERybfkSFqneDe2rrbmpmIjP6JvxcQ4+wD2vtlywnWgZMA+tw8vxZdBfcg+0ScnHS/JoGZPc0LZnizn5U3drvbIwZNaXePZHl/sFxdVO0xNb3NFz9/+iyOyd1KmqNo43OHM5D0BA/WdfuV12b0Mm16icNFsw0/+OEDzumuXGXJm1rZ0p4mTxLsI94XX1re7/FB/mW8aToloYrYmyOJIbezRe/PC24HeTlzWRG4dEC1ohcQQc+tksPQjl5ZKr+pn7JeDz8JW/8AqUe7Gu9sxHGQeIxD1sVvmfo5oXHCYXggXv1kltbauJz7liqjoioXlwZjY5pGItOE3IxC5AHAg+qT6ifs54NPNqSfmPHof4hOwbXuxw0vwPceHkQr9tboakbcwzB/Jsjc/wBYWdfxKpO1diVFMbTRuYPnHtsPg8D3hW55Mac8bFp2B0m11JYPd8Kiy7MpJeB9Gb2h9rEPBbb3U39pa9tonFsoF3Qvs2Qd4F7Ob9JpIzzsvNscxb7OV+BzafA/6KVDKC4OaTHI03BBLSCPlNcMwe8ZqO+GX5js3Z7eqwV9Wp9x+ls3bT15AOQZU5AHum4Dh2xlztqdrtKyazc3qrpe31ERRdEREBERAREQEREBERAREQEREBQNs7ZipYHzzODI2C5OpvoABxcTYADUlTJZA0XJsACSTkABxK8+b/b5naNR2SRSwk9UMxjOhlIPEi4F9G97ip4xd3pHV6Q9797pdoTdZLdkLCeqhvk0aYncC8jV3C9hlrXJZsWWjdA0au/HL1SabF4fJbpfv/HiszulunJXSgN9jVzzfDhvrzw62AsXnkASd34ePKj51UHY+w5qqQMiaXE8hcCxtcaA2tqbNFrZnsrbO7PRjBBZ09pZbezfLzORcO7JuXshWfYuwY6WMRwNHDE93tOtlc2HLINAAAsLAaY7ffek0ML3QxGWpETpLWPVxxgkGWV1wLXBAaDicctLrFvluqtmelhp6awwhoY0ZNDchhFrZAZf7KSymAGE5i1u1nfxvqVVd9N830tMXQROfL1LJnPLD1MMbjbE9xsC4kODYwSeJy1uQVKbGbcmnZF+TRNllc4NGN4ZGwEG8kh1LW2F2tuTcaZka8a+pdSR/CawCKLaFQyqfjfHI/BViNvVuA+LYwYn5OGHC22i2sQtNbwTSR01XC6GYCTaNfIJOreGtjErHtIJFiXuNm52Nio7v4au4J3y5n95/K3bvl0W1Z6SKWaWmjp43vEsr5+pqHPsI2yPJcA6MFxYSbWvkrnZVPcioiYBTxUldE2znulqIMHWPJBc+SQvJdI48SOHAABW+ympdBgFiAAL30A1N81A2nRAx2c3rAbAi2Zy5AEXPK1rkaaqfWSObG90bOse1riyPEGY3AEhuN2TbmwudLqq7oNqhX1rauUPeYqJ7WMuIog/4SCyME3IGEXcQC45lDpV96OihjsT6azHamM5xu8RwP0h9wWsK2hfC8xyNc1zdWnUfSaflN7xmMrr0/NSgm/EA8Tx7tFUt7N0I6xhDmlr2k4JMrgjQgg6Z+/S91dx81z7V6z20jDOD2X58nfwP4zWw+jrpFNK5tJVu/JzZsUrj+Z4Brif0XC59j6vs6/2tseSmldFK3tZ8Mnj5ze/W47uFiB8ppg4YHZ39k/wPf71r1nPJlXLc16ra66+rVPRJvsbjZ07ruaPyd5+UxouYiebQLt+iCPk57VCw6zc3qtEvb6iIouiIiAiIgIiICIiAiIgIUUfaFcyGJ8shwsjY57jya0XJ9Ag1v0y72FsbdnxHtzDFMRwhuQGfbIN/otPzgtPVLh7A0HtHn3fx9FkNp7WfUSzVcntzPJDfmt0awdwaGt+yViQxznBjQXPc4ANAuXPcbNHrn5L0OPMxln1e6yW7ewH1k4iaDa4DzyB0Z4nU92XFb82NsllNG2GNuWrnACxcLDP+HcOGQWG3D3XbSU4t2nuBu+3tOPtvHcXZD6LRzVppXtzBc3ExrS/MDCCDZxF+yDhcRfkVj5d3VWZnSRT04aMgsTv7Fi2VWj/ALWc/qxud/BZHZu2YKjF1E0UuDJ3VyNkwk6Xwk20Popc0DXtcx7Q5rgWua4BzXNcLEEHIgg2sVUmqW+UWLYE4/7IO/Vja7+CtsB7Dfqt9wXGVjMGAtbgLcODCC3Da2HDpa2Vl1OqjwFkEtUbpSP5DL4s/eCtLnk6kqqb/f8AKSeXvUN/lq7g+OXH+5/K4UfHxPvUlYil0UpkpHFSUptlXaaCQbYqHlj+qfR0wEmE4C+Oaa7cWmICS9lnY6rnku5Bxso1XTYmkXIvxGo8MlLssJvDteaN0MNNCJJpy+znlzYY2RtDnPkc0E8QA0ZknuQV7fLdiOrYWGwlaMTCMnDOwPO1xbjpxsAtJVdG6J7mSDC5ps4aWNzZw5A28iCFvWLbFR8JfSVMcXXCHr4pIXPLJIxJ1bgWP7bXtcQbC9xe2etO6S93MTBVMbZwAEjRqWm33iwt3hvetHDyeN6V6yotPM4gOaS2WIhzXDUOacQcO+4BHgV6H3I3pFfRsmyEg7ErR8mVtr27jcOHc4LzZTzYXB19NTzacwfcVfei7b3wXaIiJtDVgMtwErblh8ziZ342clfz47ncR471em9kXwFfViXiIiAiIgIiICIiAiIgLXXTZtkx0TKdp7VTIGkf1cdnu9XdW09zytirRnS3tDrNq4L9mmgb+u+8h+4wqzjneojq9RRas5hvBg+/8XPmrN0Y7DM9X1h0ZcNPJ7m3e77DC0Dk5wVUlcLFx01PgM/3Qt0dG2yPg9IXuBx4QHWFzjeOukAA1N3tbb6K082us9KcTurNUUuMExOa17WuZGSA9rHBpaLtyJAvm24B46C2vK3ZXU1NXSukllFTU7FbO+R3akbPLIJL2tZpsG4RkBlotoQDNYHbG5j6ieqf1jYxNDSCJ4u58c9LK+Vry2wGG5b8rPPRYYvc9s0DIdobOmja1he+amfhaG4onU0krWmw0a+FpHK5srJPUWyGvuVaj2ZVyVME9Y6naKcPMccDpXB80jDGZXmRrcIawuAYA72znks0UH0lfF9a2+QUuOmA1zKCK2MnQKqdIowUUrjoA33q9KjdKQvQTga2b+8FDf5au4PnlxP8p/MWSjgNl2lpGq7NnnI/jgphbfVSUseu2Ga2XBfZqe2Y0XQgyN1it4t4W0kYJa6SWRwZDC0gOlkOYaCcmgC5Ljk0C/IGbSy8PRRdr7tU1UWGogjm6vFg6xuINxWvlpnhHDggxe7+w3MfJU1MkctZO0B2A3ZHEw3bDEDngaTcuObiblNo0IeHsdmxwta3cQc++6yVBuxSU7scFNTxPsW4o4WMdY6jE0A2yC4bQhGvI31t69y65XnXbWzDTzviPyXZd7XE28rh3kWpE5xiu02fEQ5ruILSCD5Wafsq49KmzbSxyj5QwnzsL/rCEKoUPti+jxn7vc4+i9Hj15YUX4r0nu1tgVVJDUN/SxtcRycR2m+IcHDyWUWuehHaOKilp3HtU87xb6Enxg/b60eS2MsOp1bGiXuCIii6IiICIiAiIgIiIPhXmzeusMlfXy3Oc7mC/KNxYB/kj7l6TK8s1cpc6dx1dUSk+Jkefe4q/g9q+T06KSm62WOL58scf68jWfukr0JsQ2pYiBfrMUhztbrXud9wsLDktC7ui9bB/a3PkyR/8q9AUjSIYBllDEDlyiGnLNS+o9o49MjTNUsKqVO3Kh9U6ko2Q4oo45JpZy/AzrcXVxtZH2nPcGk3uABz0WU2Dt01EUhfH1UsMj4ZY74g2RgB7L7DExzXNcDYZOWVakzvu77lwXF0gGpA8SAvsU7L5vZYZ+23/VHU6CKw71ze8AXKgybwUzfaqIB4zRj3uWPqd6aUnOqph41EQ/mRxkpJye5VPflt6WQc8A9XtCyMu9tG0XNXTAf28Z9zlTt9N+qV0OGKRsxc5ucZu1uBzXm7uZysBdQ3ZM3to+m49cnNmZnfzP8AlX+iOXp7lOiqSNcwq9ult1lXAJYwRclrmm12uaBcX0IsQQe9ZyylLLO4p1jWL46nVjIMcCLhRqmG2Y0XCGWx7uKmkXCIscCsgx1xdQJGWNlIpH5EI67J5msaXvcGtaLuc4hoAHEk5ALGyVEc0eKN7JWG4xMc2Rp4EXaSOOneuW2tgR1Ri67E5kUnWdVkWSODSG9Y0jtBpOIDmBe+ipu70jP/AJOqtA6iL6eK1M9gY6XA83qLMvGLYxHZriciSuo1E6SKQSUBewX6u5FsrYQSAPNgHkFrFo7LSOD/ALicP8Qty7wO62jmyPAWPHtBvqMenAtWl6Q/EDwafQMK2fT34qjbZHQzWYa+riv+chilA72OIJ/zh6rcQWjuimTDtgfTo5B6Phd/It4qnln4l2PQiIqkxERAREQEREBERB8K8r1cZa6dp1bUSg+IkcP5SvVBXmXeqm6uvros/wDmJHDhk9xff/NCv4Pavk9IewDesgAy+Nw+rZG/zL0BSguhp34j+ZiJA0N2NPP38zbPNedaOrEc8UugZLG88chIxx/ZuvQuwiHUcFyfi7sJxEZwvdHnY6WAyPMKX1HtHHpj6ilI2jelqY4qmWnaZYZoHyxyxRPcxkjS1zDjZic3JxyOYGq6twqcj4fL1zp2SVYtKRYSOZCxsjmAZYOsxMFri0YFza6z1bsOCpaGVEMczWm7RIwOwnuJzGgvbWyyJp2siDGNaxjQA1rWhrWgcA0ZAeCzLVM2p0Z0dRPJPKJS6R2JwEgDb2AyAbplzXXD0MbMf7UUht/XPHusrepNHx8lzsUqToU2U0XFO+4tb4+Xn9ZdsfRns8f9OD4ySn+ZXSoHZKh3R1g29GGzXNGKjiPnJ/5qs749F1K2Fz6Zop+qGItaHOa/EWtzxOuCMswtoReyPBYbeuImlnFibxgZfXaobneb20fS8muPmzc3r5dO6e6jKKLqWuLrOLnOItieQATbgLAADuWdmhuO9RY5yHknQlTwuySTqKd71vV1q/NY5TKV9xbko0w7R8V2UhzPguolY3MFcaU9ryXZWaDzXVTDtBBF3ip6otY+ke0SRyBxiflHOyxBjc4Alh4h1tR33GEi2ZUTVbKyrZHD1MUkcMLJTMbzWEkkkmFo9loAaBxJJyVxWPr3rqNV/bUhFLMSLdnnfIODr+jfvWjqD8x9lv7rQtxb71Zj2bMTYuLHDLIXDDhtfP2nN/Flp+NtmWGlwPIO/wBGlbOCfFUbXfoqjvtgH5tHIfV8Tf5lvFad6G6TFtGqkt+ap4oge97gSPWELcSp5fzLsehERVJiIiAiIgIiICIiAtCdL+z+q2tj4VELHfaYOqP7kXqt9rWfTnsUyUUdS0dqmkz/ALOWzD+2Ij5HvVnHetRHU7jR0zc7HTTyOXuIW8ejLagnpCx9jcNkscxewilbY8pIy7+8HNaQqxfMaOH4/Hcr10Sbd6uZ0Tr6OkaOYsGzM15Bsn2e9aeed57U4rdVPIDmO/gRobHXvXdVzNawl7mtHNzg0epyXQHnFpla+K4trpbXTO6qm+wb8NoHPh+FgCoHwQND3EkMtO1j/iyGWwkvLbY7g3WFetDHAgEEEHQg3B8CF3UzrO8VU9yXD8qaGmEfCCRSOGF1O0tFrgdkCS3WDBdueROas90GRcLrHubY2U2GW47+KTQh3iuDrp5srFcqh4trmuh1O4cLr4ITyKOuIbcrIALqhgtmdVynksEcQ5HXJPeu2kGZ8FHUylbYX5o666s5hfKRuZK65XXcSsTvfWTRUloI5nPle2Nz4Y3SvhjcCXyhrc8QaCG/Sc1HH3ZG+TKmtqaWNhw07GESk5SOL3xvwC2bWvaW4gcy13JS9o3cCAS3vFiR65KibB2o2PbQjho6uKI0MELWvh6vq2smd8Y8Odfq+GLMk3VvqalljI7RgcbnEMiM/EEDXPuUnNKH0sbUsyOAcSCR59af3I2/bCoNMASxvDU+AFvdiPkpG921jPVPceBLbcjcF/pZkf8AdFQA4iNxAu51o2AZkl2Vh43d6hb+PPjhn183puXoOobUk9SRnUVDiPqRjCP2zItkrEbp7FFJRQUw/RRta7vfq8+by4+ay6xavd7aZOoIiKLoiIgIiICIiAiIgKJtTZzJ4JIJBdkrHMcPouBBt35qWhQeTdobMfTzS0kv5yF5bpa9sw4dzgQ4dz1GoK58EzJWe2x4cL6EjVp7nC7T5LbvTlucS1u0YR2owGTgcY79mT7JOE9zhwatOygEYhode4rdx6m89Vn1PGvQ26W3G1NM0Rvt2Q5h49WXezmD2m2dGTY2IBtmF37R2ROKqGsp+qfKyF8EkcrnRtkie9sl2va12BzZG39kgg24LSu429Rppg1zg1pdcOOTWPNgS62fVSWAdyIa7VoW+tm7QZMwytBDrWe3V7XMHsEDiL8MjcEEggnHyZuatzUXZGxZxPPV1BjEswiY2KJxeyOKHGQDI5rS95MjiThAGQCyQKmQyXC4T098woJOhj7G4UuOoB1yKqe2zPCyad1YI4mBzsAo4nuDeDAS67nEkAcyVN3dbUfBmGqcHTO7TgGNZgxWIZZuRIGp535ILICvt1jQVy6w8z6rgmSTgf6KHJJc3XG65xxE+HNB9ijxHuUqa4bkDyyC+taALBa52oWz7UrBLSVVS2FlMxjYcTQAI3SSOLjLGwuLpA3CCXfF6cV0XyCK57gpTisPunV00lIx1IC2EF4wOxB7H4yXseHkuDg4m4J+6ym1NSBYXFzkMwLnXLnkCggVlNH13XhnxpjEReHEfF4+sta+HJxve1/cqL0ibwiGIxx4Q5zuAABkOYvlmAAXO7mgHUK1bb2qII3uc8CwLi52jGC1yba56cSSAtDbxbcNTMXZhuYa06tYTftfTdYF3KwHBXcWPKqtVChzdlc8iczbW57zmSr30X7v/C9pMcR8TRgSOyyMpNo2+RBd/dd6pEALQMLS6R5DWNAuSSbAAc7kZeC9IdHm6I2fQsiNjK74yZwzvI7UX4hoAaPq34rRz76nUR4893urOiIsTQIiICIiAiIgIiICIiAiIg66iAPaWuAc1wIc0gEEEWIIOoIyXmjpB3LdsuqIALqWUkxOOdhxjcfnN+8WPO3ptYvePd2Gtp3087cTH8QbOa4aPYeDhw9DcEhTxrxvblnceT5WW0z5HmORV43D39MDmxyOsBZrXuOWHQRSm17DRkueH2TdpywG926U2zKgwTDFE65ilAs17RxHJwuMTdR3ggnCvj43y4O7uRWyzPJlR85r1Ls/aDZwHMJaW+3GQLgltxfXhmCDYgggkZnIRTg3HEGx11sD55FecN1N/JaQtY/E+NuTbECSMa2jc64cy5v1T8uRBzW59h78Q1MWLrG2tYyNuMBP9Iw9qI/W7PJxWLWLmrZXLe+0tZs+kNsEk0k8g+cyljxtaRxBkcw/ZCsbqXv9V0wS2aCPjCNCLXs48C46AczezeKl9cMhcXOgvrYXy55ZqCTo+CnuWA3vr3wRxMbI2F087YjMS34qMMfLJJ2srhkbgL6FwKtKqnSJsd00NPKyIzGkq4ah0LQHOkjjuHtY0mxdZ1wOOG3FBD3XropKvBTVz54+rcZYKjresvlgmhMjGksNyHWu3MW4Wu4CpjqsV20qKWCOXBS9e6aeSGSGwkhMYgHWNBc4uIJA9nDzVzJsg+qu1e1qyCokDqV1TTuwmB0Bia9mVnRytlkbxFw8ZWOduGclqQOZuQMhfXnbh3qFWV2HNzmtbY3B1vcWsb8r+oQ7YfdKgfBDMZMAnqKiaolja/G2J8pFo8Q1wtaASON+S57V222Fhc8sDmtxPcT2IxaxcXEZC+QyudACclhd599IaUEEljn5hjRed+ZNwx2UbbuJxPsLuJs65Wnt4N6pat2ZDYwbtjBJaHaYnE5yyW+Ucho0AK3HHdVDWmR3x3ydVPwMJEQOIBws57hpJIOAGeCPhqbkkquQxgDE72Rz4n+K+RxgDE7Jv3kq/dG3Rw7aD21VS0to2HsMORnIOn9ncZnjoOJGy3PFlV1d1nehzcVz3DaVQ2wt+TMPI/ps/MN8S75pW5AF8ZGGiwFgBYAZAAcguSw61dXutEnQiIouiIiAiIgIiICIiAiIgIiICIiDG7e2BDWQmCojD43c8i1w0c1wza4X1HMrzzvx0Z1OzHOkYDNSf0gHsgnSVvyT9Idk917L0wuLowQQRcHUHMG6lndz6csleOm2d7P6h1Hguykq5IpBJG5zZG6Oa4sePBwzt3G4W799OguCoJloiKaXXBY9S49wGcZ+rcfR4rUG8G7VZQuw1cDg29hJkWO+rK3snwNj3LXnlzr4qq4s9LRsLpbljIE7Mf04iIJNNS0gxOPeA0lX3ZPSjSy2HwhjXZWbUMdTuzy9o4mHL6S0KHtdkHW7n5fenUuGlwO43HouXhzfTnl17eo6TbIf22Nx3AGKKRsote+jHH1t5rsdt1rHHF1jSbZOjkGgtlccV5Va4tN8geeHCfVtlLh29OwWbNK0d08zfuEir/p7+iXnHp6n2pqAJ3nXOKTlbUj8X0UGu3gjjZaXAxuG3x8rI7ixycJCHHwI4hebJtqyuFnSvd3Omld9xkso7G53GvMMz9bEpPp7+p5xvPa3SvSsBwzGU/Np4yR/jSYWDyxeaoW2elKeW4gAgHz2u6yb/HcLM/u2jxVOMBOZ9XH/ANri6Zg1Jd3NyHr/ALq2cOZ7R8rfTk5znuN7kk3dqSTzc45k95K7LhpA9t+QDQL5nQd5Vn3Y6Na+vsWx/BoDn1sgLQR9Fvtv8gB3rdO5PRbSbOs9o62f+nkAuLjPq26MGumeeZKa5s5+ITFvtRNwOht8rm1O0W4WjNlKcieRltoPoan5Vs2ndUUQa0NAAAAAAFgAMgABoFysvqya1dXurpOhERRdEREBERAREQEREBERAREQEREBERAREQF1zQh7S1wBByIIBBHIg5FdiIKJtzoW2dU3IjNO48YHYB/huBZ6NGpVG2l/w7zNzpquN3ISNfEdfnMxDl8lb0RSm7PVc6jzVVdEG1472ibIBxZLE6/gHFp+5Qj0b7W/+m//ACv/ANF6hsllP7unPCPMDOjXa5NhRvH+EPfIspR9Cu1ZDZ/UxDm6YfcImuPuXoyy+WT7ujxjTWyv+HZtwaqrc76MTA39uQu7/kq/7v8ARvQURDoadmMaSPvLJ4hz74fs2VnRQurfbvT4uLpbEDnf7hdcioUMViAGkBtySdXOItzuT3nuUXU26XUIU1o25EEWJsL9rDqRxzz8l9EYwtyeQ0nI6k/OOfO/qgmXS6ihhJbcGwe8+Qva/qLLjAC3Dk72Xk5XzLgfXVBLLlFqWnECLnkANDn/ALei+MprsJLbFxueJtiuGnyysjI8hZmEdYCBYA2AGbvT3IJMN8IvrbNc7qGyHNtwfzj3H9oC+f1bLi6IljScdwDoLkE2zseNrgcroJ90UbEW2DQbaZhxPDjytfO64Cofl2f2SOLc7HT5XoEExFwjcSATkbC470Qc0REBERAREQEREBERAREQEREBERAREQEREBERAREQEREBERAREQEREBERB//Z"/>
          <p:cNvSpPr>
            <a:spLocks noChangeAspect="1" noChangeArrowheads="1"/>
          </p:cNvSpPr>
          <p:nvPr/>
        </p:nvSpPr>
        <p:spPr bwMode="auto">
          <a:xfrm>
            <a:off x="7302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37222" name="AutoShape 6" descr="data:image/jpg;base64,/9j/4AAQSkZJRgABAQAAAQABAAD/2wCEAAkGBhQSEBUSExQUFRQVFRUYFxUXFBYUGBgWFRQXFRwYGBYYGyYeHBojGhUVHy8gIycpLCwuFR4xNTAqNSYsLCkBCQoKDgwOGA8PGCwlHxwsLCwsLCksKSksLCwpKSksLSksKSwpKSwpLCkpKSkpLCksKSwpKSksKSwsKSkpKSwsKf/AABEIAMIBAwMBIgACEQEDEQH/xAAcAAEAAgIDAQAAAAAAAAAAAAAABAYFBwIDCAH/xABLEAABAwIDBAcCCQgIBgMAAAABAAIDBBESITEFBkFRBxMiYXGBkTKxFCNCUmJygqHwJDNDkqKywcJTY3ODk6PR4Qg0RGTS8RVU0//EABkBAQADAQEAAAAAAAAAAAAAAAACAwQBBf/EACcRAQEBAAICAQIFBQAAAAAAAAABAgMREjEhBBMiMkFRsRRhYnGh/9oADAMBAAIRAxEAPwDeKIiAiIgIiICIiAiIgIi+OdZB9RVPbXSfQUxLXTiR41ZCDMQeRLey0/WIVO2h08EkinpD3OmksdPmRh37ynMavqOWyNur5daHqul/aUns9RF9SEk+sj3D7lDf0k7VP/UW8IoB/IVP7OkfOPQl19XnxvSZtUfpwfGGE+5oWSpOmjaDLCSKnkA17Ekbj5h7h+yn2dHnG8UWr9mdOsLsqinli07UZbM3TPLsv9AVdth740lZ/wAvPG93GO+GQeMbrOHpwVdzZ7iUsrNIl0UXRERAREQEREBERAREQEREBERAREQEREBERAXzEoe1trxU0TppnhkbBdzj35AADMknIAZklaO3z6SJ68uiixQ0uYLb2fIP6wjQH5gNuZPCeMXXpy2Rfd7el+npiY6cfCZhkcLrRMP0pBfERybfkSFqneDe2rrbmpmIjP6JvxcQ4+wD2vtlywnWgZMA+tw8vxZdBfcg+0ScnHS/JoGZPc0LZnizn5U3drvbIwZNaXePZHl/sFxdVO0xNb3NFz9/+iyOyd1KmqNo43OHM5D0BA/WdfuV12b0Mm16icNFsw0/+OEDzumuXGXJm1rZ0p4mTxLsI94XX1re7/FB/mW8aToloYrYmyOJIbezRe/PC24HeTlzWRG4dEC1ohcQQc+tksPQjl5ZKr+pn7JeDz8JW/8AqUe7Gu9sxHGQeIxD1sVvmfo5oXHCYXggXv1kltbauJz7liqjoioXlwZjY5pGItOE3IxC5AHAg+qT6ifs54NPNqSfmPHof4hOwbXuxw0vwPceHkQr9tboakbcwzB/Jsjc/wBYWdfxKpO1diVFMbTRuYPnHtsPg8D3hW55Mac8bFp2B0m11JYPd8Kiy7MpJeB9Gb2h9rEPBbb3U39pa9tonFsoF3Qvs2Qd4F7Ob9JpIzzsvNscxb7OV+BzafA/6KVDKC4OaTHI03BBLSCPlNcMwe8ZqO+GX5js3Z7eqwV9Wp9x+ls3bT15AOQZU5AHum4Dh2xlztqdrtKyazc3qrpe31ERRdEREBERAREQEREBERAREQEREBQNs7ZipYHzzODI2C5OpvoABxcTYADUlTJZA0XJsACSTkABxK8+b/b5naNR2SRSwk9UMxjOhlIPEi4F9G97ip4xd3pHV6Q9797pdoTdZLdkLCeqhvk0aYncC8jV3C9hlrXJZsWWjdA0au/HL1SabF4fJbpfv/HiszulunJXSgN9jVzzfDhvrzw62AsXnkASd34ePKj51UHY+w5qqQMiaXE8hcCxtcaA2tqbNFrZnsrbO7PRjBBZ09pZbezfLzORcO7JuXshWfYuwY6WMRwNHDE93tOtlc2HLINAAAsLAaY7ffek0ML3QxGWpETpLWPVxxgkGWV1wLXBAaDicctLrFvluqtmelhp6awwhoY0ZNDchhFrZAZf7KSymAGE5i1u1nfxvqVVd9N830tMXQROfL1LJnPLD1MMbjbE9xsC4kODYwSeJy1uQVKbGbcmnZF+TRNllc4NGN4ZGwEG8kh1LW2F2tuTcaZka8a+pdSR/CawCKLaFQyqfjfHI/BViNvVuA+LYwYn5OGHC22i2sQtNbwTSR01XC6GYCTaNfIJOreGtjErHtIJFiXuNm52Nio7v4au4J3y5n95/K3bvl0W1Z6SKWaWmjp43vEsr5+pqHPsI2yPJcA6MFxYSbWvkrnZVPcioiYBTxUldE2znulqIMHWPJBc+SQvJdI48SOHAABW+ympdBgFiAAL30A1N81A2nRAx2c3rAbAi2Zy5AEXPK1rkaaqfWSObG90bOse1riyPEGY3AEhuN2TbmwudLqq7oNqhX1rauUPeYqJ7WMuIog/4SCyME3IGEXcQC45lDpV96OihjsT6azHamM5xu8RwP0h9wWsK2hfC8xyNc1zdWnUfSaflN7xmMrr0/NSgm/EA8Tx7tFUt7N0I6xhDmlr2k4JMrgjQgg6Z+/S91dx81z7V6z20jDOD2X58nfwP4zWw+jrpFNK5tJVu/JzZsUrj+Z4Brif0XC59j6vs6/2tseSmldFK3tZ8Mnj5ze/W47uFiB8ppg4YHZ39k/wPf71r1nPJlXLc16ra66+rVPRJvsbjZ07ruaPyd5+UxouYiebQLt+iCPk57VCw6zc3qtEvb6iIouiIiAiIgIiICIiAiIgIUUfaFcyGJ8shwsjY57jya0XJ9Ag1v0y72FsbdnxHtzDFMRwhuQGfbIN/otPzgtPVLh7A0HtHn3fx9FkNp7WfUSzVcntzPJDfmt0awdwaGt+yViQxznBjQXPc4ANAuXPcbNHrn5L0OPMxln1e6yW7ewH1k4iaDa4DzyB0Z4nU92XFb82NsllNG2GNuWrnACxcLDP+HcOGQWG3D3XbSU4t2nuBu+3tOPtvHcXZD6LRzVppXtzBc3ExrS/MDCCDZxF+yDhcRfkVj5d3VWZnSRT04aMgsTv7Fi2VWj/ALWc/qxud/BZHZu2YKjF1E0UuDJ3VyNkwk6Xwk20Popc0DXtcx7Q5rgWua4BzXNcLEEHIgg2sVUmqW+UWLYE4/7IO/Vja7+CtsB7Dfqt9wXGVjMGAtbgLcODCC3Da2HDpa2Vl1OqjwFkEtUbpSP5DL4s/eCtLnk6kqqb/f8AKSeXvUN/lq7g+OXH+5/K4UfHxPvUlYil0UpkpHFSUptlXaaCQbYqHlj+qfR0wEmE4C+Oaa7cWmICS9lnY6rnku5Bxso1XTYmkXIvxGo8MlLssJvDteaN0MNNCJJpy+znlzYY2RtDnPkc0E8QA0ZknuQV7fLdiOrYWGwlaMTCMnDOwPO1xbjpxsAtJVdG6J7mSDC5ps4aWNzZw5A28iCFvWLbFR8JfSVMcXXCHr4pIXPLJIxJ1bgWP7bXtcQbC9xe2etO6S93MTBVMbZwAEjRqWm33iwt3hvetHDyeN6V6yotPM4gOaS2WIhzXDUOacQcO+4BHgV6H3I3pFfRsmyEg7ErR8mVtr27jcOHc4LzZTzYXB19NTzacwfcVfei7b3wXaIiJtDVgMtwErblh8ziZ342clfz47ncR471em9kXwFfViXiIiAiIgIiICIiAiIgLXXTZtkx0TKdp7VTIGkf1cdnu9XdW09zytirRnS3tDrNq4L9mmgb+u+8h+4wqzjneojq9RRas5hvBg+/8XPmrN0Y7DM9X1h0ZcNPJ7m3e77DC0Dk5wVUlcLFx01PgM/3Qt0dG2yPg9IXuBx4QHWFzjeOukAA1N3tbb6K082us9KcTurNUUuMExOa17WuZGSA9rHBpaLtyJAvm24B46C2vK3ZXU1NXSukllFTU7FbO+R3akbPLIJL2tZpsG4RkBlotoQDNYHbG5j6ieqf1jYxNDSCJ4u58c9LK+Vry2wGG5b8rPPRYYvc9s0DIdobOmja1he+amfhaG4onU0krWmw0a+FpHK5srJPUWyGvuVaj2ZVyVME9Y6naKcPMccDpXB80jDGZXmRrcIawuAYA72znks0UH0lfF9a2+QUuOmA1zKCK2MnQKqdIowUUrjoA33q9KjdKQvQTga2b+8FDf5au4PnlxP8p/MWSjgNl2lpGq7NnnI/jgphbfVSUseu2Ga2XBfZqe2Y0XQgyN1it4t4W0kYJa6SWRwZDC0gOlkOYaCcmgC5Ljk0C/IGbSy8PRRdr7tU1UWGogjm6vFg6xuINxWvlpnhHDggxe7+w3MfJU1MkctZO0B2A3ZHEw3bDEDngaTcuObiblNo0IeHsdmxwta3cQc++6yVBuxSU7scFNTxPsW4o4WMdY6jE0A2yC4bQhGvI31t69y65XnXbWzDTzviPyXZd7XE28rh3kWpE5xiu02fEQ5ruILSCD5Wafsq49KmzbSxyj5QwnzsL/rCEKoUPti+jxn7vc4+i9Hj15YUX4r0nu1tgVVJDUN/SxtcRycR2m+IcHDyWUWuehHaOKilp3HtU87xb6Enxg/b60eS2MsOp1bGiXuCIii6IiICIiAiIgIiIPhXmzeusMlfXy3Oc7mC/KNxYB/kj7l6TK8s1cpc6dx1dUSk+Jkefe4q/g9q+T06KSm62WOL58scf68jWfukr0JsQ2pYiBfrMUhztbrXud9wsLDktC7ui9bB/a3PkyR/8q9AUjSIYBllDEDlyiGnLNS+o9o49MjTNUsKqVO3Kh9U6ko2Q4oo45JpZy/AzrcXVxtZH2nPcGk3uABz0WU2Dt01EUhfH1UsMj4ZY74g2RgB7L7DExzXNcDYZOWVakzvu77lwXF0gGpA8SAvsU7L5vZYZ+23/VHU6CKw71ze8AXKgybwUzfaqIB4zRj3uWPqd6aUnOqph41EQ/mRxkpJye5VPflt6WQc8A9XtCyMu9tG0XNXTAf28Z9zlTt9N+qV0OGKRsxc5ucZu1uBzXm7uZysBdQ3ZM3to+m49cnNmZnfzP8AlX+iOXp7lOiqSNcwq9ult1lXAJYwRclrmm12uaBcX0IsQQe9ZyylLLO4p1jWL46nVjIMcCLhRqmG2Y0XCGWx7uKmkXCIscCsgx1xdQJGWNlIpH5EI67J5msaXvcGtaLuc4hoAHEk5ALGyVEc0eKN7JWG4xMc2Rp4EXaSOOneuW2tgR1Ri67E5kUnWdVkWSODSG9Y0jtBpOIDmBe+ipu70jP/AJOqtA6iL6eK1M9gY6XA83qLMvGLYxHZriciSuo1E6SKQSUBewX6u5FsrYQSAPNgHkFrFo7LSOD/ALicP8Qty7wO62jmyPAWPHtBvqMenAtWl6Q/EDwafQMK2fT34qjbZHQzWYa+riv+chilA72OIJ/zh6rcQWjuimTDtgfTo5B6Phd/It4qnln4l2PQiIqkxERAREQEREBERB8K8r1cZa6dp1bUSg+IkcP5SvVBXmXeqm6uvros/wDmJHDhk9xff/NCv4Pavk9IewDesgAy+Nw+rZG/zL0BSguhp34j+ZiJA0N2NPP38zbPNedaOrEc8UugZLG88chIxx/ZuvQuwiHUcFyfi7sJxEZwvdHnY6WAyPMKX1HtHHpj6ilI2jelqY4qmWnaZYZoHyxyxRPcxkjS1zDjZic3JxyOYGq6twqcj4fL1zp2SVYtKRYSOZCxsjmAZYOsxMFri0YFza6z1bsOCpaGVEMczWm7RIwOwnuJzGgvbWyyJp2siDGNaxjQA1rWhrWgcA0ZAeCzLVM2p0Z0dRPJPKJS6R2JwEgDb2AyAbplzXXD0MbMf7UUht/XPHusrepNHx8lzsUqToU2U0XFO+4tb4+Xn9ZdsfRns8f9OD4ySn+ZXSoHZKh3R1g29GGzXNGKjiPnJ/5qs749F1K2Fz6Zop+qGItaHOa/EWtzxOuCMswtoReyPBYbeuImlnFibxgZfXaobneb20fS8muPmzc3r5dO6e6jKKLqWuLrOLnOItieQATbgLAADuWdmhuO9RY5yHknQlTwuySTqKd71vV1q/NY5TKV9xbko0w7R8V2UhzPguolY3MFcaU9ryXZWaDzXVTDtBBF3ip6otY+ke0SRyBxiflHOyxBjc4Alh4h1tR33GEi2ZUTVbKyrZHD1MUkcMLJTMbzWEkkkmFo9loAaBxJJyVxWPr3rqNV/bUhFLMSLdnnfIODr+jfvWjqD8x9lv7rQtxb71Zj2bMTYuLHDLIXDDhtfP2nN/Flp+NtmWGlwPIO/wBGlbOCfFUbXfoqjvtgH5tHIfV8Tf5lvFad6G6TFtGqkt+ap4oge97gSPWELcSp5fzLsehERVJiIiAiIgIiICIiAtCdL+z+q2tj4VELHfaYOqP7kXqt9rWfTnsUyUUdS0dqmkz/ALOWzD+2Ij5HvVnHetRHU7jR0zc7HTTyOXuIW8ejLagnpCx9jcNkscxewilbY8pIy7+8HNaQqxfMaOH4/Hcr10Sbd6uZ0Tr6OkaOYsGzM15Bsn2e9aeed57U4rdVPIDmO/gRobHXvXdVzNawl7mtHNzg0epyXQHnFpla+K4trpbXTO6qm+wb8NoHPh+FgCoHwQND3EkMtO1j/iyGWwkvLbY7g3WFetDHAgEEEHQg3B8CF3UzrO8VU9yXD8qaGmEfCCRSOGF1O0tFrgdkCS3WDBdueROas90GRcLrHubY2U2GW47+KTQh3iuDrp5srFcqh4trmuh1O4cLr4ITyKOuIbcrIALqhgtmdVynksEcQ5HXJPeu2kGZ8FHUylbYX5o666s5hfKRuZK65XXcSsTvfWTRUloI5nPle2Nz4Y3SvhjcCXyhrc8QaCG/Sc1HH3ZG+TKmtqaWNhw07GESk5SOL3xvwC2bWvaW4gcy13JS9o3cCAS3vFiR65KibB2o2PbQjho6uKI0MELWvh6vq2smd8Y8Odfq+GLMk3VvqalljI7RgcbnEMiM/EEDXPuUnNKH0sbUsyOAcSCR59af3I2/bCoNMASxvDU+AFvdiPkpG921jPVPceBLbcjcF/pZkf8AdFQA4iNxAu51o2AZkl2Vh43d6hb+PPjhn183puXoOobUk9SRnUVDiPqRjCP2zItkrEbp7FFJRQUw/RRta7vfq8+by4+ay6xavd7aZOoIiKLoiIgIiICIiAiIgKJtTZzJ4JIJBdkrHMcPouBBt35qWhQeTdobMfTzS0kv5yF5bpa9sw4dzgQ4dz1GoK58EzJWe2x4cL6EjVp7nC7T5LbvTlucS1u0YR2owGTgcY79mT7JOE9zhwatOygEYhode4rdx6m89Vn1PGvQ26W3G1NM0Rvt2Q5h49WXezmD2m2dGTY2IBtmF37R2ROKqGsp+qfKyF8EkcrnRtkie9sl2va12BzZG39kgg24LSu429Rppg1zg1pdcOOTWPNgS62fVSWAdyIa7VoW+tm7QZMwytBDrWe3V7XMHsEDiL8MjcEEggnHyZuatzUXZGxZxPPV1BjEswiY2KJxeyOKHGQDI5rS95MjiThAGQCyQKmQyXC4T098woJOhj7G4UuOoB1yKqe2zPCyad1YI4mBzsAo4nuDeDAS67nEkAcyVN3dbUfBmGqcHTO7TgGNZgxWIZZuRIGp535ILICvt1jQVy6w8z6rgmSTgf6KHJJc3XG65xxE+HNB9ijxHuUqa4bkDyyC+taALBa52oWz7UrBLSVVS2FlMxjYcTQAI3SSOLjLGwuLpA3CCXfF6cV0XyCK57gpTisPunV00lIx1IC2EF4wOxB7H4yXseHkuDg4m4J+6ym1NSBYXFzkMwLnXLnkCggVlNH13XhnxpjEReHEfF4+sta+HJxve1/cqL0ibwiGIxx4Q5zuAABkOYvlmAAXO7mgHUK1bb2qII3uc8CwLi52jGC1yba56cSSAtDbxbcNTMXZhuYa06tYTftfTdYF3KwHBXcWPKqtVChzdlc8iczbW57zmSr30X7v/C9pMcR8TRgSOyyMpNo2+RBd/dd6pEALQMLS6R5DWNAuSSbAAc7kZeC9IdHm6I2fQsiNjK74yZwzvI7UX4hoAaPq34rRz76nUR4893urOiIsTQIiICIiAiIgIiICIiAiIg66iAPaWuAc1wIc0gEEEWIIOoIyXmjpB3LdsuqIALqWUkxOOdhxjcfnN+8WPO3ptYvePd2Gtp3087cTH8QbOa4aPYeDhw9DcEhTxrxvblnceT5WW0z5HmORV43D39MDmxyOsBZrXuOWHQRSm17DRkueH2TdpywG926U2zKgwTDFE65ilAs17RxHJwuMTdR3ggnCvj43y4O7uRWyzPJlR85r1Ls/aDZwHMJaW+3GQLgltxfXhmCDYgggkZnIRTg3HEGx11sD55FecN1N/JaQtY/E+NuTbECSMa2jc64cy5v1T8uRBzW59h78Q1MWLrG2tYyNuMBP9Iw9qI/W7PJxWLWLmrZXLe+0tZs+kNsEk0k8g+cyljxtaRxBkcw/ZCsbqXv9V0wS2aCPjCNCLXs48C46AczezeKl9cMhcXOgvrYXy55ZqCTo+CnuWA3vr3wRxMbI2F087YjMS34qMMfLJJ2srhkbgL6FwKtKqnSJsd00NPKyIzGkq4ah0LQHOkjjuHtY0mxdZ1wOOG3FBD3XropKvBTVz54+rcZYKjresvlgmhMjGksNyHWu3MW4Wu4CpjqsV20qKWCOXBS9e6aeSGSGwkhMYgHWNBc4uIJA9nDzVzJsg+qu1e1qyCokDqV1TTuwmB0Bia9mVnRytlkbxFw8ZWOduGclqQOZuQMhfXnbh3qFWV2HNzmtbY3B1vcWsb8r+oQ7YfdKgfBDMZMAnqKiaolja/G2J8pFo8Q1wtaASON+S57V222Fhc8sDmtxPcT2IxaxcXEZC+QyudACclhd599IaUEEljn5hjRed+ZNwx2UbbuJxPsLuJs65Wnt4N6pat2ZDYwbtjBJaHaYnE5yyW+Ucho0AK3HHdVDWmR3x3ydVPwMJEQOIBws57hpJIOAGeCPhqbkkquQxgDE72Rz4n+K+RxgDE7Jv3kq/dG3Rw7aD21VS0to2HsMORnIOn9ncZnjoOJGy3PFlV1d1nehzcVz3DaVQ2wt+TMPI/ps/MN8S75pW5AF8ZGGiwFgBYAZAAcguSw61dXutEnQiIouiIiAiIgIiICIiAiIgIiICIiDG7e2BDWQmCojD43c8i1w0c1wza4X1HMrzzvx0Z1OzHOkYDNSf0gHsgnSVvyT9Idk917L0wuLowQQRcHUHMG6lndz6csleOm2d7P6h1Hguykq5IpBJG5zZG6Oa4sePBwzt3G4W799OguCoJloiKaXXBY9S49wGcZ+rcfR4rUG8G7VZQuw1cDg29hJkWO+rK3snwNj3LXnlzr4qq4s9LRsLpbljIE7Mf04iIJNNS0gxOPeA0lX3ZPSjSy2HwhjXZWbUMdTuzy9o4mHL6S0KHtdkHW7n5fenUuGlwO43HouXhzfTnl17eo6TbIf22Nx3AGKKRsote+jHH1t5rsdt1rHHF1jSbZOjkGgtlccV5Va4tN8geeHCfVtlLh29OwWbNK0d08zfuEir/p7+iXnHp6n2pqAJ3nXOKTlbUj8X0UGu3gjjZaXAxuG3x8rI7ixycJCHHwI4hebJtqyuFnSvd3Omld9xkso7G53GvMMz9bEpPp7+p5xvPa3SvSsBwzGU/Np4yR/jSYWDyxeaoW2elKeW4gAgHz2u6yb/HcLM/u2jxVOMBOZ9XH/ANri6Zg1Jd3NyHr/ALq2cOZ7R8rfTk5znuN7kk3dqSTzc45k95K7LhpA9t+QDQL5nQd5Vn3Y6Na+vsWx/BoDn1sgLQR9Fvtv8gB3rdO5PRbSbOs9o62f+nkAuLjPq26MGumeeZKa5s5+ITFvtRNwOht8rm1O0W4WjNlKcieRltoPoan5Vs2ndUUQa0NAAAAAAFgAMgABoFysvqya1dXurpOhERRdEREBERAREQEREBERAREQEREBERAREQF1zQh7S1wBByIIBBHIg5FdiIKJtzoW2dU3IjNO48YHYB/huBZ6NGpVG2l/w7zNzpquN3ISNfEdfnMxDl8lb0RSm7PVc6jzVVdEG1472ibIBxZLE6/gHFp+5Qj0b7W/+m//ACv/ANF6hsllP7unPCPMDOjXa5NhRvH+EPfIspR9Cu1ZDZ/UxDm6YfcImuPuXoyy+WT7ujxjTWyv+HZtwaqrc76MTA39uQu7/kq/7v8ARvQURDoadmMaSPvLJ4hz74fs2VnRQurfbvT4uLpbEDnf7hdcioUMViAGkBtySdXOItzuT3nuUXU26XUIU1o25EEWJsL9rDqRxzz8l9EYwtyeQ0nI6k/OOfO/qgmXS6ihhJbcGwe8+Qva/qLLjAC3Dk72Xk5XzLgfXVBLLlFqWnECLnkANDn/ALei+MprsJLbFxueJtiuGnyysjI8hZmEdYCBYA2AGbvT3IJMN8IvrbNc7qGyHNtwfzj3H9oC+f1bLi6IljScdwDoLkE2zseNrgcroJ90UbEW2DQbaZhxPDjytfO64Cofl2f2SOLc7HT5XoEExFwjcSATkbC470Qc0REBERAREQEREBERAREQEREBERAREQEREBERAREQEREBERAREQEREBERB//Z"/>
          <p:cNvSpPr>
            <a:spLocks noChangeAspect="1" noChangeArrowheads="1"/>
          </p:cNvSpPr>
          <p:nvPr/>
        </p:nvSpPr>
        <p:spPr bwMode="auto">
          <a:xfrm>
            <a:off x="7302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33122" name="AutoShape 2" descr="data:image/jpeg;base64,/9j/4AAQSkZJRgABAQAAAQABAAD/2wBDAAkGBwgHBgkIBwgKCgkLDRYPDQwMDRsUFRAWIB0iIiAdHx8kKDQsJCYxJx8fLT0tMTU3Ojo6Iys/RD84QzQ5Ojf/2wBDAQoKCg0MDRoPDxo3JR8lNzc3Nzc3Nzc3Nzc3Nzc3Nzc3Nzc3Nzc3Nzc3Nzc3Nzc3Nzc3Nzc3Nzc3Nzc3Nzc3Nzf/wAARCACgAKMDASIAAhEBAxEB/8QAGwAAAgIDAQAAAAAAAAAAAAAAAAYFBwEDBAL/xABFEAABAwMDAgQDBQQGBwkAAAABAgMEAAURBhIhMUEHE1FhFCJxIzJCgZEVYoKxFiQzUqHBF3J0krLR0iUmQ0RUorPC8P/EABgBAQEBAQEAAAAAAAAAAAAAAAADAgEE/8QAHREBAQEAAgMBAQAAAAAAAAAAAAECAxESITEEMv/aAAwDAQACEQMRAD8AvDFGKzRQYxRis1gnFAYrHTqag9Waus+k4BlXeSEEglphBBdeI7JT37c9Bnk1XSHtdeJa90ZStN6cUfvnIefT6juenbCeT96gdNVeIumdMhbc2eHpSePhYuFuZ9D2T+ZFK417rXURH9EtJKYjqxtlXEkDHqBkA/kTU7YNBaQ0Ylh0x23JTjiGkS5nzqKzwAnsknJ6Afypiu11dt1ytDHw6Vxpz6mHHiojyVbCpHGOQSnb25IoEJOl/FC6FSrrq6Jbm1D+zht7iP0SnH5KNe2/Cu6rwZmvL44r8RQ6pIJ9gVHFOz789rVsRlKXV26RCdKyG8obdQpOCVY4KkqV1P4eK9Ros1vVU+UtRMB+Iwlsb+A6lTm7jtwUfpQJX+iiT21tf8/7Qf8AnWseG+qoZ3WvxAuCe+2SFOfzV/lXdovnxS139Yn/AAGmnTbM2JBmrueS85NkOpAVu+z3nZjH7oHFAhpb8XbEMl21X1oZynosjP0Qc/qPrW2N4wNwJCYmsLBcbO+Tjf5ZW39ecEj6A02Wm6yrfocXnUXmpkNxly5DbiNqm8kqDeMDkAhPIzxXZJchydOtydTR4yGVspVIadHmNoKgMjkc9cdKDqs95tt6jCTaprEtk/iaWDj6+n5131V958J2o0n9raDnu2W4pyoI3qLSwedvPKRnHqPb012PxMnWW5IsfiLCVBlZCW7ghP2L37xxwByORx1yBQWrijFeGHkPtpdaWlba0hSFoVkKB6EGtlBjFGKzRQYxRWaKAooooMZpH8RfEGPpNtuFEZM69ysCPERzjJwFKA568AdSf1rp8R9as6StiAwj4i6SyUQ4w5KldMkdcDI+p4qE8OtEu2t5zU+r3xI1BNIJLxGI+eAAf754HHA4A9w59IeHUiZOGpdfL+Pu7hCkRlnKI+OgIHBI9Og9zzTq9JN+0/PbsE5cWUPMYQ75eFMOpOMFKhxyP0ORXqc9dot8iqZY+KtcgeU6lAAXGX2c5+8k9D3GB68dse1xY1wlT2G9kiWEeeQThZTkAkdN2DjPXAA7UChpS4J11o1+13ZxbV1hrEaaRjzGpDZyl0D13J3emQR2p4LLbiEJeSlzYQoFYB5HQ/Wl69NQ9LMXfUkC0qkz3mgp9LStvmbAcFRPCQAMk9fqeK2xdROvagg2o25xtEmCqV8QpQCcp8vKEjqceYMk4HpnnAMOB6Vz3CZGt0Vcua8hlhsfOtRwB2H5k8V01rfbDrSkHHzAjJ5wfWgS7Zq/TBluzoUN5t6V5Rkym4Z6K2hBdUOnK8c88HsKdwBVIaKsUxd7jQWbizsjqcdcbfYLjclTDoQlZSFDnBCk5JA4OCRxd4GK1rPjemc68o8vMtPtqbebQ42rqlQyD+VR96tDN4biNyVuBmPKbkltPR0o5SlXtuwr+Eds1J1B6rvjtitvxLMF2WorSk7VBKWwSBuUT256DJNZaL0y+z714iRrHY5imIVpHn3V1CQoOE42tZOfXnHvzkVNXqLYdUOytO3FlEtxlpLrqdpyxuyEkL/Co4JHOce1d9psdutC5i7bFSwZjxffKed6z1P/AO9TWl2M3YbfcZVrgOypLq1yFNIXlb7p6Dco/QewHtQVel6/+D09LT6n7tpF5WEObTui89+wPPTgK7YNW9ablEu9ujz7e+l+M+gLbWO4/wAj7VwQ4z7tgLGqlRXnJAUJKAkBpIUThvnqACE5PXGarA/tDwev6fmel6PnuY7qMVR/zH/uHuKC6qK0xJTE2MzJiupdYeQFtuIOUqSRkEGt1AUUUUBUffrtEsVpk3Ke4G48dsrUe59APcniu89KqTxCcXrjXVv0PEdKYUUiVclo7AAfL+ih+ah6UGPDaxy9WXx7X+pmwVPHFuirGUtJSeFDPpg49yVd6eX5tl1G5N07cEqEhHK4r4LbhSD8rrZ7jOCFJPB9DRqd282ezx1aTtkaWqMtIciLVsyyAQQjH4unXsDwa5NL6wseppvkpZVFvUVJ3w5bW15kH72CRyOBnB9M0DDZ4TkC2sQ35j81bKdvxEjHmLHbcR1OMc9+td1a/MSnKSoApGSM9B6n9DXpKkqAKSCD0IoNM+GzPhvxJAJZfbU24EqIJSRg8jpXOi0RETIctKFebDjqjsnceEK25Hv9xP6VIUUBWmU8GIzrysYbQVnPsM1uqF1m6uPpS7vNglaIbpAHXO00n1yq+0I4pi4WR5wELdKmnPqtBV/NIq2hVP2l/wAswSwUuOtzI4CQrkAupSf0SVH8quBNej9Mk3E+L+Wa47nbo90hOQ5QUWXCCoJUUk4IPUfSuyivOqwKCBWaKCGu9jj3SfFkz3luxovziGThlbgOQtY/EU9geAeeuK41SLNrWBcrYWlTLf8A2S39h8pagefLV3KSByOM9DTE4UFCt5TtH3s+lV3L158U8LL4c2tu6vsgNqeA2Q4wHA54BA9BjgcHigiPDu6TdF6pe0FfnS4wtRctchR+8k5wn2BAPHZQI7irdFVx4waYevWmmrvEQpF6tI89osqOcDBWkeuMZHfj35YvDzUzeq9LRLkFJ+IA8qSlP4XUgbuPfIP0IoGaiiig5LvPZtdrlz5Jw1GZU6s+wGarnwOtzki03HVE4BU28yVqK+fuJURgc8Ddu/QeldPj1dDB0IqK3uLtwkIYAT1xyo/8OPzpvtlnZh6Yi2VW9DSIiY6tjhQr7uDhQ5B68ig8ri3xm8B+POjv251webGkN7VMpwP7NaevToodzyOlSXwMUzfjfh2vithb87YN+044z1xwK4LHZ3bT5qDdZ01hQSGm5ikrLOPReAo54+8T0qXFBX1803LM/UjkdiRIYmswlKDju/z9jrinWwCemwgbeBzj1ph0RCft9lLD7S2EmVIcZZX1aaU6pSE46DCSOO1MGBRgelBmiiigK8OoS4hSFpCkqGFAjII9K91zXB74eDIe7ttKX+gJo5VZaCjxTqtL3w0fY6JS2CED7P7UFG30+QnpVqgYqpNF7o8qwK9HQ2r+JpQ/nirbFW551pPiveWaKKKiqKwehrNFAlaYt5a1Vc5htL8Bs7223FJyZIK9ynHFlRJyfupx8o+uAxPQ1wLW+1YY0RqRtUWW3AUNFZ5yraM/51JYHpWcUEVZoVxjx3f2xcEznnlAlKGA223xjakcnH1JNVp4ff8Ac/xPvWklqKYc7MqEk4xwCrA/hyP4KsRqx7Lr+0pd1uEhaHFqZaW9sZaSrPy7EgBQA6FWT3681X/jC2my6q0pqtspR5MkR31n+5nI/QFygtsdKKAQRkUUFW+LG64ay0TZ/lLbk0vuJIzwkp/mN1OuqmtNzYzUDVDsENOr3Mtynw2oqAxlByCCATyDnmkvWat/jRo1o9Esuq/wX/ypw1PfdM2tTcbUsqG2XklSESUbtye/Y0ElZIEO329ti3LWuLyptS5Cnsg88LUSSPzqQpf01qXTd1/qGnZ0V1MZoEMR07Q2gYAwMAAdBXHG1a85q42V6Ow22tx1tvDpLwKEpIUtOMBKsqwc9v0BsorAOazQFFFFAVC6yeMfSl3eScKRDcIPp8pqZNKGvLvGc09d7azuffXFcbWG/utkp/EroDz06+1axO9RnV6hQtLvw6YLhONsyOkfxOJT/wDardSR2qhYl+hXGI9HhLdVIjS4+QhCtxIcBG3A55SelXRppmexZ2EXV9T0s5UorwVJBJISSOCQCBn2q/6erZZU+LueqlKKKK8ywooooCivKyQklIyfTOKgtO3uVcZ9zgTmGWZEJTeUtlXIUD/eAJAII3AYPOOhoNGpLRpmTKbmalcZwE/K1LmFDBweT5ZUEKPzdSD29qWvG1qNcPDJ6ZDW28wy4y8062oKSUFQSCkjgj5hUrctY6AkTG1XK4212TEUtLanmtymieFYJHHTnFafEZ6BefCm7SLe627DXHS40tsYSdq0kY/NNA0aZmC46dtkwL3+dFbWVepKRn/Gio7w1OdA2D/YW/5UUCnrhIZ8YNFSDwFpdRn6A/8AVTlqORZ2JEZN0tbk51wEM+Xb1SNoHXJCSE/mRmkfxwKbbN0pqBe8JhXFKV7Tj5SQoj8wg1Y13uD0CKl6LbpNxWpYSGYxQFcgnJK1AY49e4oPFngW1tluXb7YzCU82CQIyWlhJ5woYyPoawzYYbV4XdQH1yVZwFvrUhGQASlBOEkgDOB/Ot9nkzJcMPXCAYDxUfsFPJcITngkp4z7AnHrXdQYAwKzRWCcCgCQOtaHJkZt0MuPtIdUkqCFLAJA6nHpUFqPUaYhVDgqSZQH2jhGUsZ6Z9Veg/M9s1/cZCriVw7c0qVOWrcMJLilLweV9OOo5IHarY4bqd31E9cknqGu+6nMoKaguqbhjq+k7Vu/6h/Cn97qe2OpW2W517R8LZoZdYVlJcHyNIByDlXQ/lk08WzR1saQ0u4MmY/tBV8SrekK74Twnr3xTGlpKEhKAEpAwABwK1OXOJ1iOeGtfaqTQkNo3m2spaabfQ647I2pAUotpKDn1wpQq3RUVA07brfdpV0jMlMqTkLUVkgZIJ2gnCckAnHUjJqWqfJvzvbWM3M6ooooqbYooooPK0haSlQyDwRUZaLFCtCnVw23PMeAC3HXVOK2jO1IKiSEjJwOgzUrRQLN4jaetq0Kk6ebfDpUsrj2wPYORkq2pOCc/nzUL4nyozXhJc3rdH8iO4y0ltotFopSt1A+4QNvU8Yplut3nW+WlDVimzYxTkyIrjZ2nuClSgr9AaS/H6Z5Wh0RAFFybLbQlI5Jx82MD6Cga/DhKkaDsKVAgiC3kEY7UVNWqKINsiRAc+QwhvPrtSB/lRQKXjFZjedA3BtCNz0UCS38uTlHXHuUlQ/Ou/RV7VetC2+5xUJffMbBaKtuXUfKU5PTkdfzplebQ60ttxIUhYKVJPQg9RVT+E0hzTGpr3oSbvIYcVKhOKPC0HHHbkgpPA7K9KCwrEq/uKecvqbcylRHkR4hWst+u5asBRPskY96mahFwLo9dviZF2LUFpwKaixmgneMf+KpWSe/CdvatNv1lY7pfnbLbpoky2mi44ppJU2nBAI3DjPPT2oJ8LQVlAUkqT1TnkVH3tu5vQizaHGGX3FBJeeBIbT3IA6q9O3fnpSnYbXNY19MmqtrjLLnxO95QATypvYQoHLm4JUcEfJjAwKfqBRgaGhowu4yZEtXVSArY2T1JwPmJJ67lHNMsKDFgshqHGZYbH4WkBI/wrporV1b9rkzJ8YAxWaKKy6KKKKAooooCiisK5B+lBgLSVlG4bgMlOecetes0kaZtd8h6wu1xvDEcty2E/1hqQtYwlatiAkpG3CTyB9eSTUhatTWfV8SVFtN0cZkp3IWlBCJDJBxkBQPp1wRQdLDupGrwpqUxbpFrcdUW5DLim3WUckBSDkL7DII+lV/r5StReLWmdOpSox4X9bfKD35Vz2wAgD+MirCirm2S2TH79c2pUaMguJkFoNuBAGSV4O0n3AH0pA8F4j16ut91tPQQ5PfU1G3DlLYOTj2GEp/hoLaHQUVmigKq/xjs0uIu361sif+0bQoF799n39QMnPso1aFa3mkvNqbcSFIUClSSMhQPUGgUn2IHiTpKC8zOlx4MhSXHkR3AlSwAQppfXjJwfpXZYP6P2WWNN2BlCFso3PIjpKw1xx5q+yjnI3HJ5qu4bkjwk1f8C+VOaTurmWnFEn4Vfufbv6jB6g1Z0x5mz2l2VaLYZTjywtDERAHnOOK+8SBwMnJUegyaCZABFeq4LQqei3Mm9LjfGnPmfDghsEnhIzycDAz3xnAziu+gKKidSy5MC0vzIrrLRjpLii60pzcAPupSCCVE4A966bMucu1xV3VDSJqmwX0MklCVHqBn0oO2iiigKKM0UBRRUHqq6T7XGirt0Nclb0gNuFLK3Ay3tUorITzj5QPqRQTlFclolouFsizG3UOofaS4lxsEJUCM5APOK6VrSlJKlAAdyaDy6oNtqXhR2gnCRkn6Ckmfp7TOvEJukRxyNc2DtEuMS1Jjr67XE/3h6KGR261P3aZdIM+K8xE+LtqyG30tAl5lRIAWB+JPPI4IHPNRGvNS2rRNvkXVTDCrrLSG2m04Dkgp6ZPUpTu5PbPuKBS8XLpJur9t8PbKv4iZNKDKcWckJThSc+/ylZ9gPWrPsFqjWSzRLbCSUsRmg2nPU46k+560j+E2kpMJt/U2oCty+XX7RXmA7mUK5289CeMjtgDtVkAUBRRRQFFFFBF6jsULUVpfttyb3sOj05Qeyh6EdaqzTN+uvhndEaX1hudsriym33MD5UJ9D+7zyDyn3FXPUXqGw27UNsct90jJeZX0JHzIVjhST2I9aDll2Zu7XaHcJUr4iDFCXYsRI+Tzs5Dqjn5sDG0dAcnk4xss98F3uFwaixlGDEWGkzd42vu870pHonABVnBJI7VWLEnUfhLJ+HuAdu+klr2tPpH2kUE9/T6Hg44weKsJi6R9QaTku6Klw/NcZUI6sbUsuEfiSBlJ5zyP1oPMC+27VdyvFnENx6NbH20uSCfsnHQQrCSDnKVJ5+lM46UjxoJ0DodqHbW0yrs+tLaVKBIfluEDevuUg8nvtTTTOubFtTDRLX9rKeTHaSgcqcIzwPTAJ9gKCQrBrWp9pLyGlOIDiwSlJUMqA64HfFbM0CNo/UFxuWpJDM+SsNu/F+TGDTexAZfDeQoHcDgjIUOScjGOXqluy3GyydVXyHAgNs3KH5fxshLCUl3cMpyocqwB3piUoJBJ4AGTmg9Vw3S1xbmyluYhakpVuSUOKbUDjHBSQe5rzcrvEttqeuj7hVEZb81a2hu+T1HqO9cepLtItcWFPjpQ5CEpCZhwSQyvKd6ceiign93dQc2l9QQJsu5WSJDXBds7iWPhl7R9ntG1SQOAn09sdM16amRdRi7WC8Q/JdaJbeiqcJ8xlX3HEqAHBHcfdUCM5Fcd50xLc1na9SWWQ1HdQPIuKHASJDHbAH4geh+nXGDG628RbZp+T8FamE3XUDmGm4zAyUH0WoZ+u0c/TrQSF61FG0DptK75cTOfTuTGSQEuvjPypPJyQMAq/PvStonS9y1VfEay1q0Rg5ttvcHytJ6pUR7cYz1PJ7V0aR8P7hc7snVGv3fi7gohceAoZbjegI6ccfL0B5JJq0AkelBkDGKzRRQFFFFAUUUUBRRRQa32G5DS2nkJcbWClSFjIUPQjvVZXzwukW6eq8+H9xXaZucri7vsXPQY7D2OR9KtGigqSH4oXOwutw/ESwPwnsgJmR0bm1de2SM/wCqT16CnKBddNasl2642+6NSnIKlOMtpd2lKlpKcqQcHOCcZ9aY5MViUypmSyh5pf3kOJCkq+oNId98H9J3NfmxmH7Y+DnfBWEj/dII/TFA1O2hbuqI94cdGyNDXHbbx0UtaSpX6ISOPetcWFMTq24T3QpMNcJhljKwcqSpxSjjPH3k/XFIo8ONW2tRGn9dy0tAYS1LBWBj8yB+Qr0zbPF+Kkj9s2OSSMZXnP8A8YoJ3S1nuELxA1dcZUZTcOcY/wAM6SMObUEKxzkYPrU5pmBJgQ5seZkhc591sqWFZbWsqH0HJGPQUlfD+MH/AKuwfof+mtX9GvFWa5iZqyBEaI/8qgqP+KB/Ogc7LZEWzSCLJdHm3Y7bK45WTtBZJUEgk99hAPuKgLr4kaP0tBbt6bkbi7GaDaW2ftlHaMYUv7ueO5zUUjwdNwKVap1VdrmoEnaHNqfp827H5f4U56e0NpvTu02u1MIdT0ecG9z/AHlZNAhLl+IXiAryocY6Zsa8hTyyQ+4nofQ8+wA9zTpozQFl0k35kNoyJys+ZNkYU4rPXB/CPYfnmmvArNAUUUUBRRRQFFFFB//Z"/>
          <p:cNvSpPr>
            <a:spLocks noChangeAspect="1" noChangeArrowheads="1"/>
          </p:cNvSpPr>
          <p:nvPr/>
        </p:nvSpPr>
        <p:spPr bwMode="auto">
          <a:xfrm>
            <a:off x="63500" y="-465138"/>
            <a:ext cx="1000125" cy="981076"/>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33124" name="AutoShape 4" descr="data:image/jpeg;base64,/9j/4AAQSkZJRgABAQAAAQABAAD/2wBDAAkGBwgHBgkIBwgKCgkLDRYPDQwMDRsUFRAWIB0iIiAdHx8kKDQsJCYxJx8fLT0tMTU3Ojo6Iys/RD84QzQ5Ojf/2wBDAQoKCg0MDRoPDxo3JR8lNzc3Nzc3Nzc3Nzc3Nzc3Nzc3Nzc3Nzc3Nzc3Nzc3Nzc3Nzc3Nzc3Nzc3Nzc3Nzc3Nzf/wAARCACgAKMDASIAAhEBAxEB/8QAGwAAAgIDAQAAAAAAAAAAAAAAAAYFBwEDBAL/xABFEAABAwMDAgQDBQQGBwkAAAABAgMEAAURBhIhMUEHE1FhFCJxIzJCgZEVYoKxFiQzUqHBF3J0krLR0iUmQ0RUorPC8P/EABgBAQEBAQEAAAAAAAAAAAAAAAADAgEE/8QAHREBAQEAAgMBAQAAAAAAAAAAAAECAxESITEEMv/aAAwDAQACEQMRAD8AvDFGKzRQYxRis1gnFAYrHTqag9Waus+k4BlXeSEEglphBBdeI7JT37c9Bnk1XSHtdeJa90ZStN6cUfvnIefT6juenbCeT96gdNVeIumdMhbc2eHpSePhYuFuZ9D2T+ZFK417rXURH9EtJKYjqxtlXEkDHqBkA/kTU7YNBaQ0Ylh0x23JTjiGkS5nzqKzwAnsknJ6Afypiu11dt1ytDHw6Vxpz6mHHiojyVbCpHGOQSnb25IoEJOl/FC6FSrrq6Jbm1D+zht7iP0SnH5KNe2/Cu6rwZmvL44r8RQ6pIJ9gVHFOz789rVsRlKXV26RCdKyG8obdQpOCVY4KkqV1P4eK9Ros1vVU+UtRMB+Iwlsb+A6lTm7jtwUfpQJX+iiT21tf8/7Qf8AnWseG+qoZ3WvxAuCe+2SFOfzV/lXdovnxS139Yn/AAGmnTbM2JBmrueS85NkOpAVu+z3nZjH7oHFAhpb8XbEMl21X1oZynosjP0Qc/qPrW2N4wNwJCYmsLBcbO+Tjf5ZW39ecEj6A02Wm6yrfocXnUXmpkNxly5DbiNqm8kqDeMDkAhPIzxXZJchydOtydTR4yGVspVIadHmNoKgMjkc9cdKDqs95tt6jCTaprEtk/iaWDj6+n5131V958J2o0n9raDnu2W4pyoI3qLSwedvPKRnHqPb012PxMnWW5IsfiLCVBlZCW7ghP2L37xxwByORx1yBQWrijFeGHkPtpdaWlba0hSFoVkKB6EGtlBjFGKzRQYxRWaKAooooMZpH8RfEGPpNtuFEZM69ysCPERzjJwFKA568AdSf1rp8R9as6StiAwj4i6SyUQ4w5KldMkdcDI+p4qE8OtEu2t5zU+r3xI1BNIJLxGI+eAAf754HHA4A9w59IeHUiZOGpdfL+Pu7hCkRlnKI+OgIHBI9Og9zzTq9JN+0/PbsE5cWUPMYQ75eFMOpOMFKhxyP0ORXqc9dot8iqZY+KtcgeU6lAAXGX2c5+8k9D3GB68dse1xY1wlT2G9kiWEeeQThZTkAkdN2DjPXAA7UChpS4J11o1+13ZxbV1hrEaaRjzGpDZyl0D13J3emQR2p4LLbiEJeSlzYQoFYB5HQ/Wl69NQ9LMXfUkC0qkz3mgp9LStvmbAcFRPCQAMk9fqeK2xdROvagg2o25xtEmCqV8QpQCcp8vKEjqceYMk4HpnnAMOB6Vz3CZGt0Vcua8hlhsfOtRwB2H5k8V01rfbDrSkHHzAjJ5wfWgS7Zq/TBluzoUN5t6V5Rkym4Z6K2hBdUOnK8c88HsKdwBVIaKsUxd7jQWbizsjqcdcbfYLjclTDoQlZSFDnBCk5JA4OCRxd4GK1rPjemc68o8vMtPtqbebQ42rqlQyD+VR96tDN4biNyVuBmPKbkltPR0o5SlXtuwr+Eds1J1B6rvjtitvxLMF2WorSk7VBKWwSBuUT256DJNZaL0y+z714iRrHY5imIVpHn3V1CQoOE42tZOfXnHvzkVNXqLYdUOytO3FlEtxlpLrqdpyxuyEkL/Co4JHOce1d9psdutC5i7bFSwZjxffKed6z1P/AO9TWl2M3YbfcZVrgOypLq1yFNIXlb7p6Dco/QewHtQVel6/+D09LT6n7tpF5WEObTui89+wPPTgK7YNW9ablEu9ujz7e+l+M+gLbWO4/wAj7VwQ4z7tgLGqlRXnJAUJKAkBpIUThvnqACE5PXGarA/tDwev6fmel6PnuY7qMVR/zH/uHuKC6qK0xJTE2MzJiupdYeQFtuIOUqSRkEGt1AUUUUBUffrtEsVpk3Ke4G48dsrUe59APcniu89KqTxCcXrjXVv0PEdKYUUiVclo7AAfL+ih+ah6UGPDaxy9WXx7X+pmwVPHFuirGUtJSeFDPpg49yVd6eX5tl1G5N07cEqEhHK4r4LbhSD8rrZ7jOCFJPB9DRqd282ezx1aTtkaWqMtIciLVsyyAQQjH4unXsDwa5NL6wseppvkpZVFvUVJ3w5bW15kH72CRyOBnB9M0DDZ4TkC2sQ35j81bKdvxEjHmLHbcR1OMc9+td1a/MSnKSoApGSM9B6n9DXpKkqAKSCD0IoNM+GzPhvxJAJZfbU24EqIJSRg8jpXOi0RETIctKFebDjqjsnceEK25Hv9xP6VIUUBWmU8GIzrysYbQVnPsM1uqF1m6uPpS7vNglaIbpAHXO00n1yq+0I4pi4WR5wELdKmnPqtBV/NIq2hVP2l/wAswSwUuOtzI4CQrkAupSf0SVH8quBNej9Mk3E+L+Wa47nbo90hOQ5QUWXCCoJUUk4IPUfSuyivOqwKCBWaKCGu9jj3SfFkz3luxovziGThlbgOQtY/EU9geAeeuK41SLNrWBcrYWlTLf8A2S39h8pagefLV3KSByOM9DTE4UFCt5TtH3s+lV3L158U8LL4c2tu6vsgNqeA2Q4wHA54BA9BjgcHigiPDu6TdF6pe0FfnS4wtRctchR+8k5wn2BAPHZQI7irdFVx4waYevWmmrvEQpF6tI89osqOcDBWkeuMZHfj35YvDzUzeq9LRLkFJ+IA8qSlP4XUgbuPfIP0IoGaiiig5LvPZtdrlz5Jw1GZU6s+wGarnwOtzki03HVE4BU28yVqK+fuJURgc8Ddu/QeldPj1dDB0IqK3uLtwkIYAT1xyo/8OPzpvtlnZh6Yi2VW9DSIiY6tjhQr7uDhQ5B68ig8ri3xm8B+POjv251webGkN7VMpwP7NaevToodzyOlSXwMUzfjfh2vithb87YN+044z1xwK4LHZ3bT5qDdZ01hQSGm5ikrLOPReAo54+8T0qXFBX1803LM/UjkdiRIYmswlKDju/z9jrinWwCemwgbeBzj1ph0RCft9lLD7S2EmVIcZZX1aaU6pSE46DCSOO1MGBRgelBmiiigK8OoS4hSFpCkqGFAjII9K91zXB74eDIe7ttKX+gJo5VZaCjxTqtL3w0fY6JS2CED7P7UFG30+QnpVqgYqpNF7o8qwK9HQ2r+JpQ/nirbFW551pPiveWaKKKiqKwehrNFAlaYt5a1Vc5htL8Bs7223FJyZIK9ynHFlRJyfupx8o+uAxPQ1wLW+1YY0RqRtUWW3AUNFZ5yraM/51JYHpWcUEVZoVxjx3f2xcEznnlAlKGA223xjakcnH1JNVp4ff8Ac/xPvWklqKYc7MqEk4xwCrA/hyP4KsRqx7Lr+0pd1uEhaHFqZaW9sZaSrPy7EgBQA6FWT3681X/jC2my6q0pqtspR5MkR31n+5nI/QFygtsdKKAQRkUUFW+LG64ay0TZ/lLbk0vuJIzwkp/mN1OuqmtNzYzUDVDsENOr3Mtynw2oqAxlByCCATyDnmkvWat/jRo1o9Esuq/wX/ypw1PfdM2tTcbUsqG2XklSESUbtye/Y0ElZIEO329ti3LWuLyptS5Cnsg88LUSSPzqQpf01qXTd1/qGnZ0V1MZoEMR07Q2gYAwMAAdBXHG1a85q42V6Ow22tx1tvDpLwKEpIUtOMBKsqwc9v0BsorAOazQFFFFAVC6yeMfSl3eScKRDcIPp8pqZNKGvLvGc09d7azuffXFcbWG/utkp/EroDz06+1axO9RnV6hQtLvw6YLhONsyOkfxOJT/wDardSR2qhYl+hXGI9HhLdVIjS4+QhCtxIcBG3A55SelXRppmexZ2EXV9T0s5UorwVJBJISSOCQCBn2q/6erZZU+LueqlKKKK8ywooooCivKyQklIyfTOKgtO3uVcZ9zgTmGWZEJTeUtlXIUD/eAJAII3AYPOOhoNGpLRpmTKbmalcZwE/K1LmFDBweT5ZUEKPzdSD29qWvG1qNcPDJ6ZDW28wy4y8062oKSUFQSCkjgj5hUrctY6AkTG1XK4212TEUtLanmtymieFYJHHTnFafEZ6BefCm7SLe627DXHS40tsYSdq0kY/NNA0aZmC46dtkwL3+dFbWVepKRn/Gio7w1OdA2D/YW/5UUCnrhIZ8YNFSDwFpdRn6A/8AVTlqORZ2JEZN0tbk51wEM+Xb1SNoHXJCSE/mRmkfxwKbbN0pqBe8JhXFKV7Tj5SQoj8wg1Y13uD0CKl6LbpNxWpYSGYxQFcgnJK1AY49e4oPFngW1tluXb7YzCU82CQIyWlhJ5woYyPoawzYYbV4XdQH1yVZwFvrUhGQASlBOEkgDOB/Ot9nkzJcMPXCAYDxUfsFPJcITngkp4z7AnHrXdQYAwKzRWCcCgCQOtaHJkZt0MuPtIdUkqCFLAJA6nHpUFqPUaYhVDgqSZQH2jhGUsZ6Z9Veg/M9s1/cZCriVw7c0qVOWrcMJLilLweV9OOo5IHarY4bqd31E9cknqGu+6nMoKaguqbhjq+k7Vu/6h/Cn97qe2OpW2W517R8LZoZdYVlJcHyNIByDlXQ/lk08WzR1saQ0u4MmY/tBV8SrekK74Twnr3xTGlpKEhKAEpAwABwK1OXOJ1iOeGtfaqTQkNo3m2spaabfQ647I2pAUotpKDn1wpQq3RUVA07brfdpV0jMlMqTkLUVkgZIJ2gnCckAnHUjJqWqfJvzvbWM3M6ooooqbYooooPK0haSlQyDwRUZaLFCtCnVw23PMeAC3HXVOK2jO1IKiSEjJwOgzUrRQLN4jaetq0Kk6ebfDpUsrj2wPYORkq2pOCc/nzUL4nyozXhJc3rdH8iO4y0ltotFopSt1A+4QNvU8Yplut3nW+WlDVimzYxTkyIrjZ2nuClSgr9AaS/H6Z5Wh0RAFFybLbQlI5Jx82MD6Cga/DhKkaDsKVAgiC3kEY7UVNWqKINsiRAc+QwhvPrtSB/lRQKXjFZjedA3BtCNz0UCS38uTlHXHuUlQ/Ou/RV7VetC2+5xUJffMbBaKtuXUfKU5PTkdfzplebQ60ttxIUhYKVJPQg9RVT+E0hzTGpr3oSbvIYcVKhOKPC0HHHbkgpPA7K9KCwrEq/uKecvqbcylRHkR4hWst+u5asBRPskY96mahFwLo9dviZF2LUFpwKaixmgneMf+KpWSe/CdvatNv1lY7pfnbLbpoky2mi44ppJU2nBAI3DjPPT2oJ8LQVlAUkqT1TnkVH3tu5vQizaHGGX3FBJeeBIbT3IA6q9O3fnpSnYbXNY19MmqtrjLLnxO95QATypvYQoHLm4JUcEfJjAwKfqBRgaGhowu4yZEtXVSArY2T1JwPmJJ67lHNMsKDFgshqHGZYbH4WkBI/wrporV1b9rkzJ8YAxWaKKy6KKKKAooooCiisK5B+lBgLSVlG4bgMlOecetes0kaZtd8h6wu1xvDEcty2E/1hqQtYwlatiAkpG3CTyB9eSTUhatTWfV8SVFtN0cZkp3IWlBCJDJBxkBQPp1wRQdLDupGrwpqUxbpFrcdUW5DLim3WUckBSDkL7DII+lV/r5StReLWmdOpSox4X9bfKD35Vz2wAgD+MirCirm2S2TH79c2pUaMguJkFoNuBAGSV4O0n3AH0pA8F4j16ut91tPQQ5PfU1G3DlLYOTj2GEp/hoLaHQUVmigKq/xjs0uIu361sif+0bQoF799n39QMnPso1aFa3mkvNqbcSFIUClSSMhQPUGgUn2IHiTpKC8zOlx4MhSXHkR3AlSwAQppfXjJwfpXZYP6P2WWNN2BlCFso3PIjpKw1xx5q+yjnI3HJ5qu4bkjwk1f8C+VOaTurmWnFEn4Vfufbv6jB6g1Z0x5mz2l2VaLYZTjywtDERAHnOOK+8SBwMnJUegyaCZABFeq4LQqei3Mm9LjfGnPmfDghsEnhIzycDAz3xnAziu+gKKidSy5MC0vzIrrLRjpLii60pzcAPupSCCVE4A966bMucu1xV3VDSJqmwX0MklCVHqBn0oO2iiigKKM0UBRRUHqq6T7XGirt0Nclb0gNuFLK3Ay3tUorITzj5QPqRQTlFclolouFsizG3UOofaS4lxsEJUCM5APOK6VrSlJKlAAdyaDy6oNtqXhR2gnCRkn6Ckmfp7TOvEJukRxyNc2DtEuMS1Jjr67XE/3h6KGR261P3aZdIM+K8xE+LtqyG30tAl5lRIAWB+JPPI4IHPNRGvNS2rRNvkXVTDCrrLSG2m04Dkgp6ZPUpTu5PbPuKBS8XLpJur9t8PbKv4iZNKDKcWckJThSc+/ylZ9gPWrPsFqjWSzRLbCSUsRmg2nPU46k+560j+E2kpMJt/U2oCty+XX7RXmA7mUK5289CeMjtgDtVkAUBRRRQFFFFBF6jsULUVpfttyb3sOj05Qeyh6EdaqzTN+uvhndEaX1hudsriym33MD5UJ9D+7zyDyn3FXPUXqGw27UNsct90jJeZX0JHzIVjhST2I9aDll2Zu7XaHcJUr4iDFCXYsRI+Tzs5Dqjn5sDG0dAcnk4xss98F3uFwaixlGDEWGkzd42vu870pHonABVnBJI7VWLEnUfhLJ+HuAdu+klr2tPpH2kUE9/T6Hg44weKsJi6R9QaTku6Klw/NcZUI6sbUsuEfiSBlJ5zyP1oPMC+27VdyvFnENx6NbH20uSCfsnHQQrCSDnKVJ5+lM46UjxoJ0DodqHbW0yrs+tLaVKBIfluEDevuUg8nvtTTTOubFtTDRLX9rKeTHaSgcqcIzwPTAJ9gKCQrBrWp9pLyGlOIDiwSlJUMqA64HfFbM0CNo/UFxuWpJDM+SsNu/F+TGDTexAZfDeQoHcDgjIUOScjGOXqluy3GyydVXyHAgNs3KH5fxshLCUl3cMpyocqwB3piUoJBJ4AGTmg9Vw3S1xbmyluYhakpVuSUOKbUDjHBSQe5rzcrvEttqeuj7hVEZb81a2hu+T1HqO9cepLtItcWFPjpQ5CEpCZhwSQyvKd6ceiign93dQc2l9QQJsu5WSJDXBds7iWPhl7R9ntG1SQOAn09sdM16amRdRi7WC8Q/JdaJbeiqcJ8xlX3HEqAHBHcfdUCM5Fcd50xLc1na9SWWQ1HdQPIuKHASJDHbAH4geh+nXGDG628RbZp+T8FamE3XUDmGm4zAyUH0WoZ+u0c/TrQSF61FG0DptK75cTOfTuTGSQEuvjPypPJyQMAq/PvStonS9y1VfEay1q0Rg5ttvcHytJ6pUR7cYz1PJ7V0aR8P7hc7snVGv3fi7gohceAoZbjegI6ccfL0B5JJq0AkelBkDGKzRRQFFFFAUUUUBRRRQa32G5DS2nkJcbWClSFjIUPQjvVZXzwukW6eq8+H9xXaZucri7vsXPQY7D2OR9KtGigqSH4oXOwutw/ESwPwnsgJmR0bm1de2SM/wCqT16CnKBddNasl2642+6NSnIKlOMtpd2lKlpKcqQcHOCcZ9aY5MViUypmSyh5pf3kOJCkq+oNId98H9J3NfmxmH7Y+DnfBWEj/dII/TFA1O2hbuqI94cdGyNDXHbbx0UtaSpX6ISOPetcWFMTq24T3QpMNcJhljKwcqSpxSjjPH3k/XFIo8ONW2tRGn9dy0tAYS1LBWBj8yB+Qr0zbPF+Kkj9s2OSSMZXnP8A8YoJ3S1nuELxA1dcZUZTcOcY/wAM6SMObUEKxzkYPrU5pmBJgQ5seZkhc591sqWFZbWsqH0HJGPQUlfD+MH/AKuwfof+mtX9GvFWa5iZqyBEaI/8qgqP+KB/Ogc7LZEWzSCLJdHm3Y7bK45WTtBZJUEgk99hAPuKgLr4kaP0tBbt6bkbi7GaDaW2ftlHaMYUv7ueO5zUUjwdNwKVap1VdrmoEnaHNqfp827H5f4U56e0NpvTu02u1MIdT0ecG9z/AHlZNAhLl+IXiAryocY6Zsa8hTyyQ+4nofQ8+wA9zTpozQFl0k35kNoyJys+ZNkYU4rPXB/CPYfnmmvArNAUUUUBRRRQFFFFB//Z"/>
          <p:cNvSpPr>
            <a:spLocks noChangeAspect="1" noChangeArrowheads="1"/>
          </p:cNvSpPr>
          <p:nvPr/>
        </p:nvSpPr>
        <p:spPr bwMode="auto">
          <a:xfrm>
            <a:off x="63500" y="-465138"/>
            <a:ext cx="1000125" cy="981076"/>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133126" name="Picture 6" descr="http://t3.gstatic.com/images?q=tbn:ANd9GcQdPtUu5BfUQWasD0dMaeB8bBcA2uGdUXvTq0NJ6Hc5VjbE3If0"/>
          <p:cNvPicPr>
            <a:picLocks noChangeAspect="1" noChangeArrowheads="1"/>
          </p:cNvPicPr>
          <p:nvPr/>
        </p:nvPicPr>
        <p:blipFill>
          <a:blip r:embed="rId2" cstate="print"/>
          <a:srcRect/>
          <a:stretch>
            <a:fillRect/>
          </a:stretch>
        </p:blipFill>
        <p:spPr bwMode="auto">
          <a:xfrm>
            <a:off x="4139953" y="4149080"/>
            <a:ext cx="1459373" cy="1440000"/>
          </a:xfrm>
          <a:prstGeom prst="rect">
            <a:avLst/>
          </a:prstGeom>
          <a:noFill/>
        </p:spPr>
      </p:pic>
      <p:pic>
        <p:nvPicPr>
          <p:cNvPr id="86018" name="Picture 2" descr="http://micheldonkers.nl/blog/wp-content/gallery/imoment/klok375.jpg"/>
          <p:cNvPicPr>
            <a:picLocks noChangeAspect="1" noChangeArrowheads="1"/>
          </p:cNvPicPr>
          <p:nvPr/>
        </p:nvPicPr>
        <p:blipFill>
          <a:blip r:embed="rId3" cstate="print"/>
          <a:srcRect/>
          <a:stretch>
            <a:fillRect/>
          </a:stretch>
        </p:blipFill>
        <p:spPr bwMode="auto">
          <a:xfrm>
            <a:off x="2915816" y="1340768"/>
            <a:ext cx="1440000" cy="1440000"/>
          </a:xfrm>
          <a:prstGeom prst="rect">
            <a:avLst/>
          </a:prstGeom>
          <a:noFill/>
        </p:spPr>
      </p:pic>
      <p:pic>
        <p:nvPicPr>
          <p:cNvPr id="86020" name="Picture 4" descr="http://t3.gstatic.com/images?q=tbn:ANd9GcS_RZ0JV9c4j89Sg2TyP3NWM5-7hM23OORtSt69Lmm-rKjkLMaz9w"/>
          <p:cNvPicPr>
            <a:picLocks noChangeAspect="1" noChangeArrowheads="1"/>
          </p:cNvPicPr>
          <p:nvPr/>
        </p:nvPicPr>
        <p:blipFill>
          <a:blip r:embed="rId4" cstate="print"/>
          <a:srcRect/>
          <a:stretch>
            <a:fillRect/>
          </a:stretch>
        </p:blipFill>
        <p:spPr bwMode="auto">
          <a:xfrm>
            <a:off x="7308304" y="2564904"/>
            <a:ext cx="1440000" cy="1472433"/>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50</a:t>
            </a:fld>
            <a:endParaRPr lang="nl-NL"/>
          </a:p>
        </p:txBody>
      </p:sp>
      <p:sp>
        <p:nvSpPr>
          <p:cNvPr id="3" name="Rechthoek 2"/>
          <p:cNvSpPr/>
          <p:nvPr/>
        </p:nvSpPr>
        <p:spPr>
          <a:xfrm>
            <a:off x="179512" y="188640"/>
            <a:ext cx="8784976" cy="2623667"/>
          </a:xfrm>
          <a:prstGeom prst="rect">
            <a:avLst/>
          </a:prstGeom>
        </p:spPr>
        <p:txBody>
          <a:bodyPr wrap="square">
            <a:spAutoFit/>
          </a:bodyPr>
          <a:lstStyle/>
          <a:p>
            <a:pPr>
              <a:lnSpc>
                <a:spcPts val="4000"/>
              </a:lnSpc>
            </a:pPr>
            <a:r>
              <a:rPr lang="en-US" sz="2800" dirty="0" err="1" smtClean="0"/>
              <a:t>Notitiamque</a:t>
            </a:r>
            <a:r>
              <a:rPr lang="en-US" sz="2800" dirty="0" smtClean="0"/>
              <a:t> </a:t>
            </a:r>
            <a:r>
              <a:rPr lang="en-US" sz="2800" dirty="0" err="1" smtClean="0"/>
              <a:t>eam</a:t>
            </a:r>
            <a:r>
              <a:rPr lang="en-US" sz="2800" dirty="0" smtClean="0"/>
              <a:t> </a:t>
            </a:r>
            <a:r>
              <a:rPr lang="en-US" sz="2800" dirty="0" err="1" smtClean="0"/>
              <a:t>brevi</a:t>
            </a:r>
            <a:r>
              <a:rPr lang="en-US" sz="2800" dirty="0" smtClean="0"/>
              <a:t>, </a:t>
            </a:r>
            <a:r>
              <a:rPr lang="en-US" sz="2800" dirty="0" err="1" smtClean="0"/>
              <a:t>apud</a:t>
            </a:r>
            <a:r>
              <a:rPr lang="en-US" sz="2800" dirty="0" smtClean="0"/>
              <a:t> </a:t>
            </a:r>
            <a:r>
              <a:rPr lang="en-US" sz="2800" dirty="0" err="1" smtClean="0"/>
              <a:t>regem</a:t>
            </a:r>
            <a:r>
              <a:rPr lang="en-US" sz="2800" dirty="0" smtClean="0"/>
              <a:t> </a:t>
            </a:r>
            <a:r>
              <a:rPr lang="en-US" sz="2800" dirty="0" err="1" smtClean="0"/>
              <a:t>liberaliter</a:t>
            </a:r>
            <a:r>
              <a:rPr lang="en-US" sz="2800" dirty="0" smtClean="0"/>
              <a:t> </a:t>
            </a:r>
            <a:r>
              <a:rPr lang="en-US" sz="2800" dirty="0" err="1" smtClean="0"/>
              <a:t>dextereque</a:t>
            </a:r>
            <a:r>
              <a:rPr lang="en-US" sz="2800" dirty="0" smtClean="0"/>
              <a:t> </a:t>
            </a:r>
            <a:r>
              <a:rPr lang="en-US" sz="2800" dirty="0" err="1" smtClean="0"/>
              <a:t>obeundo</a:t>
            </a:r>
            <a:r>
              <a:rPr lang="en-US" sz="2800" dirty="0" smtClean="0"/>
              <a:t> </a:t>
            </a:r>
            <a:r>
              <a:rPr lang="en-US" sz="2800" dirty="0" err="1" smtClean="0"/>
              <a:t>officia</a:t>
            </a:r>
            <a:r>
              <a:rPr lang="en-US" sz="2800" dirty="0" smtClean="0"/>
              <a:t>, in </a:t>
            </a:r>
            <a:r>
              <a:rPr lang="en-US" sz="2800" dirty="0" err="1" smtClean="0"/>
              <a:t>familiaris</a:t>
            </a:r>
            <a:r>
              <a:rPr lang="en-US" sz="2800" dirty="0" smtClean="0"/>
              <a:t> </a:t>
            </a:r>
            <a:r>
              <a:rPr lang="en-US" sz="2800" dirty="0" err="1" smtClean="0"/>
              <a:t>amicitiae</a:t>
            </a:r>
            <a:r>
              <a:rPr lang="en-US" sz="2800" dirty="0" smtClean="0"/>
              <a:t> </a:t>
            </a:r>
            <a:r>
              <a:rPr lang="en-US" sz="2800" dirty="0" err="1" smtClean="0"/>
              <a:t>adduxerat</a:t>
            </a:r>
            <a:r>
              <a:rPr lang="en-US" sz="2800" dirty="0" smtClean="0"/>
              <a:t> </a:t>
            </a:r>
            <a:r>
              <a:rPr lang="en-US" sz="2800" dirty="0" err="1" smtClean="0"/>
              <a:t>iura</a:t>
            </a:r>
            <a:r>
              <a:rPr lang="en-US" sz="2800" dirty="0" smtClean="0"/>
              <a:t>, </a:t>
            </a:r>
            <a:r>
              <a:rPr lang="en-US" sz="2800" dirty="0" err="1" smtClean="0"/>
              <a:t>ut</a:t>
            </a:r>
            <a:r>
              <a:rPr lang="en-US" sz="2800" dirty="0" smtClean="0"/>
              <a:t> </a:t>
            </a:r>
            <a:r>
              <a:rPr lang="en-US" sz="2800" dirty="0" err="1" smtClean="0"/>
              <a:t>publicis</a:t>
            </a:r>
            <a:r>
              <a:rPr lang="en-US" sz="2800" dirty="0" smtClean="0"/>
              <a:t> </a:t>
            </a:r>
            <a:r>
              <a:rPr lang="en-US" sz="2800" dirty="0" err="1" smtClean="0"/>
              <a:t>pariter</a:t>
            </a:r>
            <a:r>
              <a:rPr lang="en-US" sz="2800" dirty="0" smtClean="0"/>
              <a:t> ac </a:t>
            </a:r>
            <a:r>
              <a:rPr lang="en-US" sz="2800" dirty="0" err="1" smtClean="0"/>
              <a:t>privatis</a:t>
            </a:r>
            <a:r>
              <a:rPr lang="en-US" sz="2800" dirty="0" smtClean="0"/>
              <a:t> </a:t>
            </a:r>
            <a:r>
              <a:rPr lang="en-US" sz="2800" dirty="0" err="1" smtClean="0"/>
              <a:t>consiliis</a:t>
            </a:r>
            <a:r>
              <a:rPr lang="en-US" sz="2800" dirty="0" smtClean="0"/>
              <a:t> </a:t>
            </a:r>
            <a:r>
              <a:rPr lang="en-US" sz="2800" dirty="0" err="1" smtClean="0"/>
              <a:t>bello</a:t>
            </a:r>
            <a:r>
              <a:rPr lang="en-US" sz="2800" dirty="0" smtClean="0"/>
              <a:t> </a:t>
            </a:r>
            <a:r>
              <a:rPr lang="en-US" sz="2800" dirty="0" err="1" smtClean="0"/>
              <a:t>domique</a:t>
            </a:r>
            <a:r>
              <a:rPr lang="en-US" sz="2800" dirty="0" smtClean="0"/>
              <a:t> </a:t>
            </a:r>
            <a:r>
              <a:rPr lang="en-US" sz="2800" dirty="0" err="1" smtClean="0"/>
              <a:t>interesset</a:t>
            </a:r>
            <a:r>
              <a:rPr lang="en-US" sz="2800" dirty="0" smtClean="0"/>
              <a:t> et per </a:t>
            </a:r>
            <a:r>
              <a:rPr lang="en-US" sz="2800" dirty="0" err="1" smtClean="0"/>
              <a:t>omnia</a:t>
            </a:r>
            <a:r>
              <a:rPr lang="en-US" sz="2800" dirty="0" smtClean="0"/>
              <a:t> </a:t>
            </a:r>
            <a:r>
              <a:rPr lang="en-US" sz="2800" dirty="0" err="1" smtClean="0"/>
              <a:t>expertus</a:t>
            </a:r>
            <a:r>
              <a:rPr lang="en-US" sz="2800" dirty="0" smtClean="0"/>
              <a:t> </a:t>
            </a:r>
            <a:r>
              <a:rPr lang="en-US" sz="2800" dirty="0" err="1" smtClean="0"/>
              <a:t>postremo</a:t>
            </a:r>
            <a:r>
              <a:rPr lang="en-US" sz="2800" dirty="0" smtClean="0"/>
              <a:t> tutor </a:t>
            </a:r>
            <a:r>
              <a:rPr lang="en-US" sz="2800" dirty="0" err="1" smtClean="0"/>
              <a:t>etiam</a:t>
            </a:r>
            <a:r>
              <a:rPr lang="en-US" sz="2800" dirty="0" smtClean="0"/>
              <a:t> </a:t>
            </a:r>
            <a:r>
              <a:rPr lang="en-US" sz="2800" dirty="0" err="1" smtClean="0"/>
              <a:t>liberis</a:t>
            </a:r>
            <a:r>
              <a:rPr lang="en-US" sz="2800" dirty="0" smtClean="0"/>
              <a:t> </a:t>
            </a:r>
            <a:r>
              <a:rPr lang="en-US" sz="2800" dirty="0" err="1" smtClean="0"/>
              <a:t>regis</a:t>
            </a:r>
            <a:r>
              <a:rPr lang="en-US" sz="2800" dirty="0" smtClean="0"/>
              <a:t> </a:t>
            </a:r>
            <a:r>
              <a:rPr lang="en-US" sz="2800" dirty="0" err="1" smtClean="0"/>
              <a:t>testamento</a:t>
            </a:r>
            <a:r>
              <a:rPr lang="en-US" sz="2800" dirty="0" smtClean="0"/>
              <a:t> </a:t>
            </a:r>
            <a:r>
              <a:rPr lang="en-US" sz="2800" dirty="0" err="1" smtClean="0"/>
              <a:t>institueretur</a:t>
            </a:r>
            <a:r>
              <a:rPr lang="en-US" sz="2800" dirty="0" smtClean="0"/>
              <a:t>. </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err="1" smtClean="0">
                <a:solidFill>
                  <a:schemeClr val="accent3">
                    <a:lumMod val="60000"/>
                    <a:lumOff val="40000"/>
                  </a:schemeClr>
                </a:solidFill>
                <a:latin typeface="+mj-lt"/>
                <a:ea typeface="+mj-ea"/>
                <a:cs typeface="+mj-cs"/>
              </a:rPr>
              <a:t>Tarquinius</a:t>
            </a:r>
            <a:r>
              <a:rPr lang="nl-NL" sz="2800" noProof="0" dirty="0" smtClean="0">
                <a:solidFill>
                  <a:schemeClr val="accent3">
                    <a:lumMod val="60000"/>
                    <a:lumOff val="40000"/>
                  </a:schemeClr>
                </a:solidFill>
                <a:latin typeface="+mj-lt"/>
                <a:ea typeface="+mj-ea"/>
                <a:cs typeface="+mj-cs"/>
              </a:rPr>
              <a:t> werkt zich binnen het paleis naar boven, en wekt zoveel vertrouwen, dat hij door koning </a:t>
            </a:r>
            <a:r>
              <a:rPr lang="nl-NL" sz="2800" noProof="0" dirty="0" err="1" smtClean="0">
                <a:solidFill>
                  <a:schemeClr val="accent3">
                    <a:lumMod val="60000"/>
                    <a:lumOff val="40000"/>
                  </a:schemeClr>
                </a:solidFill>
                <a:latin typeface="+mj-lt"/>
                <a:ea typeface="+mj-ea"/>
                <a:cs typeface="+mj-cs"/>
              </a:rPr>
              <a:t>Ancus</a:t>
            </a:r>
            <a:r>
              <a:rPr lang="nl-NL" sz="2800" noProof="0" dirty="0" smtClean="0">
                <a:solidFill>
                  <a:schemeClr val="accent3">
                    <a:lumMod val="60000"/>
                    <a:lumOff val="40000"/>
                  </a:schemeClr>
                </a:solidFill>
                <a:latin typeface="+mj-lt"/>
                <a:ea typeface="+mj-ea"/>
                <a:cs typeface="+mj-cs"/>
              </a:rPr>
              <a:t> bij alles betrokken wordt, en zelfs voogd van diens kinderen wordt.</a:t>
            </a: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pic>
        <p:nvPicPr>
          <p:cNvPr id="217090" name="Picture 2" descr="http://t0.gstatic.com/images?q=tbn:ANd9GcTinbHVhAUCwW28qEg4LyDADS1D9aLa_ESJCi6ZakRTubyEYmof"/>
          <p:cNvPicPr>
            <a:picLocks noChangeAspect="1" noChangeArrowheads="1"/>
          </p:cNvPicPr>
          <p:nvPr/>
        </p:nvPicPr>
        <p:blipFill>
          <a:blip r:embed="rId2" cstate="print"/>
          <a:srcRect/>
          <a:stretch>
            <a:fillRect/>
          </a:stretch>
        </p:blipFill>
        <p:spPr bwMode="auto">
          <a:xfrm>
            <a:off x="4499992" y="2276872"/>
            <a:ext cx="2952328" cy="2394807"/>
          </a:xfrm>
          <a:prstGeom prst="rect">
            <a:avLst/>
          </a:prstGeom>
          <a:noFill/>
          <a:scene3d>
            <a:camera prst="orthographicFront">
              <a:rot lat="0" lon="0" rev="0"/>
            </a:camera>
            <a:lightRig rig="threePt" dir="t"/>
          </a:scene3d>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51</a:t>
            </a:fld>
            <a:endParaRPr lang="nl-NL"/>
          </a:p>
        </p:txBody>
      </p:sp>
      <p:sp>
        <p:nvSpPr>
          <p:cNvPr id="3" name="Rechthoek 2"/>
          <p:cNvSpPr/>
          <p:nvPr/>
        </p:nvSpPr>
        <p:spPr>
          <a:xfrm>
            <a:off x="179512" y="188640"/>
            <a:ext cx="8712968" cy="3136628"/>
          </a:xfrm>
          <a:prstGeom prst="rect">
            <a:avLst/>
          </a:prstGeom>
        </p:spPr>
        <p:txBody>
          <a:bodyPr wrap="square">
            <a:spAutoFit/>
          </a:bodyPr>
          <a:lstStyle/>
          <a:p>
            <a:pPr>
              <a:lnSpc>
                <a:spcPts val="4000"/>
              </a:lnSpc>
            </a:pPr>
            <a:r>
              <a:rPr lang="en-US" sz="2800" dirty="0" err="1" smtClean="0"/>
              <a:t>Regnavit</a:t>
            </a:r>
            <a:r>
              <a:rPr lang="en-US" sz="2800" dirty="0" smtClean="0"/>
              <a:t> </a:t>
            </a:r>
            <a:r>
              <a:rPr lang="en-US" sz="2800" dirty="0" err="1" smtClean="0"/>
              <a:t>Ancus</a:t>
            </a:r>
            <a:r>
              <a:rPr lang="en-US" sz="2800" dirty="0" smtClean="0"/>
              <a:t> </a:t>
            </a:r>
            <a:r>
              <a:rPr lang="en-US" sz="2800" dirty="0" err="1" smtClean="0"/>
              <a:t>annos</a:t>
            </a:r>
            <a:r>
              <a:rPr lang="en-US" sz="2800" dirty="0" smtClean="0"/>
              <a:t> </a:t>
            </a:r>
            <a:r>
              <a:rPr lang="en-US" sz="2800" dirty="0" err="1" smtClean="0"/>
              <a:t>quattuor</a:t>
            </a:r>
            <a:r>
              <a:rPr lang="en-US" sz="2800" dirty="0" smtClean="0"/>
              <a:t> et </a:t>
            </a:r>
            <a:r>
              <a:rPr lang="en-US" sz="2800" dirty="0" err="1" smtClean="0"/>
              <a:t>viginti</a:t>
            </a:r>
            <a:r>
              <a:rPr lang="en-US" sz="2800" dirty="0" smtClean="0"/>
              <a:t>, </a:t>
            </a:r>
            <a:r>
              <a:rPr lang="en-US" sz="2800" dirty="0" err="1" smtClean="0"/>
              <a:t>cuilibet</a:t>
            </a:r>
            <a:r>
              <a:rPr lang="en-US" sz="2800" dirty="0" smtClean="0"/>
              <a:t> </a:t>
            </a:r>
            <a:r>
              <a:rPr lang="en-US" sz="2800" dirty="0" err="1" smtClean="0"/>
              <a:t>superiorum</a:t>
            </a:r>
            <a:r>
              <a:rPr lang="en-US" sz="2800" dirty="0" smtClean="0"/>
              <a:t> </a:t>
            </a:r>
            <a:r>
              <a:rPr lang="en-US" sz="2800" dirty="0" err="1" smtClean="0"/>
              <a:t>regum</a:t>
            </a:r>
            <a:r>
              <a:rPr lang="en-US" sz="2800" dirty="0" smtClean="0"/>
              <a:t> belli </a:t>
            </a:r>
            <a:r>
              <a:rPr lang="en-US" sz="2800" dirty="0" err="1" smtClean="0"/>
              <a:t>pacisque</a:t>
            </a:r>
            <a:r>
              <a:rPr lang="en-US" sz="2800" dirty="0" smtClean="0"/>
              <a:t> et </a:t>
            </a:r>
            <a:r>
              <a:rPr lang="en-US" sz="2800" dirty="0" err="1" smtClean="0"/>
              <a:t>artibus</a:t>
            </a:r>
            <a:r>
              <a:rPr lang="en-US" sz="2800" dirty="0" smtClean="0"/>
              <a:t> et </a:t>
            </a:r>
            <a:r>
              <a:rPr lang="en-US" sz="2800" dirty="0" err="1" smtClean="0"/>
              <a:t>gloria</a:t>
            </a:r>
            <a:r>
              <a:rPr lang="en-US" sz="2800" dirty="0" smtClean="0"/>
              <a:t> par. </a:t>
            </a:r>
            <a:r>
              <a:rPr lang="en-US" sz="2800" dirty="0" err="1" smtClean="0"/>
              <a:t>Iam</a:t>
            </a:r>
            <a:r>
              <a:rPr lang="en-US" sz="2800" dirty="0" smtClean="0"/>
              <a:t> </a:t>
            </a:r>
            <a:r>
              <a:rPr lang="en-US" sz="2800" dirty="0" err="1" smtClean="0"/>
              <a:t>filii</a:t>
            </a:r>
            <a:r>
              <a:rPr lang="en-US" sz="2800" dirty="0" smtClean="0"/>
              <a:t> </a:t>
            </a:r>
            <a:r>
              <a:rPr lang="en-US" sz="2800" dirty="0" err="1" smtClean="0"/>
              <a:t>prope</a:t>
            </a:r>
            <a:r>
              <a:rPr lang="en-US" sz="2800" dirty="0" smtClean="0"/>
              <a:t> </a:t>
            </a:r>
            <a:r>
              <a:rPr lang="en-US" sz="2800" dirty="0" err="1" smtClean="0"/>
              <a:t>puberem</a:t>
            </a:r>
            <a:r>
              <a:rPr lang="en-US" sz="2800" dirty="0" smtClean="0"/>
              <a:t> </a:t>
            </a:r>
            <a:r>
              <a:rPr lang="en-US" sz="2800" dirty="0" err="1" smtClean="0"/>
              <a:t>aetatem</a:t>
            </a:r>
            <a:r>
              <a:rPr lang="en-US" sz="2800" dirty="0" smtClean="0"/>
              <a:t> </a:t>
            </a:r>
            <a:r>
              <a:rPr lang="en-US" sz="2800" dirty="0" err="1" smtClean="0"/>
              <a:t>erant</a:t>
            </a:r>
            <a:r>
              <a:rPr lang="en-US" sz="2800" dirty="0" smtClean="0"/>
              <a:t>. </a:t>
            </a:r>
            <a:r>
              <a:rPr lang="en-US" sz="2800" dirty="0" err="1" smtClean="0"/>
              <a:t>Eo</a:t>
            </a:r>
            <a:r>
              <a:rPr lang="en-US" sz="2800" dirty="0" smtClean="0"/>
              <a:t> </a:t>
            </a:r>
            <a:r>
              <a:rPr lang="en-US" sz="2800" dirty="0" err="1" smtClean="0"/>
              <a:t>magis</a:t>
            </a:r>
            <a:r>
              <a:rPr lang="en-US" sz="2800" dirty="0" smtClean="0"/>
              <a:t> </a:t>
            </a:r>
            <a:r>
              <a:rPr lang="en-US" sz="2800" dirty="0" err="1" smtClean="0"/>
              <a:t>Tarquinius</a:t>
            </a:r>
            <a:r>
              <a:rPr lang="en-US" sz="2800" dirty="0" smtClean="0"/>
              <a:t> </a:t>
            </a:r>
            <a:r>
              <a:rPr lang="en-US" sz="2800" dirty="0" err="1" smtClean="0"/>
              <a:t>instare</a:t>
            </a:r>
            <a:r>
              <a:rPr lang="en-US" sz="2800" dirty="0" smtClean="0"/>
              <a:t> </a:t>
            </a:r>
            <a:r>
              <a:rPr lang="en-US" sz="2800" dirty="0" err="1" smtClean="0"/>
              <a:t>ut</a:t>
            </a:r>
            <a:r>
              <a:rPr lang="en-US" sz="2800" dirty="0" smtClean="0"/>
              <a:t> quam </a:t>
            </a:r>
            <a:r>
              <a:rPr lang="en-US" sz="2800" dirty="0" err="1" smtClean="0"/>
              <a:t>primum</a:t>
            </a:r>
            <a:r>
              <a:rPr lang="en-US" sz="2800" dirty="0" smtClean="0"/>
              <a:t> comitia </a:t>
            </a:r>
            <a:r>
              <a:rPr lang="en-US" sz="2800" dirty="0" err="1" smtClean="0"/>
              <a:t>regi</a:t>
            </a:r>
            <a:r>
              <a:rPr lang="en-US" sz="2800" dirty="0" smtClean="0"/>
              <a:t> </a:t>
            </a:r>
            <a:r>
              <a:rPr lang="en-US" sz="2800" dirty="0" err="1" smtClean="0"/>
              <a:t>creando</a:t>
            </a:r>
            <a:r>
              <a:rPr lang="en-US" sz="2800" dirty="0" smtClean="0"/>
              <a:t> </a:t>
            </a:r>
            <a:r>
              <a:rPr lang="en-US" sz="2800" dirty="0" err="1" smtClean="0"/>
              <a:t>fierent</a:t>
            </a:r>
            <a:r>
              <a:rPr lang="en-US" sz="2800" dirty="0" smtClean="0"/>
              <a:t>. </a:t>
            </a:r>
            <a:r>
              <a:rPr lang="en-US" sz="2800" dirty="0" err="1" smtClean="0"/>
              <a:t>Quibus</a:t>
            </a:r>
            <a:r>
              <a:rPr lang="en-US" sz="2800" dirty="0" smtClean="0"/>
              <a:t> </a:t>
            </a:r>
            <a:r>
              <a:rPr lang="en-US" sz="2800" dirty="0" err="1" smtClean="0"/>
              <a:t>indictis</a:t>
            </a:r>
            <a:r>
              <a:rPr lang="en-US" sz="2800" dirty="0" smtClean="0"/>
              <a:t> sub tempus </a:t>
            </a:r>
            <a:r>
              <a:rPr lang="en-US" sz="2800" dirty="0" err="1" smtClean="0"/>
              <a:t>pueros</a:t>
            </a:r>
            <a:r>
              <a:rPr lang="en-US" sz="2800" dirty="0" smtClean="0"/>
              <a:t> </a:t>
            </a:r>
            <a:r>
              <a:rPr lang="en-US" sz="2800" dirty="0" err="1" smtClean="0"/>
              <a:t>venatum</a:t>
            </a:r>
            <a:r>
              <a:rPr lang="en-US" sz="2800" dirty="0" smtClean="0"/>
              <a:t> </a:t>
            </a:r>
            <a:r>
              <a:rPr lang="en-US" sz="2800" dirty="0" err="1" smtClean="0"/>
              <a:t>ablegavit</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smtClean="0">
                <a:solidFill>
                  <a:schemeClr val="accent3">
                    <a:lumMod val="60000"/>
                    <a:lumOff val="40000"/>
                  </a:schemeClr>
                </a:solidFill>
                <a:latin typeface="+mj-lt"/>
                <a:ea typeface="+mj-ea"/>
                <a:cs typeface="+mj-cs"/>
              </a:rPr>
              <a:t>Einde van de regeerperiode van </a:t>
            </a:r>
            <a:r>
              <a:rPr lang="nl-NL" sz="2800" noProof="0" dirty="0" err="1" smtClean="0">
                <a:solidFill>
                  <a:schemeClr val="accent3">
                    <a:lumMod val="60000"/>
                    <a:lumOff val="40000"/>
                  </a:schemeClr>
                </a:solidFill>
                <a:latin typeface="+mj-lt"/>
                <a:ea typeface="+mj-ea"/>
                <a:cs typeface="+mj-cs"/>
              </a:rPr>
              <a:t>Ancus</a:t>
            </a:r>
            <a:r>
              <a:rPr lang="nl-NL" sz="2800" noProof="0" dirty="0" smtClean="0">
                <a:solidFill>
                  <a:schemeClr val="accent3">
                    <a:lumMod val="60000"/>
                    <a:lumOff val="40000"/>
                  </a:schemeClr>
                </a:solidFill>
                <a:latin typeface="+mj-lt"/>
                <a:ea typeface="+mj-ea"/>
                <a:cs typeface="+mj-cs"/>
              </a:rPr>
              <a:t> </a:t>
            </a:r>
            <a:r>
              <a:rPr lang="nl-NL" sz="2800" noProof="0" dirty="0" err="1" smtClean="0">
                <a:solidFill>
                  <a:schemeClr val="accent3">
                    <a:lumMod val="60000"/>
                    <a:lumOff val="40000"/>
                  </a:schemeClr>
                </a:solidFill>
                <a:latin typeface="+mj-lt"/>
                <a:ea typeface="+mj-ea"/>
                <a:cs typeface="+mj-cs"/>
              </a:rPr>
              <a:t>Marcius</a:t>
            </a:r>
            <a:r>
              <a:rPr lang="nl-NL" sz="2800" noProof="0" dirty="0" smtClean="0">
                <a:solidFill>
                  <a:schemeClr val="accent3">
                    <a:lumMod val="60000"/>
                    <a:lumOff val="40000"/>
                  </a:schemeClr>
                </a:solidFill>
                <a:latin typeface="+mj-lt"/>
                <a:ea typeface="+mj-ea"/>
                <a:cs typeface="+mj-cs"/>
              </a:rPr>
              <a:t>/</a:t>
            </a:r>
            <a:r>
              <a:rPr lang="nl-NL" sz="2800" noProof="0" dirty="0" err="1" smtClean="0">
                <a:solidFill>
                  <a:schemeClr val="accent3">
                    <a:lumMod val="60000"/>
                    <a:lumOff val="40000"/>
                  </a:schemeClr>
                </a:solidFill>
                <a:latin typeface="+mj-lt"/>
                <a:ea typeface="+mj-ea"/>
                <a:cs typeface="+mj-cs"/>
              </a:rPr>
              <a:t>Martius</a:t>
            </a:r>
            <a:r>
              <a:rPr lang="nl-NL" sz="2800" noProof="0" dirty="0" smtClean="0">
                <a:solidFill>
                  <a:schemeClr val="accent3">
                    <a:lumMod val="60000"/>
                    <a:lumOff val="40000"/>
                  </a:schemeClr>
                </a:solidFill>
                <a:latin typeface="+mj-lt"/>
                <a:ea typeface="+mj-ea"/>
                <a:cs typeface="+mj-cs"/>
              </a:rPr>
              <a:t>. Diens zonen zijn aangewezen kandidaten om hun vader op te volgen, maar daar steekt </a:t>
            </a:r>
            <a:r>
              <a:rPr lang="nl-NL" sz="2800" noProof="0" dirty="0" err="1" smtClean="0">
                <a:solidFill>
                  <a:schemeClr val="accent3">
                    <a:lumMod val="60000"/>
                    <a:lumOff val="40000"/>
                  </a:schemeClr>
                </a:solidFill>
                <a:latin typeface="+mj-lt"/>
                <a:ea typeface="+mj-ea"/>
                <a:cs typeface="+mj-cs"/>
              </a:rPr>
              <a:t>Tarquinius</a:t>
            </a:r>
            <a:r>
              <a:rPr lang="nl-NL" sz="2800" noProof="0" dirty="0" smtClean="0">
                <a:solidFill>
                  <a:schemeClr val="accent3">
                    <a:lumMod val="60000"/>
                    <a:lumOff val="40000"/>
                  </a:schemeClr>
                </a:solidFill>
                <a:latin typeface="+mj-lt"/>
                <a:ea typeface="+mj-ea"/>
                <a:cs typeface="+mj-cs"/>
              </a:rPr>
              <a:t> </a:t>
            </a:r>
            <a:r>
              <a:rPr lang="nl-NL" sz="2800" noProof="0" dirty="0" err="1" smtClean="0">
                <a:solidFill>
                  <a:schemeClr val="accent3">
                    <a:lumMod val="60000"/>
                    <a:lumOff val="40000"/>
                  </a:schemeClr>
                </a:solidFill>
                <a:latin typeface="+mj-lt"/>
                <a:ea typeface="+mj-ea"/>
                <a:cs typeface="+mj-cs"/>
              </a:rPr>
              <a:t>Priscus</a:t>
            </a:r>
            <a:r>
              <a:rPr lang="nl-NL" sz="2800" noProof="0" dirty="0" smtClean="0">
                <a:solidFill>
                  <a:schemeClr val="accent3">
                    <a:lumMod val="60000"/>
                    <a:lumOff val="40000"/>
                  </a:schemeClr>
                </a:solidFill>
                <a:latin typeface="+mj-lt"/>
                <a:ea typeface="+mj-ea"/>
                <a:cs typeface="+mj-cs"/>
              </a:rPr>
              <a:t> een stokje voor: de jongens mogen op jacht…</a:t>
            </a: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pic>
        <p:nvPicPr>
          <p:cNvPr id="216066" name="Picture 2" descr="http://www.animaatjes.nl/sport-plaatjes/sport-plaatjes/jagen/jagers_34.gif"/>
          <p:cNvPicPr>
            <a:picLocks noChangeAspect="1" noChangeArrowheads="1"/>
          </p:cNvPicPr>
          <p:nvPr/>
        </p:nvPicPr>
        <p:blipFill>
          <a:blip r:embed="rId2" cstate="print"/>
          <a:srcRect/>
          <a:stretch>
            <a:fillRect/>
          </a:stretch>
        </p:blipFill>
        <p:spPr bwMode="auto">
          <a:xfrm>
            <a:off x="5786446" y="2786058"/>
            <a:ext cx="2962275" cy="1905000"/>
          </a:xfrm>
          <a:prstGeom prst="rect">
            <a:avLst/>
          </a:prstGeom>
          <a:noFill/>
        </p:spPr>
      </p:pic>
      <p:sp>
        <p:nvSpPr>
          <p:cNvPr id="6" name="Rechthoek 5"/>
          <p:cNvSpPr/>
          <p:nvPr/>
        </p:nvSpPr>
        <p:spPr>
          <a:xfrm>
            <a:off x="2771800" y="3429000"/>
            <a:ext cx="2948243" cy="461665"/>
          </a:xfrm>
          <a:prstGeom prst="rect">
            <a:avLst/>
          </a:prstGeom>
        </p:spPr>
        <p:txBody>
          <a:bodyPr wrap="none">
            <a:spAutoFit/>
          </a:bodyPr>
          <a:lstStyle/>
          <a:p>
            <a:r>
              <a:rPr lang="en-US" sz="2400" i="1" dirty="0" smtClean="0"/>
              <a:t>…</a:t>
            </a:r>
            <a:r>
              <a:rPr lang="en-US" sz="2400" i="1" dirty="0" err="1" smtClean="0"/>
              <a:t>venatum</a:t>
            </a:r>
            <a:r>
              <a:rPr lang="en-US" sz="2400" i="1" dirty="0" smtClean="0"/>
              <a:t> </a:t>
            </a:r>
            <a:r>
              <a:rPr lang="en-US" sz="2400" i="1" dirty="0" err="1" smtClean="0"/>
              <a:t>ablegavit</a:t>
            </a:r>
            <a:r>
              <a:rPr lang="en-US" sz="2400" i="1" dirty="0" smtClean="0"/>
              <a:t>…</a:t>
            </a:r>
            <a:endParaRPr lang="nl-NL" sz="2400" i="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52</a:t>
            </a:fld>
            <a:endParaRPr lang="nl-NL"/>
          </a:p>
        </p:txBody>
      </p:sp>
      <p:sp>
        <p:nvSpPr>
          <p:cNvPr id="3" name="Rechthoek 2"/>
          <p:cNvSpPr/>
          <p:nvPr/>
        </p:nvSpPr>
        <p:spPr>
          <a:xfrm>
            <a:off x="179512" y="188640"/>
            <a:ext cx="8784976" cy="2623667"/>
          </a:xfrm>
          <a:prstGeom prst="rect">
            <a:avLst/>
          </a:prstGeom>
        </p:spPr>
        <p:txBody>
          <a:bodyPr wrap="square">
            <a:spAutoFit/>
          </a:bodyPr>
          <a:lstStyle/>
          <a:p>
            <a:pPr>
              <a:lnSpc>
                <a:spcPts val="4000"/>
              </a:lnSpc>
            </a:pPr>
            <a:r>
              <a:rPr lang="en-US" sz="2800" dirty="0" err="1" smtClean="0"/>
              <a:t>Isque</a:t>
            </a:r>
            <a:r>
              <a:rPr lang="en-US" sz="2800" dirty="0" smtClean="0"/>
              <a:t> primus et </a:t>
            </a:r>
            <a:r>
              <a:rPr lang="en-US" sz="2800" dirty="0" err="1" smtClean="0"/>
              <a:t>petisse</a:t>
            </a:r>
            <a:r>
              <a:rPr lang="en-US" sz="2800" dirty="0" smtClean="0"/>
              <a:t> </a:t>
            </a:r>
            <a:r>
              <a:rPr lang="en-US" sz="2800" dirty="0" err="1" smtClean="0"/>
              <a:t>ambitiose</a:t>
            </a:r>
            <a:r>
              <a:rPr lang="en-US" sz="2800" dirty="0" smtClean="0"/>
              <a:t> regnum et </a:t>
            </a:r>
            <a:r>
              <a:rPr lang="en-US" sz="2800" dirty="0" err="1" smtClean="0"/>
              <a:t>orationem</a:t>
            </a:r>
            <a:r>
              <a:rPr lang="en-US" sz="2800" dirty="0" smtClean="0"/>
              <a:t> </a:t>
            </a:r>
            <a:r>
              <a:rPr lang="en-US" sz="2800" dirty="0" err="1" smtClean="0"/>
              <a:t>dicitur</a:t>
            </a:r>
            <a:r>
              <a:rPr lang="en-US" sz="2800" dirty="0" smtClean="0"/>
              <a:t> </a:t>
            </a:r>
            <a:r>
              <a:rPr lang="en-US" sz="2800" dirty="0" err="1" smtClean="0"/>
              <a:t>habuisse</a:t>
            </a:r>
            <a:r>
              <a:rPr lang="en-US" sz="2800" dirty="0" smtClean="0"/>
              <a:t> ad </a:t>
            </a:r>
            <a:r>
              <a:rPr lang="en-US" sz="2800" dirty="0" err="1" smtClean="0"/>
              <a:t>conciliandos</a:t>
            </a:r>
            <a:r>
              <a:rPr lang="en-US" sz="2800" dirty="0" smtClean="0"/>
              <a:t> </a:t>
            </a:r>
            <a:r>
              <a:rPr lang="en-US" sz="2800" dirty="0" err="1" smtClean="0"/>
              <a:t>plebis</a:t>
            </a:r>
            <a:r>
              <a:rPr lang="en-US" sz="2800" dirty="0" smtClean="0"/>
              <a:t> </a:t>
            </a:r>
            <a:r>
              <a:rPr lang="en-US" sz="2800" dirty="0" err="1" smtClean="0"/>
              <a:t>animos</a:t>
            </a:r>
            <a:r>
              <a:rPr lang="en-US" sz="2800" dirty="0" smtClean="0"/>
              <a:t> </a:t>
            </a:r>
            <a:r>
              <a:rPr lang="en-US" sz="2800" dirty="0" err="1" smtClean="0"/>
              <a:t>compositam</a:t>
            </a:r>
            <a:r>
              <a:rPr lang="en-US" sz="2800" dirty="0" smtClean="0"/>
              <a:t>: </a:t>
            </a:r>
            <a:r>
              <a:rPr lang="en-US" sz="2800" dirty="0" smtClean="0">
                <a:solidFill>
                  <a:srgbClr val="FFFF00"/>
                </a:solidFill>
              </a:rPr>
              <a:t>se non </a:t>
            </a:r>
            <a:r>
              <a:rPr lang="en-US" sz="2800" dirty="0" err="1" smtClean="0">
                <a:solidFill>
                  <a:srgbClr val="FFFF00"/>
                </a:solidFill>
              </a:rPr>
              <a:t>rem</a:t>
            </a:r>
            <a:r>
              <a:rPr lang="en-US" sz="2800" dirty="0" smtClean="0">
                <a:solidFill>
                  <a:srgbClr val="FFFF00"/>
                </a:solidFill>
              </a:rPr>
              <a:t> </a:t>
            </a:r>
            <a:r>
              <a:rPr lang="en-US" sz="2800" dirty="0" err="1" smtClean="0">
                <a:solidFill>
                  <a:srgbClr val="FFFF00"/>
                </a:solidFill>
              </a:rPr>
              <a:t>novam</a:t>
            </a:r>
            <a:r>
              <a:rPr lang="en-US" sz="2800" dirty="0" smtClean="0">
                <a:solidFill>
                  <a:srgbClr val="FFFF00"/>
                </a:solidFill>
              </a:rPr>
              <a:t> </a:t>
            </a:r>
            <a:r>
              <a:rPr lang="en-US" sz="2800" dirty="0" err="1" smtClean="0">
                <a:solidFill>
                  <a:srgbClr val="FFFF00"/>
                </a:solidFill>
              </a:rPr>
              <a:t>petere</a:t>
            </a:r>
            <a:r>
              <a:rPr lang="en-US" sz="2800" dirty="0" smtClean="0">
                <a:solidFill>
                  <a:srgbClr val="FFFF00"/>
                </a:solidFill>
              </a:rPr>
              <a:t>, </a:t>
            </a:r>
            <a:r>
              <a:rPr lang="en-US" sz="2800" dirty="0" err="1" smtClean="0">
                <a:solidFill>
                  <a:srgbClr val="FFFF00"/>
                </a:solidFill>
              </a:rPr>
              <a:t>quippe</a:t>
            </a:r>
            <a:r>
              <a:rPr lang="en-US" sz="2800" dirty="0" smtClean="0">
                <a:solidFill>
                  <a:srgbClr val="FFFF00"/>
                </a:solidFill>
              </a:rPr>
              <a:t> qui non primus, quod </a:t>
            </a:r>
            <a:r>
              <a:rPr lang="en-US" sz="2800" dirty="0" err="1" smtClean="0">
                <a:solidFill>
                  <a:srgbClr val="FFFF00"/>
                </a:solidFill>
              </a:rPr>
              <a:t>quisquam</a:t>
            </a:r>
            <a:r>
              <a:rPr lang="en-US" sz="2800" dirty="0" smtClean="0">
                <a:solidFill>
                  <a:srgbClr val="FFFF00"/>
                </a:solidFill>
              </a:rPr>
              <a:t> </a:t>
            </a:r>
            <a:r>
              <a:rPr lang="en-US" sz="2800" dirty="0" err="1" smtClean="0">
                <a:solidFill>
                  <a:srgbClr val="FFFF00"/>
                </a:solidFill>
              </a:rPr>
              <a:t>indignari</a:t>
            </a:r>
            <a:r>
              <a:rPr lang="en-US" sz="2800" dirty="0" smtClean="0">
                <a:solidFill>
                  <a:srgbClr val="FFFF00"/>
                </a:solidFill>
              </a:rPr>
              <a:t> </a:t>
            </a:r>
            <a:r>
              <a:rPr lang="en-US" sz="2800" dirty="0" err="1" smtClean="0">
                <a:solidFill>
                  <a:srgbClr val="FFFF00"/>
                </a:solidFill>
              </a:rPr>
              <a:t>mirarive</a:t>
            </a:r>
            <a:r>
              <a:rPr lang="en-US" sz="2800" dirty="0" smtClean="0">
                <a:solidFill>
                  <a:srgbClr val="FFFF00"/>
                </a:solidFill>
              </a:rPr>
              <a:t> </a:t>
            </a:r>
            <a:r>
              <a:rPr lang="en-US" sz="2800" dirty="0" err="1" smtClean="0">
                <a:solidFill>
                  <a:srgbClr val="FFFF00"/>
                </a:solidFill>
              </a:rPr>
              <a:t>posset</a:t>
            </a:r>
            <a:r>
              <a:rPr lang="en-US" sz="2800" dirty="0" smtClean="0">
                <a:solidFill>
                  <a:srgbClr val="FFFF00"/>
                </a:solidFill>
              </a:rPr>
              <a:t>, </a:t>
            </a:r>
            <a:r>
              <a:rPr lang="en-US" sz="2800" dirty="0" err="1" smtClean="0">
                <a:solidFill>
                  <a:srgbClr val="FFFF00"/>
                </a:solidFill>
              </a:rPr>
              <a:t>sed</a:t>
            </a:r>
            <a:r>
              <a:rPr lang="en-US" sz="2800" dirty="0" smtClean="0">
                <a:solidFill>
                  <a:srgbClr val="FFFF00"/>
                </a:solidFill>
              </a:rPr>
              <a:t> </a:t>
            </a:r>
            <a:r>
              <a:rPr lang="en-US" sz="2800" dirty="0" err="1" smtClean="0">
                <a:solidFill>
                  <a:srgbClr val="FFFF00"/>
                </a:solidFill>
              </a:rPr>
              <a:t>tertius</a:t>
            </a:r>
            <a:r>
              <a:rPr lang="en-US" sz="2800" dirty="0" smtClean="0">
                <a:solidFill>
                  <a:srgbClr val="FFFF00"/>
                </a:solidFill>
              </a:rPr>
              <a:t> </a:t>
            </a:r>
            <a:r>
              <a:rPr lang="en-US" sz="2800" dirty="0" err="1" smtClean="0">
                <a:solidFill>
                  <a:srgbClr val="FFFF00"/>
                </a:solidFill>
              </a:rPr>
              <a:t>Romae</a:t>
            </a:r>
            <a:r>
              <a:rPr lang="en-US" sz="2800" dirty="0" smtClean="0">
                <a:solidFill>
                  <a:srgbClr val="FFFF00"/>
                </a:solidFill>
              </a:rPr>
              <a:t> </a:t>
            </a:r>
            <a:r>
              <a:rPr lang="en-US" sz="2800" dirty="0" err="1" smtClean="0">
                <a:solidFill>
                  <a:srgbClr val="FFFF00"/>
                </a:solidFill>
              </a:rPr>
              <a:t>peregrinus</a:t>
            </a:r>
            <a:r>
              <a:rPr lang="en-US" sz="2800" dirty="0" smtClean="0">
                <a:solidFill>
                  <a:srgbClr val="FFFF00"/>
                </a:solidFill>
              </a:rPr>
              <a:t> regnum </a:t>
            </a:r>
            <a:r>
              <a:rPr lang="en-US" sz="2800" dirty="0" err="1" smtClean="0">
                <a:solidFill>
                  <a:srgbClr val="FFFF00"/>
                </a:solidFill>
              </a:rPr>
              <a:t>adfectet</a:t>
            </a:r>
            <a:r>
              <a:rPr lang="en-US" sz="2800" dirty="0" smtClean="0">
                <a:solidFill>
                  <a:srgbClr val="FFFF00"/>
                </a:solidFill>
              </a:rPr>
              <a:t>;</a:t>
            </a:r>
            <a:endParaRPr lang="nl-NL" sz="2800" dirty="0">
              <a:solidFill>
                <a:srgbClr val="FFFF0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30</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Wat is politiek nieuw aan </a:t>
            </a:r>
            <a:r>
              <a:rPr lang="nl-NL" sz="2800" dirty="0" err="1" smtClean="0">
                <a:latin typeface="+mj-lt"/>
                <a:ea typeface="+mj-ea"/>
                <a:cs typeface="+mj-cs"/>
              </a:rPr>
              <a:t>Tarquinius</a:t>
            </a:r>
            <a:r>
              <a:rPr lang="nl-NL" sz="2800" dirty="0" smtClean="0">
                <a:latin typeface="+mj-lt"/>
                <a:ea typeface="+mj-ea"/>
                <a:cs typeface="+mj-cs"/>
              </a:rPr>
              <a:t> </a:t>
            </a:r>
            <a:r>
              <a:rPr lang="nl-NL" sz="2800" dirty="0" err="1" smtClean="0">
                <a:latin typeface="+mj-lt"/>
                <a:ea typeface="+mj-ea"/>
                <a:cs typeface="+mj-cs"/>
              </a:rPr>
              <a:t>Priscus</a:t>
            </a:r>
            <a:r>
              <a:rPr lang="nl-NL" sz="2800" dirty="0" smtClean="0">
                <a:latin typeface="+mj-lt"/>
                <a:ea typeface="+mj-ea"/>
                <a:cs typeface="+mj-cs"/>
              </a:rPr>
              <a:t>?</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hij maakt reclame en speecht</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hij verzoent het volk</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hij wil geen staatsgreep</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hij wil wel een staatsgreep</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215042" name="Picture 2" descr="http://t3.gstatic.com/images?q=tbn:ANd9GcQI4VHpwnaigvvX7AA9cL1ndWsbK5j-3jN74iuCinuuodF1wV-7qw"/>
          <p:cNvPicPr>
            <a:picLocks noChangeAspect="1" noChangeArrowheads="1"/>
          </p:cNvPicPr>
          <p:nvPr/>
        </p:nvPicPr>
        <p:blipFill>
          <a:blip r:embed="rId2" cstate="print"/>
          <a:srcRect/>
          <a:stretch>
            <a:fillRect/>
          </a:stretch>
        </p:blipFill>
        <p:spPr bwMode="auto">
          <a:xfrm>
            <a:off x="6804248" y="2276872"/>
            <a:ext cx="1745474" cy="2160240"/>
          </a:xfrm>
          <a:prstGeom prst="rect">
            <a:avLst/>
          </a:prstGeom>
          <a:noFill/>
        </p:spPr>
      </p:pic>
      <p:sp>
        <p:nvSpPr>
          <p:cNvPr id="6" name="Rechthoek 5"/>
          <p:cNvSpPr/>
          <p:nvPr/>
        </p:nvSpPr>
        <p:spPr>
          <a:xfrm>
            <a:off x="2915816" y="3212976"/>
            <a:ext cx="3938899" cy="461665"/>
          </a:xfrm>
          <a:prstGeom prst="rect">
            <a:avLst/>
          </a:prstGeom>
        </p:spPr>
        <p:txBody>
          <a:bodyPr wrap="none">
            <a:spAutoFit/>
          </a:bodyPr>
          <a:lstStyle/>
          <a:p>
            <a:r>
              <a:rPr lang="en-US" sz="2400" i="1" dirty="0" smtClean="0"/>
              <a:t>…</a:t>
            </a:r>
            <a:r>
              <a:rPr lang="en-US" sz="2400" i="1" dirty="0" err="1" smtClean="0"/>
              <a:t>orationem</a:t>
            </a:r>
            <a:r>
              <a:rPr lang="en-US" sz="2400" i="1" dirty="0" smtClean="0"/>
              <a:t> </a:t>
            </a:r>
            <a:r>
              <a:rPr lang="en-US" sz="2400" i="1" dirty="0" err="1" smtClean="0"/>
              <a:t>dicitur</a:t>
            </a:r>
            <a:r>
              <a:rPr lang="en-US" sz="2400" i="1" dirty="0" smtClean="0"/>
              <a:t> </a:t>
            </a:r>
            <a:r>
              <a:rPr lang="en-US" sz="2400" i="1" dirty="0" err="1" smtClean="0"/>
              <a:t>habuisse</a:t>
            </a:r>
            <a:r>
              <a:rPr lang="en-US" sz="2400" i="1" dirty="0" smtClean="0"/>
              <a:t>…</a:t>
            </a:r>
            <a:endParaRPr lang="nl-NL" sz="2400" i="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53</a:t>
            </a:fld>
            <a:endParaRPr lang="nl-NL"/>
          </a:p>
        </p:txBody>
      </p:sp>
      <p:sp>
        <p:nvSpPr>
          <p:cNvPr id="3" name="Rechthoek 2"/>
          <p:cNvSpPr/>
          <p:nvPr/>
        </p:nvSpPr>
        <p:spPr>
          <a:xfrm>
            <a:off x="179512" y="188640"/>
            <a:ext cx="8784976" cy="3136628"/>
          </a:xfrm>
          <a:prstGeom prst="rect">
            <a:avLst/>
          </a:prstGeom>
        </p:spPr>
        <p:txBody>
          <a:bodyPr wrap="square">
            <a:spAutoFit/>
          </a:bodyPr>
          <a:lstStyle/>
          <a:p>
            <a:pPr>
              <a:lnSpc>
                <a:spcPts val="4000"/>
              </a:lnSpc>
            </a:pPr>
            <a:r>
              <a:rPr lang="en-US" sz="2800" dirty="0" smtClean="0">
                <a:solidFill>
                  <a:srgbClr val="FFFF00"/>
                </a:solidFill>
              </a:rPr>
              <a:t>et </a:t>
            </a:r>
            <a:r>
              <a:rPr lang="en-US" sz="2800" dirty="0" err="1" smtClean="0">
                <a:solidFill>
                  <a:srgbClr val="FFFF00"/>
                </a:solidFill>
              </a:rPr>
              <a:t>Tatium</a:t>
            </a:r>
            <a:r>
              <a:rPr lang="en-US" sz="2800" dirty="0" smtClean="0">
                <a:solidFill>
                  <a:srgbClr val="FFFF00"/>
                </a:solidFill>
              </a:rPr>
              <a:t> non ex </a:t>
            </a:r>
            <a:r>
              <a:rPr lang="en-US" sz="2800" dirty="0" err="1" smtClean="0">
                <a:solidFill>
                  <a:srgbClr val="FFFF00"/>
                </a:solidFill>
              </a:rPr>
              <a:t>peregrino</a:t>
            </a:r>
            <a:r>
              <a:rPr lang="en-US" sz="2800" dirty="0" smtClean="0">
                <a:solidFill>
                  <a:srgbClr val="FFFF00"/>
                </a:solidFill>
              </a:rPr>
              <a:t> </a:t>
            </a:r>
            <a:r>
              <a:rPr lang="en-US" sz="2800" dirty="0" err="1" smtClean="0">
                <a:solidFill>
                  <a:srgbClr val="FFFF00"/>
                </a:solidFill>
              </a:rPr>
              <a:t>solum</a:t>
            </a:r>
            <a:r>
              <a:rPr lang="en-US" sz="2800" dirty="0" smtClean="0">
                <a:solidFill>
                  <a:srgbClr val="FFFF00"/>
                </a:solidFill>
              </a:rPr>
              <a:t> </a:t>
            </a:r>
            <a:r>
              <a:rPr lang="en-US" sz="2800" dirty="0" err="1" smtClean="0">
                <a:solidFill>
                  <a:srgbClr val="FFFF00"/>
                </a:solidFill>
              </a:rPr>
              <a:t>sed</a:t>
            </a:r>
            <a:r>
              <a:rPr lang="en-US" sz="2800" dirty="0" smtClean="0">
                <a:solidFill>
                  <a:srgbClr val="FFFF00"/>
                </a:solidFill>
              </a:rPr>
              <a:t> </a:t>
            </a:r>
            <a:r>
              <a:rPr lang="en-US" sz="2800" dirty="0" err="1" smtClean="0">
                <a:solidFill>
                  <a:srgbClr val="FFFF00"/>
                </a:solidFill>
              </a:rPr>
              <a:t>etiam</a:t>
            </a:r>
            <a:r>
              <a:rPr lang="en-US" sz="2800" dirty="0" smtClean="0">
                <a:solidFill>
                  <a:srgbClr val="FFFF00"/>
                </a:solidFill>
              </a:rPr>
              <a:t> ex </a:t>
            </a:r>
            <a:r>
              <a:rPr lang="en-US" sz="2800" dirty="0" err="1" smtClean="0">
                <a:solidFill>
                  <a:srgbClr val="FFFF00"/>
                </a:solidFill>
              </a:rPr>
              <a:t>hoste</a:t>
            </a:r>
            <a:r>
              <a:rPr lang="en-US" sz="2800" dirty="0" smtClean="0">
                <a:solidFill>
                  <a:srgbClr val="FFFF00"/>
                </a:solidFill>
              </a:rPr>
              <a:t> </a:t>
            </a:r>
            <a:r>
              <a:rPr lang="en-US" sz="2800" dirty="0" err="1" smtClean="0">
                <a:solidFill>
                  <a:srgbClr val="FFFF00"/>
                </a:solidFill>
              </a:rPr>
              <a:t>regem</a:t>
            </a:r>
            <a:r>
              <a:rPr lang="en-US" sz="2800" dirty="0" smtClean="0">
                <a:solidFill>
                  <a:srgbClr val="FFFF00"/>
                </a:solidFill>
              </a:rPr>
              <a:t> factum, et </a:t>
            </a:r>
            <a:r>
              <a:rPr lang="en-US" sz="2800" dirty="0" err="1" smtClean="0">
                <a:solidFill>
                  <a:srgbClr val="FFFF00"/>
                </a:solidFill>
              </a:rPr>
              <a:t>Numam</a:t>
            </a:r>
            <a:r>
              <a:rPr lang="en-US" sz="2800" dirty="0" smtClean="0">
                <a:solidFill>
                  <a:srgbClr val="FFFF00"/>
                </a:solidFill>
              </a:rPr>
              <a:t> </a:t>
            </a:r>
            <a:r>
              <a:rPr lang="en-US" sz="2800" dirty="0" err="1" smtClean="0">
                <a:solidFill>
                  <a:srgbClr val="FFFF00"/>
                </a:solidFill>
              </a:rPr>
              <a:t>ignarum</a:t>
            </a:r>
            <a:r>
              <a:rPr lang="en-US" sz="2800" dirty="0" smtClean="0">
                <a:solidFill>
                  <a:srgbClr val="FFFF00"/>
                </a:solidFill>
              </a:rPr>
              <a:t> urbis, non </a:t>
            </a:r>
            <a:r>
              <a:rPr lang="en-US" sz="2800" dirty="0" err="1" smtClean="0">
                <a:solidFill>
                  <a:srgbClr val="FFFF00"/>
                </a:solidFill>
              </a:rPr>
              <a:t>petentem</a:t>
            </a:r>
            <a:r>
              <a:rPr lang="en-US" sz="2800" dirty="0" smtClean="0">
                <a:solidFill>
                  <a:srgbClr val="FFFF00"/>
                </a:solidFill>
              </a:rPr>
              <a:t>, in regnum </a:t>
            </a:r>
            <a:r>
              <a:rPr lang="en-US" sz="2800" dirty="0" err="1" smtClean="0">
                <a:solidFill>
                  <a:srgbClr val="FFFF00"/>
                </a:solidFill>
              </a:rPr>
              <a:t>ultro</a:t>
            </a:r>
            <a:r>
              <a:rPr lang="en-US" sz="2800" dirty="0" smtClean="0">
                <a:solidFill>
                  <a:srgbClr val="FFFF00"/>
                </a:solidFill>
              </a:rPr>
              <a:t> </a:t>
            </a:r>
            <a:r>
              <a:rPr lang="en-US" sz="2800" dirty="0" err="1" smtClean="0">
                <a:solidFill>
                  <a:srgbClr val="FFFF00"/>
                </a:solidFill>
              </a:rPr>
              <a:t>accitum</a:t>
            </a:r>
            <a:r>
              <a:rPr lang="en-US" sz="2800" dirty="0" smtClean="0">
                <a:solidFill>
                  <a:srgbClr val="FFFF00"/>
                </a:solidFill>
              </a:rPr>
              <a:t>: se, ex quo sui </a:t>
            </a:r>
            <a:r>
              <a:rPr lang="en-US" sz="2800" dirty="0" err="1" smtClean="0">
                <a:solidFill>
                  <a:srgbClr val="FFFF00"/>
                </a:solidFill>
              </a:rPr>
              <a:t>potens</a:t>
            </a:r>
            <a:r>
              <a:rPr lang="en-US" sz="2800" dirty="0" smtClean="0">
                <a:solidFill>
                  <a:srgbClr val="FFFF00"/>
                </a:solidFill>
              </a:rPr>
              <a:t> </a:t>
            </a:r>
            <a:r>
              <a:rPr lang="en-US" sz="2800" dirty="0" err="1" smtClean="0">
                <a:solidFill>
                  <a:srgbClr val="FFFF00"/>
                </a:solidFill>
              </a:rPr>
              <a:t>fuerit</a:t>
            </a:r>
            <a:r>
              <a:rPr lang="en-US" sz="2800" dirty="0" smtClean="0">
                <a:solidFill>
                  <a:srgbClr val="FFFF00"/>
                </a:solidFill>
              </a:rPr>
              <a:t>, </a:t>
            </a:r>
            <a:r>
              <a:rPr lang="en-US" sz="2800" dirty="0" err="1" smtClean="0">
                <a:solidFill>
                  <a:srgbClr val="FFFF00"/>
                </a:solidFill>
              </a:rPr>
              <a:t>Romam</a:t>
            </a:r>
            <a:r>
              <a:rPr lang="en-US" sz="2800" dirty="0" smtClean="0">
                <a:solidFill>
                  <a:srgbClr val="FFFF00"/>
                </a:solidFill>
              </a:rPr>
              <a:t> cum </a:t>
            </a:r>
            <a:r>
              <a:rPr lang="en-US" sz="2800" dirty="0" err="1" smtClean="0">
                <a:solidFill>
                  <a:srgbClr val="FFFF00"/>
                </a:solidFill>
              </a:rPr>
              <a:t>coniuge</a:t>
            </a:r>
            <a:r>
              <a:rPr lang="en-US" sz="2800" dirty="0" smtClean="0">
                <a:solidFill>
                  <a:srgbClr val="FFFF00"/>
                </a:solidFill>
              </a:rPr>
              <a:t> ac </a:t>
            </a:r>
            <a:r>
              <a:rPr lang="en-US" sz="2800" dirty="0" err="1" smtClean="0">
                <a:solidFill>
                  <a:srgbClr val="FFFF00"/>
                </a:solidFill>
              </a:rPr>
              <a:t>fortunis</a:t>
            </a:r>
            <a:r>
              <a:rPr lang="en-US" sz="2800" dirty="0" smtClean="0">
                <a:solidFill>
                  <a:srgbClr val="FFFF00"/>
                </a:solidFill>
              </a:rPr>
              <a:t> omnibus </a:t>
            </a:r>
            <a:r>
              <a:rPr lang="en-US" sz="2800" dirty="0" err="1" smtClean="0">
                <a:solidFill>
                  <a:srgbClr val="FFFF00"/>
                </a:solidFill>
              </a:rPr>
              <a:t>commigrasse</a:t>
            </a:r>
            <a:r>
              <a:rPr lang="en-US" sz="2800" dirty="0" smtClean="0">
                <a:solidFill>
                  <a:srgbClr val="FFFF00"/>
                </a:solidFill>
              </a:rPr>
              <a:t>; </a:t>
            </a:r>
            <a:r>
              <a:rPr lang="en-US" sz="2800" dirty="0" err="1" smtClean="0">
                <a:solidFill>
                  <a:srgbClr val="FFFF00"/>
                </a:solidFill>
              </a:rPr>
              <a:t>maiorem</a:t>
            </a:r>
            <a:r>
              <a:rPr lang="en-US" sz="2800" dirty="0" smtClean="0">
                <a:solidFill>
                  <a:srgbClr val="FFFF00"/>
                </a:solidFill>
              </a:rPr>
              <a:t> </a:t>
            </a:r>
            <a:r>
              <a:rPr lang="en-US" sz="2800" dirty="0" err="1" smtClean="0">
                <a:solidFill>
                  <a:srgbClr val="FFFF00"/>
                </a:solidFill>
              </a:rPr>
              <a:t>partem</a:t>
            </a:r>
            <a:r>
              <a:rPr lang="en-US" sz="2800" dirty="0" smtClean="0">
                <a:solidFill>
                  <a:srgbClr val="FFFF00"/>
                </a:solidFill>
              </a:rPr>
              <a:t> </a:t>
            </a:r>
            <a:r>
              <a:rPr lang="en-US" sz="2800" dirty="0" err="1" smtClean="0">
                <a:solidFill>
                  <a:srgbClr val="FFFF00"/>
                </a:solidFill>
              </a:rPr>
              <a:t>aetatis</a:t>
            </a:r>
            <a:r>
              <a:rPr lang="en-US" sz="2800" dirty="0" smtClean="0">
                <a:solidFill>
                  <a:srgbClr val="FFFF00"/>
                </a:solidFill>
              </a:rPr>
              <a:t> </a:t>
            </a:r>
            <a:r>
              <a:rPr lang="en-US" sz="2800" dirty="0" err="1" smtClean="0">
                <a:solidFill>
                  <a:srgbClr val="FFFF00"/>
                </a:solidFill>
              </a:rPr>
              <a:t>eius</a:t>
            </a:r>
            <a:r>
              <a:rPr lang="en-US" sz="2800" dirty="0" smtClean="0">
                <a:solidFill>
                  <a:srgbClr val="FFFF00"/>
                </a:solidFill>
              </a:rPr>
              <a:t> qua </a:t>
            </a:r>
            <a:r>
              <a:rPr lang="en-US" sz="2800" dirty="0" err="1" smtClean="0">
                <a:solidFill>
                  <a:srgbClr val="FFFF00"/>
                </a:solidFill>
              </a:rPr>
              <a:t>civilibus</a:t>
            </a:r>
            <a:r>
              <a:rPr lang="en-US" sz="2800" dirty="0" smtClean="0">
                <a:solidFill>
                  <a:srgbClr val="FFFF00"/>
                </a:solidFill>
              </a:rPr>
              <a:t> </a:t>
            </a:r>
            <a:r>
              <a:rPr lang="en-US" sz="2800" dirty="0" err="1" smtClean="0">
                <a:solidFill>
                  <a:srgbClr val="FFFF00"/>
                </a:solidFill>
              </a:rPr>
              <a:t>officiis</a:t>
            </a:r>
            <a:r>
              <a:rPr lang="en-US" sz="2800" dirty="0" smtClean="0">
                <a:solidFill>
                  <a:srgbClr val="FFFF00"/>
                </a:solidFill>
              </a:rPr>
              <a:t> </a:t>
            </a:r>
            <a:r>
              <a:rPr lang="en-US" sz="2800" dirty="0" err="1" smtClean="0">
                <a:solidFill>
                  <a:srgbClr val="FFFF00"/>
                </a:solidFill>
              </a:rPr>
              <a:t>fungantur</a:t>
            </a:r>
            <a:r>
              <a:rPr lang="en-US" sz="2800" dirty="0" smtClean="0">
                <a:solidFill>
                  <a:srgbClr val="FFFF00"/>
                </a:solidFill>
              </a:rPr>
              <a:t> </a:t>
            </a:r>
            <a:r>
              <a:rPr lang="en-US" sz="2800" dirty="0" err="1" smtClean="0">
                <a:solidFill>
                  <a:srgbClr val="FFFF00"/>
                </a:solidFill>
              </a:rPr>
              <a:t>homines</a:t>
            </a:r>
            <a:r>
              <a:rPr lang="en-US" sz="2800" dirty="0" smtClean="0">
                <a:solidFill>
                  <a:srgbClr val="FFFF00"/>
                </a:solidFill>
              </a:rPr>
              <a:t>, </a:t>
            </a:r>
            <a:r>
              <a:rPr lang="en-US" sz="2800" dirty="0" err="1" smtClean="0">
                <a:solidFill>
                  <a:srgbClr val="FFFF00"/>
                </a:solidFill>
              </a:rPr>
              <a:t>Romae</a:t>
            </a:r>
            <a:r>
              <a:rPr lang="en-US" sz="2800" dirty="0" smtClean="0">
                <a:solidFill>
                  <a:srgbClr val="FFFF00"/>
                </a:solidFill>
              </a:rPr>
              <a:t> se quam in </a:t>
            </a:r>
            <a:r>
              <a:rPr lang="en-US" sz="2800" dirty="0" err="1" smtClean="0">
                <a:solidFill>
                  <a:srgbClr val="FFFF00"/>
                </a:solidFill>
              </a:rPr>
              <a:t>vetere</a:t>
            </a:r>
            <a:r>
              <a:rPr lang="en-US" sz="2800" dirty="0" smtClean="0">
                <a:solidFill>
                  <a:srgbClr val="FFFF00"/>
                </a:solidFill>
              </a:rPr>
              <a:t> patria </a:t>
            </a:r>
            <a:r>
              <a:rPr lang="en-US" sz="2800" dirty="0" err="1" smtClean="0">
                <a:solidFill>
                  <a:srgbClr val="FFFF00"/>
                </a:solidFill>
              </a:rPr>
              <a:t>vixisse</a:t>
            </a:r>
            <a:r>
              <a:rPr lang="en-US" sz="2800" dirty="0" smtClean="0">
                <a:solidFill>
                  <a:srgbClr val="FFFF00"/>
                </a:solidFill>
              </a:rPr>
              <a:t>;</a:t>
            </a:r>
            <a:r>
              <a:rPr lang="en-US" sz="2800" dirty="0" smtClean="0"/>
              <a:t> </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err="1" smtClean="0">
                <a:solidFill>
                  <a:schemeClr val="accent3">
                    <a:lumMod val="60000"/>
                    <a:lumOff val="40000"/>
                  </a:schemeClr>
                </a:solidFill>
                <a:latin typeface="+mj-lt"/>
                <a:ea typeface="+mj-ea"/>
                <a:cs typeface="+mj-cs"/>
              </a:rPr>
              <a:t>Tarquinius</a:t>
            </a:r>
            <a:r>
              <a:rPr lang="nl-NL" sz="2800" noProof="0" dirty="0" smtClean="0">
                <a:solidFill>
                  <a:schemeClr val="accent3">
                    <a:lumMod val="60000"/>
                    <a:lumOff val="40000"/>
                  </a:schemeClr>
                </a:solidFill>
                <a:latin typeface="+mj-lt"/>
                <a:ea typeface="+mj-ea"/>
                <a:cs typeface="+mj-cs"/>
              </a:rPr>
              <a:t> </a:t>
            </a:r>
            <a:r>
              <a:rPr lang="nl-NL" sz="2800" noProof="0" dirty="0" err="1" smtClean="0">
                <a:solidFill>
                  <a:schemeClr val="accent3">
                    <a:lumMod val="60000"/>
                    <a:lumOff val="40000"/>
                  </a:schemeClr>
                </a:solidFill>
                <a:latin typeface="+mj-lt"/>
                <a:ea typeface="+mj-ea"/>
                <a:cs typeface="+mj-cs"/>
              </a:rPr>
              <a:t>Priscus</a:t>
            </a:r>
            <a:r>
              <a:rPr lang="nl-NL" sz="2800" noProof="0" dirty="0" smtClean="0">
                <a:solidFill>
                  <a:schemeClr val="accent3">
                    <a:lumMod val="60000"/>
                    <a:lumOff val="40000"/>
                  </a:schemeClr>
                </a:solidFill>
                <a:latin typeface="+mj-lt"/>
                <a:ea typeface="+mj-ea"/>
                <a:cs typeface="+mj-cs"/>
              </a:rPr>
              <a:t> spreekt dus en geeft hoog op over zijn eerbare bedoelingen. Verwijzend naar de vorige koningen en de bezwaren die daar aan kleefden, geeft hij aan zelf erg aan Rome te hechten: hij woont er al </a:t>
            </a:r>
            <a:r>
              <a:rPr lang="nl-NL" sz="2800" noProof="0" dirty="0" err="1" smtClean="0">
                <a:solidFill>
                  <a:schemeClr val="accent3">
                    <a:lumMod val="60000"/>
                    <a:lumOff val="40000"/>
                  </a:schemeClr>
                </a:solidFill>
                <a:latin typeface="+mj-lt"/>
                <a:ea typeface="+mj-ea"/>
                <a:cs typeface="+mj-cs"/>
              </a:rPr>
              <a:t>zóóóó</a:t>
            </a:r>
            <a:r>
              <a:rPr lang="nl-NL" sz="2800" noProof="0" dirty="0" smtClean="0">
                <a:solidFill>
                  <a:schemeClr val="accent3">
                    <a:lumMod val="60000"/>
                    <a:lumOff val="40000"/>
                  </a:schemeClr>
                </a:solidFill>
                <a:latin typeface="+mj-lt"/>
                <a:ea typeface="+mj-ea"/>
                <a:cs typeface="+mj-cs"/>
              </a:rPr>
              <a:t> lang!</a:t>
            </a: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54</a:t>
            </a:fld>
            <a:endParaRPr lang="nl-NL"/>
          </a:p>
        </p:txBody>
      </p:sp>
      <p:sp>
        <p:nvSpPr>
          <p:cNvPr id="3" name="Rechthoek 2"/>
          <p:cNvSpPr/>
          <p:nvPr/>
        </p:nvSpPr>
        <p:spPr>
          <a:xfrm>
            <a:off x="179512" y="188640"/>
            <a:ext cx="8784976" cy="2623667"/>
          </a:xfrm>
          <a:prstGeom prst="rect">
            <a:avLst/>
          </a:prstGeom>
        </p:spPr>
        <p:txBody>
          <a:bodyPr wrap="square">
            <a:spAutoFit/>
          </a:bodyPr>
          <a:lstStyle/>
          <a:p>
            <a:pPr>
              <a:lnSpc>
                <a:spcPts val="4000"/>
              </a:lnSpc>
            </a:pPr>
            <a:r>
              <a:rPr lang="en-US" sz="2800" dirty="0" err="1" smtClean="0">
                <a:solidFill>
                  <a:srgbClr val="FFFF00"/>
                </a:solidFill>
              </a:rPr>
              <a:t>domi</a:t>
            </a:r>
            <a:r>
              <a:rPr lang="en-US" sz="2800" dirty="0" smtClean="0">
                <a:solidFill>
                  <a:srgbClr val="FFFF00"/>
                </a:solidFill>
              </a:rPr>
              <a:t> </a:t>
            </a:r>
            <a:r>
              <a:rPr lang="en-US" sz="2800" dirty="0" err="1" smtClean="0">
                <a:solidFill>
                  <a:srgbClr val="FFFF00"/>
                </a:solidFill>
              </a:rPr>
              <a:t>militiaeque</a:t>
            </a:r>
            <a:r>
              <a:rPr lang="en-US" sz="2800" dirty="0" smtClean="0">
                <a:solidFill>
                  <a:srgbClr val="FFFF00"/>
                </a:solidFill>
              </a:rPr>
              <a:t> sub </a:t>
            </a:r>
            <a:r>
              <a:rPr lang="en-US" sz="2800" dirty="0" err="1" smtClean="0">
                <a:solidFill>
                  <a:srgbClr val="FFFF00"/>
                </a:solidFill>
              </a:rPr>
              <a:t>haud</a:t>
            </a:r>
            <a:r>
              <a:rPr lang="en-US" sz="2800" dirty="0" smtClean="0">
                <a:solidFill>
                  <a:srgbClr val="FFFF00"/>
                </a:solidFill>
              </a:rPr>
              <a:t> </a:t>
            </a:r>
            <a:r>
              <a:rPr lang="en-US" sz="2800" dirty="0" err="1" smtClean="0">
                <a:solidFill>
                  <a:srgbClr val="FFFF00"/>
                </a:solidFill>
              </a:rPr>
              <a:t>paenitendo</a:t>
            </a:r>
            <a:r>
              <a:rPr lang="en-US" sz="2800" dirty="0" smtClean="0">
                <a:solidFill>
                  <a:srgbClr val="FFFF00"/>
                </a:solidFill>
              </a:rPr>
              <a:t> </a:t>
            </a:r>
            <a:r>
              <a:rPr lang="en-US" sz="2800" dirty="0" err="1" smtClean="0">
                <a:solidFill>
                  <a:srgbClr val="FFFF00"/>
                </a:solidFill>
              </a:rPr>
              <a:t>magistro</a:t>
            </a:r>
            <a:r>
              <a:rPr lang="en-US" sz="2800" dirty="0" smtClean="0">
                <a:solidFill>
                  <a:srgbClr val="FFFF00"/>
                </a:solidFill>
              </a:rPr>
              <a:t>, ipso </a:t>
            </a:r>
            <a:r>
              <a:rPr lang="en-US" sz="2800" dirty="0" err="1" smtClean="0">
                <a:solidFill>
                  <a:srgbClr val="FFFF00"/>
                </a:solidFill>
              </a:rPr>
              <a:t>Anco</a:t>
            </a:r>
            <a:r>
              <a:rPr lang="en-US" sz="2800" dirty="0" smtClean="0">
                <a:solidFill>
                  <a:srgbClr val="FFFF00"/>
                </a:solidFill>
              </a:rPr>
              <a:t> </a:t>
            </a:r>
            <a:r>
              <a:rPr lang="en-US" sz="2800" dirty="0" err="1" smtClean="0">
                <a:solidFill>
                  <a:srgbClr val="FFFF00"/>
                </a:solidFill>
              </a:rPr>
              <a:t>rege</a:t>
            </a:r>
            <a:r>
              <a:rPr lang="en-US" sz="2800" dirty="0" smtClean="0">
                <a:solidFill>
                  <a:srgbClr val="FFFF00"/>
                </a:solidFill>
              </a:rPr>
              <a:t>, </a:t>
            </a:r>
            <a:r>
              <a:rPr lang="en-US" sz="2800" dirty="0" err="1" smtClean="0">
                <a:solidFill>
                  <a:srgbClr val="FFFF00"/>
                </a:solidFill>
              </a:rPr>
              <a:t>Romana</a:t>
            </a:r>
            <a:r>
              <a:rPr lang="en-US" sz="2800" dirty="0" smtClean="0">
                <a:solidFill>
                  <a:srgbClr val="FFFF00"/>
                </a:solidFill>
              </a:rPr>
              <a:t> se </a:t>
            </a:r>
            <a:r>
              <a:rPr lang="en-US" sz="2800" dirty="0" err="1" smtClean="0">
                <a:solidFill>
                  <a:srgbClr val="FFFF00"/>
                </a:solidFill>
              </a:rPr>
              <a:t>iura</a:t>
            </a:r>
            <a:r>
              <a:rPr lang="en-US" sz="2800" dirty="0" smtClean="0">
                <a:solidFill>
                  <a:srgbClr val="FFFF00"/>
                </a:solidFill>
              </a:rPr>
              <a:t>, </a:t>
            </a:r>
            <a:r>
              <a:rPr lang="en-US" sz="2800" dirty="0" err="1" smtClean="0">
                <a:solidFill>
                  <a:srgbClr val="FFFF00"/>
                </a:solidFill>
              </a:rPr>
              <a:t>Romanos</a:t>
            </a:r>
            <a:r>
              <a:rPr lang="en-US" sz="2800" dirty="0" smtClean="0">
                <a:solidFill>
                  <a:srgbClr val="FFFF00"/>
                </a:solidFill>
              </a:rPr>
              <a:t> </a:t>
            </a:r>
            <a:r>
              <a:rPr lang="en-US" sz="2800" dirty="0" err="1" smtClean="0">
                <a:solidFill>
                  <a:srgbClr val="FFFF00"/>
                </a:solidFill>
              </a:rPr>
              <a:t>ritus</a:t>
            </a:r>
            <a:r>
              <a:rPr lang="en-US" sz="2800" dirty="0" smtClean="0">
                <a:solidFill>
                  <a:srgbClr val="FFFF00"/>
                </a:solidFill>
              </a:rPr>
              <a:t> </a:t>
            </a:r>
            <a:r>
              <a:rPr lang="en-US" sz="2800" dirty="0" err="1" smtClean="0">
                <a:solidFill>
                  <a:srgbClr val="FFFF00"/>
                </a:solidFill>
              </a:rPr>
              <a:t>didicisse</a:t>
            </a:r>
            <a:r>
              <a:rPr lang="en-US" sz="2800" dirty="0" smtClean="0">
                <a:solidFill>
                  <a:srgbClr val="FFFF00"/>
                </a:solidFill>
              </a:rPr>
              <a:t>; </a:t>
            </a:r>
            <a:r>
              <a:rPr lang="en-US" sz="2800" dirty="0" err="1" smtClean="0">
                <a:solidFill>
                  <a:srgbClr val="FFFF00"/>
                </a:solidFill>
              </a:rPr>
              <a:t>obsequio</a:t>
            </a:r>
            <a:r>
              <a:rPr lang="en-US" sz="2800" dirty="0" smtClean="0">
                <a:solidFill>
                  <a:srgbClr val="FFFF00"/>
                </a:solidFill>
              </a:rPr>
              <a:t> et </a:t>
            </a:r>
            <a:r>
              <a:rPr lang="en-US" sz="2800" dirty="0" err="1" smtClean="0">
                <a:solidFill>
                  <a:srgbClr val="FFFF00"/>
                </a:solidFill>
              </a:rPr>
              <a:t>observantia</a:t>
            </a:r>
            <a:r>
              <a:rPr lang="en-US" sz="2800" dirty="0" smtClean="0">
                <a:solidFill>
                  <a:srgbClr val="FFFF00"/>
                </a:solidFill>
              </a:rPr>
              <a:t> in </a:t>
            </a:r>
            <a:r>
              <a:rPr lang="en-US" sz="2800" dirty="0" err="1" smtClean="0">
                <a:solidFill>
                  <a:srgbClr val="FFFF00"/>
                </a:solidFill>
              </a:rPr>
              <a:t>regem</a:t>
            </a:r>
            <a:r>
              <a:rPr lang="en-US" sz="2800" dirty="0" smtClean="0">
                <a:solidFill>
                  <a:srgbClr val="FFFF00"/>
                </a:solidFill>
              </a:rPr>
              <a:t> cum omnibus, </a:t>
            </a:r>
            <a:r>
              <a:rPr lang="en-US" sz="2800" dirty="0" err="1" smtClean="0">
                <a:solidFill>
                  <a:srgbClr val="FFFF00"/>
                </a:solidFill>
              </a:rPr>
              <a:t>benignitate</a:t>
            </a:r>
            <a:r>
              <a:rPr lang="en-US" sz="2800" dirty="0" smtClean="0">
                <a:solidFill>
                  <a:srgbClr val="FFFF00"/>
                </a:solidFill>
              </a:rPr>
              <a:t> </a:t>
            </a:r>
            <a:r>
              <a:rPr lang="en-US" sz="2800" dirty="0" err="1" smtClean="0">
                <a:solidFill>
                  <a:srgbClr val="FFFF00"/>
                </a:solidFill>
              </a:rPr>
              <a:t>erga</a:t>
            </a:r>
            <a:r>
              <a:rPr lang="en-US" sz="2800" dirty="0" smtClean="0">
                <a:solidFill>
                  <a:srgbClr val="FFFF00"/>
                </a:solidFill>
              </a:rPr>
              <a:t> </a:t>
            </a:r>
            <a:r>
              <a:rPr lang="en-US" sz="2800" dirty="0" err="1" smtClean="0">
                <a:solidFill>
                  <a:srgbClr val="FFFF00"/>
                </a:solidFill>
              </a:rPr>
              <a:t>alios</a:t>
            </a:r>
            <a:r>
              <a:rPr lang="en-US" sz="2800" dirty="0" smtClean="0">
                <a:solidFill>
                  <a:srgbClr val="FFFF00"/>
                </a:solidFill>
              </a:rPr>
              <a:t> cum </a:t>
            </a:r>
            <a:r>
              <a:rPr lang="en-US" sz="2800" dirty="0" err="1" smtClean="0">
                <a:solidFill>
                  <a:srgbClr val="FFFF00"/>
                </a:solidFill>
              </a:rPr>
              <a:t>rege</a:t>
            </a:r>
            <a:r>
              <a:rPr lang="en-US" sz="2800" dirty="0" smtClean="0">
                <a:solidFill>
                  <a:srgbClr val="FFFF00"/>
                </a:solidFill>
              </a:rPr>
              <a:t> ipso </a:t>
            </a:r>
            <a:r>
              <a:rPr lang="en-US" sz="2800" dirty="0" err="1" smtClean="0">
                <a:solidFill>
                  <a:srgbClr val="FFFF00"/>
                </a:solidFill>
              </a:rPr>
              <a:t>certasse</a:t>
            </a:r>
            <a:r>
              <a:rPr lang="en-US" sz="2800" dirty="0" smtClean="0">
                <a:solidFill>
                  <a:srgbClr val="FFFF00"/>
                </a:solidFill>
              </a:rPr>
              <a:t>. </a:t>
            </a:r>
            <a:r>
              <a:rPr lang="en-US" sz="2800" dirty="0" err="1" smtClean="0"/>
              <a:t>Haec</a:t>
            </a:r>
            <a:r>
              <a:rPr lang="en-US" sz="2800" dirty="0" smtClean="0"/>
              <a:t> </a:t>
            </a:r>
            <a:r>
              <a:rPr lang="en-US" sz="2800" dirty="0" err="1" smtClean="0"/>
              <a:t>eum</a:t>
            </a:r>
            <a:r>
              <a:rPr lang="en-US" sz="2800" dirty="0" smtClean="0"/>
              <a:t> </a:t>
            </a:r>
            <a:r>
              <a:rPr lang="en-US" sz="2800" dirty="0" err="1" smtClean="0"/>
              <a:t>haud</a:t>
            </a:r>
            <a:r>
              <a:rPr lang="en-US" sz="2800" dirty="0" smtClean="0"/>
              <a:t> </a:t>
            </a:r>
            <a:r>
              <a:rPr lang="en-US" sz="2800" dirty="0" err="1" smtClean="0"/>
              <a:t>falsa</a:t>
            </a:r>
            <a:r>
              <a:rPr lang="en-US" sz="2800" dirty="0" smtClean="0"/>
              <a:t> </a:t>
            </a:r>
            <a:r>
              <a:rPr lang="en-US" sz="2800" dirty="0" err="1" smtClean="0"/>
              <a:t>memorantem</a:t>
            </a:r>
            <a:r>
              <a:rPr lang="en-US" sz="2800" dirty="0" smtClean="0"/>
              <a:t> </a:t>
            </a:r>
            <a:r>
              <a:rPr lang="en-US" sz="2800" dirty="0" err="1" smtClean="0"/>
              <a:t>ingenti</a:t>
            </a:r>
            <a:r>
              <a:rPr lang="en-US" sz="2800" dirty="0" smtClean="0"/>
              <a:t> </a:t>
            </a:r>
            <a:r>
              <a:rPr lang="en-US" sz="2800" dirty="0" err="1" smtClean="0"/>
              <a:t>consensu</a:t>
            </a:r>
            <a:r>
              <a:rPr lang="en-US" sz="2800" dirty="0" smtClean="0"/>
              <a:t> </a:t>
            </a:r>
            <a:r>
              <a:rPr lang="en-US" sz="2800" dirty="0" err="1" smtClean="0"/>
              <a:t>populus</a:t>
            </a:r>
            <a:r>
              <a:rPr lang="en-US" sz="2800" dirty="0" smtClean="0"/>
              <a:t> </a:t>
            </a:r>
            <a:r>
              <a:rPr lang="en-US" sz="2800" dirty="0" err="1" smtClean="0"/>
              <a:t>Romanus</a:t>
            </a:r>
            <a:r>
              <a:rPr lang="en-US" sz="2800" dirty="0" smtClean="0"/>
              <a:t> </a:t>
            </a:r>
            <a:r>
              <a:rPr lang="en-US" sz="2800" dirty="0" err="1" smtClean="0"/>
              <a:t>regnare</a:t>
            </a:r>
            <a:r>
              <a:rPr lang="en-US" sz="2800" dirty="0" smtClean="0"/>
              <a:t> </a:t>
            </a:r>
            <a:r>
              <a:rPr lang="en-US" sz="2800" dirty="0" err="1" smtClean="0"/>
              <a:t>iussit</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dirty="0" smtClean="0">
                <a:solidFill>
                  <a:schemeClr val="accent3">
                    <a:lumMod val="60000"/>
                    <a:lumOff val="40000"/>
                  </a:schemeClr>
                </a:solidFill>
                <a:latin typeface="+mj-lt"/>
                <a:ea typeface="+mj-ea"/>
                <a:cs typeface="+mj-cs"/>
              </a:rPr>
              <a:t>Weliswaar v</a:t>
            </a:r>
            <a:r>
              <a:rPr lang="nl-NL" sz="2800" noProof="0" dirty="0" err="1" smtClean="0">
                <a:solidFill>
                  <a:schemeClr val="accent3">
                    <a:lumMod val="60000"/>
                    <a:lumOff val="40000"/>
                  </a:schemeClr>
                </a:solidFill>
                <a:latin typeface="+mj-lt"/>
                <a:ea typeface="+mj-ea"/>
                <a:cs typeface="+mj-cs"/>
              </a:rPr>
              <a:t>ol</a:t>
            </a:r>
            <a:r>
              <a:rPr lang="nl-NL" sz="2800" noProof="0" dirty="0" smtClean="0">
                <a:solidFill>
                  <a:schemeClr val="accent3">
                    <a:lumMod val="60000"/>
                    <a:lumOff val="40000"/>
                  </a:schemeClr>
                </a:solidFill>
                <a:latin typeface="+mj-lt"/>
                <a:ea typeface="+mj-ea"/>
                <a:cs typeface="+mj-cs"/>
              </a:rPr>
              <a:t> lof over </a:t>
            </a:r>
            <a:r>
              <a:rPr lang="nl-NL" sz="2800" noProof="0" dirty="0" err="1" smtClean="0">
                <a:solidFill>
                  <a:schemeClr val="accent3">
                    <a:lumMod val="60000"/>
                    <a:lumOff val="40000"/>
                  </a:schemeClr>
                </a:solidFill>
                <a:latin typeface="+mj-lt"/>
                <a:ea typeface="+mj-ea"/>
                <a:cs typeface="+mj-cs"/>
              </a:rPr>
              <a:t>Ancus</a:t>
            </a:r>
            <a:r>
              <a:rPr lang="nl-NL" sz="2800" noProof="0" dirty="0" smtClean="0">
                <a:solidFill>
                  <a:schemeClr val="accent3">
                    <a:lumMod val="60000"/>
                    <a:lumOff val="40000"/>
                  </a:schemeClr>
                </a:solidFill>
                <a:latin typeface="+mj-lt"/>
                <a:ea typeface="+mj-ea"/>
                <a:cs typeface="+mj-cs"/>
              </a:rPr>
              <a:t> – hij had zo veel van hem geleerd – stelt hij dat hijzelf toch ook qua toewijding en edelmoedigheid een zeer goede kandidaat is om </a:t>
            </a:r>
            <a:r>
              <a:rPr lang="nl-NL" sz="2800" noProof="0" dirty="0" err="1" smtClean="0">
                <a:solidFill>
                  <a:schemeClr val="accent3">
                    <a:lumMod val="60000"/>
                    <a:lumOff val="40000"/>
                  </a:schemeClr>
                </a:solidFill>
                <a:latin typeface="+mj-lt"/>
                <a:ea typeface="+mj-ea"/>
                <a:cs typeface="+mj-cs"/>
              </a:rPr>
              <a:t>Ancus</a:t>
            </a:r>
            <a:r>
              <a:rPr lang="nl-NL" sz="2800" noProof="0" dirty="0" smtClean="0">
                <a:solidFill>
                  <a:schemeClr val="accent3">
                    <a:lumMod val="60000"/>
                    <a:lumOff val="40000"/>
                  </a:schemeClr>
                </a:solidFill>
                <a:latin typeface="+mj-lt"/>
                <a:ea typeface="+mj-ea"/>
                <a:cs typeface="+mj-cs"/>
              </a:rPr>
              <a:t> op te volgen. Het Romeinse volk kiest hem tot koning.</a:t>
            </a: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pic>
        <p:nvPicPr>
          <p:cNvPr id="212994" name="Picture 2" descr="http://www.kleurplatenwereld.nl/kleurplaten/koningshuis/koning-scepter.gif"/>
          <p:cNvPicPr>
            <a:picLocks noChangeAspect="1" noChangeArrowheads="1"/>
          </p:cNvPicPr>
          <p:nvPr/>
        </p:nvPicPr>
        <p:blipFill>
          <a:blip r:embed="rId2" cstate="print"/>
          <a:srcRect/>
          <a:stretch>
            <a:fillRect/>
          </a:stretch>
        </p:blipFill>
        <p:spPr bwMode="auto">
          <a:xfrm>
            <a:off x="3275856" y="2924944"/>
            <a:ext cx="1800000" cy="1680629"/>
          </a:xfrm>
          <a:prstGeom prst="rect">
            <a:avLst/>
          </a:prstGeom>
          <a:noFill/>
        </p:spPr>
      </p:pic>
      <p:sp>
        <p:nvSpPr>
          <p:cNvPr id="6" name="Rechthoek 5"/>
          <p:cNvSpPr/>
          <p:nvPr/>
        </p:nvSpPr>
        <p:spPr>
          <a:xfrm>
            <a:off x="5072066" y="3429000"/>
            <a:ext cx="2214578" cy="461665"/>
          </a:xfrm>
          <a:prstGeom prst="rect">
            <a:avLst/>
          </a:prstGeom>
        </p:spPr>
        <p:txBody>
          <a:bodyPr wrap="square">
            <a:spAutoFit/>
          </a:bodyPr>
          <a:lstStyle/>
          <a:p>
            <a:r>
              <a:rPr lang="en-US" sz="2400" i="1" dirty="0" smtClean="0"/>
              <a:t>... </a:t>
            </a:r>
            <a:r>
              <a:rPr lang="en-US" sz="2400" i="1" dirty="0" err="1" smtClean="0"/>
              <a:t>regnare</a:t>
            </a:r>
            <a:r>
              <a:rPr lang="en-US" sz="2400" i="1" dirty="0" smtClean="0"/>
              <a:t> …</a:t>
            </a:r>
            <a:endParaRPr lang="nl-NL" sz="2400" i="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55</a:t>
            </a:fld>
            <a:endParaRPr lang="nl-NL"/>
          </a:p>
        </p:txBody>
      </p:sp>
      <p:sp>
        <p:nvSpPr>
          <p:cNvPr id="6" name="Rechthoek 5"/>
          <p:cNvSpPr/>
          <p:nvPr/>
        </p:nvSpPr>
        <p:spPr>
          <a:xfrm>
            <a:off x="179512" y="188640"/>
            <a:ext cx="8712968" cy="2623667"/>
          </a:xfrm>
          <a:prstGeom prst="rect">
            <a:avLst/>
          </a:prstGeom>
        </p:spPr>
        <p:txBody>
          <a:bodyPr wrap="square">
            <a:spAutoFit/>
          </a:bodyPr>
          <a:lstStyle/>
          <a:p>
            <a:pPr>
              <a:lnSpc>
                <a:spcPts val="4000"/>
              </a:lnSpc>
            </a:pPr>
            <a:r>
              <a:rPr lang="en-US" sz="2800" dirty="0" smtClean="0"/>
              <a:t>Ergo </a:t>
            </a:r>
            <a:r>
              <a:rPr lang="en-US" sz="2800" dirty="0" err="1" smtClean="0"/>
              <a:t>virum</a:t>
            </a:r>
            <a:r>
              <a:rPr lang="en-US" sz="2800" dirty="0" smtClean="0"/>
              <a:t> cetera </a:t>
            </a:r>
            <a:r>
              <a:rPr lang="en-US" sz="2800" dirty="0" err="1" smtClean="0"/>
              <a:t>egregium</a:t>
            </a:r>
            <a:r>
              <a:rPr lang="en-US" sz="2800" dirty="0" smtClean="0"/>
              <a:t> </a:t>
            </a:r>
            <a:r>
              <a:rPr lang="en-US" sz="2800" dirty="0" err="1" smtClean="0"/>
              <a:t>secuta</a:t>
            </a:r>
            <a:r>
              <a:rPr lang="en-US" sz="2800" dirty="0" smtClean="0"/>
              <a:t>, quam in </a:t>
            </a:r>
            <a:r>
              <a:rPr lang="en-US" sz="2800" dirty="0" err="1" smtClean="0"/>
              <a:t>petendo</a:t>
            </a:r>
            <a:r>
              <a:rPr lang="en-US" sz="2800" dirty="0" smtClean="0"/>
              <a:t> </a:t>
            </a:r>
            <a:r>
              <a:rPr lang="en-US" sz="2800" dirty="0" err="1" smtClean="0"/>
              <a:t>habuerat</a:t>
            </a:r>
            <a:r>
              <a:rPr lang="en-US" sz="2800" dirty="0" smtClean="0"/>
              <a:t>, </a:t>
            </a:r>
            <a:r>
              <a:rPr lang="en-US" sz="2800" dirty="0" err="1" smtClean="0"/>
              <a:t>etiam</a:t>
            </a:r>
            <a:r>
              <a:rPr lang="en-US" sz="2800" dirty="0" smtClean="0"/>
              <a:t> </a:t>
            </a:r>
            <a:r>
              <a:rPr lang="en-US" sz="2800" dirty="0" err="1" smtClean="0"/>
              <a:t>regnantem</a:t>
            </a:r>
            <a:r>
              <a:rPr lang="en-US" sz="2800" dirty="0" smtClean="0"/>
              <a:t> </a:t>
            </a:r>
            <a:r>
              <a:rPr lang="en-US" sz="2800" dirty="0" err="1" smtClean="0"/>
              <a:t>ambitio</a:t>
            </a:r>
            <a:r>
              <a:rPr lang="en-US" sz="2800" dirty="0" smtClean="0"/>
              <a:t> </a:t>
            </a:r>
            <a:r>
              <a:rPr lang="en-US" sz="2800" dirty="0" err="1" smtClean="0"/>
              <a:t>est</a:t>
            </a:r>
            <a:r>
              <a:rPr lang="en-US" sz="2800" dirty="0" smtClean="0"/>
              <a:t>; </a:t>
            </a:r>
            <a:r>
              <a:rPr lang="en-US" sz="2800" dirty="0" err="1" smtClean="0"/>
              <a:t>nec</a:t>
            </a:r>
            <a:r>
              <a:rPr lang="en-US" sz="2800" dirty="0" smtClean="0"/>
              <a:t> minus </a:t>
            </a:r>
            <a:r>
              <a:rPr lang="en-US" sz="2800" dirty="0" err="1" smtClean="0"/>
              <a:t>regni</a:t>
            </a:r>
            <a:r>
              <a:rPr lang="en-US" sz="2800" dirty="0" smtClean="0"/>
              <a:t> sui </a:t>
            </a:r>
            <a:r>
              <a:rPr lang="en-US" sz="2800" dirty="0" err="1" smtClean="0"/>
              <a:t>firmandi</a:t>
            </a:r>
            <a:r>
              <a:rPr lang="en-US" sz="2800" dirty="0" smtClean="0"/>
              <a:t> quam </a:t>
            </a:r>
            <a:r>
              <a:rPr lang="en-US" sz="2800" dirty="0" err="1" smtClean="0"/>
              <a:t>augendae</a:t>
            </a:r>
            <a:r>
              <a:rPr lang="en-US" sz="2800" dirty="0" smtClean="0"/>
              <a:t> </a:t>
            </a:r>
            <a:r>
              <a:rPr lang="en-US" sz="2800" dirty="0" err="1" smtClean="0"/>
              <a:t>rei</a:t>
            </a:r>
            <a:r>
              <a:rPr lang="en-US" sz="2800" dirty="0" smtClean="0"/>
              <a:t> </a:t>
            </a:r>
            <a:r>
              <a:rPr lang="en-US" sz="2800" dirty="0" err="1" smtClean="0"/>
              <a:t>publicae</a:t>
            </a:r>
            <a:r>
              <a:rPr lang="en-US" sz="2800" dirty="0" smtClean="0"/>
              <a:t> </a:t>
            </a:r>
            <a:r>
              <a:rPr lang="en-US" sz="2800" dirty="0" err="1" smtClean="0"/>
              <a:t>memor</a:t>
            </a:r>
            <a:r>
              <a:rPr lang="en-US" sz="2800" dirty="0" smtClean="0"/>
              <a:t> centum in </a:t>
            </a:r>
            <a:r>
              <a:rPr lang="en-US" sz="2800" dirty="0" err="1" smtClean="0"/>
              <a:t>patres</a:t>
            </a:r>
            <a:r>
              <a:rPr lang="en-US" sz="2800" dirty="0" smtClean="0"/>
              <a:t> legit, qui </a:t>
            </a:r>
            <a:r>
              <a:rPr lang="en-US" sz="2800" dirty="0" err="1" smtClean="0"/>
              <a:t>deinde</a:t>
            </a:r>
            <a:r>
              <a:rPr lang="en-US" sz="2800" dirty="0" smtClean="0"/>
              <a:t> </a:t>
            </a:r>
            <a:r>
              <a:rPr lang="en-US" sz="2800" dirty="0" err="1" smtClean="0"/>
              <a:t>minorum</a:t>
            </a:r>
            <a:r>
              <a:rPr lang="en-US" sz="2800" dirty="0" smtClean="0"/>
              <a:t> </a:t>
            </a:r>
            <a:r>
              <a:rPr lang="en-US" sz="2800" dirty="0" err="1" smtClean="0"/>
              <a:t>gentium</a:t>
            </a:r>
            <a:r>
              <a:rPr lang="en-US" sz="2800" dirty="0" smtClean="0"/>
              <a:t> </a:t>
            </a:r>
            <a:r>
              <a:rPr lang="en-US" sz="2800" dirty="0" err="1" smtClean="0"/>
              <a:t>sunt</a:t>
            </a:r>
            <a:r>
              <a:rPr lang="en-US" sz="2800" dirty="0" smtClean="0"/>
              <a:t> </a:t>
            </a:r>
            <a:r>
              <a:rPr lang="en-US" sz="2800" dirty="0" err="1" smtClean="0"/>
              <a:t>appellati</a:t>
            </a:r>
            <a:r>
              <a:rPr lang="en-US" sz="2800" dirty="0" smtClean="0"/>
              <a:t>, </a:t>
            </a:r>
            <a:r>
              <a:rPr lang="en-US" sz="2800" dirty="0" err="1" smtClean="0"/>
              <a:t>factio</a:t>
            </a:r>
            <a:r>
              <a:rPr lang="en-US" sz="2800" dirty="0" smtClean="0"/>
              <a:t> </a:t>
            </a:r>
            <a:r>
              <a:rPr lang="en-US" sz="2800" dirty="0" err="1" smtClean="0"/>
              <a:t>haud</a:t>
            </a:r>
            <a:r>
              <a:rPr lang="en-US" sz="2800" dirty="0" smtClean="0"/>
              <a:t> </a:t>
            </a:r>
            <a:r>
              <a:rPr lang="en-US" sz="2800" dirty="0" err="1" smtClean="0"/>
              <a:t>dubia</a:t>
            </a:r>
            <a:r>
              <a:rPr lang="en-US" sz="2800" dirty="0" smtClean="0"/>
              <a:t> </a:t>
            </a:r>
            <a:r>
              <a:rPr lang="en-US" sz="2800" dirty="0" err="1" smtClean="0"/>
              <a:t>regis</a:t>
            </a:r>
            <a:r>
              <a:rPr lang="en-US" sz="2800" dirty="0" smtClean="0"/>
              <a:t>, </a:t>
            </a:r>
            <a:r>
              <a:rPr lang="en-US" sz="2800" dirty="0" err="1" smtClean="0"/>
              <a:t>cuius</a:t>
            </a:r>
            <a:r>
              <a:rPr lang="en-US" sz="2800" dirty="0" smtClean="0"/>
              <a:t> </a:t>
            </a:r>
            <a:r>
              <a:rPr lang="en-US" sz="2800" dirty="0" err="1" smtClean="0"/>
              <a:t>beneficio</a:t>
            </a:r>
            <a:r>
              <a:rPr lang="en-US" sz="2800" dirty="0" smtClean="0"/>
              <a:t> in </a:t>
            </a:r>
            <a:r>
              <a:rPr lang="en-US" sz="2800" dirty="0" err="1" smtClean="0"/>
              <a:t>curiam</a:t>
            </a:r>
            <a:r>
              <a:rPr lang="en-US" sz="2800" dirty="0" smtClean="0"/>
              <a:t> </a:t>
            </a:r>
            <a:r>
              <a:rPr lang="en-US" sz="2800" dirty="0" err="1" smtClean="0"/>
              <a:t>venerant</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31</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noProof="0" dirty="0" smtClean="0">
                <a:latin typeface="+mj-lt"/>
                <a:ea typeface="+mj-ea"/>
                <a:cs typeface="+mj-cs"/>
              </a:rPr>
              <a:t>Met welk doel</a:t>
            </a:r>
            <a:r>
              <a:rPr lang="nl-NL" sz="2800" dirty="0" smtClean="0">
                <a:latin typeface="+mj-lt"/>
                <a:ea typeface="+mj-ea"/>
                <a:cs typeface="+mj-cs"/>
              </a:rPr>
              <a:t> kiest </a:t>
            </a:r>
            <a:r>
              <a:rPr lang="nl-NL" sz="2800" dirty="0" err="1" smtClean="0">
                <a:latin typeface="+mj-lt"/>
                <a:ea typeface="+mj-ea"/>
                <a:cs typeface="+mj-cs"/>
              </a:rPr>
              <a:t>Tarquinius</a:t>
            </a:r>
            <a:r>
              <a:rPr lang="nl-NL" sz="2800" dirty="0" smtClean="0">
                <a:latin typeface="+mj-lt"/>
                <a:ea typeface="+mj-ea"/>
                <a:cs typeface="+mj-cs"/>
              </a:rPr>
              <a:t> 100 senatoren?</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het profileren van zijn politieke ambities</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het creëren van draagvlak voor zijn beslissingen</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het vergroten van zijn eigen macht en de staat</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alle 3 de antwoorden kloppen</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56</a:t>
            </a:fld>
            <a:endParaRPr lang="nl-NL"/>
          </a:p>
        </p:txBody>
      </p:sp>
      <p:sp>
        <p:nvSpPr>
          <p:cNvPr id="3" name="Rectangle 1"/>
          <p:cNvSpPr>
            <a:spLocks noChangeArrowheads="1"/>
          </p:cNvSpPr>
          <p:nvPr/>
        </p:nvSpPr>
        <p:spPr bwMode="auto">
          <a:xfrm>
            <a:off x="1403648" y="2636912"/>
            <a:ext cx="5152501"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5400" dirty="0" smtClean="0">
                <a:latin typeface="+mj-lt"/>
                <a:ea typeface="Calibri" pitchFamily="34" charset="0"/>
                <a:cs typeface="Times New Roman" pitchFamily="18" charset="0"/>
              </a:rPr>
              <a:t>SERVIUS  TULLIUS</a:t>
            </a:r>
            <a:endParaRPr kumimoji="0" lang="en-US" sz="5400" b="0" i="0" u="none" strike="noStrike" cap="none" normalizeH="0" baseline="0" dirty="0" smtClean="0">
              <a:ln>
                <a:noFill/>
              </a:ln>
              <a:solidFill>
                <a:schemeClr val="tx1"/>
              </a:solidFill>
              <a:effectLst/>
              <a:latin typeface="+mj-lt"/>
            </a:endParaRPr>
          </a:p>
        </p:txBody>
      </p:sp>
      <p:pic>
        <p:nvPicPr>
          <p:cNvPr id="210946" name="Picture 2" descr="http://t2.gstatic.com/images?q=tbn:ANd9GcRPSlqzWQ9kea4QqMdXshgMqxor8k3QhZhmpQ3Gvmnmh0GRC15FWA"/>
          <p:cNvPicPr>
            <a:picLocks noChangeAspect="1" noChangeArrowheads="1"/>
          </p:cNvPicPr>
          <p:nvPr/>
        </p:nvPicPr>
        <p:blipFill>
          <a:blip r:embed="rId2" cstate="print"/>
          <a:srcRect/>
          <a:stretch>
            <a:fillRect/>
          </a:stretch>
        </p:blipFill>
        <p:spPr bwMode="auto">
          <a:xfrm>
            <a:off x="323528" y="188640"/>
            <a:ext cx="1819275" cy="2505076"/>
          </a:xfrm>
          <a:prstGeom prst="rect">
            <a:avLst/>
          </a:prstGeom>
          <a:noFill/>
        </p:spPr>
      </p:pic>
      <p:pic>
        <p:nvPicPr>
          <p:cNvPr id="210948" name="Picture 4" descr="http://t0.gstatic.com/images?q=tbn:ANd9GcTmz1G4dh8HAjBDzvVMs2PU4nNB5eYtPwL_eU809RkTCgGxc27S"/>
          <p:cNvPicPr>
            <a:picLocks noChangeAspect="1" noChangeArrowheads="1"/>
          </p:cNvPicPr>
          <p:nvPr/>
        </p:nvPicPr>
        <p:blipFill>
          <a:blip r:embed="rId3" cstate="print"/>
          <a:srcRect/>
          <a:stretch>
            <a:fillRect/>
          </a:stretch>
        </p:blipFill>
        <p:spPr bwMode="auto">
          <a:xfrm>
            <a:off x="6782438" y="332656"/>
            <a:ext cx="1982050" cy="2088232"/>
          </a:xfrm>
          <a:prstGeom prst="rect">
            <a:avLst/>
          </a:prstGeom>
          <a:noFill/>
        </p:spPr>
      </p:pic>
      <p:pic>
        <p:nvPicPr>
          <p:cNvPr id="210950" name="Picture 6" descr="http://upload.wikimedia.org/wikipedia/commons/thumb/1/1a/Servius_by_Rouille.jpg/300px-Servius_by_Rouille.jpg"/>
          <p:cNvPicPr>
            <a:picLocks noChangeAspect="1" noChangeArrowheads="1"/>
          </p:cNvPicPr>
          <p:nvPr/>
        </p:nvPicPr>
        <p:blipFill>
          <a:blip r:embed="rId4" cstate="print"/>
          <a:srcRect/>
          <a:stretch>
            <a:fillRect/>
          </a:stretch>
        </p:blipFill>
        <p:spPr bwMode="auto">
          <a:xfrm>
            <a:off x="2987824" y="3645024"/>
            <a:ext cx="2448272" cy="2464595"/>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57</a:t>
            </a:fld>
            <a:endParaRPr lang="nl-NL"/>
          </a:p>
        </p:txBody>
      </p:sp>
      <p:sp>
        <p:nvSpPr>
          <p:cNvPr id="3" name="Rechthoek 2"/>
          <p:cNvSpPr/>
          <p:nvPr/>
        </p:nvSpPr>
        <p:spPr>
          <a:xfrm>
            <a:off x="179512" y="188640"/>
            <a:ext cx="8712968" cy="1631216"/>
          </a:xfrm>
          <a:prstGeom prst="rect">
            <a:avLst/>
          </a:prstGeom>
        </p:spPr>
        <p:txBody>
          <a:bodyPr wrap="square">
            <a:spAutoFit/>
          </a:bodyPr>
          <a:lstStyle/>
          <a:p>
            <a:pPr>
              <a:lnSpc>
                <a:spcPts val="4000"/>
              </a:lnSpc>
            </a:pPr>
            <a:r>
              <a:rPr lang="en-US" sz="2800" dirty="0" err="1" smtClean="0"/>
              <a:t>Eo</a:t>
            </a:r>
            <a:r>
              <a:rPr lang="en-US" sz="2800" dirty="0" smtClean="0"/>
              <a:t> tempore in </a:t>
            </a:r>
            <a:r>
              <a:rPr lang="en-US" sz="2800" dirty="0" err="1" smtClean="0"/>
              <a:t>regia</a:t>
            </a:r>
            <a:r>
              <a:rPr lang="en-US" sz="2800" dirty="0" smtClean="0"/>
              <a:t> </a:t>
            </a:r>
            <a:r>
              <a:rPr lang="en-US" sz="2800" dirty="0" err="1" smtClean="0"/>
              <a:t>prodigium</a:t>
            </a:r>
            <a:r>
              <a:rPr lang="en-US" sz="2800" dirty="0" smtClean="0"/>
              <a:t> </a:t>
            </a:r>
            <a:r>
              <a:rPr lang="en-US" sz="2800" dirty="0" err="1" smtClean="0"/>
              <a:t>visu</a:t>
            </a:r>
            <a:r>
              <a:rPr lang="en-US" sz="2800" dirty="0" smtClean="0"/>
              <a:t> </a:t>
            </a:r>
            <a:r>
              <a:rPr lang="en-US" sz="2800" dirty="0" err="1" smtClean="0"/>
              <a:t>eventuque</a:t>
            </a:r>
            <a:r>
              <a:rPr lang="en-US" sz="2800" dirty="0" smtClean="0"/>
              <a:t> </a:t>
            </a:r>
            <a:r>
              <a:rPr lang="en-US" sz="2800" dirty="0" err="1" smtClean="0"/>
              <a:t>mirabile</a:t>
            </a:r>
            <a:r>
              <a:rPr lang="en-US" sz="2800" dirty="0" smtClean="0"/>
              <a:t> </a:t>
            </a:r>
            <a:r>
              <a:rPr lang="en-US" sz="2800" dirty="0" err="1" smtClean="0"/>
              <a:t>fuit</a:t>
            </a:r>
            <a:r>
              <a:rPr lang="en-US" sz="2800" dirty="0" smtClean="0"/>
              <a:t>. </a:t>
            </a:r>
            <a:r>
              <a:rPr lang="en-US" sz="2800" dirty="0" err="1" smtClean="0">
                <a:solidFill>
                  <a:srgbClr val="FFFF00"/>
                </a:solidFill>
              </a:rPr>
              <a:t>Puero</a:t>
            </a:r>
            <a:r>
              <a:rPr lang="en-US" sz="2800" dirty="0" smtClean="0">
                <a:solidFill>
                  <a:srgbClr val="FFFF00"/>
                </a:solidFill>
              </a:rPr>
              <a:t> </a:t>
            </a:r>
            <a:r>
              <a:rPr lang="en-US" sz="2800" dirty="0" err="1" smtClean="0">
                <a:solidFill>
                  <a:srgbClr val="FFFF00"/>
                </a:solidFill>
              </a:rPr>
              <a:t>dormienti</a:t>
            </a:r>
            <a:r>
              <a:rPr lang="en-US" sz="2800" dirty="0" smtClean="0">
                <a:solidFill>
                  <a:srgbClr val="FFFF00"/>
                </a:solidFill>
              </a:rPr>
              <a:t>, cui </a:t>
            </a:r>
            <a:r>
              <a:rPr lang="en-US" sz="2800" dirty="0" err="1" smtClean="0">
                <a:solidFill>
                  <a:srgbClr val="FFFF00"/>
                </a:solidFill>
              </a:rPr>
              <a:t>Servio</a:t>
            </a:r>
            <a:r>
              <a:rPr lang="en-US" sz="2800" dirty="0" smtClean="0">
                <a:solidFill>
                  <a:srgbClr val="FFFF00"/>
                </a:solidFill>
              </a:rPr>
              <a:t> </a:t>
            </a:r>
            <a:r>
              <a:rPr lang="en-US" sz="2800" dirty="0" err="1" smtClean="0">
                <a:solidFill>
                  <a:srgbClr val="FFFF00"/>
                </a:solidFill>
              </a:rPr>
              <a:t>Tullio</a:t>
            </a:r>
            <a:r>
              <a:rPr lang="en-US" sz="2800" dirty="0" smtClean="0">
                <a:solidFill>
                  <a:srgbClr val="FFFF00"/>
                </a:solidFill>
              </a:rPr>
              <a:t> </a:t>
            </a:r>
            <a:r>
              <a:rPr lang="en-US" sz="2800" dirty="0" err="1" smtClean="0">
                <a:solidFill>
                  <a:srgbClr val="FFFF00"/>
                </a:solidFill>
              </a:rPr>
              <a:t>fuit</a:t>
            </a:r>
            <a:r>
              <a:rPr lang="en-US" sz="2800" dirty="0" smtClean="0">
                <a:solidFill>
                  <a:srgbClr val="FFFF00"/>
                </a:solidFill>
              </a:rPr>
              <a:t> </a:t>
            </a:r>
            <a:r>
              <a:rPr lang="en-US" sz="2800" dirty="0" err="1" smtClean="0">
                <a:solidFill>
                  <a:srgbClr val="FFFF00"/>
                </a:solidFill>
              </a:rPr>
              <a:t>nomen</a:t>
            </a:r>
            <a:r>
              <a:rPr lang="en-US" sz="2800" dirty="0" smtClean="0">
                <a:solidFill>
                  <a:srgbClr val="FFFF00"/>
                </a:solidFill>
              </a:rPr>
              <a:t>, caput </a:t>
            </a:r>
            <a:r>
              <a:rPr lang="en-US" sz="2800" dirty="0" err="1" smtClean="0">
                <a:solidFill>
                  <a:srgbClr val="FFFF00"/>
                </a:solidFill>
              </a:rPr>
              <a:t>arsisse</a:t>
            </a:r>
            <a:r>
              <a:rPr lang="en-US" sz="2800" dirty="0" smtClean="0"/>
              <a:t> </a:t>
            </a:r>
            <a:r>
              <a:rPr lang="en-US" sz="2800" dirty="0" err="1" smtClean="0"/>
              <a:t>ferunt</a:t>
            </a:r>
            <a:r>
              <a:rPr lang="en-US" sz="2800" dirty="0" smtClean="0"/>
              <a:t> </a:t>
            </a:r>
            <a:r>
              <a:rPr lang="en-US" sz="2800" dirty="0" err="1" smtClean="0">
                <a:solidFill>
                  <a:srgbClr val="FFFF00"/>
                </a:solidFill>
              </a:rPr>
              <a:t>multorum</a:t>
            </a:r>
            <a:r>
              <a:rPr lang="en-US" sz="2800" dirty="0" smtClean="0">
                <a:solidFill>
                  <a:srgbClr val="FFFF00"/>
                </a:solidFill>
              </a:rPr>
              <a:t> in </a:t>
            </a:r>
            <a:r>
              <a:rPr lang="en-US" sz="2800" dirty="0" err="1" smtClean="0">
                <a:solidFill>
                  <a:srgbClr val="FFFF00"/>
                </a:solidFill>
              </a:rPr>
              <a:t>conspectu</a:t>
            </a:r>
            <a:r>
              <a:rPr lang="en-US" sz="2800" dirty="0" smtClean="0">
                <a:solidFill>
                  <a:srgbClr val="FFFF00"/>
                </a:solidFill>
              </a:rPr>
              <a:t>;…</a:t>
            </a:r>
            <a:endParaRPr lang="nl-NL" sz="2800" dirty="0">
              <a:solidFill>
                <a:srgbClr val="FFFF0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smtClean="0">
                <a:solidFill>
                  <a:schemeClr val="accent3">
                    <a:lumMod val="60000"/>
                    <a:lumOff val="40000"/>
                  </a:schemeClr>
                </a:solidFill>
                <a:latin typeface="+mj-lt"/>
                <a:ea typeface="+mj-ea"/>
                <a:cs typeface="+mj-cs"/>
              </a:rPr>
              <a:t>Tijdens de regering van </a:t>
            </a:r>
            <a:r>
              <a:rPr lang="nl-NL" sz="2800" noProof="0" dirty="0" err="1" smtClean="0">
                <a:solidFill>
                  <a:schemeClr val="accent3">
                    <a:lumMod val="60000"/>
                    <a:lumOff val="40000"/>
                  </a:schemeClr>
                </a:solidFill>
                <a:latin typeface="+mj-lt"/>
                <a:ea typeface="+mj-ea"/>
                <a:cs typeface="+mj-cs"/>
              </a:rPr>
              <a:t>Tarquinius</a:t>
            </a:r>
            <a:r>
              <a:rPr lang="nl-NL" sz="2800" noProof="0" dirty="0" smtClean="0">
                <a:solidFill>
                  <a:schemeClr val="accent3">
                    <a:lumMod val="60000"/>
                    <a:lumOff val="40000"/>
                  </a:schemeClr>
                </a:solidFill>
                <a:latin typeface="+mj-lt"/>
                <a:ea typeface="+mj-ea"/>
                <a:cs typeface="+mj-cs"/>
              </a:rPr>
              <a:t> </a:t>
            </a:r>
            <a:r>
              <a:rPr lang="nl-NL" sz="2800" noProof="0" dirty="0" err="1" smtClean="0">
                <a:solidFill>
                  <a:schemeClr val="accent3">
                    <a:lumMod val="60000"/>
                    <a:lumOff val="40000"/>
                  </a:schemeClr>
                </a:solidFill>
                <a:latin typeface="+mj-lt"/>
                <a:ea typeface="+mj-ea"/>
                <a:cs typeface="+mj-cs"/>
              </a:rPr>
              <a:t>Priscus</a:t>
            </a:r>
            <a:r>
              <a:rPr lang="nl-NL" sz="2800" noProof="0" dirty="0" smtClean="0">
                <a:solidFill>
                  <a:schemeClr val="accent3">
                    <a:lumMod val="60000"/>
                    <a:lumOff val="40000"/>
                  </a:schemeClr>
                </a:solidFill>
                <a:latin typeface="+mj-lt"/>
                <a:ea typeface="+mj-ea"/>
                <a:cs typeface="+mj-cs"/>
              </a:rPr>
              <a:t> gebeurt er iets merkwaardigs in het paleis: het hoofd van een jongetje staat in brand. Er zijn vele getuigen. De </a:t>
            </a:r>
            <a:r>
              <a:rPr lang="nl-NL" sz="2800" noProof="0" dirty="0" err="1" smtClean="0">
                <a:solidFill>
                  <a:schemeClr val="accent3">
                    <a:lumMod val="60000"/>
                    <a:lumOff val="40000"/>
                  </a:schemeClr>
                </a:solidFill>
                <a:latin typeface="+mj-lt"/>
                <a:ea typeface="+mj-ea"/>
                <a:cs typeface="+mj-cs"/>
              </a:rPr>
              <a:t>Etruskische</a:t>
            </a:r>
            <a:r>
              <a:rPr lang="nl-NL" sz="2800" noProof="0" dirty="0" smtClean="0">
                <a:solidFill>
                  <a:schemeClr val="accent3">
                    <a:lumMod val="60000"/>
                    <a:lumOff val="40000"/>
                  </a:schemeClr>
                </a:solidFill>
                <a:latin typeface="+mj-lt"/>
                <a:ea typeface="+mj-ea"/>
                <a:cs typeface="+mj-cs"/>
              </a:rPr>
              <a:t> </a:t>
            </a:r>
            <a:r>
              <a:rPr lang="nl-NL" sz="2800" noProof="0" dirty="0" err="1" smtClean="0">
                <a:solidFill>
                  <a:schemeClr val="accent3">
                    <a:lumMod val="60000"/>
                    <a:lumOff val="40000"/>
                  </a:schemeClr>
                </a:solidFill>
                <a:latin typeface="+mj-lt"/>
                <a:ea typeface="+mj-ea"/>
                <a:cs typeface="+mj-cs"/>
              </a:rPr>
              <a:t>Tanaquil</a:t>
            </a:r>
            <a:r>
              <a:rPr lang="nl-NL" sz="2800" noProof="0" dirty="0" smtClean="0">
                <a:solidFill>
                  <a:schemeClr val="accent3">
                    <a:lumMod val="60000"/>
                    <a:lumOff val="40000"/>
                  </a:schemeClr>
                </a:solidFill>
                <a:latin typeface="+mj-lt"/>
                <a:ea typeface="+mj-ea"/>
                <a:cs typeface="+mj-cs"/>
              </a:rPr>
              <a:t> weet het voorteken te duiden. </a:t>
            </a: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pic>
        <p:nvPicPr>
          <p:cNvPr id="209924" name="Picture 4" descr="http://static.zoom.nl/5E05B769C4CA376467321C047249A516-lampje-brandend.jpg"/>
          <p:cNvPicPr>
            <a:picLocks noChangeAspect="1" noChangeArrowheads="1"/>
          </p:cNvPicPr>
          <p:nvPr/>
        </p:nvPicPr>
        <p:blipFill>
          <a:blip r:embed="rId2" cstate="print"/>
          <a:srcRect/>
          <a:stretch>
            <a:fillRect/>
          </a:stretch>
        </p:blipFill>
        <p:spPr bwMode="auto">
          <a:xfrm>
            <a:off x="6156176" y="1484784"/>
            <a:ext cx="1744293" cy="2808312"/>
          </a:xfrm>
          <a:prstGeom prst="rect">
            <a:avLst/>
          </a:prstGeom>
          <a:noFill/>
        </p:spPr>
      </p:pic>
      <p:pic>
        <p:nvPicPr>
          <p:cNvPr id="209926" name="Picture 6" descr="http://t1.gstatic.com/images?q=tbn:ANd9GcSLU1zv4E-i5kDzpobQHmh2f9uXPWVWNxIrf5m1DtLB65FDbimb_Q"/>
          <p:cNvPicPr>
            <a:picLocks noChangeAspect="1" noChangeArrowheads="1"/>
          </p:cNvPicPr>
          <p:nvPr/>
        </p:nvPicPr>
        <p:blipFill>
          <a:blip r:embed="rId3" cstate="print"/>
          <a:srcRect b="6602"/>
          <a:stretch>
            <a:fillRect/>
          </a:stretch>
        </p:blipFill>
        <p:spPr bwMode="auto">
          <a:xfrm>
            <a:off x="1857356" y="1857364"/>
            <a:ext cx="2095500" cy="2037197"/>
          </a:xfrm>
          <a:prstGeom prst="rect">
            <a:avLst/>
          </a:prstGeom>
          <a:noFill/>
        </p:spPr>
      </p:pic>
      <p:sp>
        <p:nvSpPr>
          <p:cNvPr id="7" name="Rechthoek 6"/>
          <p:cNvSpPr/>
          <p:nvPr/>
        </p:nvSpPr>
        <p:spPr>
          <a:xfrm>
            <a:off x="3851920" y="2564904"/>
            <a:ext cx="2109552" cy="461665"/>
          </a:xfrm>
          <a:prstGeom prst="rect">
            <a:avLst/>
          </a:prstGeom>
        </p:spPr>
        <p:txBody>
          <a:bodyPr wrap="none">
            <a:spAutoFit/>
          </a:bodyPr>
          <a:lstStyle/>
          <a:p>
            <a:r>
              <a:rPr lang="en-US" sz="2400" i="1" dirty="0" smtClean="0"/>
              <a:t>..caput </a:t>
            </a:r>
            <a:r>
              <a:rPr lang="en-US" sz="2400" i="1" dirty="0" err="1" smtClean="0"/>
              <a:t>arsisse</a:t>
            </a:r>
            <a:r>
              <a:rPr lang="en-US" sz="2400" i="1" dirty="0" smtClean="0"/>
              <a:t>..</a:t>
            </a:r>
            <a:endParaRPr lang="nl-NL" sz="2400" i="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58</a:t>
            </a:fld>
            <a:endParaRPr lang="nl-NL"/>
          </a:p>
        </p:txBody>
      </p:sp>
      <p:sp>
        <p:nvSpPr>
          <p:cNvPr id="105477" name="Rectangle 5"/>
          <p:cNvSpPr>
            <a:spLocks noChangeArrowheads="1"/>
          </p:cNvSpPr>
          <p:nvPr/>
        </p:nvSpPr>
        <p:spPr bwMode="auto">
          <a:xfrm>
            <a:off x="179512" y="188640"/>
            <a:ext cx="8712968" cy="26236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ts val="4000"/>
              </a:lnSpc>
              <a:spcBef>
                <a:spcPct val="0"/>
              </a:spcBef>
              <a:spcAft>
                <a:spcPct val="0"/>
              </a:spcAft>
              <a:buClrTx/>
              <a:buSzTx/>
              <a:buFontTx/>
              <a:buNone/>
              <a:tabLst/>
            </a:pP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plurimo</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igitur</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clamore</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inde</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ad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tantae</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rei</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miraculum</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orto</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excitos</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reges</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et cum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quidam</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familiarium</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aquam</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ad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restinguendum</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ferret,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ab</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regina</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retentum</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sedatoque</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eam</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tumultu</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moveri</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vetuisse</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puerum</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donec</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sua</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sponte</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experrectus</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esset</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mox</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cum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somno</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et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flammam</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abisse</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a:t>
            </a:r>
            <a:endParaRPr kumimoji="0" lang="en-US" sz="2800" b="0" i="0" u="none" strike="noStrike" cap="none" normalizeH="0" baseline="0" dirty="0" smtClean="0">
              <a:ln>
                <a:noFill/>
              </a:ln>
              <a:solidFill>
                <a:srgbClr val="FFFF00"/>
              </a:solidFill>
              <a:effectLst/>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err="1" smtClean="0">
                <a:solidFill>
                  <a:schemeClr val="accent3">
                    <a:lumMod val="60000"/>
                    <a:lumOff val="40000"/>
                  </a:schemeClr>
                </a:solidFill>
                <a:latin typeface="+mj-lt"/>
                <a:ea typeface="+mj-ea"/>
                <a:cs typeface="+mj-cs"/>
              </a:rPr>
              <a:t>Tanaquil</a:t>
            </a:r>
            <a:r>
              <a:rPr lang="nl-NL" sz="2800" noProof="0" dirty="0" smtClean="0">
                <a:solidFill>
                  <a:schemeClr val="accent3">
                    <a:lumMod val="60000"/>
                    <a:lumOff val="40000"/>
                  </a:schemeClr>
                </a:solidFill>
                <a:latin typeface="+mj-lt"/>
                <a:ea typeface="+mj-ea"/>
                <a:cs typeface="+mj-cs"/>
              </a:rPr>
              <a:t> en </a:t>
            </a:r>
            <a:r>
              <a:rPr lang="nl-NL" sz="2800" noProof="0" dirty="0" err="1" smtClean="0">
                <a:solidFill>
                  <a:schemeClr val="accent3">
                    <a:lumMod val="60000"/>
                    <a:lumOff val="40000"/>
                  </a:schemeClr>
                </a:solidFill>
                <a:latin typeface="+mj-lt"/>
                <a:ea typeface="+mj-ea"/>
                <a:cs typeface="+mj-cs"/>
              </a:rPr>
              <a:t>Priscus</a:t>
            </a:r>
            <a:r>
              <a:rPr lang="nl-NL" sz="2800" noProof="0" dirty="0" smtClean="0">
                <a:solidFill>
                  <a:schemeClr val="accent3">
                    <a:lumMod val="60000"/>
                    <a:lumOff val="40000"/>
                  </a:schemeClr>
                </a:solidFill>
                <a:latin typeface="+mj-lt"/>
                <a:ea typeface="+mj-ea"/>
                <a:cs typeface="+mj-cs"/>
              </a:rPr>
              <a:t> worden erbij geroepen, waarbij </a:t>
            </a:r>
            <a:r>
              <a:rPr lang="nl-NL" sz="2800" noProof="0" dirty="0" err="1" smtClean="0">
                <a:solidFill>
                  <a:schemeClr val="accent3">
                    <a:lumMod val="60000"/>
                    <a:lumOff val="40000"/>
                  </a:schemeClr>
                </a:solidFill>
                <a:latin typeface="+mj-lt"/>
                <a:ea typeface="+mj-ea"/>
                <a:cs typeface="+mj-cs"/>
              </a:rPr>
              <a:t>Tanaquil</a:t>
            </a:r>
            <a:r>
              <a:rPr lang="nl-NL" sz="2800" noProof="0" dirty="0" smtClean="0">
                <a:solidFill>
                  <a:schemeClr val="accent3">
                    <a:lumMod val="60000"/>
                    <a:lumOff val="40000"/>
                  </a:schemeClr>
                </a:solidFill>
                <a:latin typeface="+mj-lt"/>
                <a:ea typeface="+mj-ea"/>
                <a:cs typeface="+mj-cs"/>
              </a:rPr>
              <a:t> natuurlijk onmiddellijk ziet dat het hier om een voorteken gaat. Men moet wachten tot de jongen wakker wordt, en zijn  hoofdje dus niet blussen. Klopt wat ze zegt.</a:t>
            </a: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pic>
        <p:nvPicPr>
          <p:cNvPr id="208898" name="Picture 2" descr="http://t0.gstatic.com/images?q=tbn:ANd9GcTHLcf4Z4qGLSsF4NSEikDWODCPzat-JUJQuoM1BqKjUYh2SNyy"/>
          <p:cNvPicPr>
            <a:picLocks noChangeAspect="1" noChangeArrowheads="1"/>
          </p:cNvPicPr>
          <p:nvPr/>
        </p:nvPicPr>
        <p:blipFill>
          <a:blip r:embed="rId2" cstate="print"/>
          <a:srcRect/>
          <a:stretch>
            <a:fillRect/>
          </a:stretch>
        </p:blipFill>
        <p:spPr bwMode="auto">
          <a:xfrm>
            <a:off x="5580112" y="2708920"/>
            <a:ext cx="3096344" cy="1990507"/>
          </a:xfrm>
          <a:prstGeom prst="rect">
            <a:avLst/>
          </a:prstGeom>
          <a:noFill/>
        </p:spPr>
      </p:pic>
      <p:sp>
        <p:nvSpPr>
          <p:cNvPr id="6" name="Rechthoek 5"/>
          <p:cNvSpPr/>
          <p:nvPr/>
        </p:nvSpPr>
        <p:spPr>
          <a:xfrm>
            <a:off x="2051720" y="3284984"/>
            <a:ext cx="3616439" cy="461665"/>
          </a:xfrm>
          <a:prstGeom prst="rect">
            <a:avLst/>
          </a:prstGeom>
        </p:spPr>
        <p:txBody>
          <a:bodyPr wrap="none">
            <a:spAutoFit/>
          </a:bodyPr>
          <a:lstStyle/>
          <a:p>
            <a:r>
              <a:rPr lang="en-US" sz="2400" i="1" dirty="0" err="1" smtClean="0">
                <a:ea typeface="Calibri" pitchFamily="34" charset="0"/>
                <a:cs typeface="Times New Roman" pitchFamily="18" charset="0"/>
              </a:rPr>
              <a:t>aquam</a:t>
            </a:r>
            <a:r>
              <a:rPr lang="en-US" sz="2400" i="1" dirty="0" smtClean="0">
                <a:ea typeface="Calibri" pitchFamily="34" charset="0"/>
                <a:cs typeface="Times New Roman" pitchFamily="18" charset="0"/>
              </a:rPr>
              <a:t> ad </a:t>
            </a:r>
            <a:r>
              <a:rPr lang="en-US" sz="2400" i="1" dirty="0" err="1" smtClean="0">
                <a:ea typeface="Calibri" pitchFamily="34" charset="0"/>
                <a:cs typeface="Times New Roman" pitchFamily="18" charset="0"/>
              </a:rPr>
              <a:t>restinguendum</a:t>
            </a:r>
            <a:r>
              <a:rPr lang="en-US" sz="2400" i="1" dirty="0" smtClean="0">
                <a:ea typeface="Calibri" pitchFamily="34" charset="0"/>
                <a:cs typeface="Times New Roman" pitchFamily="18" charset="0"/>
              </a:rPr>
              <a:t>…</a:t>
            </a:r>
            <a:endParaRPr lang="nl-NL" sz="2400" i="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59</a:t>
            </a:fld>
            <a:endParaRPr lang="nl-NL"/>
          </a:p>
        </p:txBody>
      </p:sp>
      <p:sp>
        <p:nvSpPr>
          <p:cNvPr id="4" name="Rechthoek 3"/>
          <p:cNvSpPr/>
          <p:nvPr/>
        </p:nvSpPr>
        <p:spPr>
          <a:xfrm>
            <a:off x="179512" y="188640"/>
            <a:ext cx="8712968" cy="3136628"/>
          </a:xfrm>
          <a:prstGeom prst="rect">
            <a:avLst/>
          </a:prstGeom>
        </p:spPr>
        <p:txBody>
          <a:bodyPr wrap="square">
            <a:spAutoFit/>
          </a:bodyPr>
          <a:lstStyle/>
          <a:p>
            <a:pPr>
              <a:lnSpc>
                <a:spcPts val="4000"/>
              </a:lnSpc>
            </a:pPr>
            <a:r>
              <a:rPr lang="en-US" sz="2800" dirty="0" err="1" smtClean="0"/>
              <a:t>Tum</a:t>
            </a:r>
            <a:r>
              <a:rPr lang="en-US" sz="2800" dirty="0" smtClean="0"/>
              <a:t> </a:t>
            </a:r>
            <a:r>
              <a:rPr lang="en-US" sz="2800" dirty="0" err="1" smtClean="0"/>
              <a:t>abducto</a:t>
            </a:r>
            <a:r>
              <a:rPr lang="en-US" sz="2800" dirty="0" smtClean="0"/>
              <a:t> in </a:t>
            </a:r>
            <a:r>
              <a:rPr lang="en-US" sz="2800" dirty="0" err="1" smtClean="0"/>
              <a:t>secretum</a:t>
            </a:r>
            <a:r>
              <a:rPr lang="en-US" sz="2800" dirty="0" smtClean="0"/>
              <a:t> </a:t>
            </a:r>
            <a:r>
              <a:rPr lang="en-US" sz="2800" dirty="0" err="1" smtClean="0"/>
              <a:t>viro</a:t>
            </a:r>
            <a:r>
              <a:rPr lang="en-US" sz="2800" dirty="0" smtClean="0"/>
              <a:t> </a:t>
            </a:r>
            <a:r>
              <a:rPr lang="en-US" sz="2800" dirty="0" err="1" smtClean="0"/>
              <a:t>Tanaquil</a:t>
            </a:r>
            <a:r>
              <a:rPr lang="en-US" sz="2800" dirty="0" smtClean="0"/>
              <a:t> ‘</a:t>
            </a:r>
            <a:r>
              <a:rPr lang="en-US" sz="2800" dirty="0" err="1" smtClean="0">
                <a:solidFill>
                  <a:srgbClr val="00B0F0"/>
                </a:solidFill>
              </a:rPr>
              <a:t>Viden</a:t>
            </a:r>
            <a:r>
              <a:rPr lang="en-US" sz="2800" dirty="0" smtClean="0">
                <a:solidFill>
                  <a:srgbClr val="00B0F0"/>
                </a:solidFill>
              </a:rPr>
              <a:t> </a:t>
            </a:r>
            <a:r>
              <a:rPr lang="en-US" sz="2800" dirty="0" err="1" smtClean="0">
                <a:solidFill>
                  <a:srgbClr val="00B0F0"/>
                </a:solidFill>
              </a:rPr>
              <a:t>tu</a:t>
            </a:r>
            <a:r>
              <a:rPr lang="en-US" sz="2800" dirty="0" smtClean="0">
                <a:solidFill>
                  <a:srgbClr val="00B0F0"/>
                </a:solidFill>
              </a:rPr>
              <a:t> </a:t>
            </a:r>
            <a:r>
              <a:rPr lang="en-US" sz="2800" dirty="0" err="1" smtClean="0">
                <a:solidFill>
                  <a:srgbClr val="00B0F0"/>
                </a:solidFill>
              </a:rPr>
              <a:t>puerum</a:t>
            </a:r>
            <a:r>
              <a:rPr lang="en-US" sz="2800" dirty="0" smtClean="0">
                <a:solidFill>
                  <a:srgbClr val="00B0F0"/>
                </a:solidFill>
              </a:rPr>
              <a:t> </a:t>
            </a:r>
            <a:r>
              <a:rPr lang="en-US" sz="2800" dirty="0" err="1" smtClean="0">
                <a:solidFill>
                  <a:srgbClr val="00B0F0"/>
                </a:solidFill>
              </a:rPr>
              <a:t>hunc</a:t>
            </a:r>
            <a:r>
              <a:rPr lang="en-US" sz="2800" dirty="0" smtClean="0"/>
              <a:t>’ </a:t>
            </a:r>
            <a:r>
              <a:rPr lang="en-US" sz="2800" dirty="0" err="1" smtClean="0"/>
              <a:t>inquit</a:t>
            </a:r>
            <a:r>
              <a:rPr lang="en-US" sz="2800" dirty="0" smtClean="0"/>
              <a:t>, ‘</a:t>
            </a:r>
            <a:r>
              <a:rPr lang="en-US" sz="2800" dirty="0" err="1" smtClean="0">
                <a:solidFill>
                  <a:srgbClr val="00B0F0"/>
                </a:solidFill>
              </a:rPr>
              <a:t>quem</a:t>
            </a:r>
            <a:r>
              <a:rPr lang="en-US" sz="2800" dirty="0" smtClean="0">
                <a:solidFill>
                  <a:srgbClr val="00B0F0"/>
                </a:solidFill>
              </a:rPr>
              <a:t> tam </a:t>
            </a:r>
            <a:r>
              <a:rPr lang="en-US" sz="2800" dirty="0" err="1" smtClean="0">
                <a:solidFill>
                  <a:srgbClr val="00B0F0"/>
                </a:solidFill>
              </a:rPr>
              <a:t>humili</a:t>
            </a:r>
            <a:r>
              <a:rPr lang="en-US" sz="2800" dirty="0" smtClean="0">
                <a:solidFill>
                  <a:srgbClr val="00B0F0"/>
                </a:solidFill>
              </a:rPr>
              <a:t> </a:t>
            </a:r>
            <a:r>
              <a:rPr lang="en-US" sz="2800" dirty="0" err="1" smtClean="0">
                <a:solidFill>
                  <a:srgbClr val="00B0F0"/>
                </a:solidFill>
              </a:rPr>
              <a:t>cultu</a:t>
            </a:r>
            <a:r>
              <a:rPr lang="en-US" sz="2800" dirty="0" smtClean="0">
                <a:solidFill>
                  <a:srgbClr val="00B0F0"/>
                </a:solidFill>
              </a:rPr>
              <a:t> </a:t>
            </a:r>
            <a:r>
              <a:rPr lang="en-US" sz="2800" dirty="0" err="1" smtClean="0">
                <a:solidFill>
                  <a:srgbClr val="00B0F0"/>
                </a:solidFill>
              </a:rPr>
              <a:t>educamus</a:t>
            </a:r>
            <a:r>
              <a:rPr lang="en-US" sz="2800" dirty="0" smtClean="0">
                <a:solidFill>
                  <a:srgbClr val="00B0F0"/>
                </a:solidFill>
              </a:rPr>
              <a:t>? </a:t>
            </a:r>
            <a:r>
              <a:rPr lang="en-US" sz="2800" dirty="0" err="1" smtClean="0">
                <a:solidFill>
                  <a:srgbClr val="00B0F0"/>
                </a:solidFill>
              </a:rPr>
              <a:t>Scire</a:t>
            </a:r>
            <a:r>
              <a:rPr lang="en-US" sz="2800" dirty="0" smtClean="0">
                <a:solidFill>
                  <a:srgbClr val="00B0F0"/>
                </a:solidFill>
              </a:rPr>
              <a:t> licet </a:t>
            </a:r>
            <a:r>
              <a:rPr lang="en-US" sz="2800" dirty="0" err="1" smtClean="0">
                <a:solidFill>
                  <a:srgbClr val="00B0F0"/>
                </a:solidFill>
              </a:rPr>
              <a:t>hunc</a:t>
            </a:r>
            <a:r>
              <a:rPr lang="en-US" sz="2800" dirty="0" smtClean="0">
                <a:solidFill>
                  <a:srgbClr val="00B0F0"/>
                </a:solidFill>
              </a:rPr>
              <a:t> lumen quondam rebus </a:t>
            </a:r>
            <a:r>
              <a:rPr lang="en-US" sz="2800" dirty="0" err="1" smtClean="0">
                <a:solidFill>
                  <a:srgbClr val="00B0F0"/>
                </a:solidFill>
              </a:rPr>
              <a:t>nostris</a:t>
            </a:r>
            <a:r>
              <a:rPr lang="en-US" sz="2800" dirty="0" smtClean="0">
                <a:solidFill>
                  <a:srgbClr val="00B0F0"/>
                </a:solidFill>
              </a:rPr>
              <a:t> </a:t>
            </a:r>
            <a:r>
              <a:rPr lang="en-US" sz="2800" dirty="0" err="1" smtClean="0">
                <a:solidFill>
                  <a:srgbClr val="00B0F0"/>
                </a:solidFill>
              </a:rPr>
              <a:t>dubiis</a:t>
            </a:r>
            <a:r>
              <a:rPr lang="en-US" sz="2800" dirty="0" smtClean="0">
                <a:solidFill>
                  <a:srgbClr val="00B0F0"/>
                </a:solidFill>
              </a:rPr>
              <a:t> </a:t>
            </a:r>
            <a:r>
              <a:rPr lang="en-US" sz="2800" dirty="0" err="1" smtClean="0">
                <a:solidFill>
                  <a:srgbClr val="00B0F0"/>
                </a:solidFill>
              </a:rPr>
              <a:t>futurum</a:t>
            </a:r>
            <a:r>
              <a:rPr lang="en-US" sz="2800" dirty="0" smtClean="0">
                <a:solidFill>
                  <a:srgbClr val="00B0F0"/>
                </a:solidFill>
              </a:rPr>
              <a:t> </a:t>
            </a:r>
            <a:r>
              <a:rPr lang="en-US" sz="2800" dirty="0" err="1" smtClean="0">
                <a:solidFill>
                  <a:srgbClr val="00B0F0"/>
                </a:solidFill>
              </a:rPr>
              <a:t>praesidiumque</a:t>
            </a:r>
            <a:r>
              <a:rPr lang="en-US" sz="2800" dirty="0" smtClean="0">
                <a:solidFill>
                  <a:srgbClr val="00B0F0"/>
                </a:solidFill>
              </a:rPr>
              <a:t> </a:t>
            </a:r>
            <a:r>
              <a:rPr lang="en-US" sz="2800" dirty="0" err="1" smtClean="0">
                <a:solidFill>
                  <a:srgbClr val="00B0F0"/>
                </a:solidFill>
              </a:rPr>
              <a:t>regiae</a:t>
            </a:r>
            <a:r>
              <a:rPr lang="en-US" sz="2800" dirty="0" smtClean="0">
                <a:solidFill>
                  <a:srgbClr val="00B0F0"/>
                </a:solidFill>
              </a:rPr>
              <a:t> </a:t>
            </a:r>
            <a:r>
              <a:rPr lang="en-US" sz="2800" dirty="0" err="1" smtClean="0">
                <a:solidFill>
                  <a:srgbClr val="00B0F0"/>
                </a:solidFill>
              </a:rPr>
              <a:t>adflictae</a:t>
            </a:r>
            <a:r>
              <a:rPr lang="en-US" sz="2800" dirty="0" smtClean="0">
                <a:solidFill>
                  <a:srgbClr val="00B0F0"/>
                </a:solidFill>
              </a:rPr>
              <a:t>; </a:t>
            </a:r>
            <a:r>
              <a:rPr lang="en-US" sz="2800" dirty="0" err="1" smtClean="0">
                <a:solidFill>
                  <a:srgbClr val="00B0F0"/>
                </a:solidFill>
              </a:rPr>
              <a:t>proinde</a:t>
            </a:r>
            <a:r>
              <a:rPr lang="en-US" sz="2800" dirty="0" smtClean="0">
                <a:solidFill>
                  <a:srgbClr val="00B0F0"/>
                </a:solidFill>
              </a:rPr>
              <a:t> </a:t>
            </a:r>
            <a:r>
              <a:rPr lang="en-US" sz="2800" dirty="0" err="1" smtClean="0">
                <a:solidFill>
                  <a:srgbClr val="00B0F0"/>
                </a:solidFill>
              </a:rPr>
              <a:t>materiam</a:t>
            </a:r>
            <a:r>
              <a:rPr lang="en-US" sz="2800" dirty="0" smtClean="0">
                <a:solidFill>
                  <a:srgbClr val="00B0F0"/>
                </a:solidFill>
              </a:rPr>
              <a:t> </a:t>
            </a:r>
            <a:r>
              <a:rPr lang="en-US" sz="2800" dirty="0" err="1" smtClean="0">
                <a:solidFill>
                  <a:srgbClr val="00B0F0"/>
                </a:solidFill>
              </a:rPr>
              <a:t>ingentis</a:t>
            </a:r>
            <a:r>
              <a:rPr lang="en-US" sz="2800" dirty="0" smtClean="0">
                <a:solidFill>
                  <a:srgbClr val="00B0F0"/>
                </a:solidFill>
              </a:rPr>
              <a:t> </a:t>
            </a:r>
            <a:r>
              <a:rPr lang="en-US" sz="2800" dirty="0" err="1" smtClean="0">
                <a:solidFill>
                  <a:srgbClr val="00B0F0"/>
                </a:solidFill>
              </a:rPr>
              <a:t>publice</a:t>
            </a:r>
            <a:r>
              <a:rPr lang="en-US" sz="2800" dirty="0" smtClean="0">
                <a:solidFill>
                  <a:srgbClr val="00B0F0"/>
                </a:solidFill>
              </a:rPr>
              <a:t> </a:t>
            </a:r>
            <a:r>
              <a:rPr lang="en-US" sz="2800" dirty="0" err="1" smtClean="0">
                <a:solidFill>
                  <a:srgbClr val="00B0F0"/>
                </a:solidFill>
              </a:rPr>
              <a:t>privatimque</a:t>
            </a:r>
            <a:r>
              <a:rPr lang="en-US" sz="2800" dirty="0" smtClean="0">
                <a:solidFill>
                  <a:srgbClr val="00B0F0"/>
                </a:solidFill>
              </a:rPr>
              <a:t> </a:t>
            </a:r>
            <a:r>
              <a:rPr lang="en-US" sz="2800" dirty="0" err="1" smtClean="0">
                <a:solidFill>
                  <a:srgbClr val="00B0F0"/>
                </a:solidFill>
              </a:rPr>
              <a:t>decoris</a:t>
            </a:r>
            <a:r>
              <a:rPr lang="en-US" sz="2800" dirty="0" smtClean="0">
                <a:solidFill>
                  <a:srgbClr val="00B0F0"/>
                </a:solidFill>
              </a:rPr>
              <a:t> </a:t>
            </a:r>
            <a:r>
              <a:rPr lang="en-US" sz="2800" dirty="0" err="1" smtClean="0">
                <a:solidFill>
                  <a:srgbClr val="00B0F0"/>
                </a:solidFill>
              </a:rPr>
              <a:t>omni</a:t>
            </a:r>
            <a:r>
              <a:rPr lang="en-US" sz="2800" dirty="0" smtClean="0">
                <a:solidFill>
                  <a:srgbClr val="00B0F0"/>
                </a:solidFill>
              </a:rPr>
              <a:t> </a:t>
            </a:r>
            <a:r>
              <a:rPr lang="en-US" sz="2800" dirty="0" err="1" smtClean="0">
                <a:solidFill>
                  <a:srgbClr val="00B0F0"/>
                </a:solidFill>
              </a:rPr>
              <a:t>indulgentia</a:t>
            </a:r>
            <a:r>
              <a:rPr lang="en-US" sz="2800" dirty="0" smtClean="0">
                <a:solidFill>
                  <a:srgbClr val="00B0F0"/>
                </a:solidFill>
              </a:rPr>
              <a:t> nostra </a:t>
            </a:r>
            <a:r>
              <a:rPr lang="en-US" sz="2800" dirty="0" err="1" smtClean="0">
                <a:solidFill>
                  <a:srgbClr val="00B0F0"/>
                </a:solidFill>
              </a:rPr>
              <a:t>nutriamus</a:t>
            </a:r>
            <a:r>
              <a:rPr lang="en-US" sz="2800" dirty="0" smtClean="0">
                <a:solidFill>
                  <a:srgbClr val="00B0F0"/>
                </a:solidFill>
              </a:rPr>
              <a:t>.</a:t>
            </a:r>
            <a:r>
              <a:rPr lang="en-US" sz="2800" dirty="0" smtClean="0"/>
              <a:t>’</a:t>
            </a:r>
            <a:endParaRPr lang="nl-NL" sz="2800" dirty="0"/>
          </a:p>
        </p:txBody>
      </p:sp>
      <p:sp>
        <p:nvSpPr>
          <p:cNvPr id="5"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32</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Wat stelt </a:t>
            </a:r>
            <a:r>
              <a:rPr lang="nl-NL" sz="2800" dirty="0" err="1" smtClean="0">
                <a:latin typeface="+mj-lt"/>
                <a:ea typeface="+mj-ea"/>
                <a:cs typeface="+mj-cs"/>
              </a:rPr>
              <a:t>Tanaquil</a:t>
            </a:r>
            <a:r>
              <a:rPr lang="nl-NL" sz="2800" dirty="0" smtClean="0">
                <a:latin typeface="+mj-lt"/>
                <a:ea typeface="+mj-ea"/>
                <a:cs typeface="+mj-cs"/>
              </a:rPr>
              <a:t> voor aan haar man?</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het kind is bijzonder, laten we hem opzetten</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het kind is onze redding, we nemen hem in huis</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het kind is geweldig materiaal, we </a:t>
            </a:r>
            <a:r>
              <a:rPr lang="nl-NL" sz="2800" dirty="0" err="1" smtClean="0">
                <a:solidFill>
                  <a:srgbClr val="00B050"/>
                </a:solidFill>
                <a:latin typeface="+mj-lt"/>
                <a:ea typeface="+mj-ea"/>
                <a:cs typeface="+mj-cs"/>
              </a:rPr>
              <a:t>love</a:t>
            </a:r>
            <a:r>
              <a:rPr lang="nl-NL" sz="2800" dirty="0" smtClean="0">
                <a:solidFill>
                  <a:srgbClr val="00B050"/>
                </a:solidFill>
                <a:latin typeface="+mj-lt"/>
                <a:ea typeface="+mj-ea"/>
                <a:cs typeface="+mj-cs"/>
              </a:rPr>
              <a:t> </a:t>
            </a:r>
            <a:r>
              <a:rPr lang="nl-NL" sz="2800" dirty="0" err="1" smtClean="0">
                <a:solidFill>
                  <a:srgbClr val="00B050"/>
                </a:solidFill>
                <a:latin typeface="+mj-lt"/>
                <a:ea typeface="+mj-ea"/>
                <a:cs typeface="+mj-cs"/>
              </a:rPr>
              <a:t>him</a:t>
            </a:r>
            <a:r>
              <a:rPr lang="nl-NL" sz="2800" dirty="0" smtClean="0">
                <a:solidFill>
                  <a:srgbClr val="00B050"/>
                </a:solidFill>
                <a:latin typeface="+mj-lt"/>
                <a:ea typeface="+mj-ea"/>
                <a:cs typeface="+mj-cs"/>
              </a:rPr>
              <a:t>!</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het kind is merkwaardig, we blussen het niet</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6</a:t>
            </a:fld>
            <a:endParaRPr lang="nl-NL"/>
          </a:p>
        </p:txBody>
      </p:sp>
      <p:sp>
        <p:nvSpPr>
          <p:cNvPr id="3" name="Titel 1"/>
          <p:cNvSpPr txBox="1">
            <a:spLocks/>
          </p:cNvSpPr>
          <p:nvPr/>
        </p:nvSpPr>
        <p:spPr>
          <a:xfrm>
            <a:off x="611560" y="404665"/>
            <a:ext cx="6408712" cy="108012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7200" i="0" u="none" strike="noStrike" kern="1200" cap="none" spc="0" normalizeH="0" baseline="0" noProof="0" dirty="0" smtClean="0">
                <a:ln>
                  <a:noFill/>
                </a:ln>
                <a:solidFill>
                  <a:schemeClr val="accent3">
                    <a:lumMod val="60000"/>
                    <a:lumOff val="40000"/>
                  </a:schemeClr>
                </a:solidFill>
                <a:effectLst/>
                <a:uLnTx/>
                <a:uFillTx/>
                <a:latin typeface="+mj-lt"/>
                <a:ea typeface="+mj-ea"/>
                <a:cs typeface="+mj-cs"/>
              </a:rPr>
              <a:t>Examen 2012</a:t>
            </a:r>
            <a:endParaRPr kumimoji="0" lang="nl-NL" sz="72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sp>
        <p:nvSpPr>
          <p:cNvPr id="4" name="Ondertitel 2"/>
          <p:cNvSpPr txBox="1">
            <a:spLocks/>
          </p:cNvSpPr>
          <p:nvPr/>
        </p:nvSpPr>
        <p:spPr>
          <a:xfrm>
            <a:off x="467544" y="692696"/>
            <a:ext cx="8280920" cy="2016224"/>
          </a:xfrm>
          <a:prstGeom prst="rect">
            <a:avLst/>
          </a:prstGeom>
        </p:spPr>
        <p:txBody>
          <a:bodyPr anchor="ctr">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r>
              <a:rPr kumimoji="0" lang="nl-NL" sz="6000" b="0" i="0" u="none" strike="noStrike" kern="1200" cap="none" spc="0" normalizeH="0" baseline="0" noProof="0" dirty="0" smtClean="0">
                <a:ln>
                  <a:noFill/>
                </a:ln>
                <a:solidFill>
                  <a:schemeClr val="tx1"/>
                </a:solidFill>
                <a:effectLst/>
                <a:uLnTx/>
                <a:uFillTx/>
                <a:latin typeface="+mn-lt"/>
                <a:ea typeface="+mn-ea"/>
                <a:cs typeface="+mn-cs"/>
              </a:rPr>
              <a:t>Ab </a:t>
            </a:r>
            <a:r>
              <a:rPr kumimoji="0" lang="nl-NL" sz="6000" b="0" i="0" u="none" strike="noStrike" kern="1200" cap="none" spc="0" normalizeH="0" baseline="0" noProof="0" dirty="0" err="1" smtClean="0">
                <a:ln>
                  <a:noFill/>
                </a:ln>
                <a:solidFill>
                  <a:schemeClr val="tx1"/>
                </a:solidFill>
                <a:effectLst/>
                <a:uLnTx/>
                <a:uFillTx/>
                <a:latin typeface="+mn-lt"/>
                <a:ea typeface="+mn-ea"/>
                <a:cs typeface="+mn-cs"/>
              </a:rPr>
              <a:t>Urbe</a:t>
            </a:r>
            <a:r>
              <a:rPr kumimoji="0" lang="nl-NL" sz="6000" b="0" i="0" u="none" strike="noStrike" kern="1200" cap="none" spc="0" normalizeH="0" baseline="0" noProof="0" dirty="0" smtClean="0">
                <a:ln>
                  <a:noFill/>
                </a:ln>
                <a:solidFill>
                  <a:schemeClr val="tx1"/>
                </a:solidFill>
                <a:effectLst/>
                <a:uLnTx/>
                <a:uFillTx/>
                <a:latin typeface="+mn-lt"/>
                <a:ea typeface="+mn-ea"/>
                <a:cs typeface="+mn-cs"/>
              </a:rPr>
              <a:t> </a:t>
            </a:r>
            <a:r>
              <a:rPr kumimoji="0" lang="nl-NL" sz="6000" b="0" i="0" u="none" strike="noStrike" kern="1200" cap="none" spc="0" normalizeH="0" baseline="0" noProof="0" dirty="0" err="1" smtClean="0">
                <a:ln>
                  <a:noFill/>
                </a:ln>
                <a:solidFill>
                  <a:schemeClr val="tx1"/>
                </a:solidFill>
                <a:effectLst/>
                <a:uLnTx/>
                <a:uFillTx/>
                <a:latin typeface="+mn-lt"/>
                <a:ea typeface="+mn-ea"/>
                <a:cs typeface="+mn-cs"/>
              </a:rPr>
              <a:t>Condita</a:t>
            </a:r>
            <a:r>
              <a:rPr kumimoji="0" lang="nl-NL" sz="16600" b="0" i="0" u="none" strike="noStrike" kern="1200" cap="none" spc="0" normalizeH="0" baseline="0" noProof="0" dirty="0" smtClean="0">
                <a:ln>
                  <a:noFill/>
                </a:ln>
                <a:solidFill>
                  <a:schemeClr val="tx1"/>
                </a:solidFill>
                <a:effectLst/>
                <a:uLnTx/>
                <a:uFillTx/>
                <a:latin typeface="+mn-lt"/>
                <a:ea typeface="+mn-ea"/>
                <a:cs typeface="+mn-cs"/>
              </a:rPr>
              <a:t> </a:t>
            </a:r>
            <a:r>
              <a:rPr kumimoji="0" lang="nl-NL" sz="6600" b="0" i="0" u="none" strike="noStrike" kern="1200" cap="none" spc="0" normalizeH="0" baseline="0" noProof="0" dirty="0" smtClean="0">
                <a:ln>
                  <a:noFill/>
                </a:ln>
                <a:solidFill>
                  <a:schemeClr val="tx1"/>
                </a:solidFill>
                <a:effectLst/>
                <a:uLnTx/>
                <a:uFillTx/>
                <a:latin typeface="+mn-lt"/>
                <a:ea typeface="+mn-ea"/>
                <a:cs typeface="+mn-cs"/>
              </a:rPr>
              <a:t>I  en  II</a:t>
            </a:r>
            <a:endParaRPr kumimoji="0" lang="nl-NL" sz="6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kstvak 4"/>
          <p:cNvSpPr txBox="1"/>
          <p:nvPr/>
        </p:nvSpPr>
        <p:spPr>
          <a:xfrm>
            <a:off x="467544" y="3429000"/>
            <a:ext cx="8208912" cy="1862048"/>
          </a:xfrm>
          <a:prstGeom prst="rect">
            <a:avLst/>
          </a:prstGeom>
          <a:noFill/>
        </p:spPr>
        <p:txBody>
          <a:bodyPr wrap="square" rtlCol="0">
            <a:spAutoFit/>
          </a:bodyPr>
          <a:lstStyle/>
          <a:p>
            <a:r>
              <a:rPr lang="nl-NL" sz="11500" dirty="0" smtClean="0"/>
              <a:t>Titus  Livius</a:t>
            </a:r>
            <a:endParaRPr lang="nl-NL" sz="115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60</a:t>
            </a:fld>
            <a:endParaRPr lang="nl-NL"/>
          </a:p>
        </p:txBody>
      </p:sp>
      <p:sp>
        <p:nvSpPr>
          <p:cNvPr id="3" name="Rechthoek 2"/>
          <p:cNvSpPr/>
          <p:nvPr/>
        </p:nvSpPr>
        <p:spPr>
          <a:xfrm>
            <a:off x="179512" y="188640"/>
            <a:ext cx="8784976" cy="3136628"/>
          </a:xfrm>
          <a:prstGeom prst="rect">
            <a:avLst/>
          </a:prstGeom>
        </p:spPr>
        <p:txBody>
          <a:bodyPr wrap="square">
            <a:spAutoFit/>
          </a:bodyPr>
          <a:lstStyle/>
          <a:p>
            <a:pPr>
              <a:lnSpc>
                <a:spcPts val="4000"/>
              </a:lnSpc>
            </a:pPr>
            <a:r>
              <a:rPr lang="en-US" sz="2800" dirty="0" err="1" smtClean="0"/>
              <a:t>Inde</a:t>
            </a:r>
            <a:r>
              <a:rPr lang="en-US" sz="2800" dirty="0" smtClean="0"/>
              <a:t> </a:t>
            </a:r>
            <a:r>
              <a:rPr lang="en-US" sz="2800" dirty="0" err="1" smtClean="0"/>
              <a:t>puerum</a:t>
            </a:r>
            <a:r>
              <a:rPr lang="en-US" sz="2800" dirty="0" smtClean="0"/>
              <a:t> </a:t>
            </a:r>
            <a:r>
              <a:rPr lang="en-US" sz="2800" dirty="0" err="1" smtClean="0"/>
              <a:t>liberum</a:t>
            </a:r>
            <a:r>
              <a:rPr lang="en-US" sz="2800" dirty="0" smtClean="0"/>
              <a:t> loco </a:t>
            </a:r>
            <a:r>
              <a:rPr lang="en-US" sz="2800" dirty="0" err="1" smtClean="0"/>
              <a:t>coeptum</a:t>
            </a:r>
            <a:r>
              <a:rPr lang="en-US" sz="2800" dirty="0" smtClean="0"/>
              <a:t> </a:t>
            </a:r>
            <a:r>
              <a:rPr lang="en-US" sz="2800" dirty="0" err="1" smtClean="0"/>
              <a:t>haberi</a:t>
            </a:r>
            <a:r>
              <a:rPr lang="en-US" sz="2800" dirty="0" smtClean="0"/>
              <a:t> </a:t>
            </a:r>
            <a:r>
              <a:rPr lang="en-US" sz="2800" dirty="0" err="1" smtClean="0"/>
              <a:t>erudirique</a:t>
            </a:r>
            <a:r>
              <a:rPr lang="en-US" sz="2800" dirty="0" smtClean="0"/>
              <a:t> </a:t>
            </a:r>
            <a:r>
              <a:rPr lang="en-US" sz="2800" dirty="0" err="1" smtClean="0"/>
              <a:t>artibus</a:t>
            </a:r>
            <a:r>
              <a:rPr lang="en-US" sz="2800" dirty="0" smtClean="0"/>
              <a:t> </a:t>
            </a:r>
            <a:r>
              <a:rPr lang="en-US" sz="2800" dirty="0" err="1" smtClean="0"/>
              <a:t>quibus</a:t>
            </a:r>
            <a:r>
              <a:rPr lang="en-US" sz="2800" dirty="0" smtClean="0"/>
              <a:t> </a:t>
            </a:r>
            <a:r>
              <a:rPr lang="en-US" sz="2800" dirty="0" err="1" smtClean="0"/>
              <a:t>ingenia</a:t>
            </a:r>
            <a:r>
              <a:rPr lang="en-US" sz="2800" dirty="0" smtClean="0"/>
              <a:t> ad </a:t>
            </a:r>
            <a:r>
              <a:rPr lang="en-US" sz="2800" dirty="0" err="1" smtClean="0"/>
              <a:t>magnae</a:t>
            </a:r>
            <a:r>
              <a:rPr lang="en-US" sz="2800" dirty="0" smtClean="0"/>
              <a:t> </a:t>
            </a:r>
            <a:r>
              <a:rPr lang="en-US" sz="2800" dirty="0" err="1" smtClean="0"/>
              <a:t>fortunae</a:t>
            </a:r>
            <a:r>
              <a:rPr lang="en-US" sz="2800" dirty="0" smtClean="0"/>
              <a:t> </a:t>
            </a:r>
            <a:r>
              <a:rPr lang="en-US" sz="2800" dirty="0" err="1" smtClean="0"/>
              <a:t>cultum</a:t>
            </a:r>
            <a:r>
              <a:rPr lang="en-US" sz="2800" dirty="0" smtClean="0"/>
              <a:t> </a:t>
            </a:r>
            <a:r>
              <a:rPr lang="en-US" sz="2800" dirty="0" err="1" smtClean="0"/>
              <a:t>excitantur</a:t>
            </a:r>
            <a:r>
              <a:rPr lang="en-US" sz="2800" dirty="0" smtClean="0"/>
              <a:t>. </a:t>
            </a:r>
            <a:r>
              <a:rPr lang="en-US" sz="2800" dirty="0" err="1" smtClean="0"/>
              <a:t>Evenit</a:t>
            </a:r>
            <a:r>
              <a:rPr lang="en-US" sz="2800" dirty="0" smtClean="0"/>
              <a:t> facile quod </a:t>
            </a:r>
            <a:r>
              <a:rPr lang="en-US" sz="2800" dirty="0" err="1" smtClean="0"/>
              <a:t>dis</a:t>
            </a:r>
            <a:r>
              <a:rPr lang="en-US" sz="2800" dirty="0" smtClean="0"/>
              <a:t> </a:t>
            </a:r>
            <a:r>
              <a:rPr lang="en-US" sz="2800" dirty="0" err="1" smtClean="0"/>
              <a:t>cordi</a:t>
            </a:r>
            <a:r>
              <a:rPr lang="en-US" sz="2800" dirty="0" smtClean="0"/>
              <a:t> </a:t>
            </a:r>
            <a:r>
              <a:rPr lang="en-US" sz="2800" dirty="0" err="1" smtClean="0"/>
              <a:t>esset</a:t>
            </a:r>
            <a:r>
              <a:rPr lang="en-US" sz="2800" dirty="0" smtClean="0"/>
              <a:t>: </a:t>
            </a:r>
            <a:r>
              <a:rPr lang="en-US" sz="2800" dirty="0" err="1" smtClean="0"/>
              <a:t>iuvenis</a:t>
            </a:r>
            <a:r>
              <a:rPr lang="en-US" sz="2800" dirty="0" smtClean="0"/>
              <a:t> </a:t>
            </a:r>
            <a:r>
              <a:rPr lang="en-US" sz="2800" dirty="0" err="1" smtClean="0"/>
              <a:t>evasit</a:t>
            </a:r>
            <a:r>
              <a:rPr lang="en-US" sz="2800" dirty="0" smtClean="0"/>
              <a:t> </a:t>
            </a:r>
            <a:r>
              <a:rPr lang="en-US" sz="2800" dirty="0" err="1" smtClean="0"/>
              <a:t>vere</a:t>
            </a:r>
            <a:r>
              <a:rPr lang="en-US" sz="2800" dirty="0" smtClean="0"/>
              <a:t> </a:t>
            </a:r>
            <a:r>
              <a:rPr lang="en-US" sz="2800" dirty="0" err="1" smtClean="0"/>
              <a:t>indolis</a:t>
            </a:r>
            <a:r>
              <a:rPr lang="en-US" sz="2800" dirty="0" smtClean="0"/>
              <a:t> </a:t>
            </a:r>
            <a:r>
              <a:rPr lang="en-US" sz="2800" dirty="0" err="1" smtClean="0"/>
              <a:t>regiae</a:t>
            </a:r>
            <a:r>
              <a:rPr lang="en-US" sz="2800" dirty="0" smtClean="0"/>
              <a:t> </a:t>
            </a:r>
            <a:r>
              <a:rPr lang="en-US" sz="2800" dirty="0" err="1" smtClean="0"/>
              <a:t>nec</a:t>
            </a:r>
            <a:r>
              <a:rPr lang="en-US" sz="2800" dirty="0" smtClean="0"/>
              <a:t>, cum </a:t>
            </a:r>
            <a:r>
              <a:rPr lang="en-US" sz="2800" dirty="0" err="1" smtClean="0"/>
              <a:t>quaereretur</a:t>
            </a:r>
            <a:r>
              <a:rPr lang="en-US" sz="2800" dirty="0" smtClean="0"/>
              <a:t> </a:t>
            </a:r>
            <a:r>
              <a:rPr lang="en-US" sz="2800" dirty="0" err="1" smtClean="0"/>
              <a:t>gener</a:t>
            </a:r>
            <a:r>
              <a:rPr lang="en-US" sz="2800" dirty="0" smtClean="0"/>
              <a:t> </a:t>
            </a:r>
            <a:r>
              <a:rPr lang="en-US" sz="2800" dirty="0" err="1" smtClean="0"/>
              <a:t>Tarquinio</a:t>
            </a:r>
            <a:r>
              <a:rPr lang="en-US" sz="2800" dirty="0" smtClean="0"/>
              <a:t>, </a:t>
            </a:r>
            <a:r>
              <a:rPr lang="en-US" sz="2800" dirty="0" err="1" smtClean="0"/>
              <a:t>quisquam</a:t>
            </a:r>
            <a:r>
              <a:rPr lang="en-US" sz="2800" dirty="0" smtClean="0"/>
              <a:t> </a:t>
            </a:r>
            <a:r>
              <a:rPr lang="en-US" sz="2800" dirty="0" err="1" smtClean="0"/>
              <a:t>Romanae</a:t>
            </a:r>
            <a:r>
              <a:rPr lang="en-US" sz="2800" dirty="0" smtClean="0"/>
              <a:t> </a:t>
            </a:r>
            <a:r>
              <a:rPr lang="en-US" sz="2800" dirty="0" err="1" smtClean="0"/>
              <a:t>iuventutis</a:t>
            </a:r>
            <a:r>
              <a:rPr lang="en-US" sz="2800" dirty="0" smtClean="0"/>
              <a:t> </a:t>
            </a:r>
            <a:r>
              <a:rPr lang="en-US" sz="2800" dirty="0" err="1" smtClean="0"/>
              <a:t>ulla</a:t>
            </a:r>
            <a:r>
              <a:rPr lang="en-US" sz="2800" dirty="0" smtClean="0"/>
              <a:t> arte </a:t>
            </a:r>
            <a:r>
              <a:rPr lang="en-US" sz="2800" dirty="0" err="1" smtClean="0"/>
              <a:t>conferri</a:t>
            </a:r>
            <a:r>
              <a:rPr lang="en-US" sz="2800" dirty="0" smtClean="0"/>
              <a:t> </a:t>
            </a:r>
            <a:r>
              <a:rPr lang="en-US" sz="2800" dirty="0" err="1" smtClean="0"/>
              <a:t>potuit</a:t>
            </a:r>
            <a:r>
              <a:rPr lang="en-US" sz="2800" dirty="0" smtClean="0"/>
              <a:t>, </a:t>
            </a:r>
            <a:r>
              <a:rPr lang="en-US" sz="2800" dirty="0" err="1" smtClean="0"/>
              <a:t>filiamque</a:t>
            </a:r>
            <a:r>
              <a:rPr lang="en-US" sz="2800" dirty="0" smtClean="0"/>
              <a:t> </a:t>
            </a:r>
            <a:r>
              <a:rPr lang="en-US" sz="2800" dirty="0" err="1" smtClean="0"/>
              <a:t>ei</a:t>
            </a:r>
            <a:r>
              <a:rPr lang="en-US" sz="2800" dirty="0" smtClean="0"/>
              <a:t> </a:t>
            </a:r>
            <a:r>
              <a:rPr lang="en-US" sz="2800" dirty="0" err="1" smtClean="0"/>
              <a:t>suam</a:t>
            </a:r>
            <a:r>
              <a:rPr lang="en-US" sz="2800" dirty="0" smtClean="0"/>
              <a:t> </a:t>
            </a:r>
            <a:r>
              <a:rPr lang="en-US" sz="2800" dirty="0" err="1" smtClean="0"/>
              <a:t>rex</a:t>
            </a:r>
            <a:r>
              <a:rPr lang="en-US" sz="2800" dirty="0" smtClean="0"/>
              <a:t> </a:t>
            </a:r>
            <a:r>
              <a:rPr lang="en-US" sz="2800" dirty="0" err="1" smtClean="0"/>
              <a:t>despondit</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dirty="0" smtClean="0">
                <a:solidFill>
                  <a:schemeClr val="accent3">
                    <a:lumMod val="60000"/>
                    <a:lumOff val="40000"/>
                  </a:schemeClr>
                </a:solidFill>
                <a:latin typeface="+mj-lt"/>
                <a:ea typeface="+mj-ea"/>
                <a:cs typeface="+mj-cs"/>
              </a:rPr>
              <a:t>De uitleg van </a:t>
            </a:r>
            <a:r>
              <a:rPr lang="nl-NL" sz="2800" dirty="0" err="1" smtClean="0">
                <a:solidFill>
                  <a:schemeClr val="accent3">
                    <a:lumMod val="60000"/>
                    <a:lumOff val="40000"/>
                  </a:schemeClr>
                </a:solidFill>
                <a:latin typeface="+mj-lt"/>
                <a:ea typeface="+mj-ea"/>
                <a:cs typeface="+mj-cs"/>
              </a:rPr>
              <a:t>Tanaquil</a:t>
            </a:r>
            <a:r>
              <a:rPr lang="nl-NL" sz="2800" dirty="0" smtClean="0">
                <a:solidFill>
                  <a:schemeClr val="accent3">
                    <a:lumMod val="60000"/>
                    <a:lumOff val="40000"/>
                  </a:schemeClr>
                </a:solidFill>
                <a:latin typeface="+mj-lt"/>
                <a:ea typeface="+mj-ea"/>
                <a:cs typeface="+mj-cs"/>
              </a:rPr>
              <a:t> wordt aangenomen en de jongen groeit op zoals verwacht. Ook de goden willen het zo. </a:t>
            </a:r>
            <a:r>
              <a:rPr lang="nl-NL" sz="2800" dirty="0" err="1" smtClean="0">
                <a:solidFill>
                  <a:schemeClr val="accent3">
                    <a:lumMod val="60000"/>
                    <a:lumOff val="40000"/>
                  </a:schemeClr>
                </a:solidFill>
                <a:latin typeface="+mj-lt"/>
                <a:ea typeface="+mj-ea"/>
                <a:cs typeface="+mj-cs"/>
              </a:rPr>
              <a:t>Servius</a:t>
            </a:r>
            <a:r>
              <a:rPr lang="nl-NL" sz="2800" dirty="0" smtClean="0">
                <a:solidFill>
                  <a:schemeClr val="accent3">
                    <a:lumMod val="60000"/>
                    <a:lumOff val="40000"/>
                  </a:schemeClr>
                </a:solidFill>
                <a:latin typeface="+mj-lt"/>
                <a:ea typeface="+mj-ea"/>
                <a:cs typeface="+mj-cs"/>
              </a:rPr>
              <a:t> blijkt </a:t>
            </a:r>
            <a:r>
              <a:rPr lang="nl-NL" sz="2800" dirty="0" err="1" smtClean="0">
                <a:solidFill>
                  <a:schemeClr val="accent3">
                    <a:lumMod val="60000"/>
                    <a:lumOff val="40000"/>
                  </a:schemeClr>
                </a:solidFill>
                <a:latin typeface="+mj-lt"/>
                <a:ea typeface="+mj-ea"/>
                <a:cs typeface="+mj-cs"/>
              </a:rPr>
              <a:t>koninklijke</a:t>
            </a:r>
            <a:r>
              <a:rPr lang="nl-NL" sz="2800" dirty="0" smtClean="0">
                <a:solidFill>
                  <a:schemeClr val="accent3">
                    <a:lumMod val="60000"/>
                    <a:lumOff val="40000"/>
                  </a:schemeClr>
                </a:solidFill>
                <a:latin typeface="+mj-lt"/>
                <a:ea typeface="+mj-ea"/>
                <a:cs typeface="+mj-cs"/>
              </a:rPr>
              <a:t> trekken te vertonen. Komt goed uit. </a:t>
            </a:r>
            <a:r>
              <a:rPr lang="nl-NL" sz="2800" dirty="0" err="1" smtClean="0">
                <a:solidFill>
                  <a:schemeClr val="accent3">
                    <a:lumMod val="60000"/>
                    <a:lumOff val="40000"/>
                  </a:schemeClr>
                </a:solidFill>
                <a:latin typeface="+mj-lt"/>
                <a:ea typeface="+mj-ea"/>
                <a:cs typeface="+mj-cs"/>
              </a:rPr>
              <a:t>Tarquinius</a:t>
            </a:r>
            <a:r>
              <a:rPr lang="nl-NL" sz="2800" dirty="0" smtClean="0">
                <a:solidFill>
                  <a:schemeClr val="accent3">
                    <a:lumMod val="60000"/>
                    <a:lumOff val="40000"/>
                  </a:schemeClr>
                </a:solidFill>
                <a:latin typeface="+mj-lt"/>
                <a:ea typeface="+mj-ea"/>
                <a:cs typeface="+mj-cs"/>
              </a:rPr>
              <a:t> huwt zijn dochter </a:t>
            </a:r>
            <a:r>
              <a:rPr lang="nl-NL" sz="2800" dirty="0" err="1" smtClean="0">
                <a:solidFill>
                  <a:schemeClr val="accent3">
                    <a:lumMod val="60000"/>
                    <a:lumOff val="40000"/>
                  </a:schemeClr>
                </a:solidFill>
                <a:latin typeface="+mj-lt"/>
                <a:ea typeface="+mj-ea"/>
                <a:cs typeface="+mj-cs"/>
              </a:rPr>
              <a:t>Tarquinia</a:t>
            </a:r>
            <a:r>
              <a:rPr lang="nl-NL" sz="2800" dirty="0" smtClean="0">
                <a:solidFill>
                  <a:schemeClr val="accent3">
                    <a:lumMod val="60000"/>
                    <a:lumOff val="40000"/>
                  </a:schemeClr>
                </a:solidFill>
                <a:latin typeface="+mj-lt"/>
                <a:ea typeface="+mj-ea"/>
                <a:cs typeface="+mj-cs"/>
              </a:rPr>
              <a:t> aan hem uit. </a:t>
            </a:r>
            <a:endParaRPr lang="nl-NL" sz="2800" noProof="0" dirty="0" smtClean="0">
              <a:solidFill>
                <a:schemeClr val="accent3">
                  <a:lumMod val="60000"/>
                  <a:lumOff val="40000"/>
                </a:schemeClr>
              </a:solidFill>
              <a:latin typeface="+mj-lt"/>
              <a:ea typeface="+mj-ea"/>
              <a:cs typeface="+mj-cs"/>
            </a:endParaRP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61</a:t>
            </a:fld>
            <a:endParaRPr lang="nl-NL"/>
          </a:p>
        </p:txBody>
      </p:sp>
      <p:sp>
        <p:nvSpPr>
          <p:cNvPr id="5" name="Rechthoek 4"/>
          <p:cNvSpPr/>
          <p:nvPr/>
        </p:nvSpPr>
        <p:spPr>
          <a:xfrm>
            <a:off x="179512" y="188640"/>
            <a:ext cx="8712968" cy="3649589"/>
          </a:xfrm>
          <a:prstGeom prst="rect">
            <a:avLst/>
          </a:prstGeom>
        </p:spPr>
        <p:txBody>
          <a:bodyPr wrap="square">
            <a:spAutoFit/>
          </a:bodyPr>
          <a:lstStyle/>
          <a:p>
            <a:pPr>
              <a:lnSpc>
                <a:spcPts val="4000"/>
              </a:lnSpc>
            </a:pPr>
            <a:r>
              <a:rPr lang="en-US" sz="2800" dirty="0" smtClean="0"/>
              <a:t>Hic </a:t>
            </a:r>
            <a:r>
              <a:rPr lang="en-US" sz="2800" dirty="0" err="1" smtClean="0"/>
              <a:t>quacumque</a:t>
            </a:r>
            <a:r>
              <a:rPr lang="en-US" sz="2800" dirty="0" smtClean="0"/>
              <a:t> de </a:t>
            </a:r>
            <a:r>
              <a:rPr lang="en-US" sz="2800" dirty="0" err="1" smtClean="0"/>
              <a:t>causa</a:t>
            </a:r>
            <a:r>
              <a:rPr lang="en-US" sz="2800" dirty="0" smtClean="0"/>
              <a:t> </a:t>
            </a:r>
            <a:r>
              <a:rPr lang="en-US" sz="2800" dirty="0" err="1" smtClean="0"/>
              <a:t>tantus</a:t>
            </a:r>
            <a:r>
              <a:rPr lang="en-US" sz="2800" dirty="0" smtClean="0"/>
              <a:t> </a:t>
            </a:r>
            <a:r>
              <a:rPr lang="en-US" sz="2800" dirty="0" err="1" smtClean="0"/>
              <a:t>illi</a:t>
            </a:r>
            <a:r>
              <a:rPr lang="en-US" sz="2800" dirty="0" smtClean="0"/>
              <a:t> </a:t>
            </a:r>
            <a:r>
              <a:rPr lang="en-US" sz="2800" dirty="0" err="1" smtClean="0"/>
              <a:t>honos</a:t>
            </a:r>
            <a:r>
              <a:rPr lang="en-US" sz="2800" dirty="0" smtClean="0"/>
              <a:t> </a:t>
            </a:r>
            <a:r>
              <a:rPr lang="en-US" sz="2800" dirty="0" err="1" smtClean="0"/>
              <a:t>habitus</a:t>
            </a:r>
            <a:r>
              <a:rPr lang="en-US" sz="2800" dirty="0" smtClean="0"/>
              <a:t> </a:t>
            </a:r>
            <a:r>
              <a:rPr lang="en-US" sz="2800" dirty="0" err="1" smtClean="0"/>
              <a:t>credere</a:t>
            </a:r>
            <a:r>
              <a:rPr lang="en-US" sz="2800" dirty="0" smtClean="0"/>
              <a:t> </a:t>
            </a:r>
            <a:r>
              <a:rPr lang="en-US" sz="2800" dirty="0" err="1" smtClean="0"/>
              <a:t>prohibet</a:t>
            </a:r>
            <a:r>
              <a:rPr lang="en-US" sz="2800" dirty="0" smtClean="0"/>
              <a:t> </a:t>
            </a:r>
            <a:r>
              <a:rPr lang="en-US" sz="2800" dirty="0" err="1" smtClean="0"/>
              <a:t>serva</a:t>
            </a:r>
            <a:r>
              <a:rPr lang="en-US" sz="2800" dirty="0" smtClean="0"/>
              <a:t> </a:t>
            </a:r>
            <a:r>
              <a:rPr lang="en-US" sz="2800" dirty="0" err="1" smtClean="0"/>
              <a:t>natum</a:t>
            </a:r>
            <a:r>
              <a:rPr lang="en-US" sz="2800" dirty="0" smtClean="0"/>
              <a:t> </a:t>
            </a:r>
            <a:r>
              <a:rPr lang="en-US" sz="2800" dirty="0" err="1" smtClean="0"/>
              <a:t>eum</a:t>
            </a:r>
            <a:r>
              <a:rPr lang="en-US" sz="2800" dirty="0" smtClean="0"/>
              <a:t> </a:t>
            </a:r>
            <a:r>
              <a:rPr lang="en-US" sz="2800" dirty="0" err="1" smtClean="0"/>
              <a:t>parvumque</a:t>
            </a:r>
            <a:r>
              <a:rPr lang="en-US" sz="2800" dirty="0" smtClean="0"/>
              <a:t> </a:t>
            </a:r>
            <a:r>
              <a:rPr lang="en-US" sz="2800" dirty="0" err="1" smtClean="0"/>
              <a:t>ipsum</a:t>
            </a:r>
            <a:r>
              <a:rPr lang="en-US" sz="2800" dirty="0" smtClean="0"/>
              <a:t> </a:t>
            </a:r>
            <a:r>
              <a:rPr lang="en-US" sz="2800" dirty="0" err="1" smtClean="0"/>
              <a:t>servisse</a:t>
            </a:r>
            <a:r>
              <a:rPr lang="en-US" sz="2800" dirty="0" smtClean="0"/>
              <a:t>. </a:t>
            </a:r>
            <a:r>
              <a:rPr lang="en-US" sz="2800" dirty="0" err="1" smtClean="0"/>
              <a:t>Eorum</a:t>
            </a:r>
            <a:r>
              <a:rPr lang="en-US" sz="2800" dirty="0" smtClean="0"/>
              <a:t> </a:t>
            </a:r>
            <a:r>
              <a:rPr lang="en-US" sz="2800" dirty="0" err="1" smtClean="0"/>
              <a:t>magis</a:t>
            </a:r>
            <a:r>
              <a:rPr lang="en-US" sz="2800" dirty="0" smtClean="0"/>
              <a:t> </a:t>
            </a:r>
            <a:r>
              <a:rPr lang="en-US" sz="2800" dirty="0" err="1" smtClean="0"/>
              <a:t>sententiae</a:t>
            </a:r>
            <a:r>
              <a:rPr lang="en-US" sz="2800" dirty="0" smtClean="0"/>
              <a:t> sum, qui </a:t>
            </a:r>
            <a:r>
              <a:rPr lang="en-US" sz="2800" dirty="0" err="1" smtClean="0">
                <a:solidFill>
                  <a:srgbClr val="FFFF00"/>
                </a:solidFill>
              </a:rPr>
              <a:t>Corniculo</a:t>
            </a:r>
            <a:r>
              <a:rPr lang="en-US" sz="2800" dirty="0" smtClean="0">
                <a:solidFill>
                  <a:srgbClr val="FFFF00"/>
                </a:solidFill>
              </a:rPr>
              <a:t> </a:t>
            </a:r>
            <a:r>
              <a:rPr lang="en-US" sz="2800" dirty="0" err="1" smtClean="0">
                <a:solidFill>
                  <a:srgbClr val="FFFF00"/>
                </a:solidFill>
              </a:rPr>
              <a:t>capto</a:t>
            </a:r>
            <a:r>
              <a:rPr lang="en-US" sz="2800" dirty="0" smtClean="0">
                <a:solidFill>
                  <a:srgbClr val="FFFF00"/>
                </a:solidFill>
              </a:rPr>
              <a:t> Ser. </a:t>
            </a:r>
            <a:r>
              <a:rPr lang="en-US" sz="2800" dirty="0" err="1" smtClean="0">
                <a:solidFill>
                  <a:srgbClr val="FFFF00"/>
                </a:solidFill>
              </a:rPr>
              <a:t>Tulli</a:t>
            </a:r>
            <a:r>
              <a:rPr lang="en-US" sz="2800" dirty="0" smtClean="0">
                <a:solidFill>
                  <a:srgbClr val="FFFF00"/>
                </a:solidFill>
              </a:rPr>
              <a:t>, </a:t>
            </a:r>
            <a:endParaRPr lang="nl-NL" sz="2800" dirty="0" smtClean="0">
              <a:solidFill>
                <a:srgbClr val="FFFF00"/>
              </a:solidFill>
            </a:endParaRPr>
          </a:p>
          <a:p>
            <a:pPr>
              <a:lnSpc>
                <a:spcPts val="4000"/>
              </a:lnSpc>
            </a:pPr>
            <a:r>
              <a:rPr lang="en-US" sz="2800" dirty="0" smtClean="0">
                <a:solidFill>
                  <a:srgbClr val="FFFF00"/>
                </a:solidFill>
              </a:rPr>
              <a:t>qui </a:t>
            </a:r>
            <a:r>
              <a:rPr lang="en-US" sz="2800" dirty="0" err="1" smtClean="0">
                <a:solidFill>
                  <a:srgbClr val="FFFF00"/>
                </a:solidFill>
              </a:rPr>
              <a:t>princeps</a:t>
            </a:r>
            <a:r>
              <a:rPr lang="en-US" sz="2800" dirty="0" smtClean="0">
                <a:solidFill>
                  <a:srgbClr val="FFFF00"/>
                </a:solidFill>
              </a:rPr>
              <a:t> in </a:t>
            </a:r>
            <a:r>
              <a:rPr lang="en-US" sz="2800" dirty="0" err="1" smtClean="0">
                <a:solidFill>
                  <a:srgbClr val="FFFF00"/>
                </a:solidFill>
              </a:rPr>
              <a:t>illa</a:t>
            </a:r>
            <a:r>
              <a:rPr lang="en-US" sz="2800" dirty="0" smtClean="0">
                <a:solidFill>
                  <a:srgbClr val="FFFF00"/>
                </a:solidFill>
              </a:rPr>
              <a:t> </a:t>
            </a:r>
            <a:r>
              <a:rPr lang="en-US" sz="2800" dirty="0" err="1" smtClean="0">
                <a:solidFill>
                  <a:srgbClr val="FFFF00"/>
                </a:solidFill>
              </a:rPr>
              <a:t>urbe</a:t>
            </a:r>
            <a:r>
              <a:rPr lang="en-US" sz="2800" dirty="0" smtClean="0">
                <a:solidFill>
                  <a:srgbClr val="FFFF00"/>
                </a:solidFill>
              </a:rPr>
              <a:t> </a:t>
            </a:r>
            <a:r>
              <a:rPr lang="en-US" sz="2800" dirty="0" err="1" smtClean="0">
                <a:solidFill>
                  <a:srgbClr val="FFFF00"/>
                </a:solidFill>
              </a:rPr>
              <a:t>fuerat</a:t>
            </a:r>
            <a:r>
              <a:rPr lang="en-US" sz="2800" dirty="0" smtClean="0">
                <a:solidFill>
                  <a:srgbClr val="FFFF00"/>
                </a:solidFill>
              </a:rPr>
              <a:t>, </a:t>
            </a:r>
            <a:r>
              <a:rPr lang="en-US" sz="2800" dirty="0" err="1" smtClean="0">
                <a:solidFill>
                  <a:srgbClr val="FFFF00"/>
                </a:solidFill>
              </a:rPr>
              <a:t>gravidam</a:t>
            </a:r>
            <a:r>
              <a:rPr lang="en-US" sz="2800" dirty="0" smtClean="0">
                <a:solidFill>
                  <a:srgbClr val="FFFF00"/>
                </a:solidFill>
              </a:rPr>
              <a:t> </a:t>
            </a:r>
            <a:r>
              <a:rPr lang="en-US" sz="2800" dirty="0" err="1" smtClean="0">
                <a:solidFill>
                  <a:srgbClr val="FFFF00"/>
                </a:solidFill>
              </a:rPr>
              <a:t>viro</a:t>
            </a:r>
            <a:r>
              <a:rPr lang="en-US" sz="2800" dirty="0" smtClean="0">
                <a:solidFill>
                  <a:srgbClr val="FFFF00"/>
                </a:solidFill>
              </a:rPr>
              <a:t> </a:t>
            </a:r>
            <a:r>
              <a:rPr lang="en-US" sz="2800" dirty="0" err="1" smtClean="0">
                <a:solidFill>
                  <a:srgbClr val="FFFF00"/>
                </a:solidFill>
              </a:rPr>
              <a:t>occiso</a:t>
            </a:r>
            <a:r>
              <a:rPr lang="en-US" sz="2800" dirty="0" smtClean="0">
                <a:solidFill>
                  <a:srgbClr val="FFFF00"/>
                </a:solidFill>
              </a:rPr>
              <a:t> </a:t>
            </a:r>
            <a:r>
              <a:rPr lang="en-US" sz="2800" dirty="0" err="1" smtClean="0">
                <a:solidFill>
                  <a:srgbClr val="FFFF00"/>
                </a:solidFill>
              </a:rPr>
              <a:t>uxorem</a:t>
            </a:r>
            <a:r>
              <a:rPr lang="en-US" sz="2800" dirty="0" smtClean="0">
                <a:solidFill>
                  <a:srgbClr val="FFFF00"/>
                </a:solidFill>
              </a:rPr>
              <a:t>, cum inter </a:t>
            </a:r>
            <a:r>
              <a:rPr lang="en-US" sz="2800" dirty="0" err="1" smtClean="0">
                <a:solidFill>
                  <a:srgbClr val="FFFF00"/>
                </a:solidFill>
              </a:rPr>
              <a:t>reliquas</a:t>
            </a:r>
            <a:r>
              <a:rPr lang="en-US" sz="2800" dirty="0" smtClean="0">
                <a:solidFill>
                  <a:srgbClr val="FFFF00"/>
                </a:solidFill>
              </a:rPr>
              <a:t> </a:t>
            </a:r>
            <a:r>
              <a:rPr lang="en-US" sz="2800" dirty="0" err="1" smtClean="0">
                <a:solidFill>
                  <a:srgbClr val="FFFF00"/>
                </a:solidFill>
              </a:rPr>
              <a:t>captivas</a:t>
            </a:r>
            <a:r>
              <a:rPr lang="en-US" sz="2800" dirty="0" smtClean="0">
                <a:solidFill>
                  <a:srgbClr val="FFFF00"/>
                </a:solidFill>
              </a:rPr>
              <a:t> </a:t>
            </a:r>
            <a:r>
              <a:rPr lang="en-US" sz="2800" dirty="0" err="1" smtClean="0">
                <a:solidFill>
                  <a:srgbClr val="FFFF00"/>
                </a:solidFill>
              </a:rPr>
              <a:t>cognita</a:t>
            </a:r>
            <a:r>
              <a:rPr lang="en-US" sz="2800" dirty="0" smtClean="0">
                <a:solidFill>
                  <a:srgbClr val="FFFF00"/>
                </a:solidFill>
              </a:rPr>
              <a:t> </a:t>
            </a:r>
            <a:r>
              <a:rPr lang="en-US" sz="2800" dirty="0" err="1" smtClean="0">
                <a:solidFill>
                  <a:srgbClr val="FFFF00"/>
                </a:solidFill>
              </a:rPr>
              <a:t>esset</a:t>
            </a:r>
            <a:r>
              <a:rPr lang="en-US" sz="2800" dirty="0" smtClean="0">
                <a:solidFill>
                  <a:srgbClr val="FFFF00"/>
                </a:solidFill>
              </a:rPr>
              <a:t>, ob </a:t>
            </a:r>
            <a:r>
              <a:rPr lang="en-US" sz="2800" dirty="0" err="1" smtClean="0">
                <a:solidFill>
                  <a:srgbClr val="FFFF00"/>
                </a:solidFill>
              </a:rPr>
              <a:t>unicam</a:t>
            </a:r>
            <a:r>
              <a:rPr lang="en-US" sz="2800" dirty="0" smtClean="0">
                <a:solidFill>
                  <a:srgbClr val="FFFF00"/>
                </a:solidFill>
              </a:rPr>
              <a:t> </a:t>
            </a:r>
            <a:r>
              <a:rPr lang="en-US" sz="2800" dirty="0" err="1" smtClean="0">
                <a:solidFill>
                  <a:srgbClr val="FFFF00"/>
                </a:solidFill>
              </a:rPr>
              <a:t>nobilitatem</a:t>
            </a:r>
            <a:r>
              <a:rPr lang="en-US" sz="2800" dirty="0" smtClean="0">
                <a:solidFill>
                  <a:srgbClr val="FFFF00"/>
                </a:solidFill>
              </a:rPr>
              <a:t> </a:t>
            </a:r>
            <a:r>
              <a:rPr lang="en-US" sz="2800" dirty="0" err="1" smtClean="0">
                <a:solidFill>
                  <a:srgbClr val="FFFF00"/>
                </a:solidFill>
              </a:rPr>
              <a:t>ab</a:t>
            </a:r>
            <a:r>
              <a:rPr lang="en-US" sz="2800" dirty="0" smtClean="0">
                <a:solidFill>
                  <a:srgbClr val="FFFF00"/>
                </a:solidFill>
              </a:rPr>
              <a:t> </a:t>
            </a:r>
            <a:r>
              <a:rPr lang="en-US" sz="2800" dirty="0" err="1" smtClean="0">
                <a:solidFill>
                  <a:srgbClr val="FFFF00"/>
                </a:solidFill>
              </a:rPr>
              <a:t>regina</a:t>
            </a:r>
            <a:r>
              <a:rPr lang="en-US" sz="2800" dirty="0" smtClean="0">
                <a:solidFill>
                  <a:srgbClr val="FFFF00"/>
                </a:solidFill>
              </a:rPr>
              <a:t> </a:t>
            </a:r>
            <a:r>
              <a:rPr lang="en-US" sz="2800" dirty="0" err="1" smtClean="0">
                <a:solidFill>
                  <a:srgbClr val="FFFF00"/>
                </a:solidFill>
              </a:rPr>
              <a:t>Romana</a:t>
            </a:r>
            <a:r>
              <a:rPr lang="en-US" sz="2800" dirty="0" smtClean="0">
                <a:solidFill>
                  <a:srgbClr val="FFFF00"/>
                </a:solidFill>
              </a:rPr>
              <a:t> </a:t>
            </a:r>
            <a:r>
              <a:rPr lang="en-US" sz="2800" dirty="0" err="1" smtClean="0">
                <a:solidFill>
                  <a:srgbClr val="FFFF00"/>
                </a:solidFill>
              </a:rPr>
              <a:t>prohibitam</a:t>
            </a:r>
            <a:r>
              <a:rPr lang="en-US" sz="2800" dirty="0" smtClean="0"/>
              <a:t> </a:t>
            </a:r>
            <a:r>
              <a:rPr lang="en-US" sz="2800" dirty="0" err="1" smtClean="0"/>
              <a:t>ferunt</a:t>
            </a:r>
            <a:r>
              <a:rPr lang="en-US" sz="2800" dirty="0" smtClean="0"/>
              <a:t> </a:t>
            </a:r>
            <a:r>
              <a:rPr lang="en-US" sz="2800" dirty="0" err="1" smtClean="0">
                <a:solidFill>
                  <a:srgbClr val="FFFF00"/>
                </a:solidFill>
              </a:rPr>
              <a:t>servitio</a:t>
            </a:r>
            <a:r>
              <a:rPr lang="en-US" sz="2800" dirty="0" smtClean="0">
                <a:solidFill>
                  <a:srgbClr val="FFFF00"/>
                </a:solidFill>
              </a:rPr>
              <a:t> partum </a:t>
            </a:r>
            <a:r>
              <a:rPr lang="en-US" sz="2800" dirty="0" err="1" smtClean="0">
                <a:solidFill>
                  <a:srgbClr val="FFFF00"/>
                </a:solidFill>
              </a:rPr>
              <a:t>Romae</a:t>
            </a:r>
            <a:r>
              <a:rPr lang="en-US" sz="2800" dirty="0" smtClean="0">
                <a:solidFill>
                  <a:srgbClr val="FFFF00"/>
                </a:solidFill>
              </a:rPr>
              <a:t> </a:t>
            </a:r>
            <a:r>
              <a:rPr lang="en-US" sz="2800" dirty="0" err="1" smtClean="0">
                <a:solidFill>
                  <a:srgbClr val="FFFF00"/>
                </a:solidFill>
              </a:rPr>
              <a:t>edidisse</a:t>
            </a:r>
            <a:r>
              <a:rPr lang="en-US" sz="2800" dirty="0" smtClean="0">
                <a:solidFill>
                  <a:srgbClr val="FFFF00"/>
                </a:solidFill>
              </a:rPr>
              <a:t> in </a:t>
            </a:r>
            <a:r>
              <a:rPr lang="en-US" sz="2800" dirty="0" err="1" smtClean="0">
                <a:solidFill>
                  <a:srgbClr val="FFFF00"/>
                </a:solidFill>
              </a:rPr>
              <a:t>Prisci</a:t>
            </a:r>
            <a:r>
              <a:rPr lang="en-US" sz="2800" dirty="0" smtClean="0">
                <a:solidFill>
                  <a:srgbClr val="FFFF00"/>
                </a:solidFill>
              </a:rPr>
              <a:t> </a:t>
            </a:r>
            <a:r>
              <a:rPr lang="en-US" sz="2800" dirty="0" err="1" smtClean="0">
                <a:solidFill>
                  <a:srgbClr val="FFFF00"/>
                </a:solidFill>
              </a:rPr>
              <a:t>Tarquini</a:t>
            </a:r>
            <a:r>
              <a:rPr lang="en-US" sz="2800" dirty="0" smtClean="0">
                <a:solidFill>
                  <a:srgbClr val="FFFF00"/>
                </a:solidFill>
              </a:rPr>
              <a:t> domo;</a:t>
            </a:r>
            <a:endParaRPr lang="nl-NL" sz="2800" dirty="0">
              <a:solidFill>
                <a:srgbClr val="FFFF0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33</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Wat  denkt Livius over </a:t>
            </a:r>
            <a:r>
              <a:rPr lang="nl-NL" sz="2800" dirty="0" err="1" smtClean="0">
                <a:latin typeface="+mj-lt"/>
                <a:ea typeface="+mj-ea"/>
                <a:cs typeface="+mj-cs"/>
              </a:rPr>
              <a:t>Servius</a:t>
            </a:r>
            <a:r>
              <a:rPr lang="nl-NL" sz="2800" dirty="0" smtClean="0">
                <a:latin typeface="+mj-lt"/>
                <a:ea typeface="+mj-ea"/>
                <a:cs typeface="+mj-cs"/>
              </a:rPr>
              <a:t> </a:t>
            </a:r>
            <a:r>
              <a:rPr lang="nl-NL" sz="2800" dirty="0" err="1" smtClean="0">
                <a:latin typeface="+mj-lt"/>
                <a:ea typeface="+mj-ea"/>
                <a:cs typeface="+mj-cs"/>
              </a:rPr>
              <a:t>Tullius</a:t>
            </a:r>
            <a:r>
              <a:rPr lang="nl-NL" sz="2800" dirty="0" smtClean="0">
                <a:latin typeface="+mj-lt"/>
                <a:ea typeface="+mj-ea"/>
                <a:cs typeface="+mj-cs"/>
              </a:rPr>
              <a:t>’ afkomst?</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hij is zonder meer van adel</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zijn moeder was krijgsgevangene; hij is dus slaaf</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zijn moeder was adellijk, hij dus ook</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hij was een slaaf die goed terecht kwam</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62</a:t>
            </a:fld>
            <a:endParaRPr lang="nl-NL"/>
          </a:p>
        </p:txBody>
      </p:sp>
      <p:sp>
        <p:nvSpPr>
          <p:cNvPr id="3" name="Rechthoek 2"/>
          <p:cNvSpPr/>
          <p:nvPr/>
        </p:nvSpPr>
        <p:spPr>
          <a:xfrm>
            <a:off x="179512" y="188640"/>
            <a:ext cx="8784976" cy="2623667"/>
          </a:xfrm>
          <a:prstGeom prst="rect">
            <a:avLst/>
          </a:prstGeom>
        </p:spPr>
        <p:txBody>
          <a:bodyPr wrap="square">
            <a:spAutoFit/>
          </a:bodyPr>
          <a:lstStyle/>
          <a:p>
            <a:pPr>
              <a:lnSpc>
                <a:spcPts val="4000"/>
              </a:lnSpc>
            </a:pPr>
            <a:r>
              <a:rPr lang="en-US" sz="2800" dirty="0" err="1" smtClean="0">
                <a:solidFill>
                  <a:srgbClr val="FFFF00"/>
                </a:solidFill>
              </a:rPr>
              <a:t>inde</a:t>
            </a:r>
            <a:r>
              <a:rPr lang="en-US" sz="2800" dirty="0" smtClean="0">
                <a:solidFill>
                  <a:srgbClr val="FFFF00"/>
                </a:solidFill>
              </a:rPr>
              <a:t> </a:t>
            </a:r>
            <a:r>
              <a:rPr lang="en-US" sz="2800" dirty="0" err="1" smtClean="0">
                <a:solidFill>
                  <a:srgbClr val="FFFF00"/>
                </a:solidFill>
              </a:rPr>
              <a:t>tanto</a:t>
            </a:r>
            <a:r>
              <a:rPr lang="en-US" sz="2800" dirty="0" smtClean="0">
                <a:solidFill>
                  <a:srgbClr val="FFFF00"/>
                </a:solidFill>
              </a:rPr>
              <a:t> </a:t>
            </a:r>
            <a:r>
              <a:rPr lang="en-US" sz="2800" dirty="0" err="1" smtClean="0">
                <a:solidFill>
                  <a:srgbClr val="FFFF00"/>
                </a:solidFill>
              </a:rPr>
              <a:t>beneficio</a:t>
            </a:r>
            <a:r>
              <a:rPr lang="en-US" sz="2800" dirty="0" smtClean="0">
                <a:solidFill>
                  <a:srgbClr val="FFFF00"/>
                </a:solidFill>
              </a:rPr>
              <a:t> et inter </a:t>
            </a:r>
            <a:r>
              <a:rPr lang="en-US" sz="2800" dirty="0" err="1" smtClean="0">
                <a:solidFill>
                  <a:srgbClr val="FFFF00"/>
                </a:solidFill>
              </a:rPr>
              <a:t>mulieres</a:t>
            </a:r>
            <a:r>
              <a:rPr lang="en-US" sz="2800" dirty="0" smtClean="0">
                <a:solidFill>
                  <a:srgbClr val="FFFF00"/>
                </a:solidFill>
              </a:rPr>
              <a:t> </a:t>
            </a:r>
            <a:r>
              <a:rPr lang="en-US" sz="2800" dirty="0" err="1" smtClean="0">
                <a:solidFill>
                  <a:srgbClr val="FFFF00"/>
                </a:solidFill>
              </a:rPr>
              <a:t>familiaritatem</a:t>
            </a:r>
            <a:r>
              <a:rPr lang="en-US" sz="2800" dirty="0" smtClean="0">
                <a:solidFill>
                  <a:srgbClr val="FFFF00"/>
                </a:solidFill>
              </a:rPr>
              <a:t> </a:t>
            </a:r>
            <a:r>
              <a:rPr lang="en-US" sz="2800" dirty="0" err="1" smtClean="0">
                <a:solidFill>
                  <a:srgbClr val="FFFF00"/>
                </a:solidFill>
              </a:rPr>
              <a:t>auctam</a:t>
            </a:r>
            <a:r>
              <a:rPr lang="en-US" sz="2800" dirty="0" smtClean="0">
                <a:solidFill>
                  <a:srgbClr val="FFFF00"/>
                </a:solidFill>
              </a:rPr>
              <a:t> et </a:t>
            </a:r>
            <a:r>
              <a:rPr lang="en-US" sz="2800" dirty="0" err="1" smtClean="0">
                <a:solidFill>
                  <a:srgbClr val="FFFF00"/>
                </a:solidFill>
              </a:rPr>
              <a:t>puerum</a:t>
            </a:r>
            <a:r>
              <a:rPr lang="en-US" sz="2800" dirty="0" smtClean="0">
                <a:solidFill>
                  <a:srgbClr val="FFFF00"/>
                </a:solidFill>
              </a:rPr>
              <a:t>, </a:t>
            </a:r>
            <a:r>
              <a:rPr lang="en-US" sz="2800" dirty="0" err="1" smtClean="0">
                <a:solidFill>
                  <a:srgbClr val="FFFF00"/>
                </a:solidFill>
              </a:rPr>
              <a:t>ut</a:t>
            </a:r>
            <a:r>
              <a:rPr lang="en-US" sz="2800" dirty="0" smtClean="0">
                <a:solidFill>
                  <a:srgbClr val="FFFF00"/>
                </a:solidFill>
              </a:rPr>
              <a:t> in domo a </a:t>
            </a:r>
            <a:r>
              <a:rPr lang="en-US" sz="2800" dirty="0" err="1" smtClean="0">
                <a:solidFill>
                  <a:srgbClr val="FFFF00"/>
                </a:solidFill>
              </a:rPr>
              <a:t>parvo</a:t>
            </a:r>
            <a:r>
              <a:rPr lang="en-US" sz="2800" dirty="0" smtClean="0">
                <a:solidFill>
                  <a:srgbClr val="FFFF00"/>
                </a:solidFill>
              </a:rPr>
              <a:t> </a:t>
            </a:r>
            <a:r>
              <a:rPr lang="en-US" sz="2800" dirty="0" err="1" smtClean="0">
                <a:solidFill>
                  <a:srgbClr val="FFFF00"/>
                </a:solidFill>
              </a:rPr>
              <a:t>eductum</a:t>
            </a:r>
            <a:r>
              <a:rPr lang="en-US" sz="2800" dirty="0" smtClean="0">
                <a:solidFill>
                  <a:srgbClr val="FFFF00"/>
                </a:solidFill>
              </a:rPr>
              <a:t>, in </a:t>
            </a:r>
            <a:r>
              <a:rPr lang="en-US" sz="2800" dirty="0" err="1" smtClean="0">
                <a:solidFill>
                  <a:srgbClr val="FFFF00"/>
                </a:solidFill>
              </a:rPr>
              <a:t>caritate</a:t>
            </a:r>
            <a:r>
              <a:rPr lang="en-US" sz="2800" dirty="0" smtClean="0">
                <a:solidFill>
                  <a:srgbClr val="FFFF00"/>
                </a:solidFill>
              </a:rPr>
              <a:t> </a:t>
            </a:r>
            <a:r>
              <a:rPr lang="en-US" sz="2800" dirty="0" err="1" smtClean="0">
                <a:solidFill>
                  <a:srgbClr val="FFFF00"/>
                </a:solidFill>
              </a:rPr>
              <a:t>atque</a:t>
            </a:r>
            <a:r>
              <a:rPr lang="en-US" sz="2800" dirty="0" smtClean="0">
                <a:solidFill>
                  <a:srgbClr val="FFFF00"/>
                </a:solidFill>
              </a:rPr>
              <a:t> </a:t>
            </a:r>
            <a:r>
              <a:rPr lang="en-US" sz="2800" dirty="0" err="1" smtClean="0">
                <a:solidFill>
                  <a:srgbClr val="FFFF00"/>
                </a:solidFill>
              </a:rPr>
              <a:t>honore</a:t>
            </a:r>
            <a:r>
              <a:rPr lang="en-US" sz="2800" dirty="0" smtClean="0">
                <a:solidFill>
                  <a:srgbClr val="FFFF00"/>
                </a:solidFill>
              </a:rPr>
              <a:t> </a:t>
            </a:r>
            <a:r>
              <a:rPr lang="en-US" sz="2800" dirty="0" err="1" smtClean="0">
                <a:solidFill>
                  <a:srgbClr val="FFFF00"/>
                </a:solidFill>
              </a:rPr>
              <a:t>fuisse</a:t>
            </a:r>
            <a:r>
              <a:rPr lang="en-US" sz="2800" dirty="0" smtClean="0">
                <a:solidFill>
                  <a:srgbClr val="FFFF00"/>
                </a:solidFill>
              </a:rPr>
              <a:t>; </a:t>
            </a:r>
            <a:r>
              <a:rPr lang="en-US" sz="2800" dirty="0" err="1" smtClean="0">
                <a:solidFill>
                  <a:srgbClr val="FFFF00"/>
                </a:solidFill>
              </a:rPr>
              <a:t>fortunam</a:t>
            </a:r>
            <a:r>
              <a:rPr lang="en-US" sz="2800" dirty="0" smtClean="0">
                <a:solidFill>
                  <a:srgbClr val="FFFF00"/>
                </a:solidFill>
              </a:rPr>
              <a:t> </a:t>
            </a:r>
            <a:r>
              <a:rPr lang="en-US" sz="2800" dirty="0" err="1" smtClean="0">
                <a:solidFill>
                  <a:srgbClr val="FFFF00"/>
                </a:solidFill>
              </a:rPr>
              <a:t>matris</a:t>
            </a:r>
            <a:r>
              <a:rPr lang="en-US" sz="2800" dirty="0" smtClean="0">
                <a:solidFill>
                  <a:srgbClr val="FFFF00"/>
                </a:solidFill>
              </a:rPr>
              <a:t>, quod, </a:t>
            </a:r>
            <a:r>
              <a:rPr lang="en-US" sz="2800" dirty="0" err="1" smtClean="0">
                <a:solidFill>
                  <a:srgbClr val="FFFF00"/>
                </a:solidFill>
              </a:rPr>
              <a:t>capta</a:t>
            </a:r>
            <a:r>
              <a:rPr lang="en-US" sz="2800" dirty="0" smtClean="0">
                <a:solidFill>
                  <a:srgbClr val="FFFF00"/>
                </a:solidFill>
              </a:rPr>
              <a:t> patria, in </a:t>
            </a:r>
            <a:r>
              <a:rPr lang="en-US" sz="2800" dirty="0" err="1" smtClean="0">
                <a:solidFill>
                  <a:srgbClr val="FFFF00"/>
                </a:solidFill>
              </a:rPr>
              <a:t>hostium</a:t>
            </a:r>
            <a:r>
              <a:rPr lang="en-US" sz="2800" dirty="0" smtClean="0">
                <a:solidFill>
                  <a:srgbClr val="FFFF00"/>
                </a:solidFill>
              </a:rPr>
              <a:t> </a:t>
            </a:r>
            <a:r>
              <a:rPr lang="en-US" sz="2800" dirty="0" err="1" smtClean="0">
                <a:solidFill>
                  <a:srgbClr val="FFFF00"/>
                </a:solidFill>
              </a:rPr>
              <a:t>manus</a:t>
            </a:r>
            <a:r>
              <a:rPr lang="en-US" sz="2800" dirty="0" smtClean="0">
                <a:solidFill>
                  <a:srgbClr val="FFFF00"/>
                </a:solidFill>
              </a:rPr>
              <a:t> </a:t>
            </a:r>
            <a:r>
              <a:rPr lang="en-US" sz="2800" dirty="0" err="1" smtClean="0">
                <a:solidFill>
                  <a:srgbClr val="FFFF00"/>
                </a:solidFill>
              </a:rPr>
              <a:t>venerit</a:t>
            </a:r>
            <a:r>
              <a:rPr lang="en-US" sz="2800" dirty="0" smtClean="0">
                <a:solidFill>
                  <a:srgbClr val="FFFF00"/>
                </a:solidFill>
              </a:rPr>
              <a:t>, </a:t>
            </a:r>
            <a:r>
              <a:rPr lang="en-US" sz="2800" dirty="0" err="1" smtClean="0">
                <a:solidFill>
                  <a:srgbClr val="FFFF00"/>
                </a:solidFill>
              </a:rPr>
              <a:t>ut</a:t>
            </a:r>
            <a:r>
              <a:rPr lang="en-US" sz="2800" dirty="0" smtClean="0">
                <a:solidFill>
                  <a:srgbClr val="FFFF00"/>
                </a:solidFill>
              </a:rPr>
              <a:t> </a:t>
            </a:r>
            <a:r>
              <a:rPr lang="en-US" sz="2800" dirty="0" err="1" smtClean="0">
                <a:solidFill>
                  <a:srgbClr val="FFFF00"/>
                </a:solidFill>
              </a:rPr>
              <a:t>serva</a:t>
            </a:r>
            <a:r>
              <a:rPr lang="en-US" sz="2800" dirty="0" smtClean="0">
                <a:solidFill>
                  <a:srgbClr val="FFFF00"/>
                </a:solidFill>
              </a:rPr>
              <a:t> </a:t>
            </a:r>
            <a:r>
              <a:rPr lang="en-US" sz="2800" dirty="0" err="1" smtClean="0">
                <a:solidFill>
                  <a:srgbClr val="FFFF00"/>
                </a:solidFill>
              </a:rPr>
              <a:t>natus</a:t>
            </a:r>
            <a:r>
              <a:rPr lang="en-US" sz="2800" dirty="0" smtClean="0">
                <a:solidFill>
                  <a:srgbClr val="FFFF00"/>
                </a:solidFill>
              </a:rPr>
              <a:t> </a:t>
            </a:r>
            <a:r>
              <a:rPr lang="en-US" sz="2800" dirty="0" err="1" smtClean="0">
                <a:solidFill>
                  <a:srgbClr val="FFFF00"/>
                </a:solidFill>
              </a:rPr>
              <a:t>crederetur</a:t>
            </a:r>
            <a:r>
              <a:rPr lang="en-US" sz="2800" dirty="0" smtClean="0">
                <a:solidFill>
                  <a:srgbClr val="FFFF00"/>
                </a:solidFill>
              </a:rPr>
              <a:t> </a:t>
            </a:r>
            <a:r>
              <a:rPr lang="en-US" sz="2800" dirty="0" err="1" smtClean="0">
                <a:solidFill>
                  <a:srgbClr val="FFFF00"/>
                </a:solidFill>
              </a:rPr>
              <a:t>fecisse</a:t>
            </a:r>
            <a:r>
              <a:rPr lang="en-US" sz="2800" dirty="0" smtClean="0">
                <a:solidFill>
                  <a:srgbClr val="FFFF00"/>
                </a:solidFill>
              </a:rPr>
              <a:t>.</a:t>
            </a:r>
            <a:endParaRPr lang="nl-NL" sz="2800" dirty="0">
              <a:solidFill>
                <a:srgbClr val="FFFF0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34</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Waarom menen sommigen dat </a:t>
            </a:r>
            <a:r>
              <a:rPr lang="nl-NL" sz="2800" dirty="0" err="1" smtClean="0">
                <a:latin typeface="+mj-lt"/>
                <a:ea typeface="+mj-ea"/>
                <a:cs typeface="+mj-cs"/>
              </a:rPr>
              <a:t>Servius</a:t>
            </a:r>
            <a:r>
              <a:rPr lang="nl-NL" sz="2800" dirty="0" smtClean="0">
                <a:latin typeface="+mj-lt"/>
                <a:ea typeface="+mj-ea"/>
                <a:cs typeface="+mj-cs"/>
              </a:rPr>
              <a:t> T. slaaf is?</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omdat zijn moeder een krijgsgevangene was</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omdat hij uit een ingenomen stad kwam</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hij trouwde een prinses: die zijn nogal dominant</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hij kwam in handen van zijn moeder</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63</a:t>
            </a:fld>
            <a:endParaRPr lang="nl-NL"/>
          </a:p>
        </p:txBody>
      </p:sp>
      <p:sp>
        <p:nvSpPr>
          <p:cNvPr id="3" name="Rechthoek 2"/>
          <p:cNvSpPr/>
          <p:nvPr/>
        </p:nvSpPr>
        <p:spPr>
          <a:xfrm>
            <a:off x="179512" y="188640"/>
            <a:ext cx="8712968" cy="2623667"/>
          </a:xfrm>
          <a:prstGeom prst="rect">
            <a:avLst/>
          </a:prstGeom>
        </p:spPr>
        <p:txBody>
          <a:bodyPr wrap="square">
            <a:spAutoFit/>
          </a:bodyPr>
          <a:lstStyle/>
          <a:p>
            <a:pPr>
              <a:lnSpc>
                <a:spcPts val="4000"/>
              </a:lnSpc>
            </a:pPr>
            <a:r>
              <a:rPr lang="en-US" sz="2800" dirty="0" err="1" smtClean="0"/>
              <a:t>Duodequadragesimo</a:t>
            </a:r>
            <a:r>
              <a:rPr lang="en-US" sz="2800" dirty="0" smtClean="0"/>
              <a:t> </a:t>
            </a:r>
            <a:r>
              <a:rPr lang="en-US" sz="2800" dirty="0" err="1" smtClean="0"/>
              <a:t>ferme</a:t>
            </a:r>
            <a:r>
              <a:rPr lang="en-US" sz="2800" dirty="0" smtClean="0"/>
              <a:t> anno ex quo </a:t>
            </a:r>
            <a:r>
              <a:rPr lang="en-US" sz="2800" dirty="0" err="1" smtClean="0"/>
              <a:t>regnare</a:t>
            </a:r>
            <a:r>
              <a:rPr lang="en-US" sz="2800" dirty="0" smtClean="0"/>
              <a:t> </a:t>
            </a:r>
            <a:r>
              <a:rPr lang="en-US" sz="2800" dirty="0" err="1" smtClean="0"/>
              <a:t>coeperat</a:t>
            </a:r>
            <a:r>
              <a:rPr lang="en-US" sz="2800" dirty="0" smtClean="0"/>
              <a:t> </a:t>
            </a:r>
            <a:r>
              <a:rPr lang="en-US" sz="2800" dirty="0" err="1" smtClean="0"/>
              <a:t>Tarquinius</a:t>
            </a:r>
            <a:r>
              <a:rPr lang="en-US" sz="2800" dirty="0" smtClean="0"/>
              <a:t>, non </a:t>
            </a:r>
            <a:r>
              <a:rPr lang="en-US" sz="2800" dirty="0" err="1" smtClean="0"/>
              <a:t>apud</a:t>
            </a:r>
            <a:r>
              <a:rPr lang="en-US" sz="2800" dirty="0" smtClean="0"/>
              <a:t> </a:t>
            </a:r>
            <a:r>
              <a:rPr lang="en-US" sz="2800" dirty="0" err="1" smtClean="0"/>
              <a:t>regem</a:t>
            </a:r>
            <a:r>
              <a:rPr lang="en-US" sz="2800" dirty="0" smtClean="0"/>
              <a:t> </a:t>
            </a:r>
            <a:r>
              <a:rPr lang="en-US" sz="2800" dirty="0" err="1" smtClean="0"/>
              <a:t>modo</a:t>
            </a:r>
            <a:r>
              <a:rPr lang="en-US" sz="2800" dirty="0" smtClean="0"/>
              <a:t> </a:t>
            </a:r>
            <a:r>
              <a:rPr lang="en-US" sz="2800" dirty="0" err="1" smtClean="0"/>
              <a:t>sed</a:t>
            </a:r>
            <a:r>
              <a:rPr lang="en-US" sz="2800" dirty="0" smtClean="0"/>
              <a:t> </a:t>
            </a:r>
            <a:r>
              <a:rPr lang="en-US" sz="2800" dirty="0" err="1" smtClean="0"/>
              <a:t>apud</a:t>
            </a:r>
            <a:r>
              <a:rPr lang="en-US" sz="2800" dirty="0" smtClean="0"/>
              <a:t> </a:t>
            </a:r>
            <a:r>
              <a:rPr lang="en-US" sz="2800" dirty="0" err="1" smtClean="0"/>
              <a:t>patres</a:t>
            </a:r>
            <a:r>
              <a:rPr lang="en-US" sz="2800" dirty="0" smtClean="0"/>
              <a:t> </a:t>
            </a:r>
            <a:r>
              <a:rPr lang="en-US" sz="2800" dirty="0" err="1" smtClean="0"/>
              <a:t>plebemque</a:t>
            </a:r>
            <a:r>
              <a:rPr lang="en-US" sz="2800" dirty="0" smtClean="0"/>
              <a:t> </a:t>
            </a:r>
            <a:r>
              <a:rPr lang="en-US" sz="2800" dirty="0" err="1" smtClean="0"/>
              <a:t>longe</a:t>
            </a:r>
            <a:r>
              <a:rPr lang="en-US" sz="2800" dirty="0" smtClean="0"/>
              <a:t> </a:t>
            </a:r>
            <a:r>
              <a:rPr lang="en-US" sz="2800" dirty="0" err="1" smtClean="0"/>
              <a:t>maximo</a:t>
            </a:r>
            <a:r>
              <a:rPr lang="en-US" sz="2800" dirty="0" smtClean="0"/>
              <a:t> </a:t>
            </a:r>
            <a:r>
              <a:rPr lang="en-US" sz="2800" dirty="0" err="1" smtClean="0"/>
              <a:t>honore</a:t>
            </a:r>
            <a:r>
              <a:rPr lang="en-US" sz="2800" dirty="0" smtClean="0"/>
              <a:t> Ser. </a:t>
            </a:r>
            <a:r>
              <a:rPr lang="en-US" sz="2800" dirty="0" err="1" smtClean="0"/>
              <a:t>Tullius</a:t>
            </a:r>
            <a:r>
              <a:rPr lang="en-US" sz="2800" dirty="0" smtClean="0"/>
              <a:t> </a:t>
            </a:r>
            <a:r>
              <a:rPr lang="en-US" sz="2800" dirty="0" err="1" smtClean="0"/>
              <a:t>erat</a:t>
            </a:r>
            <a:r>
              <a:rPr lang="en-US" sz="2800" dirty="0" smtClean="0"/>
              <a:t>. </a:t>
            </a:r>
            <a:r>
              <a:rPr lang="en-US" sz="2800" dirty="0" err="1" smtClean="0"/>
              <a:t>Tum</a:t>
            </a:r>
            <a:r>
              <a:rPr lang="en-US" sz="2800" dirty="0" smtClean="0"/>
              <a:t> </a:t>
            </a:r>
            <a:r>
              <a:rPr lang="en-US" sz="2800" dirty="0" err="1" smtClean="0"/>
              <a:t>Anci</a:t>
            </a:r>
            <a:r>
              <a:rPr lang="en-US" sz="2800" dirty="0" smtClean="0"/>
              <a:t> </a:t>
            </a:r>
            <a:r>
              <a:rPr lang="en-US" sz="2800" dirty="0" err="1" smtClean="0"/>
              <a:t>filii</a:t>
            </a:r>
            <a:r>
              <a:rPr lang="en-US" sz="2800" dirty="0" smtClean="0"/>
              <a:t> duo, </a:t>
            </a:r>
            <a:r>
              <a:rPr lang="en-US" sz="2800" dirty="0" err="1" smtClean="0"/>
              <a:t>etsi</a:t>
            </a:r>
            <a:r>
              <a:rPr lang="en-US" sz="2800" dirty="0" smtClean="0"/>
              <a:t> </a:t>
            </a:r>
            <a:r>
              <a:rPr lang="en-US" sz="2800" dirty="0" err="1" smtClean="0"/>
              <a:t>antea</a:t>
            </a:r>
            <a:r>
              <a:rPr lang="en-US" sz="2800" dirty="0" smtClean="0"/>
              <a:t> </a:t>
            </a:r>
            <a:r>
              <a:rPr lang="en-US" sz="2800" dirty="0" err="1" smtClean="0"/>
              <a:t>semper</a:t>
            </a:r>
            <a:r>
              <a:rPr lang="en-US" sz="2800" dirty="0" smtClean="0"/>
              <a:t> pro </a:t>
            </a:r>
            <a:r>
              <a:rPr lang="en-US" sz="2800" dirty="0" err="1" smtClean="0"/>
              <a:t>indignissimo</a:t>
            </a:r>
            <a:r>
              <a:rPr lang="en-US" sz="2800" dirty="0" smtClean="0"/>
              <a:t> </a:t>
            </a:r>
            <a:r>
              <a:rPr lang="en-US" sz="2800" dirty="0" err="1" smtClean="0"/>
              <a:t>habuerant</a:t>
            </a:r>
            <a:r>
              <a:rPr lang="en-US" sz="2800" dirty="0" smtClean="0"/>
              <a:t> …</a:t>
            </a:r>
            <a:endParaRPr lang="nl-NL" sz="2800" dirty="0"/>
          </a:p>
        </p:txBody>
      </p:sp>
      <p:sp>
        <p:nvSpPr>
          <p:cNvPr id="5"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smtClean="0">
                <a:solidFill>
                  <a:schemeClr val="accent3">
                    <a:lumMod val="60000"/>
                    <a:lumOff val="40000"/>
                  </a:schemeClr>
                </a:solidFill>
                <a:latin typeface="+mj-lt"/>
                <a:ea typeface="+mj-ea"/>
                <a:cs typeface="+mj-cs"/>
              </a:rPr>
              <a:t>Jaren later zitten we ineens aan het eind van de regeer-</a:t>
            </a:r>
          </a:p>
          <a:p>
            <a:pPr lvl="0">
              <a:lnSpc>
                <a:spcPts val="3500"/>
              </a:lnSpc>
              <a:spcBef>
                <a:spcPct val="0"/>
              </a:spcBef>
              <a:defRPr/>
            </a:pPr>
            <a:r>
              <a:rPr lang="nl-NL" sz="2800" dirty="0" smtClean="0">
                <a:solidFill>
                  <a:schemeClr val="accent3">
                    <a:lumMod val="60000"/>
                    <a:lumOff val="40000"/>
                  </a:schemeClr>
                </a:solidFill>
                <a:latin typeface="+mj-lt"/>
                <a:ea typeface="+mj-ea"/>
                <a:cs typeface="+mj-cs"/>
              </a:rPr>
              <a:t>Periode van </a:t>
            </a:r>
            <a:r>
              <a:rPr lang="nl-NL" sz="2800" dirty="0" err="1" smtClean="0">
                <a:solidFill>
                  <a:schemeClr val="accent3">
                    <a:lumMod val="60000"/>
                    <a:lumOff val="40000"/>
                  </a:schemeClr>
                </a:solidFill>
                <a:latin typeface="+mj-lt"/>
                <a:ea typeface="+mj-ea"/>
                <a:cs typeface="+mj-cs"/>
              </a:rPr>
              <a:t>Tarquinius</a:t>
            </a:r>
            <a:r>
              <a:rPr lang="nl-NL" sz="2800" dirty="0" smtClean="0">
                <a:solidFill>
                  <a:schemeClr val="accent3">
                    <a:lumMod val="60000"/>
                    <a:lumOff val="40000"/>
                  </a:schemeClr>
                </a:solidFill>
                <a:latin typeface="+mj-lt"/>
                <a:ea typeface="+mj-ea"/>
                <a:cs typeface="+mj-cs"/>
              </a:rPr>
              <a:t> </a:t>
            </a:r>
            <a:r>
              <a:rPr lang="nl-NL" sz="2800" dirty="0" err="1" smtClean="0">
                <a:solidFill>
                  <a:schemeClr val="accent3">
                    <a:lumMod val="60000"/>
                    <a:lumOff val="40000"/>
                  </a:schemeClr>
                </a:solidFill>
                <a:latin typeface="+mj-lt"/>
                <a:ea typeface="+mj-ea"/>
                <a:cs typeface="+mj-cs"/>
              </a:rPr>
              <a:t>Priscus</a:t>
            </a:r>
            <a:r>
              <a:rPr lang="nl-NL" sz="2800" dirty="0" smtClean="0">
                <a:solidFill>
                  <a:schemeClr val="accent3">
                    <a:lumMod val="60000"/>
                    <a:lumOff val="40000"/>
                  </a:schemeClr>
                </a:solidFill>
                <a:latin typeface="+mj-lt"/>
                <a:ea typeface="+mj-ea"/>
                <a:cs typeface="+mj-cs"/>
              </a:rPr>
              <a:t>. Hij heeft het zowel bij het volk als bij de senaat goed gedaan. Er zijn alleen nog die twee </a:t>
            </a:r>
            <a:r>
              <a:rPr lang="nl-NL" sz="2800" dirty="0" err="1" smtClean="0">
                <a:solidFill>
                  <a:schemeClr val="accent3">
                    <a:lumMod val="60000"/>
                    <a:lumOff val="40000"/>
                  </a:schemeClr>
                </a:solidFill>
                <a:latin typeface="+mj-lt"/>
                <a:ea typeface="+mj-ea"/>
                <a:cs typeface="+mj-cs"/>
              </a:rPr>
              <a:t>loosers</a:t>
            </a:r>
            <a:r>
              <a:rPr lang="nl-NL" sz="2800" dirty="0" smtClean="0">
                <a:solidFill>
                  <a:schemeClr val="accent3">
                    <a:lumMod val="60000"/>
                    <a:lumOff val="40000"/>
                  </a:schemeClr>
                </a:solidFill>
                <a:latin typeface="+mj-lt"/>
                <a:ea typeface="+mj-ea"/>
                <a:cs typeface="+mj-cs"/>
              </a:rPr>
              <a:t>/kapers op de kust, de zonen van </a:t>
            </a:r>
            <a:r>
              <a:rPr lang="nl-NL" sz="2800" dirty="0" err="1" smtClean="0">
                <a:solidFill>
                  <a:schemeClr val="accent3">
                    <a:lumMod val="60000"/>
                    <a:lumOff val="40000"/>
                  </a:schemeClr>
                </a:solidFill>
                <a:latin typeface="+mj-lt"/>
                <a:ea typeface="+mj-ea"/>
                <a:cs typeface="+mj-cs"/>
              </a:rPr>
              <a:t>Ancus</a:t>
            </a:r>
            <a:r>
              <a:rPr lang="nl-NL" sz="2800" dirty="0" smtClean="0">
                <a:solidFill>
                  <a:schemeClr val="accent3">
                    <a:lumMod val="60000"/>
                    <a:lumOff val="40000"/>
                  </a:schemeClr>
                </a:solidFill>
                <a:latin typeface="+mj-lt"/>
                <a:ea typeface="+mj-ea"/>
                <a:cs typeface="+mj-cs"/>
              </a:rPr>
              <a:t>. Boos.</a:t>
            </a:r>
            <a:endParaRPr lang="nl-NL" sz="2800" noProof="0" dirty="0" smtClean="0">
              <a:solidFill>
                <a:schemeClr val="accent3">
                  <a:lumMod val="60000"/>
                  <a:lumOff val="40000"/>
                </a:schemeClr>
              </a:solidFill>
              <a:latin typeface="+mj-lt"/>
              <a:ea typeface="+mj-ea"/>
              <a:cs typeface="+mj-cs"/>
            </a:endParaRP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pic>
        <p:nvPicPr>
          <p:cNvPr id="203778" name="Picture 2" descr="http://t0.gstatic.com/images?q=tbn:ANd9GcQL7eSA_3FCDstQdWdmtYt0DnkhWuyLxY-6BDVpETaDMW5ZboXw"/>
          <p:cNvPicPr>
            <a:picLocks noChangeAspect="1" noChangeArrowheads="1"/>
          </p:cNvPicPr>
          <p:nvPr/>
        </p:nvPicPr>
        <p:blipFill>
          <a:blip r:embed="rId2" cstate="print"/>
          <a:srcRect/>
          <a:stretch>
            <a:fillRect/>
          </a:stretch>
        </p:blipFill>
        <p:spPr bwMode="auto">
          <a:xfrm>
            <a:off x="2987824" y="2420888"/>
            <a:ext cx="2609850" cy="1752600"/>
          </a:xfrm>
          <a:prstGeom prst="rect">
            <a:avLst/>
          </a:prstGeom>
          <a:noFill/>
        </p:spPr>
      </p:pic>
      <p:pic>
        <p:nvPicPr>
          <p:cNvPr id="203780" name="Picture 4" descr="http://t0.gstatic.com/images?q=tbn:ANd9GcQL7eSA_3FCDstQdWdmtYt0DnkhWuyLxY-6BDVpETaDMW5ZboXw"/>
          <p:cNvPicPr>
            <a:picLocks noChangeAspect="1" noChangeArrowheads="1"/>
          </p:cNvPicPr>
          <p:nvPr/>
        </p:nvPicPr>
        <p:blipFill>
          <a:blip r:embed="rId2" cstate="print"/>
          <a:srcRect/>
          <a:stretch>
            <a:fillRect/>
          </a:stretch>
        </p:blipFill>
        <p:spPr bwMode="auto">
          <a:xfrm>
            <a:off x="5724128" y="2420888"/>
            <a:ext cx="2609850" cy="1752600"/>
          </a:xfrm>
          <a:prstGeom prst="rect">
            <a:avLst/>
          </a:prstGeom>
          <a:noFill/>
          <a:scene3d>
            <a:camera prst="orthographicFront">
              <a:rot lat="0" lon="10799999" rev="0"/>
            </a:camera>
            <a:lightRig rig="threePt" dir="t"/>
          </a:scene3d>
        </p:spPr>
      </p:pic>
      <p:sp>
        <p:nvSpPr>
          <p:cNvPr id="7" name="Rechthoek 6"/>
          <p:cNvSpPr/>
          <p:nvPr/>
        </p:nvSpPr>
        <p:spPr>
          <a:xfrm>
            <a:off x="1043608" y="3212976"/>
            <a:ext cx="2020297" cy="461665"/>
          </a:xfrm>
          <a:prstGeom prst="rect">
            <a:avLst/>
          </a:prstGeom>
        </p:spPr>
        <p:txBody>
          <a:bodyPr wrap="none">
            <a:spAutoFit/>
          </a:bodyPr>
          <a:lstStyle/>
          <a:p>
            <a:r>
              <a:rPr lang="en-US" sz="2400" i="1" dirty="0" smtClean="0"/>
              <a:t>..</a:t>
            </a:r>
            <a:r>
              <a:rPr lang="en-US" sz="2400" i="1" dirty="0" err="1" smtClean="0"/>
              <a:t>Anci</a:t>
            </a:r>
            <a:r>
              <a:rPr lang="en-US" sz="2400" i="1" dirty="0" smtClean="0"/>
              <a:t> </a:t>
            </a:r>
            <a:r>
              <a:rPr lang="en-US" sz="2400" i="1" dirty="0" err="1" smtClean="0"/>
              <a:t>filii</a:t>
            </a:r>
            <a:r>
              <a:rPr lang="en-US" sz="2400" i="1" dirty="0" smtClean="0"/>
              <a:t> duo..</a:t>
            </a:r>
            <a:endParaRPr lang="nl-NL" sz="2400" i="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64</a:t>
            </a:fld>
            <a:endParaRPr lang="nl-NL"/>
          </a:p>
        </p:txBody>
      </p:sp>
      <p:sp>
        <p:nvSpPr>
          <p:cNvPr id="3" name="Rechthoek 2"/>
          <p:cNvSpPr/>
          <p:nvPr/>
        </p:nvSpPr>
        <p:spPr>
          <a:xfrm>
            <a:off x="179512" y="188640"/>
            <a:ext cx="8712968" cy="1118255"/>
          </a:xfrm>
          <a:prstGeom prst="rect">
            <a:avLst/>
          </a:prstGeom>
        </p:spPr>
        <p:txBody>
          <a:bodyPr wrap="square">
            <a:spAutoFit/>
          </a:bodyPr>
          <a:lstStyle/>
          <a:p>
            <a:pPr>
              <a:lnSpc>
                <a:spcPts val="4000"/>
              </a:lnSpc>
            </a:pPr>
            <a:r>
              <a:rPr lang="en-US" sz="2800" dirty="0" smtClean="0">
                <a:solidFill>
                  <a:srgbClr val="FFFF00"/>
                </a:solidFill>
              </a:rPr>
              <a:t>… se </a:t>
            </a:r>
            <a:r>
              <a:rPr lang="en-US" sz="2800" dirty="0" err="1" smtClean="0">
                <a:solidFill>
                  <a:srgbClr val="FFFF00"/>
                </a:solidFill>
              </a:rPr>
              <a:t>patrio</a:t>
            </a:r>
            <a:r>
              <a:rPr lang="en-US" sz="2800" dirty="0" smtClean="0">
                <a:solidFill>
                  <a:srgbClr val="FFFF00"/>
                </a:solidFill>
              </a:rPr>
              <a:t> </a:t>
            </a:r>
            <a:r>
              <a:rPr lang="en-US" sz="2800" dirty="0" err="1" smtClean="0">
                <a:solidFill>
                  <a:srgbClr val="FFFF00"/>
                </a:solidFill>
              </a:rPr>
              <a:t>regno</a:t>
            </a:r>
            <a:r>
              <a:rPr lang="en-US" sz="2800" dirty="0" smtClean="0">
                <a:solidFill>
                  <a:srgbClr val="FFFF00"/>
                </a:solidFill>
              </a:rPr>
              <a:t> </a:t>
            </a:r>
            <a:r>
              <a:rPr lang="en-US" sz="2800" dirty="0" err="1" smtClean="0">
                <a:solidFill>
                  <a:srgbClr val="FFFF00"/>
                </a:solidFill>
              </a:rPr>
              <a:t>tutoris</a:t>
            </a:r>
            <a:r>
              <a:rPr lang="en-US" sz="2800" dirty="0" smtClean="0">
                <a:solidFill>
                  <a:srgbClr val="FFFF00"/>
                </a:solidFill>
              </a:rPr>
              <a:t> </a:t>
            </a:r>
            <a:r>
              <a:rPr lang="en-US" sz="2800" u="sng" dirty="0" err="1" smtClean="0">
                <a:solidFill>
                  <a:srgbClr val="00B050"/>
                </a:solidFill>
              </a:rPr>
              <a:t>fraude</a:t>
            </a:r>
            <a:r>
              <a:rPr lang="en-US" sz="2800" dirty="0" smtClean="0">
                <a:solidFill>
                  <a:srgbClr val="FFFF00"/>
                </a:solidFill>
              </a:rPr>
              <a:t> </a:t>
            </a:r>
            <a:r>
              <a:rPr lang="en-US" sz="2800" dirty="0" err="1" smtClean="0">
                <a:solidFill>
                  <a:srgbClr val="FFFF00"/>
                </a:solidFill>
              </a:rPr>
              <a:t>pulsos</a:t>
            </a:r>
            <a:r>
              <a:rPr lang="en-US" sz="2800" dirty="0" smtClean="0">
                <a:solidFill>
                  <a:srgbClr val="FFFF00"/>
                </a:solidFill>
              </a:rPr>
              <a:t>, </a:t>
            </a:r>
            <a:r>
              <a:rPr lang="en-US" sz="2800" dirty="0" err="1" smtClean="0">
                <a:solidFill>
                  <a:srgbClr val="FFFF00"/>
                </a:solidFill>
              </a:rPr>
              <a:t>regnare</a:t>
            </a:r>
            <a:r>
              <a:rPr lang="en-US" sz="2800" dirty="0" smtClean="0">
                <a:solidFill>
                  <a:srgbClr val="FFFF00"/>
                </a:solidFill>
              </a:rPr>
              <a:t> </a:t>
            </a:r>
            <a:r>
              <a:rPr lang="en-US" sz="2800" dirty="0" err="1" smtClean="0">
                <a:solidFill>
                  <a:srgbClr val="FFFF00"/>
                </a:solidFill>
              </a:rPr>
              <a:t>Romae</a:t>
            </a:r>
            <a:r>
              <a:rPr lang="en-US" sz="2800" dirty="0" smtClean="0">
                <a:solidFill>
                  <a:srgbClr val="FFFF00"/>
                </a:solidFill>
              </a:rPr>
              <a:t> </a:t>
            </a:r>
            <a:r>
              <a:rPr lang="en-US" sz="2800" dirty="0" err="1" smtClean="0">
                <a:solidFill>
                  <a:srgbClr val="FFFF00"/>
                </a:solidFill>
              </a:rPr>
              <a:t>advenam</a:t>
            </a:r>
            <a:r>
              <a:rPr lang="en-US" sz="2800" dirty="0" smtClean="0">
                <a:solidFill>
                  <a:srgbClr val="FFFF00"/>
                </a:solidFill>
              </a:rPr>
              <a:t> non </a:t>
            </a:r>
            <a:r>
              <a:rPr lang="en-US" sz="2800" dirty="0" err="1" smtClean="0">
                <a:solidFill>
                  <a:srgbClr val="FFFF00"/>
                </a:solidFill>
              </a:rPr>
              <a:t>modo</a:t>
            </a:r>
            <a:r>
              <a:rPr lang="en-US" sz="2800" dirty="0" smtClean="0">
                <a:solidFill>
                  <a:srgbClr val="FFFF00"/>
                </a:solidFill>
              </a:rPr>
              <a:t> </a:t>
            </a:r>
            <a:r>
              <a:rPr lang="en-US" sz="2800" dirty="0" err="1" smtClean="0">
                <a:solidFill>
                  <a:srgbClr val="FFFF00"/>
                </a:solidFill>
              </a:rPr>
              <a:t>vicinae</a:t>
            </a:r>
            <a:r>
              <a:rPr lang="en-US" sz="2800" dirty="0" smtClean="0">
                <a:solidFill>
                  <a:srgbClr val="FFFF00"/>
                </a:solidFill>
              </a:rPr>
              <a:t> </a:t>
            </a:r>
            <a:r>
              <a:rPr lang="en-US" sz="2800" dirty="0" err="1" smtClean="0">
                <a:solidFill>
                  <a:srgbClr val="FFFF00"/>
                </a:solidFill>
              </a:rPr>
              <a:t>sed</a:t>
            </a:r>
            <a:r>
              <a:rPr lang="en-US" sz="2800" dirty="0" smtClean="0">
                <a:solidFill>
                  <a:srgbClr val="FFFF00"/>
                </a:solidFill>
              </a:rPr>
              <a:t> ne </a:t>
            </a:r>
            <a:r>
              <a:rPr lang="en-US" sz="2800" dirty="0" err="1" smtClean="0">
                <a:solidFill>
                  <a:srgbClr val="FFFF00"/>
                </a:solidFill>
              </a:rPr>
              <a:t>Italicae</a:t>
            </a:r>
            <a:r>
              <a:rPr lang="en-US" sz="2800" dirty="0" smtClean="0">
                <a:solidFill>
                  <a:srgbClr val="FFFF00"/>
                </a:solidFill>
              </a:rPr>
              <a:t> </a:t>
            </a:r>
            <a:r>
              <a:rPr lang="en-US" sz="2800" dirty="0" err="1" smtClean="0">
                <a:solidFill>
                  <a:srgbClr val="FFFF00"/>
                </a:solidFill>
              </a:rPr>
              <a:t>quidem</a:t>
            </a:r>
            <a:r>
              <a:rPr lang="en-US" sz="2800" dirty="0" smtClean="0">
                <a:solidFill>
                  <a:srgbClr val="FFFF00"/>
                </a:solidFill>
              </a:rPr>
              <a:t> </a:t>
            </a:r>
            <a:r>
              <a:rPr lang="en-US" sz="2800" dirty="0" err="1" smtClean="0">
                <a:solidFill>
                  <a:srgbClr val="FFFF00"/>
                </a:solidFill>
              </a:rPr>
              <a:t>stirpis</a:t>
            </a:r>
            <a:r>
              <a:rPr lang="en-US" sz="2800" dirty="0" smtClean="0">
                <a:solidFill>
                  <a:srgbClr val="FFFF00"/>
                </a:solidFill>
              </a:rPr>
              <a:t>,</a:t>
            </a:r>
            <a:endParaRPr lang="nl-NL" sz="2800" dirty="0">
              <a:solidFill>
                <a:srgbClr val="FFFF0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35</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Wat was precies de “fraude” (r.1)?</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de koning had ze voor de gek gehouden</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ze waren uit jagen gestuurd toen het koud was</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ze moesten jagen tijdens een banket</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bij de verkiezing waren ze buitenspel gezet</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65</a:t>
            </a:fld>
            <a:endParaRPr lang="nl-NL"/>
          </a:p>
        </p:txBody>
      </p:sp>
      <p:sp>
        <p:nvSpPr>
          <p:cNvPr id="3" name="Rechthoek 2"/>
          <p:cNvSpPr/>
          <p:nvPr/>
        </p:nvSpPr>
        <p:spPr>
          <a:xfrm>
            <a:off x="179512" y="188640"/>
            <a:ext cx="8784976" cy="3136628"/>
          </a:xfrm>
          <a:prstGeom prst="rect">
            <a:avLst/>
          </a:prstGeom>
        </p:spPr>
        <p:txBody>
          <a:bodyPr wrap="square">
            <a:spAutoFit/>
          </a:bodyPr>
          <a:lstStyle/>
          <a:p>
            <a:pPr>
              <a:lnSpc>
                <a:spcPts val="4000"/>
              </a:lnSpc>
            </a:pPr>
            <a:r>
              <a:rPr lang="en-US" sz="2800" dirty="0" err="1" smtClean="0"/>
              <a:t>tum</a:t>
            </a:r>
            <a:r>
              <a:rPr lang="en-US" sz="2800" dirty="0" smtClean="0"/>
              <a:t> </a:t>
            </a:r>
            <a:r>
              <a:rPr lang="en-US" sz="2800" dirty="0" err="1" smtClean="0"/>
              <a:t>impensius</a:t>
            </a:r>
            <a:r>
              <a:rPr lang="en-US" sz="2800" dirty="0" smtClean="0"/>
              <a:t> </a:t>
            </a:r>
            <a:r>
              <a:rPr lang="en-US" sz="2800" dirty="0" err="1" smtClean="0"/>
              <a:t>iis</a:t>
            </a:r>
            <a:r>
              <a:rPr lang="en-US" sz="2800" dirty="0" smtClean="0"/>
              <a:t> </a:t>
            </a:r>
            <a:r>
              <a:rPr lang="en-US" sz="2800" dirty="0" err="1" smtClean="0"/>
              <a:t>indignitas</a:t>
            </a:r>
            <a:r>
              <a:rPr lang="en-US" sz="2800" dirty="0" smtClean="0"/>
              <a:t> </a:t>
            </a:r>
            <a:r>
              <a:rPr lang="en-US" sz="2800" dirty="0" err="1" smtClean="0"/>
              <a:t>crescere</a:t>
            </a:r>
            <a:r>
              <a:rPr lang="en-US" sz="2800" dirty="0" smtClean="0"/>
              <a:t>, </a:t>
            </a:r>
            <a:r>
              <a:rPr lang="en-US" sz="2800" dirty="0" err="1" smtClean="0">
                <a:solidFill>
                  <a:srgbClr val="FFFF00"/>
                </a:solidFill>
              </a:rPr>
              <a:t>si</a:t>
            </a:r>
            <a:r>
              <a:rPr lang="en-US" sz="2800" dirty="0" smtClean="0">
                <a:solidFill>
                  <a:srgbClr val="FFFF00"/>
                </a:solidFill>
              </a:rPr>
              <a:t> ne </a:t>
            </a:r>
            <a:r>
              <a:rPr lang="en-US" sz="2800" dirty="0" err="1" smtClean="0">
                <a:solidFill>
                  <a:srgbClr val="FFFF00"/>
                </a:solidFill>
              </a:rPr>
              <a:t>ab</a:t>
            </a:r>
            <a:r>
              <a:rPr lang="en-US" sz="2800" dirty="0" smtClean="0">
                <a:solidFill>
                  <a:srgbClr val="FFFF00"/>
                </a:solidFill>
              </a:rPr>
              <a:t> </a:t>
            </a:r>
            <a:r>
              <a:rPr lang="en-US" sz="2800" dirty="0" err="1" smtClean="0">
                <a:solidFill>
                  <a:srgbClr val="FFFF00"/>
                </a:solidFill>
              </a:rPr>
              <a:t>Tarquinio</a:t>
            </a:r>
            <a:r>
              <a:rPr lang="en-US" sz="2800" dirty="0" smtClean="0">
                <a:solidFill>
                  <a:srgbClr val="FFFF00"/>
                </a:solidFill>
              </a:rPr>
              <a:t> </a:t>
            </a:r>
            <a:r>
              <a:rPr lang="en-US" sz="2800" dirty="0" err="1" smtClean="0">
                <a:solidFill>
                  <a:srgbClr val="FFFF00"/>
                </a:solidFill>
              </a:rPr>
              <a:t>quidem</a:t>
            </a:r>
            <a:r>
              <a:rPr lang="en-US" sz="2800" dirty="0" smtClean="0">
                <a:solidFill>
                  <a:srgbClr val="FFFF00"/>
                </a:solidFill>
              </a:rPr>
              <a:t> ad se </a:t>
            </a:r>
            <a:r>
              <a:rPr lang="en-US" sz="2800" dirty="0" err="1" smtClean="0">
                <a:solidFill>
                  <a:srgbClr val="FFFF00"/>
                </a:solidFill>
              </a:rPr>
              <a:t>rediret</a:t>
            </a:r>
            <a:r>
              <a:rPr lang="en-US" sz="2800" dirty="0" smtClean="0">
                <a:solidFill>
                  <a:srgbClr val="FFFF00"/>
                </a:solidFill>
              </a:rPr>
              <a:t> regnum, </a:t>
            </a:r>
            <a:r>
              <a:rPr lang="en-US" sz="2800" dirty="0" err="1" smtClean="0">
                <a:solidFill>
                  <a:srgbClr val="FFFF00"/>
                </a:solidFill>
              </a:rPr>
              <a:t>sed</a:t>
            </a:r>
            <a:r>
              <a:rPr lang="en-US" sz="2800" dirty="0" smtClean="0">
                <a:solidFill>
                  <a:srgbClr val="FFFF00"/>
                </a:solidFill>
              </a:rPr>
              <a:t> </a:t>
            </a:r>
            <a:r>
              <a:rPr lang="en-US" sz="2800" dirty="0" err="1" smtClean="0">
                <a:solidFill>
                  <a:srgbClr val="FFFF00"/>
                </a:solidFill>
              </a:rPr>
              <a:t>praeceps</a:t>
            </a:r>
            <a:r>
              <a:rPr lang="en-US" sz="2800" dirty="0" smtClean="0">
                <a:solidFill>
                  <a:srgbClr val="FFFF00"/>
                </a:solidFill>
              </a:rPr>
              <a:t> </a:t>
            </a:r>
            <a:r>
              <a:rPr lang="en-US" sz="2800" dirty="0" err="1" smtClean="0">
                <a:solidFill>
                  <a:srgbClr val="FFFF00"/>
                </a:solidFill>
              </a:rPr>
              <a:t>inde</a:t>
            </a:r>
            <a:r>
              <a:rPr lang="en-US" sz="2800" dirty="0" smtClean="0">
                <a:solidFill>
                  <a:srgbClr val="FFFF00"/>
                </a:solidFill>
              </a:rPr>
              <a:t> </a:t>
            </a:r>
            <a:r>
              <a:rPr lang="en-US" sz="2800" dirty="0" err="1" smtClean="0">
                <a:solidFill>
                  <a:srgbClr val="FFFF00"/>
                </a:solidFill>
              </a:rPr>
              <a:t>porro</a:t>
            </a:r>
            <a:r>
              <a:rPr lang="en-US" sz="2800" dirty="0" smtClean="0">
                <a:solidFill>
                  <a:srgbClr val="FFFF00"/>
                </a:solidFill>
              </a:rPr>
              <a:t> ad </a:t>
            </a:r>
            <a:r>
              <a:rPr lang="en-US" sz="2800" dirty="0" err="1" smtClean="0">
                <a:solidFill>
                  <a:srgbClr val="FFFF00"/>
                </a:solidFill>
              </a:rPr>
              <a:t>servitia</a:t>
            </a:r>
            <a:r>
              <a:rPr lang="en-US" sz="2800" dirty="0" smtClean="0">
                <a:solidFill>
                  <a:srgbClr val="FFFF00"/>
                </a:solidFill>
              </a:rPr>
              <a:t> </a:t>
            </a:r>
            <a:r>
              <a:rPr lang="en-US" sz="2800" dirty="0" err="1" smtClean="0">
                <a:solidFill>
                  <a:srgbClr val="FFFF00"/>
                </a:solidFill>
              </a:rPr>
              <a:t>caderet</a:t>
            </a:r>
            <a:r>
              <a:rPr lang="en-US" sz="2800" dirty="0" smtClean="0">
                <a:solidFill>
                  <a:srgbClr val="FFFF00"/>
                </a:solidFill>
              </a:rPr>
              <a:t>, </a:t>
            </a:r>
            <a:r>
              <a:rPr lang="en-US" sz="2800" dirty="0" err="1" smtClean="0">
                <a:solidFill>
                  <a:srgbClr val="FFFF00"/>
                </a:solidFill>
              </a:rPr>
              <a:t>ut</a:t>
            </a:r>
            <a:r>
              <a:rPr lang="en-US" sz="2800" dirty="0" smtClean="0">
                <a:solidFill>
                  <a:srgbClr val="FFFF00"/>
                </a:solidFill>
              </a:rPr>
              <a:t> in </a:t>
            </a:r>
            <a:r>
              <a:rPr lang="en-US" sz="2800" dirty="0" err="1" smtClean="0">
                <a:solidFill>
                  <a:srgbClr val="FFFF00"/>
                </a:solidFill>
              </a:rPr>
              <a:t>eadem</a:t>
            </a:r>
            <a:r>
              <a:rPr lang="en-US" sz="2800" dirty="0" smtClean="0">
                <a:solidFill>
                  <a:srgbClr val="FFFF00"/>
                </a:solidFill>
              </a:rPr>
              <a:t> </a:t>
            </a:r>
            <a:r>
              <a:rPr lang="en-US" sz="2800" dirty="0" err="1" smtClean="0">
                <a:solidFill>
                  <a:srgbClr val="FFFF00"/>
                </a:solidFill>
              </a:rPr>
              <a:t>civitate</a:t>
            </a:r>
            <a:r>
              <a:rPr lang="en-US" sz="2800" dirty="0" smtClean="0">
                <a:solidFill>
                  <a:srgbClr val="FFFF00"/>
                </a:solidFill>
              </a:rPr>
              <a:t> post </a:t>
            </a:r>
            <a:r>
              <a:rPr lang="en-US" sz="2800" dirty="0" err="1" smtClean="0">
                <a:solidFill>
                  <a:srgbClr val="FFFF00"/>
                </a:solidFill>
              </a:rPr>
              <a:t>centesimum</a:t>
            </a:r>
            <a:r>
              <a:rPr lang="en-US" sz="2800" dirty="0" smtClean="0">
                <a:solidFill>
                  <a:srgbClr val="FFFF00"/>
                </a:solidFill>
              </a:rPr>
              <a:t> </a:t>
            </a:r>
            <a:r>
              <a:rPr lang="en-US" sz="2800" dirty="0" err="1" smtClean="0">
                <a:solidFill>
                  <a:srgbClr val="FFFF00"/>
                </a:solidFill>
              </a:rPr>
              <a:t>fere</a:t>
            </a:r>
            <a:r>
              <a:rPr lang="en-US" sz="2800" dirty="0" smtClean="0">
                <a:solidFill>
                  <a:srgbClr val="FFFF00"/>
                </a:solidFill>
              </a:rPr>
              <a:t> annum quam Romulus, </a:t>
            </a:r>
            <a:r>
              <a:rPr lang="en-US" sz="2800" dirty="0" err="1" smtClean="0">
                <a:solidFill>
                  <a:srgbClr val="FFFF00"/>
                </a:solidFill>
              </a:rPr>
              <a:t>deo</a:t>
            </a:r>
            <a:r>
              <a:rPr lang="en-US" sz="2800" dirty="0" smtClean="0">
                <a:solidFill>
                  <a:srgbClr val="FFFF00"/>
                </a:solidFill>
              </a:rPr>
              <a:t> </a:t>
            </a:r>
            <a:r>
              <a:rPr lang="en-US" sz="2800" dirty="0" err="1" smtClean="0">
                <a:solidFill>
                  <a:srgbClr val="FFFF00"/>
                </a:solidFill>
              </a:rPr>
              <a:t>prognatus</a:t>
            </a:r>
            <a:r>
              <a:rPr lang="en-US" sz="2800" dirty="0" smtClean="0">
                <a:solidFill>
                  <a:srgbClr val="FFFF00"/>
                </a:solidFill>
              </a:rPr>
              <a:t> </a:t>
            </a:r>
            <a:r>
              <a:rPr lang="en-US" sz="2800" dirty="0" err="1" smtClean="0">
                <a:solidFill>
                  <a:srgbClr val="FFFF00"/>
                </a:solidFill>
              </a:rPr>
              <a:t>deus</a:t>
            </a:r>
            <a:r>
              <a:rPr lang="en-US" sz="2800" dirty="0" smtClean="0">
                <a:solidFill>
                  <a:srgbClr val="FFFF00"/>
                </a:solidFill>
              </a:rPr>
              <a:t> ipse, </a:t>
            </a:r>
            <a:r>
              <a:rPr lang="en-US" sz="2800" dirty="0" err="1" smtClean="0">
                <a:solidFill>
                  <a:srgbClr val="FFFF00"/>
                </a:solidFill>
              </a:rPr>
              <a:t>tenuerit</a:t>
            </a:r>
            <a:r>
              <a:rPr lang="en-US" sz="2800" dirty="0" smtClean="0">
                <a:solidFill>
                  <a:srgbClr val="FFFF00"/>
                </a:solidFill>
              </a:rPr>
              <a:t> regnum </a:t>
            </a:r>
            <a:r>
              <a:rPr lang="en-US" sz="2800" dirty="0" err="1" smtClean="0">
                <a:solidFill>
                  <a:srgbClr val="FFFF00"/>
                </a:solidFill>
              </a:rPr>
              <a:t>donec</a:t>
            </a:r>
            <a:r>
              <a:rPr lang="en-US" sz="2800" dirty="0" smtClean="0">
                <a:solidFill>
                  <a:srgbClr val="FFFF00"/>
                </a:solidFill>
              </a:rPr>
              <a:t> in </a:t>
            </a:r>
            <a:r>
              <a:rPr lang="en-US" sz="2800" dirty="0" err="1" smtClean="0">
                <a:solidFill>
                  <a:srgbClr val="FFFF00"/>
                </a:solidFill>
              </a:rPr>
              <a:t>terris</a:t>
            </a:r>
            <a:r>
              <a:rPr lang="en-US" sz="2800" dirty="0" smtClean="0">
                <a:solidFill>
                  <a:srgbClr val="FFFF00"/>
                </a:solidFill>
              </a:rPr>
              <a:t> </a:t>
            </a:r>
            <a:r>
              <a:rPr lang="en-US" sz="2800" dirty="0" err="1" smtClean="0">
                <a:solidFill>
                  <a:srgbClr val="FFFF00"/>
                </a:solidFill>
              </a:rPr>
              <a:t>fuerit</a:t>
            </a:r>
            <a:r>
              <a:rPr lang="en-US" sz="2800" dirty="0" smtClean="0">
                <a:solidFill>
                  <a:srgbClr val="FFFF00"/>
                </a:solidFill>
              </a:rPr>
              <a:t>, id </a:t>
            </a:r>
            <a:r>
              <a:rPr lang="en-US" sz="2800" dirty="0" err="1" smtClean="0">
                <a:solidFill>
                  <a:srgbClr val="FFFF00"/>
                </a:solidFill>
              </a:rPr>
              <a:t>servus</a:t>
            </a:r>
            <a:r>
              <a:rPr lang="en-US" sz="2800" dirty="0" smtClean="0">
                <a:solidFill>
                  <a:srgbClr val="FFFF00"/>
                </a:solidFill>
              </a:rPr>
              <a:t> </a:t>
            </a:r>
            <a:r>
              <a:rPr lang="en-US" sz="2800" dirty="0" err="1" smtClean="0">
                <a:solidFill>
                  <a:srgbClr val="FFFF00"/>
                </a:solidFill>
              </a:rPr>
              <a:t>serva</a:t>
            </a:r>
            <a:r>
              <a:rPr lang="en-US" sz="2800" dirty="0" smtClean="0">
                <a:solidFill>
                  <a:srgbClr val="FFFF00"/>
                </a:solidFill>
              </a:rPr>
              <a:t> </a:t>
            </a:r>
            <a:r>
              <a:rPr lang="en-US" sz="2800" dirty="0" err="1" smtClean="0">
                <a:solidFill>
                  <a:srgbClr val="FFFF00"/>
                </a:solidFill>
              </a:rPr>
              <a:t>natus</a:t>
            </a:r>
            <a:r>
              <a:rPr lang="en-US" sz="2800" dirty="0" smtClean="0">
                <a:solidFill>
                  <a:srgbClr val="FFFF00"/>
                </a:solidFill>
              </a:rPr>
              <a:t> </a:t>
            </a:r>
            <a:r>
              <a:rPr lang="en-US" sz="2800" dirty="0" err="1" smtClean="0">
                <a:solidFill>
                  <a:srgbClr val="FFFF00"/>
                </a:solidFill>
              </a:rPr>
              <a:t>possideat</a:t>
            </a:r>
            <a:r>
              <a:rPr lang="en-US" sz="2800" dirty="0" smtClean="0">
                <a:solidFill>
                  <a:srgbClr val="FFFF00"/>
                </a:solidFill>
              </a:rPr>
              <a:t>.</a:t>
            </a:r>
            <a:endParaRPr lang="nl-NL" sz="2800" dirty="0">
              <a:solidFill>
                <a:srgbClr val="FFFF0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36</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noProof="0" dirty="0" smtClean="0">
                <a:latin typeface="+mj-lt"/>
                <a:ea typeface="+mj-ea"/>
                <a:cs typeface="+mj-cs"/>
              </a:rPr>
              <a:t>Het grootste bezwaar van de zonen van </a:t>
            </a:r>
            <a:r>
              <a:rPr lang="nl-NL" sz="2800" noProof="0" dirty="0" err="1" smtClean="0">
                <a:latin typeface="+mj-lt"/>
                <a:ea typeface="+mj-ea"/>
                <a:cs typeface="+mj-cs"/>
              </a:rPr>
              <a:t>Ancus</a:t>
            </a:r>
            <a:r>
              <a:rPr lang="nl-NL" sz="2800" noProof="0" dirty="0" smtClean="0">
                <a:latin typeface="+mj-lt"/>
                <a:ea typeface="+mj-ea"/>
                <a:cs typeface="+mj-cs"/>
              </a:rPr>
              <a:t> is</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dat een slaaf koning van Rome werd</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dat hun vader nog niet dood is</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dat de goden het allemaal maar niks vinden</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dat ze wederom gepasseerd worden</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201730" name="Picture 2" descr="http://t0.gstatic.com/images?q=tbn:ANd9GcRpzbf2nDNPIdyMXLgt9rg0sqgxQ4V0rJHpOAd3TPY7DBlWr1T9LA"/>
          <p:cNvPicPr>
            <a:picLocks noChangeAspect="1" noChangeArrowheads="1"/>
          </p:cNvPicPr>
          <p:nvPr/>
        </p:nvPicPr>
        <p:blipFill>
          <a:blip r:embed="rId2" cstate="print"/>
          <a:srcRect/>
          <a:stretch>
            <a:fillRect/>
          </a:stretch>
        </p:blipFill>
        <p:spPr bwMode="auto">
          <a:xfrm>
            <a:off x="2699792" y="2780928"/>
            <a:ext cx="800100" cy="1524001"/>
          </a:xfrm>
          <a:prstGeom prst="rect">
            <a:avLst/>
          </a:prstGeom>
          <a:noFill/>
        </p:spPr>
      </p:pic>
      <p:pic>
        <p:nvPicPr>
          <p:cNvPr id="201732" name="Picture 4" descr="http://t0.gstatic.com/images?q=tbn:ANd9GcRuz4wbWkkG_wWb_f8or95Q6j02-fU4vK1EyGg8BojCyVg-xTifnQ"/>
          <p:cNvPicPr>
            <a:picLocks noChangeAspect="1" noChangeArrowheads="1"/>
          </p:cNvPicPr>
          <p:nvPr/>
        </p:nvPicPr>
        <p:blipFill>
          <a:blip r:embed="rId3" cstate="print"/>
          <a:srcRect/>
          <a:stretch>
            <a:fillRect/>
          </a:stretch>
        </p:blipFill>
        <p:spPr bwMode="auto">
          <a:xfrm>
            <a:off x="7020272" y="2780928"/>
            <a:ext cx="1196932" cy="1728192"/>
          </a:xfrm>
          <a:prstGeom prst="rect">
            <a:avLst/>
          </a:prstGeom>
          <a:noFill/>
        </p:spPr>
      </p:pic>
      <p:sp>
        <p:nvSpPr>
          <p:cNvPr id="8" name="Tekstvak 7"/>
          <p:cNvSpPr txBox="1"/>
          <p:nvPr/>
        </p:nvSpPr>
        <p:spPr>
          <a:xfrm>
            <a:off x="3428992" y="3143248"/>
            <a:ext cx="1224136" cy="461665"/>
          </a:xfrm>
          <a:prstGeom prst="rect">
            <a:avLst/>
          </a:prstGeom>
          <a:noFill/>
        </p:spPr>
        <p:txBody>
          <a:bodyPr wrap="square" rtlCol="0">
            <a:spAutoFit/>
          </a:bodyPr>
          <a:lstStyle/>
          <a:p>
            <a:r>
              <a:rPr lang="nl-NL" sz="2400" i="1" dirty="0" smtClean="0"/>
              <a:t>..slaaf..</a:t>
            </a:r>
            <a:endParaRPr lang="nl-NL" sz="1100" i="1" dirty="0"/>
          </a:p>
        </p:txBody>
      </p:sp>
      <p:sp>
        <p:nvSpPr>
          <p:cNvPr id="9" name="Tekstvak 8"/>
          <p:cNvSpPr txBox="1"/>
          <p:nvPr/>
        </p:nvSpPr>
        <p:spPr>
          <a:xfrm>
            <a:off x="5643570" y="3071810"/>
            <a:ext cx="1571636" cy="461665"/>
          </a:xfrm>
          <a:prstGeom prst="rect">
            <a:avLst/>
          </a:prstGeom>
          <a:noFill/>
        </p:spPr>
        <p:txBody>
          <a:bodyPr wrap="square" rtlCol="0">
            <a:spAutoFit/>
          </a:bodyPr>
          <a:lstStyle/>
          <a:p>
            <a:r>
              <a:rPr lang="nl-NL" sz="2400" i="1" dirty="0" smtClean="0"/>
              <a:t>..slavin..</a:t>
            </a:r>
            <a:endParaRPr lang="nl-NL" sz="1100" i="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66</a:t>
            </a:fld>
            <a:endParaRPr lang="nl-NL"/>
          </a:p>
        </p:txBody>
      </p:sp>
      <p:sp>
        <p:nvSpPr>
          <p:cNvPr id="104456" name="Rectangle 8"/>
          <p:cNvSpPr>
            <a:spLocks noChangeArrowheads="1"/>
          </p:cNvSpPr>
          <p:nvPr/>
        </p:nvSpPr>
        <p:spPr bwMode="auto">
          <a:xfrm>
            <a:off x="179512" y="188640"/>
            <a:ext cx="8784976" cy="21107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ts val="4000"/>
              </a:lnSpc>
              <a:spcBef>
                <a:spcPct val="0"/>
              </a:spcBef>
              <a:spcAft>
                <a:spcPct val="0"/>
              </a:spcAft>
              <a:buClrTx/>
              <a:buSzTx/>
              <a:buFontTx/>
              <a:buNone/>
              <a:tabLst/>
            </a:pPr>
            <a:r>
              <a:rPr kumimoji="0" lang="en-US" sz="2800" b="0" i="0" u="none" strike="noStrike" cap="none" normalizeH="0" baseline="0" dirty="0" smtClean="0">
                <a:ln>
                  <a:noFill/>
                </a:ln>
                <a:solidFill>
                  <a:srgbClr val="FFFF00"/>
                </a:solidFill>
                <a:effectLst/>
                <a:ea typeface="Calibri" pitchFamily="34" charset="0"/>
                <a:cs typeface="Times New Roman" pitchFamily="18" charset="0"/>
              </a:rPr>
              <a:t>Cum commune Romani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nominis</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tum</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praecipue</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id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domus</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suae</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dedecus</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fore,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si</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Anci</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regis</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virili</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stirpe</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salva</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non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modo</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advenis</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sed</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servis</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etiam</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regnum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Romae</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 </a:t>
            </a:r>
            <a:r>
              <a:rPr kumimoji="0" lang="en-US" sz="2800" b="0" i="0" u="none" strike="noStrike" cap="none" normalizeH="0" baseline="0" dirty="0" err="1" smtClean="0">
                <a:ln>
                  <a:noFill/>
                </a:ln>
                <a:solidFill>
                  <a:srgbClr val="FFFF00"/>
                </a:solidFill>
                <a:effectLst/>
                <a:ea typeface="Calibri" pitchFamily="34" charset="0"/>
                <a:cs typeface="Times New Roman" pitchFamily="18" charset="0"/>
              </a:rPr>
              <a:t>pateret</a:t>
            </a:r>
            <a:r>
              <a:rPr kumimoji="0" lang="en-US" sz="2800" b="0" i="0" u="none" strike="noStrike" cap="none" normalizeH="0" baseline="0" dirty="0" smtClean="0">
                <a:ln>
                  <a:noFill/>
                </a:ln>
                <a:solidFill>
                  <a:srgbClr val="FFFF00"/>
                </a:solidFill>
                <a:effectLst/>
                <a:ea typeface="Calibri" pitchFamily="34" charset="0"/>
                <a:cs typeface="Times New Roman" pitchFamily="18" charset="0"/>
              </a:rPr>
              <a:t>.</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Ferro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igitur</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eam</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arcere</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contumeliam</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statuunt</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a:t>
            </a:r>
            <a:r>
              <a:rPr kumimoji="0" lang="nl-NL" sz="2800" b="0" i="0" u="none" strike="noStrike" cap="none" normalizeH="0" baseline="0" dirty="0" smtClean="0">
                <a:ln>
                  <a:noFill/>
                </a:ln>
                <a:solidFill>
                  <a:schemeClr val="tx1"/>
                </a:solidFill>
                <a:effectLst/>
              </a:rPr>
              <a:t> </a:t>
            </a: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err="1" smtClean="0">
                <a:solidFill>
                  <a:schemeClr val="accent3">
                    <a:lumMod val="60000"/>
                    <a:lumOff val="40000"/>
                  </a:schemeClr>
                </a:solidFill>
                <a:latin typeface="+mj-lt"/>
                <a:ea typeface="+mj-ea"/>
                <a:cs typeface="+mj-cs"/>
              </a:rPr>
              <a:t>Jaja</a:t>
            </a:r>
            <a:r>
              <a:rPr lang="nl-NL" sz="2800" noProof="0" dirty="0" smtClean="0">
                <a:solidFill>
                  <a:schemeClr val="accent3">
                    <a:lumMod val="60000"/>
                    <a:lumOff val="40000"/>
                  </a:schemeClr>
                </a:solidFill>
                <a:latin typeface="+mj-lt"/>
                <a:ea typeface="+mj-ea"/>
                <a:cs typeface="+mj-cs"/>
              </a:rPr>
              <a:t>, een schande voor Rome, als een slaaf koning werd. Maar daar ging het natuurlijk niet alleen om. Trouwens, was </a:t>
            </a:r>
            <a:r>
              <a:rPr lang="nl-NL" sz="2800" noProof="0" dirty="0" err="1" smtClean="0">
                <a:solidFill>
                  <a:schemeClr val="accent3">
                    <a:lumMod val="60000"/>
                    <a:lumOff val="40000"/>
                  </a:schemeClr>
                </a:solidFill>
                <a:latin typeface="+mj-lt"/>
                <a:ea typeface="+mj-ea"/>
                <a:cs typeface="+mj-cs"/>
              </a:rPr>
              <a:t>Servius</a:t>
            </a:r>
            <a:r>
              <a:rPr lang="nl-NL" sz="2800" noProof="0" dirty="0" smtClean="0">
                <a:solidFill>
                  <a:schemeClr val="accent3">
                    <a:lumMod val="60000"/>
                    <a:lumOff val="40000"/>
                  </a:schemeClr>
                </a:solidFill>
                <a:latin typeface="+mj-lt"/>
                <a:ea typeface="+mj-ea"/>
                <a:cs typeface="+mj-cs"/>
              </a:rPr>
              <a:t> wel een slaaf? Zijn moeder…</a:t>
            </a:r>
            <a:r>
              <a:rPr lang="nl-NL" sz="2800" noProof="0" dirty="0" err="1" smtClean="0">
                <a:solidFill>
                  <a:schemeClr val="accent3">
                    <a:lumMod val="60000"/>
                    <a:lumOff val="40000"/>
                  </a:schemeClr>
                </a:solidFill>
                <a:latin typeface="+mj-lt"/>
                <a:ea typeface="+mj-ea"/>
                <a:cs typeface="+mj-cs"/>
              </a:rPr>
              <a:t>bla</a:t>
            </a:r>
            <a:r>
              <a:rPr lang="nl-NL" sz="2800" noProof="0" dirty="0" smtClean="0">
                <a:solidFill>
                  <a:schemeClr val="accent3">
                    <a:lumMod val="60000"/>
                    <a:lumOff val="40000"/>
                  </a:schemeClr>
                </a:solidFill>
                <a:latin typeface="+mj-lt"/>
                <a:ea typeface="+mj-ea"/>
                <a:cs typeface="+mj-cs"/>
              </a:rPr>
              <a:t> die </a:t>
            </a:r>
            <a:r>
              <a:rPr lang="nl-NL" sz="2800" noProof="0" dirty="0" err="1" smtClean="0">
                <a:solidFill>
                  <a:schemeClr val="accent3">
                    <a:lumMod val="60000"/>
                    <a:lumOff val="40000"/>
                  </a:schemeClr>
                </a:solidFill>
                <a:latin typeface="+mj-lt"/>
                <a:ea typeface="+mj-ea"/>
                <a:cs typeface="+mj-cs"/>
              </a:rPr>
              <a:t>bla</a:t>
            </a:r>
            <a:r>
              <a:rPr lang="nl-NL" sz="2800" noProof="0" dirty="0" smtClean="0">
                <a:solidFill>
                  <a:schemeClr val="accent3">
                    <a:lumMod val="60000"/>
                    <a:lumOff val="40000"/>
                  </a:schemeClr>
                </a:solidFill>
                <a:latin typeface="+mj-lt"/>
                <a:ea typeface="+mj-ea"/>
                <a:cs typeface="+mj-cs"/>
              </a:rPr>
              <a:t> die </a:t>
            </a:r>
            <a:r>
              <a:rPr lang="nl-NL" sz="2800" noProof="0" dirty="0" err="1" smtClean="0">
                <a:solidFill>
                  <a:schemeClr val="accent3">
                    <a:lumMod val="60000"/>
                    <a:lumOff val="40000"/>
                  </a:schemeClr>
                </a:solidFill>
                <a:latin typeface="+mj-lt"/>
                <a:ea typeface="+mj-ea"/>
                <a:cs typeface="+mj-cs"/>
              </a:rPr>
              <a:t>bla</a:t>
            </a:r>
            <a:r>
              <a:rPr lang="nl-NL" sz="2800" noProof="0" dirty="0" smtClean="0">
                <a:solidFill>
                  <a:schemeClr val="accent3">
                    <a:lumMod val="60000"/>
                    <a:lumOff val="40000"/>
                  </a:schemeClr>
                </a:solidFill>
                <a:latin typeface="+mj-lt"/>
                <a:ea typeface="+mj-ea"/>
                <a:cs typeface="+mj-cs"/>
              </a:rPr>
              <a:t>.</a:t>
            </a:r>
          </a:p>
          <a:p>
            <a:pPr lvl="0">
              <a:lnSpc>
                <a:spcPts val="3500"/>
              </a:lnSpc>
              <a:spcBef>
                <a:spcPct val="0"/>
              </a:spcBef>
              <a:defRPr/>
            </a:pPr>
            <a:r>
              <a:rPr kumimoji="0" lang="nl-NL" sz="2800" i="0" u="none" strike="noStrike" kern="1200" cap="none" spc="0" normalizeH="0" baseline="0" noProof="0" dirty="0" smtClean="0">
                <a:ln>
                  <a:noFill/>
                </a:ln>
                <a:solidFill>
                  <a:schemeClr val="accent3">
                    <a:lumMod val="60000"/>
                    <a:lumOff val="40000"/>
                  </a:schemeClr>
                </a:solidFill>
                <a:effectLst/>
                <a:uLnTx/>
                <a:uFillTx/>
                <a:latin typeface="+mj-lt"/>
                <a:ea typeface="+mj-ea"/>
                <a:cs typeface="+mj-cs"/>
              </a:rPr>
              <a:t>Hoe dan</a:t>
            </a:r>
            <a:r>
              <a:rPr kumimoji="0" lang="nl-NL" sz="2800" i="0" u="none" strike="noStrike" kern="1200" cap="none" spc="0" normalizeH="0" noProof="0" dirty="0" smtClean="0">
                <a:ln>
                  <a:noFill/>
                </a:ln>
                <a:solidFill>
                  <a:schemeClr val="accent3">
                    <a:lumMod val="60000"/>
                    <a:lumOff val="40000"/>
                  </a:schemeClr>
                </a:solidFill>
                <a:effectLst/>
                <a:uLnTx/>
                <a:uFillTx/>
                <a:latin typeface="+mj-lt"/>
                <a:ea typeface="+mj-ea"/>
                <a:cs typeface="+mj-cs"/>
              </a:rPr>
              <a:t> ook, </a:t>
            </a:r>
            <a:r>
              <a:rPr kumimoji="0" lang="nl-NL" sz="2800" i="0" u="none" strike="noStrike" kern="1200" cap="none" spc="0" normalizeH="0" noProof="0" dirty="0" err="1" smtClean="0">
                <a:ln>
                  <a:noFill/>
                </a:ln>
                <a:solidFill>
                  <a:schemeClr val="accent3">
                    <a:lumMod val="60000"/>
                    <a:lumOff val="40000"/>
                  </a:schemeClr>
                </a:solidFill>
                <a:effectLst/>
                <a:uLnTx/>
                <a:uFillTx/>
                <a:latin typeface="+mj-lt"/>
                <a:ea typeface="+mj-ea"/>
                <a:cs typeface="+mj-cs"/>
              </a:rPr>
              <a:t>Ancus</a:t>
            </a:r>
            <a:r>
              <a:rPr kumimoji="0" lang="nl-NL" sz="2800" i="0" u="none" strike="noStrike" kern="1200" cap="none" spc="0" normalizeH="0" noProof="0" dirty="0" smtClean="0">
                <a:ln>
                  <a:noFill/>
                </a:ln>
                <a:solidFill>
                  <a:schemeClr val="accent3">
                    <a:lumMod val="60000"/>
                    <a:lumOff val="40000"/>
                  </a:schemeClr>
                </a:solidFill>
                <a:effectLst/>
                <a:uLnTx/>
                <a:uFillTx/>
                <a:latin typeface="+mj-lt"/>
                <a:ea typeface="+mj-ea"/>
                <a:cs typeface="+mj-cs"/>
              </a:rPr>
              <a:t>’ zoons willen van de schande af.</a:t>
            </a: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pic>
        <p:nvPicPr>
          <p:cNvPr id="200706" name="Picture 2" descr="http://t1.gstatic.com/images?q=tbn:ANd9GcR6ZOrk8NZeYOkt0DBhhxEUHTM-rE4wj5iDs7INsd7ANZPSiiu9"/>
          <p:cNvPicPr>
            <a:picLocks noChangeAspect="1" noChangeArrowheads="1"/>
          </p:cNvPicPr>
          <p:nvPr/>
        </p:nvPicPr>
        <p:blipFill>
          <a:blip r:embed="rId2" cstate="print"/>
          <a:srcRect/>
          <a:stretch>
            <a:fillRect/>
          </a:stretch>
        </p:blipFill>
        <p:spPr bwMode="auto">
          <a:xfrm>
            <a:off x="3500430" y="2357430"/>
            <a:ext cx="2181225" cy="2095501"/>
          </a:xfrm>
          <a:prstGeom prst="rect">
            <a:avLst/>
          </a:prstGeom>
          <a:noFill/>
        </p:spPr>
      </p:pic>
      <p:sp>
        <p:nvSpPr>
          <p:cNvPr id="6" name="Rechthoek 5"/>
          <p:cNvSpPr/>
          <p:nvPr/>
        </p:nvSpPr>
        <p:spPr>
          <a:xfrm>
            <a:off x="2143108" y="3214686"/>
            <a:ext cx="1205779" cy="461665"/>
          </a:xfrm>
          <a:prstGeom prst="rect">
            <a:avLst/>
          </a:prstGeom>
        </p:spPr>
        <p:txBody>
          <a:bodyPr wrap="none">
            <a:spAutoFit/>
          </a:bodyPr>
          <a:lstStyle/>
          <a:p>
            <a:r>
              <a:rPr lang="en-US" sz="2400" i="1" dirty="0" smtClean="0">
                <a:ea typeface="Calibri" pitchFamily="34" charset="0"/>
                <a:cs typeface="Times New Roman" pitchFamily="18" charset="0"/>
              </a:rPr>
              <a:t>..</a:t>
            </a:r>
            <a:r>
              <a:rPr lang="en-US" sz="2400" i="1" dirty="0" err="1" smtClean="0">
                <a:ea typeface="Calibri" pitchFamily="34" charset="0"/>
                <a:cs typeface="Times New Roman" pitchFamily="18" charset="0"/>
              </a:rPr>
              <a:t>decus</a:t>
            </a:r>
            <a:r>
              <a:rPr lang="en-US" sz="2400" i="1" dirty="0" smtClean="0">
                <a:ea typeface="Calibri" pitchFamily="34" charset="0"/>
                <a:cs typeface="Times New Roman" pitchFamily="18" charset="0"/>
              </a:rPr>
              <a:t>..</a:t>
            </a:r>
            <a:endParaRPr lang="nl-NL" sz="2400" i="1" dirty="0"/>
          </a:p>
        </p:txBody>
      </p:sp>
      <p:sp>
        <p:nvSpPr>
          <p:cNvPr id="7" name="Rechthoek 6"/>
          <p:cNvSpPr/>
          <p:nvPr/>
        </p:nvSpPr>
        <p:spPr>
          <a:xfrm>
            <a:off x="5572132" y="3143248"/>
            <a:ext cx="1535998" cy="461665"/>
          </a:xfrm>
          <a:prstGeom prst="rect">
            <a:avLst/>
          </a:prstGeom>
        </p:spPr>
        <p:txBody>
          <a:bodyPr wrap="none">
            <a:spAutoFit/>
          </a:bodyPr>
          <a:lstStyle/>
          <a:p>
            <a:r>
              <a:rPr lang="en-US" sz="2400" dirty="0" smtClean="0">
                <a:ea typeface="Calibri" pitchFamily="34" charset="0"/>
                <a:cs typeface="Times New Roman" pitchFamily="18" charset="0"/>
              </a:rPr>
              <a:t>..</a:t>
            </a:r>
            <a:r>
              <a:rPr lang="en-US" sz="2400" dirty="0" err="1" smtClean="0">
                <a:ea typeface="Calibri" pitchFamily="34" charset="0"/>
                <a:cs typeface="Times New Roman" pitchFamily="18" charset="0"/>
              </a:rPr>
              <a:t>dedecus</a:t>
            </a:r>
            <a:r>
              <a:rPr lang="en-US" sz="2400" dirty="0" smtClean="0">
                <a:ea typeface="Calibri" pitchFamily="34" charset="0"/>
                <a:cs typeface="Times New Roman" pitchFamily="18" charset="0"/>
              </a:rPr>
              <a:t>..</a:t>
            </a:r>
            <a:endParaRPr lang="nl-NL" sz="2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67</a:t>
            </a:fld>
            <a:endParaRPr lang="nl-NL"/>
          </a:p>
        </p:txBody>
      </p:sp>
      <p:sp>
        <p:nvSpPr>
          <p:cNvPr id="4" name="Rechthoek 3"/>
          <p:cNvSpPr/>
          <p:nvPr/>
        </p:nvSpPr>
        <p:spPr>
          <a:xfrm>
            <a:off x="179512" y="188640"/>
            <a:ext cx="8784976" cy="3136628"/>
          </a:xfrm>
          <a:prstGeom prst="rect">
            <a:avLst/>
          </a:prstGeom>
        </p:spPr>
        <p:txBody>
          <a:bodyPr wrap="square">
            <a:spAutoFit/>
          </a:bodyPr>
          <a:lstStyle/>
          <a:p>
            <a:pPr>
              <a:lnSpc>
                <a:spcPts val="4000"/>
              </a:lnSpc>
            </a:pPr>
            <a:r>
              <a:rPr lang="en-US" sz="2800" dirty="0" err="1" smtClean="0"/>
              <a:t>Sed</a:t>
            </a:r>
            <a:r>
              <a:rPr lang="en-US" sz="2800" dirty="0" smtClean="0"/>
              <a:t> et </a:t>
            </a:r>
            <a:r>
              <a:rPr lang="en-US" sz="2800" dirty="0" err="1" smtClean="0"/>
              <a:t>iniuriae</a:t>
            </a:r>
            <a:r>
              <a:rPr lang="en-US" sz="2800" dirty="0" smtClean="0"/>
              <a:t> dolor in </a:t>
            </a:r>
            <a:r>
              <a:rPr lang="en-US" sz="2800" dirty="0" err="1" smtClean="0"/>
              <a:t>Tarquinium</a:t>
            </a:r>
            <a:r>
              <a:rPr lang="en-US" sz="2800" dirty="0" smtClean="0"/>
              <a:t> </a:t>
            </a:r>
            <a:r>
              <a:rPr lang="en-US" sz="2800" dirty="0" err="1" smtClean="0"/>
              <a:t>ipsum</a:t>
            </a:r>
            <a:r>
              <a:rPr lang="en-US" sz="2800" dirty="0" smtClean="0"/>
              <a:t> </a:t>
            </a:r>
            <a:r>
              <a:rPr lang="en-US" sz="2800" dirty="0" err="1" smtClean="0"/>
              <a:t>magis</a:t>
            </a:r>
            <a:r>
              <a:rPr lang="en-US" sz="2800" dirty="0" smtClean="0"/>
              <a:t> quam in </a:t>
            </a:r>
            <a:r>
              <a:rPr lang="en-US" sz="2800" dirty="0" err="1" smtClean="0"/>
              <a:t>Servium</a:t>
            </a:r>
            <a:r>
              <a:rPr lang="en-US" sz="2800" dirty="0" smtClean="0"/>
              <a:t> </a:t>
            </a:r>
            <a:r>
              <a:rPr lang="en-US" sz="2800" dirty="0" err="1" smtClean="0"/>
              <a:t>eos</a:t>
            </a:r>
            <a:r>
              <a:rPr lang="en-US" sz="2800" dirty="0" smtClean="0"/>
              <a:t> </a:t>
            </a:r>
            <a:r>
              <a:rPr lang="en-US" sz="2800" dirty="0" err="1" smtClean="0"/>
              <a:t>stimulabat</a:t>
            </a:r>
            <a:r>
              <a:rPr lang="en-US" sz="2800" dirty="0" smtClean="0"/>
              <a:t>, et </a:t>
            </a:r>
            <a:r>
              <a:rPr lang="en-US" sz="2800" dirty="0" err="1" smtClean="0"/>
              <a:t>quia</a:t>
            </a:r>
            <a:r>
              <a:rPr lang="en-US" sz="2800" dirty="0" smtClean="0"/>
              <a:t> </a:t>
            </a:r>
            <a:r>
              <a:rPr lang="en-US" sz="2800" dirty="0" err="1" smtClean="0"/>
              <a:t>gravior</a:t>
            </a:r>
            <a:r>
              <a:rPr lang="en-US" sz="2800" dirty="0" smtClean="0"/>
              <a:t> </a:t>
            </a:r>
            <a:r>
              <a:rPr lang="en-US" sz="2800" dirty="0" err="1" smtClean="0"/>
              <a:t>ultor</a:t>
            </a:r>
            <a:r>
              <a:rPr lang="en-US" sz="2800" dirty="0" smtClean="0"/>
              <a:t> </a:t>
            </a:r>
            <a:r>
              <a:rPr lang="en-US" sz="2800" dirty="0" err="1" smtClean="0"/>
              <a:t>caedis</a:t>
            </a:r>
            <a:r>
              <a:rPr lang="en-US" sz="2800" dirty="0" smtClean="0"/>
              <a:t>, </a:t>
            </a:r>
            <a:r>
              <a:rPr lang="en-US" sz="2800" dirty="0" err="1" smtClean="0"/>
              <a:t>si</a:t>
            </a:r>
            <a:r>
              <a:rPr lang="en-US" sz="2800" dirty="0" smtClean="0"/>
              <a:t> </a:t>
            </a:r>
            <a:r>
              <a:rPr lang="en-US" sz="2800" dirty="0" err="1" smtClean="0"/>
              <a:t>superesset</a:t>
            </a:r>
            <a:r>
              <a:rPr lang="en-US" sz="2800" dirty="0" smtClean="0"/>
              <a:t>, </a:t>
            </a:r>
            <a:r>
              <a:rPr lang="en-US" sz="2800" dirty="0" err="1" smtClean="0"/>
              <a:t>rex</a:t>
            </a:r>
            <a:r>
              <a:rPr lang="en-US" sz="2800" dirty="0" smtClean="0"/>
              <a:t> </a:t>
            </a:r>
            <a:r>
              <a:rPr lang="en-US" sz="2800" dirty="0" err="1" smtClean="0"/>
              <a:t>futurus</a:t>
            </a:r>
            <a:r>
              <a:rPr lang="en-US" sz="2800" dirty="0" smtClean="0"/>
              <a:t> </a:t>
            </a:r>
            <a:r>
              <a:rPr lang="en-US" sz="2800" dirty="0" err="1" smtClean="0"/>
              <a:t>erat</a:t>
            </a:r>
            <a:r>
              <a:rPr lang="en-US" sz="2800" dirty="0" smtClean="0"/>
              <a:t> quam </a:t>
            </a:r>
            <a:r>
              <a:rPr lang="en-US" sz="2800" dirty="0" err="1" smtClean="0"/>
              <a:t>privatus</a:t>
            </a:r>
            <a:r>
              <a:rPr lang="en-US" sz="2800" dirty="0" smtClean="0"/>
              <a:t>; </a:t>
            </a:r>
            <a:r>
              <a:rPr lang="en-US" sz="2800" dirty="0" err="1" smtClean="0"/>
              <a:t>tum</a:t>
            </a:r>
            <a:r>
              <a:rPr lang="en-US" sz="2800" dirty="0" smtClean="0"/>
              <a:t> </a:t>
            </a:r>
            <a:r>
              <a:rPr lang="en-US" sz="2800" dirty="0" err="1" smtClean="0"/>
              <a:t>Servio</a:t>
            </a:r>
            <a:r>
              <a:rPr lang="en-US" sz="2800" dirty="0" smtClean="0"/>
              <a:t> </a:t>
            </a:r>
            <a:r>
              <a:rPr lang="en-US" sz="2800" dirty="0" err="1" smtClean="0"/>
              <a:t>occiso</a:t>
            </a:r>
            <a:r>
              <a:rPr lang="en-US" sz="2800" dirty="0" smtClean="0"/>
              <a:t>, </a:t>
            </a:r>
            <a:r>
              <a:rPr lang="en-US" sz="2800" dirty="0" err="1" smtClean="0"/>
              <a:t>quemcumque</a:t>
            </a:r>
            <a:r>
              <a:rPr lang="en-US" sz="2800" dirty="0" smtClean="0"/>
              <a:t> </a:t>
            </a:r>
            <a:r>
              <a:rPr lang="en-US" sz="2800" dirty="0" err="1" smtClean="0"/>
              <a:t>alium</a:t>
            </a:r>
            <a:r>
              <a:rPr lang="en-US" sz="2800" dirty="0" smtClean="0"/>
              <a:t> </a:t>
            </a:r>
            <a:r>
              <a:rPr lang="en-US" sz="2800" dirty="0" err="1" smtClean="0"/>
              <a:t>generum</a:t>
            </a:r>
            <a:r>
              <a:rPr lang="en-US" sz="2800" dirty="0" smtClean="0"/>
              <a:t> </a:t>
            </a:r>
            <a:r>
              <a:rPr lang="en-US" sz="2800" dirty="0" err="1" smtClean="0"/>
              <a:t>delegisset</a:t>
            </a:r>
            <a:r>
              <a:rPr lang="en-US" sz="2800" dirty="0" smtClean="0"/>
              <a:t>, </a:t>
            </a:r>
            <a:r>
              <a:rPr lang="en-US" sz="2800" dirty="0" err="1" smtClean="0"/>
              <a:t>eundem</a:t>
            </a:r>
            <a:r>
              <a:rPr lang="en-US" sz="2800" dirty="0" smtClean="0"/>
              <a:t> </a:t>
            </a:r>
            <a:r>
              <a:rPr lang="en-US" sz="2800" dirty="0" err="1" smtClean="0"/>
              <a:t>regni</a:t>
            </a:r>
            <a:r>
              <a:rPr lang="en-US" sz="2800" dirty="0" smtClean="0"/>
              <a:t>  </a:t>
            </a:r>
            <a:r>
              <a:rPr lang="en-US" sz="2800" dirty="0" err="1" smtClean="0"/>
              <a:t>heredem</a:t>
            </a:r>
            <a:r>
              <a:rPr lang="en-US" sz="2800" dirty="0" smtClean="0"/>
              <a:t> </a:t>
            </a:r>
            <a:r>
              <a:rPr lang="en-US" sz="2800" dirty="0" err="1" smtClean="0"/>
              <a:t>facturus</a:t>
            </a:r>
            <a:r>
              <a:rPr lang="en-US" sz="2800" dirty="0" smtClean="0"/>
              <a:t> </a:t>
            </a:r>
            <a:r>
              <a:rPr lang="en-US" sz="2800" dirty="0" err="1" smtClean="0"/>
              <a:t>videbatur</a:t>
            </a:r>
            <a:r>
              <a:rPr lang="en-US" sz="2800" dirty="0" smtClean="0"/>
              <a:t>; ob </a:t>
            </a:r>
            <a:r>
              <a:rPr lang="en-US" sz="2800" dirty="0" err="1" smtClean="0"/>
              <a:t>haec</a:t>
            </a:r>
            <a:r>
              <a:rPr lang="en-US" sz="2800" dirty="0" smtClean="0"/>
              <a:t> </a:t>
            </a:r>
            <a:r>
              <a:rPr lang="en-US" sz="2800" dirty="0" err="1" smtClean="0"/>
              <a:t>ipsi</a:t>
            </a:r>
            <a:r>
              <a:rPr lang="en-US" sz="2800" dirty="0" smtClean="0"/>
              <a:t> </a:t>
            </a:r>
            <a:r>
              <a:rPr lang="en-US" sz="2800" dirty="0" err="1" smtClean="0"/>
              <a:t>regi</a:t>
            </a:r>
            <a:r>
              <a:rPr lang="en-US" sz="2800" dirty="0" smtClean="0"/>
              <a:t> </a:t>
            </a:r>
            <a:r>
              <a:rPr lang="en-US" sz="2800" dirty="0" err="1" smtClean="0"/>
              <a:t>insidiae</a:t>
            </a:r>
            <a:r>
              <a:rPr lang="en-US" sz="2800" dirty="0" smtClean="0"/>
              <a:t> </a:t>
            </a:r>
            <a:r>
              <a:rPr lang="en-US" sz="2800" dirty="0" err="1" smtClean="0"/>
              <a:t>parantur</a:t>
            </a:r>
            <a:r>
              <a:rPr lang="en-US" sz="2800" dirty="0" smtClean="0"/>
              <a:t>.</a:t>
            </a:r>
            <a:endParaRPr lang="nl-NL" sz="2800" dirty="0"/>
          </a:p>
        </p:txBody>
      </p:sp>
      <p:sp>
        <p:nvSpPr>
          <p:cNvPr id="7"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37</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Waarom een aanslag op </a:t>
            </a:r>
            <a:r>
              <a:rPr lang="nl-NL" sz="2800" dirty="0" err="1" smtClean="0">
                <a:latin typeface="+mj-lt"/>
                <a:ea typeface="+mj-ea"/>
                <a:cs typeface="+mj-cs"/>
              </a:rPr>
              <a:t>Priscus</a:t>
            </a:r>
            <a:r>
              <a:rPr lang="nl-NL" sz="2800" dirty="0" smtClean="0">
                <a:latin typeface="+mj-lt"/>
                <a:ea typeface="+mj-ea"/>
                <a:cs typeface="+mj-cs"/>
              </a:rPr>
              <a:t> (en niet op </a:t>
            </a:r>
            <a:r>
              <a:rPr lang="nl-NL" sz="2800" dirty="0" err="1" smtClean="0">
                <a:latin typeface="+mj-lt"/>
                <a:ea typeface="+mj-ea"/>
                <a:cs typeface="+mj-cs"/>
              </a:rPr>
              <a:t>Servius</a:t>
            </a:r>
            <a:r>
              <a:rPr lang="nl-NL" sz="2800" dirty="0" smtClean="0">
                <a:latin typeface="+mj-lt"/>
                <a:ea typeface="+mj-ea"/>
                <a:cs typeface="+mj-cs"/>
              </a:rPr>
              <a:t>)?</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a:t>
            </a:r>
            <a:r>
              <a:rPr lang="nl-NL" sz="2800" dirty="0" err="1" smtClean="0">
                <a:solidFill>
                  <a:srgbClr val="00B050"/>
                </a:solidFill>
                <a:latin typeface="+mj-lt"/>
                <a:ea typeface="+mj-ea"/>
                <a:cs typeface="+mj-cs"/>
              </a:rPr>
              <a:t>Servius</a:t>
            </a:r>
            <a:r>
              <a:rPr lang="nl-NL" sz="2800" dirty="0" smtClean="0">
                <a:solidFill>
                  <a:srgbClr val="00B050"/>
                </a:solidFill>
                <a:latin typeface="+mj-lt"/>
                <a:ea typeface="+mj-ea"/>
                <a:cs typeface="+mj-cs"/>
              </a:rPr>
              <a:t>’ familie zou zoiets zwaar straffen</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kumimoji="0" lang="nl-NL" sz="2800" i="0" u="none" strike="noStrike" kern="1200" cap="none" spc="0" normalizeH="0" noProof="0" dirty="0" err="1" smtClean="0">
                <a:ln>
                  <a:noFill/>
                </a:ln>
                <a:solidFill>
                  <a:srgbClr val="00B050"/>
                </a:solidFill>
                <a:effectLst/>
                <a:uLnTx/>
                <a:uFillTx/>
                <a:latin typeface="+mj-lt"/>
                <a:ea typeface="+mj-ea"/>
                <a:cs typeface="+mj-cs"/>
              </a:rPr>
              <a:t>Priscus</a:t>
            </a:r>
            <a:r>
              <a:rPr kumimoji="0" lang="nl-NL" sz="2800" i="0" u="none" strike="noStrike" kern="1200" cap="none" spc="0" normalizeH="0" noProof="0" dirty="0" smtClean="0">
                <a:ln>
                  <a:noFill/>
                </a:ln>
                <a:solidFill>
                  <a:srgbClr val="00B050"/>
                </a:solidFill>
                <a:effectLst/>
                <a:uLnTx/>
                <a:uFillTx/>
                <a:latin typeface="+mj-lt"/>
                <a:ea typeface="+mj-ea"/>
                <a:cs typeface="+mj-cs"/>
              </a:rPr>
              <a:t> zou genadeloos wreken</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a:t>
            </a:r>
            <a:r>
              <a:rPr lang="nl-NL" sz="2800" dirty="0" err="1" smtClean="0">
                <a:solidFill>
                  <a:srgbClr val="00B050"/>
                </a:solidFill>
                <a:latin typeface="+mj-lt"/>
                <a:ea typeface="+mj-ea"/>
                <a:cs typeface="+mj-cs"/>
              </a:rPr>
              <a:t>Servius</a:t>
            </a:r>
            <a:r>
              <a:rPr lang="nl-NL" sz="2800" dirty="0" smtClean="0">
                <a:solidFill>
                  <a:srgbClr val="00B050"/>
                </a:solidFill>
                <a:latin typeface="+mj-lt"/>
                <a:ea typeface="+mj-ea"/>
                <a:cs typeface="+mj-cs"/>
              </a:rPr>
              <a:t>’ schoonzoon vond dat een goed idee</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kumimoji="0" lang="nl-NL" sz="2800" i="0" u="none" strike="noStrike" kern="1200" cap="none" spc="0" normalizeH="0" noProof="0" dirty="0" err="1" smtClean="0">
                <a:ln>
                  <a:noFill/>
                </a:ln>
                <a:solidFill>
                  <a:srgbClr val="00B050"/>
                </a:solidFill>
                <a:effectLst/>
                <a:uLnTx/>
                <a:uFillTx/>
                <a:latin typeface="+mj-lt"/>
                <a:ea typeface="+mj-ea"/>
                <a:cs typeface="+mj-cs"/>
              </a:rPr>
              <a:t>Priscus</a:t>
            </a:r>
            <a:r>
              <a:rPr kumimoji="0" lang="nl-NL" sz="2800" i="0" u="none" strike="noStrike" kern="1200" cap="none" spc="0" normalizeH="0" noProof="0" dirty="0" smtClean="0">
                <a:ln>
                  <a:noFill/>
                </a:ln>
                <a:solidFill>
                  <a:srgbClr val="00B050"/>
                </a:solidFill>
                <a:effectLst/>
                <a:uLnTx/>
                <a:uFillTx/>
                <a:latin typeface="+mj-lt"/>
                <a:ea typeface="+mj-ea"/>
                <a:cs typeface="+mj-cs"/>
              </a:rPr>
              <a:t> was een grotere concurrent dan </a:t>
            </a:r>
            <a:r>
              <a:rPr kumimoji="0" lang="nl-NL" sz="2800" i="0" u="none" strike="noStrike" kern="1200" cap="none" spc="0" normalizeH="0" noProof="0" dirty="0" err="1" smtClean="0">
                <a:ln>
                  <a:noFill/>
                </a:ln>
                <a:solidFill>
                  <a:srgbClr val="00B050"/>
                </a:solidFill>
                <a:effectLst/>
                <a:uLnTx/>
                <a:uFillTx/>
                <a:latin typeface="+mj-lt"/>
                <a:ea typeface="+mj-ea"/>
                <a:cs typeface="+mj-cs"/>
              </a:rPr>
              <a:t>Servius</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199682" name="Picture 2" descr="http://t2.gstatic.com/images?q=tbn:ANd9GcTf3siK6Fb1aKMHof0APZ_iS-GFmV4jU0vmNSipE7dSkWvWq8UXKzD3Gqk4"/>
          <p:cNvPicPr>
            <a:picLocks noChangeAspect="1" noChangeArrowheads="1"/>
          </p:cNvPicPr>
          <p:nvPr/>
        </p:nvPicPr>
        <p:blipFill>
          <a:blip r:embed="rId2" cstate="print"/>
          <a:srcRect/>
          <a:stretch>
            <a:fillRect/>
          </a:stretch>
        </p:blipFill>
        <p:spPr bwMode="auto">
          <a:xfrm>
            <a:off x="2786050" y="3000372"/>
            <a:ext cx="2088232" cy="1566175"/>
          </a:xfrm>
          <a:prstGeom prst="rect">
            <a:avLst/>
          </a:prstGeom>
          <a:noFill/>
        </p:spPr>
      </p:pic>
      <p:pic>
        <p:nvPicPr>
          <p:cNvPr id="199686" name="Picture 6" descr="http://weblog.thenextclick.com/uploaded_images/Belastingdienst-728165.jpg"/>
          <p:cNvPicPr>
            <a:picLocks noChangeAspect="1" noChangeArrowheads="1"/>
          </p:cNvPicPr>
          <p:nvPr/>
        </p:nvPicPr>
        <p:blipFill>
          <a:blip r:embed="rId3" cstate="print"/>
          <a:srcRect/>
          <a:stretch>
            <a:fillRect/>
          </a:stretch>
        </p:blipFill>
        <p:spPr bwMode="auto">
          <a:xfrm>
            <a:off x="6357950" y="2786058"/>
            <a:ext cx="2448272" cy="1713790"/>
          </a:xfrm>
          <a:prstGeom prst="rect">
            <a:avLst/>
          </a:prstGeom>
          <a:noFill/>
        </p:spPr>
      </p:pic>
      <p:sp>
        <p:nvSpPr>
          <p:cNvPr id="8" name="Rechthoek 7"/>
          <p:cNvSpPr/>
          <p:nvPr/>
        </p:nvSpPr>
        <p:spPr>
          <a:xfrm>
            <a:off x="1331640" y="3501008"/>
            <a:ext cx="1447832" cy="461665"/>
          </a:xfrm>
          <a:prstGeom prst="rect">
            <a:avLst/>
          </a:prstGeom>
        </p:spPr>
        <p:txBody>
          <a:bodyPr wrap="none">
            <a:spAutoFit/>
          </a:bodyPr>
          <a:lstStyle/>
          <a:p>
            <a:r>
              <a:rPr lang="en-US" sz="2400" i="1" dirty="0" smtClean="0"/>
              <a:t>..</a:t>
            </a:r>
            <a:r>
              <a:rPr lang="en-US" sz="2400" i="1" dirty="0" err="1" smtClean="0"/>
              <a:t>insidiae</a:t>
            </a:r>
            <a:r>
              <a:rPr lang="en-US" sz="2400" i="1" dirty="0" smtClean="0"/>
              <a:t>..</a:t>
            </a:r>
            <a:endParaRPr lang="nl-NL" sz="2400" i="1" dirty="0"/>
          </a:p>
        </p:txBody>
      </p:sp>
      <p:sp>
        <p:nvSpPr>
          <p:cNvPr id="10" name="Rechthoek 9"/>
          <p:cNvSpPr/>
          <p:nvPr/>
        </p:nvSpPr>
        <p:spPr>
          <a:xfrm>
            <a:off x="5076056" y="3717032"/>
            <a:ext cx="1282723" cy="461665"/>
          </a:xfrm>
          <a:prstGeom prst="rect">
            <a:avLst/>
          </a:prstGeom>
        </p:spPr>
        <p:txBody>
          <a:bodyPr wrap="none">
            <a:spAutoFit/>
          </a:bodyPr>
          <a:lstStyle/>
          <a:p>
            <a:r>
              <a:rPr lang="en-US" sz="2400" i="1" dirty="0" err="1" smtClean="0"/>
              <a:t>insidiae</a:t>
            </a:r>
            <a:r>
              <a:rPr lang="en-US" sz="2400" i="1" dirty="0" smtClean="0"/>
              <a:t>?</a:t>
            </a:r>
            <a:endParaRPr lang="nl-NL" sz="2400" i="1"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68</a:t>
            </a:fld>
            <a:endParaRPr lang="nl-NL"/>
          </a:p>
        </p:txBody>
      </p:sp>
      <p:sp>
        <p:nvSpPr>
          <p:cNvPr id="131075" name="Rectangle 3"/>
          <p:cNvSpPr>
            <a:spLocks noChangeArrowheads="1"/>
          </p:cNvSpPr>
          <p:nvPr/>
        </p:nvSpPr>
        <p:spPr bwMode="auto">
          <a:xfrm>
            <a:off x="179512" y="188640"/>
            <a:ext cx="8712968" cy="21107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ts val="4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ea typeface="Calibri" pitchFamily="34" charset="0"/>
                <a:cs typeface="Times New Roman" pitchFamily="18" charset="0"/>
              </a:rPr>
              <a:t>Ex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pastoribus</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duo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ferocissimi</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delecti</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ad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facinus</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quibus</a:t>
            </a:r>
            <a:endParaRPr kumimoji="0" lang="en-US" sz="28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1" fontAlgn="base" latinLnBrk="0" hangingPunct="1">
              <a:lnSpc>
                <a:spcPts val="4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consueti</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erant</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uterque</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agrestibus</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ferramentis</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&lt;</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armati</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&gt;,</a:t>
            </a:r>
          </a:p>
          <a:p>
            <a:pPr marL="0" marR="0" lvl="0" indent="0" algn="l" defTabSz="914400" rtl="0" eaLnBrk="1" fontAlgn="base" latinLnBrk="0" hangingPunct="1">
              <a:lnSpc>
                <a:spcPts val="4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ea typeface="Calibri" pitchFamily="34" charset="0"/>
                <a:cs typeface="Times New Roman" pitchFamily="18" charset="0"/>
              </a:rPr>
              <a:t>in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vestibulo</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regiae</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quam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potuere</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tumultuosissime</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p>
          <a:p>
            <a:pPr marL="0" marR="0" lvl="0" indent="0" algn="l" defTabSz="914400" rtl="0" eaLnBrk="1" fontAlgn="base" latinLnBrk="0" hangingPunct="1">
              <a:lnSpc>
                <a:spcPts val="4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ea typeface="Calibri" pitchFamily="34" charset="0"/>
                <a:cs typeface="Times New Roman" pitchFamily="18" charset="0"/>
              </a:rPr>
              <a:t>specie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rixae</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in se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omnes</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apparitores</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regios</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convertunt</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a:t>
            </a:r>
            <a:r>
              <a:rPr kumimoji="0" lang="nl-NL" sz="2800" b="0" i="0" u="none" strike="noStrike" cap="none" normalizeH="0" baseline="0" dirty="0" smtClean="0">
                <a:ln>
                  <a:noFill/>
                </a:ln>
                <a:solidFill>
                  <a:schemeClr val="tx1"/>
                </a:solidFill>
                <a:effectLst/>
              </a:rPr>
              <a:t> </a:t>
            </a: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err="1" smtClean="0">
                <a:solidFill>
                  <a:schemeClr val="accent3">
                    <a:lumMod val="60000"/>
                    <a:lumOff val="40000"/>
                  </a:schemeClr>
                </a:solidFill>
                <a:latin typeface="+mj-lt"/>
                <a:ea typeface="+mj-ea"/>
                <a:cs typeface="+mj-cs"/>
              </a:rPr>
              <a:t>Ancus</a:t>
            </a:r>
            <a:r>
              <a:rPr lang="nl-NL" sz="2800" noProof="0" dirty="0" smtClean="0">
                <a:solidFill>
                  <a:schemeClr val="accent3">
                    <a:lumMod val="60000"/>
                    <a:lumOff val="40000"/>
                  </a:schemeClr>
                </a:solidFill>
                <a:latin typeface="+mj-lt"/>
                <a:ea typeface="+mj-ea"/>
                <a:cs typeface="+mj-cs"/>
              </a:rPr>
              <a:t>’ zoons regelen twee moordenaars. Het zijn herders die in het paleis een toneelstukje op komen voeren, waardoor ze hopen in de buurt van de koning te geraken. Ze hebben een schijnruzie en de dienaren zijn afgeleid. </a:t>
            </a: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pic>
        <p:nvPicPr>
          <p:cNvPr id="198658" name="Picture 2" descr="http://www.familyhobbies.nl/Kleurplaten/images/herders.jpg"/>
          <p:cNvPicPr>
            <a:picLocks noChangeAspect="1" noChangeArrowheads="1"/>
          </p:cNvPicPr>
          <p:nvPr/>
        </p:nvPicPr>
        <p:blipFill>
          <a:blip r:embed="rId2" cstate="print"/>
          <a:srcRect/>
          <a:stretch>
            <a:fillRect/>
          </a:stretch>
        </p:blipFill>
        <p:spPr bwMode="auto">
          <a:xfrm>
            <a:off x="539552" y="2204864"/>
            <a:ext cx="1905000" cy="2181226"/>
          </a:xfrm>
          <a:prstGeom prst="rect">
            <a:avLst/>
          </a:prstGeom>
          <a:noFill/>
        </p:spPr>
      </p:pic>
      <p:pic>
        <p:nvPicPr>
          <p:cNvPr id="198660" name="Picture 4" descr="http://communities.zeelandnet.nl/data/herders/upload/fotos/strand2.JPG"/>
          <p:cNvPicPr>
            <a:picLocks noChangeAspect="1" noChangeArrowheads="1"/>
          </p:cNvPicPr>
          <p:nvPr/>
        </p:nvPicPr>
        <p:blipFill>
          <a:blip r:embed="rId3" cstate="print"/>
          <a:srcRect/>
          <a:stretch>
            <a:fillRect/>
          </a:stretch>
        </p:blipFill>
        <p:spPr bwMode="auto">
          <a:xfrm>
            <a:off x="5364088" y="2348880"/>
            <a:ext cx="3096344" cy="2135664"/>
          </a:xfrm>
          <a:prstGeom prst="rect">
            <a:avLst/>
          </a:prstGeom>
          <a:noFill/>
        </p:spPr>
      </p:pic>
      <p:sp>
        <p:nvSpPr>
          <p:cNvPr id="8" name="Rechthoek 7"/>
          <p:cNvSpPr/>
          <p:nvPr/>
        </p:nvSpPr>
        <p:spPr>
          <a:xfrm>
            <a:off x="2555776" y="2924944"/>
            <a:ext cx="2599558" cy="461665"/>
          </a:xfrm>
          <a:prstGeom prst="rect">
            <a:avLst/>
          </a:prstGeom>
        </p:spPr>
        <p:txBody>
          <a:bodyPr wrap="none">
            <a:spAutoFit/>
          </a:bodyPr>
          <a:lstStyle/>
          <a:p>
            <a:r>
              <a:rPr lang="en-US" sz="2400" i="1" dirty="0" smtClean="0">
                <a:ea typeface="Calibri" pitchFamily="34" charset="0"/>
                <a:cs typeface="Times New Roman" pitchFamily="18" charset="0"/>
              </a:rPr>
              <a:t>Ex </a:t>
            </a:r>
            <a:r>
              <a:rPr lang="en-US" sz="2400" i="1" dirty="0" err="1" smtClean="0">
                <a:ea typeface="Calibri" pitchFamily="34" charset="0"/>
                <a:cs typeface="Times New Roman" pitchFamily="18" charset="0"/>
              </a:rPr>
              <a:t>pastoribus</a:t>
            </a:r>
            <a:r>
              <a:rPr lang="en-US" sz="2400" i="1" dirty="0" smtClean="0">
                <a:ea typeface="Calibri" pitchFamily="34" charset="0"/>
                <a:cs typeface="Times New Roman" pitchFamily="18" charset="0"/>
              </a:rPr>
              <a:t> duo…</a:t>
            </a:r>
            <a:endParaRPr lang="nl-NL" sz="2400" i="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69</a:t>
            </a:fld>
            <a:endParaRPr lang="nl-NL"/>
          </a:p>
        </p:txBody>
      </p:sp>
      <p:sp>
        <p:nvSpPr>
          <p:cNvPr id="3" name="Rechthoek 2"/>
          <p:cNvSpPr/>
          <p:nvPr/>
        </p:nvSpPr>
        <p:spPr>
          <a:xfrm>
            <a:off x="179512" y="188640"/>
            <a:ext cx="8784976" cy="2623667"/>
          </a:xfrm>
          <a:prstGeom prst="rect">
            <a:avLst/>
          </a:prstGeom>
        </p:spPr>
        <p:txBody>
          <a:bodyPr wrap="square">
            <a:spAutoFit/>
          </a:bodyPr>
          <a:lstStyle/>
          <a:p>
            <a:pPr>
              <a:lnSpc>
                <a:spcPts val="4000"/>
              </a:lnSpc>
            </a:pPr>
            <a:r>
              <a:rPr lang="en-US" sz="2800" dirty="0" err="1" smtClean="0"/>
              <a:t>inde</a:t>
            </a:r>
            <a:r>
              <a:rPr lang="en-US" sz="2800" dirty="0" smtClean="0"/>
              <a:t>, cum ambo </a:t>
            </a:r>
            <a:r>
              <a:rPr lang="en-US" sz="2800" dirty="0" err="1" smtClean="0"/>
              <a:t>regem</a:t>
            </a:r>
            <a:r>
              <a:rPr lang="en-US" sz="2800" dirty="0" smtClean="0"/>
              <a:t> </a:t>
            </a:r>
            <a:r>
              <a:rPr lang="en-US" sz="2800" dirty="0" err="1" smtClean="0"/>
              <a:t>appellarent</a:t>
            </a:r>
            <a:r>
              <a:rPr lang="en-US" sz="2800" dirty="0" smtClean="0"/>
              <a:t> </a:t>
            </a:r>
            <a:r>
              <a:rPr lang="en-US" sz="2800" dirty="0" err="1" smtClean="0"/>
              <a:t>clamorque</a:t>
            </a:r>
            <a:r>
              <a:rPr lang="en-US" sz="2800" dirty="0" smtClean="0"/>
              <a:t> </a:t>
            </a:r>
            <a:r>
              <a:rPr lang="en-US" sz="2800" dirty="0" err="1" smtClean="0"/>
              <a:t>eorum</a:t>
            </a:r>
            <a:r>
              <a:rPr lang="en-US" sz="2800" dirty="0" smtClean="0"/>
              <a:t> </a:t>
            </a:r>
            <a:r>
              <a:rPr lang="en-US" sz="2800" dirty="0" err="1" smtClean="0"/>
              <a:t>penitus</a:t>
            </a:r>
            <a:r>
              <a:rPr lang="en-US" sz="2800" dirty="0" smtClean="0"/>
              <a:t> in </a:t>
            </a:r>
            <a:r>
              <a:rPr lang="en-US" sz="2800" dirty="0" err="1" smtClean="0"/>
              <a:t>regiam</a:t>
            </a:r>
            <a:r>
              <a:rPr lang="en-US" sz="2800" dirty="0" smtClean="0"/>
              <a:t> </a:t>
            </a:r>
            <a:r>
              <a:rPr lang="en-US" sz="2800" dirty="0" err="1" smtClean="0"/>
              <a:t>pervenisset</a:t>
            </a:r>
            <a:r>
              <a:rPr lang="en-US" sz="2800" dirty="0" smtClean="0"/>
              <a:t>, </a:t>
            </a:r>
            <a:r>
              <a:rPr lang="en-US" sz="2800" dirty="0" err="1" smtClean="0"/>
              <a:t>vocati</a:t>
            </a:r>
            <a:r>
              <a:rPr lang="en-US" sz="2800" dirty="0" smtClean="0"/>
              <a:t> ad </a:t>
            </a:r>
            <a:r>
              <a:rPr lang="en-US" sz="2800" dirty="0" err="1" smtClean="0"/>
              <a:t>regem</a:t>
            </a:r>
            <a:r>
              <a:rPr lang="en-US" sz="2800" dirty="0" smtClean="0"/>
              <a:t> </a:t>
            </a:r>
            <a:r>
              <a:rPr lang="en-US" sz="2800" dirty="0" err="1" smtClean="0"/>
              <a:t>pergunt</a:t>
            </a:r>
            <a:r>
              <a:rPr lang="en-US" sz="2800" dirty="0" smtClean="0"/>
              <a:t>. Primo </a:t>
            </a:r>
            <a:r>
              <a:rPr lang="en-US" sz="2800" dirty="0" err="1" smtClean="0"/>
              <a:t>uterque</a:t>
            </a:r>
            <a:r>
              <a:rPr lang="en-US" sz="2800" dirty="0" smtClean="0"/>
              <a:t> </a:t>
            </a:r>
            <a:r>
              <a:rPr lang="en-US" sz="2800" dirty="0" err="1" smtClean="0"/>
              <a:t>vociferari</a:t>
            </a:r>
            <a:r>
              <a:rPr lang="en-US" sz="2800" dirty="0" smtClean="0"/>
              <a:t> et </a:t>
            </a:r>
            <a:r>
              <a:rPr lang="en-US" sz="2800" dirty="0" err="1" smtClean="0"/>
              <a:t>certatim</a:t>
            </a:r>
            <a:r>
              <a:rPr lang="en-US" sz="2800" dirty="0" smtClean="0"/>
              <a:t> alter </a:t>
            </a:r>
            <a:r>
              <a:rPr lang="en-US" sz="2800" dirty="0" err="1" smtClean="0"/>
              <a:t>alteri</a:t>
            </a:r>
            <a:r>
              <a:rPr lang="en-US" sz="2800" dirty="0" smtClean="0"/>
              <a:t> </a:t>
            </a:r>
            <a:r>
              <a:rPr lang="en-US" sz="2800" dirty="0" err="1" smtClean="0"/>
              <a:t>obstrepere</a:t>
            </a:r>
            <a:r>
              <a:rPr lang="en-US" sz="2800" dirty="0" smtClean="0"/>
              <a:t>; </a:t>
            </a:r>
            <a:r>
              <a:rPr lang="en-US" sz="2800" dirty="0" err="1" smtClean="0"/>
              <a:t>coerciti</a:t>
            </a:r>
            <a:r>
              <a:rPr lang="en-US" sz="2800" dirty="0" smtClean="0"/>
              <a:t> </a:t>
            </a:r>
            <a:r>
              <a:rPr lang="en-US" sz="2800" dirty="0" err="1" smtClean="0"/>
              <a:t>ab</a:t>
            </a:r>
            <a:r>
              <a:rPr lang="en-US" sz="2800" dirty="0" smtClean="0"/>
              <a:t> </a:t>
            </a:r>
            <a:r>
              <a:rPr lang="en-US" sz="2800" dirty="0" err="1" smtClean="0"/>
              <a:t>lictore</a:t>
            </a:r>
            <a:r>
              <a:rPr lang="en-US" sz="2800" dirty="0" smtClean="0"/>
              <a:t> et </a:t>
            </a:r>
            <a:r>
              <a:rPr lang="en-US" sz="2800" dirty="0" err="1" smtClean="0"/>
              <a:t>iussi</a:t>
            </a:r>
            <a:r>
              <a:rPr lang="en-US" sz="2800" dirty="0" smtClean="0"/>
              <a:t> in </a:t>
            </a:r>
            <a:r>
              <a:rPr lang="en-US" sz="2800" dirty="0" err="1" smtClean="0"/>
              <a:t>vicem</a:t>
            </a:r>
            <a:r>
              <a:rPr lang="en-US" sz="2800" dirty="0" smtClean="0"/>
              <a:t> </a:t>
            </a:r>
            <a:r>
              <a:rPr lang="en-US" sz="2800" dirty="0" err="1" smtClean="0"/>
              <a:t>dicere</a:t>
            </a:r>
            <a:r>
              <a:rPr lang="en-US" sz="2800" dirty="0" smtClean="0"/>
              <a:t> tandem </a:t>
            </a:r>
            <a:r>
              <a:rPr lang="en-US" sz="2800" dirty="0" err="1" smtClean="0"/>
              <a:t>obloqui</a:t>
            </a:r>
            <a:r>
              <a:rPr lang="en-US" sz="2800" dirty="0" smtClean="0"/>
              <a:t> </a:t>
            </a:r>
            <a:r>
              <a:rPr lang="en-US" sz="2800" dirty="0" err="1" smtClean="0"/>
              <a:t>desistunt</a:t>
            </a:r>
            <a:r>
              <a:rPr lang="en-US" sz="2800" dirty="0" smtClean="0"/>
              <a:t>; </a:t>
            </a:r>
            <a:r>
              <a:rPr lang="en-US" sz="2800" dirty="0" err="1" smtClean="0"/>
              <a:t>unus</a:t>
            </a:r>
            <a:r>
              <a:rPr lang="en-US" sz="2800" dirty="0" smtClean="0"/>
              <a:t> </a:t>
            </a:r>
            <a:r>
              <a:rPr lang="en-US" sz="2800" dirty="0" err="1" smtClean="0"/>
              <a:t>rem</a:t>
            </a:r>
            <a:r>
              <a:rPr lang="en-US" sz="2800" dirty="0" smtClean="0"/>
              <a:t> ex </a:t>
            </a:r>
            <a:r>
              <a:rPr lang="en-US" sz="2800" dirty="0" err="1" smtClean="0"/>
              <a:t>composito</a:t>
            </a:r>
            <a:r>
              <a:rPr lang="en-US" sz="2800" dirty="0" smtClean="0"/>
              <a:t> </a:t>
            </a:r>
            <a:r>
              <a:rPr lang="en-US" sz="2800" dirty="0" err="1" smtClean="0"/>
              <a:t>orditur</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smtClean="0">
                <a:solidFill>
                  <a:schemeClr val="accent3">
                    <a:lumMod val="60000"/>
                    <a:lumOff val="40000"/>
                  </a:schemeClr>
                </a:solidFill>
                <a:latin typeface="+mj-lt"/>
                <a:ea typeface="+mj-ea"/>
                <a:cs typeface="+mj-cs"/>
              </a:rPr>
              <a:t>Als ze vervolgens om een onderhoud met de koning vragen worden ze daar toegelaten, zogenaamd om daar hun ruzie toe te lichten. De een gaat links staan, de ander ver weg rechts, en de koning kan er maar één tegelijk zien. Ach…</a:t>
            </a: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7</a:t>
            </a:fld>
            <a:endParaRPr lang="nl-NL"/>
          </a:p>
        </p:txBody>
      </p:sp>
      <p:sp>
        <p:nvSpPr>
          <p:cNvPr id="3" name="Tekstvak 2"/>
          <p:cNvSpPr txBox="1"/>
          <p:nvPr/>
        </p:nvSpPr>
        <p:spPr>
          <a:xfrm>
            <a:off x="539552" y="548681"/>
            <a:ext cx="3456384" cy="1754326"/>
          </a:xfrm>
          <a:prstGeom prst="rect">
            <a:avLst/>
          </a:prstGeom>
          <a:noFill/>
        </p:spPr>
        <p:txBody>
          <a:bodyPr wrap="square" rtlCol="0">
            <a:spAutoFit/>
          </a:bodyPr>
          <a:lstStyle/>
          <a:p>
            <a:r>
              <a:rPr lang="nl-NL" sz="3200" dirty="0" err="1" smtClean="0"/>
              <a:t>Padua</a:t>
            </a:r>
            <a:endParaRPr lang="nl-NL" sz="3200" dirty="0" smtClean="0"/>
          </a:p>
          <a:p>
            <a:endParaRPr lang="nl-NL" sz="3200" dirty="0" smtClean="0"/>
          </a:p>
          <a:p>
            <a:r>
              <a:rPr lang="nl-NL" sz="4400" dirty="0" smtClean="0"/>
              <a:t>64</a:t>
            </a:r>
            <a:r>
              <a:rPr lang="nl-NL" sz="3200" dirty="0" smtClean="0"/>
              <a:t> </a:t>
            </a:r>
            <a:r>
              <a:rPr lang="nl-NL" sz="3200" dirty="0" smtClean="0">
                <a:solidFill>
                  <a:schemeClr val="accent3">
                    <a:lumMod val="60000"/>
                    <a:lumOff val="40000"/>
                  </a:schemeClr>
                </a:solidFill>
              </a:rPr>
              <a:t>voor</a:t>
            </a:r>
            <a:r>
              <a:rPr lang="nl-NL" sz="3200" dirty="0" smtClean="0"/>
              <a:t> Christus</a:t>
            </a:r>
            <a:endParaRPr lang="nl-NL" sz="3200" dirty="0"/>
          </a:p>
        </p:txBody>
      </p:sp>
      <p:sp>
        <p:nvSpPr>
          <p:cNvPr id="4" name="Tekstvak 3"/>
          <p:cNvSpPr txBox="1"/>
          <p:nvPr/>
        </p:nvSpPr>
        <p:spPr>
          <a:xfrm>
            <a:off x="4932040" y="548680"/>
            <a:ext cx="3384376" cy="1754326"/>
          </a:xfrm>
          <a:prstGeom prst="rect">
            <a:avLst/>
          </a:prstGeom>
          <a:noFill/>
        </p:spPr>
        <p:txBody>
          <a:bodyPr wrap="square" rtlCol="0">
            <a:spAutoFit/>
          </a:bodyPr>
          <a:lstStyle/>
          <a:p>
            <a:r>
              <a:rPr lang="nl-NL" sz="3200" dirty="0" smtClean="0">
                <a:sym typeface="Wingdings"/>
              </a:rPr>
              <a:t>	       </a:t>
            </a:r>
            <a:r>
              <a:rPr lang="nl-NL" sz="3200" dirty="0" err="1" smtClean="0">
                <a:sym typeface="Wingdings"/>
              </a:rPr>
              <a:t>Padua</a:t>
            </a:r>
            <a:endParaRPr lang="nl-NL" sz="3200" dirty="0" smtClean="0">
              <a:sym typeface="Wingdings"/>
            </a:endParaRPr>
          </a:p>
          <a:p>
            <a:pPr>
              <a:buFont typeface="Wingdings"/>
              <a:buChar char="V"/>
            </a:pPr>
            <a:endParaRPr lang="nl-NL" sz="3200" dirty="0">
              <a:sym typeface="Wingdings"/>
            </a:endParaRPr>
          </a:p>
          <a:p>
            <a:r>
              <a:rPr lang="nl-NL" sz="4400" dirty="0" smtClean="0">
                <a:sym typeface="Wingdings"/>
              </a:rPr>
              <a:t>17</a:t>
            </a:r>
            <a:r>
              <a:rPr lang="nl-NL" sz="3200" dirty="0" smtClean="0">
                <a:sym typeface="Wingdings"/>
              </a:rPr>
              <a:t> </a:t>
            </a:r>
            <a:r>
              <a:rPr lang="nl-NL" sz="3200" dirty="0" smtClean="0">
                <a:solidFill>
                  <a:schemeClr val="accent3">
                    <a:lumMod val="60000"/>
                    <a:lumOff val="40000"/>
                  </a:schemeClr>
                </a:solidFill>
                <a:sym typeface="Wingdings"/>
              </a:rPr>
              <a:t>na</a:t>
            </a:r>
            <a:r>
              <a:rPr lang="nl-NL" sz="3200" dirty="0" smtClean="0">
                <a:sym typeface="Wingdings"/>
              </a:rPr>
              <a:t> Christus</a:t>
            </a:r>
            <a:endParaRPr lang="nl-NL" sz="3200" dirty="0"/>
          </a:p>
        </p:txBody>
      </p:sp>
      <p:sp>
        <p:nvSpPr>
          <p:cNvPr id="7" name="Tekstvak 6"/>
          <p:cNvSpPr txBox="1"/>
          <p:nvPr/>
        </p:nvSpPr>
        <p:spPr>
          <a:xfrm>
            <a:off x="899592" y="6237312"/>
            <a:ext cx="1800200" cy="461665"/>
          </a:xfrm>
          <a:prstGeom prst="rect">
            <a:avLst/>
          </a:prstGeom>
          <a:noFill/>
        </p:spPr>
        <p:txBody>
          <a:bodyPr wrap="square" rtlCol="0">
            <a:spAutoFit/>
          </a:bodyPr>
          <a:lstStyle/>
          <a:p>
            <a:r>
              <a:rPr lang="nl-NL" sz="2400" dirty="0" smtClean="0"/>
              <a:t>handschrift</a:t>
            </a:r>
            <a:endParaRPr lang="nl-NL" sz="2400" dirty="0"/>
          </a:p>
        </p:txBody>
      </p:sp>
      <p:sp>
        <p:nvSpPr>
          <p:cNvPr id="8" name="Tekstvak 7"/>
          <p:cNvSpPr txBox="1"/>
          <p:nvPr/>
        </p:nvSpPr>
        <p:spPr>
          <a:xfrm>
            <a:off x="5220072" y="6165304"/>
            <a:ext cx="2520280" cy="461665"/>
          </a:xfrm>
          <a:prstGeom prst="rect">
            <a:avLst/>
          </a:prstGeom>
          <a:noFill/>
        </p:spPr>
        <p:txBody>
          <a:bodyPr wrap="square" rtlCol="0">
            <a:spAutoFit/>
          </a:bodyPr>
          <a:lstStyle/>
          <a:p>
            <a:r>
              <a:rPr lang="nl-NL" sz="2400" dirty="0" smtClean="0"/>
              <a:t>Portret van buste</a:t>
            </a:r>
            <a:endParaRPr lang="nl-NL" sz="2400" dirty="0"/>
          </a:p>
        </p:txBody>
      </p:sp>
      <p:pic>
        <p:nvPicPr>
          <p:cNvPr id="10" name="Afbeelding 9" descr="vergilius geboren.bmp"/>
          <p:cNvPicPr>
            <a:picLocks noChangeAspect="1"/>
          </p:cNvPicPr>
          <p:nvPr/>
        </p:nvPicPr>
        <p:blipFill>
          <a:blip r:embed="rId2" cstate="print"/>
          <a:stretch>
            <a:fillRect/>
          </a:stretch>
        </p:blipFill>
        <p:spPr>
          <a:xfrm>
            <a:off x="1835696" y="332656"/>
            <a:ext cx="1466344" cy="1152128"/>
          </a:xfrm>
          <a:prstGeom prst="rect">
            <a:avLst/>
          </a:prstGeom>
        </p:spPr>
      </p:pic>
      <p:pic>
        <p:nvPicPr>
          <p:cNvPr id="96258" name="Picture 2" descr="http://www.eo.nl/db.images/11488770/bjanssen.Rbdt57y_2.Rbdt57y_2_N_587549__587971_handle.GetAttachment-1.jpg"/>
          <p:cNvPicPr>
            <a:picLocks noChangeAspect="1" noChangeArrowheads="1"/>
          </p:cNvPicPr>
          <p:nvPr/>
        </p:nvPicPr>
        <p:blipFill>
          <a:blip r:embed="rId3" cstate="print"/>
          <a:srcRect/>
          <a:stretch>
            <a:fillRect/>
          </a:stretch>
        </p:blipFill>
        <p:spPr bwMode="auto">
          <a:xfrm>
            <a:off x="5436096" y="332656"/>
            <a:ext cx="864096" cy="1080120"/>
          </a:xfrm>
          <a:prstGeom prst="rect">
            <a:avLst/>
          </a:prstGeom>
          <a:noFill/>
        </p:spPr>
      </p:pic>
      <p:pic>
        <p:nvPicPr>
          <p:cNvPr id="131074" name="Picture 2" descr="http://t2.gstatic.com/images?q=tbn:ANd9GcTAHOb-I6xJdFhhnBH2ZYQFwMuWxlbTkwb_qIEeAX3bj00fv20H"/>
          <p:cNvPicPr>
            <a:picLocks noChangeAspect="1" noChangeArrowheads="1"/>
          </p:cNvPicPr>
          <p:nvPr/>
        </p:nvPicPr>
        <p:blipFill>
          <a:blip r:embed="rId4" cstate="print"/>
          <a:srcRect/>
          <a:stretch>
            <a:fillRect/>
          </a:stretch>
        </p:blipFill>
        <p:spPr bwMode="auto">
          <a:xfrm>
            <a:off x="5076056" y="2564904"/>
            <a:ext cx="2736304" cy="3653107"/>
          </a:xfrm>
          <a:prstGeom prst="rect">
            <a:avLst/>
          </a:prstGeom>
          <a:noFill/>
        </p:spPr>
      </p:pic>
      <p:pic>
        <p:nvPicPr>
          <p:cNvPr id="131076" name="Picture 4" descr="http://www.wga.hu/art/zgothic/miniatur/1401-450/2italian/08i_1400.jpg"/>
          <p:cNvPicPr>
            <a:picLocks noChangeAspect="1" noChangeArrowheads="1"/>
          </p:cNvPicPr>
          <p:nvPr/>
        </p:nvPicPr>
        <p:blipFill>
          <a:blip r:embed="rId5" cstate="print"/>
          <a:srcRect/>
          <a:stretch>
            <a:fillRect/>
          </a:stretch>
        </p:blipFill>
        <p:spPr bwMode="auto">
          <a:xfrm>
            <a:off x="539552" y="2564904"/>
            <a:ext cx="2520280" cy="3719624"/>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70</a:t>
            </a:fld>
            <a:endParaRPr lang="nl-NL"/>
          </a:p>
        </p:txBody>
      </p:sp>
      <p:sp>
        <p:nvSpPr>
          <p:cNvPr id="3" name="Rechthoek 2"/>
          <p:cNvSpPr/>
          <p:nvPr/>
        </p:nvSpPr>
        <p:spPr>
          <a:xfrm>
            <a:off x="179512" y="188640"/>
            <a:ext cx="8712968" cy="2620269"/>
          </a:xfrm>
          <a:prstGeom prst="rect">
            <a:avLst/>
          </a:prstGeom>
        </p:spPr>
        <p:txBody>
          <a:bodyPr wrap="square">
            <a:spAutoFit/>
          </a:bodyPr>
          <a:lstStyle/>
          <a:p>
            <a:pPr>
              <a:lnSpc>
                <a:spcPts val="4000"/>
              </a:lnSpc>
            </a:pPr>
            <a:r>
              <a:rPr lang="en-US" sz="2800" dirty="0" smtClean="0"/>
              <a:t>Cum </a:t>
            </a:r>
            <a:r>
              <a:rPr lang="en-US" sz="2800" dirty="0" err="1" smtClean="0"/>
              <a:t>intentus</a:t>
            </a:r>
            <a:r>
              <a:rPr lang="en-US" sz="2800" dirty="0" smtClean="0"/>
              <a:t> in </a:t>
            </a:r>
            <a:r>
              <a:rPr lang="en-US" sz="2800" dirty="0" err="1" smtClean="0"/>
              <a:t>eum</a:t>
            </a:r>
            <a:r>
              <a:rPr lang="en-US" sz="2800" dirty="0" smtClean="0"/>
              <a:t> se </a:t>
            </a:r>
            <a:r>
              <a:rPr lang="en-US" sz="2800" dirty="0" err="1" smtClean="0"/>
              <a:t>rex</a:t>
            </a:r>
            <a:r>
              <a:rPr lang="en-US" sz="2800" dirty="0" smtClean="0"/>
              <a:t> </a:t>
            </a:r>
            <a:r>
              <a:rPr lang="en-US" sz="2800" dirty="0" err="1" smtClean="0"/>
              <a:t>totus</a:t>
            </a:r>
            <a:r>
              <a:rPr lang="en-US" sz="2800" dirty="0" smtClean="0"/>
              <a:t> </a:t>
            </a:r>
            <a:r>
              <a:rPr lang="en-US" sz="2800" dirty="0" err="1" smtClean="0"/>
              <a:t>averteret</a:t>
            </a:r>
            <a:r>
              <a:rPr lang="en-US" sz="2800" dirty="0" smtClean="0"/>
              <a:t>, alter </a:t>
            </a:r>
            <a:r>
              <a:rPr lang="en-US" sz="2800" dirty="0" err="1" smtClean="0"/>
              <a:t>elatam</a:t>
            </a:r>
            <a:r>
              <a:rPr lang="en-US" sz="2800" dirty="0" smtClean="0"/>
              <a:t> </a:t>
            </a:r>
            <a:r>
              <a:rPr lang="en-US" sz="2800" dirty="0" err="1" smtClean="0"/>
              <a:t>securim</a:t>
            </a:r>
            <a:r>
              <a:rPr lang="en-US" sz="2800" dirty="0" smtClean="0"/>
              <a:t> in caput </a:t>
            </a:r>
            <a:r>
              <a:rPr lang="en-US" sz="2800" dirty="0" err="1" smtClean="0"/>
              <a:t>deiecit</a:t>
            </a:r>
            <a:r>
              <a:rPr lang="en-US" sz="2800" dirty="0" smtClean="0"/>
              <a:t>, </a:t>
            </a:r>
            <a:r>
              <a:rPr lang="en-US" sz="2800" dirty="0" err="1" smtClean="0"/>
              <a:t>relictoque</a:t>
            </a:r>
            <a:r>
              <a:rPr lang="en-US" sz="2800" dirty="0" smtClean="0"/>
              <a:t> in </a:t>
            </a:r>
            <a:r>
              <a:rPr lang="en-US" sz="2800" dirty="0" err="1" smtClean="0"/>
              <a:t>volnere</a:t>
            </a:r>
            <a:r>
              <a:rPr lang="en-US" sz="2800" dirty="0" smtClean="0"/>
              <a:t> </a:t>
            </a:r>
            <a:r>
              <a:rPr lang="en-US" sz="2800" dirty="0" err="1" smtClean="0"/>
              <a:t>telo</a:t>
            </a:r>
            <a:r>
              <a:rPr lang="en-US" sz="2800" dirty="0" smtClean="0"/>
              <a:t> ambo se </a:t>
            </a:r>
            <a:r>
              <a:rPr lang="en-US" sz="2800" dirty="0" err="1" smtClean="0"/>
              <a:t>foras</a:t>
            </a:r>
            <a:r>
              <a:rPr lang="en-US" sz="2800" dirty="0" smtClean="0"/>
              <a:t> </a:t>
            </a:r>
            <a:r>
              <a:rPr lang="en-US" sz="2800" dirty="0" err="1" smtClean="0"/>
              <a:t>eiciunt</a:t>
            </a:r>
            <a:r>
              <a:rPr lang="en-US" sz="2800" dirty="0" smtClean="0"/>
              <a:t>. </a:t>
            </a:r>
            <a:r>
              <a:rPr lang="en-US" sz="2800" dirty="0" err="1" smtClean="0"/>
              <a:t>Tarquinium</a:t>
            </a:r>
            <a:r>
              <a:rPr lang="en-US" sz="2800" dirty="0" smtClean="0"/>
              <a:t> </a:t>
            </a:r>
            <a:r>
              <a:rPr lang="en-US" sz="2800" dirty="0" err="1" smtClean="0"/>
              <a:t>moribundum</a:t>
            </a:r>
            <a:r>
              <a:rPr lang="en-US" sz="2800" dirty="0" smtClean="0"/>
              <a:t> cum, qui circa </a:t>
            </a:r>
            <a:r>
              <a:rPr lang="en-US" sz="2800" dirty="0" err="1" smtClean="0"/>
              <a:t>erant</a:t>
            </a:r>
            <a:r>
              <a:rPr lang="en-US" sz="2800" dirty="0" smtClean="0"/>
              <a:t>, </a:t>
            </a:r>
            <a:r>
              <a:rPr lang="en-US" sz="2800" dirty="0" err="1" smtClean="0"/>
              <a:t>excepissent</a:t>
            </a:r>
            <a:r>
              <a:rPr lang="en-US" sz="2800" dirty="0" smtClean="0"/>
              <a:t>, </a:t>
            </a:r>
            <a:r>
              <a:rPr lang="en-US" sz="2800" dirty="0" err="1" smtClean="0"/>
              <a:t>illos</a:t>
            </a:r>
            <a:r>
              <a:rPr lang="en-US" sz="2800" dirty="0" smtClean="0"/>
              <a:t> </a:t>
            </a:r>
            <a:r>
              <a:rPr lang="en-US" sz="2800" dirty="0" err="1" smtClean="0"/>
              <a:t>fugientes</a:t>
            </a:r>
            <a:r>
              <a:rPr lang="en-US" sz="2800" dirty="0" smtClean="0"/>
              <a:t> </a:t>
            </a:r>
            <a:r>
              <a:rPr lang="en-US" sz="2800" dirty="0" err="1" smtClean="0"/>
              <a:t>lictores</a:t>
            </a:r>
            <a:r>
              <a:rPr lang="en-US" sz="2800" dirty="0" smtClean="0"/>
              <a:t> </a:t>
            </a:r>
            <a:r>
              <a:rPr lang="en-US" sz="2800" dirty="0" err="1" smtClean="0"/>
              <a:t>comprehendunt</a:t>
            </a:r>
            <a:r>
              <a:rPr lang="en-US" sz="2800" dirty="0" smtClean="0"/>
              <a:t>. </a:t>
            </a:r>
            <a:r>
              <a:rPr lang="en-US" sz="2700" dirty="0" smtClean="0"/>
              <a:t>Clamor </a:t>
            </a:r>
            <a:r>
              <a:rPr lang="en-US" sz="2700" dirty="0" err="1" smtClean="0"/>
              <a:t>inde</a:t>
            </a:r>
            <a:r>
              <a:rPr lang="en-US" sz="2700" dirty="0" smtClean="0"/>
              <a:t> </a:t>
            </a:r>
            <a:r>
              <a:rPr lang="en-US" sz="2700" dirty="0" err="1" smtClean="0"/>
              <a:t>concursusque</a:t>
            </a:r>
            <a:r>
              <a:rPr lang="en-US" sz="2700" dirty="0" smtClean="0"/>
              <a:t> </a:t>
            </a:r>
            <a:r>
              <a:rPr lang="en-US" sz="2700" dirty="0" err="1" smtClean="0"/>
              <a:t>populi</a:t>
            </a:r>
            <a:r>
              <a:rPr lang="en-US" sz="2700" dirty="0" smtClean="0"/>
              <a:t>, </a:t>
            </a:r>
            <a:r>
              <a:rPr lang="en-US" sz="2700" dirty="0" err="1" smtClean="0"/>
              <a:t>mirantium</a:t>
            </a:r>
            <a:r>
              <a:rPr lang="en-US" sz="2700" dirty="0" smtClean="0"/>
              <a:t> quid </a:t>
            </a:r>
            <a:r>
              <a:rPr lang="en-US" sz="2700" dirty="0" err="1" smtClean="0"/>
              <a:t>rei</a:t>
            </a:r>
            <a:r>
              <a:rPr lang="en-US" sz="2700" dirty="0" smtClean="0"/>
              <a:t> </a:t>
            </a:r>
            <a:r>
              <a:rPr lang="en-US" sz="2700" dirty="0" err="1" smtClean="0"/>
              <a:t>esset</a:t>
            </a:r>
            <a:r>
              <a:rPr lang="en-US" sz="2700" dirty="0" smtClean="0"/>
              <a:t>.</a:t>
            </a:r>
            <a:endParaRPr lang="nl-NL" sz="27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dirty="0" err="1" smtClean="0">
                <a:solidFill>
                  <a:schemeClr val="accent3">
                    <a:lumMod val="60000"/>
                    <a:lumOff val="40000"/>
                  </a:schemeClr>
                </a:solidFill>
                <a:latin typeface="+mj-lt"/>
                <a:ea typeface="+mj-ea"/>
                <a:cs typeface="+mj-cs"/>
              </a:rPr>
              <a:t>Priscus</a:t>
            </a:r>
            <a:r>
              <a:rPr lang="nl-NL" sz="2800" dirty="0" smtClean="0">
                <a:solidFill>
                  <a:schemeClr val="accent3">
                    <a:lumMod val="60000"/>
                    <a:lumOff val="40000"/>
                  </a:schemeClr>
                </a:solidFill>
                <a:latin typeface="+mj-lt"/>
                <a:ea typeface="+mj-ea"/>
                <a:cs typeface="+mj-cs"/>
              </a:rPr>
              <a:t> kijkt, en luistert, naar de ene herder en de andere heft zijn bijl, normaal gesproken bedoeld voor het hakken van </a:t>
            </a:r>
            <a:r>
              <a:rPr lang="nl-NL" sz="2800" dirty="0" err="1" smtClean="0">
                <a:solidFill>
                  <a:schemeClr val="accent3">
                    <a:lumMod val="60000"/>
                    <a:lumOff val="40000"/>
                  </a:schemeClr>
                </a:solidFill>
                <a:latin typeface="+mj-lt"/>
                <a:ea typeface="+mj-ea"/>
                <a:cs typeface="+mj-cs"/>
              </a:rPr>
              <a:t>openhaardhoutjes</a:t>
            </a:r>
            <a:r>
              <a:rPr lang="nl-NL" sz="2800" dirty="0" smtClean="0">
                <a:solidFill>
                  <a:schemeClr val="accent3">
                    <a:lumMod val="60000"/>
                    <a:lumOff val="40000"/>
                  </a:schemeClr>
                </a:solidFill>
                <a:latin typeface="+mj-lt"/>
                <a:ea typeface="+mj-ea"/>
                <a:cs typeface="+mj-cs"/>
              </a:rPr>
              <a:t>. </a:t>
            </a:r>
            <a:r>
              <a:rPr lang="nl-NL" sz="2800" dirty="0" err="1" smtClean="0">
                <a:solidFill>
                  <a:schemeClr val="accent3">
                    <a:lumMod val="60000"/>
                    <a:lumOff val="40000"/>
                  </a:schemeClr>
                </a:solidFill>
                <a:latin typeface="+mj-lt"/>
                <a:ea typeface="+mj-ea"/>
                <a:cs typeface="+mj-cs"/>
              </a:rPr>
              <a:t>Priscus</a:t>
            </a:r>
            <a:r>
              <a:rPr lang="nl-NL" sz="2800" dirty="0" smtClean="0">
                <a:solidFill>
                  <a:schemeClr val="accent3">
                    <a:lumMod val="60000"/>
                    <a:lumOff val="40000"/>
                  </a:schemeClr>
                </a:solidFill>
                <a:latin typeface="+mj-lt"/>
                <a:ea typeface="+mj-ea"/>
                <a:cs typeface="+mj-cs"/>
              </a:rPr>
              <a:t> wordt geraakt en is zwaar gewond. De daders vluchten, maar worden gepakt.</a:t>
            </a:r>
            <a:endParaRPr lang="nl-NL" sz="2800" noProof="0" dirty="0" smtClean="0">
              <a:solidFill>
                <a:schemeClr val="accent3">
                  <a:lumMod val="60000"/>
                  <a:lumOff val="40000"/>
                </a:schemeClr>
              </a:solidFill>
              <a:latin typeface="+mj-lt"/>
              <a:ea typeface="+mj-ea"/>
              <a:cs typeface="+mj-cs"/>
            </a:endParaRP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pic>
        <p:nvPicPr>
          <p:cNvPr id="196610" name="Picture 2" descr="http://comps.canstockphoto.com/can-stock-photo_csp8611931.jpg"/>
          <p:cNvPicPr>
            <a:picLocks noChangeAspect="1" noChangeArrowheads="1"/>
          </p:cNvPicPr>
          <p:nvPr/>
        </p:nvPicPr>
        <p:blipFill>
          <a:blip r:embed="rId2" cstate="print"/>
          <a:srcRect/>
          <a:stretch>
            <a:fillRect/>
          </a:stretch>
        </p:blipFill>
        <p:spPr bwMode="auto">
          <a:xfrm>
            <a:off x="2915816" y="2852936"/>
            <a:ext cx="1777061" cy="1728192"/>
          </a:xfrm>
          <a:prstGeom prst="rect">
            <a:avLst/>
          </a:prstGeom>
          <a:noFill/>
        </p:spPr>
      </p:pic>
      <p:sp>
        <p:nvSpPr>
          <p:cNvPr id="6" name="Rechthoek 5"/>
          <p:cNvSpPr/>
          <p:nvPr/>
        </p:nvSpPr>
        <p:spPr>
          <a:xfrm>
            <a:off x="4644008" y="3284984"/>
            <a:ext cx="2528834" cy="461665"/>
          </a:xfrm>
          <a:prstGeom prst="rect">
            <a:avLst/>
          </a:prstGeom>
        </p:spPr>
        <p:txBody>
          <a:bodyPr wrap="none">
            <a:spAutoFit/>
          </a:bodyPr>
          <a:lstStyle/>
          <a:p>
            <a:r>
              <a:rPr lang="en-US" sz="2400" i="1" dirty="0" smtClean="0"/>
              <a:t>…</a:t>
            </a:r>
            <a:r>
              <a:rPr lang="en-US" sz="2400" i="1" dirty="0" err="1" smtClean="0"/>
              <a:t>elatam</a:t>
            </a:r>
            <a:r>
              <a:rPr lang="en-US" sz="2400" i="1" dirty="0" smtClean="0"/>
              <a:t> </a:t>
            </a:r>
            <a:r>
              <a:rPr lang="en-US" sz="2400" i="1" dirty="0" err="1" smtClean="0"/>
              <a:t>securim</a:t>
            </a:r>
            <a:r>
              <a:rPr lang="en-US" sz="2400" i="1" dirty="0" smtClean="0"/>
              <a:t>…</a:t>
            </a:r>
            <a:endParaRPr lang="nl-NL" sz="2400" i="1"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71</a:t>
            </a:fld>
            <a:endParaRPr lang="nl-NL"/>
          </a:p>
        </p:txBody>
      </p:sp>
      <p:sp>
        <p:nvSpPr>
          <p:cNvPr id="3" name="Rechthoek 2"/>
          <p:cNvSpPr/>
          <p:nvPr/>
        </p:nvSpPr>
        <p:spPr>
          <a:xfrm>
            <a:off x="179512" y="188640"/>
            <a:ext cx="7056784" cy="2657138"/>
          </a:xfrm>
          <a:prstGeom prst="rect">
            <a:avLst/>
          </a:prstGeom>
        </p:spPr>
        <p:txBody>
          <a:bodyPr wrap="square">
            <a:spAutoFit/>
          </a:bodyPr>
          <a:lstStyle/>
          <a:p>
            <a:pPr>
              <a:lnSpc>
                <a:spcPts val="4000"/>
              </a:lnSpc>
            </a:pPr>
            <a:r>
              <a:rPr lang="en-US" sz="2800" dirty="0" err="1" smtClean="0"/>
              <a:t>Tanaquil</a:t>
            </a:r>
            <a:r>
              <a:rPr lang="en-US" sz="2800" dirty="0" smtClean="0"/>
              <a:t> inter </a:t>
            </a:r>
            <a:r>
              <a:rPr lang="en-US" sz="2800" dirty="0" err="1" smtClean="0"/>
              <a:t>tumultum</a:t>
            </a:r>
            <a:r>
              <a:rPr lang="en-US" sz="2800" dirty="0" smtClean="0"/>
              <a:t> </a:t>
            </a:r>
            <a:r>
              <a:rPr lang="en-US" sz="2800" dirty="0" err="1" smtClean="0"/>
              <a:t>claudi</a:t>
            </a:r>
            <a:r>
              <a:rPr lang="en-US" sz="2800" dirty="0" smtClean="0"/>
              <a:t> </a:t>
            </a:r>
            <a:r>
              <a:rPr lang="en-US" sz="2800" dirty="0" err="1" smtClean="0"/>
              <a:t>regiam</a:t>
            </a:r>
            <a:r>
              <a:rPr lang="en-US" sz="2800" dirty="0" smtClean="0"/>
              <a:t> </a:t>
            </a:r>
            <a:r>
              <a:rPr lang="en-US" sz="2800" dirty="0" err="1" smtClean="0"/>
              <a:t>iubet</a:t>
            </a:r>
            <a:r>
              <a:rPr lang="en-US" sz="2800" dirty="0" smtClean="0"/>
              <a:t>, </a:t>
            </a:r>
            <a:r>
              <a:rPr lang="en-US" sz="2800" dirty="0" err="1" smtClean="0"/>
              <a:t>arbitros</a:t>
            </a:r>
            <a:r>
              <a:rPr lang="en-US" sz="2800" dirty="0" smtClean="0"/>
              <a:t> </a:t>
            </a:r>
            <a:r>
              <a:rPr lang="en-US" sz="2800" dirty="0" err="1" smtClean="0"/>
              <a:t>eiecit</a:t>
            </a:r>
            <a:r>
              <a:rPr lang="en-US" sz="2800" dirty="0" smtClean="0"/>
              <a:t>. </a:t>
            </a:r>
            <a:r>
              <a:rPr lang="en-US" sz="2800" dirty="0" err="1" smtClean="0"/>
              <a:t>Simul</a:t>
            </a:r>
            <a:r>
              <a:rPr lang="en-US" sz="2800" dirty="0" smtClean="0"/>
              <a:t> quae </a:t>
            </a:r>
            <a:r>
              <a:rPr lang="en-US" sz="2800" dirty="0" err="1" smtClean="0"/>
              <a:t>curando</a:t>
            </a:r>
            <a:r>
              <a:rPr lang="en-US" sz="2800" dirty="0" smtClean="0"/>
              <a:t> </a:t>
            </a:r>
            <a:r>
              <a:rPr lang="en-US" sz="2800" dirty="0" err="1" smtClean="0"/>
              <a:t>volneri</a:t>
            </a:r>
            <a:r>
              <a:rPr lang="en-US" sz="2800" dirty="0" smtClean="0"/>
              <a:t> opus </a:t>
            </a:r>
            <a:r>
              <a:rPr lang="en-US" sz="2800" dirty="0" err="1" smtClean="0"/>
              <a:t>sunt</a:t>
            </a:r>
            <a:r>
              <a:rPr lang="en-US" sz="2800" dirty="0" smtClean="0"/>
              <a:t>, </a:t>
            </a:r>
            <a:r>
              <a:rPr lang="en-US" sz="2800" dirty="0" err="1" smtClean="0"/>
              <a:t>tamquam</a:t>
            </a:r>
            <a:r>
              <a:rPr lang="en-US" sz="2800" dirty="0" smtClean="0"/>
              <a:t> </a:t>
            </a:r>
            <a:r>
              <a:rPr lang="en-US" sz="2800" dirty="0" err="1" smtClean="0"/>
              <a:t>spes</a:t>
            </a:r>
            <a:r>
              <a:rPr lang="en-US" sz="2800" dirty="0" smtClean="0"/>
              <a:t> </a:t>
            </a:r>
            <a:r>
              <a:rPr lang="en-US" sz="2800" dirty="0" err="1" smtClean="0"/>
              <a:t>subesset</a:t>
            </a:r>
            <a:r>
              <a:rPr lang="en-US" sz="2800" dirty="0" smtClean="0"/>
              <a:t>, </a:t>
            </a:r>
            <a:r>
              <a:rPr lang="en-US" sz="2800" dirty="0" err="1" smtClean="0"/>
              <a:t>sedulo</a:t>
            </a:r>
            <a:r>
              <a:rPr lang="en-US" sz="2800" dirty="0" smtClean="0"/>
              <a:t> </a:t>
            </a:r>
            <a:r>
              <a:rPr lang="en-US" sz="2800" dirty="0" err="1" smtClean="0"/>
              <a:t>comparat</a:t>
            </a:r>
            <a:r>
              <a:rPr lang="en-US" sz="2800" dirty="0" smtClean="0"/>
              <a:t>, </a:t>
            </a:r>
            <a:r>
              <a:rPr lang="en-US" sz="2800" dirty="0" err="1" smtClean="0"/>
              <a:t>simul</a:t>
            </a:r>
            <a:r>
              <a:rPr lang="en-US" sz="2800" dirty="0" smtClean="0"/>
              <a:t> </a:t>
            </a:r>
            <a:r>
              <a:rPr lang="en-US" sz="2800" dirty="0" err="1" smtClean="0"/>
              <a:t>si</a:t>
            </a:r>
            <a:r>
              <a:rPr lang="en-US" sz="2800" dirty="0" smtClean="0"/>
              <a:t> </a:t>
            </a:r>
            <a:r>
              <a:rPr lang="en-US" sz="2800" dirty="0" err="1" smtClean="0"/>
              <a:t>destituat</a:t>
            </a:r>
            <a:r>
              <a:rPr lang="en-US" sz="2800" dirty="0" smtClean="0"/>
              <a:t> </a:t>
            </a:r>
            <a:r>
              <a:rPr lang="en-US" sz="2800" dirty="0" err="1" smtClean="0"/>
              <a:t>spes</a:t>
            </a:r>
            <a:r>
              <a:rPr lang="en-US" sz="2800" dirty="0" smtClean="0"/>
              <a:t>, alia </a:t>
            </a:r>
            <a:r>
              <a:rPr lang="en-US" sz="2800" dirty="0" err="1" smtClean="0"/>
              <a:t>praesidia</a:t>
            </a:r>
            <a:r>
              <a:rPr lang="en-US" sz="2800" dirty="0" smtClean="0"/>
              <a:t> </a:t>
            </a:r>
            <a:r>
              <a:rPr lang="en-US" sz="2800" dirty="0" err="1" smtClean="0"/>
              <a:t>molitur</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38</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Wat doet </a:t>
            </a:r>
            <a:r>
              <a:rPr lang="nl-NL" sz="2800" dirty="0" err="1" smtClean="0">
                <a:latin typeface="+mj-lt"/>
                <a:ea typeface="+mj-ea"/>
                <a:cs typeface="+mj-cs"/>
              </a:rPr>
              <a:t>Tanaquil</a:t>
            </a:r>
            <a:r>
              <a:rPr lang="nl-NL" sz="2800" dirty="0" smtClean="0">
                <a:latin typeface="+mj-lt"/>
                <a:ea typeface="+mj-ea"/>
                <a:cs typeface="+mj-cs"/>
              </a:rPr>
              <a:t> in feite na de aanslag op </a:t>
            </a:r>
            <a:r>
              <a:rPr lang="nl-NL" sz="2800" dirty="0" err="1" smtClean="0">
                <a:latin typeface="+mj-lt"/>
                <a:ea typeface="+mj-ea"/>
                <a:cs typeface="+mj-cs"/>
              </a:rPr>
              <a:t>Priscus</a:t>
            </a:r>
            <a:r>
              <a:rPr lang="nl-NL" sz="2800" dirty="0" smtClean="0">
                <a:latin typeface="+mj-lt"/>
                <a:ea typeface="+mj-ea"/>
                <a:cs typeface="+mj-cs"/>
              </a:rPr>
              <a:t>?</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ze geeft niemand meer informatie over </a:t>
            </a:r>
            <a:r>
              <a:rPr lang="nl-NL" sz="2800" dirty="0" err="1" smtClean="0">
                <a:solidFill>
                  <a:srgbClr val="00B050"/>
                </a:solidFill>
                <a:latin typeface="+mj-lt"/>
                <a:ea typeface="+mj-ea"/>
                <a:cs typeface="+mj-cs"/>
              </a:rPr>
              <a:t>Priscus</a:t>
            </a:r>
            <a:endParaRPr lang="nl-NL" sz="2800" dirty="0" smtClean="0">
              <a:solidFill>
                <a:srgbClr val="00B050"/>
              </a:solidFill>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ze verzorgt </a:t>
            </a:r>
            <a:r>
              <a:rPr kumimoji="0" lang="nl-NL" sz="2800" i="0" u="none" strike="noStrike" kern="1200" cap="none" spc="0" normalizeH="0" noProof="0" dirty="0" err="1" smtClean="0">
                <a:ln>
                  <a:noFill/>
                </a:ln>
                <a:solidFill>
                  <a:srgbClr val="00B050"/>
                </a:solidFill>
                <a:effectLst/>
                <a:uLnTx/>
                <a:uFillTx/>
                <a:latin typeface="+mj-lt"/>
                <a:ea typeface="+mj-ea"/>
                <a:cs typeface="+mj-cs"/>
              </a:rPr>
              <a:t>Priscus</a:t>
            </a:r>
            <a:r>
              <a:rPr kumimoji="0" lang="nl-NL" sz="2800" i="0" u="none" strike="noStrike" kern="1200" cap="none" spc="0" normalizeH="0" noProof="0" dirty="0" smtClean="0">
                <a:ln>
                  <a:noFill/>
                </a:ln>
                <a:solidFill>
                  <a:srgbClr val="00B050"/>
                </a:solidFill>
                <a:effectLst/>
                <a:uLnTx/>
                <a:uFillTx/>
                <a:latin typeface="+mj-lt"/>
                <a:ea typeface="+mj-ea"/>
                <a:cs typeface="+mj-cs"/>
              </a:rPr>
              <a:t>’ wonden en heeft hoop</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ze wil definitief af van haar man</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ze treft voorbereidingen voor troonsopvolging</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195586" name="Picture 2" descr="http://t3.gstatic.com/images?q=tbn:ANd9GcRUG1VlwyRxo5Z4vpaUSkVWIgY1PFuft5t7ATriKsl3YdgwtHPs"/>
          <p:cNvPicPr>
            <a:picLocks noChangeAspect="1" noChangeArrowheads="1"/>
          </p:cNvPicPr>
          <p:nvPr/>
        </p:nvPicPr>
        <p:blipFill>
          <a:blip r:embed="rId2" cstate="print"/>
          <a:srcRect/>
          <a:stretch>
            <a:fillRect/>
          </a:stretch>
        </p:blipFill>
        <p:spPr bwMode="auto">
          <a:xfrm>
            <a:off x="7164288" y="188640"/>
            <a:ext cx="1247775" cy="3667126"/>
          </a:xfrm>
          <a:prstGeom prst="rect">
            <a:avLst/>
          </a:prstGeom>
          <a:noFill/>
        </p:spPr>
      </p:pic>
      <p:pic>
        <p:nvPicPr>
          <p:cNvPr id="195588" name="Picture 4" descr="http://remedyforinsomnia.net/wp-content/uploads/2010/05/insomnia-cartoon.jpg"/>
          <p:cNvPicPr>
            <a:picLocks noChangeAspect="1" noChangeArrowheads="1"/>
          </p:cNvPicPr>
          <p:nvPr/>
        </p:nvPicPr>
        <p:blipFill>
          <a:blip r:embed="rId3" cstate="print"/>
          <a:srcRect l="2538" t="3246" r="2538" b="21639"/>
          <a:stretch>
            <a:fillRect/>
          </a:stretch>
        </p:blipFill>
        <p:spPr bwMode="auto">
          <a:xfrm>
            <a:off x="3203848" y="2420888"/>
            <a:ext cx="3028818" cy="1874553"/>
          </a:xfrm>
          <a:prstGeom prst="rect">
            <a:avLst/>
          </a:prstGeom>
          <a:noFill/>
        </p:spPr>
      </p:pic>
      <p:sp>
        <p:nvSpPr>
          <p:cNvPr id="7" name="Rechthoek 6"/>
          <p:cNvSpPr/>
          <p:nvPr/>
        </p:nvSpPr>
        <p:spPr>
          <a:xfrm>
            <a:off x="611560" y="3140968"/>
            <a:ext cx="2552558" cy="461665"/>
          </a:xfrm>
          <a:prstGeom prst="rect">
            <a:avLst/>
          </a:prstGeom>
        </p:spPr>
        <p:txBody>
          <a:bodyPr wrap="none">
            <a:spAutoFit/>
          </a:bodyPr>
          <a:lstStyle/>
          <a:p>
            <a:r>
              <a:rPr lang="en-US" sz="2400" i="1" dirty="0" smtClean="0"/>
              <a:t>…</a:t>
            </a:r>
            <a:r>
              <a:rPr lang="en-US" sz="2400" i="1" dirty="0" err="1" smtClean="0"/>
              <a:t>curando</a:t>
            </a:r>
            <a:r>
              <a:rPr lang="en-US" sz="2400" i="1" dirty="0" smtClean="0"/>
              <a:t> </a:t>
            </a:r>
            <a:r>
              <a:rPr lang="en-US" sz="2400" i="1" dirty="0" err="1" smtClean="0"/>
              <a:t>volneri</a:t>
            </a:r>
            <a:r>
              <a:rPr lang="en-US" sz="2400" i="1" dirty="0" smtClean="0"/>
              <a:t>…</a:t>
            </a:r>
            <a:endParaRPr lang="nl-NL" sz="2400" i="1" dirty="0"/>
          </a:p>
        </p:txBody>
      </p:sp>
      <p:sp>
        <p:nvSpPr>
          <p:cNvPr id="8" name="Rechthoek 7"/>
          <p:cNvSpPr/>
          <p:nvPr/>
        </p:nvSpPr>
        <p:spPr>
          <a:xfrm>
            <a:off x="7092280" y="3789040"/>
            <a:ext cx="1386405" cy="461665"/>
          </a:xfrm>
          <a:prstGeom prst="rect">
            <a:avLst/>
          </a:prstGeom>
        </p:spPr>
        <p:txBody>
          <a:bodyPr wrap="none">
            <a:spAutoFit/>
          </a:bodyPr>
          <a:lstStyle/>
          <a:p>
            <a:r>
              <a:rPr lang="en-US" sz="2400" i="1" dirty="0" err="1" smtClean="0"/>
              <a:t>Tanaquil</a:t>
            </a:r>
            <a:r>
              <a:rPr lang="en-US" sz="2400" i="1" dirty="0" smtClean="0"/>
              <a:t>?</a:t>
            </a:r>
            <a:endParaRPr lang="nl-NL" i="1"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72</a:t>
            </a:fld>
            <a:endParaRPr lang="nl-NL"/>
          </a:p>
        </p:txBody>
      </p:sp>
      <p:sp>
        <p:nvSpPr>
          <p:cNvPr id="3" name="Rechthoek 2"/>
          <p:cNvSpPr/>
          <p:nvPr/>
        </p:nvSpPr>
        <p:spPr>
          <a:xfrm>
            <a:off x="179512" y="188640"/>
            <a:ext cx="8712968" cy="2623667"/>
          </a:xfrm>
          <a:prstGeom prst="rect">
            <a:avLst/>
          </a:prstGeom>
        </p:spPr>
        <p:txBody>
          <a:bodyPr wrap="square">
            <a:spAutoFit/>
          </a:bodyPr>
          <a:lstStyle/>
          <a:p>
            <a:pPr>
              <a:lnSpc>
                <a:spcPts val="4000"/>
              </a:lnSpc>
            </a:pPr>
            <a:r>
              <a:rPr lang="en-US" sz="2800" dirty="0" err="1" smtClean="0"/>
              <a:t>Servio</a:t>
            </a:r>
            <a:r>
              <a:rPr lang="en-US" sz="2800" dirty="0" smtClean="0"/>
              <a:t> </a:t>
            </a:r>
            <a:r>
              <a:rPr lang="en-US" sz="2800" dirty="0" err="1" smtClean="0"/>
              <a:t>propere</a:t>
            </a:r>
            <a:r>
              <a:rPr lang="en-US" sz="2800" dirty="0" smtClean="0"/>
              <a:t> </a:t>
            </a:r>
            <a:r>
              <a:rPr lang="en-US" sz="2800" dirty="0" err="1" smtClean="0"/>
              <a:t>accito</a:t>
            </a:r>
            <a:r>
              <a:rPr lang="en-US" sz="2800" dirty="0" smtClean="0"/>
              <a:t> cum </a:t>
            </a:r>
            <a:r>
              <a:rPr lang="en-US" sz="2800" dirty="0" err="1" smtClean="0"/>
              <a:t>paene</a:t>
            </a:r>
            <a:r>
              <a:rPr lang="en-US" sz="2800" dirty="0" smtClean="0"/>
              <a:t> </a:t>
            </a:r>
            <a:r>
              <a:rPr lang="en-US" sz="2800" dirty="0" err="1" smtClean="0"/>
              <a:t>exsanguem</a:t>
            </a:r>
            <a:r>
              <a:rPr lang="en-US" sz="2800" dirty="0" smtClean="0"/>
              <a:t> </a:t>
            </a:r>
            <a:r>
              <a:rPr lang="en-US" sz="2800" dirty="0" err="1" smtClean="0"/>
              <a:t>virum</a:t>
            </a:r>
            <a:r>
              <a:rPr lang="en-US" sz="2800" dirty="0" smtClean="0"/>
              <a:t> </a:t>
            </a:r>
            <a:r>
              <a:rPr lang="en-US" sz="2800" dirty="0" err="1" smtClean="0"/>
              <a:t>ostendisset</a:t>
            </a:r>
            <a:r>
              <a:rPr lang="en-US" sz="2800" dirty="0" smtClean="0"/>
              <a:t>, </a:t>
            </a:r>
            <a:r>
              <a:rPr lang="en-US" sz="2800" dirty="0" err="1" smtClean="0"/>
              <a:t>dextram</a:t>
            </a:r>
            <a:r>
              <a:rPr lang="en-US" sz="2800" dirty="0" smtClean="0"/>
              <a:t> tenens </a:t>
            </a:r>
            <a:r>
              <a:rPr lang="en-US" sz="2800" dirty="0" err="1" smtClean="0"/>
              <a:t>orat</a:t>
            </a:r>
            <a:r>
              <a:rPr lang="en-US" sz="2800" dirty="0" smtClean="0"/>
              <a:t> ne </a:t>
            </a:r>
            <a:r>
              <a:rPr lang="en-US" sz="2800" dirty="0" err="1" smtClean="0"/>
              <a:t>inultam</a:t>
            </a:r>
            <a:r>
              <a:rPr lang="en-US" sz="2800" dirty="0" smtClean="0"/>
              <a:t> mortem </a:t>
            </a:r>
            <a:r>
              <a:rPr lang="en-US" sz="2800" dirty="0" err="1" smtClean="0"/>
              <a:t>soceri</a:t>
            </a:r>
            <a:r>
              <a:rPr lang="en-US" sz="2800" dirty="0" smtClean="0"/>
              <a:t>, ne </a:t>
            </a:r>
            <a:r>
              <a:rPr lang="en-US" sz="2800" dirty="0" err="1" smtClean="0"/>
              <a:t>socrum</a:t>
            </a:r>
            <a:r>
              <a:rPr lang="en-US" sz="2800" dirty="0" smtClean="0"/>
              <a:t> </a:t>
            </a:r>
            <a:r>
              <a:rPr lang="en-US" sz="2800" dirty="0" err="1" smtClean="0"/>
              <a:t>inimicis</a:t>
            </a:r>
            <a:r>
              <a:rPr lang="en-US" sz="2800" dirty="0" smtClean="0"/>
              <a:t> </a:t>
            </a:r>
            <a:r>
              <a:rPr lang="en-US" sz="2800" dirty="0" err="1" smtClean="0"/>
              <a:t>ludibrio</a:t>
            </a:r>
            <a:r>
              <a:rPr lang="en-US" sz="2800" dirty="0" smtClean="0"/>
              <a:t> </a:t>
            </a:r>
            <a:r>
              <a:rPr lang="en-US" sz="2800" dirty="0" err="1" smtClean="0"/>
              <a:t>esse</a:t>
            </a:r>
            <a:r>
              <a:rPr lang="en-US" sz="2800" dirty="0" smtClean="0"/>
              <a:t> </a:t>
            </a:r>
            <a:r>
              <a:rPr lang="en-US" sz="2800" dirty="0" err="1" smtClean="0"/>
              <a:t>sinat</a:t>
            </a:r>
            <a:r>
              <a:rPr lang="en-US" sz="2800" dirty="0" smtClean="0"/>
              <a:t>. ‘</a:t>
            </a:r>
            <a:r>
              <a:rPr lang="en-US" sz="2800" dirty="0" err="1" smtClean="0">
                <a:solidFill>
                  <a:srgbClr val="00B0F0"/>
                </a:solidFill>
              </a:rPr>
              <a:t>Tuum</a:t>
            </a:r>
            <a:r>
              <a:rPr lang="en-US" sz="2800" dirty="0" smtClean="0">
                <a:solidFill>
                  <a:srgbClr val="00B0F0"/>
                </a:solidFill>
              </a:rPr>
              <a:t> </a:t>
            </a:r>
            <a:r>
              <a:rPr lang="en-US" sz="2800" dirty="0" err="1" smtClean="0">
                <a:solidFill>
                  <a:srgbClr val="00B0F0"/>
                </a:solidFill>
              </a:rPr>
              <a:t>est</a:t>
            </a:r>
            <a:r>
              <a:rPr lang="en-US" sz="2800" dirty="0" smtClean="0"/>
              <a:t>’ </a:t>
            </a:r>
            <a:r>
              <a:rPr lang="en-US" sz="2800" dirty="0" err="1" smtClean="0"/>
              <a:t>inquit</a:t>
            </a:r>
            <a:r>
              <a:rPr lang="en-US" sz="2800" dirty="0" smtClean="0"/>
              <a:t>, ‘</a:t>
            </a:r>
            <a:r>
              <a:rPr lang="en-US" sz="2800" dirty="0" err="1" smtClean="0">
                <a:solidFill>
                  <a:srgbClr val="00B0F0"/>
                </a:solidFill>
              </a:rPr>
              <a:t>Servi</a:t>
            </a:r>
            <a:r>
              <a:rPr lang="en-US" sz="2800" dirty="0" smtClean="0">
                <a:solidFill>
                  <a:srgbClr val="00B0F0"/>
                </a:solidFill>
              </a:rPr>
              <a:t>, </a:t>
            </a:r>
            <a:r>
              <a:rPr lang="en-US" sz="2800" dirty="0" err="1" smtClean="0">
                <a:solidFill>
                  <a:srgbClr val="00B0F0"/>
                </a:solidFill>
              </a:rPr>
              <a:t>si</a:t>
            </a:r>
            <a:r>
              <a:rPr lang="en-US" sz="2800" dirty="0" smtClean="0">
                <a:solidFill>
                  <a:srgbClr val="00B0F0"/>
                </a:solidFill>
              </a:rPr>
              <a:t> </a:t>
            </a:r>
            <a:r>
              <a:rPr lang="en-US" sz="2800" dirty="0" err="1" smtClean="0">
                <a:solidFill>
                  <a:srgbClr val="00B0F0"/>
                </a:solidFill>
              </a:rPr>
              <a:t>vir</a:t>
            </a:r>
            <a:r>
              <a:rPr lang="en-US" sz="2800" dirty="0" smtClean="0">
                <a:solidFill>
                  <a:srgbClr val="00B0F0"/>
                </a:solidFill>
              </a:rPr>
              <a:t> </a:t>
            </a:r>
            <a:r>
              <a:rPr lang="en-US" sz="2800" dirty="0" err="1" smtClean="0">
                <a:solidFill>
                  <a:srgbClr val="00B0F0"/>
                </a:solidFill>
              </a:rPr>
              <a:t>es</a:t>
            </a:r>
            <a:r>
              <a:rPr lang="en-US" sz="2800" dirty="0" smtClean="0">
                <a:solidFill>
                  <a:srgbClr val="00B0F0"/>
                </a:solidFill>
              </a:rPr>
              <a:t>, regnum, non </a:t>
            </a:r>
            <a:r>
              <a:rPr lang="en-US" sz="2800" dirty="0" err="1" smtClean="0">
                <a:solidFill>
                  <a:srgbClr val="00B0F0"/>
                </a:solidFill>
              </a:rPr>
              <a:t>eorum</a:t>
            </a:r>
            <a:r>
              <a:rPr lang="en-US" sz="2800" dirty="0" smtClean="0">
                <a:solidFill>
                  <a:srgbClr val="00B0F0"/>
                </a:solidFill>
              </a:rPr>
              <a:t> qui </a:t>
            </a:r>
            <a:r>
              <a:rPr lang="en-US" sz="2800" dirty="0" err="1" smtClean="0">
                <a:solidFill>
                  <a:srgbClr val="00B0F0"/>
                </a:solidFill>
              </a:rPr>
              <a:t>alienis</a:t>
            </a:r>
            <a:r>
              <a:rPr lang="en-US" sz="2800" dirty="0" smtClean="0">
                <a:solidFill>
                  <a:srgbClr val="00B0F0"/>
                </a:solidFill>
              </a:rPr>
              <a:t> </a:t>
            </a:r>
            <a:r>
              <a:rPr lang="en-US" sz="2800" dirty="0" err="1" smtClean="0">
                <a:solidFill>
                  <a:srgbClr val="00B0F0"/>
                </a:solidFill>
              </a:rPr>
              <a:t>manibus</a:t>
            </a:r>
            <a:r>
              <a:rPr lang="en-US" sz="2800" dirty="0" smtClean="0">
                <a:solidFill>
                  <a:srgbClr val="00B0F0"/>
                </a:solidFill>
              </a:rPr>
              <a:t> </a:t>
            </a:r>
            <a:r>
              <a:rPr lang="en-US" sz="2800" dirty="0" err="1" smtClean="0">
                <a:solidFill>
                  <a:srgbClr val="00B0F0"/>
                </a:solidFill>
              </a:rPr>
              <a:t>pessimum</a:t>
            </a:r>
            <a:r>
              <a:rPr lang="en-US" sz="2800" dirty="0" smtClean="0">
                <a:solidFill>
                  <a:srgbClr val="00B0F0"/>
                </a:solidFill>
              </a:rPr>
              <a:t> </a:t>
            </a:r>
            <a:r>
              <a:rPr lang="en-US" sz="2800" dirty="0" err="1" smtClean="0">
                <a:solidFill>
                  <a:srgbClr val="00B0F0"/>
                </a:solidFill>
              </a:rPr>
              <a:t>facinus</a:t>
            </a:r>
            <a:r>
              <a:rPr lang="en-US" sz="2800" dirty="0" smtClean="0">
                <a:solidFill>
                  <a:srgbClr val="00B0F0"/>
                </a:solidFill>
              </a:rPr>
              <a:t> </a:t>
            </a:r>
            <a:r>
              <a:rPr lang="en-US" sz="2800" dirty="0" err="1" smtClean="0">
                <a:solidFill>
                  <a:srgbClr val="00B0F0"/>
                </a:solidFill>
              </a:rPr>
              <a:t>fecere</a:t>
            </a:r>
            <a:r>
              <a:rPr lang="en-US" sz="2800" dirty="0" smtClean="0">
                <a:solidFill>
                  <a:srgbClr val="00B0F0"/>
                </a:solidFill>
              </a:rPr>
              <a:t>.</a:t>
            </a:r>
            <a:endParaRPr lang="nl-NL" sz="2800" dirty="0">
              <a:solidFill>
                <a:srgbClr val="00B0F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39</a:t>
            </a:r>
            <a:r>
              <a:rPr lang="nl-NL" sz="2800" dirty="0" smtClean="0">
                <a:solidFill>
                  <a:schemeClr val="accent3">
                    <a:lumMod val="60000"/>
                    <a:lumOff val="40000"/>
                  </a:schemeClr>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Hoe maakt </a:t>
            </a:r>
            <a:r>
              <a:rPr lang="nl-NL" sz="2800" dirty="0" err="1" smtClean="0">
                <a:latin typeface="+mj-lt"/>
                <a:ea typeface="+mj-ea"/>
                <a:cs typeface="+mj-cs"/>
              </a:rPr>
              <a:t>Tanaquil</a:t>
            </a:r>
            <a:r>
              <a:rPr lang="nl-NL" sz="2800" dirty="0" smtClean="0">
                <a:latin typeface="+mj-lt"/>
                <a:ea typeface="+mj-ea"/>
                <a:cs typeface="+mj-cs"/>
              </a:rPr>
              <a:t> duidelijk wat haar “agenda” is?</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ze overhandigt </a:t>
            </a:r>
            <a:r>
              <a:rPr lang="nl-NL" sz="2800" dirty="0" err="1" smtClean="0">
                <a:solidFill>
                  <a:srgbClr val="00B050"/>
                </a:solidFill>
                <a:latin typeface="+mj-lt"/>
                <a:ea typeface="+mj-ea"/>
                <a:cs typeface="+mj-cs"/>
              </a:rPr>
              <a:t>Servius</a:t>
            </a:r>
            <a:r>
              <a:rPr lang="nl-NL" sz="2800" dirty="0" smtClean="0">
                <a:solidFill>
                  <a:srgbClr val="00B050"/>
                </a:solidFill>
                <a:latin typeface="+mj-lt"/>
                <a:ea typeface="+mj-ea"/>
                <a:cs typeface="+mj-cs"/>
              </a:rPr>
              <a:t> het koningschap meteen</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ze ontbiedt </a:t>
            </a:r>
            <a:r>
              <a:rPr kumimoji="0" lang="nl-NL" sz="2800" i="0" u="none" strike="noStrike" kern="1200" cap="none" spc="0" normalizeH="0" noProof="0" dirty="0" err="1" smtClean="0">
                <a:ln>
                  <a:noFill/>
                </a:ln>
                <a:solidFill>
                  <a:srgbClr val="00B050"/>
                </a:solidFill>
                <a:effectLst/>
                <a:uLnTx/>
                <a:uFillTx/>
                <a:latin typeface="+mj-lt"/>
                <a:ea typeface="+mj-ea"/>
                <a:cs typeface="+mj-cs"/>
              </a:rPr>
              <a:t>Servius</a:t>
            </a:r>
            <a:r>
              <a:rPr kumimoji="0" lang="nl-NL" sz="2800" i="0" u="none" strike="noStrike" kern="1200" cap="none" spc="0" normalizeH="0" noProof="0" dirty="0" smtClean="0">
                <a:ln>
                  <a:noFill/>
                </a:ln>
                <a:solidFill>
                  <a:srgbClr val="00B050"/>
                </a:solidFill>
                <a:effectLst/>
                <a:uLnTx/>
                <a:uFillTx/>
                <a:latin typeface="+mj-lt"/>
                <a:ea typeface="+mj-ea"/>
                <a:cs typeface="+mj-cs"/>
              </a:rPr>
              <a:t> en doet een quiz met hem</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ze zorgt ervoor dat ze geen gezichtsverlies lijdt</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ze veroordeelt de daad van de herders</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73</a:t>
            </a:fld>
            <a:endParaRPr lang="nl-NL"/>
          </a:p>
        </p:txBody>
      </p:sp>
      <p:sp>
        <p:nvSpPr>
          <p:cNvPr id="3" name="Rechthoek 2"/>
          <p:cNvSpPr/>
          <p:nvPr/>
        </p:nvSpPr>
        <p:spPr>
          <a:xfrm>
            <a:off x="179512" y="188640"/>
            <a:ext cx="8712968" cy="3136628"/>
          </a:xfrm>
          <a:prstGeom prst="rect">
            <a:avLst/>
          </a:prstGeom>
        </p:spPr>
        <p:txBody>
          <a:bodyPr wrap="square">
            <a:spAutoFit/>
          </a:bodyPr>
          <a:lstStyle/>
          <a:p>
            <a:pPr>
              <a:lnSpc>
                <a:spcPts val="4000"/>
              </a:lnSpc>
            </a:pPr>
            <a:r>
              <a:rPr lang="en-US" sz="2800" dirty="0" err="1" smtClean="0">
                <a:solidFill>
                  <a:srgbClr val="00B0F0"/>
                </a:solidFill>
              </a:rPr>
              <a:t>Erige</a:t>
            </a:r>
            <a:r>
              <a:rPr lang="en-US" sz="2800" dirty="0" smtClean="0">
                <a:solidFill>
                  <a:srgbClr val="00B0F0"/>
                </a:solidFill>
              </a:rPr>
              <a:t> </a:t>
            </a:r>
            <a:r>
              <a:rPr lang="en-US" sz="2800" dirty="0" err="1" smtClean="0">
                <a:solidFill>
                  <a:srgbClr val="00B0F0"/>
                </a:solidFill>
              </a:rPr>
              <a:t>te</a:t>
            </a:r>
            <a:r>
              <a:rPr lang="en-US" sz="2800" dirty="0" smtClean="0">
                <a:solidFill>
                  <a:srgbClr val="00B0F0"/>
                </a:solidFill>
              </a:rPr>
              <a:t> </a:t>
            </a:r>
            <a:r>
              <a:rPr lang="en-US" sz="2800" dirty="0" err="1" smtClean="0">
                <a:solidFill>
                  <a:srgbClr val="00B0F0"/>
                </a:solidFill>
              </a:rPr>
              <a:t>deosque</a:t>
            </a:r>
            <a:r>
              <a:rPr lang="en-US" sz="2800" dirty="0" smtClean="0">
                <a:solidFill>
                  <a:srgbClr val="00B0F0"/>
                </a:solidFill>
              </a:rPr>
              <a:t> </a:t>
            </a:r>
            <a:r>
              <a:rPr lang="en-US" sz="2800" dirty="0" err="1" smtClean="0">
                <a:solidFill>
                  <a:srgbClr val="00B0F0"/>
                </a:solidFill>
              </a:rPr>
              <a:t>duces</a:t>
            </a:r>
            <a:r>
              <a:rPr lang="en-US" sz="2800" dirty="0" smtClean="0">
                <a:solidFill>
                  <a:srgbClr val="00B0F0"/>
                </a:solidFill>
              </a:rPr>
              <a:t> </a:t>
            </a:r>
            <a:r>
              <a:rPr lang="en-US" sz="2800" dirty="0" err="1" smtClean="0">
                <a:solidFill>
                  <a:srgbClr val="00B0F0"/>
                </a:solidFill>
              </a:rPr>
              <a:t>sequere</a:t>
            </a:r>
            <a:r>
              <a:rPr lang="en-US" sz="2800" dirty="0" smtClean="0">
                <a:solidFill>
                  <a:srgbClr val="00B0F0"/>
                </a:solidFill>
              </a:rPr>
              <a:t>, qui </a:t>
            </a:r>
            <a:r>
              <a:rPr lang="en-US" sz="2800" dirty="0" err="1" smtClean="0">
                <a:solidFill>
                  <a:srgbClr val="00B0F0"/>
                </a:solidFill>
              </a:rPr>
              <a:t>clarum</a:t>
            </a:r>
            <a:r>
              <a:rPr lang="en-US" sz="2800" dirty="0" smtClean="0">
                <a:solidFill>
                  <a:srgbClr val="00B0F0"/>
                </a:solidFill>
              </a:rPr>
              <a:t> hoc fore caput </a:t>
            </a:r>
            <a:r>
              <a:rPr lang="en-US" sz="2800" dirty="0" err="1" smtClean="0">
                <a:solidFill>
                  <a:srgbClr val="00B0F0"/>
                </a:solidFill>
              </a:rPr>
              <a:t>divino</a:t>
            </a:r>
            <a:r>
              <a:rPr lang="en-US" sz="2800" dirty="0" smtClean="0">
                <a:solidFill>
                  <a:srgbClr val="00B0F0"/>
                </a:solidFill>
              </a:rPr>
              <a:t> quondam </a:t>
            </a:r>
            <a:r>
              <a:rPr lang="en-US" sz="2800" dirty="0" err="1" smtClean="0">
                <a:solidFill>
                  <a:srgbClr val="00B0F0"/>
                </a:solidFill>
              </a:rPr>
              <a:t>circumfuso</a:t>
            </a:r>
            <a:r>
              <a:rPr lang="en-US" sz="2800" dirty="0" smtClean="0">
                <a:solidFill>
                  <a:srgbClr val="00B0F0"/>
                </a:solidFill>
              </a:rPr>
              <a:t> </a:t>
            </a:r>
            <a:r>
              <a:rPr lang="en-US" sz="2800" dirty="0" err="1" smtClean="0">
                <a:solidFill>
                  <a:srgbClr val="00B0F0"/>
                </a:solidFill>
              </a:rPr>
              <a:t>igni</a:t>
            </a:r>
            <a:r>
              <a:rPr lang="en-US" sz="2800" dirty="0" smtClean="0">
                <a:solidFill>
                  <a:srgbClr val="00B0F0"/>
                </a:solidFill>
              </a:rPr>
              <a:t> </a:t>
            </a:r>
            <a:r>
              <a:rPr lang="en-US" sz="2800" dirty="0" err="1" smtClean="0">
                <a:solidFill>
                  <a:srgbClr val="00B0F0"/>
                </a:solidFill>
              </a:rPr>
              <a:t>portenderunt</a:t>
            </a:r>
            <a:r>
              <a:rPr lang="en-US" sz="2800" dirty="0" smtClean="0">
                <a:solidFill>
                  <a:srgbClr val="00B0F0"/>
                </a:solidFill>
              </a:rPr>
              <a:t>. </a:t>
            </a:r>
            <a:r>
              <a:rPr lang="en-US" sz="2800" dirty="0" err="1" smtClean="0">
                <a:solidFill>
                  <a:srgbClr val="00B0F0"/>
                </a:solidFill>
              </a:rPr>
              <a:t>Nunc</a:t>
            </a:r>
            <a:r>
              <a:rPr lang="en-US" sz="2800" dirty="0" smtClean="0">
                <a:solidFill>
                  <a:srgbClr val="00B0F0"/>
                </a:solidFill>
              </a:rPr>
              <a:t> </a:t>
            </a:r>
            <a:r>
              <a:rPr lang="en-US" sz="2800" dirty="0" err="1" smtClean="0">
                <a:solidFill>
                  <a:srgbClr val="00B0F0"/>
                </a:solidFill>
              </a:rPr>
              <a:t>te</a:t>
            </a:r>
            <a:r>
              <a:rPr lang="en-US" sz="2800" dirty="0" smtClean="0">
                <a:solidFill>
                  <a:srgbClr val="00B0F0"/>
                </a:solidFill>
              </a:rPr>
              <a:t> </a:t>
            </a:r>
            <a:r>
              <a:rPr lang="en-US" sz="2800" dirty="0" err="1" smtClean="0">
                <a:solidFill>
                  <a:srgbClr val="00B0F0"/>
                </a:solidFill>
              </a:rPr>
              <a:t>illa</a:t>
            </a:r>
            <a:r>
              <a:rPr lang="en-US" sz="2800" dirty="0" smtClean="0">
                <a:solidFill>
                  <a:srgbClr val="00B0F0"/>
                </a:solidFill>
              </a:rPr>
              <a:t> </a:t>
            </a:r>
            <a:r>
              <a:rPr lang="en-US" sz="2800" dirty="0" err="1" smtClean="0">
                <a:solidFill>
                  <a:srgbClr val="00B0F0"/>
                </a:solidFill>
              </a:rPr>
              <a:t>caelestis</a:t>
            </a:r>
            <a:r>
              <a:rPr lang="en-US" sz="2800" dirty="0" smtClean="0">
                <a:solidFill>
                  <a:srgbClr val="00B0F0"/>
                </a:solidFill>
              </a:rPr>
              <a:t> </a:t>
            </a:r>
            <a:r>
              <a:rPr lang="en-US" sz="2800" dirty="0" err="1" smtClean="0">
                <a:solidFill>
                  <a:srgbClr val="00B0F0"/>
                </a:solidFill>
              </a:rPr>
              <a:t>excitet</a:t>
            </a:r>
            <a:r>
              <a:rPr lang="en-US" sz="2800" dirty="0" smtClean="0">
                <a:solidFill>
                  <a:srgbClr val="00B0F0"/>
                </a:solidFill>
              </a:rPr>
              <a:t> </a:t>
            </a:r>
            <a:r>
              <a:rPr lang="en-US" sz="2800" dirty="0" err="1" smtClean="0">
                <a:solidFill>
                  <a:srgbClr val="00B0F0"/>
                </a:solidFill>
              </a:rPr>
              <a:t>flamma</a:t>
            </a:r>
            <a:r>
              <a:rPr lang="en-US" sz="2800" dirty="0" smtClean="0">
                <a:solidFill>
                  <a:srgbClr val="00B0F0"/>
                </a:solidFill>
              </a:rPr>
              <a:t>; </a:t>
            </a:r>
            <a:r>
              <a:rPr lang="en-US" sz="2800" dirty="0" err="1" smtClean="0">
                <a:solidFill>
                  <a:srgbClr val="00B0F0"/>
                </a:solidFill>
              </a:rPr>
              <a:t>nunc</a:t>
            </a:r>
            <a:r>
              <a:rPr lang="en-US" sz="2800" dirty="0" smtClean="0">
                <a:solidFill>
                  <a:srgbClr val="00B0F0"/>
                </a:solidFill>
              </a:rPr>
              <a:t> </a:t>
            </a:r>
            <a:r>
              <a:rPr lang="en-US" sz="2800" dirty="0" err="1" smtClean="0">
                <a:solidFill>
                  <a:srgbClr val="00B0F0"/>
                </a:solidFill>
              </a:rPr>
              <a:t>expergiscere</a:t>
            </a:r>
            <a:r>
              <a:rPr lang="en-US" sz="2800" dirty="0" smtClean="0">
                <a:solidFill>
                  <a:srgbClr val="00B0F0"/>
                </a:solidFill>
              </a:rPr>
              <a:t> </a:t>
            </a:r>
            <a:r>
              <a:rPr lang="en-US" sz="2800" dirty="0" err="1" smtClean="0">
                <a:solidFill>
                  <a:srgbClr val="00B0F0"/>
                </a:solidFill>
              </a:rPr>
              <a:t>vere</a:t>
            </a:r>
            <a:r>
              <a:rPr lang="en-US" sz="2800" dirty="0" smtClean="0">
                <a:solidFill>
                  <a:srgbClr val="00B0F0"/>
                </a:solidFill>
              </a:rPr>
              <a:t>. Et </a:t>
            </a:r>
            <a:r>
              <a:rPr lang="en-US" sz="2800" dirty="0" err="1" smtClean="0">
                <a:solidFill>
                  <a:srgbClr val="00B0F0"/>
                </a:solidFill>
              </a:rPr>
              <a:t>nos</a:t>
            </a:r>
            <a:r>
              <a:rPr lang="en-US" sz="2800" dirty="0" smtClean="0">
                <a:solidFill>
                  <a:srgbClr val="00B0F0"/>
                </a:solidFill>
              </a:rPr>
              <a:t> </a:t>
            </a:r>
            <a:r>
              <a:rPr lang="en-US" sz="2800" dirty="0" err="1" smtClean="0">
                <a:solidFill>
                  <a:srgbClr val="00B0F0"/>
                </a:solidFill>
              </a:rPr>
              <a:t>peregrini</a:t>
            </a:r>
            <a:r>
              <a:rPr lang="en-US" sz="2800" dirty="0" smtClean="0">
                <a:solidFill>
                  <a:srgbClr val="00B0F0"/>
                </a:solidFill>
              </a:rPr>
              <a:t> </a:t>
            </a:r>
            <a:r>
              <a:rPr lang="en-US" sz="2800" dirty="0" err="1" smtClean="0">
                <a:solidFill>
                  <a:srgbClr val="00B0F0"/>
                </a:solidFill>
              </a:rPr>
              <a:t>regnavimus</a:t>
            </a:r>
            <a:r>
              <a:rPr lang="en-US" sz="2800" dirty="0" smtClean="0">
                <a:solidFill>
                  <a:srgbClr val="00B0F0"/>
                </a:solidFill>
              </a:rPr>
              <a:t>; qui sis, non </a:t>
            </a:r>
            <a:r>
              <a:rPr lang="en-US" sz="2800" dirty="0" err="1" smtClean="0">
                <a:solidFill>
                  <a:srgbClr val="00B0F0"/>
                </a:solidFill>
              </a:rPr>
              <a:t>unde</a:t>
            </a:r>
            <a:r>
              <a:rPr lang="en-US" sz="2800" dirty="0" smtClean="0">
                <a:solidFill>
                  <a:srgbClr val="00B0F0"/>
                </a:solidFill>
              </a:rPr>
              <a:t> </a:t>
            </a:r>
            <a:r>
              <a:rPr lang="en-US" sz="2800" dirty="0" err="1" smtClean="0">
                <a:solidFill>
                  <a:srgbClr val="00B0F0"/>
                </a:solidFill>
              </a:rPr>
              <a:t>natus</a:t>
            </a:r>
            <a:r>
              <a:rPr lang="en-US" sz="2800" dirty="0" smtClean="0">
                <a:solidFill>
                  <a:srgbClr val="00B0F0"/>
                </a:solidFill>
              </a:rPr>
              <a:t> sis, </a:t>
            </a:r>
            <a:r>
              <a:rPr lang="en-US" sz="2800" dirty="0" err="1" smtClean="0">
                <a:solidFill>
                  <a:srgbClr val="00B0F0"/>
                </a:solidFill>
              </a:rPr>
              <a:t>reputa</a:t>
            </a:r>
            <a:r>
              <a:rPr lang="en-US" sz="2800" dirty="0" smtClean="0">
                <a:solidFill>
                  <a:srgbClr val="00B0F0"/>
                </a:solidFill>
              </a:rPr>
              <a:t>. Si </a:t>
            </a:r>
            <a:r>
              <a:rPr lang="en-US" sz="2800" dirty="0" err="1" smtClean="0">
                <a:solidFill>
                  <a:srgbClr val="00B0F0"/>
                </a:solidFill>
              </a:rPr>
              <a:t>tua</a:t>
            </a:r>
            <a:r>
              <a:rPr lang="en-US" sz="2800" dirty="0" smtClean="0">
                <a:solidFill>
                  <a:srgbClr val="00B0F0"/>
                </a:solidFill>
              </a:rPr>
              <a:t> re </a:t>
            </a:r>
            <a:r>
              <a:rPr lang="en-US" sz="2800" dirty="0" err="1" smtClean="0">
                <a:solidFill>
                  <a:srgbClr val="00B0F0"/>
                </a:solidFill>
              </a:rPr>
              <a:t>subita</a:t>
            </a:r>
            <a:r>
              <a:rPr lang="en-US" sz="2800" dirty="0" smtClean="0">
                <a:solidFill>
                  <a:srgbClr val="00B0F0"/>
                </a:solidFill>
              </a:rPr>
              <a:t> </a:t>
            </a:r>
            <a:r>
              <a:rPr lang="en-US" sz="2800" dirty="0" err="1" smtClean="0">
                <a:solidFill>
                  <a:srgbClr val="00B0F0"/>
                </a:solidFill>
              </a:rPr>
              <a:t>consilia</a:t>
            </a:r>
            <a:r>
              <a:rPr lang="en-US" sz="2800" dirty="0" smtClean="0">
                <a:solidFill>
                  <a:srgbClr val="00B0F0"/>
                </a:solidFill>
              </a:rPr>
              <a:t> </a:t>
            </a:r>
            <a:r>
              <a:rPr lang="en-US" sz="2800" dirty="0" err="1" smtClean="0">
                <a:solidFill>
                  <a:srgbClr val="00B0F0"/>
                </a:solidFill>
              </a:rPr>
              <a:t>torpent</a:t>
            </a:r>
            <a:r>
              <a:rPr lang="en-US" sz="2800" dirty="0" smtClean="0">
                <a:solidFill>
                  <a:srgbClr val="00B0F0"/>
                </a:solidFill>
              </a:rPr>
              <a:t>, at </a:t>
            </a:r>
            <a:r>
              <a:rPr lang="en-US" sz="2800" dirty="0" err="1" smtClean="0">
                <a:solidFill>
                  <a:srgbClr val="00B0F0"/>
                </a:solidFill>
              </a:rPr>
              <a:t>tu</a:t>
            </a:r>
            <a:r>
              <a:rPr lang="en-US" sz="2800" dirty="0" smtClean="0">
                <a:solidFill>
                  <a:srgbClr val="00B0F0"/>
                </a:solidFill>
              </a:rPr>
              <a:t> mea </a:t>
            </a:r>
            <a:r>
              <a:rPr lang="en-US" sz="2800" dirty="0" err="1" smtClean="0">
                <a:solidFill>
                  <a:srgbClr val="00B0F0"/>
                </a:solidFill>
              </a:rPr>
              <a:t>consilia</a:t>
            </a:r>
            <a:r>
              <a:rPr lang="en-US" sz="2800" dirty="0" smtClean="0">
                <a:solidFill>
                  <a:srgbClr val="00B0F0"/>
                </a:solidFill>
              </a:rPr>
              <a:t> </a:t>
            </a:r>
            <a:r>
              <a:rPr lang="en-US" sz="2800" dirty="0" err="1" smtClean="0">
                <a:solidFill>
                  <a:srgbClr val="00B0F0"/>
                </a:solidFill>
              </a:rPr>
              <a:t>sequere</a:t>
            </a:r>
            <a:r>
              <a:rPr lang="en-US" sz="2800" dirty="0" smtClean="0">
                <a:solidFill>
                  <a:srgbClr val="00B0F0"/>
                </a:solidFill>
              </a:rPr>
              <a:t>.’</a:t>
            </a:r>
            <a:endParaRPr lang="nl-NL" sz="2800" dirty="0">
              <a:solidFill>
                <a:srgbClr val="00B0F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40</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kumimoji="0" lang="nl-NL" sz="2800" i="0" u="none" strike="noStrike" kern="1200" cap="none" spc="0" normalizeH="0" baseline="0" noProof="0" dirty="0" smtClean="0">
                <a:ln>
                  <a:noFill/>
                </a:ln>
                <a:effectLst/>
                <a:uLnTx/>
                <a:uFillTx/>
                <a:latin typeface="+mj-lt"/>
                <a:ea typeface="+mj-ea"/>
                <a:cs typeface="+mj-cs"/>
              </a:rPr>
              <a:t>Waaraan appelleert </a:t>
            </a:r>
            <a:r>
              <a:rPr kumimoji="0" lang="nl-NL" sz="2800" i="0" u="none" strike="noStrike" kern="1200" cap="none" spc="0" normalizeH="0" baseline="0" noProof="0" dirty="0" err="1" smtClean="0">
                <a:ln>
                  <a:noFill/>
                </a:ln>
                <a:effectLst/>
                <a:uLnTx/>
                <a:uFillTx/>
                <a:latin typeface="+mj-lt"/>
                <a:ea typeface="+mj-ea"/>
                <a:cs typeface="+mj-cs"/>
              </a:rPr>
              <a:t>Tanaquil</a:t>
            </a:r>
            <a:r>
              <a:rPr kumimoji="0" lang="nl-NL" sz="2800" i="0" u="none" strike="noStrike" kern="1200" cap="none" spc="0" normalizeH="0" baseline="0" noProof="0" dirty="0" smtClean="0">
                <a:ln>
                  <a:noFill/>
                </a:ln>
                <a:effectLst/>
                <a:uLnTx/>
                <a:uFillTx/>
                <a:latin typeface="+mj-lt"/>
                <a:ea typeface="+mj-ea"/>
                <a:cs typeface="+mj-cs"/>
              </a:rPr>
              <a:t> NIET bij </a:t>
            </a:r>
            <a:r>
              <a:rPr kumimoji="0" lang="nl-NL" sz="2800" i="0" u="none" strike="noStrike" kern="1200" cap="none" spc="0" normalizeH="0" baseline="0" noProof="0" dirty="0" err="1" smtClean="0">
                <a:ln>
                  <a:noFill/>
                </a:ln>
                <a:effectLst/>
                <a:uLnTx/>
                <a:uFillTx/>
                <a:latin typeface="+mj-lt"/>
                <a:ea typeface="+mj-ea"/>
                <a:cs typeface="+mj-cs"/>
              </a:rPr>
              <a:t>Servius</a:t>
            </a:r>
            <a:r>
              <a:rPr kumimoji="0" lang="nl-NL" sz="2800" i="0" u="none" strike="noStrike" kern="1200" cap="none" spc="0" normalizeH="0" baseline="0" noProof="0" dirty="0" smtClean="0">
                <a:ln>
                  <a:noFill/>
                </a:ln>
                <a:effectLst/>
                <a:uLnTx/>
                <a:uFillTx/>
                <a:latin typeface="+mj-lt"/>
                <a:ea typeface="+mj-ea"/>
                <a:cs typeface="+mj-cs"/>
              </a:rPr>
              <a:t>?</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aan de goden die het voorteken ooit gaven</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aan zijn gevoel voor drama t.a.v. </a:t>
            </a:r>
            <a:r>
              <a:rPr lang="nl-NL" sz="2800" dirty="0" smtClean="0">
                <a:solidFill>
                  <a:srgbClr val="00B050"/>
                </a:solidFill>
                <a:latin typeface="+mj-lt"/>
                <a:ea typeface="+mj-ea"/>
                <a:cs typeface="+mj-cs"/>
              </a:rPr>
              <a:t>wakker worden</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aan zijn buitenlandse komaf die geen argument is</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aan haar bereidwilligheid hem te steunen</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74</a:t>
            </a:fld>
            <a:endParaRPr lang="nl-NL"/>
          </a:p>
        </p:txBody>
      </p:sp>
      <p:sp>
        <p:nvSpPr>
          <p:cNvPr id="3" name="Rechthoek 2"/>
          <p:cNvSpPr/>
          <p:nvPr/>
        </p:nvSpPr>
        <p:spPr>
          <a:xfrm>
            <a:off x="179512" y="188640"/>
            <a:ext cx="8712968" cy="2110706"/>
          </a:xfrm>
          <a:prstGeom prst="rect">
            <a:avLst/>
          </a:prstGeom>
        </p:spPr>
        <p:txBody>
          <a:bodyPr wrap="square">
            <a:spAutoFit/>
          </a:bodyPr>
          <a:lstStyle/>
          <a:p>
            <a:pPr>
              <a:lnSpc>
                <a:spcPts val="4000"/>
              </a:lnSpc>
            </a:pPr>
            <a:r>
              <a:rPr lang="en-US" sz="2800" dirty="0" smtClean="0"/>
              <a:t>Cum clamor </a:t>
            </a:r>
            <a:r>
              <a:rPr lang="en-US" sz="2800" dirty="0" err="1" smtClean="0"/>
              <a:t>impetusque</a:t>
            </a:r>
            <a:r>
              <a:rPr lang="en-US" sz="2800" dirty="0" smtClean="0"/>
              <a:t> </a:t>
            </a:r>
            <a:r>
              <a:rPr lang="en-US" sz="2800" dirty="0" err="1" smtClean="0"/>
              <a:t>multitudinis</a:t>
            </a:r>
            <a:r>
              <a:rPr lang="en-US" sz="2800" dirty="0" smtClean="0"/>
              <a:t> </a:t>
            </a:r>
            <a:r>
              <a:rPr lang="en-US" sz="2800" dirty="0" err="1" smtClean="0"/>
              <a:t>vix</a:t>
            </a:r>
            <a:r>
              <a:rPr lang="en-US" sz="2800" dirty="0" smtClean="0"/>
              <a:t> </a:t>
            </a:r>
            <a:r>
              <a:rPr lang="en-US" sz="2800" dirty="0" err="1" smtClean="0"/>
              <a:t>sustineri</a:t>
            </a:r>
            <a:r>
              <a:rPr lang="en-US" sz="2800" dirty="0" smtClean="0"/>
              <a:t> </a:t>
            </a:r>
            <a:r>
              <a:rPr lang="en-US" sz="2800" dirty="0" err="1" smtClean="0"/>
              <a:t>posset</a:t>
            </a:r>
            <a:r>
              <a:rPr lang="en-US" sz="2800" dirty="0" smtClean="0"/>
              <a:t>, ex </a:t>
            </a:r>
            <a:r>
              <a:rPr lang="en-US" sz="2800" dirty="0" err="1" smtClean="0"/>
              <a:t>superiore</a:t>
            </a:r>
            <a:r>
              <a:rPr lang="en-US" sz="2800" dirty="0" smtClean="0"/>
              <a:t> parte </a:t>
            </a:r>
            <a:r>
              <a:rPr lang="en-US" sz="2800" dirty="0" err="1" smtClean="0"/>
              <a:t>aedium</a:t>
            </a:r>
            <a:r>
              <a:rPr lang="en-US" sz="2800" dirty="0" smtClean="0"/>
              <a:t> per </a:t>
            </a:r>
            <a:r>
              <a:rPr lang="en-US" sz="2800" dirty="0" err="1" smtClean="0"/>
              <a:t>fenestras</a:t>
            </a:r>
            <a:r>
              <a:rPr lang="en-US" sz="2800" dirty="0" smtClean="0"/>
              <a:t> in </a:t>
            </a:r>
            <a:r>
              <a:rPr lang="en-US" sz="2800" dirty="0" err="1" smtClean="0"/>
              <a:t>Novam</a:t>
            </a:r>
            <a:r>
              <a:rPr lang="en-US" sz="2800" dirty="0" smtClean="0"/>
              <a:t> </a:t>
            </a:r>
            <a:r>
              <a:rPr lang="en-US" sz="2800" dirty="0" err="1" smtClean="0"/>
              <a:t>viam</a:t>
            </a:r>
            <a:r>
              <a:rPr lang="en-US" sz="2800" dirty="0" smtClean="0"/>
              <a:t> </a:t>
            </a:r>
            <a:r>
              <a:rPr lang="en-US" sz="2800" dirty="0" err="1" smtClean="0"/>
              <a:t>versas—habitabat</a:t>
            </a:r>
            <a:r>
              <a:rPr lang="en-US" sz="2800" dirty="0" smtClean="0"/>
              <a:t> </a:t>
            </a:r>
            <a:r>
              <a:rPr lang="en-US" sz="2800" dirty="0" err="1" smtClean="0"/>
              <a:t>enim</a:t>
            </a:r>
            <a:r>
              <a:rPr lang="en-US" sz="2800" dirty="0" smtClean="0"/>
              <a:t> </a:t>
            </a:r>
            <a:r>
              <a:rPr lang="en-US" sz="2800" dirty="0" err="1" smtClean="0"/>
              <a:t>rex</a:t>
            </a:r>
            <a:r>
              <a:rPr lang="en-US" sz="2800" dirty="0" smtClean="0"/>
              <a:t> ad </a:t>
            </a:r>
            <a:r>
              <a:rPr lang="en-US" sz="2800" dirty="0" err="1" smtClean="0"/>
              <a:t>Iovis</a:t>
            </a:r>
            <a:r>
              <a:rPr lang="en-US" sz="2800" dirty="0" smtClean="0"/>
              <a:t> </a:t>
            </a:r>
            <a:r>
              <a:rPr lang="en-US" sz="2800" dirty="0" err="1" smtClean="0"/>
              <a:t>Statoris—populum</a:t>
            </a:r>
            <a:r>
              <a:rPr lang="en-US" sz="2800" dirty="0" smtClean="0"/>
              <a:t> </a:t>
            </a:r>
            <a:r>
              <a:rPr lang="en-US" sz="2800" dirty="0" err="1" smtClean="0"/>
              <a:t>Tanaquil</a:t>
            </a:r>
            <a:r>
              <a:rPr lang="en-US" sz="2800" dirty="0" smtClean="0"/>
              <a:t> </a:t>
            </a:r>
            <a:r>
              <a:rPr lang="en-US" sz="2800" dirty="0" err="1" smtClean="0"/>
              <a:t>adloquitur</a:t>
            </a:r>
            <a:r>
              <a:rPr lang="en-US" sz="2800" dirty="0" smtClean="0"/>
              <a:t>. </a:t>
            </a:r>
            <a:r>
              <a:rPr lang="en-US" sz="2800" dirty="0" err="1" smtClean="0"/>
              <a:t>Iubet</a:t>
            </a:r>
            <a:r>
              <a:rPr lang="en-US" sz="2800" dirty="0" smtClean="0"/>
              <a:t> </a:t>
            </a:r>
            <a:r>
              <a:rPr lang="en-US" sz="2800" dirty="0" smtClean="0">
                <a:solidFill>
                  <a:srgbClr val="FFFF00"/>
                </a:solidFill>
              </a:rPr>
              <a:t>bono </a:t>
            </a:r>
            <a:r>
              <a:rPr lang="en-US" sz="2800" dirty="0" err="1" smtClean="0">
                <a:solidFill>
                  <a:srgbClr val="FFFF00"/>
                </a:solidFill>
              </a:rPr>
              <a:t>animo</a:t>
            </a:r>
            <a:r>
              <a:rPr lang="en-US" sz="2800" dirty="0" smtClean="0">
                <a:solidFill>
                  <a:srgbClr val="FFFF00"/>
                </a:solidFill>
              </a:rPr>
              <a:t> </a:t>
            </a:r>
            <a:r>
              <a:rPr lang="en-US" sz="2800" dirty="0" err="1" smtClean="0">
                <a:solidFill>
                  <a:srgbClr val="FFFF00"/>
                </a:solidFill>
              </a:rPr>
              <a:t>esse</a:t>
            </a:r>
            <a:r>
              <a:rPr lang="en-US" sz="2800" dirty="0" smtClean="0">
                <a:solidFill>
                  <a:srgbClr val="FFFF00"/>
                </a:solidFill>
              </a:rPr>
              <a:t>;</a:t>
            </a:r>
            <a:endParaRPr lang="nl-NL" sz="2800" dirty="0">
              <a:solidFill>
                <a:srgbClr val="FFFF0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smtClean="0">
                <a:solidFill>
                  <a:schemeClr val="accent3">
                    <a:lumMod val="60000"/>
                    <a:lumOff val="40000"/>
                  </a:schemeClr>
                </a:solidFill>
                <a:latin typeface="+mj-lt"/>
                <a:ea typeface="+mj-ea"/>
                <a:cs typeface="+mj-cs"/>
              </a:rPr>
              <a:t>Na </a:t>
            </a:r>
            <a:r>
              <a:rPr lang="nl-NL" sz="2800" dirty="0" smtClean="0">
                <a:solidFill>
                  <a:schemeClr val="accent3">
                    <a:lumMod val="60000"/>
                    <a:lumOff val="40000"/>
                  </a:schemeClr>
                </a:solidFill>
                <a:latin typeface="+mj-lt"/>
                <a:ea typeface="+mj-ea"/>
                <a:cs typeface="+mj-cs"/>
              </a:rPr>
              <a:t>T</a:t>
            </a:r>
            <a:r>
              <a:rPr lang="nl-NL" sz="2800" noProof="0" dirty="0" err="1" smtClean="0">
                <a:solidFill>
                  <a:schemeClr val="accent3">
                    <a:lumMod val="60000"/>
                    <a:lumOff val="40000"/>
                  </a:schemeClr>
                </a:solidFill>
                <a:latin typeface="+mj-lt"/>
                <a:ea typeface="+mj-ea"/>
                <a:cs typeface="+mj-cs"/>
              </a:rPr>
              <a:t>anaquil’s</a:t>
            </a:r>
            <a:r>
              <a:rPr lang="nl-NL" sz="2800" noProof="0" dirty="0" smtClean="0">
                <a:solidFill>
                  <a:schemeClr val="accent3">
                    <a:lumMod val="60000"/>
                    <a:lumOff val="40000"/>
                  </a:schemeClr>
                </a:solidFill>
                <a:latin typeface="+mj-lt"/>
                <a:ea typeface="+mj-ea"/>
                <a:cs typeface="+mj-cs"/>
              </a:rPr>
              <a:t> instructies voor </a:t>
            </a:r>
            <a:r>
              <a:rPr lang="nl-NL" sz="2800" noProof="0" dirty="0" err="1" smtClean="0">
                <a:solidFill>
                  <a:schemeClr val="accent3">
                    <a:lumMod val="60000"/>
                    <a:lumOff val="40000"/>
                  </a:schemeClr>
                </a:solidFill>
                <a:latin typeface="+mj-lt"/>
                <a:ea typeface="+mj-ea"/>
                <a:cs typeface="+mj-cs"/>
              </a:rPr>
              <a:t>Servius</a:t>
            </a:r>
            <a:r>
              <a:rPr lang="nl-NL" sz="2800" noProof="0" dirty="0" smtClean="0">
                <a:solidFill>
                  <a:schemeClr val="accent3">
                    <a:lumMod val="60000"/>
                    <a:lumOff val="40000"/>
                  </a:schemeClr>
                </a:solidFill>
                <a:latin typeface="+mj-lt"/>
                <a:ea typeface="+mj-ea"/>
                <a:cs typeface="+mj-cs"/>
              </a:rPr>
              <a:t>, spreekt zij het volk geruststellend toe. Het volk had wat opgevangen over een aanslag op de koning en wil informatie. Nu moet de overdracht van de macht aan </a:t>
            </a:r>
            <a:r>
              <a:rPr lang="nl-NL" sz="2800" noProof="0" dirty="0" err="1" smtClean="0">
                <a:solidFill>
                  <a:schemeClr val="accent3">
                    <a:lumMod val="60000"/>
                    <a:lumOff val="40000"/>
                  </a:schemeClr>
                </a:solidFill>
                <a:latin typeface="+mj-lt"/>
                <a:ea typeface="+mj-ea"/>
                <a:cs typeface="+mj-cs"/>
              </a:rPr>
              <a:t>Servius</a:t>
            </a:r>
            <a:r>
              <a:rPr lang="nl-NL" sz="2800" noProof="0" dirty="0" smtClean="0">
                <a:solidFill>
                  <a:schemeClr val="accent3">
                    <a:lumMod val="60000"/>
                    <a:lumOff val="40000"/>
                  </a:schemeClr>
                </a:solidFill>
                <a:latin typeface="+mj-lt"/>
                <a:ea typeface="+mj-ea"/>
                <a:cs typeface="+mj-cs"/>
              </a:rPr>
              <a:t> “verkocht” worden.</a:t>
            </a: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75</a:t>
            </a:fld>
            <a:endParaRPr lang="nl-NL"/>
          </a:p>
        </p:txBody>
      </p:sp>
      <p:sp>
        <p:nvSpPr>
          <p:cNvPr id="3" name="Rechthoek 2"/>
          <p:cNvSpPr/>
          <p:nvPr/>
        </p:nvSpPr>
        <p:spPr>
          <a:xfrm>
            <a:off x="179512" y="188640"/>
            <a:ext cx="8712968" cy="3136628"/>
          </a:xfrm>
          <a:prstGeom prst="rect">
            <a:avLst/>
          </a:prstGeom>
        </p:spPr>
        <p:txBody>
          <a:bodyPr wrap="square">
            <a:spAutoFit/>
          </a:bodyPr>
          <a:lstStyle/>
          <a:p>
            <a:pPr>
              <a:lnSpc>
                <a:spcPts val="4000"/>
              </a:lnSpc>
            </a:pPr>
            <a:r>
              <a:rPr lang="en-US" sz="2800" dirty="0" err="1" smtClean="0">
                <a:solidFill>
                  <a:srgbClr val="FFFF00"/>
                </a:solidFill>
              </a:rPr>
              <a:t>sopitum</a:t>
            </a:r>
            <a:r>
              <a:rPr lang="en-US" sz="2800" dirty="0" smtClean="0">
                <a:solidFill>
                  <a:srgbClr val="FFFF00"/>
                </a:solidFill>
              </a:rPr>
              <a:t> </a:t>
            </a:r>
            <a:r>
              <a:rPr lang="en-US" sz="2800" dirty="0" err="1" smtClean="0">
                <a:solidFill>
                  <a:srgbClr val="FFFF00"/>
                </a:solidFill>
              </a:rPr>
              <a:t>fuisse</a:t>
            </a:r>
            <a:r>
              <a:rPr lang="en-US" sz="2800" dirty="0" smtClean="0">
                <a:solidFill>
                  <a:srgbClr val="FFFF00"/>
                </a:solidFill>
              </a:rPr>
              <a:t> </a:t>
            </a:r>
            <a:r>
              <a:rPr lang="en-US" sz="2800" dirty="0" err="1" smtClean="0">
                <a:solidFill>
                  <a:srgbClr val="FFFF00"/>
                </a:solidFill>
              </a:rPr>
              <a:t>regem</a:t>
            </a:r>
            <a:r>
              <a:rPr lang="en-US" sz="2800" dirty="0" smtClean="0">
                <a:solidFill>
                  <a:srgbClr val="FFFF00"/>
                </a:solidFill>
              </a:rPr>
              <a:t> </a:t>
            </a:r>
            <a:r>
              <a:rPr lang="en-US" sz="2800" dirty="0" err="1" smtClean="0">
                <a:solidFill>
                  <a:srgbClr val="FFFF00"/>
                </a:solidFill>
              </a:rPr>
              <a:t>subito</a:t>
            </a:r>
            <a:r>
              <a:rPr lang="en-US" sz="2800" dirty="0" smtClean="0">
                <a:solidFill>
                  <a:srgbClr val="FFFF00"/>
                </a:solidFill>
              </a:rPr>
              <a:t> </a:t>
            </a:r>
            <a:r>
              <a:rPr lang="en-US" sz="2800" dirty="0" err="1" smtClean="0">
                <a:solidFill>
                  <a:srgbClr val="FFFF00"/>
                </a:solidFill>
              </a:rPr>
              <a:t>ictu</a:t>
            </a:r>
            <a:r>
              <a:rPr lang="en-US" sz="2800" dirty="0" smtClean="0">
                <a:solidFill>
                  <a:srgbClr val="FFFF00"/>
                </a:solidFill>
              </a:rPr>
              <a:t>; </a:t>
            </a:r>
            <a:r>
              <a:rPr lang="en-US" sz="2800" dirty="0" err="1" smtClean="0">
                <a:solidFill>
                  <a:srgbClr val="FFFF00"/>
                </a:solidFill>
              </a:rPr>
              <a:t>ferrum</a:t>
            </a:r>
            <a:r>
              <a:rPr lang="en-US" sz="2800" dirty="0" smtClean="0">
                <a:solidFill>
                  <a:srgbClr val="FFFF00"/>
                </a:solidFill>
              </a:rPr>
              <a:t> </a:t>
            </a:r>
            <a:r>
              <a:rPr lang="en-US" sz="2800" dirty="0" err="1" smtClean="0">
                <a:solidFill>
                  <a:srgbClr val="FFFF00"/>
                </a:solidFill>
              </a:rPr>
              <a:t>haud</a:t>
            </a:r>
            <a:r>
              <a:rPr lang="en-US" sz="2800" dirty="0" smtClean="0">
                <a:solidFill>
                  <a:srgbClr val="FFFF00"/>
                </a:solidFill>
              </a:rPr>
              <a:t> </a:t>
            </a:r>
            <a:r>
              <a:rPr lang="en-US" sz="2800" dirty="0" err="1" smtClean="0">
                <a:solidFill>
                  <a:srgbClr val="FFFF00"/>
                </a:solidFill>
              </a:rPr>
              <a:t>alte</a:t>
            </a:r>
            <a:r>
              <a:rPr lang="en-US" sz="2800" dirty="0" smtClean="0">
                <a:solidFill>
                  <a:srgbClr val="FFFF00"/>
                </a:solidFill>
              </a:rPr>
              <a:t> in corpus </a:t>
            </a:r>
            <a:r>
              <a:rPr lang="en-US" sz="2800" dirty="0" err="1" smtClean="0">
                <a:solidFill>
                  <a:srgbClr val="FFFF00"/>
                </a:solidFill>
              </a:rPr>
              <a:t>descendisse</a:t>
            </a:r>
            <a:r>
              <a:rPr lang="en-US" sz="2800" dirty="0" smtClean="0">
                <a:solidFill>
                  <a:srgbClr val="FFFF00"/>
                </a:solidFill>
              </a:rPr>
              <a:t>; </a:t>
            </a:r>
            <a:r>
              <a:rPr lang="en-US" sz="2800" dirty="0" err="1" smtClean="0">
                <a:solidFill>
                  <a:srgbClr val="FFFF00"/>
                </a:solidFill>
              </a:rPr>
              <a:t>iam</a:t>
            </a:r>
            <a:r>
              <a:rPr lang="en-US" sz="2800" dirty="0" smtClean="0">
                <a:solidFill>
                  <a:srgbClr val="FFFF00"/>
                </a:solidFill>
              </a:rPr>
              <a:t> ad se </a:t>
            </a:r>
            <a:r>
              <a:rPr lang="en-US" sz="2800" dirty="0" err="1" smtClean="0">
                <a:solidFill>
                  <a:srgbClr val="FFFF00"/>
                </a:solidFill>
              </a:rPr>
              <a:t>redisse</a:t>
            </a:r>
            <a:r>
              <a:rPr lang="en-US" sz="2800" dirty="0" smtClean="0">
                <a:solidFill>
                  <a:srgbClr val="FFFF00"/>
                </a:solidFill>
              </a:rPr>
              <a:t>; </a:t>
            </a:r>
            <a:r>
              <a:rPr lang="en-US" sz="2800" dirty="0" err="1" smtClean="0">
                <a:solidFill>
                  <a:srgbClr val="FFFF00"/>
                </a:solidFill>
              </a:rPr>
              <a:t>inspectum</a:t>
            </a:r>
            <a:r>
              <a:rPr lang="en-US" sz="2800" dirty="0" smtClean="0">
                <a:solidFill>
                  <a:srgbClr val="FFFF00"/>
                </a:solidFill>
              </a:rPr>
              <a:t> </a:t>
            </a:r>
            <a:r>
              <a:rPr lang="en-US" sz="2800" dirty="0" err="1" smtClean="0">
                <a:solidFill>
                  <a:srgbClr val="FFFF00"/>
                </a:solidFill>
              </a:rPr>
              <a:t>volnus</a:t>
            </a:r>
            <a:r>
              <a:rPr lang="en-US" sz="2800" dirty="0" smtClean="0">
                <a:solidFill>
                  <a:srgbClr val="FFFF00"/>
                </a:solidFill>
              </a:rPr>
              <a:t> </a:t>
            </a:r>
            <a:r>
              <a:rPr lang="en-US" sz="2800" dirty="0" err="1" smtClean="0">
                <a:solidFill>
                  <a:srgbClr val="FFFF00"/>
                </a:solidFill>
              </a:rPr>
              <a:t>absterso</a:t>
            </a:r>
            <a:r>
              <a:rPr lang="en-US" sz="2800" dirty="0" smtClean="0">
                <a:solidFill>
                  <a:srgbClr val="FFFF00"/>
                </a:solidFill>
              </a:rPr>
              <a:t> </a:t>
            </a:r>
            <a:r>
              <a:rPr lang="en-US" sz="2800" dirty="0" err="1" smtClean="0">
                <a:solidFill>
                  <a:srgbClr val="FFFF00"/>
                </a:solidFill>
              </a:rPr>
              <a:t>cruore</a:t>
            </a:r>
            <a:r>
              <a:rPr lang="en-US" sz="2800" dirty="0" smtClean="0">
                <a:solidFill>
                  <a:srgbClr val="FFFF00"/>
                </a:solidFill>
              </a:rPr>
              <a:t>; </a:t>
            </a:r>
            <a:r>
              <a:rPr lang="en-US" sz="2800" dirty="0" err="1" smtClean="0">
                <a:solidFill>
                  <a:srgbClr val="FFFF00"/>
                </a:solidFill>
              </a:rPr>
              <a:t>omnia</a:t>
            </a:r>
            <a:r>
              <a:rPr lang="en-US" sz="2800" dirty="0" smtClean="0">
                <a:solidFill>
                  <a:srgbClr val="FFFF00"/>
                </a:solidFill>
              </a:rPr>
              <a:t> </a:t>
            </a:r>
            <a:r>
              <a:rPr lang="en-US" sz="2800" dirty="0" err="1" smtClean="0">
                <a:solidFill>
                  <a:srgbClr val="FFFF00"/>
                </a:solidFill>
              </a:rPr>
              <a:t>salubria</a:t>
            </a:r>
            <a:r>
              <a:rPr lang="en-US" sz="2800" dirty="0" smtClean="0">
                <a:solidFill>
                  <a:srgbClr val="FFFF00"/>
                </a:solidFill>
              </a:rPr>
              <a:t> </a:t>
            </a:r>
            <a:r>
              <a:rPr lang="en-US" sz="2800" dirty="0" err="1" smtClean="0">
                <a:solidFill>
                  <a:srgbClr val="FFFF00"/>
                </a:solidFill>
              </a:rPr>
              <a:t>esse</a:t>
            </a:r>
            <a:r>
              <a:rPr lang="en-US" sz="2800" dirty="0" smtClean="0">
                <a:solidFill>
                  <a:srgbClr val="FFFF00"/>
                </a:solidFill>
              </a:rPr>
              <a:t>; </a:t>
            </a:r>
            <a:r>
              <a:rPr lang="en-US" sz="2800" dirty="0" err="1" smtClean="0">
                <a:solidFill>
                  <a:srgbClr val="FFFF00"/>
                </a:solidFill>
              </a:rPr>
              <a:t>confidere</a:t>
            </a:r>
            <a:r>
              <a:rPr lang="en-US" sz="2800" dirty="0" smtClean="0">
                <a:solidFill>
                  <a:srgbClr val="FFFF00"/>
                </a:solidFill>
              </a:rPr>
              <a:t> </a:t>
            </a:r>
            <a:r>
              <a:rPr lang="en-US" sz="2800" dirty="0" err="1" smtClean="0">
                <a:solidFill>
                  <a:srgbClr val="FFFF00"/>
                </a:solidFill>
              </a:rPr>
              <a:t>propediem</a:t>
            </a:r>
            <a:r>
              <a:rPr lang="en-US" sz="2800" dirty="0" smtClean="0">
                <a:solidFill>
                  <a:srgbClr val="FFFF00"/>
                </a:solidFill>
              </a:rPr>
              <a:t> </a:t>
            </a:r>
            <a:r>
              <a:rPr lang="en-US" sz="2800" dirty="0" err="1" smtClean="0">
                <a:solidFill>
                  <a:srgbClr val="FFFF00"/>
                </a:solidFill>
              </a:rPr>
              <a:t>ipsum</a:t>
            </a:r>
            <a:r>
              <a:rPr lang="en-US" sz="2800" dirty="0" smtClean="0">
                <a:solidFill>
                  <a:srgbClr val="FFFF00"/>
                </a:solidFill>
              </a:rPr>
              <a:t> </a:t>
            </a:r>
            <a:r>
              <a:rPr lang="en-US" sz="2800" dirty="0" err="1" smtClean="0">
                <a:solidFill>
                  <a:srgbClr val="FFFF00"/>
                </a:solidFill>
              </a:rPr>
              <a:t>eos</a:t>
            </a:r>
            <a:r>
              <a:rPr lang="en-US" sz="2800" dirty="0" smtClean="0">
                <a:solidFill>
                  <a:srgbClr val="FFFF00"/>
                </a:solidFill>
              </a:rPr>
              <a:t> </a:t>
            </a:r>
            <a:r>
              <a:rPr lang="en-US" sz="2800" dirty="0" err="1" smtClean="0">
                <a:solidFill>
                  <a:srgbClr val="FFFF00"/>
                </a:solidFill>
              </a:rPr>
              <a:t>visuros</a:t>
            </a:r>
            <a:r>
              <a:rPr lang="en-US" sz="2800" dirty="0" smtClean="0">
                <a:solidFill>
                  <a:srgbClr val="FFFF00"/>
                </a:solidFill>
              </a:rPr>
              <a:t>; interim Ser. </a:t>
            </a:r>
            <a:r>
              <a:rPr lang="en-US" sz="2800" dirty="0" err="1" smtClean="0">
                <a:solidFill>
                  <a:srgbClr val="FFFF00"/>
                </a:solidFill>
              </a:rPr>
              <a:t>Tullio</a:t>
            </a:r>
            <a:r>
              <a:rPr lang="en-US" sz="2800" dirty="0" smtClean="0">
                <a:solidFill>
                  <a:srgbClr val="FFFF00"/>
                </a:solidFill>
              </a:rPr>
              <a:t> </a:t>
            </a:r>
            <a:r>
              <a:rPr lang="en-US" sz="2800" dirty="0" err="1" smtClean="0">
                <a:solidFill>
                  <a:srgbClr val="FFFF00"/>
                </a:solidFill>
              </a:rPr>
              <a:t>iubere</a:t>
            </a:r>
            <a:r>
              <a:rPr lang="en-US" sz="2800" dirty="0" smtClean="0">
                <a:solidFill>
                  <a:srgbClr val="FFFF00"/>
                </a:solidFill>
              </a:rPr>
              <a:t> </a:t>
            </a:r>
            <a:r>
              <a:rPr lang="en-US" sz="2800" dirty="0" err="1" smtClean="0">
                <a:solidFill>
                  <a:srgbClr val="FFFF00"/>
                </a:solidFill>
              </a:rPr>
              <a:t>populum</a:t>
            </a:r>
            <a:r>
              <a:rPr lang="en-US" sz="2800" dirty="0" smtClean="0">
                <a:solidFill>
                  <a:srgbClr val="FFFF00"/>
                </a:solidFill>
              </a:rPr>
              <a:t> </a:t>
            </a:r>
            <a:r>
              <a:rPr lang="en-US" sz="2800" dirty="0" err="1" smtClean="0">
                <a:solidFill>
                  <a:srgbClr val="FFFF00"/>
                </a:solidFill>
              </a:rPr>
              <a:t>dicto</a:t>
            </a:r>
            <a:r>
              <a:rPr lang="en-US" sz="2800" dirty="0" smtClean="0">
                <a:solidFill>
                  <a:srgbClr val="FFFF00"/>
                </a:solidFill>
              </a:rPr>
              <a:t> </a:t>
            </a:r>
            <a:r>
              <a:rPr lang="en-US" sz="2800" dirty="0" err="1" smtClean="0">
                <a:solidFill>
                  <a:srgbClr val="FFFF00"/>
                </a:solidFill>
              </a:rPr>
              <a:t>audientem</a:t>
            </a:r>
            <a:r>
              <a:rPr lang="en-US" sz="2800" dirty="0" smtClean="0">
                <a:solidFill>
                  <a:srgbClr val="FFFF00"/>
                </a:solidFill>
              </a:rPr>
              <a:t> </a:t>
            </a:r>
            <a:r>
              <a:rPr lang="en-US" sz="2800" dirty="0" err="1" smtClean="0">
                <a:solidFill>
                  <a:srgbClr val="FFFF00"/>
                </a:solidFill>
              </a:rPr>
              <a:t>esse</a:t>
            </a:r>
            <a:r>
              <a:rPr lang="en-US" sz="2800" dirty="0" smtClean="0">
                <a:solidFill>
                  <a:srgbClr val="FFFF00"/>
                </a:solidFill>
              </a:rPr>
              <a:t>; </a:t>
            </a:r>
            <a:r>
              <a:rPr lang="en-US" sz="2800" dirty="0" err="1" smtClean="0">
                <a:solidFill>
                  <a:srgbClr val="FFFF00"/>
                </a:solidFill>
              </a:rPr>
              <a:t>eum</a:t>
            </a:r>
            <a:r>
              <a:rPr lang="en-US" sz="2800" dirty="0" smtClean="0">
                <a:solidFill>
                  <a:srgbClr val="FFFF00"/>
                </a:solidFill>
              </a:rPr>
              <a:t> </a:t>
            </a:r>
            <a:r>
              <a:rPr lang="en-US" sz="2800" dirty="0" err="1" smtClean="0">
                <a:solidFill>
                  <a:srgbClr val="FFFF00"/>
                </a:solidFill>
              </a:rPr>
              <a:t>iura</a:t>
            </a:r>
            <a:r>
              <a:rPr lang="en-US" sz="2800" dirty="0" smtClean="0">
                <a:solidFill>
                  <a:srgbClr val="FFFF00"/>
                </a:solidFill>
              </a:rPr>
              <a:t> </a:t>
            </a:r>
            <a:r>
              <a:rPr lang="en-US" sz="2800" dirty="0" err="1" smtClean="0">
                <a:solidFill>
                  <a:srgbClr val="FFFF00"/>
                </a:solidFill>
              </a:rPr>
              <a:t>redditurum</a:t>
            </a:r>
            <a:r>
              <a:rPr lang="en-US" sz="2800" dirty="0" smtClean="0">
                <a:solidFill>
                  <a:srgbClr val="FFFF00"/>
                </a:solidFill>
              </a:rPr>
              <a:t> </a:t>
            </a:r>
            <a:r>
              <a:rPr lang="en-US" sz="2800" dirty="0" err="1" smtClean="0">
                <a:solidFill>
                  <a:srgbClr val="FFFF00"/>
                </a:solidFill>
              </a:rPr>
              <a:t>obiturumque</a:t>
            </a:r>
            <a:r>
              <a:rPr lang="en-US" sz="2800" dirty="0" smtClean="0">
                <a:solidFill>
                  <a:srgbClr val="FFFF00"/>
                </a:solidFill>
              </a:rPr>
              <a:t> alia </a:t>
            </a:r>
            <a:r>
              <a:rPr lang="en-US" sz="2800" dirty="0" err="1" smtClean="0">
                <a:solidFill>
                  <a:srgbClr val="FFFF00"/>
                </a:solidFill>
              </a:rPr>
              <a:t>regis</a:t>
            </a:r>
            <a:r>
              <a:rPr lang="en-US" sz="2800" dirty="0" smtClean="0">
                <a:solidFill>
                  <a:srgbClr val="FFFF00"/>
                </a:solidFill>
              </a:rPr>
              <a:t> </a:t>
            </a:r>
            <a:r>
              <a:rPr lang="en-US" sz="2800" dirty="0" err="1" smtClean="0">
                <a:solidFill>
                  <a:srgbClr val="FFFF00"/>
                </a:solidFill>
              </a:rPr>
              <a:t>munia</a:t>
            </a:r>
            <a:r>
              <a:rPr lang="en-US" sz="2800" dirty="0" smtClean="0">
                <a:solidFill>
                  <a:srgbClr val="FFFF00"/>
                </a:solidFill>
              </a:rPr>
              <a:t> </a:t>
            </a:r>
            <a:r>
              <a:rPr lang="en-US" sz="2800" dirty="0" err="1" smtClean="0">
                <a:solidFill>
                  <a:srgbClr val="FFFF00"/>
                </a:solidFill>
              </a:rPr>
              <a:t>esse</a:t>
            </a:r>
            <a:r>
              <a:rPr lang="en-US" sz="2800" dirty="0" smtClean="0">
                <a:solidFill>
                  <a:srgbClr val="FFFF00"/>
                </a:solidFill>
              </a:rPr>
              <a:t>.</a:t>
            </a:r>
            <a:endParaRPr lang="nl-NL" sz="2800" dirty="0">
              <a:solidFill>
                <a:srgbClr val="FFFF0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41</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Welke tactiek volgt </a:t>
            </a:r>
            <a:r>
              <a:rPr lang="nl-NL" sz="2800" dirty="0" err="1" smtClean="0">
                <a:latin typeface="+mj-lt"/>
                <a:ea typeface="+mj-ea"/>
                <a:cs typeface="+mj-cs"/>
              </a:rPr>
              <a:t>Tanaquil</a:t>
            </a:r>
            <a:r>
              <a:rPr lang="nl-NL" sz="2800" dirty="0" smtClean="0">
                <a:latin typeface="+mj-lt"/>
                <a:ea typeface="+mj-ea"/>
                <a:cs typeface="+mj-cs"/>
              </a:rPr>
              <a:t> blijkens haar woorden?</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a:t>
            </a:r>
            <a:r>
              <a:rPr lang="nl-NL" sz="2800" dirty="0" err="1" smtClean="0">
                <a:solidFill>
                  <a:srgbClr val="00B050"/>
                </a:solidFill>
                <a:latin typeface="+mj-lt"/>
                <a:ea typeface="+mj-ea"/>
                <a:cs typeface="+mj-cs"/>
              </a:rPr>
              <a:t>Priscus</a:t>
            </a:r>
            <a:r>
              <a:rPr lang="nl-NL" sz="2800" dirty="0" smtClean="0">
                <a:solidFill>
                  <a:srgbClr val="00B050"/>
                </a:solidFill>
                <a:latin typeface="+mj-lt"/>
                <a:ea typeface="+mj-ea"/>
                <a:cs typeface="+mj-cs"/>
              </a:rPr>
              <a:t> is bijna dood: nog even wachten dus</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het volk moet </a:t>
            </a:r>
            <a:r>
              <a:rPr kumimoji="0" lang="nl-NL" sz="2800" i="0" u="none" strike="noStrike" kern="1200" cap="none" spc="0" normalizeH="0" noProof="0" dirty="0" err="1" smtClean="0">
                <a:ln>
                  <a:noFill/>
                </a:ln>
                <a:solidFill>
                  <a:srgbClr val="00B050"/>
                </a:solidFill>
                <a:effectLst/>
                <a:uLnTx/>
                <a:uFillTx/>
                <a:latin typeface="+mj-lt"/>
                <a:ea typeface="+mj-ea"/>
                <a:cs typeface="+mj-cs"/>
              </a:rPr>
              <a:t>Priscus</a:t>
            </a:r>
            <a:r>
              <a:rPr kumimoji="0" lang="nl-NL" sz="2800" i="0" u="none" strike="noStrike" kern="1200" cap="none" spc="0" normalizeH="0" noProof="0" dirty="0" smtClean="0">
                <a:ln>
                  <a:noFill/>
                </a:ln>
                <a:solidFill>
                  <a:srgbClr val="00B050"/>
                </a:solidFill>
                <a:effectLst/>
                <a:uLnTx/>
                <a:uFillTx/>
                <a:latin typeface="+mj-lt"/>
                <a:ea typeface="+mj-ea"/>
                <a:cs typeface="+mj-cs"/>
              </a:rPr>
              <a:t> blijven steunen, </a:t>
            </a:r>
            <a:r>
              <a:rPr kumimoji="0" lang="nl-NL" sz="2800" i="0" u="none" strike="noStrike" kern="1200" cap="none" spc="0" normalizeH="0" noProof="0" dirty="0" err="1" smtClean="0">
                <a:ln>
                  <a:noFill/>
                </a:ln>
                <a:solidFill>
                  <a:srgbClr val="00B050"/>
                </a:solidFill>
                <a:effectLst/>
                <a:uLnTx/>
                <a:uFillTx/>
                <a:latin typeface="+mj-lt"/>
                <a:ea typeface="+mj-ea"/>
                <a:cs typeface="+mj-cs"/>
              </a:rPr>
              <a:t>Servius</a:t>
            </a:r>
            <a:r>
              <a:rPr kumimoji="0" lang="nl-NL" sz="2800" i="0" u="none" strike="noStrike" kern="1200" cap="none" spc="0" normalizeH="0" noProof="0" dirty="0" smtClean="0">
                <a:ln>
                  <a:noFill/>
                </a:ln>
                <a:solidFill>
                  <a:srgbClr val="00B050"/>
                </a:solidFill>
                <a:effectLst/>
                <a:uLnTx/>
                <a:uFillTx/>
                <a:latin typeface="+mj-lt"/>
                <a:ea typeface="+mj-ea"/>
                <a:cs typeface="+mj-cs"/>
              </a:rPr>
              <a:t> niet</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a:t>
            </a:r>
            <a:r>
              <a:rPr lang="nl-NL" sz="2800" dirty="0" err="1" smtClean="0">
                <a:solidFill>
                  <a:srgbClr val="00B050"/>
                </a:solidFill>
                <a:latin typeface="+mj-lt"/>
                <a:ea typeface="+mj-ea"/>
                <a:cs typeface="+mj-cs"/>
              </a:rPr>
              <a:t>Priscus</a:t>
            </a:r>
            <a:r>
              <a:rPr lang="nl-NL" sz="2800" dirty="0" smtClean="0">
                <a:solidFill>
                  <a:srgbClr val="00B050"/>
                </a:solidFill>
                <a:latin typeface="+mj-lt"/>
                <a:ea typeface="+mj-ea"/>
                <a:cs typeface="+mj-cs"/>
              </a:rPr>
              <a:t> komt wel terug, </a:t>
            </a:r>
            <a:r>
              <a:rPr lang="nl-NL" sz="2800" dirty="0" err="1" smtClean="0">
                <a:solidFill>
                  <a:srgbClr val="00B050"/>
                </a:solidFill>
                <a:latin typeface="+mj-lt"/>
                <a:ea typeface="+mj-ea"/>
                <a:cs typeface="+mj-cs"/>
              </a:rPr>
              <a:t>Servius</a:t>
            </a:r>
            <a:r>
              <a:rPr lang="nl-NL" sz="2800" dirty="0" smtClean="0">
                <a:solidFill>
                  <a:srgbClr val="00B050"/>
                </a:solidFill>
                <a:latin typeface="+mj-lt"/>
                <a:ea typeface="+mj-ea"/>
                <a:cs typeface="+mj-cs"/>
              </a:rPr>
              <a:t> neemt dus waar </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kumimoji="0" lang="nl-NL" sz="2800" i="0" u="none" strike="noStrike" kern="1200" cap="none" spc="0" normalizeH="0" noProof="0" dirty="0" err="1" smtClean="0">
                <a:ln>
                  <a:noFill/>
                </a:ln>
                <a:solidFill>
                  <a:srgbClr val="00B050"/>
                </a:solidFill>
                <a:effectLst/>
                <a:uLnTx/>
                <a:uFillTx/>
                <a:latin typeface="+mj-lt"/>
                <a:ea typeface="+mj-ea"/>
                <a:cs typeface="+mj-cs"/>
              </a:rPr>
              <a:t>Priscus</a:t>
            </a:r>
            <a:r>
              <a:rPr kumimoji="0" lang="nl-NL" sz="2800" i="0" u="none" strike="noStrike" kern="1200" cap="none" spc="0" normalizeH="0" noProof="0" dirty="0" smtClean="0">
                <a:ln>
                  <a:noFill/>
                </a:ln>
                <a:solidFill>
                  <a:srgbClr val="00B050"/>
                </a:solidFill>
                <a:effectLst/>
                <a:uLnTx/>
                <a:uFillTx/>
                <a:latin typeface="+mj-lt"/>
                <a:ea typeface="+mj-ea"/>
                <a:cs typeface="+mj-cs"/>
              </a:rPr>
              <a:t> heeft </a:t>
            </a:r>
            <a:r>
              <a:rPr kumimoji="0" lang="nl-NL" sz="2800" i="0" u="none" strike="noStrike" kern="1200" cap="none" spc="0" normalizeH="0" noProof="0" dirty="0" err="1" smtClean="0">
                <a:ln>
                  <a:noFill/>
                </a:ln>
                <a:solidFill>
                  <a:srgbClr val="00B050"/>
                </a:solidFill>
                <a:effectLst/>
                <a:uLnTx/>
                <a:uFillTx/>
                <a:latin typeface="+mj-lt"/>
                <a:ea typeface="+mj-ea"/>
                <a:cs typeface="+mj-cs"/>
              </a:rPr>
              <a:t>Servius</a:t>
            </a:r>
            <a:r>
              <a:rPr kumimoji="0" lang="nl-NL" sz="2800" i="0" u="none" strike="noStrike" kern="1200" cap="none" spc="0" normalizeH="0" noProof="0" dirty="0" smtClean="0">
                <a:ln>
                  <a:noFill/>
                </a:ln>
                <a:solidFill>
                  <a:srgbClr val="00B050"/>
                </a:solidFill>
                <a:effectLst/>
                <a:uLnTx/>
                <a:uFillTx/>
                <a:latin typeface="+mj-lt"/>
                <a:ea typeface="+mj-ea"/>
                <a:cs typeface="+mj-cs"/>
              </a:rPr>
              <a:t> als opvolger aangewezen</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76</a:t>
            </a:fld>
            <a:endParaRPr lang="nl-NL"/>
          </a:p>
        </p:txBody>
      </p:sp>
      <p:sp>
        <p:nvSpPr>
          <p:cNvPr id="3" name="Rechthoek 2"/>
          <p:cNvSpPr/>
          <p:nvPr/>
        </p:nvSpPr>
        <p:spPr>
          <a:xfrm>
            <a:off x="179512" y="188640"/>
            <a:ext cx="8712968" cy="3136628"/>
          </a:xfrm>
          <a:prstGeom prst="rect">
            <a:avLst/>
          </a:prstGeom>
        </p:spPr>
        <p:txBody>
          <a:bodyPr wrap="square">
            <a:spAutoFit/>
          </a:bodyPr>
          <a:lstStyle/>
          <a:p>
            <a:pPr>
              <a:lnSpc>
                <a:spcPts val="4000"/>
              </a:lnSpc>
            </a:pPr>
            <a:r>
              <a:rPr lang="en-US" sz="2800" dirty="0" err="1" smtClean="0"/>
              <a:t>Servius</a:t>
            </a:r>
            <a:r>
              <a:rPr lang="en-US" sz="2800" dirty="0" smtClean="0"/>
              <a:t> cum </a:t>
            </a:r>
            <a:r>
              <a:rPr lang="en-US" sz="2800" dirty="0" err="1" smtClean="0"/>
              <a:t>trabea</a:t>
            </a:r>
            <a:r>
              <a:rPr lang="en-US" sz="2800" dirty="0" smtClean="0"/>
              <a:t> et </a:t>
            </a:r>
            <a:r>
              <a:rPr lang="en-US" sz="2800" dirty="0" err="1" smtClean="0"/>
              <a:t>lictoribus</a:t>
            </a:r>
            <a:r>
              <a:rPr lang="en-US" sz="2800" dirty="0" smtClean="0"/>
              <a:t> </a:t>
            </a:r>
            <a:r>
              <a:rPr lang="en-US" sz="2800" dirty="0" err="1" smtClean="0"/>
              <a:t>prodit</a:t>
            </a:r>
            <a:r>
              <a:rPr lang="en-US" sz="2800" dirty="0" smtClean="0"/>
              <a:t> ac </a:t>
            </a:r>
            <a:r>
              <a:rPr lang="en-US" sz="2800" dirty="0" err="1" smtClean="0"/>
              <a:t>sede</a:t>
            </a:r>
            <a:r>
              <a:rPr lang="en-US" sz="2800" dirty="0" smtClean="0"/>
              <a:t> </a:t>
            </a:r>
            <a:r>
              <a:rPr lang="en-US" sz="2800" dirty="0" err="1" smtClean="0"/>
              <a:t>regia</a:t>
            </a:r>
            <a:r>
              <a:rPr lang="en-US" sz="2800" dirty="0" smtClean="0"/>
              <a:t> </a:t>
            </a:r>
            <a:r>
              <a:rPr lang="en-US" sz="2800" dirty="0" err="1" smtClean="0"/>
              <a:t>sedens</a:t>
            </a:r>
            <a:r>
              <a:rPr lang="en-US" sz="2800" dirty="0" smtClean="0"/>
              <a:t> alia </a:t>
            </a:r>
            <a:r>
              <a:rPr lang="en-US" sz="2800" dirty="0" err="1" smtClean="0"/>
              <a:t>decernit</a:t>
            </a:r>
            <a:r>
              <a:rPr lang="en-US" sz="2800" dirty="0" smtClean="0"/>
              <a:t>, de </a:t>
            </a:r>
            <a:r>
              <a:rPr lang="en-US" sz="2800" dirty="0" err="1" smtClean="0"/>
              <a:t>aliis</a:t>
            </a:r>
            <a:r>
              <a:rPr lang="en-US" sz="2800" dirty="0" smtClean="0"/>
              <a:t> </a:t>
            </a:r>
            <a:r>
              <a:rPr lang="en-US" sz="2800" dirty="0" err="1" smtClean="0"/>
              <a:t>consulturum</a:t>
            </a:r>
            <a:r>
              <a:rPr lang="en-US" sz="2800" dirty="0" smtClean="0"/>
              <a:t> se </a:t>
            </a:r>
            <a:r>
              <a:rPr lang="en-US" sz="2800" dirty="0" err="1" smtClean="0"/>
              <a:t>regem</a:t>
            </a:r>
            <a:r>
              <a:rPr lang="en-US" sz="2800" dirty="0" smtClean="0"/>
              <a:t> </a:t>
            </a:r>
            <a:r>
              <a:rPr lang="en-US" sz="2800" dirty="0" err="1" smtClean="0"/>
              <a:t>esse</a:t>
            </a:r>
            <a:r>
              <a:rPr lang="en-US" sz="2800" dirty="0" smtClean="0"/>
              <a:t> </a:t>
            </a:r>
            <a:r>
              <a:rPr lang="en-US" sz="2800" dirty="0" err="1" smtClean="0"/>
              <a:t>simulat</a:t>
            </a:r>
            <a:r>
              <a:rPr lang="en-US" sz="2800" dirty="0" smtClean="0"/>
              <a:t>. </a:t>
            </a:r>
            <a:r>
              <a:rPr lang="en-US" sz="2800" dirty="0" err="1" smtClean="0"/>
              <a:t>Itaque</a:t>
            </a:r>
            <a:r>
              <a:rPr lang="en-US" sz="2800" dirty="0" smtClean="0"/>
              <a:t> per aliquot dies, cum </a:t>
            </a:r>
            <a:r>
              <a:rPr lang="en-US" sz="2800" dirty="0" err="1" smtClean="0"/>
              <a:t>iam</a:t>
            </a:r>
            <a:r>
              <a:rPr lang="en-US" sz="2800" dirty="0" smtClean="0"/>
              <a:t> </a:t>
            </a:r>
            <a:r>
              <a:rPr lang="en-US" sz="2800" dirty="0" err="1" smtClean="0"/>
              <a:t>exspirasset</a:t>
            </a:r>
            <a:r>
              <a:rPr lang="en-US" sz="2800" dirty="0" smtClean="0"/>
              <a:t> </a:t>
            </a:r>
            <a:r>
              <a:rPr lang="en-US" sz="2800" dirty="0" err="1" smtClean="0"/>
              <a:t>Tarquinius</a:t>
            </a:r>
            <a:r>
              <a:rPr lang="en-US" sz="2800" dirty="0" smtClean="0"/>
              <a:t>, </a:t>
            </a:r>
            <a:r>
              <a:rPr lang="en-US" sz="2800" dirty="0" err="1" smtClean="0"/>
              <a:t>celata</a:t>
            </a:r>
            <a:r>
              <a:rPr lang="en-US" sz="2800" dirty="0" smtClean="0"/>
              <a:t> </a:t>
            </a:r>
            <a:r>
              <a:rPr lang="en-US" sz="2800" dirty="0" err="1" smtClean="0"/>
              <a:t>morte</a:t>
            </a:r>
            <a:r>
              <a:rPr lang="en-US" sz="2800" dirty="0" smtClean="0"/>
              <a:t>, per </a:t>
            </a:r>
            <a:r>
              <a:rPr lang="en-US" sz="2800" dirty="0" err="1" smtClean="0"/>
              <a:t>speciem</a:t>
            </a:r>
            <a:r>
              <a:rPr lang="en-US" sz="2800" dirty="0" smtClean="0"/>
              <a:t> </a:t>
            </a:r>
            <a:r>
              <a:rPr lang="en-US" sz="2800" dirty="0" err="1" smtClean="0"/>
              <a:t>alienae</a:t>
            </a:r>
            <a:r>
              <a:rPr lang="en-US" sz="2800" dirty="0" smtClean="0"/>
              <a:t> </a:t>
            </a:r>
            <a:r>
              <a:rPr lang="en-US" sz="2800" dirty="0" err="1" smtClean="0"/>
              <a:t>fungendae</a:t>
            </a:r>
            <a:r>
              <a:rPr lang="en-US" sz="2800" dirty="0" smtClean="0"/>
              <a:t> </a:t>
            </a:r>
            <a:r>
              <a:rPr lang="en-US" sz="2800" dirty="0" err="1" smtClean="0"/>
              <a:t>vicis</a:t>
            </a:r>
            <a:r>
              <a:rPr lang="en-US" sz="2800" dirty="0" smtClean="0"/>
              <a:t> </a:t>
            </a:r>
            <a:r>
              <a:rPr lang="en-US" sz="2800" dirty="0" err="1" smtClean="0"/>
              <a:t>suas</a:t>
            </a:r>
            <a:r>
              <a:rPr lang="en-US" sz="2800" dirty="0" smtClean="0"/>
              <a:t> </a:t>
            </a:r>
            <a:r>
              <a:rPr lang="en-US" sz="2800" dirty="0" err="1" smtClean="0"/>
              <a:t>opes</a:t>
            </a:r>
            <a:r>
              <a:rPr lang="en-US" sz="2800" dirty="0" smtClean="0"/>
              <a:t> </a:t>
            </a:r>
            <a:r>
              <a:rPr lang="en-US" sz="2800" dirty="0" err="1" smtClean="0"/>
              <a:t>firmavit</a:t>
            </a:r>
            <a:r>
              <a:rPr lang="en-US" sz="2800" dirty="0" smtClean="0"/>
              <a:t>; </a:t>
            </a:r>
            <a:r>
              <a:rPr lang="en-US" sz="2800" dirty="0" err="1" smtClean="0"/>
              <a:t>tum</a:t>
            </a:r>
            <a:r>
              <a:rPr lang="en-US" sz="2800" dirty="0" smtClean="0"/>
              <a:t> </a:t>
            </a:r>
            <a:r>
              <a:rPr lang="en-US" sz="2800" dirty="0" err="1" smtClean="0"/>
              <a:t>demum</a:t>
            </a:r>
            <a:r>
              <a:rPr lang="en-US" sz="2800" dirty="0" smtClean="0"/>
              <a:t> </a:t>
            </a:r>
            <a:r>
              <a:rPr lang="en-US" sz="2800" dirty="0" err="1" smtClean="0"/>
              <a:t>palam</a:t>
            </a:r>
            <a:r>
              <a:rPr lang="en-US" sz="2800" dirty="0" smtClean="0"/>
              <a:t> factum </a:t>
            </a:r>
            <a:r>
              <a:rPr lang="en-US" sz="2800" dirty="0" err="1" smtClean="0"/>
              <a:t>est</a:t>
            </a:r>
            <a:r>
              <a:rPr lang="en-US" sz="2800" dirty="0" smtClean="0"/>
              <a:t> </a:t>
            </a:r>
            <a:r>
              <a:rPr lang="en-US" sz="2800" dirty="0" err="1" smtClean="0"/>
              <a:t>comploratione</a:t>
            </a:r>
            <a:r>
              <a:rPr lang="en-US" sz="2800" dirty="0" smtClean="0"/>
              <a:t> in </a:t>
            </a:r>
            <a:r>
              <a:rPr lang="en-US" sz="2800" dirty="0" err="1" smtClean="0"/>
              <a:t>regia</a:t>
            </a:r>
            <a:r>
              <a:rPr lang="en-US" sz="2800" dirty="0" smtClean="0"/>
              <a:t> </a:t>
            </a:r>
            <a:r>
              <a:rPr lang="en-US" sz="2800" dirty="0" err="1" smtClean="0"/>
              <a:t>orta</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err="1" smtClean="0">
                <a:solidFill>
                  <a:schemeClr val="accent3">
                    <a:lumMod val="60000"/>
                    <a:lumOff val="40000"/>
                  </a:schemeClr>
                </a:solidFill>
                <a:latin typeface="+mj-lt"/>
                <a:ea typeface="+mj-ea"/>
                <a:cs typeface="+mj-cs"/>
              </a:rPr>
              <a:t>Servius</a:t>
            </a:r>
            <a:r>
              <a:rPr lang="nl-NL" sz="2800" noProof="0" dirty="0" smtClean="0">
                <a:solidFill>
                  <a:schemeClr val="accent3">
                    <a:lumMod val="60000"/>
                    <a:lumOff val="40000"/>
                  </a:schemeClr>
                </a:solidFill>
                <a:latin typeface="+mj-lt"/>
                <a:ea typeface="+mj-ea"/>
                <a:cs typeface="+mj-cs"/>
              </a:rPr>
              <a:t> laat er geen gras over groeien en vertoont zich als de (loco)-koning. Formeel zegt hij nog wel zaken met zijn voorganger te zullen overleggen. Uiteindelijk wordt de dood van </a:t>
            </a:r>
            <a:r>
              <a:rPr lang="nl-NL" sz="2800" noProof="0" dirty="0" err="1" smtClean="0">
                <a:solidFill>
                  <a:schemeClr val="accent3">
                    <a:lumMod val="60000"/>
                    <a:lumOff val="40000"/>
                  </a:schemeClr>
                </a:solidFill>
                <a:latin typeface="+mj-lt"/>
                <a:ea typeface="+mj-ea"/>
                <a:cs typeface="+mj-cs"/>
              </a:rPr>
              <a:t>Priscus</a:t>
            </a:r>
            <a:r>
              <a:rPr lang="nl-NL" sz="2800" noProof="0" dirty="0" smtClean="0">
                <a:solidFill>
                  <a:schemeClr val="accent3">
                    <a:lumMod val="60000"/>
                    <a:lumOff val="40000"/>
                  </a:schemeClr>
                </a:solidFill>
                <a:latin typeface="+mj-lt"/>
                <a:ea typeface="+mj-ea"/>
                <a:cs typeface="+mj-cs"/>
              </a:rPr>
              <a:t> bekend, en het hele paleis is in rouw.</a:t>
            </a: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77</a:t>
            </a:fld>
            <a:endParaRPr lang="nl-NL"/>
          </a:p>
        </p:txBody>
      </p:sp>
      <p:sp>
        <p:nvSpPr>
          <p:cNvPr id="132102" name="Rectangle 6"/>
          <p:cNvSpPr>
            <a:spLocks noChangeArrowheads="1"/>
          </p:cNvSpPr>
          <p:nvPr/>
        </p:nvSpPr>
        <p:spPr bwMode="auto">
          <a:xfrm>
            <a:off x="179512" y="188640"/>
            <a:ext cx="8748036" cy="211070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ts val="4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Servius</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praesidio</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firmo</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munitus</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primus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iniussu</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populi</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p>
          <a:p>
            <a:pPr marL="0" marR="0" lvl="0" indent="0" algn="l" defTabSz="914400" rtl="0" eaLnBrk="1" fontAlgn="base" latinLnBrk="0" hangingPunct="1">
              <a:lnSpc>
                <a:spcPts val="4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voluntate</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patrum</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regnavit</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Anci</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liberi</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iam</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tum</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comprensis</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p>
          <a:p>
            <a:pPr lvl="0" fontAlgn="base">
              <a:lnSpc>
                <a:spcPts val="4000"/>
              </a:lnSpc>
              <a:spcBef>
                <a:spcPct val="0"/>
              </a:spcBef>
              <a:spcAft>
                <a:spcPct val="0"/>
              </a:spcAft>
            </a:pP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sceleris</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ministris</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ut</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vivere</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regem</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et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tantas</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esse</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opes</a:t>
            </a:r>
            <a:r>
              <a:rPr kumimoji="0" lang="nl-NL" sz="2800" b="0" i="0" u="none" strike="noStrike" cap="none" normalizeH="0" baseline="0" dirty="0" smtClean="0">
                <a:ln>
                  <a:noFill/>
                </a:ln>
                <a:solidFill>
                  <a:schemeClr val="tx1"/>
                </a:solidFill>
                <a:effectLst/>
              </a:rPr>
              <a:t> </a:t>
            </a:r>
          </a:p>
          <a:p>
            <a:pPr lvl="0" fontAlgn="base">
              <a:lnSpc>
                <a:spcPts val="4000"/>
              </a:lnSpc>
              <a:spcBef>
                <a:spcPct val="0"/>
              </a:spcBef>
              <a:spcAft>
                <a:spcPct val="0"/>
              </a:spcAft>
            </a:pPr>
            <a:r>
              <a:rPr lang="en-US" sz="2800" dirty="0" err="1" smtClean="0"/>
              <a:t>Servi</a:t>
            </a:r>
            <a:r>
              <a:rPr lang="en-US" sz="2800" dirty="0" smtClean="0"/>
              <a:t> </a:t>
            </a:r>
            <a:r>
              <a:rPr lang="en-US" sz="2800" dirty="0" err="1" smtClean="0"/>
              <a:t>nuntiatum</a:t>
            </a:r>
            <a:r>
              <a:rPr lang="en-US" sz="2800" dirty="0" smtClean="0"/>
              <a:t> </a:t>
            </a:r>
            <a:r>
              <a:rPr lang="en-US" sz="2800" dirty="0" err="1" smtClean="0"/>
              <a:t>est</a:t>
            </a:r>
            <a:r>
              <a:rPr lang="en-US" sz="2800" dirty="0" smtClean="0"/>
              <a:t>, </a:t>
            </a:r>
            <a:r>
              <a:rPr lang="en-US" sz="2800" dirty="0" err="1" smtClean="0"/>
              <a:t>Suessam</a:t>
            </a:r>
            <a:r>
              <a:rPr lang="en-US" sz="2800" dirty="0" smtClean="0"/>
              <a:t> </a:t>
            </a:r>
            <a:r>
              <a:rPr lang="en-US" sz="2800" dirty="0" err="1" smtClean="0"/>
              <a:t>Pometiam</a:t>
            </a:r>
            <a:r>
              <a:rPr lang="en-US" sz="2800" dirty="0" smtClean="0"/>
              <a:t> </a:t>
            </a:r>
            <a:r>
              <a:rPr lang="en-US" sz="2800" dirty="0" err="1" smtClean="0"/>
              <a:t>exsulatum</a:t>
            </a:r>
            <a:r>
              <a:rPr lang="en-US" sz="2800" dirty="0" smtClean="0"/>
              <a:t> </a:t>
            </a:r>
            <a:r>
              <a:rPr lang="en-US" sz="2800" dirty="0" err="1" smtClean="0"/>
              <a:t>ierant</a:t>
            </a:r>
            <a:r>
              <a:rPr lang="en-US" sz="2800" dirty="0" smtClean="0"/>
              <a:t>.</a:t>
            </a:r>
            <a:endParaRPr kumimoji="0" lang="nl-NL" sz="2800" b="0" i="0" u="none" strike="noStrike" cap="none" normalizeH="0" baseline="0" dirty="0" smtClean="0">
              <a:ln>
                <a:noFill/>
              </a:ln>
              <a:solidFill>
                <a:schemeClr val="tx1"/>
              </a:solidFill>
              <a:effectLst/>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smtClean="0">
                <a:solidFill>
                  <a:schemeClr val="accent3">
                    <a:lumMod val="60000"/>
                    <a:lumOff val="40000"/>
                  </a:schemeClr>
                </a:solidFill>
                <a:latin typeface="+mj-lt"/>
                <a:ea typeface="+mj-ea"/>
                <a:cs typeface="+mj-cs"/>
              </a:rPr>
              <a:t>Zo werd </a:t>
            </a:r>
            <a:r>
              <a:rPr lang="nl-NL" sz="2800" noProof="0" dirty="0" err="1" smtClean="0">
                <a:solidFill>
                  <a:schemeClr val="accent3">
                    <a:lumMod val="60000"/>
                    <a:lumOff val="40000"/>
                  </a:schemeClr>
                </a:solidFill>
                <a:latin typeface="+mj-lt"/>
                <a:ea typeface="+mj-ea"/>
                <a:cs typeface="+mj-cs"/>
              </a:rPr>
              <a:t>Servius</a:t>
            </a:r>
            <a:r>
              <a:rPr lang="nl-NL" sz="2800" noProof="0" dirty="0" smtClean="0">
                <a:solidFill>
                  <a:schemeClr val="accent3">
                    <a:lumMod val="60000"/>
                    <a:lumOff val="40000"/>
                  </a:schemeClr>
                </a:solidFill>
                <a:latin typeface="+mj-lt"/>
                <a:ea typeface="+mj-ea"/>
                <a:cs typeface="+mj-cs"/>
              </a:rPr>
              <a:t> </a:t>
            </a:r>
            <a:r>
              <a:rPr lang="nl-NL" sz="2800" noProof="0" dirty="0" err="1" smtClean="0">
                <a:solidFill>
                  <a:schemeClr val="accent3">
                    <a:lumMod val="60000"/>
                    <a:lumOff val="40000"/>
                  </a:schemeClr>
                </a:solidFill>
                <a:latin typeface="+mj-lt"/>
                <a:ea typeface="+mj-ea"/>
                <a:cs typeface="+mj-cs"/>
              </a:rPr>
              <a:t>Tullius</a:t>
            </a:r>
            <a:r>
              <a:rPr lang="nl-NL" sz="2800" noProof="0" dirty="0" smtClean="0">
                <a:solidFill>
                  <a:schemeClr val="accent3">
                    <a:lumMod val="60000"/>
                    <a:lumOff val="40000"/>
                  </a:schemeClr>
                </a:solidFill>
                <a:latin typeface="+mj-lt"/>
                <a:ea typeface="+mj-ea"/>
                <a:cs typeface="+mj-cs"/>
              </a:rPr>
              <a:t> de eerste koning van Rome, die wel de senaat achter zich had, maar niet direct het volk. </a:t>
            </a:r>
            <a:r>
              <a:rPr lang="nl-NL" sz="2800" noProof="0" dirty="0" err="1" smtClean="0">
                <a:solidFill>
                  <a:schemeClr val="accent3">
                    <a:lumMod val="60000"/>
                    <a:lumOff val="40000"/>
                  </a:schemeClr>
                </a:solidFill>
                <a:latin typeface="+mj-lt"/>
                <a:ea typeface="+mj-ea"/>
                <a:cs typeface="+mj-cs"/>
              </a:rPr>
              <a:t>Ancus</a:t>
            </a:r>
            <a:r>
              <a:rPr lang="nl-NL" sz="2800" noProof="0" dirty="0" smtClean="0">
                <a:solidFill>
                  <a:schemeClr val="accent3">
                    <a:lumMod val="60000"/>
                    <a:lumOff val="40000"/>
                  </a:schemeClr>
                </a:solidFill>
                <a:latin typeface="+mj-lt"/>
                <a:ea typeface="+mj-ea"/>
                <a:cs typeface="+mj-cs"/>
              </a:rPr>
              <a:t>’ zonen gingen al, voordat de herders opgepakt werden, in ballingschap. </a:t>
            </a:r>
            <a:r>
              <a:rPr lang="nl-NL" sz="2800" dirty="0" err="1" smtClean="0">
                <a:solidFill>
                  <a:schemeClr val="accent3">
                    <a:lumMod val="60000"/>
                    <a:lumOff val="40000"/>
                  </a:schemeClr>
                </a:solidFill>
                <a:latin typeface="+mj-lt"/>
                <a:ea typeface="+mj-ea"/>
                <a:cs typeface="+mj-cs"/>
              </a:rPr>
              <a:t>Opgetieft</a:t>
            </a:r>
            <a:r>
              <a:rPr lang="nl-NL" sz="2800" dirty="0" smtClean="0">
                <a:solidFill>
                  <a:schemeClr val="accent3">
                    <a:lumMod val="60000"/>
                    <a:lumOff val="40000"/>
                  </a:schemeClr>
                </a:solidFill>
                <a:latin typeface="+mj-lt"/>
                <a:ea typeface="+mj-ea"/>
                <a:cs typeface="+mj-cs"/>
              </a:rPr>
              <a:t> met die handel…</a:t>
            </a:r>
            <a:endParaRPr lang="nl-NL" sz="2800" noProof="0" dirty="0" smtClean="0">
              <a:solidFill>
                <a:schemeClr val="accent3">
                  <a:lumMod val="60000"/>
                  <a:lumOff val="40000"/>
                </a:schemeClr>
              </a:solidFill>
              <a:latin typeface="+mj-lt"/>
              <a:ea typeface="+mj-ea"/>
              <a:cs typeface="+mj-cs"/>
            </a:endParaRP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78</a:t>
            </a:fld>
            <a:endParaRPr lang="nl-NL"/>
          </a:p>
        </p:txBody>
      </p:sp>
      <p:sp>
        <p:nvSpPr>
          <p:cNvPr id="3" name="Rectangle 1"/>
          <p:cNvSpPr>
            <a:spLocks noChangeArrowheads="1"/>
          </p:cNvSpPr>
          <p:nvPr/>
        </p:nvSpPr>
        <p:spPr bwMode="auto">
          <a:xfrm>
            <a:off x="1115616" y="2204864"/>
            <a:ext cx="7157024" cy="175432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5400" dirty="0" smtClean="0">
                <a:latin typeface="+mj-lt"/>
                <a:ea typeface="Calibri" pitchFamily="34" charset="0"/>
                <a:cs typeface="Times New Roman" pitchFamily="18" charset="0"/>
              </a:rPr>
              <a:t>LUCIUS  TARQUINIUS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0" i="0" u="none" strike="noStrike" cap="none" normalizeH="0" baseline="0" dirty="0" smtClean="0">
                <a:ln>
                  <a:noFill/>
                </a:ln>
                <a:solidFill>
                  <a:schemeClr val="tx1"/>
                </a:solidFill>
                <a:effectLst/>
                <a:latin typeface="+mj-lt"/>
                <a:cs typeface="Times New Roman" pitchFamily="18" charset="0"/>
              </a:rPr>
              <a:t>NEEMT DE MACHT OVER</a:t>
            </a:r>
            <a:endParaRPr kumimoji="0" lang="en-US" sz="5400" b="0" i="0" u="none" strike="noStrike" cap="none" normalizeH="0" baseline="0" dirty="0" smtClean="0">
              <a:ln>
                <a:noFill/>
              </a:ln>
              <a:solidFill>
                <a:schemeClr val="tx1"/>
              </a:solidFill>
              <a:effectLst/>
              <a:latin typeface="+mj-lt"/>
            </a:endParaRPr>
          </a:p>
        </p:txBody>
      </p:sp>
      <p:pic>
        <p:nvPicPr>
          <p:cNvPr id="188418" name="Picture 2" descr="http://3.bp.blogspot.com/_j_TZDsPNlh4/TB0uvmtFOSI/AAAAAAAAAJE/VkVAMfKKy2k/s1600/Tarquinius-Superbus.jpg"/>
          <p:cNvPicPr>
            <a:picLocks noChangeAspect="1" noChangeArrowheads="1"/>
          </p:cNvPicPr>
          <p:nvPr/>
        </p:nvPicPr>
        <p:blipFill>
          <a:blip r:embed="rId2" cstate="print"/>
          <a:srcRect/>
          <a:stretch>
            <a:fillRect/>
          </a:stretch>
        </p:blipFill>
        <p:spPr bwMode="auto">
          <a:xfrm>
            <a:off x="3203848" y="4005064"/>
            <a:ext cx="2498622" cy="2448272"/>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79</a:t>
            </a:fld>
            <a:endParaRPr lang="nl-NL"/>
          </a:p>
        </p:txBody>
      </p:sp>
      <p:sp>
        <p:nvSpPr>
          <p:cNvPr id="3" name="Rechthoek 2"/>
          <p:cNvSpPr/>
          <p:nvPr/>
        </p:nvSpPr>
        <p:spPr>
          <a:xfrm>
            <a:off x="179512" y="188640"/>
            <a:ext cx="8712968" cy="3136628"/>
          </a:xfrm>
          <a:prstGeom prst="rect">
            <a:avLst/>
          </a:prstGeom>
        </p:spPr>
        <p:txBody>
          <a:bodyPr wrap="square">
            <a:spAutoFit/>
          </a:bodyPr>
          <a:lstStyle/>
          <a:p>
            <a:pPr>
              <a:lnSpc>
                <a:spcPts val="4000"/>
              </a:lnSpc>
            </a:pPr>
            <a:r>
              <a:rPr lang="en-US" sz="2800" dirty="0" err="1" smtClean="0"/>
              <a:t>Servius</a:t>
            </a:r>
            <a:r>
              <a:rPr lang="en-US" sz="2800" dirty="0" smtClean="0"/>
              <a:t> </a:t>
            </a:r>
            <a:r>
              <a:rPr lang="en-US" sz="2800" dirty="0" err="1" smtClean="0"/>
              <a:t>quamquam</a:t>
            </a:r>
            <a:r>
              <a:rPr lang="en-US" sz="2800" dirty="0" smtClean="0"/>
              <a:t> </a:t>
            </a:r>
            <a:r>
              <a:rPr lang="en-US" sz="2800" dirty="0" err="1" smtClean="0"/>
              <a:t>iam</a:t>
            </a:r>
            <a:r>
              <a:rPr lang="en-US" sz="2800" dirty="0" smtClean="0"/>
              <a:t> </a:t>
            </a:r>
            <a:r>
              <a:rPr lang="en-US" sz="2800" dirty="0" err="1" smtClean="0"/>
              <a:t>usu</a:t>
            </a:r>
            <a:r>
              <a:rPr lang="en-US" sz="2800" dirty="0" smtClean="0"/>
              <a:t> </a:t>
            </a:r>
            <a:r>
              <a:rPr lang="en-US" sz="2800" dirty="0" err="1" smtClean="0"/>
              <a:t>haud</a:t>
            </a:r>
            <a:r>
              <a:rPr lang="en-US" sz="2800" dirty="0" smtClean="0"/>
              <a:t> </a:t>
            </a:r>
            <a:r>
              <a:rPr lang="en-US" sz="2800" dirty="0" err="1" smtClean="0"/>
              <a:t>dubie</a:t>
            </a:r>
            <a:r>
              <a:rPr lang="en-US" sz="2800" dirty="0" smtClean="0"/>
              <a:t> regnum </a:t>
            </a:r>
            <a:r>
              <a:rPr lang="en-US" sz="2800" dirty="0" err="1" smtClean="0"/>
              <a:t>possederat</a:t>
            </a:r>
            <a:r>
              <a:rPr lang="en-US" sz="2800" dirty="0" smtClean="0"/>
              <a:t>, </a:t>
            </a:r>
            <a:r>
              <a:rPr lang="en-US" sz="2800" dirty="0" err="1" smtClean="0"/>
              <a:t>tamen</a:t>
            </a:r>
            <a:r>
              <a:rPr lang="en-US" sz="2800" dirty="0" smtClean="0"/>
              <a:t> </a:t>
            </a:r>
            <a:r>
              <a:rPr lang="en-US" sz="2800" dirty="0" err="1" smtClean="0"/>
              <a:t>quia</a:t>
            </a:r>
            <a:r>
              <a:rPr lang="en-US" sz="2800" dirty="0" smtClean="0"/>
              <a:t> </a:t>
            </a:r>
            <a:r>
              <a:rPr lang="en-US" sz="2800" dirty="0" err="1" smtClean="0"/>
              <a:t>interdum</a:t>
            </a:r>
            <a:r>
              <a:rPr lang="en-US" sz="2800" dirty="0" smtClean="0"/>
              <a:t> </a:t>
            </a:r>
            <a:r>
              <a:rPr lang="en-US" sz="2800" dirty="0" err="1" smtClean="0"/>
              <a:t>iactari</a:t>
            </a:r>
            <a:r>
              <a:rPr lang="en-US" sz="2800" dirty="0" smtClean="0"/>
              <a:t> </a:t>
            </a:r>
            <a:r>
              <a:rPr lang="en-US" sz="2800" dirty="0" err="1" smtClean="0"/>
              <a:t>voces</a:t>
            </a:r>
            <a:r>
              <a:rPr lang="en-US" sz="2800" dirty="0" smtClean="0"/>
              <a:t> a </a:t>
            </a:r>
            <a:r>
              <a:rPr lang="en-US" sz="2800" dirty="0" err="1" smtClean="0"/>
              <a:t>iuvene</a:t>
            </a:r>
            <a:r>
              <a:rPr lang="en-US" sz="2800" dirty="0" smtClean="0"/>
              <a:t> </a:t>
            </a:r>
            <a:r>
              <a:rPr lang="en-US" sz="2800" dirty="0" err="1" smtClean="0"/>
              <a:t>Tarquinio</a:t>
            </a:r>
            <a:r>
              <a:rPr lang="en-US" sz="2800" dirty="0" smtClean="0"/>
              <a:t> </a:t>
            </a:r>
            <a:r>
              <a:rPr lang="en-US" sz="2800" dirty="0" err="1" smtClean="0"/>
              <a:t>audiebat</a:t>
            </a:r>
            <a:r>
              <a:rPr lang="en-US" sz="2800" dirty="0" smtClean="0"/>
              <a:t> se </a:t>
            </a:r>
            <a:r>
              <a:rPr lang="en-US" sz="2800" dirty="0" err="1" smtClean="0"/>
              <a:t>iniussu</a:t>
            </a:r>
            <a:r>
              <a:rPr lang="en-US" sz="2800" dirty="0" smtClean="0"/>
              <a:t> </a:t>
            </a:r>
            <a:r>
              <a:rPr lang="en-US" sz="2800" dirty="0" err="1" smtClean="0"/>
              <a:t>populi</a:t>
            </a:r>
            <a:r>
              <a:rPr lang="en-US" sz="2800" dirty="0" smtClean="0"/>
              <a:t> </a:t>
            </a:r>
            <a:r>
              <a:rPr lang="en-US" sz="2800" dirty="0" err="1" smtClean="0"/>
              <a:t>regnare</a:t>
            </a:r>
            <a:r>
              <a:rPr lang="en-US" sz="2800" dirty="0" smtClean="0"/>
              <a:t>, </a:t>
            </a:r>
            <a:r>
              <a:rPr lang="en-US" sz="2800" dirty="0" err="1" smtClean="0"/>
              <a:t>conciliata</a:t>
            </a:r>
            <a:r>
              <a:rPr lang="en-US" sz="2800" dirty="0" smtClean="0"/>
              <a:t> </a:t>
            </a:r>
            <a:r>
              <a:rPr lang="en-US" sz="2800" dirty="0" err="1" smtClean="0"/>
              <a:t>prius</a:t>
            </a:r>
            <a:r>
              <a:rPr lang="en-US" sz="2800" dirty="0" smtClean="0"/>
              <a:t> </a:t>
            </a:r>
            <a:r>
              <a:rPr lang="en-US" sz="2800" dirty="0" err="1" smtClean="0"/>
              <a:t>voluntate</a:t>
            </a:r>
            <a:r>
              <a:rPr lang="en-US" sz="2800" dirty="0" smtClean="0"/>
              <a:t> </a:t>
            </a:r>
            <a:r>
              <a:rPr lang="en-US" sz="2800" dirty="0" err="1" smtClean="0"/>
              <a:t>plebis</a:t>
            </a:r>
            <a:r>
              <a:rPr lang="en-US" sz="2800" dirty="0" smtClean="0"/>
              <a:t> agro, </a:t>
            </a:r>
            <a:r>
              <a:rPr lang="en-US" sz="2800" dirty="0" err="1" smtClean="0"/>
              <a:t>capto</a:t>
            </a:r>
            <a:r>
              <a:rPr lang="en-US" sz="2800" dirty="0" smtClean="0"/>
              <a:t> ex </a:t>
            </a:r>
            <a:r>
              <a:rPr lang="en-US" sz="2800" dirty="0" err="1" smtClean="0"/>
              <a:t>hostibus</a:t>
            </a:r>
            <a:r>
              <a:rPr lang="en-US" sz="2800" dirty="0" smtClean="0"/>
              <a:t>, </a:t>
            </a:r>
            <a:r>
              <a:rPr lang="en-US" sz="2800" dirty="0" err="1" smtClean="0"/>
              <a:t>viritim</a:t>
            </a:r>
            <a:r>
              <a:rPr lang="en-US" sz="2800" dirty="0" smtClean="0"/>
              <a:t> </a:t>
            </a:r>
            <a:r>
              <a:rPr lang="en-US" sz="2800" dirty="0" err="1" smtClean="0"/>
              <a:t>diviso</a:t>
            </a:r>
            <a:r>
              <a:rPr lang="en-US" sz="2800" dirty="0" smtClean="0"/>
              <a:t>, </a:t>
            </a:r>
            <a:r>
              <a:rPr lang="en-US" sz="2800" dirty="0" err="1" smtClean="0"/>
              <a:t>ausus</a:t>
            </a:r>
            <a:r>
              <a:rPr lang="en-US" sz="2800" dirty="0" smtClean="0"/>
              <a:t> </a:t>
            </a:r>
            <a:r>
              <a:rPr lang="en-US" sz="2800" dirty="0" err="1" smtClean="0"/>
              <a:t>est</a:t>
            </a:r>
            <a:r>
              <a:rPr lang="en-US" sz="2800" dirty="0" smtClean="0"/>
              <a:t> </a:t>
            </a:r>
            <a:r>
              <a:rPr lang="en-US" sz="2800" dirty="0" err="1" smtClean="0"/>
              <a:t>ferre</a:t>
            </a:r>
            <a:r>
              <a:rPr lang="en-US" sz="2800" dirty="0" smtClean="0"/>
              <a:t> ad </a:t>
            </a:r>
            <a:r>
              <a:rPr lang="en-US" sz="2800" dirty="0" err="1" smtClean="0"/>
              <a:t>populum</a:t>
            </a:r>
            <a:r>
              <a:rPr lang="en-US" sz="2800" dirty="0" smtClean="0"/>
              <a:t> </a:t>
            </a:r>
            <a:r>
              <a:rPr lang="en-US" sz="2800" dirty="0" err="1" smtClean="0"/>
              <a:t>vellent</a:t>
            </a:r>
            <a:r>
              <a:rPr lang="en-US" sz="2800" dirty="0" smtClean="0"/>
              <a:t> </a:t>
            </a:r>
            <a:r>
              <a:rPr lang="en-US" sz="2800" dirty="0" err="1" smtClean="0"/>
              <a:t>iuberentne</a:t>
            </a:r>
            <a:r>
              <a:rPr lang="en-US" sz="2800" dirty="0" smtClean="0"/>
              <a:t> se </a:t>
            </a:r>
            <a:r>
              <a:rPr lang="en-US" sz="2800" dirty="0" err="1" smtClean="0"/>
              <a:t>regnare</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err="1" smtClean="0">
                <a:solidFill>
                  <a:schemeClr val="accent3">
                    <a:lumMod val="60000"/>
                    <a:lumOff val="40000"/>
                  </a:schemeClr>
                </a:solidFill>
                <a:latin typeface="+mj-lt"/>
                <a:ea typeface="+mj-ea"/>
                <a:cs typeface="+mj-cs"/>
              </a:rPr>
              <a:t>Servius</a:t>
            </a:r>
            <a:r>
              <a:rPr lang="nl-NL" sz="2800" dirty="0" smtClean="0">
                <a:solidFill>
                  <a:schemeClr val="accent3">
                    <a:lumMod val="60000"/>
                    <a:lumOff val="40000"/>
                  </a:schemeClr>
                </a:solidFill>
                <a:latin typeface="+mj-lt"/>
                <a:ea typeface="+mj-ea"/>
                <a:cs typeface="+mj-cs"/>
              </a:rPr>
              <a:t>, opgehitst door kritiek van </a:t>
            </a:r>
            <a:r>
              <a:rPr lang="nl-NL" sz="2800" dirty="0" err="1" smtClean="0">
                <a:solidFill>
                  <a:schemeClr val="accent3">
                    <a:lumMod val="60000"/>
                    <a:lumOff val="40000"/>
                  </a:schemeClr>
                </a:solidFill>
                <a:latin typeface="+mj-lt"/>
                <a:ea typeface="+mj-ea"/>
                <a:cs typeface="+mj-cs"/>
              </a:rPr>
              <a:t>Lucius</a:t>
            </a:r>
            <a:r>
              <a:rPr lang="nl-NL" sz="2800" dirty="0" smtClean="0">
                <a:solidFill>
                  <a:schemeClr val="accent3">
                    <a:lumMod val="60000"/>
                    <a:lumOff val="40000"/>
                  </a:schemeClr>
                </a:solidFill>
                <a:latin typeface="+mj-lt"/>
                <a:ea typeface="+mj-ea"/>
                <a:cs typeface="+mj-cs"/>
              </a:rPr>
              <a:t> </a:t>
            </a:r>
            <a:r>
              <a:rPr lang="nl-NL" sz="2800" dirty="0" err="1" smtClean="0">
                <a:solidFill>
                  <a:schemeClr val="accent3">
                    <a:lumMod val="60000"/>
                    <a:lumOff val="40000"/>
                  </a:schemeClr>
                </a:solidFill>
                <a:latin typeface="+mj-lt"/>
                <a:ea typeface="+mj-ea"/>
                <a:cs typeface="+mj-cs"/>
              </a:rPr>
              <a:t>Tarquinius</a:t>
            </a:r>
            <a:r>
              <a:rPr lang="nl-NL" sz="2800" dirty="0" smtClean="0">
                <a:solidFill>
                  <a:schemeClr val="accent3">
                    <a:lumMod val="60000"/>
                    <a:lumOff val="40000"/>
                  </a:schemeClr>
                </a:solidFill>
                <a:latin typeface="+mj-lt"/>
                <a:ea typeface="+mj-ea"/>
                <a:cs typeface="+mj-cs"/>
              </a:rPr>
              <a:t>, zorgt door ingenieuze landverdeling voor steun van het volk. De senaat is niet blij met aan het volk weggegeven veroverd land, omdat dat normaal gesproken naar de senaat gaat.</a:t>
            </a:r>
            <a:r>
              <a:rPr lang="nl-NL" sz="2800" noProof="0" dirty="0" smtClean="0">
                <a:solidFill>
                  <a:schemeClr val="accent3">
                    <a:lumMod val="60000"/>
                    <a:lumOff val="40000"/>
                  </a:schemeClr>
                </a:solidFill>
                <a:latin typeface="+mj-lt"/>
                <a:ea typeface="+mj-ea"/>
                <a:cs typeface="+mj-cs"/>
              </a:rPr>
              <a:t> </a:t>
            </a: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8</a:t>
            </a:fld>
            <a:endParaRPr lang="nl-NL"/>
          </a:p>
        </p:txBody>
      </p:sp>
      <p:pic>
        <p:nvPicPr>
          <p:cNvPr id="3" name="Picture 2" descr="http://t0.gstatic.com/images?q=tbn:ANd9GcSHbZRuzwQ4y-zDX9tpO0b5s325vqge73UXPGzyTcn3C0iTyaeO"/>
          <p:cNvPicPr>
            <a:picLocks noChangeAspect="1" noChangeArrowheads="1"/>
          </p:cNvPicPr>
          <p:nvPr/>
        </p:nvPicPr>
        <p:blipFill>
          <a:blip r:embed="rId2" cstate="print"/>
          <a:srcRect/>
          <a:stretch>
            <a:fillRect/>
          </a:stretch>
        </p:blipFill>
        <p:spPr bwMode="auto">
          <a:xfrm>
            <a:off x="2483769" y="260649"/>
            <a:ext cx="2804697" cy="3744416"/>
          </a:xfrm>
          <a:prstGeom prst="rect">
            <a:avLst/>
          </a:prstGeom>
          <a:noFill/>
        </p:spPr>
      </p:pic>
      <p:sp>
        <p:nvSpPr>
          <p:cNvPr id="4" name="Tekstvak 3"/>
          <p:cNvSpPr txBox="1"/>
          <p:nvPr/>
        </p:nvSpPr>
        <p:spPr>
          <a:xfrm>
            <a:off x="251520" y="4077072"/>
            <a:ext cx="8640960" cy="2246769"/>
          </a:xfrm>
          <a:prstGeom prst="rect">
            <a:avLst/>
          </a:prstGeom>
          <a:noFill/>
        </p:spPr>
        <p:txBody>
          <a:bodyPr wrap="square" rtlCol="0">
            <a:spAutoFit/>
          </a:bodyPr>
          <a:lstStyle/>
          <a:p>
            <a:r>
              <a:rPr lang="nl-NL" sz="2800" dirty="0" smtClean="0"/>
              <a:t>Ab </a:t>
            </a:r>
            <a:r>
              <a:rPr lang="nl-NL" sz="2800" dirty="0" err="1" smtClean="0"/>
              <a:t>Urbe</a:t>
            </a:r>
            <a:r>
              <a:rPr lang="nl-NL" sz="2800" dirty="0" smtClean="0"/>
              <a:t> </a:t>
            </a:r>
            <a:r>
              <a:rPr lang="nl-NL" sz="2800" dirty="0" err="1" smtClean="0"/>
              <a:t>Condita</a:t>
            </a:r>
            <a:r>
              <a:rPr lang="nl-NL" sz="2800" dirty="0" smtClean="0"/>
              <a:t>, in 142 boeken (waarvan 35 over gebleven zijn), begonnen in 29 voor Christus, twee jaar na de slag bij </a:t>
            </a:r>
            <a:r>
              <a:rPr lang="nl-NL" sz="2800" dirty="0" err="1" smtClean="0"/>
              <a:t>Actium</a:t>
            </a:r>
            <a:r>
              <a:rPr lang="nl-NL" sz="2800" dirty="0" smtClean="0"/>
              <a:t>, toen/waar de republiek definitief eindigde en plaats maakte voor het </a:t>
            </a:r>
            <a:r>
              <a:rPr lang="nl-NL" sz="2800" dirty="0" err="1" smtClean="0"/>
              <a:t>principaat</a:t>
            </a:r>
            <a:r>
              <a:rPr lang="nl-NL" sz="2800" dirty="0" smtClean="0"/>
              <a:t> van </a:t>
            </a:r>
            <a:r>
              <a:rPr lang="nl-NL" sz="2800" dirty="0" err="1" smtClean="0"/>
              <a:t>Octavianus</a:t>
            </a:r>
            <a:r>
              <a:rPr lang="nl-NL" sz="2800" dirty="0" smtClean="0"/>
              <a:t>. Die liet zich vanaf 27 Augustus noemen.</a:t>
            </a:r>
            <a:endParaRPr lang="nl-NL" sz="20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80</a:t>
            </a:fld>
            <a:endParaRPr lang="nl-NL"/>
          </a:p>
        </p:txBody>
      </p:sp>
      <p:sp>
        <p:nvSpPr>
          <p:cNvPr id="3" name="Rechthoek 2"/>
          <p:cNvSpPr/>
          <p:nvPr/>
        </p:nvSpPr>
        <p:spPr>
          <a:xfrm>
            <a:off x="2987824" y="188640"/>
            <a:ext cx="5976664" cy="2144177"/>
          </a:xfrm>
          <a:prstGeom prst="rect">
            <a:avLst/>
          </a:prstGeom>
        </p:spPr>
        <p:txBody>
          <a:bodyPr wrap="square">
            <a:spAutoFit/>
          </a:bodyPr>
          <a:lstStyle/>
          <a:p>
            <a:pPr>
              <a:lnSpc>
                <a:spcPts val="4000"/>
              </a:lnSpc>
            </a:pPr>
            <a:r>
              <a:rPr lang="en-US" sz="2800" dirty="0" err="1" smtClean="0"/>
              <a:t>tantoque</a:t>
            </a:r>
            <a:r>
              <a:rPr lang="en-US" sz="2800" dirty="0" smtClean="0"/>
              <a:t> </a:t>
            </a:r>
            <a:r>
              <a:rPr lang="en-US" sz="2800" dirty="0" err="1" smtClean="0"/>
              <a:t>consensu</a:t>
            </a:r>
            <a:r>
              <a:rPr lang="en-US" sz="2800" dirty="0" smtClean="0"/>
              <a:t>, </a:t>
            </a:r>
            <a:r>
              <a:rPr lang="en-US" sz="2800" dirty="0" err="1" smtClean="0"/>
              <a:t>quanto</a:t>
            </a:r>
            <a:r>
              <a:rPr lang="en-US" sz="2800" dirty="0" smtClean="0"/>
              <a:t> </a:t>
            </a:r>
            <a:r>
              <a:rPr lang="en-US" sz="2800" dirty="0" err="1" smtClean="0"/>
              <a:t>haud</a:t>
            </a:r>
            <a:r>
              <a:rPr lang="en-US" sz="2800" dirty="0" smtClean="0"/>
              <a:t> </a:t>
            </a:r>
            <a:r>
              <a:rPr lang="en-US" sz="2800" dirty="0" err="1" smtClean="0"/>
              <a:t>quisquam</a:t>
            </a:r>
            <a:r>
              <a:rPr lang="en-US" sz="2800" dirty="0" smtClean="0"/>
              <a:t> </a:t>
            </a:r>
            <a:r>
              <a:rPr lang="en-US" sz="2800" dirty="0" err="1" smtClean="0"/>
              <a:t>alius</a:t>
            </a:r>
            <a:r>
              <a:rPr lang="en-US" sz="2800" dirty="0" smtClean="0"/>
              <a:t> ante, </a:t>
            </a:r>
            <a:r>
              <a:rPr lang="en-US" sz="2800" dirty="0" err="1" smtClean="0"/>
              <a:t>rex</a:t>
            </a:r>
            <a:r>
              <a:rPr lang="en-US" sz="2800" dirty="0" smtClean="0"/>
              <a:t> </a:t>
            </a:r>
            <a:r>
              <a:rPr lang="en-US" sz="2800" dirty="0" err="1" smtClean="0"/>
              <a:t>est</a:t>
            </a:r>
            <a:r>
              <a:rPr lang="en-US" sz="2800" dirty="0" smtClean="0"/>
              <a:t> </a:t>
            </a:r>
            <a:r>
              <a:rPr lang="en-US" sz="2800" dirty="0" err="1" smtClean="0"/>
              <a:t>declaratus</a:t>
            </a:r>
            <a:r>
              <a:rPr lang="en-US" sz="2800" dirty="0" smtClean="0"/>
              <a:t>. </a:t>
            </a:r>
            <a:r>
              <a:rPr lang="en-US" sz="2800" dirty="0" err="1" smtClean="0"/>
              <a:t>Neque</a:t>
            </a:r>
            <a:r>
              <a:rPr lang="en-US" sz="2800" dirty="0" smtClean="0"/>
              <a:t> ea res </a:t>
            </a:r>
            <a:r>
              <a:rPr lang="en-US" sz="2800" dirty="0" err="1" smtClean="0"/>
              <a:t>Tarquinio</a:t>
            </a:r>
            <a:r>
              <a:rPr lang="en-US" sz="2800" dirty="0" smtClean="0"/>
              <a:t> </a:t>
            </a:r>
            <a:r>
              <a:rPr lang="en-US" sz="2800" dirty="0" err="1" smtClean="0"/>
              <a:t>spem</a:t>
            </a:r>
            <a:r>
              <a:rPr lang="en-US" sz="2800" dirty="0" smtClean="0"/>
              <a:t> </a:t>
            </a:r>
            <a:r>
              <a:rPr lang="en-US" sz="2800" dirty="0" err="1" smtClean="0"/>
              <a:t>adfectandi</a:t>
            </a:r>
            <a:r>
              <a:rPr lang="en-US" sz="2800" dirty="0" smtClean="0"/>
              <a:t> </a:t>
            </a:r>
            <a:r>
              <a:rPr lang="en-US" sz="2800" dirty="0" err="1" smtClean="0"/>
              <a:t>regni</a:t>
            </a:r>
            <a:r>
              <a:rPr lang="en-US" sz="2800" dirty="0" smtClean="0"/>
              <a:t> </a:t>
            </a:r>
            <a:r>
              <a:rPr lang="en-US" sz="2800" dirty="0" err="1" smtClean="0"/>
              <a:t>minuit</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smtClean="0">
                <a:solidFill>
                  <a:schemeClr val="accent3">
                    <a:lumMod val="60000"/>
                    <a:lumOff val="40000"/>
                  </a:schemeClr>
                </a:solidFill>
                <a:latin typeface="+mj-lt"/>
                <a:ea typeface="+mj-ea"/>
                <a:cs typeface="+mj-cs"/>
              </a:rPr>
              <a:t>Niet heel raar, nu het net een cadeautje gekregen heeft: het volk steunt koning </a:t>
            </a:r>
            <a:r>
              <a:rPr lang="nl-NL" sz="2800" noProof="0" dirty="0" err="1" smtClean="0">
                <a:solidFill>
                  <a:schemeClr val="accent3">
                    <a:lumMod val="60000"/>
                    <a:lumOff val="40000"/>
                  </a:schemeClr>
                </a:solidFill>
                <a:latin typeface="+mj-lt"/>
                <a:ea typeface="+mj-ea"/>
                <a:cs typeface="+mj-cs"/>
              </a:rPr>
              <a:t>Servius</a:t>
            </a:r>
            <a:r>
              <a:rPr lang="nl-NL" sz="2800" noProof="0" dirty="0" smtClean="0">
                <a:solidFill>
                  <a:schemeClr val="accent3">
                    <a:lumMod val="60000"/>
                    <a:lumOff val="40000"/>
                  </a:schemeClr>
                </a:solidFill>
                <a:latin typeface="+mj-lt"/>
                <a:ea typeface="+mj-ea"/>
                <a:cs typeface="+mj-cs"/>
              </a:rPr>
              <a:t> </a:t>
            </a:r>
            <a:r>
              <a:rPr lang="nl-NL" sz="2800" noProof="0" dirty="0" err="1" smtClean="0">
                <a:solidFill>
                  <a:schemeClr val="accent3">
                    <a:lumMod val="60000"/>
                    <a:lumOff val="40000"/>
                  </a:schemeClr>
                </a:solidFill>
                <a:latin typeface="+mj-lt"/>
                <a:ea typeface="+mj-ea"/>
                <a:cs typeface="+mj-cs"/>
              </a:rPr>
              <a:t>Tullius</a:t>
            </a:r>
            <a:r>
              <a:rPr lang="nl-NL" sz="2800" noProof="0" dirty="0" smtClean="0">
                <a:solidFill>
                  <a:schemeClr val="accent3">
                    <a:lumMod val="60000"/>
                    <a:lumOff val="40000"/>
                  </a:schemeClr>
                </a:solidFill>
                <a:latin typeface="+mj-lt"/>
                <a:ea typeface="+mj-ea"/>
                <a:cs typeface="+mj-cs"/>
              </a:rPr>
              <a:t> massaal. </a:t>
            </a:r>
            <a:r>
              <a:rPr lang="nl-NL" sz="2800" dirty="0" err="1" smtClean="0">
                <a:solidFill>
                  <a:schemeClr val="accent3">
                    <a:lumMod val="60000"/>
                    <a:lumOff val="40000"/>
                  </a:schemeClr>
                </a:solidFill>
                <a:latin typeface="+mj-lt"/>
                <a:ea typeface="+mj-ea"/>
                <a:cs typeface="+mj-cs"/>
              </a:rPr>
              <a:t>Lucius</a:t>
            </a:r>
            <a:r>
              <a:rPr lang="nl-NL" sz="2800" dirty="0" smtClean="0">
                <a:solidFill>
                  <a:schemeClr val="accent3">
                    <a:lumMod val="60000"/>
                    <a:lumOff val="40000"/>
                  </a:schemeClr>
                </a:solidFill>
                <a:latin typeface="+mj-lt"/>
                <a:ea typeface="+mj-ea"/>
                <a:cs typeface="+mj-cs"/>
              </a:rPr>
              <a:t> </a:t>
            </a:r>
            <a:r>
              <a:rPr lang="nl-NL" sz="2800" dirty="0" err="1" smtClean="0">
                <a:solidFill>
                  <a:schemeClr val="accent3">
                    <a:lumMod val="60000"/>
                    <a:lumOff val="40000"/>
                  </a:schemeClr>
                </a:solidFill>
                <a:latin typeface="+mj-lt"/>
                <a:ea typeface="+mj-ea"/>
                <a:cs typeface="+mj-cs"/>
              </a:rPr>
              <a:t>Tarquinius</a:t>
            </a:r>
            <a:r>
              <a:rPr lang="nl-NL" sz="2800" dirty="0" smtClean="0">
                <a:solidFill>
                  <a:schemeClr val="accent3">
                    <a:lumMod val="60000"/>
                    <a:lumOff val="40000"/>
                  </a:schemeClr>
                </a:solidFill>
                <a:latin typeface="+mj-lt"/>
                <a:ea typeface="+mj-ea"/>
                <a:cs typeface="+mj-cs"/>
              </a:rPr>
              <a:t> is echter niet verslagen. Hij ziet zijn kans schoon op het in diskrediet brengen van de nieuwe koning.</a:t>
            </a:r>
            <a:endParaRPr lang="nl-NL" sz="2800" noProof="0" dirty="0" smtClean="0">
              <a:solidFill>
                <a:schemeClr val="accent3">
                  <a:lumMod val="60000"/>
                  <a:lumOff val="40000"/>
                </a:schemeClr>
              </a:solidFill>
              <a:latin typeface="+mj-lt"/>
              <a:ea typeface="+mj-ea"/>
              <a:cs typeface="+mj-cs"/>
            </a:endParaRP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pic>
        <p:nvPicPr>
          <p:cNvPr id="186370" name="Picture 2" descr="http://t3.gstatic.com/images?q=tbn:ANd9GcQSK_MCMMeRmZkzIuz2ZhRJIpSS2CC-gGL8b-6mLbifiGI3zlUV"/>
          <p:cNvPicPr>
            <a:picLocks noChangeAspect="1" noChangeArrowheads="1"/>
          </p:cNvPicPr>
          <p:nvPr/>
        </p:nvPicPr>
        <p:blipFill>
          <a:blip r:embed="rId2" cstate="print"/>
          <a:srcRect/>
          <a:stretch>
            <a:fillRect/>
          </a:stretch>
        </p:blipFill>
        <p:spPr bwMode="auto">
          <a:xfrm>
            <a:off x="251520" y="260648"/>
            <a:ext cx="2448272" cy="3427582"/>
          </a:xfrm>
          <a:prstGeom prst="rect">
            <a:avLst/>
          </a:prstGeom>
          <a:noFill/>
        </p:spPr>
      </p:pic>
      <p:sp>
        <p:nvSpPr>
          <p:cNvPr id="6" name="Rechthoek 5"/>
          <p:cNvSpPr/>
          <p:nvPr/>
        </p:nvSpPr>
        <p:spPr>
          <a:xfrm>
            <a:off x="2627784" y="3212976"/>
            <a:ext cx="2871171" cy="461665"/>
          </a:xfrm>
          <a:prstGeom prst="rect">
            <a:avLst/>
          </a:prstGeom>
        </p:spPr>
        <p:txBody>
          <a:bodyPr wrap="none">
            <a:spAutoFit/>
          </a:bodyPr>
          <a:lstStyle/>
          <a:p>
            <a:r>
              <a:rPr lang="en-US" sz="2400" i="1" dirty="0" smtClean="0"/>
              <a:t>…</a:t>
            </a:r>
            <a:r>
              <a:rPr lang="en-US" sz="2400" i="1" dirty="0" err="1" smtClean="0"/>
              <a:t>rex</a:t>
            </a:r>
            <a:r>
              <a:rPr lang="en-US" sz="2400" i="1" dirty="0" smtClean="0"/>
              <a:t> </a:t>
            </a:r>
            <a:r>
              <a:rPr lang="en-US" sz="2400" i="1" dirty="0" err="1" smtClean="0"/>
              <a:t>est</a:t>
            </a:r>
            <a:r>
              <a:rPr lang="en-US" sz="2400" i="1" dirty="0" smtClean="0"/>
              <a:t> </a:t>
            </a:r>
            <a:r>
              <a:rPr lang="en-US" sz="2400" i="1" dirty="0" err="1" smtClean="0"/>
              <a:t>declaratus</a:t>
            </a:r>
            <a:r>
              <a:rPr lang="en-US" sz="2400" i="1" dirty="0" smtClean="0"/>
              <a:t> …</a:t>
            </a:r>
            <a:endParaRPr lang="nl-NL" sz="2400" i="1"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81</a:t>
            </a:fld>
            <a:endParaRPr lang="nl-NL"/>
          </a:p>
        </p:txBody>
      </p:sp>
      <p:sp>
        <p:nvSpPr>
          <p:cNvPr id="3" name="Rechthoek 2"/>
          <p:cNvSpPr/>
          <p:nvPr/>
        </p:nvSpPr>
        <p:spPr>
          <a:xfrm>
            <a:off x="179512" y="188640"/>
            <a:ext cx="8712968" cy="2623667"/>
          </a:xfrm>
          <a:prstGeom prst="rect">
            <a:avLst/>
          </a:prstGeom>
        </p:spPr>
        <p:txBody>
          <a:bodyPr wrap="square">
            <a:spAutoFit/>
          </a:bodyPr>
          <a:lstStyle/>
          <a:p>
            <a:pPr>
              <a:lnSpc>
                <a:spcPts val="4000"/>
              </a:lnSpc>
            </a:pPr>
            <a:r>
              <a:rPr lang="en-US" sz="2800" dirty="0" err="1" smtClean="0"/>
              <a:t>immo</a:t>
            </a:r>
            <a:r>
              <a:rPr lang="en-US" sz="2800" dirty="0" smtClean="0"/>
              <a:t> </a:t>
            </a:r>
            <a:r>
              <a:rPr lang="en-US" sz="2800" dirty="0" err="1" smtClean="0"/>
              <a:t>eo</a:t>
            </a:r>
            <a:r>
              <a:rPr lang="en-US" sz="2800" dirty="0" smtClean="0"/>
              <a:t> </a:t>
            </a:r>
            <a:r>
              <a:rPr lang="en-US" sz="2800" dirty="0" err="1" smtClean="0"/>
              <a:t>impensius</a:t>
            </a:r>
            <a:r>
              <a:rPr lang="en-US" sz="2800" dirty="0" smtClean="0"/>
              <a:t>, </a:t>
            </a:r>
            <a:r>
              <a:rPr lang="en-US" sz="2800" dirty="0" err="1" smtClean="0"/>
              <a:t>quia</a:t>
            </a:r>
            <a:r>
              <a:rPr lang="en-US" sz="2800" dirty="0" smtClean="0"/>
              <a:t> de agro </a:t>
            </a:r>
            <a:r>
              <a:rPr lang="en-US" sz="2800" dirty="0" err="1" smtClean="0"/>
              <a:t>plebis</a:t>
            </a:r>
            <a:r>
              <a:rPr lang="en-US" sz="2800" dirty="0" smtClean="0"/>
              <a:t> </a:t>
            </a:r>
            <a:r>
              <a:rPr lang="en-US" sz="2800" dirty="0" err="1" smtClean="0"/>
              <a:t>adversa</a:t>
            </a:r>
            <a:r>
              <a:rPr lang="en-US" sz="2800" dirty="0" smtClean="0"/>
              <a:t> </a:t>
            </a:r>
            <a:r>
              <a:rPr lang="en-US" sz="2800" dirty="0" err="1" smtClean="0"/>
              <a:t>patrum</a:t>
            </a:r>
            <a:r>
              <a:rPr lang="en-US" sz="2800" dirty="0" smtClean="0"/>
              <a:t> </a:t>
            </a:r>
            <a:r>
              <a:rPr lang="en-US" sz="2800" dirty="0" err="1" smtClean="0"/>
              <a:t>voluntate</a:t>
            </a:r>
            <a:r>
              <a:rPr lang="en-US" sz="2800" dirty="0" smtClean="0"/>
              <a:t> </a:t>
            </a:r>
            <a:r>
              <a:rPr lang="en-US" sz="2800" dirty="0" err="1" smtClean="0"/>
              <a:t>senserat</a:t>
            </a:r>
            <a:r>
              <a:rPr lang="en-US" sz="2800" dirty="0" smtClean="0"/>
              <a:t> </a:t>
            </a:r>
            <a:r>
              <a:rPr lang="en-US" sz="2800" dirty="0" err="1" smtClean="0"/>
              <a:t>agi</a:t>
            </a:r>
            <a:r>
              <a:rPr lang="en-US" sz="2800" dirty="0" smtClean="0"/>
              <a:t>, </a:t>
            </a:r>
            <a:r>
              <a:rPr lang="en-US" sz="2800" dirty="0" err="1" smtClean="0"/>
              <a:t>criminandi</a:t>
            </a:r>
            <a:r>
              <a:rPr lang="en-US" sz="2800" dirty="0" smtClean="0"/>
              <a:t> </a:t>
            </a:r>
            <a:r>
              <a:rPr lang="en-US" sz="2800" dirty="0" err="1" smtClean="0"/>
              <a:t>Servi</a:t>
            </a:r>
            <a:r>
              <a:rPr lang="en-US" sz="2800" dirty="0" smtClean="0"/>
              <a:t> </a:t>
            </a:r>
            <a:r>
              <a:rPr lang="en-US" sz="2800" dirty="0" err="1" smtClean="0"/>
              <a:t>apud</a:t>
            </a:r>
            <a:r>
              <a:rPr lang="en-US" sz="2800" dirty="0" smtClean="0"/>
              <a:t> </a:t>
            </a:r>
            <a:r>
              <a:rPr lang="en-US" sz="2800" dirty="0" err="1" smtClean="0"/>
              <a:t>patres</a:t>
            </a:r>
            <a:r>
              <a:rPr lang="en-US" sz="2800" dirty="0" smtClean="0"/>
              <a:t> </a:t>
            </a:r>
            <a:r>
              <a:rPr lang="en-US" sz="2800" dirty="0" err="1" smtClean="0"/>
              <a:t>crescendique</a:t>
            </a:r>
            <a:r>
              <a:rPr lang="en-US" sz="2800" dirty="0" smtClean="0"/>
              <a:t> in curia </a:t>
            </a:r>
            <a:r>
              <a:rPr lang="en-US" sz="2800" dirty="0" err="1" smtClean="0"/>
              <a:t>sibi</a:t>
            </a:r>
            <a:r>
              <a:rPr lang="en-US" sz="2800" dirty="0" smtClean="0"/>
              <a:t> </a:t>
            </a:r>
            <a:r>
              <a:rPr lang="en-US" sz="2800" dirty="0" err="1" smtClean="0"/>
              <a:t>occasionem</a:t>
            </a:r>
            <a:r>
              <a:rPr lang="en-US" sz="2800" dirty="0" smtClean="0"/>
              <a:t> </a:t>
            </a:r>
            <a:r>
              <a:rPr lang="en-US" sz="2800" dirty="0" err="1" smtClean="0"/>
              <a:t>datam</a:t>
            </a:r>
            <a:r>
              <a:rPr lang="en-US" sz="2800" dirty="0" smtClean="0"/>
              <a:t> </a:t>
            </a:r>
            <a:r>
              <a:rPr lang="en-US" sz="2800" dirty="0" err="1" smtClean="0"/>
              <a:t>ratus</a:t>
            </a:r>
            <a:r>
              <a:rPr lang="en-US" sz="2800" dirty="0" smtClean="0"/>
              <a:t> </a:t>
            </a:r>
            <a:r>
              <a:rPr lang="en-US" sz="2800" dirty="0" err="1" smtClean="0"/>
              <a:t>est</a:t>
            </a:r>
            <a:r>
              <a:rPr lang="en-US" sz="2800" dirty="0" smtClean="0"/>
              <a:t>, et ipse </a:t>
            </a:r>
            <a:r>
              <a:rPr lang="en-US" sz="2800" dirty="0" err="1" smtClean="0"/>
              <a:t>iuvenis</a:t>
            </a:r>
            <a:r>
              <a:rPr lang="en-US" sz="2800" dirty="0" smtClean="0"/>
              <a:t> </a:t>
            </a:r>
            <a:r>
              <a:rPr lang="en-US" sz="2800" dirty="0" err="1" smtClean="0"/>
              <a:t>ardentis</a:t>
            </a:r>
            <a:r>
              <a:rPr lang="en-US" sz="2800" dirty="0" smtClean="0"/>
              <a:t> </a:t>
            </a:r>
            <a:r>
              <a:rPr lang="en-US" sz="2800" dirty="0" err="1" smtClean="0"/>
              <a:t>animi</a:t>
            </a:r>
            <a:r>
              <a:rPr lang="en-US" sz="2800" dirty="0" smtClean="0"/>
              <a:t> et </a:t>
            </a:r>
            <a:r>
              <a:rPr lang="en-US" sz="2800" dirty="0" err="1" smtClean="0"/>
              <a:t>domi</a:t>
            </a:r>
            <a:r>
              <a:rPr lang="en-US" sz="2800" dirty="0" smtClean="0"/>
              <a:t> </a:t>
            </a:r>
            <a:r>
              <a:rPr lang="en-US" sz="2800" dirty="0" err="1" smtClean="0"/>
              <a:t>uxore</a:t>
            </a:r>
            <a:r>
              <a:rPr lang="en-US" sz="2800" dirty="0" smtClean="0"/>
              <a:t> </a:t>
            </a:r>
            <a:r>
              <a:rPr lang="en-US" sz="2800" dirty="0" err="1" smtClean="0"/>
              <a:t>Tullia</a:t>
            </a:r>
            <a:r>
              <a:rPr lang="en-US" sz="2800" dirty="0" smtClean="0"/>
              <a:t> </a:t>
            </a:r>
            <a:r>
              <a:rPr lang="en-US" sz="2800" dirty="0" err="1" smtClean="0"/>
              <a:t>inquietum</a:t>
            </a:r>
            <a:r>
              <a:rPr lang="en-US" sz="2800" dirty="0" smtClean="0"/>
              <a:t> </a:t>
            </a:r>
            <a:r>
              <a:rPr lang="en-US" sz="2800" dirty="0" err="1" smtClean="0"/>
              <a:t>animum</a:t>
            </a:r>
            <a:r>
              <a:rPr lang="en-US" sz="2800" dirty="0" smtClean="0"/>
              <a:t> </a:t>
            </a:r>
            <a:r>
              <a:rPr lang="en-US" sz="2800" dirty="0" err="1" smtClean="0"/>
              <a:t>stimulante</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42</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Welke factoren beïnvloeden </a:t>
            </a:r>
            <a:r>
              <a:rPr lang="nl-NL" sz="2800" dirty="0" err="1" smtClean="0">
                <a:latin typeface="+mj-lt"/>
                <a:ea typeface="+mj-ea"/>
                <a:cs typeface="+mj-cs"/>
              </a:rPr>
              <a:t>Lucius</a:t>
            </a:r>
            <a:r>
              <a:rPr lang="nl-NL" sz="2800" dirty="0" smtClean="0">
                <a:latin typeface="+mj-lt"/>
                <a:ea typeface="+mj-ea"/>
                <a:cs typeface="+mj-cs"/>
              </a:rPr>
              <a:t> </a:t>
            </a:r>
            <a:r>
              <a:rPr lang="nl-NL" sz="2800" dirty="0" err="1" smtClean="0">
                <a:latin typeface="+mj-lt"/>
                <a:ea typeface="+mj-ea"/>
                <a:cs typeface="+mj-cs"/>
              </a:rPr>
              <a:t>Tarquinius</a:t>
            </a:r>
            <a:r>
              <a:rPr lang="nl-NL" sz="2800" dirty="0" smtClean="0">
                <a:latin typeface="+mj-lt"/>
                <a:ea typeface="+mj-ea"/>
                <a:cs typeface="+mj-cs"/>
              </a:rPr>
              <a:t>?</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hij is zelf fanatiek en heeft ook een </a:t>
            </a:r>
            <a:r>
              <a:rPr lang="nl-NL" sz="2800" dirty="0" err="1" smtClean="0">
                <a:solidFill>
                  <a:srgbClr val="00B050"/>
                </a:solidFill>
                <a:latin typeface="+mj-lt"/>
                <a:ea typeface="+mj-ea"/>
                <a:cs typeface="+mj-cs"/>
              </a:rPr>
              <a:t>fanatica</a:t>
            </a:r>
            <a:r>
              <a:rPr lang="nl-NL" sz="2800" dirty="0" smtClean="0">
                <a:solidFill>
                  <a:srgbClr val="00B050"/>
                </a:solidFill>
                <a:latin typeface="+mj-lt"/>
                <a:ea typeface="+mj-ea"/>
                <a:cs typeface="+mj-cs"/>
              </a:rPr>
              <a:t> thuis</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de senaat wil graag land en hij kan dat regelen</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hij wil in aanzien groeien, maar </a:t>
            </a:r>
            <a:r>
              <a:rPr lang="nl-NL" sz="2800" dirty="0" err="1" smtClean="0">
                <a:solidFill>
                  <a:srgbClr val="00B050"/>
                </a:solidFill>
                <a:latin typeface="+mj-lt"/>
                <a:ea typeface="+mj-ea"/>
                <a:cs typeface="+mj-cs"/>
              </a:rPr>
              <a:t>Tullia</a:t>
            </a:r>
            <a:r>
              <a:rPr lang="nl-NL" sz="2800" dirty="0" smtClean="0">
                <a:solidFill>
                  <a:srgbClr val="00B050"/>
                </a:solidFill>
                <a:latin typeface="+mj-lt"/>
                <a:ea typeface="+mj-ea"/>
                <a:cs typeface="+mj-cs"/>
              </a:rPr>
              <a:t> niet</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zijn geest brandt: hij krijgt die niet geblust</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82</a:t>
            </a:fld>
            <a:endParaRPr lang="nl-NL"/>
          </a:p>
        </p:txBody>
      </p:sp>
      <p:sp>
        <p:nvSpPr>
          <p:cNvPr id="3" name="Rechthoek 2"/>
          <p:cNvSpPr/>
          <p:nvPr/>
        </p:nvSpPr>
        <p:spPr>
          <a:xfrm>
            <a:off x="179512" y="188640"/>
            <a:ext cx="8784976" cy="3170099"/>
          </a:xfrm>
          <a:prstGeom prst="rect">
            <a:avLst/>
          </a:prstGeom>
        </p:spPr>
        <p:txBody>
          <a:bodyPr wrap="square">
            <a:spAutoFit/>
          </a:bodyPr>
          <a:lstStyle/>
          <a:p>
            <a:pPr>
              <a:lnSpc>
                <a:spcPts val="4000"/>
              </a:lnSpc>
            </a:pPr>
            <a:r>
              <a:rPr lang="en-US" sz="2800" dirty="0" err="1" smtClean="0"/>
              <a:t>Tulit</a:t>
            </a:r>
            <a:r>
              <a:rPr lang="en-US" sz="2800" dirty="0" smtClean="0"/>
              <a:t> </a:t>
            </a:r>
            <a:r>
              <a:rPr lang="en-US" sz="2800" dirty="0" err="1" smtClean="0"/>
              <a:t>enim</a:t>
            </a:r>
            <a:r>
              <a:rPr lang="en-US" sz="2800" dirty="0" smtClean="0"/>
              <a:t> et </a:t>
            </a:r>
            <a:r>
              <a:rPr lang="en-US" sz="2800" dirty="0" err="1" smtClean="0"/>
              <a:t>Romana</a:t>
            </a:r>
            <a:r>
              <a:rPr lang="en-US" sz="2800" dirty="0" smtClean="0"/>
              <a:t> </a:t>
            </a:r>
            <a:r>
              <a:rPr lang="en-US" sz="2800" dirty="0" err="1" smtClean="0"/>
              <a:t>regia</a:t>
            </a:r>
            <a:r>
              <a:rPr lang="en-US" sz="2800" dirty="0" smtClean="0"/>
              <a:t> </a:t>
            </a:r>
            <a:r>
              <a:rPr lang="en-US" sz="2800" dirty="0" err="1" smtClean="0"/>
              <a:t>sceleris</a:t>
            </a:r>
            <a:r>
              <a:rPr lang="en-US" sz="2800" dirty="0" smtClean="0"/>
              <a:t> </a:t>
            </a:r>
            <a:r>
              <a:rPr lang="en-US" sz="2800" dirty="0" err="1" smtClean="0"/>
              <a:t>tragici</a:t>
            </a:r>
            <a:r>
              <a:rPr lang="en-US" sz="2800" dirty="0" smtClean="0"/>
              <a:t> exemplum, </a:t>
            </a:r>
            <a:r>
              <a:rPr lang="en-US" sz="2800" dirty="0" err="1" smtClean="0"/>
              <a:t>ut</a:t>
            </a:r>
            <a:r>
              <a:rPr lang="en-US" sz="2800" dirty="0" smtClean="0"/>
              <a:t> </a:t>
            </a:r>
            <a:r>
              <a:rPr lang="en-US" sz="2800" dirty="0" err="1" smtClean="0"/>
              <a:t>taedio</a:t>
            </a:r>
            <a:r>
              <a:rPr lang="en-US" sz="2800" dirty="0" smtClean="0"/>
              <a:t> </a:t>
            </a:r>
            <a:r>
              <a:rPr lang="en-US" sz="2800" dirty="0" err="1" smtClean="0"/>
              <a:t>regum</a:t>
            </a:r>
            <a:r>
              <a:rPr lang="en-US" sz="2800" dirty="0" smtClean="0"/>
              <a:t> </a:t>
            </a:r>
            <a:r>
              <a:rPr lang="en-US" sz="2800" dirty="0" err="1" smtClean="0"/>
              <a:t>maturior</a:t>
            </a:r>
            <a:r>
              <a:rPr lang="en-US" sz="2800" dirty="0" smtClean="0"/>
              <a:t> </a:t>
            </a:r>
            <a:r>
              <a:rPr lang="en-US" sz="2800" dirty="0" err="1" smtClean="0"/>
              <a:t>veniret</a:t>
            </a:r>
            <a:r>
              <a:rPr lang="en-US" sz="2800" dirty="0" smtClean="0"/>
              <a:t> </a:t>
            </a:r>
            <a:r>
              <a:rPr lang="en-US" sz="2800" u="sng" dirty="0" err="1" smtClean="0">
                <a:solidFill>
                  <a:srgbClr val="00B050"/>
                </a:solidFill>
              </a:rPr>
              <a:t>libertas</a:t>
            </a:r>
            <a:r>
              <a:rPr lang="en-US" sz="2800" dirty="0" smtClean="0"/>
              <a:t> </a:t>
            </a:r>
            <a:r>
              <a:rPr lang="en-US" sz="2800" dirty="0" err="1" smtClean="0"/>
              <a:t>ultimumque</a:t>
            </a:r>
            <a:r>
              <a:rPr lang="en-US" sz="2800" dirty="0" smtClean="0"/>
              <a:t> regnum </a:t>
            </a:r>
            <a:r>
              <a:rPr lang="en-US" sz="2800" dirty="0" err="1" smtClean="0"/>
              <a:t>esset</a:t>
            </a:r>
            <a:r>
              <a:rPr lang="en-US" sz="2800" dirty="0" smtClean="0"/>
              <a:t>, quod </a:t>
            </a:r>
            <a:r>
              <a:rPr lang="en-US" sz="2800" dirty="0" err="1" smtClean="0"/>
              <a:t>scelere</a:t>
            </a:r>
            <a:r>
              <a:rPr lang="en-US" sz="2800" dirty="0" smtClean="0"/>
              <a:t> partum </a:t>
            </a:r>
            <a:r>
              <a:rPr lang="en-US" sz="2800" dirty="0" err="1" smtClean="0"/>
              <a:t>foret</a:t>
            </a:r>
            <a:r>
              <a:rPr lang="en-US" sz="2800" dirty="0" smtClean="0"/>
              <a:t>. Hic L. </a:t>
            </a:r>
            <a:r>
              <a:rPr lang="en-US" sz="2800" dirty="0" err="1" smtClean="0"/>
              <a:t>Tarquinius—Prisci</a:t>
            </a:r>
            <a:r>
              <a:rPr lang="en-US" sz="2800" dirty="0" smtClean="0"/>
              <a:t> </a:t>
            </a:r>
            <a:r>
              <a:rPr lang="en-US" sz="2800" dirty="0" err="1" smtClean="0"/>
              <a:t>Tarquini</a:t>
            </a:r>
            <a:r>
              <a:rPr lang="en-US" sz="2800" dirty="0" smtClean="0"/>
              <a:t> </a:t>
            </a:r>
            <a:r>
              <a:rPr lang="en-US" sz="2800" dirty="0" err="1" smtClean="0"/>
              <a:t>regis</a:t>
            </a:r>
            <a:r>
              <a:rPr lang="en-US" sz="2800" dirty="0" smtClean="0"/>
              <a:t> </a:t>
            </a:r>
            <a:r>
              <a:rPr lang="en-US" sz="2800" dirty="0" err="1" smtClean="0"/>
              <a:t>filius</a:t>
            </a:r>
            <a:r>
              <a:rPr lang="en-US" sz="2800" dirty="0" smtClean="0"/>
              <a:t> </a:t>
            </a:r>
            <a:r>
              <a:rPr lang="en-US" sz="2800" dirty="0" err="1" smtClean="0"/>
              <a:t>neposne</a:t>
            </a:r>
            <a:r>
              <a:rPr lang="en-US" sz="2800" dirty="0" smtClean="0"/>
              <a:t> </a:t>
            </a:r>
            <a:r>
              <a:rPr lang="en-US" sz="2800" dirty="0" err="1" smtClean="0"/>
              <a:t>fuerit</a:t>
            </a:r>
            <a:r>
              <a:rPr lang="en-US" sz="2800" dirty="0" smtClean="0"/>
              <a:t> </a:t>
            </a:r>
            <a:r>
              <a:rPr lang="en-US" sz="2800" dirty="0" err="1" smtClean="0"/>
              <a:t>parum</a:t>
            </a:r>
            <a:r>
              <a:rPr lang="en-US" sz="2800" dirty="0" smtClean="0"/>
              <a:t> </a:t>
            </a:r>
            <a:r>
              <a:rPr lang="en-US" sz="2800" dirty="0" err="1" smtClean="0"/>
              <a:t>liquet</a:t>
            </a:r>
            <a:r>
              <a:rPr lang="en-US" sz="2800" dirty="0" smtClean="0"/>
              <a:t>; pluribus </a:t>
            </a:r>
            <a:r>
              <a:rPr lang="en-US" sz="2800" dirty="0" err="1" smtClean="0"/>
              <a:t>tamen</a:t>
            </a:r>
            <a:r>
              <a:rPr lang="en-US" sz="2800" dirty="0" smtClean="0"/>
              <a:t> </a:t>
            </a:r>
            <a:r>
              <a:rPr lang="en-US" sz="2800" dirty="0" err="1" smtClean="0"/>
              <a:t>auctoribus</a:t>
            </a:r>
            <a:r>
              <a:rPr lang="en-US" sz="2800" dirty="0" smtClean="0"/>
              <a:t> </a:t>
            </a:r>
            <a:r>
              <a:rPr lang="en-US" sz="2800" dirty="0" err="1" smtClean="0"/>
              <a:t>filium</a:t>
            </a:r>
            <a:r>
              <a:rPr lang="en-US" sz="2800" dirty="0" smtClean="0"/>
              <a:t> </a:t>
            </a:r>
            <a:r>
              <a:rPr lang="en-US" sz="2800" dirty="0" err="1" smtClean="0"/>
              <a:t>ediderim—fratrem</a:t>
            </a:r>
            <a:r>
              <a:rPr lang="en-US" sz="2800" dirty="0" smtClean="0"/>
              <a:t> </a:t>
            </a:r>
            <a:r>
              <a:rPr lang="en-US" sz="2800" dirty="0" err="1" smtClean="0"/>
              <a:t>habuerat</a:t>
            </a:r>
            <a:r>
              <a:rPr lang="en-US" sz="2800" dirty="0" smtClean="0"/>
              <a:t> </a:t>
            </a:r>
            <a:r>
              <a:rPr lang="en-US" sz="2800" dirty="0" err="1" smtClean="0"/>
              <a:t>Arruntem</a:t>
            </a:r>
            <a:r>
              <a:rPr lang="en-US" sz="2800" dirty="0" smtClean="0"/>
              <a:t> </a:t>
            </a:r>
            <a:r>
              <a:rPr lang="en-US" sz="2800" dirty="0" err="1" smtClean="0"/>
              <a:t>Tarquinium</a:t>
            </a:r>
            <a:r>
              <a:rPr lang="en-US" sz="2800" dirty="0" smtClean="0"/>
              <a:t> </a:t>
            </a:r>
            <a:r>
              <a:rPr lang="en-US" sz="2800" dirty="0" err="1" smtClean="0"/>
              <a:t>mitis</a:t>
            </a:r>
            <a:r>
              <a:rPr lang="en-US" sz="2800" dirty="0" smtClean="0"/>
              <a:t> </a:t>
            </a:r>
            <a:r>
              <a:rPr lang="en-US" sz="2800" dirty="0" err="1" smtClean="0"/>
              <a:t>ingenii</a:t>
            </a:r>
            <a:r>
              <a:rPr lang="en-US" sz="2800" dirty="0" smtClean="0"/>
              <a:t> </a:t>
            </a:r>
            <a:r>
              <a:rPr lang="en-US" sz="2800" dirty="0" err="1" smtClean="0"/>
              <a:t>iuvenem</a:t>
            </a:r>
            <a:r>
              <a:rPr lang="en-US" sz="2800" dirty="0" smtClean="0"/>
              <a:t>.</a:t>
            </a:r>
            <a:endParaRPr lang="nl-NL" sz="2800" dirty="0"/>
          </a:p>
        </p:txBody>
      </p:sp>
      <p:sp>
        <p:nvSpPr>
          <p:cNvPr id="5"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43</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noProof="0" dirty="0" smtClean="0">
                <a:latin typeface="+mj-lt"/>
                <a:ea typeface="+mj-ea"/>
                <a:cs typeface="+mj-cs"/>
              </a:rPr>
              <a:t>Waardoor werd “</a:t>
            </a:r>
            <a:r>
              <a:rPr lang="nl-NL" sz="2800" noProof="0" dirty="0" err="1" smtClean="0">
                <a:latin typeface="+mj-lt"/>
                <a:ea typeface="+mj-ea"/>
                <a:cs typeface="+mj-cs"/>
              </a:rPr>
              <a:t>libertas</a:t>
            </a:r>
            <a:r>
              <a:rPr lang="nl-NL" sz="2800" noProof="0" dirty="0" smtClean="0">
                <a:latin typeface="+mj-lt"/>
                <a:ea typeface="+mj-ea"/>
                <a:cs typeface="+mj-cs"/>
              </a:rPr>
              <a:t>” (r.2) tot stand gebracht?</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het </a:t>
            </a:r>
            <a:r>
              <a:rPr lang="nl-NL" sz="2800" dirty="0" err="1" smtClean="0">
                <a:solidFill>
                  <a:srgbClr val="00B050"/>
                </a:solidFill>
                <a:latin typeface="+mj-lt"/>
                <a:ea typeface="+mj-ea"/>
                <a:cs typeface="+mj-cs"/>
              </a:rPr>
              <a:t>exemplum</a:t>
            </a:r>
            <a:r>
              <a:rPr lang="nl-NL" sz="2800" dirty="0" smtClean="0">
                <a:solidFill>
                  <a:srgbClr val="00B050"/>
                </a:solidFill>
                <a:latin typeface="+mj-lt"/>
                <a:ea typeface="+mj-ea"/>
                <a:cs typeface="+mj-cs"/>
              </a:rPr>
              <a:t> van misdaad werkte stimulerend</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het Romeinse koningshuis was tragiek alom</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ze hadden daar zo schoon genoeg van koningen</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kumimoji="0" lang="nl-NL" sz="2800" i="0" u="none" strike="noStrike" kern="1200" cap="none" spc="0" normalizeH="0" noProof="0" dirty="0" err="1" smtClean="0">
                <a:ln>
                  <a:noFill/>
                </a:ln>
                <a:solidFill>
                  <a:srgbClr val="00B050"/>
                </a:solidFill>
                <a:effectLst/>
                <a:uLnTx/>
                <a:uFillTx/>
                <a:latin typeface="+mj-lt"/>
                <a:ea typeface="+mj-ea"/>
                <a:cs typeface="+mj-cs"/>
              </a:rPr>
              <a:t>libertas</a:t>
            </a:r>
            <a:r>
              <a:rPr kumimoji="0" lang="nl-NL" sz="2800" i="0" u="none" strike="noStrike" kern="1200" cap="none" spc="0" normalizeH="0" noProof="0" dirty="0" smtClean="0">
                <a:ln>
                  <a:noFill/>
                </a:ln>
                <a:solidFill>
                  <a:srgbClr val="00B050"/>
                </a:solidFill>
                <a:effectLst/>
                <a:uLnTx/>
                <a:uFillTx/>
                <a:latin typeface="+mj-lt"/>
                <a:ea typeface="+mj-ea"/>
                <a:cs typeface="+mj-cs"/>
              </a:rPr>
              <a:t> kon niet samen gaan met misdaad</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83</a:t>
            </a:fld>
            <a:endParaRPr lang="nl-NL"/>
          </a:p>
        </p:txBody>
      </p:sp>
      <p:sp>
        <p:nvSpPr>
          <p:cNvPr id="3" name="Rechthoek 2"/>
          <p:cNvSpPr/>
          <p:nvPr/>
        </p:nvSpPr>
        <p:spPr>
          <a:xfrm>
            <a:off x="179512" y="188640"/>
            <a:ext cx="8784976" cy="2657138"/>
          </a:xfrm>
          <a:prstGeom prst="rect">
            <a:avLst/>
          </a:prstGeom>
        </p:spPr>
        <p:txBody>
          <a:bodyPr wrap="square">
            <a:spAutoFit/>
          </a:bodyPr>
          <a:lstStyle/>
          <a:p>
            <a:pPr>
              <a:lnSpc>
                <a:spcPts val="4000"/>
              </a:lnSpc>
            </a:pPr>
            <a:r>
              <a:rPr lang="en-US" sz="2800" dirty="0" smtClean="0"/>
              <a:t>His </a:t>
            </a:r>
            <a:r>
              <a:rPr lang="en-US" sz="2800" dirty="0" err="1" smtClean="0"/>
              <a:t>duobus</a:t>
            </a:r>
            <a:r>
              <a:rPr lang="en-US" sz="2800" dirty="0" smtClean="0"/>
              <a:t>, </a:t>
            </a:r>
            <a:r>
              <a:rPr lang="en-US" sz="2800" dirty="0" err="1" smtClean="0"/>
              <a:t>ut</a:t>
            </a:r>
            <a:r>
              <a:rPr lang="en-US" sz="2800" dirty="0" smtClean="0"/>
              <a:t> ante dictum </a:t>
            </a:r>
            <a:r>
              <a:rPr lang="en-US" sz="2800" dirty="0" err="1" smtClean="0"/>
              <a:t>est</a:t>
            </a:r>
            <a:r>
              <a:rPr lang="en-US" sz="2800" dirty="0" smtClean="0"/>
              <a:t>, </a:t>
            </a:r>
            <a:r>
              <a:rPr lang="en-US" sz="2800" dirty="0" err="1" smtClean="0"/>
              <a:t>duae</a:t>
            </a:r>
            <a:r>
              <a:rPr lang="en-US" sz="2800" dirty="0" smtClean="0"/>
              <a:t> </a:t>
            </a:r>
            <a:r>
              <a:rPr lang="en-US" sz="2800" dirty="0" err="1" smtClean="0"/>
              <a:t>Tulliae</a:t>
            </a:r>
            <a:r>
              <a:rPr lang="en-US" sz="2800" dirty="0" smtClean="0"/>
              <a:t> </a:t>
            </a:r>
            <a:r>
              <a:rPr lang="en-US" sz="2800" dirty="0" err="1" smtClean="0"/>
              <a:t>regis</a:t>
            </a:r>
            <a:r>
              <a:rPr lang="en-US" sz="2800" dirty="0" smtClean="0"/>
              <a:t> </a:t>
            </a:r>
            <a:r>
              <a:rPr lang="en-US" sz="2800" dirty="0" err="1" smtClean="0"/>
              <a:t>filiae</a:t>
            </a:r>
            <a:r>
              <a:rPr lang="en-US" sz="2800" dirty="0" smtClean="0"/>
              <a:t> </a:t>
            </a:r>
            <a:r>
              <a:rPr lang="en-US" sz="2800" dirty="0" err="1" smtClean="0"/>
              <a:t>nupserant</a:t>
            </a:r>
            <a:r>
              <a:rPr lang="en-US" sz="2800" dirty="0" smtClean="0"/>
              <a:t>, </a:t>
            </a:r>
            <a:r>
              <a:rPr lang="en-US" sz="2800" u="sng" dirty="0" smtClean="0">
                <a:solidFill>
                  <a:srgbClr val="00B050"/>
                </a:solidFill>
              </a:rPr>
              <a:t>et </a:t>
            </a:r>
            <a:r>
              <a:rPr lang="en-US" sz="2800" u="sng" dirty="0" err="1" smtClean="0">
                <a:solidFill>
                  <a:srgbClr val="00B050"/>
                </a:solidFill>
              </a:rPr>
              <a:t>ipsae</a:t>
            </a:r>
            <a:r>
              <a:rPr lang="en-US" sz="2800" u="sng" dirty="0" smtClean="0">
                <a:solidFill>
                  <a:srgbClr val="00B050"/>
                </a:solidFill>
              </a:rPr>
              <a:t> </a:t>
            </a:r>
            <a:r>
              <a:rPr lang="en-US" sz="2800" u="sng" dirty="0" err="1" smtClean="0">
                <a:solidFill>
                  <a:srgbClr val="00B050"/>
                </a:solidFill>
              </a:rPr>
              <a:t>longe</a:t>
            </a:r>
            <a:r>
              <a:rPr lang="en-US" sz="2800" u="sng" dirty="0" smtClean="0">
                <a:solidFill>
                  <a:srgbClr val="00B050"/>
                </a:solidFill>
              </a:rPr>
              <a:t> </a:t>
            </a:r>
            <a:r>
              <a:rPr lang="en-US" sz="2800" u="sng" dirty="0" err="1" smtClean="0">
                <a:solidFill>
                  <a:srgbClr val="00B050"/>
                </a:solidFill>
              </a:rPr>
              <a:t>dispares</a:t>
            </a:r>
            <a:r>
              <a:rPr lang="en-US" sz="2800" u="sng" dirty="0" smtClean="0">
                <a:solidFill>
                  <a:srgbClr val="00B050"/>
                </a:solidFill>
              </a:rPr>
              <a:t> </a:t>
            </a:r>
            <a:r>
              <a:rPr lang="en-US" sz="2800" u="sng" dirty="0" err="1" smtClean="0">
                <a:solidFill>
                  <a:srgbClr val="00B050"/>
                </a:solidFill>
              </a:rPr>
              <a:t>moribus</a:t>
            </a:r>
            <a:r>
              <a:rPr lang="en-US" sz="2800" dirty="0" smtClean="0"/>
              <a:t>. Forte </a:t>
            </a:r>
            <a:r>
              <a:rPr lang="en-US" sz="2800" dirty="0" err="1" smtClean="0"/>
              <a:t>ita</a:t>
            </a:r>
            <a:r>
              <a:rPr lang="en-US" sz="2800" dirty="0" smtClean="0"/>
              <a:t> </a:t>
            </a:r>
            <a:r>
              <a:rPr lang="en-US" sz="2800" dirty="0" err="1" smtClean="0"/>
              <a:t>inciderat</a:t>
            </a:r>
            <a:r>
              <a:rPr lang="en-US" sz="2800" dirty="0" smtClean="0"/>
              <a:t> ne duo </a:t>
            </a:r>
            <a:r>
              <a:rPr lang="en-US" sz="2800" dirty="0" err="1" smtClean="0"/>
              <a:t>violenta</a:t>
            </a:r>
            <a:r>
              <a:rPr lang="en-US" sz="2800" dirty="0" smtClean="0"/>
              <a:t> </a:t>
            </a:r>
            <a:r>
              <a:rPr lang="en-US" sz="2800" dirty="0" err="1" smtClean="0"/>
              <a:t>ingenia</a:t>
            </a:r>
            <a:r>
              <a:rPr lang="en-US" sz="2800" dirty="0" smtClean="0"/>
              <a:t> </a:t>
            </a:r>
            <a:r>
              <a:rPr lang="en-US" sz="2800" dirty="0" err="1" smtClean="0"/>
              <a:t>matrimonio</a:t>
            </a:r>
            <a:r>
              <a:rPr lang="en-US" sz="2800" dirty="0" smtClean="0"/>
              <a:t> </a:t>
            </a:r>
            <a:r>
              <a:rPr lang="en-US" sz="2800" dirty="0" err="1" smtClean="0"/>
              <a:t>iungerentur</a:t>
            </a:r>
            <a:r>
              <a:rPr lang="en-US" sz="2800" dirty="0" smtClean="0"/>
              <a:t>, </a:t>
            </a:r>
            <a:r>
              <a:rPr lang="en-US" sz="2800" dirty="0" err="1" smtClean="0"/>
              <a:t>fortuna</a:t>
            </a:r>
            <a:r>
              <a:rPr lang="en-US" sz="2800" dirty="0" smtClean="0"/>
              <a:t>, credo, </a:t>
            </a:r>
            <a:r>
              <a:rPr lang="en-US" sz="2800" dirty="0" err="1" smtClean="0"/>
              <a:t>populi</a:t>
            </a:r>
            <a:r>
              <a:rPr lang="en-US" sz="2800" dirty="0" smtClean="0"/>
              <a:t> Romani, quo </a:t>
            </a:r>
            <a:r>
              <a:rPr lang="en-US" sz="2800" dirty="0" err="1" smtClean="0"/>
              <a:t>diuturnius</a:t>
            </a:r>
            <a:r>
              <a:rPr lang="en-US" sz="2800" dirty="0" smtClean="0"/>
              <a:t> </a:t>
            </a:r>
            <a:r>
              <a:rPr lang="en-US" sz="2800" dirty="0" err="1" smtClean="0"/>
              <a:t>Servi</a:t>
            </a:r>
            <a:r>
              <a:rPr lang="en-US" sz="2800" dirty="0" smtClean="0"/>
              <a:t> regnum </a:t>
            </a:r>
            <a:r>
              <a:rPr lang="en-US" sz="2800" dirty="0" err="1" smtClean="0"/>
              <a:t>esset</a:t>
            </a:r>
            <a:r>
              <a:rPr lang="en-US" sz="2800" dirty="0" smtClean="0"/>
              <a:t> </a:t>
            </a:r>
            <a:r>
              <a:rPr lang="en-US" sz="2800" dirty="0" err="1" smtClean="0"/>
              <a:t>constituique</a:t>
            </a:r>
            <a:r>
              <a:rPr lang="en-US" sz="2800" dirty="0" smtClean="0"/>
              <a:t> </a:t>
            </a:r>
            <a:r>
              <a:rPr lang="en-US" sz="2800" dirty="0" err="1" smtClean="0"/>
              <a:t>civitatis</a:t>
            </a:r>
            <a:r>
              <a:rPr lang="en-US" sz="2800" dirty="0" smtClean="0"/>
              <a:t> mores </a:t>
            </a:r>
            <a:r>
              <a:rPr lang="en-US" sz="2800" dirty="0" err="1" smtClean="0"/>
              <a:t>possent</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44</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kumimoji="0" lang="nl-NL" sz="2800" i="0" u="none" strike="noStrike" kern="1200" cap="none" spc="0" normalizeH="0" baseline="0" noProof="0" dirty="0" smtClean="0">
                <a:ln>
                  <a:noFill/>
                </a:ln>
                <a:effectLst/>
                <a:uLnTx/>
                <a:uFillTx/>
                <a:latin typeface="+mj-lt"/>
                <a:ea typeface="+mj-ea"/>
                <a:cs typeface="+mj-cs"/>
              </a:rPr>
              <a:t>“</a:t>
            </a:r>
            <a:r>
              <a:rPr lang="nl-NL" sz="2800" dirty="0" smtClean="0">
                <a:latin typeface="+mj-lt"/>
                <a:ea typeface="+mj-ea"/>
                <a:cs typeface="+mj-cs"/>
              </a:rPr>
              <a:t>et </a:t>
            </a:r>
            <a:r>
              <a:rPr lang="nl-NL" sz="2800" dirty="0" err="1" smtClean="0">
                <a:latin typeface="+mj-lt"/>
                <a:ea typeface="+mj-ea"/>
                <a:cs typeface="+mj-cs"/>
              </a:rPr>
              <a:t>ipsae</a:t>
            </a:r>
            <a:r>
              <a:rPr lang="nl-NL" sz="2800" dirty="0" smtClean="0">
                <a:latin typeface="+mj-lt"/>
                <a:ea typeface="+mj-ea"/>
                <a:cs typeface="+mj-cs"/>
              </a:rPr>
              <a:t> </a:t>
            </a:r>
            <a:r>
              <a:rPr lang="nl-NL" sz="2800" dirty="0" err="1" smtClean="0">
                <a:latin typeface="+mj-lt"/>
                <a:ea typeface="+mj-ea"/>
                <a:cs typeface="+mj-cs"/>
              </a:rPr>
              <a:t>longe</a:t>
            </a:r>
            <a:r>
              <a:rPr lang="nl-NL" sz="2800" dirty="0" smtClean="0">
                <a:latin typeface="+mj-lt"/>
                <a:ea typeface="+mj-ea"/>
                <a:cs typeface="+mj-cs"/>
              </a:rPr>
              <a:t> </a:t>
            </a:r>
            <a:r>
              <a:rPr lang="nl-NL" sz="2800" dirty="0" err="1" smtClean="0">
                <a:latin typeface="+mj-lt"/>
                <a:ea typeface="+mj-ea"/>
                <a:cs typeface="+mj-cs"/>
              </a:rPr>
              <a:t>dispares</a:t>
            </a:r>
            <a:r>
              <a:rPr lang="nl-NL" sz="2800" dirty="0" smtClean="0">
                <a:latin typeface="+mj-lt"/>
                <a:ea typeface="+mj-ea"/>
                <a:cs typeface="+mj-cs"/>
              </a:rPr>
              <a:t> </a:t>
            </a:r>
            <a:r>
              <a:rPr lang="nl-NL" sz="2800" dirty="0" err="1" smtClean="0">
                <a:latin typeface="+mj-lt"/>
                <a:ea typeface="+mj-ea"/>
                <a:cs typeface="+mj-cs"/>
              </a:rPr>
              <a:t>moribus</a:t>
            </a:r>
            <a:r>
              <a:rPr lang="nl-NL" sz="2800" dirty="0" smtClean="0">
                <a:latin typeface="+mj-lt"/>
                <a:ea typeface="+mj-ea"/>
                <a:cs typeface="+mj-cs"/>
              </a:rPr>
              <a:t>” (r.2). Betekenis?</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de ene </a:t>
            </a:r>
            <a:r>
              <a:rPr lang="nl-NL" sz="2800" dirty="0" err="1" smtClean="0">
                <a:solidFill>
                  <a:srgbClr val="00B050"/>
                </a:solidFill>
                <a:latin typeface="+mj-lt"/>
                <a:ea typeface="+mj-ea"/>
                <a:cs typeface="+mj-cs"/>
              </a:rPr>
              <a:t>Tullia</a:t>
            </a:r>
            <a:r>
              <a:rPr lang="nl-NL" sz="2800" dirty="0" smtClean="0">
                <a:solidFill>
                  <a:srgbClr val="00B050"/>
                </a:solidFill>
                <a:latin typeface="+mj-lt"/>
                <a:ea typeface="+mj-ea"/>
                <a:cs typeface="+mj-cs"/>
              </a:rPr>
              <a:t> was een tegenpool van haar zus</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de 2 </a:t>
            </a:r>
            <a:r>
              <a:rPr kumimoji="0" lang="nl-NL" sz="2800" i="0" u="none" strike="noStrike" kern="1200" cap="none" spc="0" normalizeH="0" noProof="0" dirty="0" err="1" smtClean="0">
                <a:ln>
                  <a:noFill/>
                </a:ln>
                <a:solidFill>
                  <a:srgbClr val="00B050"/>
                </a:solidFill>
                <a:effectLst/>
                <a:uLnTx/>
                <a:uFillTx/>
                <a:latin typeface="+mj-lt"/>
                <a:ea typeface="+mj-ea"/>
                <a:cs typeface="+mj-cs"/>
              </a:rPr>
              <a:t>Tullia’tjes</a:t>
            </a:r>
            <a:r>
              <a:rPr kumimoji="0" lang="nl-NL" sz="2800" i="0" u="none" strike="noStrike" kern="1200" cap="none" spc="0" normalizeH="0" noProof="0" dirty="0" smtClean="0">
                <a:ln>
                  <a:noFill/>
                </a:ln>
                <a:solidFill>
                  <a:srgbClr val="00B050"/>
                </a:solidFill>
                <a:effectLst/>
                <a:uLnTx/>
                <a:uFillTx/>
                <a:latin typeface="+mj-lt"/>
                <a:ea typeface="+mj-ea"/>
                <a:cs typeface="+mj-cs"/>
              </a:rPr>
              <a:t> waren zelf ook totaal verschillend</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zoals de </a:t>
            </a:r>
            <a:r>
              <a:rPr lang="nl-NL" sz="2800" dirty="0" err="1" smtClean="0">
                <a:solidFill>
                  <a:srgbClr val="00B050"/>
                </a:solidFill>
                <a:latin typeface="+mj-lt"/>
                <a:ea typeface="+mj-ea"/>
                <a:cs typeface="+mj-cs"/>
              </a:rPr>
              <a:t>Tarquinii</a:t>
            </a:r>
            <a:r>
              <a:rPr lang="nl-NL" sz="2800" dirty="0" smtClean="0">
                <a:solidFill>
                  <a:srgbClr val="00B050"/>
                </a:solidFill>
                <a:latin typeface="+mj-lt"/>
                <a:ea typeface="+mj-ea"/>
                <a:cs typeface="+mj-cs"/>
              </a:rPr>
              <a:t> waren </a:t>
            </a:r>
            <a:r>
              <a:rPr lang="nl-NL" sz="2800" dirty="0" err="1" smtClean="0">
                <a:solidFill>
                  <a:srgbClr val="00B050"/>
                </a:solidFill>
                <a:latin typeface="+mj-lt"/>
                <a:ea typeface="+mj-ea"/>
                <a:cs typeface="+mj-cs"/>
              </a:rPr>
              <a:t>Servius</a:t>
            </a:r>
            <a:r>
              <a:rPr lang="nl-NL" sz="2800" dirty="0" smtClean="0">
                <a:solidFill>
                  <a:srgbClr val="00B050"/>
                </a:solidFill>
                <a:latin typeface="+mj-lt"/>
                <a:ea typeface="+mj-ea"/>
                <a:cs typeface="+mj-cs"/>
              </a:rPr>
              <a:t>’ dochters gelijk</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alle drie de antwoorden zijn fout</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183298" name="Picture 2" descr="http://t1.gstatic.com/images?q=tbn:ANd9GcTGxkrXvW98a_vXVnCWq_C4-f5u0R-s2Gngqxh2wX9EzfqQDb9D"/>
          <p:cNvPicPr>
            <a:picLocks noChangeAspect="1" noChangeArrowheads="1"/>
          </p:cNvPicPr>
          <p:nvPr/>
        </p:nvPicPr>
        <p:blipFill>
          <a:blip r:embed="rId2" cstate="print"/>
          <a:srcRect/>
          <a:stretch>
            <a:fillRect/>
          </a:stretch>
        </p:blipFill>
        <p:spPr bwMode="auto">
          <a:xfrm>
            <a:off x="2483768" y="2708920"/>
            <a:ext cx="1660271" cy="1728192"/>
          </a:xfrm>
          <a:prstGeom prst="rect">
            <a:avLst/>
          </a:prstGeom>
          <a:noFill/>
        </p:spPr>
      </p:pic>
      <p:pic>
        <p:nvPicPr>
          <p:cNvPr id="183300" name="Picture 4" descr="http://t0.gstatic.com/images?q=tbn:ANd9GcQ92_moGBeqcoPENeISt8SnSeAs-4P0h2ktoDHWqwKGmX-2BSHH"/>
          <p:cNvPicPr>
            <a:picLocks noChangeAspect="1" noChangeArrowheads="1"/>
          </p:cNvPicPr>
          <p:nvPr/>
        </p:nvPicPr>
        <p:blipFill>
          <a:blip r:embed="rId3" cstate="print"/>
          <a:srcRect/>
          <a:stretch>
            <a:fillRect/>
          </a:stretch>
        </p:blipFill>
        <p:spPr bwMode="auto">
          <a:xfrm>
            <a:off x="6516216" y="2852936"/>
            <a:ext cx="2044953" cy="1512168"/>
          </a:xfrm>
          <a:prstGeom prst="rect">
            <a:avLst/>
          </a:prstGeom>
          <a:noFill/>
        </p:spPr>
      </p:pic>
      <p:sp>
        <p:nvSpPr>
          <p:cNvPr id="7" name="Tekstvak 6"/>
          <p:cNvSpPr txBox="1"/>
          <p:nvPr/>
        </p:nvSpPr>
        <p:spPr>
          <a:xfrm>
            <a:off x="467544" y="3356992"/>
            <a:ext cx="2016224" cy="461665"/>
          </a:xfrm>
          <a:prstGeom prst="rect">
            <a:avLst/>
          </a:prstGeom>
          <a:noFill/>
        </p:spPr>
        <p:txBody>
          <a:bodyPr wrap="square" rtlCol="0">
            <a:spAutoFit/>
          </a:bodyPr>
          <a:lstStyle/>
          <a:p>
            <a:r>
              <a:rPr lang="nl-NL" sz="2400" i="1" dirty="0" err="1" smtClean="0"/>
              <a:t>Tullia</a:t>
            </a:r>
            <a:r>
              <a:rPr lang="nl-NL" sz="2400" i="1" dirty="0" smtClean="0"/>
              <a:t> </a:t>
            </a:r>
            <a:r>
              <a:rPr lang="nl-NL" sz="2400" i="1" dirty="0" err="1" smtClean="0"/>
              <a:t>maior</a:t>
            </a:r>
            <a:r>
              <a:rPr lang="nl-NL" sz="2400" i="1" dirty="0" smtClean="0"/>
              <a:t> </a:t>
            </a:r>
            <a:r>
              <a:rPr lang="nl-NL" sz="2400" i="1" dirty="0" smtClean="0">
                <a:sym typeface="Wingdings 3"/>
              </a:rPr>
              <a:t></a:t>
            </a:r>
            <a:endParaRPr lang="nl-NL" sz="2400" i="1" dirty="0"/>
          </a:p>
        </p:txBody>
      </p:sp>
      <p:sp>
        <p:nvSpPr>
          <p:cNvPr id="8" name="Tekstvak 7"/>
          <p:cNvSpPr txBox="1"/>
          <p:nvPr/>
        </p:nvSpPr>
        <p:spPr>
          <a:xfrm>
            <a:off x="4499992" y="3356992"/>
            <a:ext cx="2160240" cy="461665"/>
          </a:xfrm>
          <a:prstGeom prst="rect">
            <a:avLst/>
          </a:prstGeom>
          <a:noFill/>
        </p:spPr>
        <p:txBody>
          <a:bodyPr wrap="square" rtlCol="0">
            <a:spAutoFit/>
          </a:bodyPr>
          <a:lstStyle/>
          <a:p>
            <a:r>
              <a:rPr lang="nl-NL" sz="2400" i="1" dirty="0" err="1" smtClean="0"/>
              <a:t>Tullia</a:t>
            </a:r>
            <a:r>
              <a:rPr lang="nl-NL" sz="2400" i="1" dirty="0" smtClean="0"/>
              <a:t> minor </a:t>
            </a:r>
            <a:r>
              <a:rPr lang="nl-NL" sz="2400" i="1" dirty="0" smtClean="0">
                <a:sym typeface="Wingdings 3"/>
              </a:rPr>
              <a:t></a:t>
            </a:r>
            <a:endParaRPr lang="nl-NL" sz="2400" i="1"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84</a:t>
            </a:fld>
            <a:endParaRPr lang="nl-NL"/>
          </a:p>
        </p:txBody>
      </p:sp>
      <p:sp>
        <p:nvSpPr>
          <p:cNvPr id="3" name="Rechthoek 2"/>
          <p:cNvSpPr/>
          <p:nvPr/>
        </p:nvSpPr>
        <p:spPr>
          <a:xfrm>
            <a:off x="179512" y="188640"/>
            <a:ext cx="8784976" cy="2623667"/>
          </a:xfrm>
          <a:prstGeom prst="rect">
            <a:avLst/>
          </a:prstGeom>
        </p:spPr>
        <p:txBody>
          <a:bodyPr wrap="square">
            <a:spAutoFit/>
          </a:bodyPr>
          <a:lstStyle/>
          <a:p>
            <a:pPr>
              <a:lnSpc>
                <a:spcPts val="4000"/>
              </a:lnSpc>
            </a:pPr>
            <a:r>
              <a:rPr lang="en-US" sz="2800" dirty="0" err="1" smtClean="0"/>
              <a:t>Angebatur</a:t>
            </a:r>
            <a:r>
              <a:rPr lang="en-US" sz="2800" dirty="0" smtClean="0"/>
              <a:t> </a:t>
            </a:r>
            <a:r>
              <a:rPr lang="en-US" sz="2800" dirty="0" err="1" smtClean="0"/>
              <a:t>ferox</a:t>
            </a:r>
            <a:r>
              <a:rPr lang="en-US" sz="2800" dirty="0" smtClean="0"/>
              <a:t> </a:t>
            </a:r>
            <a:r>
              <a:rPr lang="en-US" sz="2800" dirty="0" err="1" smtClean="0"/>
              <a:t>Tullia</a:t>
            </a:r>
            <a:r>
              <a:rPr lang="en-US" sz="2800" dirty="0" smtClean="0"/>
              <a:t> </a:t>
            </a:r>
            <a:r>
              <a:rPr lang="en-US" sz="2800" dirty="0" err="1" smtClean="0"/>
              <a:t>nihil</a:t>
            </a:r>
            <a:r>
              <a:rPr lang="en-US" sz="2800" dirty="0" smtClean="0"/>
              <a:t> </a:t>
            </a:r>
            <a:r>
              <a:rPr lang="en-US" sz="2800" dirty="0" err="1" smtClean="0"/>
              <a:t>materiae</a:t>
            </a:r>
            <a:r>
              <a:rPr lang="en-US" sz="2800" dirty="0" smtClean="0"/>
              <a:t> in </a:t>
            </a:r>
            <a:r>
              <a:rPr lang="en-US" sz="2800" dirty="0" err="1" smtClean="0"/>
              <a:t>viro</a:t>
            </a:r>
            <a:r>
              <a:rPr lang="en-US" sz="2800" dirty="0" smtClean="0"/>
              <a:t> </a:t>
            </a:r>
            <a:r>
              <a:rPr lang="en-US" sz="2800" dirty="0" err="1" smtClean="0"/>
              <a:t>neque</a:t>
            </a:r>
            <a:r>
              <a:rPr lang="en-US" sz="2800" dirty="0" smtClean="0"/>
              <a:t> ad </a:t>
            </a:r>
            <a:r>
              <a:rPr lang="en-US" sz="2800" dirty="0" err="1" smtClean="0"/>
              <a:t>cupiditatem</a:t>
            </a:r>
            <a:r>
              <a:rPr lang="en-US" sz="2800" dirty="0" smtClean="0"/>
              <a:t> </a:t>
            </a:r>
            <a:r>
              <a:rPr lang="en-US" sz="2800" dirty="0" err="1" smtClean="0"/>
              <a:t>neque</a:t>
            </a:r>
            <a:r>
              <a:rPr lang="en-US" sz="2800" dirty="0" smtClean="0"/>
              <a:t> ad </a:t>
            </a:r>
            <a:r>
              <a:rPr lang="en-US" sz="2800" dirty="0" err="1" smtClean="0"/>
              <a:t>audaciam</a:t>
            </a:r>
            <a:r>
              <a:rPr lang="en-US" sz="2800" dirty="0" smtClean="0"/>
              <a:t> </a:t>
            </a:r>
            <a:r>
              <a:rPr lang="en-US" sz="2800" dirty="0" err="1" smtClean="0"/>
              <a:t>esse</a:t>
            </a:r>
            <a:r>
              <a:rPr lang="en-US" sz="2800" dirty="0" smtClean="0"/>
              <a:t>; </a:t>
            </a:r>
            <a:r>
              <a:rPr lang="en-US" sz="2800" dirty="0" err="1" smtClean="0"/>
              <a:t>tota</a:t>
            </a:r>
            <a:r>
              <a:rPr lang="en-US" sz="2800" dirty="0" smtClean="0"/>
              <a:t> in </a:t>
            </a:r>
            <a:r>
              <a:rPr lang="en-US" sz="2800" dirty="0" err="1" smtClean="0"/>
              <a:t>alterum</a:t>
            </a:r>
            <a:r>
              <a:rPr lang="en-US" sz="2800" dirty="0" smtClean="0"/>
              <a:t> </a:t>
            </a:r>
            <a:r>
              <a:rPr lang="en-US" sz="2800" dirty="0" err="1" smtClean="0"/>
              <a:t>aversa</a:t>
            </a:r>
            <a:r>
              <a:rPr lang="en-US" sz="2800" dirty="0" smtClean="0"/>
              <a:t> </a:t>
            </a:r>
            <a:r>
              <a:rPr lang="en-US" sz="2800" dirty="0" err="1" smtClean="0"/>
              <a:t>Tarquinium</a:t>
            </a:r>
            <a:r>
              <a:rPr lang="en-US" sz="2800" dirty="0" smtClean="0"/>
              <a:t> </a:t>
            </a:r>
            <a:r>
              <a:rPr lang="en-US" sz="2800" dirty="0" err="1" smtClean="0"/>
              <a:t>eum</a:t>
            </a:r>
            <a:r>
              <a:rPr lang="en-US" sz="2800" dirty="0" smtClean="0"/>
              <a:t> </a:t>
            </a:r>
            <a:r>
              <a:rPr lang="en-US" sz="2800" dirty="0" err="1" smtClean="0"/>
              <a:t>mirari</a:t>
            </a:r>
            <a:r>
              <a:rPr lang="en-US" sz="2800" dirty="0" smtClean="0"/>
              <a:t>, </a:t>
            </a:r>
            <a:r>
              <a:rPr lang="en-US" sz="2800" dirty="0" err="1" smtClean="0"/>
              <a:t>eum</a:t>
            </a:r>
            <a:r>
              <a:rPr lang="en-US" sz="2800" dirty="0" smtClean="0"/>
              <a:t> </a:t>
            </a:r>
            <a:r>
              <a:rPr lang="en-US" sz="2800" dirty="0" err="1" smtClean="0"/>
              <a:t>virum</a:t>
            </a:r>
            <a:r>
              <a:rPr lang="en-US" sz="2800" dirty="0" smtClean="0"/>
              <a:t> </a:t>
            </a:r>
            <a:r>
              <a:rPr lang="en-US" sz="2800" dirty="0" err="1" smtClean="0"/>
              <a:t>dicere</a:t>
            </a:r>
            <a:r>
              <a:rPr lang="en-US" sz="2800" dirty="0" smtClean="0"/>
              <a:t> ac </a:t>
            </a:r>
            <a:r>
              <a:rPr lang="en-US" sz="2800" dirty="0" err="1" smtClean="0"/>
              <a:t>regio</a:t>
            </a:r>
            <a:r>
              <a:rPr lang="en-US" sz="2800" dirty="0" smtClean="0"/>
              <a:t> sanguine </a:t>
            </a:r>
            <a:r>
              <a:rPr lang="en-US" sz="2800" dirty="0" err="1" smtClean="0"/>
              <a:t>ortum</a:t>
            </a:r>
            <a:r>
              <a:rPr lang="en-US" sz="2800" dirty="0" smtClean="0"/>
              <a:t>: </a:t>
            </a:r>
            <a:r>
              <a:rPr lang="en-US" sz="2800" dirty="0" err="1" smtClean="0"/>
              <a:t>spernere</a:t>
            </a:r>
            <a:r>
              <a:rPr lang="en-US" sz="2800" dirty="0" smtClean="0"/>
              <a:t> </a:t>
            </a:r>
            <a:r>
              <a:rPr lang="en-US" sz="2800" dirty="0" err="1" smtClean="0"/>
              <a:t>sororem</a:t>
            </a:r>
            <a:r>
              <a:rPr lang="en-US" sz="2800" dirty="0" smtClean="0"/>
              <a:t>, quod </a:t>
            </a:r>
            <a:r>
              <a:rPr lang="en-US" sz="2800" dirty="0" err="1" smtClean="0"/>
              <a:t>virum</a:t>
            </a:r>
            <a:r>
              <a:rPr lang="en-US" sz="2800" dirty="0" smtClean="0"/>
              <a:t> </a:t>
            </a:r>
            <a:r>
              <a:rPr lang="en-US" sz="2800" dirty="0" err="1" smtClean="0"/>
              <a:t>nacta</a:t>
            </a:r>
            <a:r>
              <a:rPr lang="en-US" sz="2800" dirty="0" smtClean="0"/>
              <a:t> </a:t>
            </a:r>
            <a:r>
              <a:rPr lang="en-US" sz="2800" dirty="0" err="1" smtClean="0"/>
              <a:t>muliebri</a:t>
            </a:r>
            <a:r>
              <a:rPr lang="en-US" sz="2800" dirty="0" smtClean="0"/>
              <a:t> </a:t>
            </a:r>
            <a:r>
              <a:rPr lang="en-US" sz="2800" dirty="0" err="1" smtClean="0"/>
              <a:t>cessaret</a:t>
            </a:r>
            <a:r>
              <a:rPr lang="en-US" sz="2800" dirty="0" smtClean="0"/>
              <a:t> </a:t>
            </a:r>
            <a:r>
              <a:rPr lang="en-US" sz="2800" dirty="0" err="1" smtClean="0"/>
              <a:t>audacia</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45</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Wat vindt </a:t>
            </a:r>
            <a:r>
              <a:rPr lang="nl-NL" sz="2800" dirty="0" err="1" smtClean="0">
                <a:latin typeface="+mj-lt"/>
                <a:ea typeface="+mj-ea"/>
                <a:cs typeface="+mj-cs"/>
              </a:rPr>
              <a:t>Tullia</a:t>
            </a:r>
            <a:r>
              <a:rPr lang="nl-NL" sz="2800" dirty="0" smtClean="0">
                <a:latin typeface="+mj-lt"/>
                <a:ea typeface="+mj-ea"/>
                <a:cs typeface="+mj-cs"/>
              </a:rPr>
              <a:t> nodig voor een koningschap? Citeer.</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ad </a:t>
            </a:r>
            <a:r>
              <a:rPr lang="nl-NL" sz="2800" dirty="0" err="1" smtClean="0">
                <a:solidFill>
                  <a:srgbClr val="00B050"/>
                </a:solidFill>
                <a:latin typeface="+mj-lt"/>
                <a:ea typeface="+mj-ea"/>
                <a:cs typeface="+mj-cs"/>
              </a:rPr>
              <a:t>cupiditatem</a:t>
            </a:r>
            <a:r>
              <a:rPr lang="nl-NL" sz="2800" dirty="0" smtClean="0">
                <a:solidFill>
                  <a:srgbClr val="00B050"/>
                </a:solidFill>
                <a:latin typeface="+mj-lt"/>
                <a:ea typeface="+mj-ea"/>
                <a:cs typeface="+mj-cs"/>
              </a:rPr>
              <a:t> </a:t>
            </a:r>
            <a:r>
              <a:rPr lang="nl-NL" sz="2800" dirty="0" err="1" smtClean="0">
                <a:solidFill>
                  <a:srgbClr val="00B050"/>
                </a:solidFill>
                <a:latin typeface="+mj-lt"/>
                <a:ea typeface="+mj-ea"/>
                <a:cs typeface="+mj-cs"/>
              </a:rPr>
              <a:t>neque</a:t>
            </a:r>
            <a:r>
              <a:rPr lang="nl-NL" sz="2800" dirty="0" smtClean="0">
                <a:solidFill>
                  <a:srgbClr val="00B050"/>
                </a:solidFill>
                <a:latin typeface="+mj-lt"/>
                <a:ea typeface="+mj-ea"/>
                <a:cs typeface="+mj-cs"/>
              </a:rPr>
              <a:t> ad </a:t>
            </a:r>
            <a:r>
              <a:rPr lang="nl-NL" sz="2800" dirty="0" err="1" smtClean="0">
                <a:solidFill>
                  <a:srgbClr val="00B050"/>
                </a:solidFill>
                <a:latin typeface="+mj-lt"/>
                <a:ea typeface="+mj-ea"/>
                <a:cs typeface="+mj-cs"/>
              </a:rPr>
              <a:t>audaciam</a:t>
            </a:r>
            <a:endParaRPr lang="nl-NL" sz="2800" dirty="0" smtClean="0">
              <a:solidFill>
                <a:srgbClr val="00B050"/>
              </a:solidFill>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kumimoji="0" lang="nl-NL" sz="2800" i="0" u="none" strike="noStrike" kern="1200" cap="none" spc="0" normalizeH="0" noProof="0" dirty="0" err="1" smtClean="0">
                <a:ln>
                  <a:noFill/>
                </a:ln>
                <a:solidFill>
                  <a:srgbClr val="00B050"/>
                </a:solidFill>
                <a:effectLst/>
                <a:uLnTx/>
                <a:uFillTx/>
                <a:latin typeface="+mj-lt"/>
                <a:ea typeface="+mj-ea"/>
                <a:cs typeface="+mj-cs"/>
              </a:rPr>
              <a:t>cupiditas</a:t>
            </a:r>
            <a:r>
              <a:rPr kumimoji="0" lang="nl-NL" sz="2800" i="0" u="none" strike="noStrike" kern="1200" cap="none" spc="0" normalizeH="0" noProof="0" dirty="0" smtClean="0">
                <a:ln>
                  <a:noFill/>
                </a:ln>
                <a:solidFill>
                  <a:srgbClr val="00B050"/>
                </a:solidFill>
                <a:effectLst/>
                <a:uLnTx/>
                <a:uFillTx/>
                <a:latin typeface="+mj-lt"/>
                <a:ea typeface="+mj-ea"/>
                <a:cs typeface="+mj-cs"/>
              </a:rPr>
              <a:t>, </a:t>
            </a:r>
            <a:r>
              <a:rPr kumimoji="0" lang="nl-NL" sz="2800" i="0" u="none" strike="noStrike" kern="1200" cap="none" spc="0" normalizeH="0" noProof="0" dirty="0" err="1" smtClean="0">
                <a:ln>
                  <a:noFill/>
                </a:ln>
                <a:solidFill>
                  <a:srgbClr val="00B050"/>
                </a:solidFill>
                <a:effectLst/>
                <a:uLnTx/>
                <a:uFillTx/>
                <a:latin typeface="+mj-lt"/>
                <a:ea typeface="+mj-ea"/>
                <a:cs typeface="+mj-cs"/>
              </a:rPr>
              <a:t>audacia</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moed en eerzucht</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lang="nl-NL" sz="2800" dirty="0" err="1" smtClean="0">
                <a:solidFill>
                  <a:srgbClr val="00B050"/>
                </a:solidFill>
                <a:latin typeface="+mj-lt"/>
                <a:ea typeface="+mj-ea"/>
                <a:cs typeface="+mj-cs"/>
              </a:rPr>
              <a:t>audaciam</a:t>
            </a:r>
            <a:r>
              <a:rPr lang="nl-NL" sz="2800" dirty="0" smtClean="0">
                <a:solidFill>
                  <a:srgbClr val="00B050"/>
                </a:solidFill>
                <a:latin typeface="+mj-lt"/>
                <a:ea typeface="+mj-ea"/>
                <a:cs typeface="+mj-cs"/>
              </a:rPr>
              <a:t>, </a:t>
            </a:r>
            <a:r>
              <a:rPr lang="nl-NL" sz="2800" dirty="0" err="1" smtClean="0">
                <a:solidFill>
                  <a:srgbClr val="00B050"/>
                </a:solidFill>
                <a:latin typeface="+mj-lt"/>
                <a:ea typeface="+mj-ea"/>
                <a:cs typeface="+mj-cs"/>
              </a:rPr>
              <a:t>cupiditatem</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85</a:t>
            </a:fld>
            <a:endParaRPr lang="nl-NL"/>
          </a:p>
        </p:txBody>
      </p:sp>
      <p:sp>
        <p:nvSpPr>
          <p:cNvPr id="3" name="Rechthoek 2"/>
          <p:cNvSpPr/>
          <p:nvPr/>
        </p:nvSpPr>
        <p:spPr>
          <a:xfrm>
            <a:off x="179512" y="188640"/>
            <a:ext cx="8712968" cy="2657138"/>
          </a:xfrm>
          <a:prstGeom prst="rect">
            <a:avLst/>
          </a:prstGeom>
        </p:spPr>
        <p:txBody>
          <a:bodyPr wrap="square">
            <a:spAutoFit/>
          </a:bodyPr>
          <a:lstStyle/>
          <a:p>
            <a:pPr>
              <a:lnSpc>
                <a:spcPts val="4000"/>
              </a:lnSpc>
            </a:pPr>
            <a:r>
              <a:rPr lang="en-US" sz="2800" dirty="0" err="1" smtClean="0"/>
              <a:t>Contrahit</a:t>
            </a:r>
            <a:r>
              <a:rPr lang="en-US" sz="2800" dirty="0" smtClean="0"/>
              <a:t> </a:t>
            </a:r>
            <a:r>
              <a:rPr lang="en-US" sz="2800" dirty="0" err="1" smtClean="0"/>
              <a:t>celeriter</a:t>
            </a:r>
            <a:r>
              <a:rPr lang="en-US" sz="2800" dirty="0" smtClean="0"/>
              <a:t> </a:t>
            </a:r>
            <a:r>
              <a:rPr lang="en-US" sz="2800" dirty="0" err="1" smtClean="0"/>
              <a:t>similitudo</a:t>
            </a:r>
            <a:r>
              <a:rPr lang="en-US" sz="2800" dirty="0" smtClean="0"/>
              <a:t> </a:t>
            </a:r>
            <a:r>
              <a:rPr lang="en-US" sz="2800" dirty="0" err="1" smtClean="0"/>
              <a:t>eos</a:t>
            </a:r>
            <a:r>
              <a:rPr lang="en-US" sz="2800" dirty="0" smtClean="0"/>
              <a:t>, </a:t>
            </a:r>
            <a:r>
              <a:rPr lang="en-US" sz="2800" u="sng" dirty="0" err="1" smtClean="0">
                <a:solidFill>
                  <a:srgbClr val="00B050"/>
                </a:solidFill>
              </a:rPr>
              <a:t>ut</a:t>
            </a:r>
            <a:r>
              <a:rPr lang="en-US" sz="2800" u="sng" dirty="0" smtClean="0">
                <a:solidFill>
                  <a:srgbClr val="00B050"/>
                </a:solidFill>
              </a:rPr>
              <a:t> </a:t>
            </a:r>
            <a:r>
              <a:rPr lang="en-US" sz="2800" u="sng" dirty="0" err="1" smtClean="0">
                <a:solidFill>
                  <a:srgbClr val="00B050"/>
                </a:solidFill>
              </a:rPr>
              <a:t>fere</a:t>
            </a:r>
            <a:r>
              <a:rPr lang="en-US" sz="2800" u="sng" dirty="0" smtClean="0">
                <a:solidFill>
                  <a:srgbClr val="00B050"/>
                </a:solidFill>
              </a:rPr>
              <a:t> fit: </a:t>
            </a:r>
            <a:r>
              <a:rPr lang="en-US" sz="2800" u="sng" dirty="0" err="1" smtClean="0">
                <a:solidFill>
                  <a:srgbClr val="00B050"/>
                </a:solidFill>
              </a:rPr>
              <a:t>malum</a:t>
            </a:r>
            <a:r>
              <a:rPr lang="en-US" sz="2800" u="sng" dirty="0" smtClean="0">
                <a:solidFill>
                  <a:srgbClr val="00B050"/>
                </a:solidFill>
              </a:rPr>
              <a:t> </a:t>
            </a:r>
            <a:r>
              <a:rPr lang="en-US" sz="2800" u="sng" dirty="0" err="1" smtClean="0">
                <a:solidFill>
                  <a:srgbClr val="00B050"/>
                </a:solidFill>
              </a:rPr>
              <a:t>malo</a:t>
            </a:r>
            <a:r>
              <a:rPr lang="en-US" sz="2800" u="sng" dirty="0" smtClean="0">
                <a:solidFill>
                  <a:srgbClr val="00B050"/>
                </a:solidFill>
              </a:rPr>
              <a:t> </a:t>
            </a:r>
            <a:r>
              <a:rPr lang="en-US" sz="2800" u="sng" dirty="0" err="1" smtClean="0">
                <a:solidFill>
                  <a:srgbClr val="00B050"/>
                </a:solidFill>
              </a:rPr>
              <a:t>aptissimum</a:t>
            </a:r>
            <a:r>
              <a:rPr lang="en-US" sz="2800" dirty="0" smtClean="0"/>
              <a:t>; </a:t>
            </a:r>
            <a:r>
              <a:rPr lang="en-US" sz="2800" dirty="0" err="1" smtClean="0"/>
              <a:t>sed</a:t>
            </a:r>
            <a:r>
              <a:rPr lang="en-US" sz="2800" dirty="0" smtClean="0"/>
              <a:t> initium </a:t>
            </a:r>
            <a:r>
              <a:rPr lang="en-US" sz="2800" dirty="0" err="1" smtClean="0"/>
              <a:t>turbandi</a:t>
            </a:r>
            <a:r>
              <a:rPr lang="en-US" sz="2800" dirty="0" smtClean="0"/>
              <a:t> </a:t>
            </a:r>
            <a:r>
              <a:rPr lang="en-US" sz="2800" dirty="0" err="1" smtClean="0"/>
              <a:t>omnia</a:t>
            </a:r>
            <a:r>
              <a:rPr lang="en-US" sz="2800" dirty="0" smtClean="0"/>
              <a:t> a </a:t>
            </a:r>
            <a:r>
              <a:rPr lang="en-US" sz="2800" dirty="0" err="1" smtClean="0"/>
              <a:t>femina</a:t>
            </a:r>
            <a:r>
              <a:rPr lang="en-US" sz="2800" dirty="0" smtClean="0"/>
              <a:t> </a:t>
            </a:r>
            <a:r>
              <a:rPr lang="en-US" sz="2800" dirty="0" err="1" smtClean="0"/>
              <a:t>ortum</a:t>
            </a:r>
            <a:r>
              <a:rPr lang="en-US" sz="2800" dirty="0" smtClean="0"/>
              <a:t> est. Ea </a:t>
            </a:r>
            <a:r>
              <a:rPr lang="en-US" sz="2800" dirty="0" err="1" smtClean="0"/>
              <a:t>secretis</a:t>
            </a:r>
            <a:r>
              <a:rPr lang="en-US" sz="2800" dirty="0" smtClean="0"/>
              <a:t> </a:t>
            </a:r>
            <a:r>
              <a:rPr lang="en-US" sz="2800" dirty="0" err="1" smtClean="0"/>
              <a:t>viri</a:t>
            </a:r>
            <a:r>
              <a:rPr lang="en-US" sz="2800" dirty="0" smtClean="0"/>
              <a:t> </a:t>
            </a:r>
            <a:r>
              <a:rPr lang="en-US" sz="2800" dirty="0" err="1" smtClean="0"/>
              <a:t>alieni</a:t>
            </a:r>
            <a:r>
              <a:rPr lang="en-US" sz="2800" dirty="0" smtClean="0"/>
              <a:t> </a:t>
            </a:r>
            <a:r>
              <a:rPr lang="en-US" sz="2800" dirty="0" err="1" smtClean="0"/>
              <a:t>adsuefacta</a:t>
            </a:r>
            <a:r>
              <a:rPr lang="en-US" sz="2800" dirty="0" smtClean="0"/>
              <a:t> </a:t>
            </a:r>
            <a:r>
              <a:rPr lang="en-US" sz="2800" dirty="0" err="1" smtClean="0"/>
              <a:t>sermonibus</a:t>
            </a:r>
            <a:r>
              <a:rPr lang="en-US" sz="2800" dirty="0" smtClean="0"/>
              <a:t> </a:t>
            </a:r>
            <a:r>
              <a:rPr lang="en-US" sz="2800" dirty="0" err="1" smtClean="0"/>
              <a:t>nullis</a:t>
            </a:r>
            <a:r>
              <a:rPr lang="en-US" sz="2800" dirty="0" smtClean="0"/>
              <a:t> </a:t>
            </a:r>
            <a:r>
              <a:rPr lang="en-US" sz="2800" dirty="0" err="1" smtClean="0"/>
              <a:t>verborum</a:t>
            </a:r>
            <a:r>
              <a:rPr lang="en-US" sz="2800" dirty="0" smtClean="0"/>
              <a:t> </a:t>
            </a:r>
            <a:r>
              <a:rPr lang="en-US" sz="2800" dirty="0" err="1" smtClean="0"/>
              <a:t>contumeliis</a:t>
            </a:r>
            <a:r>
              <a:rPr lang="en-US" sz="2800" dirty="0" smtClean="0"/>
              <a:t> </a:t>
            </a:r>
            <a:r>
              <a:rPr lang="en-US" sz="2800" dirty="0" err="1" smtClean="0"/>
              <a:t>parcere</a:t>
            </a:r>
            <a:r>
              <a:rPr lang="en-US" sz="2800" dirty="0" smtClean="0"/>
              <a:t> de </a:t>
            </a:r>
            <a:r>
              <a:rPr lang="en-US" sz="2800" dirty="0" err="1" smtClean="0"/>
              <a:t>viro</a:t>
            </a:r>
            <a:r>
              <a:rPr lang="en-US" sz="2800" dirty="0" smtClean="0"/>
              <a:t> ad </a:t>
            </a:r>
            <a:r>
              <a:rPr lang="en-US" sz="2800" dirty="0" err="1" smtClean="0"/>
              <a:t>fratrem</a:t>
            </a:r>
            <a:r>
              <a:rPr lang="en-US" sz="2800" dirty="0" smtClean="0"/>
              <a:t>, de </a:t>
            </a:r>
            <a:r>
              <a:rPr lang="en-US" sz="2800" dirty="0" err="1" smtClean="0"/>
              <a:t>sorore</a:t>
            </a:r>
            <a:r>
              <a:rPr lang="en-US" sz="2800" dirty="0" smtClean="0"/>
              <a:t> ad </a:t>
            </a:r>
            <a:r>
              <a:rPr lang="en-US" sz="2800" dirty="0" err="1" smtClean="0"/>
              <a:t>virum</a:t>
            </a:r>
            <a:r>
              <a:rPr lang="en-US" sz="2800" dirty="0" smtClean="0"/>
              <a:t>;</a:t>
            </a:r>
            <a:endParaRPr lang="nl-NL" sz="2800" dirty="0"/>
          </a:p>
        </p:txBody>
      </p:sp>
      <p:sp>
        <p:nvSpPr>
          <p:cNvPr id="5"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46</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a:t>
            </a:r>
            <a:r>
              <a:rPr kumimoji="0" lang="nl-NL" sz="2800" i="0" u="none" strike="noStrike" kern="1200" cap="none" spc="0" normalizeH="0" baseline="0" noProof="0" dirty="0" smtClean="0">
                <a:ln>
                  <a:noFill/>
                </a:ln>
                <a:effectLst/>
                <a:uLnTx/>
                <a:uFillTx/>
                <a:latin typeface="+mj-lt"/>
                <a:ea typeface="+mj-ea"/>
                <a:cs typeface="+mj-cs"/>
              </a:rPr>
              <a:t>u</a:t>
            </a:r>
            <a:r>
              <a:rPr lang="nl-NL" sz="2800" noProof="0" dirty="0" smtClean="0">
                <a:latin typeface="+mj-lt"/>
                <a:ea typeface="+mj-ea"/>
                <a:cs typeface="+mj-cs"/>
              </a:rPr>
              <a:t>t </a:t>
            </a:r>
            <a:r>
              <a:rPr lang="nl-NL" sz="2800" noProof="0" dirty="0" err="1" smtClean="0">
                <a:latin typeface="+mj-lt"/>
                <a:ea typeface="+mj-ea"/>
                <a:cs typeface="+mj-cs"/>
              </a:rPr>
              <a:t>fere</a:t>
            </a:r>
            <a:r>
              <a:rPr lang="nl-NL" sz="2800" noProof="0" dirty="0" smtClean="0">
                <a:latin typeface="+mj-lt"/>
                <a:ea typeface="+mj-ea"/>
                <a:cs typeface="+mj-cs"/>
              </a:rPr>
              <a:t> fit: </a:t>
            </a:r>
            <a:r>
              <a:rPr lang="nl-NL" sz="2800" noProof="0" dirty="0" err="1" smtClean="0">
                <a:latin typeface="+mj-lt"/>
                <a:ea typeface="+mj-ea"/>
                <a:cs typeface="+mj-cs"/>
              </a:rPr>
              <a:t>malum</a:t>
            </a:r>
            <a:r>
              <a:rPr lang="nl-NL" sz="2800" noProof="0" dirty="0" smtClean="0">
                <a:latin typeface="+mj-lt"/>
                <a:ea typeface="+mj-ea"/>
                <a:cs typeface="+mj-cs"/>
              </a:rPr>
              <a:t> </a:t>
            </a:r>
            <a:r>
              <a:rPr lang="nl-NL" sz="2800" noProof="0" dirty="0" err="1" smtClean="0">
                <a:latin typeface="+mj-lt"/>
                <a:ea typeface="+mj-ea"/>
                <a:cs typeface="+mj-cs"/>
              </a:rPr>
              <a:t>malo</a:t>
            </a:r>
            <a:r>
              <a:rPr lang="nl-NL" sz="2800" noProof="0" dirty="0" smtClean="0">
                <a:latin typeface="+mj-lt"/>
                <a:ea typeface="+mj-ea"/>
                <a:cs typeface="+mj-cs"/>
              </a:rPr>
              <a:t> </a:t>
            </a:r>
            <a:r>
              <a:rPr lang="nl-NL" sz="2800" noProof="0" dirty="0" err="1" smtClean="0">
                <a:latin typeface="+mj-lt"/>
                <a:ea typeface="+mj-ea"/>
                <a:cs typeface="+mj-cs"/>
              </a:rPr>
              <a:t>aptissimum</a:t>
            </a:r>
            <a:r>
              <a:rPr lang="nl-NL" sz="2800" noProof="0" dirty="0" smtClean="0">
                <a:latin typeface="+mj-lt"/>
                <a:ea typeface="+mj-ea"/>
                <a:cs typeface="+mj-cs"/>
              </a:rPr>
              <a:t>” (rr.1-2)</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objectief, zo is het gewoon: slecht zoekt slecht op</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een ramp komt weleens heel geschikt</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Livius vindt een ramp zo nu en dan heel fijn</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gevalletje van </a:t>
            </a:r>
            <a:r>
              <a:rPr kumimoji="0" lang="nl-NL" sz="2800" i="0" u="none" strike="noStrike" kern="1200" cap="none" spc="0" normalizeH="0" noProof="0" dirty="0" err="1" smtClean="0">
                <a:ln>
                  <a:noFill/>
                </a:ln>
                <a:solidFill>
                  <a:srgbClr val="00B050"/>
                </a:solidFill>
                <a:effectLst/>
                <a:uLnTx/>
                <a:uFillTx/>
                <a:latin typeface="+mj-lt"/>
                <a:ea typeface="+mj-ea"/>
                <a:cs typeface="+mj-cs"/>
              </a:rPr>
              <a:t>vertellerscommentaar</a:t>
            </a:r>
            <a:r>
              <a:rPr kumimoji="0" lang="nl-NL" sz="2800" i="0" u="none" strike="noStrike" kern="1200" cap="none" spc="0" normalizeH="0" noProof="0" dirty="0" smtClean="0">
                <a:ln>
                  <a:noFill/>
                </a:ln>
                <a:solidFill>
                  <a:srgbClr val="00B050"/>
                </a:solidFill>
                <a:effectLst/>
                <a:uLnTx/>
                <a:uFillTx/>
                <a:latin typeface="+mj-lt"/>
                <a:ea typeface="+mj-ea"/>
                <a:cs typeface="+mj-cs"/>
              </a:rPr>
              <a:t> en </a:t>
            </a:r>
            <a:r>
              <a:rPr kumimoji="0" lang="nl-NL" sz="2800" i="0" u="none" strike="noStrike" kern="1200" cap="none" spc="0" normalizeH="0" noProof="0" dirty="0" err="1" smtClean="0">
                <a:ln>
                  <a:noFill/>
                </a:ln>
                <a:solidFill>
                  <a:srgbClr val="00B050"/>
                </a:solidFill>
                <a:effectLst/>
                <a:uLnTx/>
                <a:uFillTx/>
                <a:latin typeface="+mj-lt"/>
                <a:ea typeface="+mj-ea"/>
                <a:cs typeface="+mj-cs"/>
              </a:rPr>
              <a:t>sententia</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181250" name="Picture 2" descr="http://www.tvpijnacker.nl/content/tvpijnacker/content/images/jeugd/10goudenregels/6.%20Niet%20schelden.jpg"/>
          <p:cNvPicPr>
            <a:picLocks noChangeAspect="1" noChangeArrowheads="1"/>
          </p:cNvPicPr>
          <p:nvPr/>
        </p:nvPicPr>
        <p:blipFill>
          <a:blip r:embed="rId2" cstate="print"/>
          <a:srcRect l="13005" t="8259" r="13005" b="8259"/>
          <a:stretch>
            <a:fillRect/>
          </a:stretch>
        </p:blipFill>
        <p:spPr bwMode="auto">
          <a:xfrm>
            <a:off x="6300192" y="2420888"/>
            <a:ext cx="2312283" cy="1864117"/>
          </a:xfrm>
          <a:prstGeom prst="rect">
            <a:avLst/>
          </a:prstGeom>
          <a:noFill/>
        </p:spPr>
      </p:pic>
      <p:sp>
        <p:nvSpPr>
          <p:cNvPr id="6" name="Rechthoek 5"/>
          <p:cNvSpPr/>
          <p:nvPr/>
        </p:nvSpPr>
        <p:spPr>
          <a:xfrm>
            <a:off x="3059832" y="3284984"/>
            <a:ext cx="3317768" cy="461665"/>
          </a:xfrm>
          <a:prstGeom prst="rect">
            <a:avLst/>
          </a:prstGeom>
        </p:spPr>
        <p:txBody>
          <a:bodyPr wrap="none">
            <a:spAutoFit/>
          </a:bodyPr>
          <a:lstStyle/>
          <a:p>
            <a:r>
              <a:rPr lang="en-US" sz="2400" i="1" dirty="0" smtClean="0"/>
              <a:t>…</a:t>
            </a:r>
            <a:r>
              <a:rPr lang="en-US" sz="2400" i="1" dirty="0" err="1" smtClean="0"/>
              <a:t>verborum</a:t>
            </a:r>
            <a:r>
              <a:rPr lang="en-US" sz="2400" i="1" dirty="0" smtClean="0"/>
              <a:t> </a:t>
            </a:r>
            <a:r>
              <a:rPr lang="en-US" sz="2400" i="1" dirty="0" err="1" smtClean="0"/>
              <a:t>contumeliis</a:t>
            </a:r>
            <a:r>
              <a:rPr lang="en-US" sz="2400" i="1" dirty="0" smtClean="0"/>
              <a:t>…</a:t>
            </a:r>
            <a:endParaRPr lang="nl-NL" sz="2400" i="1"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86</a:t>
            </a:fld>
            <a:endParaRPr lang="nl-NL"/>
          </a:p>
        </p:txBody>
      </p:sp>
      <p:sp>
        <p:nvSpPr>
          <p:cNvPr id="3" name="Rechthoek 2"/>
          <p:cNvSpPr/>
          <p:nvPr/>
        </p:nvSpPr>
        <p:spPr>
          <a:xfrm>
            <a:off x="179512" y="188640"/>
            <a:ext cx="8712968" cy="2657138"/>
          </a:xfrm>
          <a:prstGeom prst="rect">
            <a:avLst/>
          </a:prstGeom>
        </p:spPr>
        <p:txBody>
          <a:bodyPr wrap="square">
            <a:spAutoFit/>
          </a:bodyPr>
          <a:lstStyle/>
          <a:p>
            <a:pPr>
              <a:lnSpc>
                <a:spcPts val="4000"/>
              </a:lnSpc>
            </a:pPr>
            <a:r>
              <a:rPr lang="en-US" sz="2800" dirty="0" smtClean="0"/>
              <a:t>et </a:t>
            </a:r>
            <a:r>
              <a:rPr lang="en-US" sz="2800" u="sng" dirty="0" smtClean="0">
                <a:solidFill>
                  <a:srgbClr val="00B050"/>
                </a:solidFill>
              </a:rPr>
              <a:t>se</a:t>
            </a:r>
            <a:r>
              <a:rPr lang="en-US" sz="2800" dirty="0" smtClean="0">
                <a:solidFill>
                  <a:srgbClr val="FFFF00"/>
                </a:solidFill>
              </a:rPr>
              <a:t> </a:t>
            </a:r>
            <a:r>
              <a:rPr lang="en-US" sz="2800" dirty="0" err="1" smtClean="0">
                <a:solidFill>
                  <a:srgbClr val="FFFF00"/>
                </a:solidFill>
              </a:rPr>
              <a:t>rectius</a:t>
            </a:r>
            <a:r>
              <a:rPr lang="en-US" sz="2800" dirty="0" smtClean="0">
                <a:solidFill>
                  <a:srgbClr val="FFFF00"/>
                </a:solidFill>
              </a:rPr>
              <a:t> </a:t>
            </a:r>
            <a:r>
              <a:rPr lang="en-US" sz="2800" dirty="0" err="1" smtClean="0">
                <a:solidFill>
                  <a:srgbClr val="FFFF00"/>
                </a:solidFill>
              </a:rPr>
              <a:t>viduam</a:t>
            </a:r>
            <a:r>
              <a:rPr lang="en-US" sz="2800" dirty="0" smtClean="0">
                <a:solidFill>
                  <a:srgbClr val="FFFF00"/>
                </a:solidFill>
              </a:rPr>
              <a:t> et </a:t>
            </a:r>
            <a:r>
              <a:rPr lang="en-US" sz="2800" u="sng" dirty="0" err="1" smtClean="0">
                <a:solidFill>
                  <a:srgbClr val="00B050"/>
                </a:solidFill>
              </a:rPr>
              <a:t>illum</a:t>
            </a:r>
            <a:r>
              <a:rPr lang="en-US" sz="2800" dirty="0" smtClean="0">
                <a:solidFill>
                  <a:srgbClr val="FFFF00"/>
                </a:solidFill>
              </a:rPr>
              <a:t> </a:t>
            </a:r>
            <a:r>
              <a:rPr lang="en-US" sz="2800" dirty="0" err="1" smtClean="0">
                <a:solidFill>
                  <a:srgbClr val="FFFF00"/>
                </a:solidFill>
              </a:rPr>
              <a:t>caelibem</a:t>
            </a:r>
            <a:r>
              <a:rPr lang="en-US" sz="2800" dirty="0" smtClean="0">
                <a:solidFill>
                  <a:srgbClr val="FFFF00"/>
                </a:solidFill>
              </a:rPr>
              <a:t> </a:t>
            </a:r>
            <a:r>
              <a:rPr lang="en-US" sz="2800" dirty="0" err="1" smtClean="0">
                <a:solidFill>
                  <a:srgbClr val="FFFF00"/>
                </a:solidFill>
              </a:rPr>
              <a:t>futurum</a:t>
            </a:r>
            <a:r>
              <a:rPr lang="en-US" sz="2800" dirty="0" smtClean="0">
                <a:solidFill>
                  <a:srgbClr val="FFFF00"/>
                </a:solidFill>
              </a:rPr>
              <a:t> </a:t>
            </a:r>
            <a:r>
              <a:rPr lang="en-US" sz="2800" dirty="0" err="1" smtClean="0">
                <a:solidFill>
                  <a:srgbClr val="FFFF00"/>
                </a:solidFill>
              </a:rPr>
              <a:t>fuisse</a:t>
            </a:r>
            <a:r>
              <a:rPr lang="en-US" sz="2800" dirty="0" smtClean="0"/>
              <a:t> </a:t>
            </a:r>
            <a:r>
              <a:rPr lang="en-US" sz="2800" dirty="0" err="1" smtClean="0"/>
              <a:t>contendere</a:t>
            </a:r>
            <a:r>
              <a:rPr lang="en-US" sz="2800" dirty="0" smtClean="0"/>
              <a:t>, </a:t>
            </a:r>
            <a:r>
              <a:rPr lang="en-US" sz="2800" dirty="0" smtClean="0">
                <a:solidFill>
                  <a:srgbClr val="FFFF00"/>
                </a:solidFill>
              </a:rPr>
              <a:t>quam cum </a:t>
            </a:r>
            <a:r>
              <a:rPr lang="en-US" sz="2800" dirty="0" err="1" smtClean="0">
                <a:solidFill>
                  <a:srgbClr val="FFFF00"/>
                </a:solidFill>
              </a:rPr>
              <a:t>impari</a:t>
            </a:r>
            <a:r>
              <a:rPr lang="en-US" sz="2800" dirty="0" smtClean="0">
                <a:solidFill>
                  <a:srgbClr val="FFFF00"/>
                </a:solidFill>
              </a:rPr>
              <a:t> </a:t>
            </a:r>
            <a:r>
              <a:rPr lang="en-US" sz="2800" dirty="0" err="1" smtClean="0">
                <a:solidFill>
                  <a:srgbClr val="FFFF00"/>
                </a:solidFill>
              </a:rPr>
              <a:t>iungi</a:t>
            </a:r>
            <a:r>
              <a:rPr lang="en-US" sz="2800" dirty="0" smtClean="0">
                <a:solidFill>
                  <a:srgbClr val="FFFF00"/>
                </a:solidFill>
              </a:rPr>
              <a:t> </a:t>
            </a:r>
            <a:r>
              <a:rPr lang="en-US" sz="2800" dirty="0" err="1" smtClean="0">
                <a:solidFill>
                  <a:srgbClr val="FFFF00"/>
                </a:solidFill>
              </a:rPr>
              <a:t>ut</a:t>
            </a:r>
            <a:r>
              <a:rPr lang="en-US" sz="2800" dirty="0" smtClean="0">
                <a:solidFill>
                  <a:srgbClr val="FFFF00"/>
                </a:solidFill>
              </a:rPr>
              <a:t> </a:t>
            </a:r>
            <a:r>
              <a:rPr lang="en-US" sz="2800" dirty="0" err="1" smtClean="0">
                <a:solidFill>
                  <a:srgbClr val="FFFF00"/>
                </a:solidFill>
              </a:rPr>
              <a:t>elanguescendum</a:t>
            </a:r>
            <a:r>
              <a:rPr lang="en-US" sz="2800" dirty="0" smtClean="0">
                <a:solidFill>
                  <a:srgbClr val="FFFF00"/>
                </a:solidFill>
              </a:rPr>
              <a:t> </a:t>
            </a:r>
            <a:r>
              <a:rPr lang="en-US" sz="2800" u="sng" dirty="0" err="1" smtClean="0">
                <a:solidFill>
                  <a:srgbClr val="00B050"/>
                </a:solidFill>
              </a:rPr>
              <a:t>aliena</a:t>
            </a:r>
            <a:r>
              <a:rPr lang="en-US" sz="2800" dirty="0" smtClean="0">
                <a:solidFill>
                  <a:srgbClr val="FFFF00"/>
                </a:solidFill>
              </a:rPr>
              <a:t> </a:t>
            </a:r>
            <a:r>
              <a:rPr lang="en-US" sz="2800" dirty="0" err="1" smtClean="0">
                <a:solidFill>
                  <a:srgbClr val="FFFF00"/>
                </a:solidFill>
              </a:rPr>
              <a:t>ignavia</a:t>
            </a:r>
            <a:r>
              <a:rPr lang="en-US" sz="2800" dirty="0" smtClean="0">
                <a:solidFill>
                  <a:srgbClr val="FFFF00"/>
                </a:solidFill>
              </a:rPr>
              <a:t> </a:t>
            </a:r>
            <a:r>
              <a:rPr lang="en-US" sz="2800" dirty="0" err="1" smtClean="0">
                <a:solidFill>
                  <a:srgbClr val="FFFF00"/>
                </a:solidFill>
              </a:rPr>
              <a:t>esset</a:t>
            </a:r>
            <a:r>
              <a:rPr lang="en-US" sz="2800" dirty="0" smtClean="0">
                <a:solidFill>
                  <a:srgbClr val="FFFF00"/>
                </a:solidFill>
              </a:rPr>
              <a:t>; </a:t>
            </a:r>
            <a:r>
              <a:rPr lang="en-US" sz="2800" dirty="0" err="1" smtClean="0">
                <a:solidFill>
                  <a:srgbClr val="FFFF00"/>
                </a:solidFill>
              </a:rPr>
              <a:t>si</a:t>
            </a:r>
            <a:r>
              <a:rPr lang="en-US" sz="2800" dirty="0" smtClean="0">
                <a:solidFill>
                  <a:srgbClr val="FFFF00"/>
                </a:solidFill>
              </a:rPr>
              <a:t> </a:t>
            </a:r>
            <a:r>
              <a:rPr lang="en-US" sz="2800" u="sng" dirty="0" err="1" smtClean="0">
                <a:solidFill>
                  <a:srgbClr val="00B050"/>
                </a:solidFill>
              </a:rPr>
              <a:t>sibi</a:t>
            </a:r>
            <a:r>
              <a:rPr lang="en-US" sz="2800" dirty="0" smtClean="0">
                <a:solidFill>
                  <a:srgbClr val="FFFF00"/>
                </a:solidFill>
              </a:rPr>
              <a:t> </a:t>
            </a:r>
            <a:r>
              <a:rPr lang="en-US" sz="2800" dirty="0" err="1" smtClean="0">
                <a:solidFill>
                  <a:srgbClr val="FFFF00"/>
                </a:solidFill>
              </a:rPr>
              <a:t>eum</a:t>
            </a:r>
            <a:r>
              <a:rPr lang="en-US" sz="2800" dirty="0" smtClean="0">
                <a:solidFill>
                  <a:srgbClr val="FFFF00"/>
                </a:solidFill>
              </a:rPr>
              <a:t>, quo </a:t>
            </a:r>
            <a:r>
              <a:rPr lang="en-US" sz="2800" dirty="0" err="1" smtClean="0">
                <a:solidFill>
                  <a:srgbClr val="FFFF00"/>
                </a:solidFill>
              </a:rPr>
              <a:t>digna</a:t>
            </a:r>
            <a:r>
              <a:rPr lang="en-US" sz="2800" dirty="0" smtClean="0">
                <a:solidFill>
                  <a:srgbClr val="FFFF00"/>
                </a:solidFill>
              </a:rPr>
              <a:t> </a:t>
            </a:r>
            <a:r>
              <a:rPr lang="en-US" sz="2800" dirty="0" err="1" smtClean="0">
                <a:solidFill>
                  <a:srgbClr val="FFFF00"/>
                </a:solidFill>
              </a:rPr>
              <a:t>esset</a:t>
            </a:r>
            <a:r>
              <a:rPr lang="en-US" sz="2800" dirty="0" smtClean="0">
                <a:solidFill>
                  <a:srgbClr val="FFFF00"/>
                </a:solidFill>
              </a:rPr>
              <a:t>, </a:t>
            </a:r>
            <a:r>
              <a:rPr lang="en-US" sz="2800" dirty="0" err="1" smtClean="0">
                <a:solidFill>
                  <a:srgbClr val="FFFF00"/>
                </a:solidFill>
              </a:rPr>
              <a:t>di</a:t>
            </a:r>
            <a:r>
              <a:rPr lang="en-US" sz="2800" dirty="0" smtClean="0">
                <a:solidFill>
                  <a:srgbClr val="FFFF00"/>
                </a:solidFill>
              </a:rPr>
              <a:t> </a:t>
            </a:r>
            <a:r>
              <a:rPr lang="en-US" sz="2800" dirty="0" err="1" smtClean="0">
                <a:solidFill>
                  <a:srgbClr val="FFFF00"/>
                </a:solidFill>
              </a:rPr>
              <a:t>dedissent</a:t>
            </a:r>
            <a:r>
              <a:rPr lang="en-US" sz="2800" dirty="0" smtClean="0">
                <a:solidFill>
                  <a:srgbClr val="FFFF00"/>
                </a:solidFill>
              </a:rPr>
              <a:t> </a:t>
            </a:r>
            <a:r>
              <a:rPr lang="en-US" sz="2800" dirty="0" err="1" smtClean="0">
                <a:solidFill>
                  <a:srgbClr val="FFFF00"/>
                </a:solidFill>
              </a:rPr>
              <a:t>virum</a:t>
            </a:r>
            <a:r>
              <a:rPr lang="en-US" sz="2800" dirty="0" smtClean="0">
                <a:solidFill>
                  <a:srgbClr val="FFFF00"/>
                </a:solidFill>
              </a:rPr>
              <a:t>, </a:t>
            </a:r>
            <a:r>
              <a:rPr lang="en-US" sz="2800" dirty="0" err="1" smtClean="0">
                <a:solidFill>
                  <a:srgbClr val="FFFF00"/>
                </a:solidFill>
              </a:rPr>
              <a:t>domi</a:t>
            </a:r>
            <a:r>
              <a:rPr lang="en-US" sz="2800" dirty="0" smtClean="0">
                <a:solidFill>
                  <a:srgbClr val="FFFF00"/>
                </a:solidFill>
              </a:rPr>
              <a:t> se </a:t>
            </a:r>
            <a:r>
              <a:rPr lang="en-US" sz="2800" dirty="0" err="1" smtClean="0">
                <a:solidFill>
                  <a:srgbClr val="FFFF00"/>
                </a:solidFill>
              </a:rPr>
              <a:t>propediem</a:t>
            </a:r>
            <a:r>
              <a:rPr lang="en-US" sz="2800" dirty="0" smtClean="0">
                <a:solidFill>
                  <a:srgbClr val="FFFF00"/>
                </a:solidFill>
              </a:rPr>
              <a:t> </a:t>
            </a:r>
            <a:r>
              <a:rPr lang="en-US" sz="2800" dirty="0" err="1" smtClean="0">
                <a:solidFill>
                  <a:srgbClr val="FFFF00"/>
                </a:solidFill>
              </a:rPr>
              <a:t>visuram</a:t>
            </a:r>
            <a:r>
              <a:rPr lang="en-US" sz="2800" dirty="0" smtClean="0">
                <a:solidFill>
                  <a:srgbClr val="FFFF00"/>
                </a:solidFill>
              </a:rPr>
              <a:t> regnum </a:t>
            </a:r>
            <a:r>
              <a:rPr lang="en-US" sz="2800" dirty="0" err="1" smtClean="0">
                <a:solidFill>
                  <a:srgbClr val="FFFF00"/>
                </a:solidFill>
              </a:rPr>
              <a:t>fuisse</a:t>
            </a:r>
            <a:r>
              <a:rPr lang="en-US" sz="2800" dirty="0" smtClean="0">
                <a:solidFill>
                  <a:srgbClr val="FFFF00"/>
                </a:solidFill>
              </a:rPr>
              <a:t>, quod </a:t>
            </a:r>
            <a:r>
              <a:rPr lang="en-US" sz="2800" dirty="0" err="1" smtClean="0">
                <a:solidFill>
                  <a:srgbClr val="FFFF00"/>
                </a:solidFill>
              </a:rPr>
              <a:t>apud</a:t>
            </a:r>
            <a:r>
              <a:rPr lang="en-US" sz="2800" dirty="0" smtClean="0">
                <a:solidFill>
                  <a:srgbClr val="FFFF00"/>
                </a:solidFill>
              </a:rPr>
              <a:t> </a:t>
            </a:r>
            <a:r>
              <a:rPr lang="en-US" sz="2800" u="sng" dirty="0" err="1" smtClean="0">
                <a:solidFill>
                  <a:srgbClr val="00B050"/>
                </a:solidFill>
              </a:rPr>
              <a:t>patrem</a:t>
            </a:r>
            <a:r>
              <a:rPr lang="en-US" sz="2800" dirty="0" smtClean="0">
                <a:solidFill>
                  <a:srgbClr val="FFFF00"/>
                </a:solidFill>
              </a:rPr>
              <a:t> </a:t>
            </a:r>
            <a:r>
              <a:rPr lang="en-US" sz="2800" dirty="0" err="1" smtClean="0">
                <a:solidFill>
                  <a:srgbClr val="FFFF00"/>
                </a:solidFill>
              </a:rPr>
              <a:t>videat</a:t>
            </a:r>
            <a:r>
              <a:rPr lang="en-US" sz="2800" dirty="0" smtClean="0">
                <a:solidFill>
                  <a:srgbClr val="FFFF00"/>
                </a:solidFill>
              </a:rPr>
              <a:t>.</a:t>
            </a:r>
            <a:endParaRPr lang="nl-NL" sz="2800" dirty="0">
              <a:solidFill>
                <a:srgbClr val="FFFF0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47</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Wie is wie? se;</a:t>
            </a:r>
            <a:r>
              <a:rPr lang="nl-NL" sz="2800" dirty="0" err="1" smtClean="0">
                <a:latin typeface="+mj-lt"/>
                <a:ea typeface="+mj-ea"/>
                <a:cs typeface="+mj-cs"/>
              </a:rPr>
              <a:t>illum</a:t>
            </a:r>
            <a:r>
              <a:rPr lang="nl-NL" sz="2800" dirty="0" smtClean="0">
                <a:latin typeface="+mj-lt"/>
                <a:ea typeface="+mj-ea"/>
                <a:cs typeface="+mj-cs"/>
              </a:rPr>
              <a:t> (r.1); </a:t>
            </a:r>
            <a:r>
              <a:rPr lang="nl-NL" sz="2800" dirty="0" err="1" smtClean="0">
                <a:latin typeface="+mj-lt"/>
                <a:ea typeface="+mj-ea"/>
                <a:cs typeface="+mj-cs"/>
              </a:rPr>
              <a:t>aliena</a:t>
            </a:r>
            <a:r>
              <a:rPr lang="nl-NL" sz="2800" dirty="0" smtClean="0">
                <a:latin typeface="+mj-lt"/>
                <a:ea typeface="+mj-ea"/>
                <a:cs typeface="+mj-cs"/>
              </a:rPr>
              <a:t>;</a:t>
            </a:r>
            <a:r>
              <a:rPr lang="nl-NL" sz="2800" dirty="0" err="1" smtClean="0">
                <a:latin typeface="+mj-lt"/>
                <a:ea typeface="+mj-ea"/>
                <a:cs typeface="+mj-cs"/>
              </a:rPr>
              <a:t>sibi</a:t>
            </a:r>
            <a:r>
              <a:rPr lang="nl-NL" sz="2800" dirty="0" smtClean="0">
                <a:latin typeface="+mj-lt"/>
                <a:ea typeface="+mj-ea"/>
                <a:cs typeface="+mj-cs"/>
              </a:rPr>
              <a:t> (r.3);</a:t>
            </a:r>
            <a:r>
              <a:rPr lang="nl-NL" sz="2800" dirty="0" err="1" smtClean="0">
                <a:latin typeface="+mj-lt"/>
                <a:ea typeface="+mj-ea"/>
                <a:cs typeface="+mj-cs"/>
              </a:rPr>
              <a:t>patrem</a:t>
            </a:r>
            <a:r>
              <a:rPr lang="nl-NL" sz="2800" dirty="0" smtClean="0">
                <a:latin typeface="+mj-lt"/>
                <a:ea typeface="+mj-ea"/>
                <a:cs typeface="+mj-cs"/>
              </a:rPr>
              <a:t> (5)</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se=</a:t>
            </a:r>
            <a:r>
              <a:rPr lang="nl-NL" sz="2800" dirty="0" err="1" smtClean="0">
                <a:solidFill>
                  <a:srgbClr val="00B050"/>
                </a:solidFill>
                <a:latin typeface="+mj-lt"/>
                <a:ea typeface="+mj-ea"/>
                <a:cs typeface="+mj-cs"/>
              </a:rPr>
              <a:t>Tullia</a:t>
            </a:r>
            <a:r>
              <a:rPr lang="nl-NL" sz="2800" dirty="0" smtClean="0">
                <a:solidFill>
                  <a:srgbClr val="00B050"/>
                </a:solidFill>
                <a:latin typeface="+mj-lt"/>
                <a:ea typeface="+mj-ea"/>
                <a:cs typeface="+mj-cs"/>
              </a:rPr>
              <a:t> </a:t>
            </a:r>
            <a:r>
              <a:rPr lang="nl-NL" sz="2800" dirty="0" err="1" smtClean="0">
                <a:solidFill>
                  <a:srgbClr val="00B050"/>
                </a:solidFill>
                <a:latin typeface="+mj-lt"/>
                <a:ea typeface="+mj-ea"/>
                <a:cs typeface="+mj-cs"/>
              </a:rPr>
              <a:t>maior</a:t>
            </a:r>
            <a:r>
              <a:rPr lang="nl-NL" sz="2800" dirty="0" smtClean="0">
                <a:solidFill>
                  <a:srgbClr val="00B050"/>
                </a:solidFill>
                <a:latin typeface="+mj-lt"/>
                <a:ea typeface="+mj-ea"/>
                <a:cs typeface="+mj-cs"/>
              </a:rPr>
              <a:t>; </a:t>
            </a:r>
            <a:r>
              <a:rPr lang="nl-NL" sz="2800" dirty="0" err="1" smtClean="0">
                <a:solidFill>
                  <a:srgbClr val="00B050"/>
                </a:solidFill>
                <a:latin typeface="+mj-lt"/>
                <a:ea typeface="+mj-ea"/>
                <a:cs typeface="+mj-cs"/>
              </a:rPr>
              <a:t>sibi</a:t>
            </a:r>
            <a:r>
              <a:rPr lang="nl-NL" sz="2800" dirty="0" smtClean="0">
                <a:solidFill>
                  <a:srgbClr val="00B050"/>
                </a:solidFill>
                <a:latin typeface="+mj-lt"/>
                <a:ea typeface="+mj-ea"/>
                <a:cs typeface="+mj-cs"/>
              </a:rPr>
              <a:t>=</a:t>
            </a:r>
            <a:r>
              <a:rPr lang="nl-NL" sz="2800" dirty="0" err="1" smtClean="0">
                <a:solidFill>
                  <a:srgbClr val="00B050"/>
                </a:solidFill>
                <a:latin typeface="+mj-lt"/>
                <a:ea typeface="+mj-ea"/>
                <a:cs typeface="+mj-cs"/>
              </a:rPr>
              <a:t>Tullia</a:t>
            </a:r>
            <a:r>
              <a:rPr lang="nl-NL" sz="2800" dirty="0" smtClean="0">
                <a:solidFill>
                  <a:srgbClr val="00B050"/>
                </a:solidFill>
                <a:latin typeface="+mj-lt"/>
                <a:ea typeface="+mj-ea"/>
                <a:cs typeface="+mj-cs"/>
              </a:rPr>
              <a:t> minor; </a:t>
            </a:r>
            <a:r>
              <a:rPr lang="nl-NL" sz="2800" dirty="0" err="1" smtClean="0">
                <a:solidFill>
                  <a:srgbClr val="00B050"/>
                </a:solidFill>
                <a:latin typeface="+mj-lt"/>
                <a:ea typeface="+mj-ea"/>
                <a:cs typeface="+mj-cs"/>
              </a:rPr>
              <a:t>illum</a:t>
            </a:r>
            <a:r>
              <a:rPr lang="nl-NL" sz="2800" dirty="0" smtClean="0">
                <a:solidFill>
                  <a:srgbClr val="00B050"/>
                </a:solidFill>
                <a:latin typeface="+mj-lt"/>
                <a:ea typeface="+mj-ea"/>
                <a:cs typeface="+mj-cs"/>
              </a:rPr>
              <a:t>=</a:t>
            </a:r>
            <a:r>
              <a:rPr lang="nl-NL" sz="2800" dirty="0" err="1" smtClean="0">
                <a:solidFill>
                  <a:srgbClr val="00B050"/>
                </a:solidFill>
                <a:latin typeface="+mj-lt"/>
                <a:ea typeface="+mj-ea"/>
                <a:cs typeface="+mj-cs"/>
              </a:rPr>
              <a:t>Lucius</a:t>
            </a:r>
            <a:endParaRPr lang="nl-NL" sz="2800" dirty="0" smtClean="0">
              <a:solidFill>
                <a:srgbClr val="00B050"/>
              </a:solidFill>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kumimoji="0" lang="nl-NL" sz="2800" i="0" u="none" strike="noStrike" kern="1200" cap="none" spc="0" normalizeH="0" noProof="0" dirty="0" err="1" smtClean="0">
                <a:ln>
                  <a:noFill/>
                </a:ln>
                <a:solidFill>
                  <a:srgbClr val="00B050"/>
                </a:solidFill>
                <a:effectLst/>
                <a:uLnTx/>
                <a:uFillTx/>
                <a:latin typeface="+mj-lt"/>
                <a:ea typeface="+mj-ea"/>
                <a:cs typeface="+mj-cs"/>
              </a:rPr>
              <a:t>illum</a:t>
            </a:r>
            <a:r>
              <a:rPr kumimoji="0" lang="nl-NL" sz="2800" i="0" u="none" strike="noStrike" kern="1200" cap="none" spc="0" normalizeH="0" noProof="0" dirty="0" smtClean="0">
                <a:ln>
                  <a:noFill/>
                </a:ln>
                <a:solidFill>
                  <a:srgbClr val="00B050"/>
                </a:solidFill>
                <a:effectLst/>
                <a:uLnTx/>
                <a:uFillTx/>
                <a:latin typeface="+mj-lt"/>
                <a:ea typeface="+mj-ea"/>
                <a:cs typeface="+mj-cs"/>
              </a:rPr>
              <a:t>=</a:t>
            </a:r>
            <a:r>
              <a:rPr kumimoji="0" lang="nl-NL" sz="2800" i="0" u="none" strike="noStrike" kern="1200" cap="none" spc="0" normalizeH="0" noProof="0" dirty="0" err="1" smtClean="0">
                <a:ln>
                  <a:noFill/>
                </a:ln>
                <a:solidFill>
                  <a:srgbClr val="00B050"/>
                </a:solidFill>
                <a:effectLst/>
                <a:uLnTx/>
                <a:uFillTx/>
                <a:latin typeface="+mj-lt"/>
                <a:ea typeface="+mj-ea"/>
                <a:cs typeface="+mj-cs"/>
              </a:rPr>
              <a:t>Arruns</a:t>
            </a:r>
            <a:r>
              <a:rPr kumimoji="0" lang="nl-NL" sz="2800" i="0" u="none" strike="noStrike" kern="1200" cap="none" spc="0" normalizeH="0" noProof="0" dirty="0" smtClean="0">
                <a:ln>
                  <a:noFill/>
                </a:ln>
                <a:solidFill>
                  <a:srgbClr val="00B050"/>
                </a:solidFill>
                <a:effectLst/>
                <a:uLnTx/>
                <a:uFillTx/>
                <a:latin typeface="+mj-lt"/>
                <a:ea typeface="+mj-ea"/>
                <a:cs typeface="+mj-cs"/>
              </a:rPr>
              <a:t>; </a:t>
            </a:r>
            <a:r>
              <a:rPr kumimoji="0" lang="nl-NL" sz="2800" i="0" u="none" strike="noStrike" kern="1200" cap="none" spc="0" normalizeH="0" noProof="0" dirty="0" err="1" smtClean="0">
                <a:ln>
                  <a:noFill/>
                </a:ln>
                <a:solidFill>
                  <a:srgbClr val="00B050"/>
                </a:solidFill>
                <a:effectLst/>
                <a:uLnTx/>
                <a:uFillTx/>
                <a:latin typeface="+mj-lt"/>
                <a:ea typeface="+mj-ea"/>
                <a:cs typeface="+mj-cs"/>
              </a:rPr>
              <a:t>aliena</a:t>
            </a:r>
            <a:r>
              <a:rPr kumimoji="0" lang="nl-NL" sz="2800" i="0" u="none" strike="noStrike" kern="1200" cap="none" spc="0" normalizeH="0" noProof="0" dirty="0" smtClean="0">
                <a:ln>
                  <a:noFill/>
                </a:ln>
                <a:solidFill>
                  <a:srgbClr val="00B050"/>
                </a:solidFill>
                <a:effectLst/>
                <a:uLnTx/>
                <a:uFillTx/>
                <a:latin typeface="+mj-lt"/>
                <a:ea typeface="+mj-ea"/>
                <a:cs typeface="+mj-cs"/>
              </a:rPr>
              <a:t>=</a:t>
            </a:r>
            <a:r>
              <a:rPr kumimoji="0" lang="nl-NL" sz="2800" i="0" u="none" strike="noStrike" kern="1200" cap="none" spc="0" normalizeH="0" noProof="0" dirty="0" err="1" smtClean="0">
                <a:ln>
                  <a:noFill/>
                </a:ln>
                <a:solidFill>
                  <a:srgbClr val="00B050"/>
                </a:solidFill>
                <a:effectLst/>
                <a:uLnTx/>
                <a:uFillTx/>
                <a:latin typeface="+mj-lt"/>
                <a:ea typeface="+mj-ea"/>
                <a:cs typeface="+mj-cs"/>
              </a:rPr>
              <a:t>Arruns</a:t>
            </a:r>
            <a:r>
              <a:rPr kumimoji="0" lang="nl-NL" sz="2800" i="0" u="none" strike="noStrike" kern="1200" cap="none" spc="0" normalizeH="0" noProof="0" dirty="0" smtClean="0">
                <a:ln>
                  <a:noFill/>
                </a:ln>
                <a:solidFill>
                  <a:srgbClr val="00B050"/>
                </a:solidFill>
                <a:effectLst/>
                <a:uLnTx/>
                <a:uFillTx/>
                <a:latin typeface="+mj-lt"/>
                <a:ea typeface="+mj-ea"/>
                <a:cs typeface="+mj-cs"/>
              </a:rPr>
              <a:t> en </a:t>
            </a:r>
            <a:r>
              <a:rPr kumimoji="0" lang="nl-NL" sz="2800" i="0" u="none" strike="noStrike" kern="1200" cap="none" spc="0" normalizeH="0" noProof="0" dirty="0" err="1" smtClean="0">
                <a:ln>
                  <a:noFill/>
                </a:ln>
                <a:solidFill>
                  <a:srgbClr val="00B050"/>
                </a:solidFill>
                <a:effectLst/>
                <a:uLnTx/>
                <a:uFillTx/>
                <a:latin typeface="+mj-lt"/>
                <a:ea typeface="+mj-ea"/>
                <a:cs typeface="+mj-cs"/>
              </a:rPr>
              <a:t>Tullia</a:t>
            </a:r>
            <a:r>
              <a:rPr kumimoji="0" lang="nl-NL" sz="2800" i="0" u="none" strike="noStrike" kern="1200" cap="none" spc="0" normalizeH="0" noProof="0" dirty="0" smtClean="0">
                <a:ln>
                  <a:noFill/>
                </a:ln>
                <a:solidFill>
                  <a:srgbClr val="00B050"/>
                </a:solidFill>
                <a:effectLst/>
                <a:uLnTx/>
                <a:uFillTx/>
                <a:latin typeface="+mj-lt"/>
                <a:ea typeface="+mj-ea"/>
                <a:cs typeface="+mj-cs"/>
              </a:rPr>
              <a:t> minor</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se=</a:t>
            </a:r>
            <a:r>
              <a:rPr lang="nl-NL" sz="2800" dirty="0" err="1" smtClean="0">
                <a:solidFill>
                  <a:srgbClr val="00B050"/>
                </a:solidFill>
                <a:latin typeface="+mj-lt"/>
                <a:ea typeface="+mj-ea"/>
                <a:cs typeface="+mj-cs"/>
              </a:rPr>
              <a:t>Tullia</a:t>
            </a:r>
            <a:r>
              <a:rPr lang="nl-NL" sz="2800" dirty="0" smtClean="0">
                <a:solidFill>
                  <a:srgbClr val="00B050"/>
                </a:solidFill>
                <a:latin typeface="+mj-lt"/>
                <a:ea typeface="+mj-ea"/>
                <a:cs typeface="+mj-cs"/>
              </a:rPr>
              <a:t> minor; </a:t>
            </a:r>
            <a:r>
              <a:rPr lang="nl-NL" sz="2800" dirty="0" err="1" smtClean="0">
                <a:solidFill>
                  <a:srgbClr val="00B050"/>
                </a:solidFill>
                <a:latin typeface="+mj-lt"/>
                <a:ea typeface="+mj-ea"/>
                <a:cs typeface="+mj-cs"/>
              </a:rPr>
              <a:t>illum</a:t>
            </a:r>
            <a:r>
              <a:rPr lang="nl-NL" sz="2800" dirty="0" smtClean="0">
                <a:solidFill>
                  <a:srgbClr val="00B050"/>
                </a:solidFill>
                <a:latin typeface="+mj-lt"/>
                <a:ea typeface="+mj-ea"/>
                <a:cs typeface="+mj-cs"/>
              </a:rPr>
              <a:t>=</a:t>
            </a:r>
            <a:r>
              <a:rPr lang="nl-NL" sz="2800" dirty="0" err="1" smtClean="0">
                <a:solidFill>
                  <a:srgbClr val="00B050"/>
                </a:solidFill>
                <a:latin typeface="+mj-lt"/>
                <a:ea typeface="+mj-ea"/>
                <a:cs typeface="+mj-cs"/>
              </a:rPr>
              <a:t>Lucius</a:t>
            </a:r>
            <a:r>
              <a:rPr lang="nl-NL" sz="2800" dirty="0" smtClean="0">
                <a:solidFill>
                  <a:srgbClr val="00B050"/>
                </a:solidFill>
                <a:latin typeface="+mj-lt"/>
                <a:ea typeface="+mj-ea"/>
                <a:cs typeface="+mj-cs"/>
              </a:rPr>
              <a:t>; </a:t>
            </a:r>
            <a:r>
              <a:rPr lang="nl-NL" sz="2800" dirty="0" err="1" smtClean="0">
                <a:solidFill>
                  <a:srgbClr val="00B050"/>
                </a:solidFill>
                <a:latin typeface="+mj-lt"/>
                <a:ea typeface="+mj-ea"/>
                <a:cs typeface="+mj-cs"/>
              </a:rPr>
              <a:t>patrem</a:t>
            </a:r>
            <a:r>
              <a:rPr lang="nl-NL" sz="2800" dirty="0" smtClean="0">
                <a:solidFill>
                  <a:srgbClr val="00B050"/>
                </a:solidFill>
                <a:latin typeface="+mj-lt"/>
                <a:ea typeface="+mj-ea"/>
                <a:cs typeface="+mj-cs"/>
              </a:rPr>
              <a:t>=</a:t>
            </a:r>
            <a:r>
              <a:rPr lang="nl-NL" sz="2800" dirty="0" err="1" smtClean="0">
                <a:solidFill>
                  <a:srgbClr val="00B050"/>
                </a:solidFill>
                <a:latin typeface="+mj-lt"/>
                <a:ea typeface="+mj-ea"/>
                <a:cs typeface="+mj-cs"/>
              </a:rPr>
              <a:t>Servius</a:t>
            </a:r>
            <a:endParaRPr lang="nl-NL" sz="2800" dirty="0" smtClean="0">
              <a:solidFill>
                <a:srgbClr val="00B050"/>
              </a:solidFill>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kumimoji="0" lang="nl-NL" sz="2800" i="0" u="none" strike="noStrike" kern="1200" cap="none" spc="0" normalizeH="0" noProof="0" dirty="0" err="1" smtClean="0">
                <a:ln>
                  <a:noFill/>
                </a:ln>
                <a:solidFill>
                  <a:srgbClr val="00B050"/>
                </a:solidFill>
                <a:effectLst/>
                <a:uLnTx/>
                <a:uFillTx/>
                <a:latin typeface="+mj-lt"/>
                <a:ea typeface="+mj-ea"/>
                <a:cs typeface="+mj-cs"/>
              </a:rPr>
              <a:t>aliena</a:t>
            </a:r>
            <a:r>
              <a:rPr kumimoji="0" lang="nl-NL" sz="2800" i="0" u="none" strike="noStrike" kern="1200" cap="none" spc="0" normalizeH="0" noProof="0" dirty="0" smtClean="0">
                <a:ln>
                  <a:noFill/>
                </a:ln>
                <a:solidFill>
                  <a:srgbClr val="00B050"/>
                </a:solidFill>
                <a:effectLst/>
                <a:uLnTx/>
                <a:uFillTx/>
                <a:latin typeface="+mj-lt"/>
                <a:ea typeface="+mj-ea"/>
                <a:cs typeface="+mj-cs"/>
              </a:rPr>
              <a:t>=</a:t>
            </a:r>
            <a:r>
              <a:rPr kumimoji="0" lang="nl-NL" sz="2800" i="0" u="none" strike="noStrike" kern="1200" cap="none" spc="0" normalizeH="0" noProof="0" dirty="0" err="1" smtClean="0">
                <a:ln>
                  <a:noFill/>
                </a:ln>
                <a:solidFill>
                  <a:srgbClr val="00B050"/>
                </a:solidFill>
                <a:effectLst/>
                <a:uLnTx/>
                <a:uFillTx/>
                <a:latin typeface="+mj-lt"/>
                <a:ea typeface="+mj-ea"/>
                <a:cs typeface="+mj-cs"/>
              </a:rPr>
              <a:t>Tullia</a:t>
            </a:r>
            <a:r>
              <a:rPr kumimoji="0" lang="nl-NL" sz="2800" i="0" u="none" strike="noStrike" kern="1200" cap="none" spc="0" normalizeH="0" noProof="0" dirty="0" smtClean="0">
                <a:ln>
                  <a:noFill/>
                </a:ln>
                <a:solidFill>
                  <a:srgbClr val="00B050"/>
                </a:solidFill>
                <a:effectLst/>
                <a:uLnTx/>
                <a:uFillTx/>
                <a:latin typeface="+mj-lt"/>
                <a:ea typeface="+mj-ea"/>
                <a:cs typeface="+mj-cs"/>
              </a:rPr>
              <a:t> </a:t>
            </a:r>
            <a:r>
              <a:rPr kumimoji="0" lang="nl-NL" sz="2800" i="0" u="none" strike="noStrike" kern="1200" cap="none" spc="0" normalizeH="0" noProof="0" dirty="0" err="1" smtClean="0">
                <a:ln>
                  <a:noFill/>
                </a:ln>
                <a:solidFill>
                  <a:srgbClr val="00B050"/>
                </a:solidFill>
                <a:effectLst/>
                <a:uLnTx/>
                <a:uFillTx/>
                <a:latin typeface="+mj-lt"/>
                <a:ea typeface="+mj-ea"/>
                <a:cs typeface="+mj-cs"/>
              </a:rPr>
              <a:t>maior</a:t>
            </a:r>
            <a:r>
              <a:rPr kumimoji="0" lang="nl-NL" sz="2800" i="0" u="none" strike="noStrike" kern="1200" cap="none" spc="0" normalizeH="0" noProof="0" dirty="0" smtClean="0">
                <a:ln>
                  <a:noFill/>
                </a:ln>
                <a:solidFill>
                  <a:srgbClr val="00B050"/>
                </a:solidFill>
                <a:effectLst/>
                <a:uLnTx/>
                <a:uFillTx/>
                <a:latin typeface="+mj-lt"/>
                <a:ea typeface="+mj-ea"/>
                <a:cs typeface="+mj-cs"/>
              </a:rPr>
              <a:t> en </a:t>
            </a:r>
            <a:r>
              <a:rPr kumimoji="0" lang="nl-NL" sz="2800" i="0" u="none" strike="noStrike" kern="1200" cap="none" spc="0" normalizeH="0" noProof="0" dirty="0" err="1" smtClean="0">
                <a:ln>
                  <a:noFill/>
                </a:ln>
                <a:solidFill>
                  <a:srgbClr val="00B050"/>
                </a:solidFill>
                <a:effectLst/>
                <a:uLnTx/>
                <a:uFillTx/>
                <a:latin typeface="+mj-lt"/>
                <a:ea typeface="+mj-ea"/>
                <a:cs typeface="+mj-cs"/>
              </a:rPr>
              <a:t>Arruns</a:t>
            </a:r>
            <a:r>
              <a:rPr kumimoji="0" lang="nl-NL" sz="2800" i="0" u="none" strike="noStrike" kern="1200" cap="none" spc="0" normalizeH="0" noProof="0" dirty="0" smtClean="0">
                <a:ln>
                  <a:noFill/>
                </a:ln>
                <a:solidFill>
                  <a:srgbClr val="00B050"/>
                </a:solidFill>
                <a:effectLst/>
                <a:uLnTx/>
                <a:uFillTx/>
                <a:latin typeface="+mj-lt"/>
                <a:ea typeface="+mj-ea"/>
                <a:cs typeface="+mj-cs"/>
              </a:rPr>
              <a:t>; </a:t>
            </a:r>
            <a:r>
              <a:rPr kumimoji="0" lang="nl-NL" sz="2800" i="0" u="none" strike="noStrike" kern="1200" cap="none" spc="0" normalizeH="0" noProof="0" dirty="0" err="1" smtClean="0">
                <a:ln>
                  <a:noFill/>
                </a:ln>
                <a:solidFill>
                  <a:srgbClr val="00B050"/>
                </a:solidFill>
                <a:effectLst/>
                <a:uLnTx/>
                <a:uFillTx/>
                <a:latin typeface="+mj-lt"/>
                <a:ea typeface="+mj-ea"/>
                <a:cs typeface="+mj-cs"/>
              </a:rPr>
              <a:t>patrem</a:t>
            </a:r>
            <a:r>
              <a:rPr kumimoji="0" lang="nl-NL" sz="2800" i="0" u="none" strike="noStrike" kern="1200" cap="none" spc="0" normalizeH="0" noProof="0" dirty="0" smtClean="0">
                <a:ln>
                  <a:noFill/>
                </a:ln>
                <a:solidFill>
                  <a:srgbClr val="00B050"/>
                </a:solidFill>
                <a:effectLst/>
                <a:uLnTx/>
                <a:uFillTx/>
                <a:latin typeface="+mj-lt"/>
                <a:ea typeface="+mj-ea"/>
                <a:cs typeface="+mj-cs"/>
              </a:rPr>
              <a:t>=</a:t>
            </a:r>
            <a:r>
              <a:rPr kumimoji="0" lang="nl-NL" sz="2800" i="0" u="none" strike="noStrike" kern="1200" cap="none" spc="0" normalizeH="0" noProof="0" dirty="0" err="1" smtClean="0">
                <a:ln>
                  <a:noFill/>
                </a:ln>
                <a:solidFill>
                  <a:srgbClr val="00B050"/>
                </a:solidFill>
                <a:effectLst/>
                <a:uLnTx/>
                <a:uFillTx/>
                <a:latin typeface="+mj-lt"/>
                <a:ea typeface="+mj-ea"/>
                <a:cs typeface="+mj-cs"/>
              </a:rPr>
              <a:t>Priscus</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87</a:t>
            </a:fld>
            <a:endParaRPr lang="nl-NL"/>
          </a:p>
        </p:txBody>
      </p:sp>
      <p:sp>
        <p:nvSpPr>
          <p:cNvPr id="3" name="Rechthoek 2"/>
          <p:cNvSpPr/>
          <p:nvPr/>
        </p:nvSpPr>
        <p:spPr>
          <a:xfrm>
            <a:off x="179512" y="188640"/>
            <a:ext cx="6408712" cy="3170099"/>
          </a:xfrm>
          <a:prstGeom prst="rect">
            <a:avLst/>
          </a:prstGeom>
        </p:spPr>
        <p:txBody>
          <a:bodyPr wrap="square">
            <a:spAutoFit/>
          </a:bodyPr>
          <a:lstStyle/>
          <a:p>
            <a:pPr>
              <a:lnSpc>
                <a:spcPts val="4000"/>
              </a:lnSpc>
            </a:pPr>
            <a:r>
              <a:rPr lang="en-US" sz="2800" dirty="0" err="1" smtClean="0"/>
              <a:t>Celeriter</a:t>
            </a:r>
            <a:r>
              <a:rPr lang="en-US" sz="2800" dirty="0" smtClean="0"/>
              <a:t> </a:t>
            </a:r>
            <a:r>
              <a:rPr lang="en-US" sz="2800" dirty="0" err="1" smtClean="0"/>
              <a:t>adulescentem</a:t>
            </a:r>
            <a:r>
              <a:rPr lang="en-US" sz="2800" dirty="0" smtClean="0"/>
              <a:t> </a:t>
            </a:r>
            <a:r>
              <a:rPr lang="en-US" sz="2800" dirty="0" err="1" smtClean="0"/>
              <a:t>suae</a:t>
            </a:r>
            <a:r>
              <a:rPr lang="en-US" sz="2800" dirty="0" smtClean="0"/>
              <a:t> </a:t>
            </a:r>
            <a:r>
              <a:rPr lang="en-US" sz="2800" dirty="0" err="1" smtClean="0"/>
              <a:t>temeritatis</a:t>
            </a:r>
            <a:r>
              <a:rPr lang="en-US" sz="2800" dirty="0" smtClean="0"/>
              <a:t> </a:t>
            </a:r>
            <a:r>
              <a:rPr lang="en-US" sz="2800" dirty="0" err="1" smtClean="0"/>
              <a:t>implet</a:t>
            </a:r>
            <a:r>
              <a:rPr lang="en-US" sz="2800" dirty="0" smtClean="0"/>
              <a:t>; L. </a:t>
            </a:r>
            <a:r>
              <a:rPr lang="en-US" sz="2800" dirty="0" err="1" smtClean="0"/>
              <a:t>Tarquinius</a:t>
            </a:r>
            <a:r>
              <a:rPr lang="en-US" sz="2800" dirty="0" smtClean="0"/>
              <a:t> et </a:t>
            </a:r>
            <a:r>
              <a:rPr lang="en-US" sz="2800" dirty="0" err="1" smtClean="0"/>
              <a:t>Tullia</a:t>
            </a:r>
            <a:r>
              <a:rPr lang="en-US" sz="2800" dirty="0" smtClean="0"/>
              <a:t> minor </a:t>
            </a:r>
            <a:r>
              <a:rPr lang="en-US" sz="2800" dirty="0" err="1" smtClean="0"/>
              <a:t>prope</a:t>
            </a:r>
            <a:r>
              <a:rPr lang="en-US" sz="2800" dirty="0" smtClean="0"/>
              <a:t> </a:t>
            </a:r>
            <a:r>
              <a:rPr lang="en-US" sz="2800" dirty="0" err="1" smtClean="0"/>
              <a:t>continuatis</a:t>
            </a:r>
            <a:r>
              <a:rPr lang="en-US" sz="2800" dirty="0" smtClean="0"/>
              <a:t> </a:t>
            </a:r>
            <a:r>
              <a:rPr lang="en-US" sz="2800" dirty="0" err="1" smtClean="0"/>
              <a:t>funeribus</a:t>
            </a:r>
            <a:r>
              <a:rPr lang="en-US" sz="2800" dirty="0" smtClean="0"/>
              <a:t> cum </a:t>
            </a:r>
            <a:r>
              <a:rPr lang="en-US" sz="2800" dirty="0" err="1" smtClean="0"/>
              <a:t>domos</a:t>
            </a:r>
            <a:r>
              <a:rPr lang="en-US" sz="2800" dirty="0" smtClean="0"/>
              <a:t> </a:t>
            </a:r>
            <a:r>
              <a:rPr lang="en-US" sz="2800" dirty="0" err="1" smtClean="0"/>
              <a:t>vacuas</a:t>
            </a:r>
            <a:r>
              <a:rPr lang="en-US" sz="2800" dirty="0" smtClean="0"/>
              <a:t> novo </a:t>
            </a:r>
            <a:r>
              <a:rPr lang="en-US" sz="2800" dirty="0" err="1" smtClean="0"/>
              <a:t>matrimonio</a:t>
            </a:r>
            <a:r>
              <a:rPr lang="en-US" sz="2800" dirty="0" smtClean="0"/>
              <a:t> </a:t>
            </a:r>
            <a:r>
              <a:rPr lang="en-US" sz="2800" dirty="0" err="1" smtClean="0"/>
              <a:t>fecissent</a:t>
            </a:r>
            <a:r>
              <a:rPr lang="en-US" sz="2800" dirty="0" smtClean="0"/>
              <a:t>, </a:t>
            </a:r>
            <a:r>
              <a:rPr lang="en-US" sz="2800" dirty="0" err="1" smtClean="0"/>
              <a:t>iunguntur</a:t>
            </a:r>
            <a:r>
              <a:rPr lang="en-US" sz="2800" dirty="0" smtClean="0"/>
              <a:t> </a:t>
            </a:r>
            <a:r>
              <a:rPr lang="en-US" sz="2800" dirty="0" err="1" smtClean="0"/>
              <a:t>nuptiis</a:t>
            </a:r>
            <a:r>
              <a:rPr lang="en-US" sz="2800" dirty="0" smtClean="0"/>
              <a:t>, </a:t>
            </a:r>
            <a:r>
              <a:rPr lang="en-US" sz="2800" dirty="0" err="1" smtClean="0"/>
              <a:t>magis</a:t>
            </a:r>
            <a:r>
              <a:rPr lang="en-US" sz="2800" dirty="0" smtClean="0"/>
              <a:t> non </a:t>
            </a:r>
            <a:r>
              <a:rPr lang="en-US" sz="2800" dirty="0" err="1" smtClean="0"/>
              <a:t>prohibente</a:t>
            </a:r>
            <a:r>
              <a:rPr lang="en-US" sz="2800" dirty="0" smtClean="0"/>
              <a:t> </a:t>
            </a:r>
            <a:r>
              <a:rPr lang="en-US" sz="2800" dirty="0" err="1" smtClean="0"/>
              <a:t>Servio</a:t>
            </a:r>
            <a:r>
              <a:rPr lang="en-US" sz="2800" dirty="0" smtClean="0"/>
              <a:t> quam  </a:t>
            </a:r>
            <a:r>
              <a:rPr lang="en-US" sz="2800" dirty="0" err="1" smtClean="0"/>
              <a:t>adprobante</a:t>
            </a:r>
            <a:r>
              <a:rPr lang="en-US" sz="2800" dirty="0" smtClean="0"/>
              <a:t>.</a:t>
            </a:r>
            <a:endParaRPr lang="nl-NL" sz="2800" dirty="0"/>
          </a:p>
        </p:txBody>
      </p:sp>
      <p:pic>
        <p:nvPicPr>
          <p:cNvPr id="179202" name="Picture 2" descr="http://www.pinkbullets.nl/files/fanatiek.jpg"/>
          <p:cNvPicPr>
            <a:picLocks noChangeAspect="1" noChangeArrowheads="1"/>
          </p:cNvPicPr>
          <p:nvPr/>
        </p:nvPicPr>
        <p:blipFill>
          <a:blip r:embed="rId2" cstate="print"/>
          <a:srcRect t="17828" r="27119" b="7924"/>
          <a:stretch>
            <a:fillRect/>
          </a:stretch>
        </p:blipFill>
        <p:spPr bwMode="auto">
          <a:xfrm>
            <a:off x="6588224" y="260648"/>
            <a:ext cx="2297730" cy="3373326"/>
          </a:xfrm>
          <a:prstGeom prst="rect">
            <a:avLst/>
          </a:prstGeom>
          <a:noFill/>
        </p:spPr>
      </p:pic>
      <p:sp>
        <p:nvSpPr>
          <p:cNvPr id="5"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err="1" smtClean="0">
                <a:solidFill>
                  <a:schemeClr val="accent3">
                    <a:lumMod val="60000"/>
                    <a:lumOff val="40000"/>
                  </a:schemeClr>
                </a:solidFill>
                <a:latin typeface="+mj-lt"/>
                <a:ea typeface="+mj-ea"/>
                <a:cs typeface="+mj-cs"/>
              </a:rPr>
              <a:t>Tullia’s</a:t>
            </a:r>
            <a:r>
              <a:rPr lang="nl-NL" sz="2800" noProof="0" dirty="0" smtClean="0">
                <a:solidFill>
                  <a:schemeClr val="accent3">
                    <a:lumMod val="60000"/>
                    <a:lumOff val="40000"/>
                  </a:schemeClr>
                </a:solidFill>
                <a:latin typeface="+mj-lt"/>
                <a:ea typeface="+mj-ea"/>
                <a:cs typeface="+mj-cs"/>
              </a:rPr>
              <a:t> kritiek werkt bij haar zwager. </a:t>
            </a:r>
            <a:r>
              <a:rPr lang="nl-NL" sz="2800" noProof="0" dirty="0" err="1" smtClean="0">
                <a:solidFill>
                  <a:schemeClr val="accent3">
                    <a:lumMod val="60000"/>
                    <a:lumOff val="40000"/>
                  </a:schemeClr>
                </a:solidFill>
                <a:latin typeface="+mj-lt"/>
                <a:ea typeface="+mj-ea"/>
                <a:cs typeface="+mj-cs"/>
              </a:rPr>
              <a:t>Lucius</a:t>
            </a:r>
            <a:r>
              <a:rPr lang="nl-NL" sz="2800" noProof="0" dirty="0" smtClean="0">
                <a:solidFill>
                  <a:schemeClr val="accent3">
                    <a:lumMod val="60000"/>
                    <a:lumOff val="40000"/>
                  </a:schemeClr>
                </a:solidFill>
                <a:latin typeface="+mj-lt"/>
                <a:ea typeface="+mj-ea"/>
                <a:cs typeface="+mj-cs"/>
              </a:rPr>
              <a:t> had evenwel hetzelfde probleem als </a:t>
            </a:r>
            <a:r>
              <a:rPr lang="nl-NL" sz="2800" noProof="0" dirty="0" err="1" smtClean="0">
                <a:solidFill>
                  <a:schemeClr val="accent3">
                    <a:lumMod val="60000"/>
                    <a:lumOff val="40000"/>
                  </a:schemeClr>
                </a:solidFill>
                <a:latin typeface="+mj-lt"/>
                <a:ea typeface="+mj-ea"/>
                <a:cs typeface="+mj-cs"/>
              </a:rPr>
              <a:t>Tullia</a:t>
            </a:r>
            <a:r>
              <a:rPr lang="nl-NL" sz="2800" noProof="0" dirty="0" smtClean="0">
                <a:solidFill>
                  <a:schemeClr val="accent3">
                    <a:lumMod val="60000"/>
                    <a:lumOff val="40000"/>
                  </a:schemeClr>
                </a:solidFill>
                <a:latin typeface="+mj-lt"/>
                <a:ea typeface="+mj-ea"/>
                <a:cs typeface="+mj-cs"/>
              </a:rPr>
              <a:t> minor, namelijk een best wel overbodige en slappe partner. </a:t>
            </a:r>
            <a:r>
              <a:rPr lang="nl-NL" sz="2800" dirty="0" smtClean="0">
                <a:solidFill>
                  <a:schemeClr val="accent3">
                    <a:lumMod val="60000"/>
                    <a:lumOff val="40000"/>
                  </a:schemeClr>
                </a:solidFill>
                <a:latin typeface="+mj-lt"/>
                <a:ea typeface="+mj-ea"/>
                <a:cs typeface="+mj-cs"/>
              </a:rPr>
              <a:t>Nou</a:t>
            </a:r>
            <a:r>
              <a:rPr lang="nl-NL" sz="2800" noProof="0" dirty="0" smtClean="0">
                <a:solidFill>
                  <a:schemeClr val="accent3">
                    <a:lumMod val="60000"/>
                    <a:lumOff val="40000"/>
                  </a:schemeClr>
                </a:solidFill>
                <a:latin typeface="+mj-lt"/>
                <a:ea typeface="+mj-ea"/>
                <a:cs typeface="+mj-cs"/>
              </a:rPr>
              <a:t>, daar was een oplossing voor te bedenken. Niet dat </a:t>
            </a:r>
            <a:r>
              <a:rPr lang="nl-NL" sz="2800" noProof="0" dirty="0" err="1" smtClean="0">
                <a:solidFill>
                  <a:schemeClr val="accent3">
                    <a:lumMod val="60000"/>
                    <a:lumOff val="40000"/>
                  </a:schemeClr>
                </a:solidFill>
                <a:latin typeface="+mj-lt"/>
                <a:ea typeface="+mj-ea"/>
                <a:cs typeface="+mj-cs"/>
              </a:rPr>
              <a:t>Servius</a:t>
            </a:r>
            <a:r>
              <a:rPr lang="nl-NL" sz="2800" noProof="0" dirty="0" smtClean="0">
                <a:solidFill>
                  <a:schemeClr val="accent3">
                    <a:lumMod val="60000"/>
                    <a:lumOff val="40000"/>
                  </a:schemeClr>
                </a:solidFill>
                <a:latin typeface="+mj-lt"/>
                <a:ea typeface="+mj-ea"/>
                <a:cs typeface="+mj-cs"/>
              </a:rPr>
              <a:t> er blij mee was….</a:t>
            </a: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sp>
        <p:nvSpPr>
          <p:cNvPr id="6" name="Rechthoek 5"/>
          <p:cNvSpPr/>
          <p:nvPr/>
        </p:nvSpPr>
        <p:spPr>
          <a:xfrm>
            <a:off x="6732240" y="3573016"/>
            <a:ext cx="2148024" cy="461665"/>
          </a:xfrm>
          <a:prstGeom prst="rect">
            <a:avLst/>
          </a:prstGeom>
        </p:spPr>
        <p:txBody>
          <a:bodyPr wrap="none">
            <a:spAutoFit/>
          </a:bodyPr>
          <a:lstStyle/>
          <a:p>
            <a:r>
              <a:rPr lang="en-US" sz="2400" i="1" dirty="0" smtClean="0"/>
              <a:t>…</a:t>
            </a:r>
            <a:r>
              <a:rPr lang="en-US" sz="2400" i="1" dirty="0" err="1" smtClean="0"/>
              <a:t>Tullia</a:t>
            </a:r>
            <a:r>
              <a:rPr lang="en-US" sz="2400" i="1" dirty="0" smtClean="0"/>
              <a:t> minor …</a:t>
            </a:r>
            <a:endParaRPr lang="nl-NL" sz="2400" i="1"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88</a:t>
            </a:fld>
            <a:endParaRPr lang="nl-NL"/>
          </a:p>
        </p:txBody>
      </p:sp>
      <p:sp>
        <p:nvSpPr>
          <p:cNvPr id="3" name="Rechthoek 2"/>
          <p:cNvSpPr/>
          <p:nvPr/>
        </p:nvSpPr>
        <p:spPr>
          <a:xfrm>
            <a:off x="179512" y="188640"/>
            <a:ext cx="8712968" cy="2657138"/>
          </a:xfrm>
          <a:prstGeom prst="rect">
            <a:avLst/>
          </a:prstGeom>
        </p:spPr>
        <p:txBody>
          <a:bodyPr wrap="square">
            <a:spAutoFit/>
          </a:bodyPr>
          <a:lstStyle/>
          <a:p>
            <a:pPr>
              <a:lnSpc>
                <a:spcPts val="4000"/>
              </a:lnSpc>
            </a:pPr>
            <a:r>
              <a:rPr lang="en-US" sz="2800" dirty="0" err="1" smtClean="0"/>
              <a:t>Tum</a:t>
            </a:r>
            <a:r>
              <a:rPr lang="en-US" sz="2800" dirty="0" smtClean="0"/>
              <a:t> </a:t>
            </a:r>
            <a:r>
              <a:rPr lang="en-US" sz="2800" dirty="0" err="1" smtClean="0"/>
              <a:t>vero</a:t>
            </a:r>
            <a:r>
              <a:rPr lang="en-US" sz="2800" dirty="0" smtClean="0"/>
              <a:t> in dies </a:t>
            </a:r>
            <a:r>
              <a:rPr lang="en-US" sz="2800" dirty="0" err="1" smtClean="0"/>
              <a:t>infestior</a:t>
            </a:r>
            <a:r>
              <a:rPr lang="en-US" sz="2800" dirty="0" smtClean="0"/>
              <a:t> </a:t>
            </a:r>
            <a:r>
              <a:rPr lang="en-US" sz="2800" dirty="0" err="1" smtClean="0"/>
              <a:t>Tulli</a:t>
            </a:r>
            <a:r>
              <a:rPr lang="en-US" sz="2800" dirty="0" smtClean="0"/>
              <a:t> </a:t>
            </a:r>
            <a:r>
              <a:rPr lang="en-US" sz="2800" dirty="0" err="1" smtClean="0"/>
              <a:t>senectus</a:t>
            </a:r>
            <a:r>
              <a:rPr lang="en-US" sz="2800" dirty="0" smtClean="0"/>
              <a:t>, </a:t>
            </a:r>
            <a:r>
              <a:rPr lang="en-US" sz="2800" dirty="0" err="1" smtClean="0"/>
              <a:t>infestius</a:t>
            </a:r>
            <a:r>
              <a:rPr lang="en-US" sz="2800" dirty="0" smtClean="0"/>
              <a:t> </a:t>
            </a:r>
            <a:r>
              <a:rPr lang="en-US" sz="2800" dirty="0" err="1" smtClean="0"/>
              <a:t>coepit</a:t>
            </a:r>
            <a:r>
              <a:rPr lang="en-US" sz="2800" dirty="0" smtClean="0"/>
              <a:t> regnum </a:t>
            </a:r>
            <a:r>
              <a:rPr lang="en-US" sz="2800" dirty="0" err="1" smtClean="0"/>
              <a:t>esse</a:t>
            </a:r>
            <a:r>
              <a:rPr lang="en-US" sz="2800" dirty="0" smtClean="0"/>
              <a:t>; </a:t>
            </a:r>
            <a:r>
              <a:rPr lang="en-US" sz="2800" dirty="0" err="1" smtClean="0"/>
              <a:t>iam</a:t>
            </a:r>
            <a:r>
              <a:rPr lang="en-US" sz="2800" dirty="0" smtClean="0"/>
              <a:t> </a:t>
            </a:r>
            <a:r>
              <a:rPr lang="en-US" sz="2800" u="sng" dirty="0" err="1" smtClean="0">
                <a:solidFill>
                  <a:srgbClr val="00B050"/>
                </a:solidFill>
              </a:rPr>
              <a:t>enim</a:t>
            </a:r>
            <a:r>
              <a:rPr lang="en-US" sz="2800" dirty="0" smtClean="0"/>
              <a:t> </a:t>
            </a:r>
            <a:r>
              <a:rPr lang="en-US" sz="2800" dirty="0" err="1" smtClean="0"/>
              <a:t>ab</a:t>
            </a:r>
            <a:r>
              <a:rPr lang="en-US" sz="2800" dirty="0" smtClean="0"/>
              <a:t> </a:t>
            </a:r>
            <a:r>
              <a:rPr lang="en-US" sz="2800" dirty="0" err="1" smtClean="0"/>
              <a:t>scelere</a:t>
            </a:r>
            <a:r>
              <a:rPr lang="en-US" sz="2800" dirty="0" smtClean="0"/>
              <a:t> ad </a:t>
            </a:r>
            <a:r>
              <a:rPr lang="en-US" sz="2800" dirty="0" err="1" smtClean="0"/>
              <a:t>aliud</a:t>
            </a:r>
            <a:r>
              <a:rPr lang="en-US" sz="2800" dirty="0" smtClean="0"/>
              <a:t> </a:t>
            </a:r>
            <a:r>
              <a:rPr lang="en-US" sz="2800" dirty="0" err="1" smtClean="0"/>
              <a:t>spectare</a:t>
            </a:r>
            <a:r>
              <a:rPr lang="en-US" sz="2800" dirty="0" smtClean="0"/>
              <a:t> </a:t>
            </a:r>
            <a:r>
              <a:rPr lang="en-US" sz="2800" dirty="0" err="1" smtClean="0"/>
              <a:t>mulier</a:t>
            </a:r>
            <a:r>
              <a:rPr lang="en-US" sz="2800" dirty="0" smtClean="0"/>
              <a:t> </a:t>
            </a:r>
            <a:r>
              <a:rPr lang="en-US" sz="2800" dirty="0" err="1" smtClean="0"/>
              <a:t>scelus</a:t>
            </a:r>
            <a:r>
              <a:rPr lang="en-US" sz="2800" dirty="0" smtClean="0"/>
              <a:t>. </a:t>
            </a:r>
            <a:r>
              <a:rPr lang="en-US" sz="2800" dirty="0" err="1" smtClean="0"/>
              <a:t>Nec</a:t>
            </a:r>
            <a:r>
              <a:rPr lang="en-US" sz="2800" dirty="0" smtClean="0"/>
              <a:t> </a:t>
            </a:r>
            <a:r>
              <a:rPr lang="en-US" sz="2800" dirty="0" err="1" smtClean="0"/>
              <a:t>nocte</a:t>
            </a:r>
            <a:r>
              <a:rPr lang="en-US" sz="2800" dirty="0" smtClean="0"/>
              <a:t> </a:t>
            </a:r>
            <a:r>
              <a:rPr lang="en-US" sz="2800" dirty="0" err="1" smtClean="0"/>
              <a:t>nec</a:t>
            </a:r>
            <a:r>
              <a:rPr lang="en-US" sz="2800" dirty="0" smtClean="0"/>
              <a:t> </a:t>
            </a:r>
            <a:r>
              <a:rPr lang="en-US" sz="2800" dirty="0" err="1" smtClean="0"/>
              <a:t>interdiu</a:t>
            </a:r>
            <a:r>
              <a:rPr lang="en-US" sz="2800" dirty="0" smtClean="0"/>
              <a:t> </a:t>
            </a:r>
            <a:r>
              <a:rPr lang="en-US" sz="2800" dirty="0" err="1" smtClean="0"/>
              <a:t>virum</a:t>
            </a:r>
            <a:r>
              <a:rPr lang="en-US" sz="2800" dirty="0" smtClean="0"/>
              <a:t> </a:t>
            </a:r>
            <a:r>
              <a:rPr lang="en-US" sz="2800" dirty="0" err="1" smtClean="0"/>
              <a:t>conquiescere</a:t>
            </a:r>
            <a:r>
              <a:rPr lang="en-US" sz="2800" dirty="0" smtClean="0"/>
              <a:t> </a:t>
            </a:r>
            <a:r>
              <a:rPr lang="en-US" sz="2800" dirty="0" err="1" smtClean="0"/>
              <a:t>pati</a:t>
            </a:r>
            <a:r>
              <a:rPr lang="en-US" sz="2800" dirty="0" smtClean="0"/>
              <a:t>, ne </a:t>
            </a:r>
            <a:r>
              <a:rPr lang="en-US" sz="2800" dirty="0" err="1" smtClean="0"/>
              <a:t>gratuita</a:t>
            </a:r>
            <a:r>
              <a:rPr lang="en-US" sz="2800" dirty="0" smtClean="0"/>
              <a:t> </a:t>
            </a:r>
            <a:r>
              <a:rPr lang="en-US" sz="2800" dirty="0" err="1" smtClean="0"/>
              <a:t>praeterita</a:t>
            </a:r>
            <a:r>
              <a:rPr lang="en-US" sz="2800" dirty="0" smtClean="0"/>
              <a:t> </a:t>
            </a:r>
            <a:r>
              <a:rPr lang="en-US" sz="2800" dirty="0" err="1" smtClean="0"/>
              <a:t>parricidia</a:t>
            </a:r>
            <a:r>
              <a:rPr lang="en-US" sz="2800" dirty="0" smtClean="0"/>
              <a:t> </a:t>
            </a:r>
            <a:r>
              <a:rPr lang="en-US" sz="2800" dirty="0" err="1" smtClean="0"/>
              <a:t>essent</a:t>
            </a:r>
            <a:r>
              <a:rPr lang="en-US" sz="2800" dirty="0" smtClean="0"/>
              <a:t>: </a:t>
            </a:r>
            <a:r>
              <a:rPr lang="en-US" sz="2800" dirty="0" smtClean="0">
                <a:solidFill>
                  <a:srgbClr val="FFFF00"/>
                </a:solidFill>
              </a:rPr>
              <a:t>non </a:t>
            </a:r>
            <a:r>
              <a:rPr lang="en-US" sz="2800" dirty="0" err="1" smtClean="0">
                <a:solidFill>
                  <a:srgbClr val="FFFF00"/>
                </a:solidFill>
              </a:rPr>
              <a:t>sibi</a:t>
            </a:r>
            <a:r>
              <a:rPr lang="en-US" sz="2800" dirty="0" smtClean="0">
                <a:solidFill>
                  <a:srgbClr val="FFFF00"/>
                </a:solidFill>
              </a:rPr>
              <a:t> </a:t>
            </a:r>
            <a:r>
              <a:rPr lang="en-US" sz="2800" dirty="0" err="1" smtClean="0">
                <a:solidFill>
                  <a:srgbClr val="FFFF00"/>
                </a:solidFill>
              </a:rPr>
              <a:t>defuisse</a:t>
            </a:r>
            <a:r>
              <a:rPr lang="en-US" sz="2800" dirty="0" smtClean="0">
                <a:solidFill>
                  <a:srgbClr val="FFFF00"/>
                </a:solidFill>
              </a:rPr>
              <a:t> cui </a:t>
            </a:r>
            <a:r>
              <a:rPr lang="en-US" sz="2800" dirty="0" err="1" smtClean="0">
                <a:solidFill>
                  <a:srgbClr val="FFFF00"/>
                </a:solidFill>
              </a:rPr>
              <a:t>nupta</a:t>
            </a:r>
            <a:r>
              <a:rPr lang="en-US" sz="2800" dirty="0" smtClean="0">
                <a:solidFill>
                  <a:srgbClr val="FFFF00"/>
                </a:solidFill>
              </a:rPr>
              <a:t> </a:t>
            </a:r>
            <a:r>
              <a:rPr lang="en-US" sz="2800" dirty="0" err="1" smtClean="0">
                <a:solidFill>
                  <a:srgbClr val="FFFF00"/>
                </a:solidFill>
              </a:rPr>
              <a:t>diceretur</a:t>
            </a:r>
            <a:r>
              <a:rPr lang="en-US" sz="2800" dirty="0" smtClean="0">
                <a:solidFill>
                  <a:srgbClr val="FFFF00"/>
                </a:solidFill>
              </a:rPr>
              <a:t>, </a:t>
            </a:r>
            <a:r>
              <a:rPr lang="en-US" sz="2800" dirty="0" err="1" smtClean="0">
                <a:solidFill>
                  <a:srgbClr val="FFFF00"/>
                </a:solidFill>
              </a:rPr>
              <a:t>nec</a:t>
            </a:r>
            <a:r>
              <a:rPr lang="en-US" sz="2800" dirty="0" smtClean="0">
                <a:solidFill>
                  <a:srgbClr val="FFFF00"/>
                </a:solidFill>
              </a:rPr>
              <a:t> cum quo </a:t>
            </a:r>
            <a:r>
              <a:rPr lang="en-US" sz="2800" dirty="0" err="1" smtClean="0">
                <a:solidFill>
                  <a:srgbClr val="FFFF00"/>
                </a:solidFill>
              </a:rPr>
              <a:t>tacita</a:t>
            </a:r>
            <a:r>
              <a:rPr lang="en-US" sz="2800" dirty="0" smtClean="0">
                <a:solidFill>
                  <a:srgbClr val="FFFF00"/>
                </a:solidFill>
              </a:rPr>
              <a:t> </a:t>
            </a:r>
            <a:r>
              <a:rPr lang="en-US" sz="2800" dirty="0" err="1" smtClean="0">
                <a:solidFill>
                  <a:srgbClr val="FFFF00"/>
                </a:solidFill>
              </a:rPr>
              <a:t>serviret</a:t>
            </a:r>
            <a:r>
              <a:rPr lang="en-US" sz="2800" dirty="0" smtClean="0">
                <a:solidFill>
                  <a:srgbClr val="FFFF00"/>
                </a:solidFill>
              </a:rPr>
              <a:t>; …</a:t>
            </a:r>
            <a:endParaRPr lang="nl-NL" sz="2800" dirty="0">
              <a:solidFill>
                <a:srgbClr val="FFFF0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48</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noProof="0" dirty="0" smtClean="0">
                <a:latin typeface="+mj-lt"/>
                <a:ea typeface="+mj-ea"/>
                <a:cs typeface="+mj-cs"/>
              </a:rPr>
              <a:t>Wat verklaart “</a:t>
            </a:r>
            <a:r>
              <a:rPr lang="nl-NL" sz="2800" noProof="0" dirty="0" err="1" smtClean="0">
                <a:latin typeface="+mj-lt"/>
                <a:ea typeface="+mj-ea"/>
                <a:cs typeface="+mj-cs"/>
              </a:rPr>
              <a:t>enim</a:t>
            </a:r>
            <a:r>
              <a:rPr lang="nl-NL" sz="2800" noProof="0" dirty="0" smtClean="0">
                <a:latin typeface="+mj-lt"/>
                <a:ea typeface="+mj-ea"/>
                <a:cs typeface="+mj-cs"/>
              </a:rPr>
              <a:t>” (r.2)?</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dat koning </a:t>
            </a:r>
            <a:r>
              <a:rPr lang="nl-NL" sz="2800" dirty="0" err="1" smtClean="0">
                <a:solidFill>
                  <a:srgbClr val="00B050"/>
                </a:solidFill>
                <a:latin typeface="+mj-lt"/>
                <a:ea typeface="+mj-ea"/>
                <a:cs typeface="+mj-cs"/>
              </a:rPr>
              <a:t>Servius</a:t>
            </a:r>
            <a:r>
              <a:rPr lang="nl-NL" sz="2800" dirty="0" smtClean="0">
                <a:solidFill>
                  <a:srgbClr val="00B050"/>
                </a:solidFill>
                <a:latin typeface="+mj-lt"/>
                <a:ea typeface="+mj-ea"/>
                <a:cs typeface="+mj-cs"/>
              </a:rPr>
              <a:t> het haasje dreigt te worden</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dat </a:t>
            </a:r>
            <a:r>
              <a:rPr kumimoji="0" lang="nl-NL" sz="2800" i="0" u="none" strike="noStrike" kern="1200" cap="none" spc="0" normalizeH="0" noProof="0" dirty="0" err="1" smtClean="0">
                <a:ln>
                  <a:noFill/>
                </a:ln>
                <a:solidFill>
                  <a:srgbClr val="00B050"/>
                </a:solidFill>
                <a:effectLst/>
                <a:uLnTx/>
                <a:uFillTx/>
                <a:latin typeface="+mj-lt"/>
                <a:ea typeface="+mj-ea"/>
                <a:cs typeface="+mj-cs"/>
              </a:rPr>
              <a:t>Tullia</a:t>
            </a:r>
            <a:r>
              <a:rPr kumimoji="0" lang="nl-NL" sz="2800" i="0" u="none" strike="noStrike" kern="1200" cap="none" spc="0" normalizeH="0" noProof="0" dirty="0" smtClean="0">
                <a:ln>
                  <a:noFill/>
                </a:ln>
                <a:solidFill>
                  <a:srgbClr val="00B050"/>
                </a:solidFill>
                <a:effectLst/>
                <a:uLnTx/>
                <a:uFillTx/>
                <a:latin typeface="+mj-lt"/>
                <a:ea typeface="+mj-ea"/>
                <a:cs typeface="+mj-cs"/>
              </a:rPr>
              <a:t> eigenlijk een oude vrouw is</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dat </a:t>
            </a:r>
            <a:r>
              <a:rPr lang="nl-NL" sz="2800" dirty="0" err="1" smtClean="0">
                <a:solidFill>
                  <a:srgbClr val="00B050"/>
                </a:solidFill>
                <a:latin typeface="+mj-lt"/>
                <a:ea typeface="+mj-ea"/>
                <a:cs typeface="+mj-cs"/>
              </a:rPr>
              <a:t>Tullia</a:t>
            </a:r>
            <a:r>
              <a:rPr lang="nl-NL" sz="2800" dirty="0" smtClean="0">
                <a:solidFill>
                  <a:srgbClr val="00B050"/>
                </a:solidFill>
                <a:latin typeface="+mj-lt"/>
                <a:ea typeface="+mj-ea"/>
                <a:cs typeface="+mj-cs"/>
              </a:rPr>
              <a:t> haar man ‘s nachts niet met rust liet</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dat het koningschap van </a:t>
            </a:r>
            <a:r>
              <a:rPr kumimoji="0" lang="nl-NL" sz="2800" i="0" u="none" strike="noStrike" kern="1200" cap="none" spc="0" normalizeH="0" noProof="0" dirty="0" err="1" smtClean="0">
                <a:ln>
                  <a:noFill/>
                </a:ln>
                <a:solidFill>
                  <a:srgbClr val="00B050"/>
                </a:solidFill>
                <a:effectLst/>
                <a:uLnTx/>
                <a:uFillTx/>
                <a:latin typeface="+mj-lt"/>
                <a:ea typeface="+mj-ea"/>
                <a:cs typeface="+mj-cs"/>
              </a:rPr>
              <a:t>Tullius</a:t>
            </a:r>
            <a:r>
              <a:rPr kumimoji="0" lang="nl-NL" sz="2800" i="0" u="none" strike="noStrike" kern="1200" cap="none" spc="0" normalizeH="0" noProof="0" dirty="0" smtClean="0">
                <a:ln>
                  <a:noFill/>
                </a:ln>
                <a:solidFill>
                  <a:srgbClr val="00B050"/>
                </a:solidFill>
                <a:effectLst/>
                <a:uLnTx/>
                <a:uFillTx/>
                <a:latin typeface="+mj-lt"/>
                <a:ea typeface="+mj-ea"/>
                <a:cs typeface="+mj-cs"/>
              </a:rPr>
              <a:t> geslaagd is</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178180" name="Picture 4" descr="http://t1.gstatic.com/images?q=tbn:ANd9GcREMXjNbsR6P2SrsslEs-Dl6ArEQAzdPwpWGlNx5_NfdGvWU_7GLg"/>
          <p:cNvPicPr>
            <a:picLocks noChangeAspect="1" noChangeArrowheads="1"/>
          </p:cNvPicPr>
          <p:nvPr/>
        </p:nvPicPr>
        <p:blipFill>
          <a:blip r:embed="rId2" cstate="print"/>
          <a:srcRect l="2671" t="4247" r="2671" b="4247"/>
          <a:stretch>
            <a:fillRect/>
          </a:stretch>
        </p:blipFill>
        <p:spPr bwMode="auto">
          <a:xfrm>
            <a:off x="5364088" y="2780928"/>
            <a:ext cx="3434462" cy="2088232"/>
          </a:xfrm>
          <a:prstGeom prst="rect">
            <a:avLst/>
          </a:prstGeom>
          <a:noFill/>
        </p:spPr>
      </p:pic>
      <p:sp>
        <p:nvSpPr>
          <p:cNvPr id="6" name="Rechthoek 5"/>
          <p:cNvSpPr/>
          <p:nvPr/>
        </p:nvSpPr>
        <p:spPr>
          <a:xfrm>
            <a:off x="611560" y="3429000"/>
            <a:ext cx="4752528" cy="461665"/>
          </a:xfrm>
          <a:prstGeom prst="rect">
            <a:avLst/>
          </a:prstGeom>
        </p:spPr>
        <p:txBody>
          <a:bodyPr wrap="square">
            <a:spAutoFit/>
          </a:bodyPr>
          <a:lstStyle/>
          <a:p>
            <a:r>
              <a:rPr lang="en-US" sz="2400" i="1" dirty="0" err="1" smtClean="0"/>
              <a:t>Nec</a:t>
            </a:r>
            <a:r>
              <a:rPr lang="en-US" sz="2400" i="1" dirty="0" smtClean="0"/>
              <a:t> </a:t>
            </a:r>
            <a:r>
              <a:rPr lang="en-US" sz="2400" i="1" dirty="0" err="1" smtClean="0"/>
              <a:t>nocte</a:t>
            </a:r>
            <a:r>
              <a:rPr lang="en-US" sz="2400" i="1" dirty="0" smtClean="0"/>
              <a:t> … </a:t>
            </a:r>
            <a:r>
              <a:rPr lang="en-US" sz="2400" i="1" dirty="0" err="1" smtClean="0"/>
              <a:t>virum</a:t>
            </a:r>
            <a:r>
              <a:rPr lang="en-US" sz="2400" i="1" dirty="0" smtClean="0"/>
              <a:t> </a:t>
            </a:r>
            <a:r>
              <a:rPr lang="en-US" sz="2400" i="1" dirty="0" err="1" smtClean="0"/>
              <a:t>conquiescere</a:t>
            </a:r>
            <a:r>
              <a:rPr lang="en-US" sz="2400" i="1" dirty="0" smtClean="0"/>
              <a:t> </a:t>
            </a:r>
            <a:r>
              <a:rPr lang="en-US" sz="2400" i="1" dirty="0" err="1" smtClean="0"/>
              <a:t>pati</a:t>
            </a:r>
            <a:endParaRPr lang="nl-NL" sz="2400" i="1"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89</a:t>
            </a:fld>
            <a:endParaRPr lang="nl-NL"/>
          </a:p>
        </p:txBody>
      </p:sp>
      <p:sp>
        <p:nvSpPr>
          <p:cNvPr id="3" name="Rechthoek 2"/>
          <p:cNvSpPr/>
          <p:nvPr/>
        </p:nvSpPr>
        <p:spPr>
          <a:xfrm>
            <a:off x="179512" y="188640"/>
            <a:ext cx="8784976" cy="2657138"/>
          </a:xfrm>
          <a:prstGeom prst="rect">
            <a:avLst/>
          </a:prstGeom>
        </p:spPr>
        <p:txBody>
          <a:bodyPr wrap="square">
            <a:spAutoFit/>
          </a:bodyPr>
          <a:lstStyle/>
          <a:p>
            <a:pPr>
              <a:lnSpc>
                <a:spcPts val="4000"/>
              </a:lnSpc>
            </a:pPr>
            <a:r>
              <a:rPr lang="en-US" sz="2800" dirty="0" err="1" smtClean="0">
                <a:solidFill>
                  <a:srgbClr val="FFFF00"/>
                </a:solidFill>
              </a:rPr>
              <a:t>defuisse</a:t>
            </a:r>
            <a:r>
              <a:rPr lang="en-US" sz="2800" dirty="0" smtClean="0">
                <a:solidFill>
                  <a:srgbClr val="FFFF00"/>
                </a:solidFill>
              </a:rPr>
              <a:t> qui se </a:t>
            </a:r>
            <a:r>
              <a:rPr lang="en-US" sz="2800" dirty="0" err="1" smtClean="0">
                <a:solidFill>
                  <a:srgbClr val="FFFF00"/>
                </a:solidFill>
              </a:rPr>
              <a:t>regno</a:t>
            </a:r>
            <a:r>
              <a:rPr lang="en-US" sz="2800" dirty="0" smtClean="0">
                <a:solidFill>
                  <a:srgbClr val="FFFF00"/>
                </a:solidFill>
              </a:rPr>
              <a:t> </a:t>
            </a:r>
            <a:r>
              <a:rPr lang="en-US" sz="2800" dirty="0" err="1" smtClean="0">
                <a:solidFill>
                  <a:srgbClr val="FFFF00"/>
                </a:solidFill>
              </a:rPr>
              <a:t>dignum</a:t>
            </a:r>
            <a:r>
              <a:rPr lang="en-US" sz="2800" dirty="0" smtClean="0">
                <a:solidFill>
                  <a:srgbClr val="FFFF00"/>
                </a:solidFill>
              </a:rPr>
              <a:t> </a:t>
            </a:r>
            <a:r>
              <a:rPr lang="en-US" sz="2800" dirty="0" err="1" smtClean="0">
                <a:solidFill>
                  <a:srgbClr val="FFFF00"/>
                </a:solidFill>
              </a:rPr>
              <a:t>putaret</a:t>
            </a:r>
            <a:r>
              <a:rPr lang="en-US" sz="2800" dirty="0" smtClean="0">
                <a:solidFill>
                  <a:srgbClr val="FFFF00"/>
                </a:solidFill>
              </a:rPr>
              <a:t>, qui </a:t>
            </a:r>
            <a:r>
              <a:rPr lang="en-US" sz="2800" dirty="0" err="1" smtClean="0">
                <a:solidFill>
                  <a:srgbClr val="FFFF00"/>
                </a:solidFill>
              </a:rPr>
              <a:t>meminisset</a:t>
            </a:r>
            <a:r>
              <a:rPr lang="en-US" sz="2800" dirty="0" smtClean="0">
                <a:solidFill>
                  <a:srgbClr val="FFFF00"/>
                </a:solidFill>
              </a:rPr>
              <a:t> se </a:t>
            </a:r>
            <a:r>
              <a:rPr lang="en-US" sz="2800" dirty="0" err="1" smtClean="0">
                <a:solidFill>
                  <a:srgbClr val="FFFF00"/>
                </a:solidFill>
              </a:rPr>
              <a:t>esse</a:t>
            </a:r>
            <a:r>
              <a:rPr lang="en-US" sz="2800" dirty="0" smtClean="0">
                <a:solidFill>
                  <a:srgbClr val="FFFF00"/>
                </a:solidFill>
              </a:rPr>
              <a:t> </a:t>
            </a:r>
            <a:r>
              <a:rPr lang="en-US" sz="2800" dirty="0" err="1" smtClean="0">
                <a:solidFill>
                  <a:srgbClr val="FFFF00"/>
                </a:solidFill>
              </a:rPr>
              <a:t>Prisci</a:t>
            </a:r>
            <a:r>
              <a:rPr lang="en-US" sz="2800" dirty="0" smtClean="0">
                <a:solidFill>
                  <a:srgbClr val="FFFF00"/>
                </a:solidFill>
              </a:rPr>
              <a:t> </a:t>
            </a:r>
            <a:r>
              <a:rPr lang="en-US" sz="2800" dirty="0" err="1" smtClean="0">
                <a:solidFill>
                  <a:srgbClr val="FFFF00"/>
                </a:solidFill>
              </a:rPr>
              <a:t>Tarquini</a:t>
            </a:r>
            <a:r>
              <a:rPr lang="en-US" sz="2800" dirty="0" smtClean="0">
                <a:solidFill>
                  <a:srgbClr val="FFFF00"/>
                </a:solidFill>
              </a:rPr>
              <a:t> </a:t>
            </a:r>
            <a:r>
              <a:rPr lang="en-US" sz="2800" dirty="0" err="1" smtClean="0">
                <a:solidFill>
                  <a:srgbClr val="FFFF00"/>
                </a:solidFill>
              </a:rPr>
              <a:t>filium</a:t>
            </a:r>
            <a:r>
              <a:rPr lang="en-US" sz="2800" dirty="0" smtClean="0">
                <a:solidFill>
                  <a:srgbClr val="FFFF00"/>
                </a:solidFill>
              </a:rPr>
              <a:t>, qui </a:t>
            </a:r>
            <a:r>
              <a:rPr lang="en-US" sz="2800" dirty="0" err="1" smtClean="0">
                <a:solidFill>
                  <a:srgbClr val="FFFF00"/>
                </a:solidFill>
              </a:rPr>
              <a:t>habere</a:t>
            </a:r>
            <a:r>
              <a:rPr lang="en-US" sz="2800" dirty="0" smtClean="0">
                <a:solidFill>
                  <a:srgbClr val="FFFF00"/>
                </a:solidFill>
              </a:rPr>
              <a:t> quam </a:t>
            </a:r>
            <a:r>
              <a:rPr lang="en-US" sz="2800" dirty="0" err="1" smtClean="0">
                <a:solidFill>
                  <a:srgbClr val="FFFF00"/>
                </a:solidFill>
              </a:rPr>
              <a:t>sperare</a:t>
            </a:r>
            <a:r>
              <a:rPr lang="en-US" sz="2800" dirty="0" smtClean="0">
                <a:solidFill>
                  <a:srgbClr val="FFFF00"/>
                </a:solidFill>
              </a:rPr>
              <a:t> regnum mallet.</a:t>
            </a:r>
            <a:r>
              <a:rPr lang="en-US" sz="2800" dirty="0" smtClean="0"/>
              <a:t> ‘</a:t>
            </a:r>
            <a:r>
              <a:rPr lang="en-US" sz="2800" dirty="0" smtClean="0">
                <a:solidFill>
                  <a:srgbClr val="00B0F0"/>
                </a:solidFill>
              </a:rPr>
              <a:t>Si </a:t>
            </a:r>
            <a:r>
              <a:rPr lang="en-US" sz="2800" dirty="0" err="1" smtClean="0">
                <a:solidFill>
                  <a:srgbClr val="00B0F0"/>
                </a:solidFill>
              </a:rPr>
              <a:t>tu</a:t>
            </a:r>
            <a:r>
              <a:rPr lang="en-US" sz="2800" dirty="0" smtClean="0">
                <a:solidFill>
                  <a:srgbClr val="00B0F0"/>
                </a:solidFill>
              </a:rPr>
              <a:t> is </a:t>
            </a:r>
            <a:r>
              <a:rPr lang="en-US" sz="2800" dirty="0" err="1" smtClean="0">
                <a:solidFill>
                  <a:srgbClr val="00B0F0"/>
                </a:solidFill>
              </a:rPr>
              <a:t>es</a:t>
            </a:r>
            <a:r>
              <a:rPr lang="en-US" sz="2800" dirty="0" smtClean="0">
                <a:solidFill>
                  <a:srgbClr val="00B0F0"/>
                </a:solidFill>
              </a:rPr>
              <a:t>, cui </a:t>
            </a:r>
            <a:r>
              <a:rPr lang="en-US" sz="2800" dirty="0" err="1" smtClean="0">
                <a:solidFill>
                  <a:srgbClr val="00B0F0"/>
                </a:solidFill>
              </a:rPr>
              <a:t>nuptam</a:t>
            </a:r>
            <a:r>
              <a:rPr lang="en-US" sz="2800" dirty="0" smtClean="0">
                <a:solidFill>
                  <a:srgbClr val="00B0F0"/>
                </a:solidFill>
              </a:rPr>
              <a:t> </a:t>
            </a:r>
            <a:r>
              <a:rPr lang="en-US" sz="2800" dirty="0" err="1" smtClean="0">
                <a:solidFill>
                  <a:srgbClr val="00B0F0"/>
                </a:solidFill>
              </a:rPr>
              <a:t>esse</a:t>
            </a:r>
            <a:r>
              <a:rPr lang="en-US" sz="2800" dirty="0" smtClean="0">
                <a:solidFill>
                  <a:srgbClr val="00B0F0"/>
                </a:solidFill>
              </a:rPr>
              <a:t> me </a:t>
            </a:r>
            <a:r>
              <a:rPr lang="en-US" sz="2800" dirty="0" err="1" smtClean="0">
                <a:solidFill>
                  <a:srgbClr val="00B0F0"/>
                </a:solidFill>
              </a:rPr>
              <a:t>arbitror</a:t>
            </a:r>
            <a:r>
              <a:rPr lang="en-US" sz="2800" dirty="0" smtClean="0">
                <a:solidFill>
                  <a:srgbClr val="00B0F0"/>
                </a:solidFill>
              </a:rPr>
              <a:t>, et </a:t>
            </a:r>
            <a:r>
              <a:rPr lang="en-US" sz="2800" dirty="0" err="1" smtClean="0">
                <a:solidFill>
                  <a:srgbClr val="00B0F0"/>
                </a:solidFill>
              </a:rPr>
              <a:t>virum</a:t>
            </a:r>
            <a:r>
              <a:rPr lang="en-US" sz="2800" dirty="0" smtClean="0">
                <a:solidFill>
                  <a:srgbClr val="00B0F0"/>
                </a:solidFill>
              </a:rPr>
              <a:t> et </a:t>
            </a:r>
            <a:r>
              <a:rPr lang="en-US" sz="2800" dirty="0" err="1" smtClean="0">
                <a:solidFill>
                  <a:srgbClr val="00B0F0"/>
                </a:solidFill>
              </a:rPr>
              <a:t>regem</a:t>
            </a:r>
            <a:r>
              <a:rPr lang="en-US" sz="2800" dirty="0" smtClean="0">
                <a:solidFill>
                  <a:srgbClr val="00B0F0"/>
                </a:solidFill>
              </a:rPr>
              <a:t> </a:t>
            </a:r>
            <a:r>
              <a:rPr lang="en-US" sz="2800" dirty="0" err="1" smtClean="0">
                <a:solidFill>
                  <a:srgbClr val="00B0F0"/>
                </a:solidFill>
              </a:rPr>
              <a:t>appello</a:t>
            </a:r>
            <a:r>
              <a:rPr lang="en-US" sz="2800" dirty="0" smtClean="0">
                <a:solidFill>
                  <a:srgbClr val="00B0F0"/>
                </a:solidFill>
              </a:rPr>
              <a:t>; </a:t>
            </a:r>
            <a:r>
              <a:rPr lang="en-US" sz="2800" u="sng" dirty="0" smtClean="0">
                <a:solidFill>
                  <a:srgbClr val="00B050"/>
                </a:solidFill>
              </a:rPr>
              <a:t>sin minus</a:t>
            </a:r>
            <a:r>
              <a:rPr lang="en-US" sz="2800" dirty="0" smtClean="0">
                <a:solidFill>
                  <a:srgbClr val="00B0F0"/>
                </a:solidFill>
              </a:rPr>
              <a:t>, </a:t>
            </a:r>
            <a:r>
              <a:rPr lang="en-US" sz="2800" dirty="0" err="1" smtClean="0">
                <a:solidFill>
                  <a:srgbClr val="00B0F0"/>
                </a:solidFill>
              </a:rPr>
              <a:t>eo</a:t>
            </a:r>
            <a:r>
              <a:rPr lang="en-US" sz="2800" dirty="0" smtClean="0">
                <a:solidFill>
                  <a:srgbClr val="00B0F0"/>
                </a:solidFill>
              </a:rPr>
              <a:t> </a:t>
            </a:r>
            <a:r>
              <a:rPr lang="en-US" sz="2800" dirty="0" err="1" smtClean="0">
                <a:solidFill>
                  <a:srgbClr val="00B0F0"/>
                </a:solidFill>
              </a:rPr>
              <a:t>nunc</a:t>
            </a:r>
            <a:r>
              <a:rPr lang="en-US" sz="2800" dirty="0" smtClean="0">
                <a:solidFill>
                  <a:srgbClr val="00B0F0"/>
                </a:solidFill>
              </a:rPr>
              <a:t> </a:t>
            </a:r>
            <a:r>
              <a:rPr lang="en-US" sz="2800" dirty="0" err="1" smtClean="0">
                <a:solidFill>
                  <a:srgbClr val="00B0F0"/>
                </a:solidFill>
              </a:rPr>
              <a:t>peius</a:t>
            </a:r>
            <a:r>
              <a:rPr lang="en-US" sz="2800" dirty="0" smtClean="0">
                <a:solidFill>
                  <a:srgbClr val="00B0F0"/>
                </a:solidFill>
              </a:rPr>
              <a:t> </a:t>
            </a:r>
            <a:r>
              <a:rPr lang="en-US" sz="2800" dirty="0" err="1" smtClean="0">
                <a:solidFill>
                  <a:srgbClr val="00B0F0"/>
                </a:solidFill>
              </a:rPr>
              <a:t>mutata</a:t>
            </a:r>
            <a:r>
              <a:rPr lang="en-US" sz="2800" dirty="0" smtClean="0">
                <a:solidFill>
                  <a:srgbClr val="00B0F0"/>
                </a:solidFill>
              </a:rPr>
              <a:t> res </a:t>
            </a:r>
            <a:r>
              <a:rPr lang="en-US" sz="2800" dirty="0" err="1" smtClean="0">
                <a:solidFill>
                  <a:srgbClr val="00B0F0"/>
                </a:solidFill>
              </a:rPr>
              <a:t>est</a:t>
            </a:r>
            <a:r>
              <a:rPr lang="en-US" sz="2800" dirty="0" smtClean="0">
                <a:solidFill>
                  <a:srgbClr val="00B0F0"/>
                </a:solidFill>
              </a:rPr>
              <a:t>, quod </a:t>
            </a:r>
            <a:r>
              <a:rPr lang="en-US" sz="2800" dirty="0" err="1" smtClean="0">
                <a:solidFill>
                  <a:srgbClr val="00B0F0"/>
                </a:solidFill>
              </a:rPr>
              <a:t>istic</a:t>
            </a:r>
            <a:r>
              <a:rPr lang="en-US" sz="2800" dirty="0" smtClean="0">
                <a:solidFill>
                  <a:srgbClr val="00B0F0"/>
                </a:solidFill>
              </a:rPr>
              <a:t> cum </a:t>
            </a:r>
            <a:r>
              <a:rPr lang="en-US" sz="2800" dirty="0" err="1" smtClean="0">
                <a:solidFill>
                  <a:srgbClr val="00B0F0"/>
                </a:solidFill>
              </a:rPr>
              <a:t>ignavia</a:t>
            </a:r>
            <a:r>
              <a:rPr lang="en-US" sz="2800" dirty="0" smtClean="0">
                <a:solidFill>
                  <a:srgbClr val="00B0F0"/>
                </a:solidFill>
              </a:rPr>
              <a:t> </a:t>
            </a:r>
            <a:r>
              <a:rPr lang="en-US" sz="2800" dirty="0" err="1" smtClean="0">
                <a:solidFill>
                  <a:srgbClr val="00B0F0"/>
                </a:solidFill>
              </a:rPr>
              <a:t>est</a:t>
            </a:r>
            <a:r>
              <a:rPr lang="en-US" sz="2800" dirty="0" smtClean="0">
                <a:solidFill>
                  <a:srgbClr val="00B0F0"/>
                </a:solidFill>
              </a:rPr>
              <a:t> </a:t>
            </a:r>
            <a:r>
              <a:rPr lang="en-US" sz="2800" dirty="0" err="1" smtClean="0">
                <a:solidFill>
                  <a:srgbClr val="00B0F0"/>
                </a:solidFill>
              </a:rPr>
              <a:t>scelus</a:t>
            </a:r>
            <a:r>
              <a:rPr lang="en-US" sz="2800" dirty="0" smtClean="0">
                <a:solidFill>
                  <a:srgbClr val="00B0F0"/>
                </a:solidFill>
              </a:rPr>
              <a:t>. </a:t>
            </a:r>
            <a:r>
              <a:rPr lang="en-US" sz="2800" dirty="0" err="1" smtClean="0">
                <a:solidFill>
                  <a:srgbClr val="00B0F0"/>
                </a:solidFill>
              </a:rPr>
              <a:t>Quin</a:t>
            </a:r>
            <a:r>
              <a:rPr lang="en-US" sz="2800" dirty="0" smtClean="0">
                <a:solidFill>
                  <a:srgbClr val="00B0F0"/>
                </a:solidFill>
              </a:rPr>
              <a:t> </a:t>
            </a:r>
            <a:r>
              <a:rPr lang="en-US" sz="2800" dirty="0" err="1" smtClean="0">
                <a:solidFill>
                  <a:srgbClr val="00B0F0"/>
                </a:solidFill>
              </a:rPr>
              <a:t>accingeris</a:t>
            </a:r>
            <a:r>
              <a:rPr lang="en-US" sz="2800" dirty="0" smtClean="0">
                <a:solidFill>
                  <a:srgbClr val="00B0F0"/>
                </a:solidFill>
              </a:rPr>
              <a:t>?...</a:t>
            </a:r>
            <a:endParaRPr lang="nl-NL" sz="2800" dirty="0">
              <a:solidFill>
                <a:srgbClr val="00B0F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49</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dirty="0" smtClean="0">
                <a:latin typeface="+mj-lt"/>
                <a:ea typeface="+mj-ea"/>
                <a:cs typeface="+mj-cs"/>
              </a:rPr>
              <a:t>Wat bedoelt </a:t>
            </a:r>
            <a:r>
              <a:rPr lang="nl-NL" sz="2800" dirty="0" err="1" smtClean="0">
                <a:latin typeface="+mj-lt"/>
                <a:ea typeface="+mj-ea"/>
                <a:cs typeface="+mj-cs"/>
              </a:rPr>
              <a:t>Tullia</a:t>
            </a:r>
            <a:r>
              <a:rPr lang="nl-NL" sz="2800" dirty="0" smtClean="0">
                <a:latin typeface="+mj-lt"/>
                <a:ea typeface="+mj-ea"/>
                <a:cs typeface="+mj-cs"/>
              </a:rPr>
              <a:t> met “sin minus” (r.4)?</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als zij niet getrouwd blijkt met </a:t>
            </a:r>
            <a:r>
              <a:rPr lang="nl-NL" sz="2800" dirty="0" err="1" smtClean="0">
                <a:solidFill>
                  <a:srgbClr val="00B050"/>
                </a:solidFill>
                <a:latin typeface="+mj-lt"/>
                <a:ea typeface="+mj-ea"/>
                <a:cs typeface="+mj-cs"/>
              </a:rPr>
              <a:t>Lucius</a:t>
            </a:r>
            <a:endParaRPr lang="nl-NL" sz="2800" dirty="0" smtClean="0">
              <a:solidFill>
                <a:srgbClr val="00B050"/>
              </a:solidFill>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als hij geen ambitie richting koningschap heeft</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als zij hem geen man en geen koning kan noemen</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als hij haar ook zou willen doden</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5" name="Picture 2" descr="http://t2.gstatic.com/images?q=tbn:ANd9GcRJ7mdsspauWD60RYyMx4UPtn2S02AH8WCAMGR5JCxFNEkCPbxf"/>
          <p:cNvPicPr>
            <a:picLocks noChangeAspect="1" noChangeArrowheads="1"/>
          </p:cNvPicPr>
          <p:nvPr/>
        </p:nvPicPr>
        <p:blipFill>
          <a:blip r:embed="rId2" cstate="print"/>
          <a:srcRect/>
          <a:stretch>
            <a:fillRect/>
          </a:stretch>
        </p:blipFill>
        <p:spPr bwMode="auto">
          <a:xfrm>
            <a:off x="7092280" y="2924944"/>
            <a:ext cx="1523224" cy="1944216"/>
          </a:xfrm>
          <a:prstGeom prst="rect">
            <a:avLst/>
          </a:prstGeom>
          <a:noFill/>
        </p:spPr>
      </p:pic>
      <p:sp>
        <p:nvSpPr>
          <p:cNvPr id="6" name="Rechthoek 5"/>
          <p:cNvSpPr/>
          <p:nvPr/>
        </p:nvSpPr>
        <p:spPr>
          <a:xfrm>
            <a:off x="5724128" y="3429000"/>
            <a:ext cx="1296144" cy="461665"/>
          </a:xfrm>
          <a:prstGeom prst="rect">
            <a:avLst/>
          </a:prstGeom>
        </p:spPr>
        <p:txBody>
          <a:bodyPr wrap="square">
            <a:spAutoFit/>
          </a:bodyPr>
          <a:lstStyle/>
          <a:p>
            <a:r>
              <a:rPr lang="nl-NL" sz="2400" i="1" dirty="0" smtClean="0"/>
              <a:t>..</a:t>
            </a:r>
            <a:r>
              <a:rPr lang="nl-NL" sz="2400" i="1" dirty="0" err="1" smtClean="0"/>
              <a:t>Tullia</a:t>
            </a:r>
            <a:r>
              <a:rPr lang="nl-NL" sz="2400" i="1" dirty="0" smtClean="0"/>
              <a:t>?</a:t>
            </a:r>
            <a:endParaRPr lang="nl-NL" sz="24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9</a:t>
            </a:fld>
            <a:endParaRPr lang="nl-NL"/>
          </a:p>
        </p:txBody>
      </p:sp>
      <p:sp>
        <p:nvSpPr>
          <p:cNvPr id="3" name="Tekstvak 2"/>
          <p:cNvSpPr txBox="1"/>
          <p:nvPr/>
        </p:nvSpPr>
        <p:spPr>
          <a:xfrm>
            <a:off x="179512" y="188640"/>
            <a:ext cx="8712968" cy="5755422"/>
          </a:xfrm>
          <a:prstGeom prst="rect">
            <a:avLst/>
          </a:prstGeom>
          <a:noFill/>
        </p:spPr>
        <p:txBody>
          <a:bodyPr wrap="square" rtlCol="0">
            <a:spAutoFit/>
          </a:bodyPr>
          <a:lstStyle/>
          <a:p>
            <a:r>
              <a:rPr lang="nl-NL" sz="7200" dirty="0" smtClean="0">
                <a:solidFill>
                  <a:schemeClr val="accent3">
                    <a:lumMod val="60000"/>
                    <a:lumOff val="40000"/>
                  </a:schemeClr>
                </a:solidFill>
              </a:rPr>
              <a:t>Leeswijzer</a:t>
            </a:r>
          </a:p>
          <a:p>
            <a:endParaRPr lang="nl-NL" sz="2800" dirty="0" smtClean="0"/>
          </a:p>
          <a:p>
            <a:r>
              <a:rPr lang="nl-NL" sz="2800" dirty="0" smtClean="0"/>
              <a:t>Witte tekst </a:t>
            </a:r>
            <a:r>
              <a:rPr lang="nl-NL" sz="2800" dirty="0" smtClean="0">
                <a:sym typeface="Wingdings 3"/>
              </a:rPr>
              <a:t> verhaallijn van Livius</a:t>
            </a:r>
          </a:p>
          <a:p>
            <a:endParaRPr lang="nl-NL" sz="2800" dirty="0" smtClean="0">
              <a:sym typeface="Wingdings 3"/>
            </a:endParaRPr>
          </a:p>
          <a:p>
            <a:r>
              <a:rPr lang="nl-NL" sz="2800" dirty="0" smtClean="0">
                <a:solidFill>
                  <a:srgbClr val="FFFF00"/>
                </a:solidFill>
                <a:sym typeface="Wingdings 3"/>
              </a:rPr>
              <a:t>Gele tekst  indirecte rede</a:t>
            </a:r>
          </a:p>
          <a:p>
            <a:endParaRPr lang="nl-NL" sz="2800" dirty="0" smtClean="0">
              <a:solidFill>
                <a:srgbClr val="FFFF00"/>
              </a:solidFill>
              <a:sym typeface="Wingdings 3"/>
            </a:endParaRPr>
          </a:p>
          <a:p>
            <a:r>
              <a:rPr lang="nl-NL" sz="2800" dirty="0" smtClean="0">
                <a:solidFill>
                  <a:srgbClr val="00B0F0"/>
                </a:solidFill>
                <a:sym typeface="Wingdings 3"/>
              </a:rPr>
              <a:t>Blauwe tekst  directe rede</a:t>
            </a:r>
          </a:p>
          <a:p>
            <a:endParaRPr lang="nl-NL" sz="2800" dirty="0" smtClean="0">
              <a:solidFill>
                <a:srgbClr val="00B0F0"/>
              </a:solidFill>
              <a:sym typeface="Wingdings 3"/>
            </a:endParaRPr>
          </a:p>
          <a:p>
            <a:pPr lvl="0">
              <a:lnSpc>
                <a:spcPts val="2000"/>
              </a:lnSpc>
            </a:pPr>
            <a:r>
              <a:rPr lang="nl-NL" sz="2800" dirty="0" smtClean="0">
                <a:solidFill>
                  <a:srgbClr val="00B050"/>
                </a:solidFill>
              </a:rPr>
              <a:t>---------------------</a:t>
            </a:r>
          </a:p>
          <a:p>
            <a:pPr>
              <a:lnSpc>
                <a:spcPts val="2000"/>
              </a:lnSpc>
            </a:pPr>
            <a:r>
              <a:rPr lang="nl-NL" sz="2800" dirty="0" smtClean="0">
                <a:solidFill>
                  <a:srgbClr val="00B050"/>
                </a:solidFill>
                <a:sym typeface="Wingdings 3"/>
              </a:rPr>
              <a:t>Groene tekst 	 vragen: kies het beste antwoord</a:t>
            </a:r>
          </a:p>
          <a:p>
            <a:pPr>
              <a:lnSpc>
                <a:spcPts val="2000"/>
              </a:lnSpc>
            </a:pPr>
            <a:endParaRPr lang="nl-NL" sz="2800" dirty="0" smtClean="0">
              <a:solidFill>
                <a:srgbClr val="00B050"/>
              </a:solidFill>
              <a:sym typeface="Wingdings 3"/>
            </a:endParaRPr>
          </a:p>
          <a:p>
            <a:pPr>
              <a:lnSpc>
                <a:spcPts val="2000"/>
              </a:lnSpc>
            </a:pPr>
            <a:endParaRPr lang="nl-NL" sz="2800" dirty="0" smtClean="0">
              <a:solidFill>
                <a:srgbClr val="00B050"/>
              </a:solidFill>
              <a:sym typeface="Wingdings 3"/>
            </a:endParaRPr>
          </a:p>
          <a:p>
            <a:pPr lvl="0">
              <a:lnSpc>
                <a:spcPts val="2000"/>
              </a:lnSpc>
            </a:pPr>
            <a:r>
              <a:rPr lang="nl-NL" sz="2800" dirty="0" smtClean="0">
                <a:solidFill>
                  <a:schemeClr val="accent3">
                    <a:lumMod val="60000"/>
                    <a:lumOff val="40000"/>
                  </a:schemeClr>
                </a:solidFill>
              </a:rPr>
              <a:t>=============</a:t>
            </a:r>
          </a:p>
          <a:p>
            <a:pPr>
              <a:lnSpc>
                <a:spcPts val="2000"/>
              </a:lnSpc>
            </a:pPr>
            <a:r>
              <a:rPr lang="nl-NL" sz="2800" dirty="0" smtClean="0">
                <a:solidFill>
                  <a:schemeClr val="accent3">
                    <a:lumMod val="60000"/>
                    <a:lumOff val="40000"/>
                  </a:schemeClr>
                </a:solidFill>
                <a:sym typeface="Wingdings 3"/>
              </a:rPr>
              <a:t>Roze tekst 	          samenvatting van de passage erboven</a:t>
            </a:r>
            <a:endParaRPr lang="nl-NL" sz="2800" dirty="0" smtClean="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90</a:t>
            </a:fld>
            <a:endParaRPr lang="nl-NL"/>
          </a:p>
        </p:txBody>
      </p:sp>
      <p:sp>
        <p:nvSpPr>
          <p:cNvPr id="4" name="Rechthoek 3"/>
          <p:cNvSpPr/>
          <p:nvPr/>
        </p:nvSpPr>
        <p:spPr>
          <a:xfrm>
            <a:off x="179512" y="188640"/>
            <a:ext cx="8712968" cy="3646191"/>
          </a:xfrm>
          <a:prstGeom prst="rect">
            <a:avLst/>
          </a:prstGeom>
        </p:spPr>
        <p:txBody>
          <a:bodyPr wrap="square">
            <a:spAutoFit/>
          </a:bodyPr>
          <a:lstStyle/>
          <a:p>
            <a:pPr>
              <a:lnSpc>
                <a:spcPts val="4000"/>
              </a:lnSpc>
            </a:pPr>
            <a:r>
              <a:rPr lang="en-US" sz="2800" dirty="0" smtClean="0">
                <a:solidFill>
                  <a:srgbClr val="00B0F0"/>
                </a:solidFill>
              </a:rPr>
              <a:t>Non </a:t>
            </a:r>
            <a:r>
              <a:rPr lang="en-US" sz="2800" dirty="0" err="1" smtClean="0">
                <a:solidFill>
                  <a:srgbClr val="00B0F0"/>
                </a:solidFill>
              </a:rPr>
              <a:t>tibi</a:t>
            </a:r>
            <a:r>
              <a:rPr lang="en-US" sz="2800" dirty="0" smtClean="0">
                <a:solidFill>
                  <a:srgbClr val="00B0F0"/>
                </a:solidFill>
              </a:rPr>
              <a:t> </a:t>
            </a:r>
            <a:r>
              <a:rPr lang="en-US" sz="2800" dirty="0" err="1" smtClean="0">
                <a:solidFill>
                  <a:srgbClr val="00B0F0"/>
                </a:solidFill>
              </a:rPr>
              <a:t>ab</a:t>
            </a:r>
            <a:r>
              <a:rPr lang="en-US" sz="2800" dirty="0" smtClean="0">
                <a:solidFill>
                  <a:srgbClr val="00B0F0"/>
                </a:solidFill>
              </a:rPr>
              <a:t> </a:t>
            </a:r>
            <a:r>
              <a:rPr lang="en-US" sz="2800" dirty="0" err="1" smtClean="0">
                <a:solidFill>
                  <a:srgbClr val="00B0F0"/>
                </a:solidFill>
              </a:rPr>
              <a:t>Corintho</a:t>
            </a:r>
            <a:r>
              <a:rPr lang="en-US" sz="2800" dirty="0" smtClean="0">
                <a:solidFill>
                  <a:srgbClr val="00B0F0"/>
                </a:solidFill>
              </a:rPr>
              <a:t> </a:t>
            </a:r>
            <a:r>
              <a:rPr lang="en-US" sz="2800" dirty="0" err="1" smtClean="0">
                <a:solidFill>
                  <a:srgbClr val="00B0F0"/>
                </a:solidFill>
              </a:rPr>
              <a:t>nec</a:t>
            </a:r>
            <a:r>
              <a:rPr lang="en-US" sz="2800" dirty="0" smtClean="0">
                <a:solidFill>
                  <a:srgbClr val="00B0F0"/>
                </a:solidFill>
              </a:rPr>
              <a:t> </a:t>
            </a:r>
            <a:r>
              <a:rPr lang="en-US" sz="2800" dirty="0" err="1" smtClean="0">
                <a:solidFill>
                  <a:srgbClr val="00B0F0"/>
                </a:solidFill>
              </a:rPr>
              <a:t>ab</a:t>
            </a:r>
            <a:r>
              <a:rPr lang="en-US" sz="2800" dirty="0" smtClean="0">
                <a:solidFill>
                  <a:srgbClr val="00B0F0"/>
                </a:solidFill>
              </a:rPr>
              <a:t> </a:t>
            </a:r>
            <a:r>
              <a:rPr lang="en-US" sz="2800" dirty="0" err="1" smtClean="0">
                <a:solidFill>
                  <a:srgbClr val="00B0F0"/>
                </a:solidFill>
              </a:rPr>
              <a:t>Tarquiniis</a:t>
            </a:r>
            <a:r>
              <a:rPr lang="en-US" sz="2800" dirty="0" smtClean="0">
                <a:solidFill>
                  <a:srgbClr val="00B0F0"/>
                </a:solidFill>
              </a:rPr>
              <a:t>, </a:t>
            </a:r>
            <a:r>
              <a:rPr lang="en-US" sz="2800" dirty="0" err="1" smtClean="0">
                <a:solidFill>
                  <a:srgbClr val="00B0F0"/>
                </a:solidFill>
              </a:rPr>
              <a:t>ut</a:t>
            </a:r>
            <a:r>
              <a:rPr lang="en-US" sz="2800" dirty="0" smtClean="0">
                <a:solidFill>
                  <a:srgbClr val="00B0F0"/>
                </a:solidFill>
              </a:rPr>
              <a:t> </a:t>
            </a:r>
            <a:r>
              <a:rPr lang="en-US" sz="2800" dirty="0" err="1" smtClean="0">
                <a:solidFill>
                  <a:srgbClr val="00B0F0"/>
                </a:solidFill>
              </a:rPr>
              <a:t>patri</a:t>
            </a:r>
            <a:r>
              <a:rPr lang="en-US" sz="2800" dirty="0" smtClean="0">
                <a:solidFill>
                  <a:srgbClr val="00B0F0"/>
                </a:solidFill>
              </a:rPr>
              <a:t> </a:t>
            </a:r>
            <a:r>
              <a:rPr lang="en-US" sz="2800" dirty="0" err="1" smtClean="0">
                <a:solidFill>
                  <a:srgbClr val="00B0F0"/>
                </a:solidFill>
              </a:rPr>
              <a:t>tuo</a:t>
            </a:r>
            <a:r>
              <a:rPr lang="en-US" sz="2800" dirty="0" smtClean="0">
                <a:solidFill>
                  <a:srgbClr val="00B0F0"/>
                </a:solidFill>
              </a:rPr>
              <a:t>, </a:t>
            </a:r>
            <a:r>
              <a:rPr lang="en-US" sz="2800" dirty="0" err="1" smtClean="0">
                <a:solidFill>
                  <a:srgbClr val="00B0F0"/>
                </a:solidFill>
              </a:rPr>
              <a:t>peregrina</a:t>
            </a:r>
            <a:r>
              <a:rPr lang="en-US" sz="2800" dirty="0" smtClean="0">
                <a:solidFill>
                  <a:srgbClr val="00B0F0"/>
                </a:solidFill>
              </a:rPr>
              <a:t> regna </a:t>
            </a:r>
            <a:r>
              <a:rPr lang="en-US" sz="2800" dirty="0" err="1" smtClean="0">
                <a:solidFill>
                  <a:srgbClr val="00B0F0"/>
                </a:solidFill>
              </a:rPr>
              <a:t>moliri</a:t>
            </a:r>
            <a:r>
              <a:rPr lang="en-US" sz="2800" dirty="0" smtClean="0">
                <a:solidFill>
                  <a:srgbClr val="00B0F0"/>
                </a:solidFill>
              </a:rPr>
              <a:t> </a:t>
            </a:r>
            <a:r>
              <a:rPr lang="en-US" sz="2800" dirty="0" err="1" smtClean="0">
                <a:solidFill>
                  <a:srgbClr val="00B0F0"/>
                </a:solidFill>
              </a:rPr>
              <a:t>necesse</a:t>
            </a:r>
            <a:r>
              <a:rPr lang="en-US" sz="2800" dirty="0" smtClean="0">
                <a:solidFill>
                  <a:srgbClr val="00B0F0"/>
                </a:solidFill>
              </a:rPr>
              <a:t> </a:t>
            </a:r>
            <a:r>
              <a:rPr lang="en-US" sz="2800" dirty="0" err="1" smtClean="0">
                <a:solidFill>
                  <a:srgbClr val="00B0F0"/>
                </a:solidFill>
              </a:rPr>
              <a:t>est</a:t>
            </a:r>
            <a:r>
              <a:rPr lang="en-US" sz="2800" dirty="0" smtClean="0">
                <a:solidFill>
                  <a:srgbClr val="00B0F0"/>
                </a:solidFill>
              </a:rPr>
              <a:t>: </a:t>
            </a:r>
            <a:r>
              <a:rPr lang="en-US" sz="2800" dirty="0" err="1" smtClean="0">
                <a:solidFill>
                  <a:srgbClr val="00B0F0"/>
                </a:solidFill>
              </a:rPr>
              <a:t>di</a:t>
            </a:r>
            <a:r>
              <a:rPr lang="en-US" sz="2800" dirty="0" smtClean="0">
                <a:solidFill>
                  <a:srgbClr val="00B0F0"/>
                </a:solidFill>
              </a:rPr>
              <a:t> </a:t>
            </a:r>
            <a:r>
              <a:rPr lang="en-US" sz="2800" dirty="0" err="1" smtClean="0">
                <a:solidFill>
                  <a:srgbClr val="00B0F0"/>
                </a:solidFill>
              </a:rPr>
              <a:t>te</a:t>
            </a:r>
            <a:r>
              <a:rPr lang="en-US" sz="2800" dirty="0" smtClean="0">
                <a:solidFill>
                  <a:srgbClr val="00B0F0"/>
                </a:solidFill>
              </a:rPr>
              <a:t> </a:t>
            </a:r>
            <a:r>
              <a:rPr lang="en-US" sz="2800" dirty="0" err="1" smtClean="0">
                <a:solidFill>
                  <a:srgbClr val="00B0F0"/>
                </a:solidFill>
              </a:rPr>
              <a:t>penates</a:t>
            </a:r>
            <a:r>
              <a:rPr lang="en-US" sz="2800" dirty="0" smtClean="0">
                <a:solidFill>
                  <a:srgbClr val="00B0F0"/>
                </a:solidFill>
              </a:rPr>
              <a:t> </a:t>
            </a:r>
            <a:r>
              <a:rPr lang="en-US" sz="2800" dirty="0" err="1" smtClean="0">
                <a:solidFill>
                  <a:srgbClr val="00B0F0"/>
                </a:solidFill>
              </a:rPr>
              <a:t>patriique</a:t>
            </a:r>
            <a:r>
              <a:rPr lang="en-US" sz="2800" dirty="0" smtClean="0">
                <a:solidFill>
                  <a:srgbClr val="00B0F0"/>
                </a:solidFill>
              </a:rPr>
              <a:t> et </a:t>
            </a:r>
            <a:r>
              <a:rPr lang="en-US" sz="2800" dirty="0" err="1" smtClean="0">
                <a:solidFill>
                  <a:srgbClr val="00B0F0"/>
                </a:solidFill>
              </a:rPr>
              <a:t>patris</a:t>
            </a:r>
            <a:r>
              <a:rPr lang="en-US" sz="2800" dirty="0" smtClean="0">
                <a:solidFill>
                  <a:srgbClr val="00B0F0"/>
                </a:solidFill>
              </a:rPr>
              <a:t> imago et </a:t>
            </a:r>
            <a:r>
              <a:rPr lang="en-US" sz="2800" dirty="0" err="1" smtClean="0">
                <a:solidFill>
                  <a:srgbClr val="00B0F0"/>
                </a:solidFill>
              </a:rPr>
              <a:t>domus</a:t>
            </a:r>
            <a:r>
              <a:rPr lang="en-US" sz="2800" dirty="0" smtClean="0">
                <a:solidFill>
                  <a:srgbClr val="00B0F0"/>
                </a:solidFill>
              </a:rPr>
              <a:t> </a:t>
            </a:r>
            <a:r>
              <a:rPr lang="en-US" sz="2800" dirty="0" err="1" smtClean="0">
                <a:solidFill>
                  <a:srgbClr val="00B0F0"/>
                </a:solidFill>
              </a:rPr>
              <a:t>regia</a:t>
            </a:r>
            <a:r>
              <a:rPr lang="en-US" sz="2800" dirty="0" smtClean="0">
                <a:solidFill>
                  <a:srgbClr val="00B0F0"/>
                </a:solidFill>
              </a:rPr>
              <a:t> et in domo regale </a:t>
            </a:r>
            <a:r>
              <a:rPr lang="en-US" sz="2800" dirty="0" err="1" smtClean="0">
                <a:solidFill>
                  <a:srgbClr val="00B0F0"/>
                </a:solidFill>
              </a:rPr>
              <a:t>solium</a:t>
            </a:r>
            <a:r>
              <a:rPr lang="en-US" sz="2800" dirty="0" smtClean="0">
                <a:solidFill>
                  <a:srgbClr val="00B0F0"/>
                </a:solidFill>
              </a:rPr>
              <a:t> et </a:t>
            </a:r>
            <a:r>
              <a:rPr lang="en-US" sz="2800" dirty="0" err="1" smtClean="0">
                <a:solidFill>
                  <a:srgbClr val="00B0F0"/>
                </a:solidFill>
              </a:rPr>
              <a:t>nomen</a:t>
            </a:r>
            <a:r>
              <a:rPr lang="en-US" sz="2800" dirty="0" smtClean="0">
                <a:solidFill>
                  <a:srgbClr val="00B0F0"/>
                </a:solidFill>
              </a:rPr>
              <a:t> </a:t>
            </a:r>
            <a:r>
              <a:rPr lang="en-US" sz="2800" dirty="0" err="1" smtClean="0">
                <a:solidFill>
                  <a:srgbClr val="00B0F0"/>
                </a:solidFill>
              </a:rPr>
              <a:t>Tarquinium</a:t>
            </a:r>
            <a:r>
              <a:rPr lang="en-US" sz="2800" dirty="0" smtClean="0">
                <a:solidFill>
                  <a:srgbClr val="00B0F0"/>
                </a:solidFill>
              </a:rPr>
              <a:t> </a:t>
            </a:r>
            <a:r>
              <a:rPr lang="en-US" sz="2800" dirty="0" err="1" smtClean="0">
                <a:solidFill>
                  <a:srgbClr val="00B0F0"/>
                </a:solidFill>
              </a:rPr>
              <a:t>creat</a:t>
            </a:r>
            <a:r>
              <a:rPr lang="en-US" sz="2800" dirty="0" smtClean="0">
                <a:solidFill>
                  <a:srgbClr val="00B0F0"/>
                </a:solidFill>
              </a:rPr>
              <a:t> </a:t>
            </a:r>
            <a:r>
              <a:rPr lang="en-US" sz="2800" dirty="0" err="1" smtClean="0">
                <a:solidFill>
                  <a:srgbClr val="00B0F0"/>
                </a:solidFill>
              </a:rPr>
              <a:t>vocatque</a:t>
            </a:r>
            <a:r>
              <a:rPr lang="en-US" sz="2800" dirty="0" smtClean="0">
                <a:solidFill>
                  <a:srgbClr val="00B0F0"/>
                </a:solidFill>
              </a:rPr>
              <a:t> </a:t>
            </a:r>
            <a:r>
              <a:rPr lang="en-US" sz="2800" dirty="0" err="1" smtClean="0">
                <a:solidFill>
                  <a:srgbClr val="00B0F0"/>
                </a:solidFill>
              </a:rPr>
              <a:t>regem</a:t>
            </a:r>
            <a:r>
              <a:rPr lang="en-US" sz="2800" dirty="0" smtClean="0">
                <a:solidFill>
                  <a:srgbClr val="00B0F0"/>
                </a:solidFill>
              </a:rPr>
              <a:t>. </a:t>
            </a:r>
            <a:r>
              <a:rPr lang="en-US" sz="2800" dirty="0" err="1" smtClean="0">
                <a:solidFill>
                  <a:srgbClr val="00B0F0"/>
                </a:solidFill>
              </a:rPr>
              <a:t>Aut</a:t>
            </a:r>
            <a:r>
              <a:rPr lang="en-US" sz="2800" dirty="0" smtClean="0">
                <a:solidFill>
                  <a:srgbClr val="00B0F0"/>
                </a:solidFill>
              </a:rPr>
              <a:t> </a:t>
            </a:r>
            <a:r>
              <a:rPr lang="en-US" sz="2800" dirty="0" err="1" smtClean="0">
                <a:solidFill>
                  <a:srgbClr val="00B0F0"/>
                </a:solidFill>
              </a:rPr>
              <a:t>si</a:t>
            </a:r>
            <a:r>
              <a:rPr lang="en-US" sz="2800" dirty="0" smtClean="0">
                <a:solidFill>
                  <a:srgbClr val="00B0F0"/>
                </a:solidFill>
              </a:rPr>
              <a:t> ad </a:t>
            </a:r>
            <a:r>
              <a:rPr lang="en-US" sz="2800" dirty="0" err="1" smtClean="0">
                <a:solidFill>
                  <a:srgbClr val="00B0F0"/>
                </a:solidFill>
              </a:rPr>
              <a:t>haec</a:t>
            </a:r>
            <a:r>
              <a:rPr lang="en-US" sz="2800" dirty="0" smtClean="0">
                <a:solidFill>
                  <a:srgbClr val="00B0F0"/>
                </a:solidFill>
              </a:rPr>
              <a:t> </a:t>
            </a:r>
            <a:r>
              <a:rPr lang="en-US" sz="2700" dirty="0" err="1" smtClean="0">
                <a:solidFill>
                  <a:srgbClr val="00B0F0"/>
                </a:solidFill>
              </a:rPr>
              <a:t>parum</a:t>
            </a:r>
            <a:r>
              <a:rPr lang="en-US" sz="2700" dirty="0" smtClean="0">
                <a:solidFill>
                  <a:srgbClr val="00B0F0"/>
                </a:solidFill>
              </a:rPr>
              <a:t> </a:t>
            </a:r>
            <a:r>
              <a:rPr lang="en-US" sz="2700" dirty="0" err="1" smtClean="0">
                <a:solidFill>
                  <a:srgbClr val="00B0F0"/>
                </a:solidFill>
              </a:rPr>
              <a:t>est</a:t>
            </a:r>
            <a:r>
              <a:rPr lang="en-US" sz="2700" dirty="0" smtClean="0">
                <a:solidFill>
                  <a:srgbClr val="00B0F0"/>
                </a:solidFill>
              </a:rPr>
              <a:t> </a:t>
            </a:r>
            <a:r>
              <a:rPr lang="en-US" sz="2700" dirty="0" err="1" smtClean="0">
                <a:solidFill>
                  <a:srgbClr val="00B0F0"/>
                </a:solidFill>
              </a:rPr>
              <a:t>animi</a:t>
            </a:r>
            <a:r>
              <a:rPr lang="en-US" sz="2700" dirty="0" smtClean="0">
                <a:solidFill>
                  <a:srgbClr val="00B0F0"/>
                </a:solidFill>
              </a:rPr>
              <a:t>, quid </a:t>
            </a:r>
            <a:r>
              <a:rPr lang="en-US" sz="2700" dirty="0" err="1" smtClean="0">
                <a:solidFill>
                  <a:srgbClr val="00B0F0"/>
                </a:solidFill>
              </a:rPr>
              <a:t>frustraris</a:t>
            </a:r>
            <a:r>
              <a:rPr lang="en-US" sz="2700" dirty="0" smtClean="0">
                <a:solidFill>
                  <a:srgbClr val="00B0F0"/>
                </a:solidFill>
              </a:rPr>
              <a:t> </a:t>
            </a:r>
            <a:r>
              <a:rPr lang="en-US" sz="2700" dirty="0" err="1" smtClean="0">
                <a:solidFill>
                  <a:srgbClr val="00B0F0"/>
                </a:solidFill>
              </a:rPr>
              <a:t>civitatem</a:t>
            </a:r>
            <a:r>
              <a:rPr lang="en-US" sz="2700" dirty="0" smtClean="0">
                <a:solidFill>
                  <a:srgbClr val="00B0F0"/>
                </a:solidFill>
              </a:rPr>
              <a:t>? Quid </a:t>
            </a:r>
            <a:r>
              <a:rPr lang="en-US" sz="2700" dirty="0" err="1" smtClean="0">
                <a:solidFill>
                  <a:srgbClr val="00B0F0"/>
                </a:solidFill>
              </a:rPr>
              <a:t>te</a:t>
            </a:r>
            <a:r>
              <a:rPr lang="en-US" sz="2700" dirty="0" smtClean="0">
                <a:solidFill>
                  <a:srgbClr val="00B0F0"/>
                </a:solidFill>
              </a:rPr>
              <a:t> </a:t>
            </a:r>
            <a:r>
              <a:rPr lang="en-US" sz="2700" dirty="0" err="1" smtClean="0">
                <a:solidFill>
                  <a:srgbClr val="00B0F0"/>
                </a:solidFill>
              </a:rPr>
              <a:t>ut</a:t>
            </a:r>
            <a:r>
              <a:rPr lang="en-US" sz="2700" dirty="0" smtClean="0">
                <a:solidFill>
                  <a:srgbClr val="00B0F0"/>
                </a:solidFill>
              </a:rPr>
              <a:t> </a:t>
            </a:r>
            <a:r>
              <a:rPr lang="en-US" sz="2700" dirty="0" err="1" smtClean="0">
                <a:solidFill>
                  <a:srgbClr val="00B0F0"/>
                </a:solidFill>
              </a:rPr>
              <a:t>regium</a:t>
            </a:r>
            <a:r>
              <a:rPr lang="en-US" sz="2800" dirty="0" smtClean="0">
                <a:solidFill>
                  <a:srgbClr val="00B0F0"/>
                </a:solidFill>
              </a:rPr>
              <a:t> </a:t>
            </a:r>
            <a:r>
              <a:rPr lang="en-US" sz="2800" dirty="0" err="1" smtClean="0">
                <a:solidFill>
                  <a:srgbClr val="00B0F0"/>
                </a:solidFill>
              </a:rPr>
              <a:t>iuvenem</a:t>
            </a:r>
            <a:r>
              <a:rPr lang="en-US" sz="2800" dirty="0" smtClean="0">
                <a:solidFill>
                  <a:srgbClr val="00B0F0"/>
                </a:solidFill>
              </a:rPr>
              <a:t> </a:t>
            </a:r>
            <a:r>
              <a:rPr lang="en-US" sz="2800" dirty="0" err="1" smtClean="0">
                <a:solidFill>
                  <a:srgbClr val="00B0F0"/>
                </a:solidFill>
              </a:rPr>
              <a:t>conspici</a:t>
            </a:r>
            <a:r>
              <a:rPr lang="en-US" sz="2800" dirty="0" smtClean="0">
                <a:solidFill>
                  <a:srgbClr val="00B0F0"/>
                </a:solidFill>
              </a:rPr>
              <a:t> </a:t>
            </a:r>
            <a:r>
              <a:rPr lang="en-US" sz="2800" dirty="0" err="1" smtClean="0">
                <a:solidFill>
                  <a:srgbClr val="00B0F0"/>
                </a:solidFill>
              </a:rPr>
              <a:t>sinis</a:t>
            </a:r>
            <a:r>
              <a:rPr lang="en-US" sz="2800" dirty="0" smtClean="0">
                <a:solidFill>
                  <a:srgbClr val="00B0F0"/>
                </a:solidFill>
              </a:rPr>
              <a:t>? </a:t>
            </a:r>
            <a:r>
              <a:rPr lang="en-US" sz="2800" dirty="0" err="1" smtClean="0">
                <a:solidFill>
                  <a:srgbClr val="00B0F0"/>
                </a:solidFill>
              </a:rPr>
              <a:t>Facesse</a:t>
            </a:r>
            <a:r>
              <a:rPr lang="en-US" sz="2800" dirty="0" smtClean="0">
                <a:solidFill>
                  <a:srgbClr val="00B0F0"/>
                </a:solidFill>
              </a:rPr>
              <a:t> </a:t>
            </a:r>
            <a:r>
              <a:rPr lang="en-US" sz="2800" dirty="0" err="1" smtClean="0">
                <a:solidFill>
                  <a:srgbClr val="00B0F0"/>
                </a:solidFill>
              </a:rPr>
              <a:t>hinc</a:t>
            </a:r>
            <a:r>
              <a:rPr lang="en-US" sz="2800" dirty="0" smtClean="0">
                <a:solidFill>
                  <a:srgbClr val="00B0F0"/>
                </a:solidFill>
              </a:rPr>
              <a:t> </a:t>
            </a:r>
            <a:r>
              <a:rPr lang="en-US" sz="2800" dirty="0" err="1" smtClean="0">
                <a:solidFill>
                  <a:srgbClr val="00B0F0"/>
                </a:solidFill>
              </a:rPr>
              <a:t>Tarquinios</a:t>
            </a:r>
            <a:r>
              <a:rPr lang="en-US" sz="2800" dirty="0" smtClean="0">
                <a:solidFill>
                  <a:srgbClr val="00B0F0"/>
                </a:solidFill>
              </a:rPr>
              <a:t> </a:t>
            </a:r>
            <a:r>
              <a:rPr lang="en-US" sz="2800" dirty="0" err="1" smtClean="0">
                <a:solidFill>
                  <a:srgbClr val="00B0F0"/>
                </a:solidFill>
              </a:rPr>
              <a:t>aut</a:t>
            </a:r>
            <a:r>
              <a:rPr lang="en-US" sz="2800" dirty="0" smtClean="0">
                <a:solidFill>
                  <a:srgbClr val="00B0F0"/>
                </a:solidFill>
              </a:rPr>
              <a:t> </a:t>
            </a:r>
            <a:r>
              <a:rPr lang="en-US" sz="2700" dirty="0" err="1" smtClean="0">
                <a:solidFill>
                  <a:srgbClr val="00B0F0"/>
                </a:solidFill>
              </a:rPr>
              <a:t>Corin-thum</a:t>
            </a:r>
            <a:r>
              <a:rPr lang="en-US" sz="2700" dirty="0" smtClean="0">
                <a:solidFill>
                  <a:srgbClr val="00B0F0"/>
                </a:solidFill>
              </a:rPr>
              <a:t>; </a:t>
            </a:r>
            <a:r>
              <a:rPr lang="en-US" sz="2700" dirty="0" err="1" smtClean="0">
                <a:solidFill>
                  <a:srgbClr val="00B0F0"/>
                </a:solidFill>
              </a:rPr>
              <a:t>devolvere</a:t>
            </a:r>
            <a:r>
              <a:rPr lang="en-US" sz="2700" dirty="0" smtClean="0">
                <a:solidFill>
                  <a:srgbClr val="00B0F0"/>
                </a:solidFill>
              </a:rPr>
              <a:t> retro ad </a:t>
            </a:r>
            <a:r>
              <a:rPr lang="en-US" sz="2700" dirty="0" err="1" smtClean="0">
                <a:solidFill>
                  <a:srgbClr val="00B0F0"/>
                </a:solidFill>
              </a:rPr>
              <a:t>stirpem</a:t>
            </a:r>
            <a:r>
              <a:rPr lang="en-US" sz="2700" dirty="0" smtClean="0">
                <a:solidFill>
                  <a:srgbClr val="00B0F0"/>
                </a:solidFill>
              </a:rPr>
              <a:t>, </a:t>
            </a:r>
            <a:r>
              <a:rPr lang="en-US" sz="2700" dirty="0" err="1" smtClean="0">
                <a:solidFill>
                  <a:srgbClr val="00B0F0"/>
                </a:solidFill>
              </a:rPr>
              <a:t>fratri</a:t>
            </a:r>
            <a:r>
              <a:rPr lang="en-US" sz="2700" dirty="0" smtClean="0">
                <a:solidFill>
                  <a:srgbClr val="00B0F0"/>
                </a:solidFill>
              </a:rPr>
              <a:t> </a:t>
            </a:r>
            <a:r>
              <a:rPr lang="en-US" sz="2700" dirty="0" err="1" smtClean="0">
                <a:solidFill>
                  <a:srgbClr val="00B0F0"/>
                </a:solidFill>
              </a:rPr>
              <a:t>similior</a:t>
            </a:r>
            <a:r>
              <a:rPr lang="en-US" sz="2700" dirty="0" smtClean="0">
                <a:solidFill>
                  <a:srgbClr val="00B0F0"/>
                </a:solidFill>
              </a:rPr>
              <a:t> quam </a:t>
            </a:r>
            <a:r>
              <a:rPr lang="en-US" sz="2700" dirty="0" err="1" smtClean="0">
                <a:solidFill>
                  <a:srgbClr val="00B0F0"/>
                </a:solidFill>
              </a:rPr>
              <a:t>patri</a:t>
            </a:r>
            <a:r>
              <a:rPr lang="en-US" sz="2700" dirty="0" smtClean="0">
                <a:solidFill>
                  <a:srgbClr val="00B0F0"/>
                </a:solidFill>
              </a:rPr>
              <a:t>.’</a:t>
            </a:r>
            <a:endParaRPr lang="nl-NL" sz="2700" dirty="0">
              <a:solidFill>
                <a:srgbClr val="00B0F0"/>
              </a:solidFill>
            </a:endParaRPr>
          </a:p>
        </p:txBody>
      </p:sp>
      <p:sp>
        <p:nvSpPr>
          <p:cNvPr id="5"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err="1" smtClean="0">
                <a:solidFill>
                  <a:schemeClr val="accent3">
                    <a:lumMod val="60000"/>
                    <a:lumOff val="40000"/>
                  </a:schemeClr>
                </a:solidFill>
                <a:latin typeface="+mj-lt"/>
                <a:ea typeface="+mj-ea"/>
                <a:cs typeface="+mj-cs"/>
              </a:rPr>
              <a:t>Lucius</a:t>
            </a:r>
            <a:r>
              <a:rPr lang="nl-NL" sz="2800" noProof="0" dirty="0" smtClean="0">
                <a:solidFill>
                  <a:schemeClr val="accent3">
                    <a:lumMod val="60000"/>
                    <a:lumOff val="40000"/>
                  </a:schemeClr>
                </a:solidFill>
                <a:latin typeface="+mj-lt"/>
                <a:ea typeface="+mj-ea"/>
                <a:cs typeface="+mj-cs"/>
              </a:rPr>
              <a:t> gaat niet hard genoeg voor </a:t>
            </a:r>
            <a:r>
              <a:rPr lang="nl-NL" sz="2800" noProof="0" dirty="0" err="1" smtClean="0">
                <a:solidFill>
                  <a:schemeClr val="accent3">
                    <a:lumMod val="60000"/>
                    <a:lumOff val="40000"/>
                  </a:schemeClr>
                </a:solidFill>
                <a:latin typeface="+mj-lt"/>
                <a:ea typeface="+mj-ea"/>
                <a:cs typeface="+mj-cs"/>
              </a:rPr>
              <a:t>Tullia</a:t>
            </a:r>
            <a:r>
              <a:rPr lang="nl-NL" sz="2800" noProof="0" dirty="0" smtClean="0">
                <a:solidFill>
                  <a:schemeClr val="accent3">
                    <a:lumMod val="60000"/>
                    <a:lumOff val="40000"/>
                  </a:schemeClr>
                </a:solidFill>
                <a:latin typeface="+mj-lt"/>
                <a:ea typeface="+mj-ea"/>
                <a:cs typeface="+mj-cs"/>
              </a:rPr>
              <a:t> minor. Zij gooit hem dan alles naar zijn hoofd, zijn afkomst, zijn lafheid, en daagt hem uit dan maar op te rotten. Hij lijkt meer op softie </a:t>
            </a:r>
            <a:r>
              <a:rPr lang="nl-NL" sz="2800" noProof="0" dirty="0" err="1" smtClean="0">
                <a:solidFill>
                  <a:schemeClr val="accent3">
                    <a:lumMod val="60000"/>
                    <a:lumOff val="40000"/>
                  </a:schemeClr>
                </a:solidFill>
                <a:latin typeface="+mj-lt"/>
                <a:ea typeface="+mj-ea"/>
                <a:cs typeface="+mj-cs"/>
              </a:rPr>
              <a:t>Arruns</a:t>
            </a:r>
            <a:r>
              <a:rPr lang="nl-NL" sz="2800" noProof="0" dirty="0" smtClean="0">
                <a:solidFill>
                  <a:schemeClr val="accent3">
                    <a:lumMod val="60000"/>
                    <a:lumOff val="40000"/>
                  </a:schemeClr>
                </a:solidFill>
                <a:latin typeface="+mj-lt"/>
                <a:ea typeface="+mj-ea"/>
                <a:cs typeface="+mj-cs"/>
              </a:rPr>
              <a:t> dan op zijn pa, die wel “ballen” had.</a:t>
            </a: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91</a:t>
            </a:fld>
            <a:endParaRPr lang="nl-NL"/>
          </a:p>
        </p:txBody>
      </p:sp>
      <p:sp>
        <p:nvSpPr>
          <p:cNvPr id="3" name="Rechthoek 2"/>
          <p:cNvSpPr/>
          <p:nvPr/>
        </p:nvSpPr>
        <p:spPr>
          <a:xfrm>
            <a:off x="179512" y="188640"/>
            <a:ext cx="8784976" cy="2657138"/>
          </a:xfrm>
          <a:prstGeom prst="rect">
            <a:avLst/>
          </a:prstGeom>
        </p:spPr>
        <p:txBody>
          <a:bodyPr wrap="square">
            <a:spAutoFit/>
          </a:bodyPr>
          <a:lstStyle/>
          <a:p>
            <a:pPr>
              <a:lnSpc>
                <a:spcPts val="4000"/>
              </a:lnSpc>
            </a:pPr>
            <a:r>
              <a:rPr lang="en-US" sz="2800" dirty="0" smtClean="0"/>
              <a:t>His </a:t>
            </a:r>
            <a:r>
              <a:rPr lang="en-US" sz="2800" dirty="0" err="1" smtClean="0"/>
              <a:t>aliisque</a:t>
            </a:r>
            <a:r>
              <a:rPr lang="en-US" sz="2800" dirty="0" smtClean="0"/>
              <a:t> </a:t>
            </a:r>
            <a:r>
              <a:rPr lang="en-US" sz="2800" dirty="0" err="1" smtClean="0"/>
              <a:t>increpando</a:t>
            </a:r>
            <a:r>
              <a:rPr lang="en-US" sz="2800" dirty="0" smtClean="0"/>
              <a:t> </a:t>
            </a:r>
            <a:r>
              <a:rPr lang="en-US" sz="2800" dirty="0" err="1" smtClean="0"/>
              <a:t>iuvenem</a:t>
            </a:r>
            <a:r>
              <a:rPr lang="en-US" sz="2800" dirty="0" smtClean="0"/>
              <a:t> </a:t>
            </a:r>
            <a:r>
              <a:rPr lang="en-US" sz="2800" dirty="0" err="1" smtClean="0"/>
              <a:t>instigat</a:t>
            </a:r>
            <a:r>
              <a:rPr lang="en-US" sz="2800" dirty="0" smtClean="0"/>
              <a:t>, </a:t>
            </a:r>
            <a:r>
              <a:rPr lang="en-US" sz="2800" dirty="0" err="1" smtClean="0"/>
              <a:t>nec</a:t>
            </a:r>
            <a:r>
              <a:rPr lang="en-US" sz="2800" dirty="0" smtClean="0"/>
              <a:t> </a:t>
            </a:r>
            <a:r>
              <a:rPr lang="en-US" sz="2800" dirty="0" err="1" smtClean="0"/>
              <a:t>conquiescere</a:t>
            </a:r>
            <a:r>
              <a:rPr lang="en-US" sz="2800" dirty="0" smtClean="0"/>
              <a:t> </a:t>
            </a:r>
            <a:r>
              <a:rPr lang="en-US" sz="2800" dirty="0" err="1" smtClean="0"/>
              <a:t>ipsa</a:t>
            </a:r>
            <a:r>
              <a:rPr lang="en-US" sz="2800" dirty="0" smtClean="0"/>
              <a:t> </a:t>
            </a:r>
            <a:r>
              <a:rPr lang="en-US" sz="2800" dirty="0" err="1" smtClean="0"/>
              <a:t>potest</a:t>
            </a:r>
            <a:r>
              <a:rPr lang="en-US" sz="2800" dirty="0" smtClean="0"/>
              <a:t> </a:t>
            </a:r>
            <a:r>
              <a:rPr lang="en-US" sz="2800" dirty="0" err="1" smtClean="0"/>
              <a:t>si</a:t>
            </a:r>
            <a:r>
              <a:rPr lang="en-US" sz="2800" dirty="0" smtClean="0"/>
              <a:t>, cum </a:t>
            </a:r>
            <a:r>
              <a:rPr lang="en-US" sz="2800" dirty="0" err="1" smtClean="0"/>
              <a:t>Tanaquil</a:t>
            </a:r>
            <a:r>
              <a:rPr lang="en-US" sz="2800" dirty="0" smtClean="0"/>
              <a:t>, </a:t>
            </a:r>
            <a:r>
              <a:rPr lang="en-US" sz="2800" dirty="0" err="1" smtClean="0"/>
              <a:t>peregrina</a:t>
            </a:r>
            <a:r>
              <a:rPr lang="en-US" sz="2800" dirty="0" smtClean="0"/>
              <a:t> </a:t>
            </a:r>
            <a:r>
              <a:rPr lang="en-US" sz="2800" dirty="0" err="1" smtClean="0"/>
              <a:t>mulier</a:t>
            </a:r>
            <a:r>
              <a:rPr lang="en-US" sz="2800" dirty="0" smtClean="0"/>
              <a:t>, </a:t>
            </a:r>
            <a:r>
              <a:rPr lang="en-US" sz="2800" dirty="0" err="1" smtClean="0"/>
              <a:t>tantum</a:t>
            </a:r>
            <a:r>
              <a:rPr lang="en-US" sz="2800" dirty="0" smtClean="0"/>
              <a:t> </a:t>
            </a:r>
            <a:r>
              <a:rPr lang="en-US" sz="2800" dirty="0" err="1" smtClean="0"/>
              <a:t>moliri</a:t>
            </a:r>
            <a:r>
              <a:rPr lang="en-US" sz="2800" dirty="0" smtClean="0"/>
              <a:t> </a:t>
            </a:r>
            <a:r>
              <a:rPr lang="en-US" sz="2800" dirty="0" err="1" smtClean="0"/>
              <a:t>potuisset</a:t>
            </a:r>
            <a:r>
              <a:rPr lang="en-US" sz="2800" dirty="0" smtClean="0"/>
              <a:t> </a:t>
            </a:r>
            <a:r>
              <a:rPr lang="en-US" sz="2800" dirty="0" err="1" smtClean="0"/>
              <a:t>animo</a:t>
            </a:r>
            <a:r>
              <a:rPr lang="en-US" sz="2800" dirty="0" smtClean="0"/>
              <a:t>, </a:t>
            </a:r>
            <a:r>
              <a:rPr lang="en-US" sz="2800" dirty="0" err="1" smtClean="0"/>
              <a:t>ut</a:t>
            </a:r>
            <a:r>
              <a:rPr lang="en-US" sz="2800" dirty="0" smtClean="0"/>
              <a:t> duo continua regna </a:t>
            </a:r>
            <a:r>
              <a:rPr lang="en-US" sz="2800" dirty="0" err="1" smtClean="0"/>
              <a:t>viro</a:t>
            </a:r>
            <a:r>
              <a:rPr lang="en-US" sz="2800" dirty="0" smtClean="0"/>
              <a:t> ac </a:t>
            </a:r>
            <a:r>
              <a:rPr lang="en-US" sz="2800" dirty="0" err="1" smtClean="0"/>
              <a:t>deinceps</a:t>
            </a:r>
            <a:r>
              <a:rPr lang="en-US" sz="2800" dirty="0" smtClean="0"/>
              <a:t> </a:t>
            </a:r>
            <a:r>
              <a:rPr lang="en-US" sz="2800" dirty="0" err="1" smtClean="0"/>
              <a:t>genero</a:t>
            </a:r>
            <a:r>
              <a:rPr lang="en-US" sz="2800" dirty="0" smtClean="0"/>
              <a:t> </a:t>
            </a:r>
            <a:r>
              <a:rPr lang="en-US" sz="2800" dirty="0" err="1" smtClean="0"/>
              <a:t>dedisset</a:t>
            </a:r>
            <a:r>
              <a:rPr lang="en-US" sz="2800" dirty="0" smtClean="0"/>
              <a:t>, </a:t>
            </a:r>
            <a:r>
              <a:rPr lang="en-US" sz="2800" dirty="0" err="1" smtClean="0"/>
              <a:t>ipsa</a:t>
            </a:r>
            <a:r>
              <a:rPr lang="en-US" sz="2800" dirty="0" smtClean="0"/>
              <a:t>, </a:t>
            </a:r>
            <a:r>
              <a:rPr lang="en-US" sz="2800" u="sng" dirty="0" err="1" smtClean="0">
                <a:solidFill>
                  <a:srgbClr val="00B050"/>
                </a:solidFill>
              </a:rPr>
              <a:t>regio</a:t>
            </a:r>
            <a:r>
              <a:rPr lang="en-US" sz="2800" u="sng" dirty="0" smtClean="0">
                <a:solidFill>
                  <a:srgbClr val="00B050"/>
                </a:solidFill>
              </a:rPr>
              <a:t> </a:t>
            </a:r>
            <a:r>
              <a:rPr lang="en-US" sz="2800" u="sng" dirty="0" err="1" smtClean="0">
                <a:solidFill>
                  <a:srgbClr val="00B050"/>
                </a:solidFill>
              </a:rPr>
              <a:t>semine</a:t>
            </a:r>
            <a:r>
              <a:rPr lang="en-US" sz="2800" u="sng" dirty="0" smtClean="0">
                <a:solidFill>
                  <a:srgbClr val="00B050"/>
                </a:solidFill>
              </a:rPr>
              <a:t> </a:t>
            </a:r>
            <a:r>
              <a:rPr lang="en-US" sz="2800" u="sng" dirty="0" err="1" smtClean="0">
                <a:solidFill>
                  <a:srgbClr val="00B050"/>
                </a:solidFill>
              </a:rPr>
              <a:t>orta</a:t>
            </a:r>
            <a:r>
              <a:rPr lang="en-US" sz="2800" dirty="0" smtClean="0"/>
              <a:t>, </a:t>
            </a:r>
            <a:r>
              <a:rPr lang="en-US" sz="2800" dirty="0" err="1" smtClean="0"/>
              <a:t>nullum</a:t>
            </a:r>
            <a:r>
              <a:rPr lang="en-US" sz="2800" dirty="0" smtClean="0"/>
              <a:t> momentum in </a:t>
            </a:r>
            <a:r>
              <a:rPr lang="en-US" sz="2800" dirty="0" err="1" smtClean="0"/>
              <a:t>dando</a:t>
            </a:r>
            <a:r>
              <a:rPr lang="en-US" sz="2800" dirty="0" smtClean="0"/>
              <a:t> </a:t>
            </a:r>
            <a:r>
              <a:rPr lang="en-US" sz="2800" dirty="0" err="1" smtClean="0"/>
              <a:t>adimendoque</a:t>
            </a:r>
            <a:r>
              <a:rPr lang="en-US" sz="2800" dirty="0" smtClean="0"/>
              <a:t> </a:t>
            </a:r>
            <a:r>
              <a:rPr lang="en-US" sz="2800" dirty="0" err="1" smtClean="0"/>
              <a:t>regno</a:t>
            </a:r>
            <a:r>
              <a:rPr lang="en-US" sz="2800" dirty="0" smtClean="0"/>
              <a:t> </a:t>
            </a:r>
            <a:r>
              <a:rPr lang="en-US" sz="2800" dirty="0" err="1" smtClean="0"/>
              <a:t>faceret</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50</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noProof="0" dirty="0" smtClean="0">
                <a:latin typeface="+mj-lt"/>
                <a:ea typeface="+mj-ea"/>
                <a:cs typeface="+mj-cs"/>
              </a:rPr>
              <a:t>Is </a:t>
            </a:r>
            <a:r>
              <a:rPr lang="nl-NL" sz="2800" dirty="0" err="1" smtClean="0">
                <a:latin typeface="+mj-lt"/>
                <a:ea typeface="+mj-ea"/>
                <a:cs typeface="+mj-cs"/>
              </a:rPr>
              <a:t>Tullia</a:t>
            </a:r>
            <a:r>
              <a:rPr lang="nl-NL" sz="2800" dirty="0" smtClean="0">
                <a:latin typeface="+mj-lt"/>
                <a:ea typeface="+mj-ea"/>
                <a:cs typeface="+mj-cs"/>
              </a:rPr>
              <a:t> inderdaad “regio </a:t>
            </a:r>
            <a:r>
              <a:rPr lang="nl-NL" sz="2800" dirty="0" err="1" smtClean="0">
                <a:latin typeface="+mj-lt"/>
                <a:ea typeface="+mj-ea"/>
                <a:cs typeface="+mj-cs"/>
              </a:rPr>
              <a:t>semine</a:t>
            </a:r>
            <a:r>
              <a:rPr lang="nl-NL" sz="2800" dirty="0" smtClean="0">
                <a:latin typeface="+mj-lt"/>
                <a:ea typeface="+mj-ea"/>
                <a:cs typeface="+mj-cs"/>
              </a:rPr>
              <a:t> </a:t>
            </a:r>
            <a:r>
              <a:rPr lang="nl-NL" sz="2800" dirty="0" err="1" smtClean="0">
                <a:latin typeface="+mj-lt"/>
                <a:ea typeface="+mj-ea"/>
                <a:cs typeface="+mj-cs"/>
              </a:rPr>
              <a:t>orta</a:t>
            </a:r>
            <a:r>
              <a:rPr lang="nl-NL" sz="2800" dirty="0" smtClean="0">
                <a:latin typeface="+mj-lt"/>
                <a:ea typeface="+mj-ea"/>
                <a:cs typeface="+mj-cs"/>
              </a:rPr>
              <a:t>” (r.4)?</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ja: pap was koning, zij dus van </a:t>
            </a:r>
            <a:r>
              <a:rPr lang="nl-NL" sz="2800" dirty="0" err="1" smtClean="0">
                <a:solidFill>
                  <a:srgbClr val="00B050"/>
                </a:solidFill>
                <a:latin typeface="+mj-lt"/>
                <a:ea typeface="+mj-ea"/>
                <a:cs typeface="+mj-cs"/>
              </a:rPr>
              <a:t>koninklijke</a:t>
            </a:r>
            <a:r>
              <a:rPr lang="nl-NL" sz="2800" dirty="0" smtClean="0">
                <a:solidFill>
                  <a:srgbClr val="00B050"/>
                </a:solidFill>
                <a:latin typeface="+mj-lt"/>
                <a:ea typeface="+mj-ea"/>
                <a:cs typeface="+mj-cs"/>
              </a:rPr>
              <a:t> bloede</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nee: pap was wel koning maar hij ging vreemd</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ja: pap was ooit koning geweest, nu niet meer</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nee: maar ze wilde dat heel graag, dus zei ze het</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92</a:t>
            </a:fld>
            <a:endParaRPr lang="nl-NL"/>
          </a:p>
        </p:txBody>
      </p:sp>
      <p:sp>
        <p:nvSpPr>
          <p:cNvPr id="3" name="Rechthoek 2"/>
          <p:cNvSpPr/>
          <p:nvPr/>
        </p:nvSpPr>
        <p:spPr>
          <a:xfrm>
            <a:off x="179512" y="188640"/>
            <a:ext cx="8784976" cy="2623667"/>
          </a:xfrm>
          <a:prstGeom prst="rect">
            <a:avLst/>
          </a:prstGeom>
        </p:spPr>
        <p:txBody>
          <a:bodyPr wrap="square">
            <a:spAutoFit/>
          </a:bodyPr>
          <a:lstStyle/>
          <a:p>
            <a:pPr>
              <a:lnSpc>
                <a:spcPts val="4000"/>
              </a:lnSpc>
            </a:pPr>
            <a:r>
              <a:rPr lang="en-US" sz="2800" dirty="0" smtClean="0"/>
              <a:t>His </a:t>
            </a:r>
            <a:r>
              <a:rPr lang="en-US" sz="2800" dirty="0" err="1" smtClean="0"/>
              <a:t>muliebribus</a:t>
            </a:r>
            <a:r>
              <a:rPr lang="en-US" sz="2800" dirty="0" smtClean="0"/>
              <a:t> </a:t>
            </a:r>
            <a:r>
              <a:rPr lang="en-US" sz="2800" dirty="0" err="1" smtClean="0"/>
              <a:t>instinctus</a:t>
            </a:r>
            <a:r>
              <a:rPr lang="en-US" sz="2800" dirty="0" smtClean="0"/>
              <a:t> </a:t>
            </a:r>
            <a:r>
              <a:rPr lang="en-US" sz="2800" dirty="0" err="1" smtClean="0"/>
              <a:t>furiis</a:t>
            </a:r>
            <a:r>
              <a:rPr lang="en-US" sz="2800" dirty="0" smtClean="0"/>
              <a:t> </a:t>
            </a:r>
            <a:r>
              <a:rPr lang="en-US" sz="2800" dirty="0" err="1" smtClean="0"/>
              <a:t>Tarquinius</a:t>
            </a:r>
            <a:r>
              <a:rPr lang="en-US" sz="2800" dirty="0" smtClean="0"/>
              <a:t> </a:t>
            </a:r>
            <a:r>
              <a:rPr lang="en-US" sz="2800" dirty="0" err="1" smtClean="0"/>
              <a:t>circumire</a:t>
            </a:r>
            <a:r>
              <a:rPr lang="en-US" sz="2800" dirty="0" smtClean="0"/>
              <a:t> et </a:t>
            </a:r>
            <a:r>
              <a:rPr lang="en-US" sz="2800" dirty="0" err="1" smtClean="0"/>
              <a:t>prensare</a:t>
            </a:r>
            <a:r>
              <a:rPr lang="en-US" sz="2800" dirty="0" smtClean="0"/>
              <a:t> </a:t>
            </a:r>
            <a:r>
              <a:rPr lang="en-US" sz="2800" dirty="0" err="1" smtClean="0"/>
              <a:t>minorum</a:t>
            </a:r>
            <a:r>
              <a:rPr lang="en-US" sz="2800" dirty="0" smtClean="0"/>
              <a:t> </a:t>
            </a:r>
            <a:r>
              <a:rPr lang="en-US" sz="2800" dirty="0" err="1" smtClean="0"/>
              <a:t>maxime</a:t>
            </a:r>
            <a:r>
              <a:rPr lang="en-US" sz="2800" dirty="0" smtClean="0"/>
              <a:t> </a:t>
            </a:r>
            <a:r>
              <a:rPr lang="en-US" sz="2800" dirty="0" err="1" smtClean="0"/>
              <a:t>gentium</a:t>
            </a:r>
            <a:r>
              <a:rPr lang="en-US" sz="2800" dirty="0" smtClean="0"/>
              <a:t> </a:t>
            </a:r>
            <a:r>
              <a:rPr lang="en-US" sz="2800" dirty="0" err="1" smtClean="0"/>
              <a:t>patres</a:t>
            </a:r>
            <a:r>
              <a:rPr lang="en-US" sz="2800" dirty="0" smtClean="0"/>
              <a:t>; </a:t>
            </a:r>
            <a:r>
              <a:rPr lang="en-US" sz="2800" dirty="0" err="1" smtClean="0"/>
              <a:t>admonere</a:t>
            </a:r>
            <a:r>
              <a:rPr lang="en-US" sz="2800" dirty="0" smtClean="0"/>
              <a:t> </a:t>
            </a:r>
            <a:r>
              <a:rPr lang="en-US" sz="2800" dirty="0" err="1" smtClean="0"/>
              <a:t>paterni</a:t>
            </a:r>
            <a:r>
              <a:rPr lang="en-US" sz="2800" dirty="0" smtClean="0"/>
              <a:t> </a:t>
            </a:r>
            <a:r>
              <a:rPr lang="en-US" sz="2800" dirty="0" err="1" smtClean="0"/>
              <a:t>beneficii</a:t>
            </a:r>
            <a:r>
              <a:rPr lang="en-US" sz="2800" dirty="0" smtClean="0"/>
              <a:t> ac pro </a:t>
            </a:r>
            <a:r>
              <a:rPr lang="en-US" sz="2800" dirty="0" err="1" smtClean="0"/>
              <a:t>eo</a:t>
            </a:r>
            <a:r>
              <a:rPr lang="en-US" sz="2800" dirty="0" smtClean="0"/>
              <a:t> </a:t>
            </a:r>
            <a:r>
              <a:rPr lang="en-US" sz="2800" dirty="0" err="1" smtClean="0"/>
              <a:t>gratiam</a:t>
            </a:r>
            <a:r>
              <a:rPr lang="en-US" sz="2800" dirty="0" smtClean="0"/>
              <a:t> </a:t>
            </a:r>
            <a:r>
              <a:rPr lang="en-US" sz="2800" dirty="0" err="1" smtClean="0"/>
              <a:t>repetere</a:t>
            </a:r>
            <a:r>
              <a:rPr lang="en-US" sz="2800" dirty="0" smtClean="0"/>
              <a:t>; </a:t>
            </a:r>
            <a:r>
              <a:rPr lang="en-US" sz="2800" dirty="0" err="1" smtClean="0"/>
              <a:t>allicere</a:t>
            </a:r>
            <a:r>
              <a:rPr lang="en-US" sz="2800" dirty="0" smtClean="0"/>
              <a:t> </a:t>
            </a:r>
            <a:r>
              <a:rPr lang="en-US" sz="2800" dirty="0" err="1" smtClean="0"/>
              <a:t>donis</a:t>
            </a:r>
            <a:r>
              <a:rPr lang="en-US" sz="2800" dirty="0" smtClean="0"/>
              <a:t> </a:t>
            </a:r>
            <a:r>
              <a:rPr lang="en-US" sz="2800" dirty="0" err="1" smtClean="0"/>
              <a:t>iuvenes</a:t>
            </a:r>
            <a:r>
              <a:rPr lang="en-US" sz="2800" dirty="0" smtClean="0"/>
              <a:t>; cum de se </a:t>
            </a:r>
            <a:r>
              <a:rPr lang="en-US" sz="2800" dirty="0" err="1" smtClean="0"/>
              <a:t>ingentia</a:t>
            </a:r>
            <a:r>
              <a:rPr lang="en-US" sz="2800" dirty="0" smtClean="0"/>
              <a:t> </a:t>
            </a:r>
            <a:r>
              <a:rPr lang="en-US" sz="2800" dirty="0" err="1" smtClean="0"/>
              <a:t>pollicendo</a:t>
            </a:r>
            <a:r>
              <a:rPr lang="en-US" sz="2800" dirty="0" smtClean="0"/>
              <a:t> </a:t>
            </a:r>
            <a:r>
              <a:rPr lang="en-US" sz="2800" dirty="0" err="1" smtClean="0"/>
              <a:t>tum</a:t>
            </a:r>
            <a:r>
              <a:rPr lang="en-US" sz="2800" dirty="0" smtClean="0"/>
              <a:t> </a:t>
            </a:r>
            <a:r>
              <a:rPr lang="en-US" sz="2800" dirty="0" err="1" smtClean="0"/>
              <a:t>regis</a:t>
            </a:r>
            <a:r>
              <a:rPr lang="en-US" sz="2800" dirty="0" smtClean="0"/>
              <a:t> </a:t>
            </a:r>
            <a:r>
              <a:rPr lang="en-US" sz="2800" dirty="0" err="1" smtClean="0"/>
              <a:t>criminibus</a:t>
            </a:r>
            <a:r>
              <a:rPr lang="en-US" sz="2800" dirty="0" smtClean="0"/>
              <a:t> omnibus </a:t>
            </a:r>
            <a:r>
              <a:rPr lang="en-US" sz="2800" dirty="0" err="1" smtClean="0"/>
              <a:t>locis</a:t>
            </a:r>
            <a:r>
              <a:rPr lang="en-US" sz="2800" dirty="0" smtClean="0"/>
              <a:t> </a:t>
            </a:r>
            <a:r>
              <a:rPr lang="en-US" sz="2800" dirty="0" err="1" smtClean="0"/>
              <a:t>crescere</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err="1" smtClean="0">
                <a:solidFill>
                  <a:schemeClr val="accent3">
                    <a:lumMod val="60000"/>
                    <a:lumOff val="40000"/>
                  </a:schemeClr>
                </a:solidFill>
                <a:latin typeface="+mj-lt"/>
                <a:ea typeface="+mj-ea"/>
                <a:cs typeface="+mj-cs"/>
              </a:rPr>
              <a:t>Tullia’s</a:t>
            </a:r>
            <a:r>
              <a:rPr lang="nl-NL" sz="2800" noProof="0" dirty="0" smtClean="0">
                <a:solidFill>
                  <a:schemeClr val="accent3">
                    <a:lumMod val="60000"/>
                    <a:lumOff val="40000"/>
                  </a:schemeClr>
                </a:solidFill>
                <a:latin typeface="+mj-lt"/>
                <a:ea typeface="+mj-ea"/>
                <a:cs typeface="+mj-cs"/>
              </a:rPr>
              <a:t> kritiek slaat aan en </a:t>
            </a:r>
            <a:r>
              <a:rPr lang="nl-NL" sz="2800" noProof="0" dirty="0" err="1" smtClean="0">
                <a:solidFill>
                  <a:schemeClr val="accent3">
                    <a:lumMod val="60000"/>
                    <a:lumOff val="40000"/>
                  </a:schemeClr>
                </a:solidFill>
                <a:latin typeface="+mj-lt"/>
                <a:ea typeface="+mj-ea"/>
                <a:cs typeface="+mj-cs"/>
              </a:rPr>
              <a:t>Lucius</a:t>
            </a:r>
            <a:r>
              <a:rPr lang="nl-NL" sz="2800" noProof="0" dirty="0" smtClean="0">
                <a:solidFill>
                  <a:schemeClr val="accent3">
                    <a:lumMod val="60000"/>
                    <a:lumOff val="40000"/>
                  </a:schemeClr>
                </a:solidFill>
                <a:latin typeface="+mj-lt"/>
                <a:ea typeface="+mj-ea"/>
                <a:cs typeface="+mj-cs"/>
              </a:rPr>
              <a:t> gaat netwerken. Hij herinnert de senatoren uit lagere kringen er nog eens aan dat ze die positie aan </a:t>
            </a:r>
            <a:r>
              <a:rPr lang="nl-NL" sz="2800" noProof="0" dirty="0" err="1" smtClean="0">
                <a:solidFill>
                  <a:schemeClr val="accent3">
                    <a:lumMod val="60000"/>
                    <a:lumOff val="40000"/>
                  </a:schemeClr>
                </a:solidFill>
                <a:latin typeface="+mj-lt"/>
                <a:ea typeface="+mj-ea"/>
                <a:cs typeface="+mj-cs"/>
              </a:rPr>
              <a:t>Priscus</a:t>
            </a:r>
            <a:r>
              <a:rPr lang="nl-NL" sz="2800" noProof="0" dirty="0" smtClean="0">
                <a:solidFill>
                  <a:schemeClr val="accent3">
                    <a:lumMod val="60000"/>
                    <a:lumOff val="40000"/>
                  </a:schemeClr>
                </a:solidFill>
                <a:latin typeface="+mj-lt"/>
                <a:ea typeface="+mj-ea"/>
                <a:cs typeface="+mj-cs"/>
              </a:rPr>
              <a:t> te danken hadden: of ze dat ook duidelijk willen maken. Hij stijgt in aanzien.</a:t>
            </a: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pic>
        <p:nvPicPr>
          <p:cNvPr id="174082" name="Picture 2" descr="http://t3.gstatic.com/images?q=tbn:ANd9GcTtMd4o6zPk1UbckbGowybSxDDWzXzy68NNSMX-0vqFNwXqkSlr"/>
          <p:cNvPicPr>
            <a:picLocks noChangeAspect="1" noChangeArrowheads="1"/>
          </p:cNvPicPr>
          <p:nvPr/>
        </p:nvPicPr>
        <p:blipFill>
          <a:blip r:embed="rId2" cstate="print"/>
          <a:srcRect l="3137" t="9042" r="7841" b="5425"/>
          <a:stretch>
            <a:fillRect/>
          </a:stretch>
        </p:blipFill>
        <p:spPr bwMode="auto">
          <a:xfrm>
            <a:off x="4644008" y="2348880"/>
            <a:ext cx="2736304" cy="2279940"/>
          </a:xfrm>
          <a:prstGeom prst="rect">
            <a:avLst/>
          </a:prstGeom>
          <a:noFill/>
        </p:spPr>
      </p:pic>
      <p:sp>
        <p:nvSpPr>
          <p:cNvPr id="6" name="Rechthoek 5"/>
          <p:cNvSpPr/>
          <p:nvPr/>
        </p:nvSpPr>
        <p:spPr>
          <a:xfrm>
            <a:off x="1475656" y="3284984"/>
            <a:ext cx="3120854" cy="461665"/>
          </a:xfrm>
          <a:prstGeom prst="rect">
            <a:avLst/>
          </a:prstGeom>
        </p:spPr>
        <p:txBody>
          <a:bodyPr wrap="none">
            <a:spAutoFit/>
          </a:bodyPr>
          <a:lstStyle/>
          <a:p>
            <a:r>
              <a:rPr lang="en-US" sz="2400" i="1" dirty="0" smtClean="0"/>
              <a:t>…</a:t>
            </a:r>
            <a:r>
              <a:rPr lang="en-US" sz="2400" i="1" dirty="0" err="1" smtClean="0"/>
              <a:t>Tarquinius</a:t>
            </a:r>
            <a:r>
              <a:rPr lang="en-US" sz="2400" i="1" dirty="0" smtClean="0"/>
              <a:t> </a:t>
            </a:r>
            <a:r>
              <a:rPr lang="en-US" sz="2400" i="1" dirty="0" err="1" smtClean="0"/>
              <a:t>circumire</a:t>
            </a:r>
            <a:r>
              <a:rPr lang="en-US" sz="2400" i="1" dirty="0" smtClean="0"/>
              <a:t>…</a:t>
            </a:r>
            <a:endParaRPr lang="nl-NL" sz="2400" i="1"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93</a:t>
            </a:fld>
            <a:endParaRPr lang="nl-NL"/>
          </a:p>
        </p:txBody>
      </p:sp>
      <p:sp>
        <p:nvSpPr>
          <p:cNvPr id="3" name="Rechthoek 2"/>
          <p:cNvSpPr/>
          <p:nvPr/>
        </p:nvSpPr>
        <p:spPr>
          <a:xfrm>
            <a:off x="179512" y="188640"/>
            <a:ext cx="5400600" cy="3683060"/>
          </a:xfrm>
          <a:prstGeom prst="rect">
            <a:avLst/>
          </a:prstGeom>
        </p:spPr>
        <p:txBody>
          <a:bodyPr wrap="square">
            <a:spAutoFit/>
          </a:bodyPr>
          <a:lstStyle/>
          <a:p>
            <a:pPr>
              <a:lnSpc>
                <a:spcPts val="4000"/>
              </a:lnSpc>
            </a:pPr>
            <a:r>
              <a:rPr lang="en-US" sz="2800" dirty="0" err="1" smtClean="0"/>
              <a:t>Postremo</a:t>
            </a:r>
            <a:r>
              <a:rPr lang="en-US" sz="2800" dirty="0" smtClean="0"/>
              <a:t>, </a:t>
            </a:r>
            <a:r>
              <a:rPr lang="en-US" sz="2800" dirty="0" err="1" smtClean="0"/>
              <a:t>ut</a:t>
            </a:r>
            <a:r>
              <a:rPr lang="en-US" sz="2800" dirty="0" smtClean="0"/>
              <a:t> </a:t>
            </a:r>
            <a:r>
              <a:rPr lang="en-US" sz="2800" dirty="0" err="1" smtClean="0"/>
              <a:t>iam</a:t>
            </a:r>
            <a:r>
              <a:rPr lang="en-US" sz="2800" dirty="0" smtClean="0"/>
              <a:t> </a:t>
            </a:r>
            <a:r>
              <a:rPr lang="en-US" sz="2800" dirty="0" err="1" smtClean="0"/>
              <a:t>agendae</a:t>
            </a:r>
            <a:r>
              <a:rPr lang="en-US" sz="2800" dirty="0" smtClean="0"/>
              <a:t> </a:t>
            </a:r>
            <a:r>
              <a:rPr lang="en-US" sz="2800" dirty="0" err="1" smtClean="0"/>
              <a:t>rei</a:t>
            </a:r>
            <a:r>
              <a:rPr lang="en-US" sz="2800" dirty="0" smtClean="0"/>
              <a:t> tempus </a:t>
            </a:r>
            <a:r>
              <a:rPr lang="en-US" sz="2800" dirty="0" err="1" smtClean="0"/>
              <a:t>visum</a:t>
            </a:r>
            <a:r>
              <a:rPr lang="en-US" sz="2800" dirty="0" smtClean="0"/>
              <a:t> </a:t>
            </a:r>
            <a:r>
              <a:rPr lang="en-US" sz="2800" dirty="0" err="1" smtClean="0"/>
              <a:t>est</a:t>
            </a:r>
            <a:r>
              <a:rPr lang="en-US" sz="2800" dirty="0" smtClean="0"/>
              <a:t>, </a:t>
            </a:r>
            <a:r>
              <a:rPr lang="en-US" sz="2800" dirty="0" err="1" smtClean="0"/>
              <a:t>stipatus</a:t>
            </a:r>
            <a:r>
              <a:rPr lang="en-US" sz="2800" dirty="0" smtClean="0"/>
              <a:t> </a:t>
            </a:r>
            <a:r>
              <a:rPr lang="en-US" sz="2800" dirty="0" err="1" smtClean="0"/>
              <a:t>agmine</a:t>
            </a:r>
            <a:r>
              <a:rPr lang="en-US" sz="2800" dirty="0" smtClean="0"/>
              <a:t> </a:t>
            </a:r>
            <a:r>
              <a:rPr lang="en-US" sz="2800" dirty="0" err="1" smtClean="0"/>
              <a:t>armatorum</a:t>
            </a:r>
            <a:r>
              <a:rPr lang="en-US" sz="2800" dirty="0" smtClean="0"/>
              <a:t> in forum  </a:t>
            </a:r>
            <a:r>
              <a:rPr lang="en-US" sz="2800" dirty="0" err="1" smtClean="0"/>
              <a:t>inrupit</a:t>
            </a:r>
            <a:r>
              <a:rPr lang="en-US" sz="2800" dirty="0" smtClean="0"/>
              <a:t>. </a:t>
            </a:r>
            <a:r>
              <a:rPr lang="en-US" sz="2800" dirty="0" err="1" smtClean="0"/>
              <a:t>Inde</a:t>
            </a:r>
            <a:r>
              <a:rPr lang="en-US" sz="2800" dirty="0" smtClean="0"/>
              <a:t>, omnibus </a:t>
            </a:r>
            <a:r>
              <a:rPr lang="en-US" sz="2800" dirty="0" err="1" smtClean="0"/>
              <a:t>perculsis</a:t>
            </a:r>
            <a:r>
              <a:rPr lang="en-US" sz="2800" dirty="0" smtClean="0"/>
              <a:t> </a:t>
            </a:r>
            <a:r>
              <a:rPr lang="en-US" sz="2800" dirty="0" err="1" smtClean="0"/>
              <a:t>pavore</a:t>
            </a:r>
            <a:r>
              <a:rPr lang="en-US" sz="2800" dirty="0" smtClean="0"/>
              <a:t>, in </a:t>
            </a:r>
            <a:r>
              <a:rPr lang="en-US" sz="2800" dirty="0" err="1" smtClean="0"/>
              <a:t>regia</a:t>
            </a:r>
            <a:r>
              <a:rPr lang="en-US" sz="2800" dirty="0" smtClean="0"/>
              <a:t> </a:t>
            </a:r>
            <a:r>
              <a:rPr lang="en-US" sz="2800" dirty="0" err="1" smtClean="0"/>
              <a:t>sede</a:t>
            </a:r>
            <a:r>
              <a:rPr lang="en-US" sz="2800" dirty="0" smtClean="0"/>
              <a:t> pro curia </a:t>
            </a:r>
            <a:r>
              <a:rPr lang="en-US" sz="2800" dirty="0" err="1" smtClean="0"/>
              <a:t>sedens</a:t>
            </a:r>
            <a:r>
              <a:rPr lang="en-US" sz="2800" dirty="0" smtClean="0"/>
              <a:t>, </a:t>
            </a:r>
            <a:r>
              <a:rPr lang="en-US" sz="2800" dirty="0" err="1" smtClean="0"/>
              <a:t>patres</a:t>
            </a:r>
            <a:r>
              <a:rPr lang="en-US" sz="2800" dirty="0" smtClean="0"/>
              <a:t> in </a:t>
            </a:r>
            <a:r>
              <a:rPr lang="en-US" sz="2800" dirty="0" err="1" smtClean="0"/>
              <a:t>curiam</a:t>
            </a:r>
            <a:r>
              <a:rPr lang="en-US" sz="2800" dirty="0" smtClean="0"/>
              <a:t> per </a:t>
            </a:r>
            <a:r>
              <a:rPr lang="en-US" sz="2800" dirty="0" err="1" smtClean="0"/>
              <a:t>praeconem</a:t>
            </a:r>
            <a:r>
              <a:rPr lang="en-US" sz="2800" dirty="0" smtClean="0"/>
              <a:t> ad </a:t>
            </a:r>
          </a:p>
          <a:p>
            <a:pPr>
              <a:lnSpc>
                <a:spcPts val="4000"/>
              </a:lnSpc>
            </a:pPr>
            <a:r>
              <a:rPr lang="en-US" sz="2800" dirty="0" err="1" smtClean="0"/>
              <a:t>regem</a:t>
            </a:r>
            <a:r>
              <a:rPr lang="en-US" sz="2800" dirty="0" smtClean="0"/>
              <a:t> </a:t>
            </a:r>
            <a:r>
              <a:rPr lang="en-US" sz="2800" dirty="0" err="1" smtClean="0"/>
              <a:t>Tarquinium</a:t>
            </a:r>
            <a:r>
              <a:rPr lang="en-US" sz="2800" dirty="0" smtClean="0"/>
              <a:t> </a:t>
            </a:r>
            <a:r>
              <a:rPr lang="en-US" sz="2800" dirty="0" err="1" smtClean="0"/>
              <a:t>citari</a:t>
            </a:r>
            <a:r>
              <a:rPr lang="en-US" sz="2800" dirty="0" smtClean="0"/>
              <a:t> </a:t>
            </a:r>
            <a:r>
              <a:rPr lang="en-US" sz="2800" dirty="0" err="1" smtClean="0"/>
              <a:t>iussit</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err="1" smtClean="0">
                <a:solidFill>
                  <a:schemeClr val="accent3">
                    <a:lumMod val="60000"/>
                    <a:lumOff val="40000"/>
                  </a:schemeClr>
                </a:solidFill>
                <a:latin typeface="+mj-lt"/>
                <a:ea typeface="+mj-ea"/>
                <a:cs typeface="+mj-cs"/>
              </a:rPr>
              <a:t>Lucius</a:t>
            </a:r>
            <a:r>
              <a:rPr lang="nl-NL" sz="2800" noProof="0" dirty="0" smtClean="0">
                <a:solidFill>
                  <a:schemeClr val="accent3">
                    <a:lumMod val="60000"/>
                    <a:lumOff val="40000"/>
                  </a:schemeClr>
                </a:solidFill>
                <a:latin typeface="+mj-lt"/>
                <a:ea typeface="+mj-ea"/>
                <a:cs typeface="+mj-cs"/>
              </a:rPr>
              <a:t> wacht het beste moment af en gaat dan met een indrukwekkende stoet naar het forum, waar hij zich demonstratief op een troon zet en de senatoren ontbiedt bij “koning” </a:t>
            </a:r>
            <a:r>
              <a:rPr lang="nl-NL" sz="2800" noProof="0" dirty="0" err="1" smtClean="0">
                <a:solidFill>
                  <a:schemeClr val="accent3">
                    <a:lumMod val="60000"/>
                    <a:lumOff val="40000"/>
                  </a:schemeClr>
                </a:solidFill>
                <a:latin typeface="+mj-lt"/>
                <a:ea typeface="+mj-ea"/>
                <a:cs typeface="+mj-cs"/>
              </a:rPr>
              <a:t>Tarquinius</a:t>
            </a:r>
            <a:r>
              <a:rPr lang="nl-NL" sz="2800" noProof="0" dirty="0" smtClean="0">
                <a:solidFill>
                  <a:schemeClr val="accent3">
                    <a:lumMod val="60000"/>
                    <a:lumOff val="40000"/>
                  </a:schemeClr>
                </a:solidFill>
                <a:latin typeface="+mj-lt"/>
                <a:ea typeface="+mj-ea"/>
                <a:cs typeface="+mj-cs"/>
              </a:rPr>
              <a:t>. Dat was ie helemaal nog niet!!</a:t>
            </a: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pic>
        <p:nvPicPr>
          <p:cNvPr id="5" name="Picture 2" descr="File:Comic History of Rome Table 02 Tarquinius Superbus makes himself King.jpg">
            <a:hlinkClick r:id="rId2"/>
          </p:cNvPr>
          <p:cNvPicPr>
            <a:picLocks noChangeAspect="1" noChangeArrowheads="1"/>
          </p:cNvPicPr>
          <p:nvPr/>
        </p:nvPicPr>
        <p:blipFill>
          <a:blip r:embed="rId3" cstate="print"/>
          <a:srcRect/>
          <a:stretch>
            <a:fillRect/>
          </a:stretch>
        </p:blipFill>
        <p:spPr bwMode="auto">
          <a:xfrm>
            <a:off x="5364088" y="188640"/>
            <a:ext cx="3535150" cy="2448092"/>
          </a:xfrm>
          <a:prstGeom prst="rect">
            <a:avLst/>
          </a:prstGeom>
          <a:noFill/>
        </p:spPr>
      </p:pic>
      <p:sp>
        <p:nvSpPr>
          <p:cNvPr id="6" name="Rechthoek 5"/>
          <p:cNvSpPr/>
          <p:nvPr/>
        </p:nvSpPr>
        <p:spPr>
          <a:xfrm>
            <a:off x="5292080" y="2636912"/>
            <a:ext cx="3597460" cy="400110"/>
          </a:xfrm>
          <a:prstGeom prst="rect">
            <a:avLst/>
          </a:prstGeom>
        </p:spPr>
        <p:txBody>
          <a:bodyPr wrap="none">
            <a:spAutoFit/>
          </a:bodyPr>
          <a:lstStyle/>
          <a:p>
            <a:r>
              <a:rPr lang="en-US" sz="2000" i="1" dirty="0" smtClean="0"/>
              <a:t>…in </a:t>
            </a:r>
            <a:r>
              <a:rPr lang="en-US" sz="2000" i="1" dirty="0" err="1" smtClean="0"/>
              <a:t>regia</a:t>
            </a:r>
            <a:r>
              <a:rPr lang="en-US" sz="2000" i="1" dirty="0" smtClean="0"/>
              <a:t> </a:t>
            </a:r>
            <a:r>
              <a:rPr lang="en-US" sz="2000" i="1" dirty="0" err="1" smtClean="0"/>
              <a:t>sede</a:t>
            </a:r>
            <a:r>
              <a:rPr lang="en-US" sz="2000" i="1" dirty="0" smtClean="0"/>
              <a:t> pro curia </a:t>
            </a:r>
            <a:r>
              <a:rPr lang="en-US" sz="2000" i="1" dirty="0" err="1" smtClean="0"/>
              <a:t>sedens</a:t>
            </a:r>
            <a:r>
              <a:rPr lang="en-US" sz="2000" i="1" dirty="0" smtClean="0"/>
              <a:t>…</a:t>
            </a:r>
            <a:endParaRPr lang="nl-NL" sz="2000" i="1"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94</a:t>
            </a:fld>
            <a:endParaRPr lang="nl-NL"/>
          </a:p>
        </p:txBody>
      </p:sp>
      <p:sp>
        <p:nvSpPr>
          <p:cNvPr id="3" name="Rechthoek 2"/>
          <p:cNvSpPr/>
          <p:nvPr/>
        </p:nvSpPr>
        <p:spPr>
          <a:xfrm>
            <a:off x="179512" y="188640"/>
            <a:ext cx="8712968" cy="3683060"/>
          </a:xfrm>
          <a:prstGeom prst="rect">
            <a:avLst/>
          </a:prstGeom>
        </p:spPr>
        <p:txBody>
          <a:bodyPr wrap="square">
            <a:spAutoFit/>
          </a:bodyPr>
          <a:lstStyle/>
          <a:p>
            <a:pPr>
              <a:lnSpc>
                <a:spcPts val="4000"/>
              </a:lnSpc>
            </a:pPr>
            <a:r>
              <a:rPr lang="en-US" sz="2800" dirty="0" err="1" smtClean="0"/>
              <a:t>Convenere</a:t>
            </a:r>
            <a:r>
              <a:rPr lang="en-US" sz="2800" dirty="0" smtClean="0"/>
              <a:t> </a:t>
            </a:r>
            <a:r>
              <a:rPr lang="en-US" sz="2800" dirty="0" err="1" smtClean="0"/>
              <a:t>extemplo</a:t>
            </a:r>
            <a:r>
              <a:rPr lang="en-US" sz="2800" dirty="0" smtClean="0"/>
              <a:t>, </a:t>
            </a:r>
            <a:r>
              <a:rPr lang="en-US" sz="2800" dirty="0" err="1" smtClean="0"/>
              <a:t>alii</a:t>
            </a:r>
            <a:r>
              <a:rPr lang="en-US" sz="2800" dirty="0" smtClean="0"/>
              <a:t> </a:t>
            </a:r>
            <a:r>
              <a:rPr lang="en-US" sz="2800" dirty="0" err="1" smtClean="0"/>
              <a:t>iam</a:t>
            </a:r>
            <a:r>
              <a:rPr lang="en-US" sz="2800" dirty="0" smtClean="0"/>
              <a:t> ante ad hoc </a:t>
            </a:r>
            <a:r>
              <a:rPr lang="en-US" sz="2800" dirty="0" err="1" smtClean="0"/>
              <a:t>praeparati</a:t>
            </a:r>
            <a:r>
              <a:rPr lang="en-US" sz="2800" dirty="0" smtClean="0"/>
              <a:t>, </a:t>
            </a:r>
            <a:r>
              <a:rPr lang="en-US" sz="2800" dirty="0" err="1" smtClean="0"/>
              <a:t>alii</a:t>
            </a:r>
            <a:r>
              <a:rPr lang="en-US" sz="2800" dirty="0" smtClean="0"/>
              <a:t> </a:t>
            </a:r>
            <a:r>
              <a:rPr lang="en-US" sz="2800" dirty="0" err="1" smtClean="0"/>
              <a:t>metu</a:t>
            </a:r>
            <a:r>
              <a:rPr lang="en-US" sz="2800" dirty="0" smtClean="0"/>
              <a:t> ne non </a:t>
            </a:r>
            <a:r>
              <a:rPr lang="en-US" sz="2800" dirty="0" err="1" smtClean="0"/>
              <a:t>venisse</a:t>
            </a:r>
            <a:r>
              <a:rPr lang="en-US" sz="2800" dirty="0" smtClean="0"/>
              <a:t> </a:t>
            </a:r>
            <a:r>
              <a:rPr lang="en-US" sz="2800" dirty="0" err="1" smtClean="0"/>
              <a:t>fraudi</a:t>
            </a:r>
            <a:r>
              <a:rPr lang="en-US" sz="2800" dirty="0" smtClean="0"/>
              <a:t> </a:t>
            </a:r>
            <a:r>
              <a:rPr lang="en-US" sz="2800" dirty="0" err="1" smtClean="0"/>
              <a:t>esset</a:t>
            </a:r>
            <a:r>
              <a:rPr lang="en-US" sz="2800" dirty="0" smtClean="0"/>
              <a:t>, </a:t>
            </a:r>
            <a:r>
              <a:rPr lang="en-US" sz="2800" dirty="0" err="1" smtClean="0"/>
              <a:t>novitate</a:t>
            </a:r>
            <a:r>
              <a:rPr lang="en-US" sz="2800" dirty="0" smtClean="0"/>
              <a:t> ac </a:t>
            </a:r>
            <a:r>
              <a:rPr lang="en-US" sz="2800" dirty="0" err="1" smtClean="0"/>
              <a:t>miraculo</a:t>
            </a:r>
            <a:r>
              <a:rPr lang="en-US" sz="2800" dirty="0" smtClean="0"/>
              <a:t> </a:t>
            </a:r>
            <a:r>
              <a:rPr lang="en-US" sz="2800" dirty="0" err="1" smtClean="0"/>
              <a:t>attoniti</a:t>
            </a:r>
            <a:r>
              <a:rPr lang="en-US" sz="2800" dirty="0" smtClean="0"/>
              <a:t> et </a:t>
            </a:r>
            <a:r>
              <a:rPr lang="en-US" sz="2800" dirty="0" err="1" smtClean="0"/>
              <a:t>iam</a:t>
            </a:r>
            <a:r>
              <a:rPr lang="en-US" sz="2800" dirty="0" smtClean="0"/>
              <a:t> de </a:t>
            </a:r>
            <a:r>
              <a:rPr lang="en-US" sz="2800" dirty="0" err="1" smtClean="0"/>
              <a:t>Servio</a:t>
            </a:r>
            <a:r>
              <a:rPr lang="en-US" sz="2800" dirty="0" smtClean="0"/>
              <a:t> </a:t>
            </a:r>
            <a:r>
              <a:rPr lang="en-US" sz="2800" dirty="0" err="1" smtClean="0"/>
              <a:t>actum</a:t>
            </a:r>
            <a:r>
              <a:rPr lang="en-US" sz="2800" dirty="0" smtClean="0"/>
              <a:t> </a:t>
            </a:r>
            <a:r>
              <a:rPr lang="en-US" sz="2800" dirty="0" err="1" smtClean="0"/>
              <a:t>rati</a:t>
            </a:r>
            <a:r>
              <a:rPr lang="en-US" sz="2800" dirty="0" smtClean="0"/>
              <a:t>. </a:t>
            </a:r>
            <a:r>
              <a:rPr lang="en-US" sz="2800" dirty="0" err="1" smtClean="0"/>
              <a:t>Ibi</a:t>
            </a:r>
            <a:r>
              <a:rPr lang="en-US" sz="2800" dirty="0" smtClean="0"/>
              <a:t> </a:t>
            </a:r>
            <a:r>
              <a:rPr lang="en-US" sz="2800" dirty="0" err="1" smtClean="0"/>
              <a:t>Tarquinius</a:t>
            </a:r>
            <a:r>
              <a:rPr lang="en-US" sz="2800" dirty="0" smtClean="0"/>
              <a:t> male-dicta </a:t>
            </a:r>
            <a:r>
              <a:rPr lang="en-US" sz="2800" dirty="0" err="1" smtClean="0"/>
              <a:t>ab</a:t>
            </a:r>
            <a:r>
              <a:rPr lang="en-US" sz="2800" dirty="0" smtClean="0"/>
              <a:t> </a:t>
            </a:r>
            <a:r>
              <a:rPr lang="en-US" sz="2800" dirty="0" err="1" smtClean="0"/>
              <a:t>stirpe</a:t>
            </a:r>
            <a:r>
              <a:rPr lang="en-US" sz="2800" dirty="0" smtClean="0"/>
              <a:t> </a:t>
            </a:r>
            <a:r>
              <a:rPr lang="en-US" sz="2800" dirty="0" err="1" smtClean="0"/>
              <a:t>ultima</a:t>
            </a:r>
            <a:r>
              <a:rPr lang="en-US" sz="2800" dirty="0" smtClean="0"/>
              <a:t> </a:t>
            </a:r>
            <a:r>
              <a:rPr lang="en-US" sz="2800" dirty="0" err="1" smtClean="0"/>
              <a:t>orsus</a:t>
            </a:r>
            <a:r>
              <a:rPr lang="en-US" sz="2800" dirty="0" smtClean="0"/>
              <a:t>: </a:t>
            </a:r>
            <a:r>
              <a:rPr lang="en-US" sz="2800" dirty="0" err="1" smtClean="0">
                <a:solidFill>
                  <a:srgbClr val="FFFF00"/>
                </a:solidFill>
              </a:rPr>
              <a:t>servum</a:t>
            </a:r>
            <a:r>
              <a:rPr lang="en-US" sz="2800" dirty="0" smtClean="0">
                <a:solidFill>
                  <a:srgbClr val="FFFF00"/>
                </a:solidFill>
              </a:rPr>
              <a:t> </a:t>
            </a:r>
            <a:r>
              <a:rPr lang="en-US" sz="2800" dirty="0" err="1" smtClean="0">
                <a:solidFill>
                  <a:srgbClr val="FFFF00"/>
                </a:solidFill>
              </a:rPr>
              <a:t>servaque</a:t>
            </a:r>
            <a:r>
              <a:rPr lang="en-US" sz="2800" dirty="0" smtClean="0">
                <a:solidFill>
                  <a:srgbClr val="FFFF00"/>
                </a:solidFill>
              </a:rPr>
              <a:t> </a:t>
            </a:r>
            <a:r>
              <a:rPr lang="en-US" sz="2800" dirty="0" err="1" smtClean="0">
                <a:solidFill>
                  <a:srgbClr val="FFFF00"/>
                </a:solidFill>
              </a:rPr>
              <a:t>natum</a:t>
            </a:r>
            <a:r>
              <a:rPr lang="en-US" sz="2800" dirty="0" smtClean="0">
                <a:solidFill>
                  <a:srgbClr val="FFFF00"/>
                </a:solidFill>
              </a:rPr>
              <a:t> post mortem </a:t>
            </a:r>
            <a:r>
              <a:rPr lang="en-US" sz="2800" dirty="0" err="1" smtClean="0">
                <a:solidFill>
                  <a:srgbClr val="FFFF00"/>
                </a:solidFill>
              </a:rPr>
              <a:t>indignam</a:t>
            </a:r>
            <a:r>
              <a:rPr lang="en-US" sz="2800" dirty="0" smtClean="0">
                <a:solidFill>
                  <a:srgbClr val="FFFF00"/>
                </a:solidFill>
              </a:rPr>
              <a:t> parentis sui, non </a:t>
            </a:r>
            <a:r>
              <a:rPr lang="en-US" sz="2800" dirty="0" err="1" smtClean="0">
                <a:solidFill>
                  <a:srgbClr val="FFFF00"/>
                </a:solidFill>
              </a:rPr>
              <a:t>interregno</a:t>
            </a:r>
            <a:r>
              <a:rPr lang="en-US" sz="2800" dirty="0" smtClean="0">
                <a:solidFill>
                  <a:srgbClr val="FFFF00"/>
                </a:solidFill>
              </a:rPr>
              <a:t>, </a:t>
            </a:r>
            <a:r>
              <a:rPr lang="en-US" sz="2800" dirty="0" err="1" smtClean="0">
                <a:solidFill>
                  <a:srgbClr val="FFFF00"/>
                </a:solidFill>
              </a:rPr>
              <a:t>ut</a:t>
            </a:r>
            <a:r>
              <a:rPr lang="en-US" sz="2800" dirty="0" smtClean="0">
                <a:solidFill>
                  <a:srgbClr val="FFFF00"/>
                </a:solidFill>
              </a:rPr>
              <a:t> </a:t>
            </a:r>
            <a:r>
              <a:rPr lang="en-US" sz="2800" dirty="0" err="1" smtClean="0">
                <a:solidFill>
                  <a:srgbClr val="FFFF00"/>
                </a:solidFill>
              </a:rPr>
              <a:t>antea</a:t>
            </a:r>
            <a:r>
              <a:rPr lang="en-US" sz="2800" dirty="0" smtClean="0">
                <a:solidFill>
                  <a:srgbClr val="FFFF00"/>
                </a:solidFill>
              </a:rPr>
              <a:t>, </a:t>
            </a:r>
            <a:r>
              <a:rPr lang="en-US" sz="2800" dirty="0" err="1" smtClean="0">
                <a:solidFill>
                  <a:srgbClr val="FFFF00"/>
                </a:solidFill>
              </a:rPr>
              <a:t>inito</a:t>
            </a:r>
            <a:r>
              <a:rPr lang="en-US" sz="2800" dirty="0" smtClean="0">
                <a:solidFill>
                  <a:srgbClr val="FFFF00"/>
                </a:solidFill>
              </a:rPr>
              <a:t>, non </a:t>
            </a:r>
            <a:r>
              <a:rPr lang="en-US" sz="2800" dirty="0" err="1" smtClean="0">
                <a:solidFill>
                  <a:srgbClr val="FFFF00"/>
                </a:solidFill>
              </a:rPr>
              <a:t>comitiis</a:t>
            </a:r>
            <a:r>
              <a:rPr lang="en-US" sz="2800" dirty="0" smtClean="0">
                <a:solidFill>
                  <a:srgbClr val="FFFF00"/>
                </a:solidFill>
              </a:rPr>
              <a:t> </a:t>
            </a:r>
            <a:r>
              <a:rPr lang="en-US" sz="2800" dirty="0" err="1" smtClean="0">
                <a:solidFill>
                  <a:srgbClr val="FFFF00"/>
                </a:solidFill>
              </a:rPr>
              <a:t>habitis</a:t>
            </a:r>
            <a:r>
              <a:rPr lang="en-US" sz="2800" dirty="0" smtClean="0">
                <a:solidFill>
                  <a:srgbClr val="FFFF00"/>
                </a:solidFill>
              </a:rPr>
              <a:t>, non per </a:t>
            </a:r>
            <a:r>
              <a:rPr lang="en-US" sz="2800" dirty="0" err="1" smtClean="0">
                <a:solidFill>
                  <a:srgbClr val="FFFF00"/>
                </a:solidFill>
              </a:rPr>
              <a:t>suffragium</a:t>
            </a:r>
            <a:r>
              <a:rPr lang="en-US" sz="2800" dirty="0" smtClean="0">
                <a:solidFill>
                  <a:srgbClr val="FFFF00"/>
                </a:solidFill>
              </a:rPr>
              <a:t> </a:t>
            </a:r>
            <a:r>
              <a:rPr lang="en-US" sz="2800" dirty="0" err="1" smtClean="0">
                <a:solidFill>
                  <a:srgbClr val="FFFF00"/>
                </a:solidFill>
              </a:rPr>
              <a:t>populi</a:t>
            </a:r>
            <a:r>
              <a:rPr lang="en-US" sz="2800" dirty="0" smtClean="0">
                <a:solidFill>
                  <a:srgbClr val="FFFF00"/>
                </a:solidFill>
              </a:rPr>
              <a:t>, non </a:t>
            </a:r>
            <a:r>
              <a:rPr lang="en-US" sz="2800" dirty="0" err="1" smtClean="0">
                <a:solidFill>
                  <a:srgbClr val="FFFF00"/>
                </a:solidFill>
              </a:rPr>
              <a:t>auctoribus</a:t>
            </a:r>
            <a:r>
              <a:rPr lang="en-US" sz="2800" dirty="0" smtClean="0">
                <a:solidFill>
                  <a:srgbClr val="FFFF00"/>
                </a:solidFill>
              </a:rPr>
              <a:t> </a:t>
            </a:r>
            <a:r>
              <a:rPr lang="en-US" sz="2800" dirty="0" err="1" smtClean="0">
                <a:solidFill>
                  <a:srgbClr val="FFFF00"/>
                </a:solidFill>
              </a:rPr>
              <a:t>patribus</a:t>
            </a:r>
            <a:r>
              <a:rPr lang="en-US" sz="2800" dirty="0" smtClean="0">
                <a:solidFill>
                  <a:srgbClr val="FFFF00"/>
                </a:solidFill>
              </a:rPr>
              <a:t>, </a:t>
            </a:r>
            <a:r>
              <a:rPr lang="en-US" sz="2800" dirty="0" err="1" smtClean="0">
                <a:solidFill>
                  <a:srgbClr val="FFFF00"/>
                </a:solidFill>
              </a:rPr>
              <a:t>muliebri</a:t>
            </a:r>
            <a:r>
              <a:rPr lang="en-US" sz="2800" dirty="0" smtClean="0">
                <a:solidFill>
                  <a:srgbClr val="FFFF00"/>
                </a:solidFill>
              </a:rPr>
              <a:t> </a:t>
            </a:r>
            <a:r>
              <a:rPr lang="en-US" sz="2800" dirty="0" err="1" smtClean="0">
                <a:solidFill>
                  <a:srgbClr val="FFFF00"/>
                </a:solidFill>
              </a:rPr>
              <a:t>dono</a:t>
            </a:r>
            <a:r>
              <a:rPr lang="en-US" sz="2800" dirty="0" smtClean="0">
                <a:solidFill>
                  <a:srgbClr val="FFFF00"/>
                </a:solidFill>
              </a:rPr>
              <a:t> regnum </a:t>
            </a:r>
            <a:r>
              <a:rPr lang="en-US" sz="2800" dirty="0" err="1" smtClean="0">
                <a:solidFill>
                  <a:srgbClr val="FFFF00"/>
                </a:solidFill>
              </a:rPr>
              <a:t>occupasse</a:t>
            </a:r>
            <a:r>
              <a:rPr lang="en-US" sz="2800" dirty="0" smtClean="0">
                <a:solidFill>
                  <a:srgbClr val="FFFF00"/>
                </a:solidFill>
              </a:rPr>
              <a:t>.</a:t>
            </a:r>
            <a:endParaRPr lang="nl-NL" sz="2800" dirty="0">
              <a:solidFill>
                <a:srgbClr val="FFFF0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51</a:t>
            </a:r>
            <a:r>
              <a:rPr lang="nl-NL" sz="2800" dirty="0" smtClean="0">
                <a:solidFill>
                  <a:srgbClr val="FF0000"/>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noProof="0" dirty="0" smtClean="0">
                <a:latin typeface="+mj-lt"/>
                <a:ea typeface="+mj-ea"/>
                <a:cs typeface="+mj-cs"/>
              </a:rPr>
              <a:t>Wat heeft </a:t>
            </a:r>
            <a:r>
              <a:rPr lang="nl-NL" sz="2800" noProof="0" dirty="0" err="1" smtClean="0">
                <a:latin typeface="+mj-lt"/>
                <a:ea typeface="+mj-ea"/>
                <a:cs typeface="+mj-cs"/>
              </a:rPr>
              <a:t>Lucius</a:t>
            </a:r>
            <a:r>
              <a:rPr lang="nl-NL" sz="2800" noProof="0" dirty="0" smtClean="0">
                <a:latin typeface="+mj-lt"/>
                <a:ea typeface="+mj-ea"/>
                <a:cs typeface="+mj-cs"/>
              </a:rPr>
              <a:t>  NIET op </a:t>
            </a:r>
            <a:r>
              <a:rPr lang="nl-NL" sz="2800" noProof="0" dirty="0" err="1" smtClean="0">
                <a:latin typeface="+mj-lt"/>
                <a:ea typeface="+mj-ea"/>
                <a:cs typeface="+mj-cs"/>
              </a:rPr>
              <a:t>Servius</a:t>
            </a:r>
            <a:r>
              <a:rPr lang="nl-NL" sz="2800" noProof="0" dirty="0" smtClean="0">
                <a:latin typeface="+mj-lt"/>
                <a:ea typeface="+mj-ea"/>
                <a:cs typeface="+mj-cs"/>
              </a:rPr>
              <a:t> T. aan te merken?</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dat het volk zijn koningschap niet steunde</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dat de senaat zijn koningschap niet goedkeurde</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dat die ooit zijn koningschap door </a:t>
            </a:r>
            <a:r>
              <a:rPr lang="nl-NL" sz="2800" dirty="0" err="1" smtClean="0">
                <a:solidFill>
                  <a:srgbClr val="00B050"/>
                </a:solidFill>
                <a:latin typeface="+mj-lt"/>
                <a:ea typeface="+mj-ea"/>
                <a:cs typeface="+mj-cs"/>
              </a:rPr>
              <a:t>Tanaquil</a:t>
            </a:r>
            <a:r>
              <a:rPr lang="nl-NL" sz="2800" dirty="0" smtClean="0">
                <a:solidFill>
                  <a:srgbClr val="00B050"/>
                </a:solidFill>
                <a:latin typeface="+mj-lt"/>
                <a:ea typeface="+mj-ea"/>
                <a:cs typeface="+mj-cs"/>
              </a:rPr>
              <a:t> kreeg</a:t>
            </a: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dat die ooit zijn koningschap zelf bemachtigd had</a:t>
            </a: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95</a:t>
            </a:fld>
            <a:endParaRPr lang="nl-NL"/>
          </a:p>
        </p:txBody>
      </p:sp>
      <p:sp>
        <p:nvSpPr>
          <p:cNvPr id="3" name="Rechthoek 2"/>
          <p:cNvSpPr/>
          <p:nvPr/>
        </p:nvSpPr>
        <p:spPr>
          <a:xfrm>
            <a:off x="179512" y="188640"/>
            <a:ext cx="8712968" cy="3649589"/>
          </a:xfrm>
          <a:prstGeom prst="rect">
            <a:avLst/>
          </a:prstGeom>
        </p:spPr>
        <p:txBody>
          <a:bodyPr wrap="square">
            <a:spAutoFit/>
          </a:bodyPr>
          <a:lstStyle/>
          <a:p>
            <a:pPr>
              <a:lnSpc>
                <a:spcPts val="4000"/>
              </a:lnSpc>
            </a:pPr>
            <a:r>
              <a:rPr lang="en-US" sz="2800" dirty="0" err="1" smtClean="0">
                <a:solidFill>
                  <a:srgbClr val="FFFF00"/>
                </a:solidFill>
              </a:rPr>
              <a:t>Ita</a:t>
            </a:r>
            <a:r>
              <a:rPr lang="en-US" sz="2800" dirty="0" smtClean="0">
                <a:solidFill>
                  <a:srgbClr val="FFFF00"/>
                </a:solidFill>
              </a:rPr>
              <a:t> </a:t>
            </a:r>
            <a:r>
              <a:rPr lang="en-US" sz="2800" dirty="0" err="1" smtClean="0">
                <a:solidFill>
                  <a:srgbClr val="FFFF00"/>
                </a:solidFill>
              </a:rPr>
              <a:t>natum</a:t>
            </a:r>
            <a:r>
              <a:rPr lang="en-US" sz="2800" dirty="0" smtClean="0">
                <a:solidFill>
                  <a:srgbClr val="FFFF00"/>
                </a:solidFill>
              </a:rPr>
              <a:t>, </a:t>
            </a:r>
            <a:r>
              <a:rPr lang="en-US" sz="2800" dirty="0" err="1" smtClean="0">
                <a:solidFill>
                  <a:srgbClr val="FFFF00"/>
                </a:solidFill>
              </a:rPr>
              <a:t>ita</a:t>
            </a:r>
            <a:r>
              <a:rPr lang="en-US" sz="2800" dirty="0" smtClean="0">
                <a:solidFill>
                  <a:srgbClr val="FFFF00"/>
                </a:solidFill>
              </a:rPr>
              <a:t> </a:t>
            </a:r>
            <a:r>
              <a:rPr lang="en-US" sz="2800" dirty="0" err="1" smtClean="0">
                <a:solidFill>
                  <a:srgbClr val="FFFF00"/>
                </a:solidFill>
              </a:rPr>
              <a:t>creatum</a:t>
            </a:r>
            <a:r>
              <a:rPr lang="en-US" sz="2800" dirty="0" smtClean="0">
                <a:solidFill>
                  <a:srgbClr val="FFFF00"/>
                </a:solidFill>
              </a:rPr>
              <a:t> </a:t>
            </a:r>
            <a:r>
              <a:rPr lang="en-US" sz="2800" dirty="0" err="1" smtClean="0">
                <a:solidFill>
                  <a:srgbClr val="FFFF00"/>
                </a:solidFill>
              </a:rPr>
              <a:t>regem</a:t>
            </a:r>
            <a:r>
              <a:rPr lang="en-US" sz="2800" dirty="0" smtClean="0">
                <a:solidFill>
                  <a:srgbClr val="FFFF00"/>
                </a:solidFill>
              </a:rPr>
              <a:t>, </a:t>
            </a:r>
            <a:r>
              <a:rPr lang="en-US" sz="2800" dirty="0" err="1" smtClean="0">
                <a:solidFill>
                  <a:srgbClr val="FFFF00"/>
                </a:solidFill>
              </a:rPr>
              <a:t>fautorem</a:t>
            </a:r>
            <a:r>
              <a:rPr lang="en-US" sz="2800" dirty="0" smtClean="0">
                <a:solidFill>
                  <a:srgbClr val="FFFF00"/>
                </a:solidFill>
              </a:rPr>
              <a:t> </a:t>
            </a:r>
            <a:r>
              <a:rPr lang="en-US" sz="2800" dirty="0" err="1" smtClean="0">
                <a:solidFill>
                  <a:srgbClr val="FFFF00"/>
                </a:solidFill>
              </a:rPr>
              <a:t>infimi</a:t>
            </a:r>
            <a:r>
              <a:rPr lang="en-US" sz="2800" dirty="0" smtClean="0">
                <a:solidFill>
                  <a:srgbClr val="FFFF00"/>
                </a:solidFill>
              </a:rPr>
              <a:t> generis </a:t>
            </a:r>
            <a:r>
              <a:rPr lang="en-US" sz="2800" dirty="0" err="1" smtClean="0">
                <a:solidFill>
                  <a:srgbClr val="FFFF00"/>
                </a:solidFill>
              </a:rPr>
              <a:t>hominum</a:t>
            </a:r>
            <a:r>
              <a:rPr lang="en-US" sz="2800" dirty="0" smtClean="0">
                <a:solidFill>
                  <a:srgbClr val="FFFF00"/>
                </a:solidFill>
              </a:rPr>
              <a:t>, ex quo ipse sit, </a:t>
            </a:r>
            <a:r>
              <a:rPr lang="en-US" sz="2800" dirty="0" err="1" smtClean="0">
                <a:solidFill>
                  <a:srgbClr val="FFFF00"/>
                </a:solidFill>
              </a:rPr>
              <a:t>odio</a:t>
            </a:r>
            <a:r>
              <a:rPr lang="en-US" sz="2800" dirty="0" smtClean="0">
                <a:solidFill>
                  <a:srgbClr val="FFFF00"/>
                </a:solidFill>
              </a:rPr>
              <a:t> </a:t>
            </a:r>
            <a:r>
              <a:rPr lang="en-US" sz="2800" dirty="0" err="1" smtClean="0">
                <a:solidFill>
                  <a:srgbClr val="FFFF00"/>
                </a:solidFill>
              </a:rPr>
              <a:t>alienae</a:t>
            </a:r>
            <a:r>
              <a:rPr lang="en-US" sz="2800" dirty="0" smtClean="0">
                <a:solidFill>
                  <a:srgbClr val="FFFF00"/>
                </a:solidFill>
              </a:rPr>
              <a:t> </a:t>
            </a:r>
            <a:r>
              <a:rPr lang="en-US" sz="2800" dirty="0" err="1" smtClean="0">
                <a:solidFill>
                  <a:srgbClr val="FFFF00"/>
                </a:solidFill>
              </a:rPr>
              <a:t>honestatis</a:t>
            </a:r>
            <a:r>
              <a:rPr lang="en-US" sz="2800" dirty="0" smtClean="0">
                <a:solidFill>
                  <a:srgbClr val="FFFF00"/>
                </a:solidFill>
              </a:rPr>
              <a:t> </a:t>
            </a:r>
            <a:r>
              <a:rPr lang="en-US" sz="2800" dirty="0" err="1" smtClean="0">
                <a:solidFill>
                  <a:srgbClr val="FFFF00"/>
                </a:solidFill>
              </a:rPr>
              <a:t>ereptum</a:t>
            </a:r>
            <a:r>
              <a:rPr lang="en-US" sz="2800" dirty="0" smtClean="0">
                <a:solidFill>
                  <a:srgbClr val="FFFF00"/>
                </a:solidFill>
              </a:rPr>
              <a:t> </a:t>
            </a:r>
            <a:r>
              <a:rPr lang="en-US" sz="2800" dirty="0" err="1" smtClean="0">
                <a:solidFill>
                  <a:srgbClr val="FFFF00"/>
                </a:solidFill>
              </a:rPr>
              <a:t>primoribus</a:t>
            </a:r>
            <a:r>
              <a:rPr lang="en-US" sz="2800" dirty="0" smtClean="0">
                <a:solidFill>
                  <a:srgbClr val="FFFF00"/>
                </a:solidFill>
              </a:rPr>
              <a:t> </a:t>
            </a:r>
            <a:r>
              <a:rPr lang="en-US" sz="2800" dirty="0" err="1" smtClean="0">
                <a:solidFill>
                  <a:srgbClr val="FFFF00"/>
                </a:solidFill>
              </a:rPr>
              <a:t>agrum</a:t>
            </a:r>
            <a:r>
              <a:rPr lang="en-US" sz="2800" dirty="0" smtClean="0">
                <a:solidFill>
                  <a:srgbClr val="FFFF00"/>
                </a:solidFill>
              </a:rPr>
              <a:t> </a:t>
            </a:r>
            <a:r>
              <a:rPr lang="en-US" sz="2800" dirty="0" err="1" smtClean="0">
                <a:solidFill>
                  <a:srgbClr val="FFFF00"/>
                </a:solidFill>
              </a:rPr>
              <a:t>sordidissimo</a:t>
            </a:r>
            <a:r>
              <a:rPr lang="en-US" sz="2800" dirty="0" smtClean="0">
                <a:solidFill>
                  <a:srgbClr val="FFFF00"/>
                </a:solidFill>
              </a:rPr>
              <a:t> </a:t>
            </a:r>
            <a:r>
              <a:rPr lang="en-US" sz="2800" dirty="0" err="1" smtClean="0">
                <a:solidFill>
                  <a:srgbClr val="FFFF00"/>
                </a:solidFill>
              </a:rPr>
              <a:t>cuique</a:t>
            </a:r>
            <a:r>
              <a:rPr lang="en-US" sz="2800" dirty="0" smtClean="0">
                <a:solidFill>
                  <a:srgbClr val="FFFF00"/>
                </a:solidFill>
              </a:rPr>
              <a:t> </a:t>
            </a:r>
            <a:r>
              <a:rPr lang="en-US" sz="2800" dirty="0" err="1" smtClean="0">
                <a:solidFill>
                  <a:srgbClr val="FFFF00"/>
                </a:solidFill>
              </a:rPr>
              <a:t>divisisse</a:t>
            </a:r>
            <a:r>
              <a:rPr lang="en-US" sz="2800" dirty="0" smtClean="0">
                <a:solidFill>
                  <a:srgbClr val="FFFF00"/>
                </a:solidFill>
              </a:rPr>
              <a:t>; </a:t>
            </a:r>
            <a:r>
              <a:rPr lang="en-US" sz="2800" dirty="0" err="1" smtClean="0">
                <a:solidFill>
                  <a:srgbClr val="FFFF00"/>
                </a:solidFill>
              </a:rPr>
              <a:t>omnia</a:t>
            </a:r>
            <a:r>
              <a:rPr lang="en-US" sz="2800" dirty="0" smtClean="0">
                <a:solidFill>
                  <a:srgbClr val="FFFF00"/>
                </a:solidFill>
              </a:rPr>
              <a:t> </a:t>
            </a:r>
            <a:r>
              <a:rPr lang="en-US" sz="2800" dirty="0" err="1" smtClean="0">
                <a:solidFill>
                  <a:srgbClr val="FFFF00"/>
                </a:solidFill>
              </a:rPr>
              <a:t>onera</a:t>
            </a:r>
            <a:r>
              <a:rPr lang="en-US" sz="2800" dirty="0" smtClean="0">
                <a:solidFill>
                  <a:srgbClr val="FFFF00"/>
                </a:solidFill>
              </a:rPr>
              <a:t>, quae </a:t>
            </a:r>
            <a:r>
              <a:rPr lang="en-US" sz="2800" dirty="0" err="1" smtClean="0">
                <a:solidFill>
                  <a:srgbClr val="FFFF00"/>
                </a:solidFill>
              </a:rPr>
              <a:t>communia</a:t>
            </a:r>
            <a:r>
              <a:rPr lang="en-US" sz="2800" dirty="0" smtClean="0">
                <a:solidFill>
                  <a:srgbClr val="FFFF00"/>
                </a:solidFill>
              </a:rPr>
              <a:t> quondam </a:t>
            </a:r>
            <a:r>
              <a:rPr lang="en-US" sz="2800" dirty="0" err="1" smtClean="0">
                <a:solidFill>
                  <a:srgbClr val="FFFF00"/>
                </a:solidFill>
              </a:rPr>
              <a:t>fuerint</a:t>
            </a:r>
            <a:r>
              <a:rPr lang="en-US" sz="2800" dirty="0" smtClean="0">
                <a:solidFill>
                  <a:srgbClr val="FFFF00"/>
                </a:solidFill>
              </a:rPr>
              <a:t>, </a:t>
            </a:r>
            <a:r>
              <a:rPr lang="en-US" sz="2800" dirty="0" err="1" smtClean="0">
                <a:solidFill>
                  <a:srgbClr val="FFFF00"/>
                </a:solidFill>
              </a:rPr>
              <a:t>inclinasse</a:t>
            </a:r>
            <a:r>
              <a:rPr lang="en-US" sz="2800" dirty="0" smtClean="0">
                <a:solidFill>
                  <a:srgbClr val="FFFF00"/>
                </a:solidFill>
              </a:rPr>
              <a:t> in </a:t>
            </a:r>
            <a:r>
              <a:rPr lang="en-US" sz="2800" dirty="0" err="1" smtClean="0">
                <a:solidFill>
                  <a:srgbClr val="FFFF00"/>
                </a:solidFill>
              </a:rPr>
              <a:t>primores</a:t>
            </a:r>
            <a:r>
              <a:rPr lang="en-US" sz="2800" dirty="0" smtClean="0">
                <a:solidFill>
                  <a:srgbClr val="FFFF00"/>
                </a:solidFill>
              </a:rPr>
              <a:t> </a:t>
            </a:r>
            <a:r>
              <a:rPr lang="en-US" sz="2800" dirty="0" err="1" smtClean="0">
                <a:solidFill>
                  <a:srgbClr val="FFFF00"/>
                </a:solidFill>
              </a:rPr>
              <a:t>civitatis</a:t>
            </a:r>
            <a:r>
              <a:rPr lang="en-US" sz="2800" dirty="0" smtClean="0">
                <a:solidFill>
                  <a:srgbClr val="FFFF00"/>
                </a:solidFill>
              </a:rPr>
              <a:t>; </a:t>
            </a:r>
            <a:r>
              <a:rPr lang="en-US" sz="2800" dirty="0" err="1" smtClean="0">
                <a:solidFill>
                  <a:srgbClr val="FFFF00"/>
                </a:solidFill>
              </a:rPr>
              <a:t>instituisse</a:t>
            </a:r>
            <a:r>
              <a:rPr lang="en-US" sz="2800" dirty="0" smtClean="0">
                <a:solidFill>
                  <a:srgbClr val="FFFF00"/>
                </a:solidFill>
              </a:rPr>
              <a:t> </a:t>
            </a:r>
            <a:r>
              <a:rPr lang="en-US" sz="2800" dirty="0" err="1" smtClean="0">
                <a:solidFill>
                  <a:srgbClr val="FFFF00"/>
                </a:solidFill>
              </a:rPr>
              <a:t>censum</a:t>
            </a:r>
            <a:r>
              <a:rPr lang="en-US" sz="2800" dirty="0" smtClean="0">
                <a:solidFill>
                  <a:srgbClr val="FFFF00"/>
                </a:solidFill>
              </a:rPr>
              <a:t>, </a:t>
            </a:r>
            <a:r>
              <a:rPr lang="en-US" sz="2800" dirty="0" err="1" smtClean="0">
                <a:solidFill>
                  <a:srgbClr val="FFFF00"/>
                </a:solidFill>
              </a:rPr>
              <a:t>ut</a:t>
            </a:r>
            <a:r>
              <a:rPr lang="en-US" sz="2800" dirty="0" smtClean="0">
                <a:solidFill>
                  <a:srgbClr val="FFFF00"/>
                </a:solidFill>
              </a:rPr>
              <a:t> </a:t>
            </a:r>
            <a:r>
              <a:rPr lang="en-US" sz="2800" dirty="0" err="1" smtClean="0">
                <a:solidFill>
                  <a:srgbClr val="FFFF00"/>
                </a:solidFill>
              </a:rPr>
              <a:t>insignis</a:t>
            </a:r>
            <a:r>
              <a:rPr lang="en-US" sz="2800" dirty="0" smtClean="0">
                <a:solidFill>
                  <a:srgbClr val="FFFF00"/>
                </a:solidFill>
              </a:rPr>
              <a:t> ad </a:t>
            </a:r>
            <a:r>
              <a:rPr lang="en-US" sz="2800" dirty="0" err="1" smtClean="0">
                <a:solidFill>
                  <a:srgbClr val="FFFF00"/>
                </a:solidFill>
              </a:rPr>
              <a:t>invidiam</a:t>
            </a:r>
            <a:r>
              <a:rPr lang="en-US" sz="2800" dirty="0" smtClean="0">
                <a:solidFill>
                  <a:srgbClr val="FFFF00"/>
                </a:solidFill>
              </a:rPr>
              <a:t> </a:t>
            </a:r>
            <a:r>
              <a:rPr lang="en-US" sz="2800" dirty="0" err="1" smtClean="0">
                <a:solidFill>
                  <a:srgbClr val="FFFF00"/>
                </a:solidFill>
              </a:rPr>
              <a:t>locupletiorum</a:t>
            </a:r>
            <a:r>
              <a:rPr lang="en-US" sz="2800" dirty="0" smtClean="0">
                <a:solidFill>
                  <a:srgbClr val="FFFF00"/>
                </a:solidFill>
              </a:rPr>
              <a:t> </a:t>
            </a:r>
            <a:r>
              <a:rPr lang="en-US" sz="2800" dirty="0" err="1" smtClean="0">
                <a:solidFill>
                  <a:srgbClr val="FFFF00"/>
                </a:solidFill>
              </a:rPr>
              <a:t>fortuna</a:t>
            </a:r>
            <a:r>
              <a:rPr lang="en-US" sz="2800" dirty="0" smtClean="0">
                <a:solidFill>
                  <a:srgbClr val="FFFF00"/>
                </a:solidFill>
              </a:rPr>
              <a:t> </a:t>
            </a:r>
            <a:r>
              <a:rPr lang="en-US" sz="2800" dirty="0" err="1" smtClean="0">
                <a:solidFill>
                  <a:srgbClr val="FFFF00"/>
                </a:solidFill>
              </a:rPr>
              <a:t>esset</a:t>
            </a:r>
            <a:r>
              <a:rPr lang="en-US" sz="2800" dirty="0" smtClean="0">
                <a:solidFill>
                  <a:srgbClr val="FFFF00"/>
                </a:solidFill>
              </a:rPr>
              <a:t> et </a:t>
            </a:r>
            <a:r>
              <a:rPr lang="en-US" sz="2800" dirty="0" err="1" smtClean="0">
                <a:solidFill>
                  <a:srgbClr val="FFFF00"/>
                </a:solidFill>
              </a:rPr>
              <a:t>parata</a:t>
            </a:r>
            <a:r>
              <a:rPr lang="en-US" sz="2800" dirty="0" smtClean="0">
                <a:solidFill>
                  <a:srgbClr val="FFFF00"/>
                </a:solidFill>
              </a:rPr>
              <a:t> </a:t>
            </a:r>
            <a:r>
              <a:rPr lang="en-US" sz="2800" dirty="0" err="1" smtClean="0">
                <a:solidFill>
                  <a:srgbClr val="FFFF00"/>
                </a:solidFill>
              </a:rPr>
              <a:t>unde</a:t>
            </a:r>
            <a:r>
              <a:rPr lang="en-US" sz="2800" dirty="0" smtClean="0">
                <a:solidFill>
                  <a:srgbClr val="FFFF00"/>
                </a:solidFill>
              </a:rPr>
              <a:t>, </a:t>
            </a:r>
            <a:r>
              <a:rPr lang="en-US" sz="2800" dirty="0" err="1" smtClean="0">
                <a:solidFill>
                  <a:srgbClr val="FFFF00"/>
                </a:solidFill>
              </a:rPr>
              <a:t>ubi</a:t>
            </a:r>
            <a:r>
              <a:rPr lang="en-US" sz="2800" dirty="0" smtClean="0">
                <a:solidFill>
                  <a:srgbClr val="FFFF00"/>
                </a:solidFill>
              </a:rPr>
              <a:t> </a:t>
            </a:r>
            <a:r>
              <a:rPr lang="en-US" sz="2800" dirty="0" err="1" smtClean="0">
                <a:solidFill>
                  <a:srgbClr val="FFFF00"/>
                </a:solidFill>
              </a:rPr>
              <a:t>vellet</a:t>
            </a:r>
            <a:r>
              <a:rPr lang="en-US" sz="2800" dirty="0" smtClean="0">
                <a:solidFill>
                  <a:srgbClr val="FFFF00"/>
                </a:solidFill>
              </a:rPr>
              <a:t>, </a:t>
            </a:r>
            <a:r>
              <a:rPr lang="en-US" sz="2800" dirty="0" err="1" smtClean="0">
                <a:solidFill>
                  <a:srgbClr val="FFFF00"/>
                </a:solidFill>
              </a:rPr>
              <a:t>egentissimis</a:t>
            </a:r>
            <a:r>
              <a:rPr lang="en-US" sz="2800" dirty="0" smtClean="0">
                <a:solidFill>
                  <a:srgbClr val="FFFF00"/>
                </a:solidFill>
              </a:rPr>
              <a:t> </a:t>
            </a:r>
            <a:r>
              <a:rPr lang="en-US" sz="2800" dirty="0" err="1" smtClean="0">
                <a:solidFill>
                  <a:srgbClr val="FFFF00"/>
                </a:solidFill>
              </a:rPr>
              <a:t>largiretur</a:t>
            </a:r>
            <a:r>
              <a:rPr lang="en-US" sz="2800" dirty="0" smtClean="0">
                <a:solidFill>
                  <a:srgbClr val="FFFF00"/>
                </a:solidFill>
              </a:rPr>
              <a:t>.</a:t>
            </a:r>
            <a:endParaRPr lang="nl-NL" sz="2800" dirty="0">
              <a:solidFill>
                <a:srgbClr val="FFFF00"/>
              </a:solidFill>
            </a:endParaRPr>
          </a:p>
        </p:txBody>
      </p:sp>
      <p:sp>
        <p:nvSpPr>
          <p:cNvPr id="5"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err="1" smtClean="0">
                <a:solidFill>
                  <a:schemeClr val="accent3">
                    <a:lumMod val="60000"/>
                    <a:lumOff val="40000"/>
                  </a:schemeClr>
                </a:solidFill>
                <a:latin typeface="+mj-lt"/>
                <a:ea typeface="+mj-ea"/>
                <a:cs typeface="+mj-cs"/>
              </a:rPr>
              <a:t>Servius</a:t>
            </a:r>
            <a:r>
              <a:rPr lang="nl-NL" sz="2800" noProof="0" dirty="0" smtClean="0">
                <a:solidFill>
                  <a:schemeClr val="accent3">
                    <a:lumMod val="60000"/>
                    <a:lumOff val="40000"/>
                  </a:schemeClr>
                </a:solidFill>
                <a:latin typeface="+mj-lt"/>
                <a:ea typeface="+mj-ea"/>
                <a:cs typeface="+mj-cs"/>
              </a:rPr>
              <a:t> </a:t>
            </a:r>
            <a:r>
              <a:rPr lang="nl-NL" sz="2800" noProof="0" dirty="0" err="1" smtClean="0">
                <a:solidFill>
                  <a:schemeClr val="accent3">
                    <a:lumMod val="60000"/>
                    <a:lumOff val="40000"/>
                  </a:schemeClr>
                </a:solidFill>
                <a:latin typeface="+mj-lt"/>
                <a:ea typeface="+mj-ea"/>
                <a:cs typeface="+mj-cs"/>
              </a:rPr>
              <a:t>Tullius</a:t>
            </a:r>
            <a:r>
              <a:rPr lang="nl-NL" sz="2800" noProof="0" dirty="0" smtClean="0">
                <a:solidFill>
                  <a:schemeClr val="accent3">
                    <a:lumMod val="60000"/>
                    <a:lumOff val="40000"/>
                  </a:schemeClr>
                </a:solidFill>
                <a:latin typeface="+mj-lt"/>
                <a:ea typeface="+mj-ea"/>
                <a:cs typeface="+mj-cs"/>
              </a:rPr>
              <a:t> heeft echt alles fout gedaan, volgens </a:t>
            </a:r>
            <a:r>
              <a:rPr lang="nl-NL" sz="2800" noProof="0" dirty="0" err="1" smtClean="0">
                <a:solidFill>
                  <a:schemeClr val="accent3">
                    <a:lumMod val="60000"/>
                    <a:lumOff val="40000"/>
                  </a:schemeClr>
                </a:solidFill>
                <a:latin typeface="+mj-lt"/>
                <a:ea typeface="+mj-ea"/>
                <a:cs typeface="+mj-cs"/>
              </a:rPr>
              <a:t>Lucius</a:t>
            </a:r>
            <a:r>
              <a:rPr lang="nl-NL" sz="2800" noProof="0" dirty="0" smtClean="0">
                <a:solidFill>
                  <a:schemeClr val="accent3">
                    <a:lumMod val="60000"/>
                    <a:lumOff val="40000"/>
                  </a:schemeClr>
                </a:solidFill>
                <a:latin typeface="+mj-lt"/>
                <a:ea typeface="+mj-ea"/>
                <a:cs typeface="+mj-cs"/>
              </a:rPr>
              <a:t>. Als slaafje heeft hij een hekel gehad aan de rijken, en die moesten dus inleveren, geld (census) en land. En daar was </a:t>
            </a:r>
            <a:r>
              <a:rPr lang="nl-NL" sz="2800" noProof="0" dirty="0" err="1" smtClean="0">
                <a:solidFill>
                  <a:schemeClr val="accent3">
                    <a:lumMod val="60000"/>
                    <a:lumOff val="40000"/>
                  </a:schemeClr>
                </a:solidFill>
                <a:latin typeface="+mj-lt"/>
                <a:ea typeface="+mj-ea"/>
                <a:cs typeface="+mj-cs"/>
              </a:rPr>
              <a:t>Lucius</a:t>
            </a:r>
            <a:r>
              <a:rPr lang="nl-NL" sz="2800" noProof="0" dirty="0" smtClean="0">
                <a:solidFill>
                  <a:schemeClr val="accent3">
                    <a:lumMod val="60000"/>
                    <a:lumOff val="40000"/>
                  </a:schemeClr>
                </a:solidFill>
                <a:latin typeface="+mj-lt"/>
                <a:ea typeface="+mj-ea"/>
                <a:cs typeface="+mj-cs"/>
              </a:rPr>
              <a:t> de dupe van. Het was toch wel schandalig!</a:t>
            </a: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96</a:t>
            </a:fld>
            <a:endParaRPr lang="nl-NL"/>
          </a:p>
        </p:txBody>
      </p:sp>
      <p:sp>
        <p:nvSpPr>
          <p:cNvPr id="3" name="Rectangle 1"/>
          <p:cNvSpPr>
            <a:spLocks noChangeArrowheads="1"/>
          </p:cNvSpPr>
          <p:nvPr/>
        </p:nvSpPr>
        <p:spPr bwMode="auto">
          <a:xfrm>
            <a:off x="1115616" y="1556792"/>
            <a:ext cx="6994287" cy="175432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5400" dirty="0" smtClean="0">
                <a:latin typeface="+mj-lt"/>
                <a:ea typeface="Calibri" pitchFamily="34" charset="0"/>
                <a:cs typeface="Times New Roman" pitchFamily="18" charset="0"/>
              </a:rPr>
              <a:t>TARQUINIUS  SUPERBUS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0" i="0" u="none" strike="noStrike" cap="none" normalizeH="0" baseline="0" dirty="0" smtClean="0">
                <a:ln>
                  <a:noFill/>
                </a:ln>
                <a:solidFill>
                  <a:schemeClr val="tx1"/>
                </a:solidFill>
                <a:effectLst/>
                <a:latin typeface="+mj-lt"/>
                <a:cs typeface="Times New Roman" pitchFamily="18" charset="0"/>
              </a:rPr>
              <a:t>VERJAAGD</a:t>
            </a:r>
            <a:endParaRPr kumimoji="0" lang="en-US" sz="5400" b="0" i="0" u="none" strike="noStrike" cap="none" normalizeH="0" baseline="0" dirty="0" smtClean="0">
              <a:ln>
                <a:noFill/>
              </a:ln>
              <a:solidFill>
                <a:schemeClr val="tx1"/>
              </a:solidFill>
              <a:effectLst/>
              <a:latin typeface="+mj-lt"/>
            </a:endParaRPr>
          </a:p>
        </p:txBody>
      </p:sp>
      <p:pic>
        <p:nvPicPr>
          <p:cNvPr id="169986" name="Picture 2" descr="http://t0.gstatic.com/images?q=tbn:ANd9GcSttDmgbI4l21dulBa_LQUpWpY4Mpr0caDuQPDBgzOR77g1kpEE_w"/>
          <p:cNvPicPr>
            <a:picLocks noChangeAspect="1" noChangeArrowheads="1"/>
          </p:cNvPicPr>
          <p:nvPr/>
        </p:nvPicPr>
        <p:blipFill>
          <a:blip r:embed="rId2" cstate="print"/>
          <a:srcRect/>
          <a:stretch>
            <a:fillRect/>
          </a:stretch>
        </p:blipFill>
        <p:spPr bwMode="auto">
          <a:xfrm>
            <a:off x="1958727" y="3212976"/>
            <a:ext cx="5214203" cy="3168352"/>
          </a:xfrm>
          <a:prstGeom prst="rect">
            <a:avLst/>
          </a:prstGeom>
          <a:noFill/>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97</a:t>
            </a:fld>
            <a:endParaRPr lang="nl-NL"/>
          </a:p>
        </p:txBody>
      </p:sp>
      <p:sp>
        <p:nvSpPr>
          <p:cNvPr id="3" name="Rechthoek 2"/>
          <p:cNvSpPr/>
          <p:nvPr/>
        </p:nvSpPr>
        <p:spPr>
          <a:xfrm>
            <a:off x="179512" y="188640"/>
            <a:ext cx="8784976" cy="3136628"/>
          </a:xfrm>
          <a:prstGeom prst="rect">
            <a:avLst/>
          </a:prstGeom>
        </p:spPr>
        <p:txBody>
          <a:bodyPr wrap="square">
            <a:spAutoFit/>
          </a:bodyPr>
          <a:lstStyle/>
          <a:p>
            <a:pPr>
              <a:lnSpc>
                <a:spcPts val="4000"/>
              </a:lnSpc>
            </a:pPr>
            <a:r>
              <a:rPr lang="en-US" sz="2800" dirty="0" err="1" smtClean="0"/>
              <a:t>Paucis</a:t>
            </a:r>
            <a:r>
              <a:rPr lang="en-US" sz="2800" dirty="0" smtClean="0"/>
              <a:t> </a:t>
            </a:r>
            <a:r>
              <a:rPr lang="en-US" sz="2800" dirty="0" err="1" smtClean="0"/>
              <a:t>interiectis</a:t>
            </a:r>
            <a:r>
              <a:rPr lang="en-US" sz="2800" dirty="0" smtClean="0"/>
              <a:t> </a:t>
            </a:r>
            <a:r>
              <a:rPr lang="en-US" sz="2800" dirty="0" err="1" smtClean="0"/>
              <a:t>diebus</a:t>
            </a:r>
            <a:r>
              <a:rPr lang="en-US" sz="2800" dirty="0" smtClean="0"/>
              <a:t> Sex. </a:t>
            </a:r>
            <a:r>
              <a:rPr lang="en-US" sz="2800" dirty="0" err="1" smtClean="0"/>
              <a:t>Tarquinius</a:t>
            </a:r>
            <a:r>
              <a:rPr lang="en-US" sz="2800" dirty="0" smtClean="0"/>
              <a:t>, </a:t>
            </a:r>
            <a:r>
              <a:rPr lang="en-US" sz="2800" dirty="0" err="1" smtClean="0"/>
              <a:t>inscio</a:t>
            </a:r>
            <a:r>
              <a:rPr lang="en-US" sz="2800" dirty="0" smtClean="0"/>
              <a:t> </a:t>
            </a:r>
            <a:r>
              <a:rPr lang="en-US" sz="2800" dirty="0" err="1" smtClean="0"/>
              <a:t>Collatino</a:t>
            </a:r>
            <a:r>
              <a:rPr lang="en-US" sz="2800" dirty="0" smtClean="0"/>
              <a:t>, cum </a:t>
            </a:r>
            <a:r>
              <a:rPr lang="en-US" sz="2800" dirty="0" err="1" smtClean="0"/>
              <a:t>comite</a:t>
            </a:r>
            <a:r>
              <a:rPr lang="en-US" sz="2800" dirty="0" smtClean="0"/>
              <a:t> </a:t>
            </a:r>
            <a:r>
              <a:rPr lang="en-US" sz="2800" dirty="0" err="1" smtClean="0"/>
              <a:t>uno</a:t>
            </a:r>
            <a:r>
              <a:rPr lang="en-US" sz="2800" dirty="0" smtClean="0"/>
              <a:t> </a:t>
            </a:r>
            <a:r>
              <a:rPr lang="en-US" sz="2800" dirty="0" err="1" smtClean="0"/>
              <a:t>Collatiam</a:t>
            </a:r>
            <a:r>
              <a:rPr lang="en-US" sz="2800" dirty="0" smtClean="0"/>
              <a:t> </a:t>
            </a:r>
            <a:r>
              <a:rPr lang="en-US" sz="2800" dirty="0" err="1" smtClean="0"/>
              <a:t>venit</a:t>
            </a:r>
            <a:r>
              <a:rPr lang="en-US" sz="2800" dirty="0" smtClean="0"/>
              <a:t>. </a:t>
            </a:r>
            <a:r>
              <a:rPr lang="en-US" sz="2800" dirty="0" err="1" smtClean="0"/>
              <a:t>Ubi</a:t>
            </a:r>
            <a:r>
              <a:rPr lang="en-US" sz="2800" dirty="0" smtClean="0"/>
              <a:t> </a:t>
            </a:r>
            <a:r>
              <a:rPr lang="en-US" sz="2800" dirty="0" err="1" smtClean="0"/>
              <a:t>exceptus</a:t>
            </a:r>
            <a:r>
              <a:rPr lang="en-US" sz="2800" dirty="0" smtClean="0"/>
              <a:t> </a:t>
            </a:r>
            <a:r>
              <a:rPr lang="en-US" sz="2800" dirty="0" err="1" smtClean="0"/>
              <a:t>benigne</a:t>
            </a:r>
            <a:r>
              <a:rPr lang="en-US" sz="2800" dirty="0" smtClean="0"/>
              <a:t> </a:t>
            </a:r>
            <a:r>
              <a:rPr lang="en-US" sz="2800" dirty="0" err="1" smtClean="0"/>
              <a:t>ab</a:t>
            </a:r>
            <a:r>
              <a:rPr lang="en-US" sz="2800" dirty="0" smtClean="0"/>
              <a:t> </a:t>
            </a:r>
            <a:r>
              <a:rPr lang="en-US" sz="2800" dirty="0" err="1" smtClean="0"/>
              <a:t>ignaris</a:t>
            </a:r>
            <a:r>
              <a:rPr lang="en-US" sz="2800" dirty="0" smtClean="0"/>
              <a:t> </a:t>
            </a:r>
            <a:r>
              <a:rPr lang="en-US" sz="2800" dirty="0" err="1" smtClean="0"/>
              <a:t>consilii</a:t>
            </a:r>
            <a:r>
              <a:rPr lang="en-US" sz="2800" dirty="0" smtClean="0"/>
              <a:t>, cum post </a:t>
            </a:r>
            <a:r>
              <a:rPr lang="en-US" sz="2800" dirty="0" err="1" smtClean="0"/>
              <a:t>cenam</a:t>
            </a:r>
            <a:r>
              <a:rPr lang="en-US" sz="2800" dirty="0" smtClean="0"/>
              <a:t> in </a:t>
            </a:r>
            <a:r>
              <a:rPr lang="en-US" sz="2800" dirty="0" err="1" smtClean="0"/>
              <a:t>hospitale</a:t>
            </a:r>
            <a:r>
              <a:rPr lang="en-US" sz="2800" dirty="0" smtClean="0"/>
              <a:t> cubiculum </a:t>
            </a:r>
            <a:r>
              <a:rPr lang="en-US" sz="2800" dirty="0" err="1" smtClean="0"/>
              <a:t>deductus</a:t>
            </a:r>
            <a:r>
              <a:rPr lang="en-US" sz="2800" dirty="0" smtClean="0"/>
              <a:t> </a:t>
            </a:r>
            <a:r>
              <a:rPr lang="en-US" sz="2800" dirty="0" err="1" smtClean="0"/>
              <a:t>esset</a:t>
            </a:r>
            <a:r>
              <a:rPr lang="en-US" sz="2800" dirty="0" smtClean="0"/>
              <a:t>, amore </a:t>
            </a:r>
            <a:r>
              <a:rPr lang="en-US" sz="2800" dirty="0" err="1" smtClean="0"/>
              <a:t>ardens</a:t>
            </a:r>
            <a:r>
              <a:rPr lang="en-US" sz="2800" dirty="0" smtClean="0"/>
              <a:t>, </a:t>
            </a:r>
            <a:r>
              <a:rPr lang="en-US" sz="2800" dirty="0" err="1" smtClean="0"/>
              <a:t>postquam</a:t>
            </a:r>
            <a:r>
              <a:rPr lang="en-US" sz="2800" dirty="0" smtClean="0"/>
              <a:t> </a:t>
            </a:r>
            <a:r>
              <a:rPr lang="en-US" sz="2800" dirty="0" err="1" smtClean="0"/>
              <a:t>satis</a:t>
            </a:r>
            <a:r>
              <a:rPr lang="en-US" sz="2800" dirty="0" smtClean="0"/>
              <a:t> </a:t>
            </a:r>
            <a:r>
              <a:rPr lang="en-US" sz="2800" dirty="0" err="1" smtClean="0"/>
              <a:t>tuta</a:t>
            </a:r>
            <a:r>
              <a:rPr lang="en-US" sz="2800" dirty="0" smtClean="0"/>
              <a:t> circa </a:t>
            </a:r>
            <a:r>
              <a:rPr lang="en-US" sz="2800" dirty="0" err="1" smtClean="0"/>
              <a:t>sopitique</a:t>
            </a:r>
            <a:r>
              <a:rPr lang="en-US" sz="2800" dirty="0" smtClean="0"/>
              <a:t> </a:t>
            </a:r>
            <a:r>
              <a:rPr lang="en-US" sz="2800" dirty="0" err="1" smtClean="0"/>
              <a:t>omnes</a:t>
            </a:r>
            <a:r>
              <a:rPr lang="en-US" sz="2800" dirty="0" smtClean="0"/>
              <a:t> </a:t>
            </a:r>
            <a:r>
              <a:rPr lang="en-US" sz="2800" dirty="0" err="1" smtClean="0"/>
              <a:t>videbantur</a:t>
            </a:r>
            <a:r>
              <a:rPr lang="en-US" sz="2800" dirty="0" smtClean="0"/>
              <a:t>, </a:t>
            </a:r>
            <a:r>
              <a:rPr lang="en-US" sz="2800" dirty="0" err="1" smtClean="0"/>
              <a:t>stricto</a:t>
            </a:r>
            <a:r>
              <a:rPr lang="en-US" sz="2800" dirty="0" smtClean="0"/>
              <a:t> </a:t>
            </a:r>
            <a:r>
              <a:rPr lang="en-US" sz="2800" dirty="0" err="1" smtClean="0"/>
              <a:t>gladio</a:t>
            </a:r>
            <a:r>
              <a:rPr lang="en-US" sz="2800" dirty="0" smtClean="0"/>
              <a:t> ad </a:t>
            </a:r>
            <a:r>
              <a:rPr lang="en-US" sz="2800" dirty="0" err="1" smtClean="0"/>
              <a:t>dormientem</a:t>
            </a:r>
            <a:r>
              <a:rPr lang="en-US" sz="2800" dirty="0" smtClean="0"/>
              <a:t> </a:t>
            </a:r>
            <a:r>
              <a:rPr lang="en-US" sz="2800" dirty="0" err="1" smtClean="0"/>
              <a:t>Lucretiam</a:t>
            </a:r>
            <a:r>
              <a:rPr lang="en-US" sz="2800" dirty="0" smtClean="0"/>
              <a:t> </a:t>
            </a:r>
            <a:r>
              <a:rPr lang="en-US" sz="2800" dirty="0" err="1" smtClean="0"/>
              <a:t>venit</a:t>
            </a:r>
            <a:r>
              <a:rPr lang="en-US" sz="2800" dirty="0" smtClean="0"/>
              <a:t>, …</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err="1" smtClean="0">
                <a:solidFill>
                  <a:schemeClr val="accent3">
                    <a:lumMod val="60000"/>
                    <a:lumOff val="40000"/>
                  </a:schemeClr>
                </a:solidFill>
                <a:latin typeface="+mj-lt"/>
                <a:ea typeface="+mj-ea"/>
                <a:cs typeface="+mj-cs"/>
              </a:rPr>
              <a:t>Sextus</a:t>
            </a:r>
            <a:r>
              <a:rPr lang="nl-NL" sz="2800" noProof="0" dirty="0" smtClean="0">
                <a:solidFill>
                  <a:schemeClr val="accent3">
                    <a:lumMod val="60000"/>
                    <a:lumOff val="40000"/>
                  </a:schemeClr>
                </a:solidFill>
                <a:latin typeface="+mj-lt"/>
                <a:ea typeface="+mj-ea"/>
                <a:cs typeface="+mj-cs"/>
              </a:rPr>
              <a:t> gaat stiekem terug naar </a:t>
            </a:r>
            <a:r>
              <a:rPr lang="nl-NL" sz="2800" noProof="0" dirty="0" err="1" smtClean="0">
                <a:solidFill>
                  <a:schemeClr val="accent3">
                    <a:lumMod val="60000"/>
                    <a:lumOff val="40000"/>
                  </a:schemeClr>
                </a:solidFill>
                <a:latin typeface="+mj-lt"/>
                <a:ea typeface="+mj-ea"/>
                <a:cs typeface="+mj-cs"/>
              </a:rPr>
              <a:t>Lucretia</a:t>
            </a:r>
            <a:r>
              <a:rPr lang="nl-NL" sz="2800" noProof="0" dirty="0" smtClean="0">
                <a:solidFill>
                  <a:schemeClr val="accent3">
                    <a:lumMod val="60000"/>
                    <a:lumOff val="40000"/>
                  </a:schemeClr>
                </a:solidFill>
                <a:latin typeface="+mj-lt"/>
                <a:ea typeface="+mj-ea"/>
                <a:cs typeface="+mj-cs"/>
              </a:rPr>
              <a:t>, die in de vrouwen- wedstrijd zo kuis was gebleken dat </a:t>
            </a:r>
            <a:r>
              <a:rPr lang="nl-NL" sz="2800" noProof="0" dirty="0" err="1" smtClean="0">
                <a:solidFill>
                  <a:schemeClr val="accent3">
                    <a:lumMod val="60000"/>
                    <a:lumOff val="40000"/>
                  </a:schemeClr>
                </a:solidFill>
                <a:latin typeface="+mj-lt"/>
                <a:ea typeface="+mj-ea"/>
                <a:cs typeface="+mj-cs"/>
              </a:rPr>
              <a:t>dat</a:t>
            </a:r>
            <a:r>
              <a:rPr lang="nl-NL" sz="2800" noProof="0" dirty="0" smtClean="0">
                <a:solidFill>
                  <a:schemeClr val="accent3">
                    <a:lumMod val="60000"/>
                    <a:lumOff val="40000"/>
                  </a:schemeClr>
                </a:solidFill>
                <a:latin typeface="+mj-lt"/>
                <a:ea typeface="+mj-ea"/>
                <a:cs typeface="+mj-cs"/>
              </a:rPr>
              <a:t> bij hem een zieke neiging tot gevolg had om die kuisheid te testen. Gastvrij ontvangen besluipt hij haar en bedreigt haar met een mes.</a:t>
            </a: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pic>
        <p:nvPicPr>
          <p:cNvPr id="168962" name="Picture 2" descr="http://t3.gstatic.com/images?q=tbn:ANd9GcRqLB6YJ2ygW0byRpa6_w46W0mFTjYxsfu-A9teqSmZZM6gDmkfbQ"/>
          <p:cNvPicPr>
            <a:picLocks noChangeAspect="1" noChangeArrowheads="1"/>
          </p:cNvPicPr>
          <p:nvPr/>
        </p:nvPicPr>
        <p:blipFill>
          <a:blip r:embed="rId2" cstate="print"/>
          <a:srcRect l="1680" t="18478" r="1680" b="18478"/>
          <a:stretch>
            <a:fillRect/>
          </a:stretch>
        </p:blipFill>
        <p:spPr bwMode="auto">
          <a:xfrm>
            <a:off x="5940152" y="2852936"/>
            <a:ext cx="2592288" cy="1691106"/>
          </a:xfrm>
          <a:prstGeom prst="rect">
            <a:avLst/>
          </a:prstGeom>
          <a:noFill/>
        </p:spPr>
      </p:pic>
      <p:sp>
        <p:nvSpPr>
          <p:cNvPr id="6" name="Rechthoek 5"/>
          <p:cNvSpPr/>
          <p:nvPr/>
        </p:nvSpPr>
        <p:spPr>
          <a:xfrm>
            <a:off x="683568" y="3717032"/>
            <a:ext cx="5400600" cy="400110"/>
          </a:xfrm>
          <a:prstGeom prst="rect">
            <a:avLst/>
          </a:prstGeom>
        </p:spPr>
        <p:txBody>
          <a:bodyPr wrap="square">
            <a:spAutoFit/>
          </a:bodyPr>
          <a:lstStyle/>
          <a:p>
            <a:r>
              <a:rPr lang="en-US" sz="2000" i="1" dirty="0" smtClean="0"/>
              <a:t>…</a:t>
            </a:r>
            <a:r>
              <a:rPr lang="en-US" sz="2000" i="1" dirty="0" err="1" smtClean="0"/>
              <a:t>stricto</a:t>
            </a:r>
            <a:r>
              <a:rPr lang="en-US" sz="2000" i="1" dirty="0" smtClean="0"/>
              <a:t> </a:t>
            </a:r>
            <a:r>
              <a:rPr lang="en-US" sz="2000" i="1" dirty="0" err="1" smtClean="0"/>
              <a:t>gladio</a:t>
            </a:r>
            <a:r>
              <a:rPr lang="en-US" sz="2000" i="1" dirty="0" smtClean="0"/>
              <a:t> ad </a:t>
            </a:r>
            <a:r>
              <a:rPr lang="en-US" sz="2000" i="1" dirty="0" err="1" smtClean="0"/>
              <a:t>dormientem</a:t>
            </a:r>
            <a:r>
              <a:rPr lang="en-US" sz="2000" i="1" dirty="0" smtClean="0"/>
              <a:t> </a:t>
            </a:r>
            <a:r>
              <a:rPr lang="en-US" sz="2000" i="1" dirty="0" err="1" smtClean="0"/>
              <a:t>Lucretiam</a:t>
            </a:r>
            <a:r>
              <a:rPr lang="en-US" sz="2000" i="1" dirty="0" smtClean="0"/>
              <a:t> </a:t>
            </a:r>
            <a:r>
              <a:rPr lang="en-US" sz="2000" i="1" dirty="0" err="1" smtClean="0"/>
              <a:t>venit</a:t>
            </a:r>
            <a:r>
              <a:rPr lang="en-US" sz="2000" i="1" dirty="0" smtClean="0"/>
              <a:t>, …</a:t>
            </a:r>
            <a:endParaRPr lang="nl-NL" sz="2000" i="1"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98</a:t>
            </a:fld>
            <a:endParaRPr lang="nl-NL"/>
          </a:p>
        </p:txBody>
      </p:sp>
      <p:sp>
        <p:nvSpPr>
          <p:cNvPr id="3" name="Rechthoek 2"/>
          <p:cNvSpPr/>
          <p:nvPr/>
        </p:nvSpPr>
        <p:spPr>
          <a:xfrm>
            <a:off x="179512" y="188640"/>
            <a:ext cx="8784976" cy="3170099"/>
          </a:xfrm>
          <a:prstGeom prst="rect">
            <a:avLst/>
          </a:prstGeom>
        </p:spPr>
        <p:txBody>
          <a:bodyPr wrap="square">
            <a:spAutoFit/>
          </a:bodyPr>
          <a:lstStyle/>
          <a:p>
            <a:pPr>
              <a:lnSpc>
                <a:spcPts val="4000"/>
              </a:lnSpc>
            </a:pPr>
            <a:r>
              <a:rPr lang="en-US" sz="2800" dirty="0" smtClean="0"/>
              <a:t>… </a:t>
            </a:r>
            <a:r>
              <a:rPr lang="en-US" sz="2800" dirty="0" err="1" smtClean="0"/>
              <a:t>sinistraque</a:t>
            </a:r>
            <a:r>
              <a:rPr lang="en-US" sz="2800" dirty="0" smtClean="0"/>
              <a:t> </a:t>
            </a:r>
            <a:r>
              <a:rPr lang="en-US" sz="2800" dirty="0" err="1" smtClean="0"/>
              <a:t>manu</a:t>
            </a:r>
            <a:r>
              <a:rPr lang="en-US" sz="2800" dirty="0" smtClean="0"/>
              <a:t> </a:t>
            </a:r>
            <a:r>
              <a:rPr lang="en-US" sz="2800" dirty="0" err="1" smtClean="0"/>
              <a:t>mulieris</a:t>
            </a:r>
            <a:r>
              <a:rPr lang="en-US" sz="2800" dirty="0" smtClean="0"/>
              <a:t> </a:t>
            </a:r>
            <a:r>
              <a:rPr lang="en-US" sz="2800" dirty="0" err="1" smtClean="0"/>
              <a:t>pectore</a:t>
            </a:r>
            <a:r>
              <a:rPr lang="en-US" sz="2800" dirty="0" smtClean="0"/>
              <a:t> </a:t>
            </a:r>
            <a:r>
              <a:rPr lang="en-US" sz="2800" dirty="0" err="1" smtClean="0"/>
              <a:t>oppresso</a:t>
            </a:r>
            <a:r>
              <a:rPr lang="en-US" sz="2800" dirty="0" smtClean="0"/>
              <a:t> </a:t>
            </a:r>
            <a:r>
              <a:rPr lang="en-US" sz="2800" dirty="0" smtClean="0">
                <a:solidFill>
                  <a:srgbClr val="00B0F0"/>
                </a:solidFill>
              </a:rPr>
              <a:t>‘</a:t>
            </a:r>
            <a:r>
              <a:rPr lang="en-US" sz="2800" dirty="0" err="1" smtClean="0">
                <a:solidFill>
                  <a:srgbClr val="00B0F0"/>
                </a:solidFill>
              </a:rPr>
              <a:t>Tace</a:t>
            </a:r>
            <a:r>
              <a:rPr lang="en-US" sz="2800" dirty="0" smtClean="0">
                <a:solidFill>
                  <a:srgbClr val="00B0F0"/>
                </a:solidFill>
              </a:rPr>
              <a:t>, </a:t>
            </a:r>
            <a:r>
              <a:rPr lang="en-US" sz="2800" dirty="0" err="1" smtClean="0">
                <a:solidFill>
                  <a:srgbClr val="00B0F0"/>
                </a:solidFill>
              </a:rPr>
              <a:t>Lucretia</a:t>
            </a:r>
            <a:r>
              <a:rPr lang="en-US" sz="2800" dirty="0" smtClean="0">
                <a:solidFill>
                  <a:srgbClr val="00B0F0"/>
                </a:solidFill>
              </a:rPr>
              <a:t>’</a:t>
            </a:r>
            <a:r>
              <a:rPr lang="en-US" sz="2800" dirty="0" smtClean="0"/>
              <a:t>, </a:t>
            </a:r>
            <a:r>
              <a:rPr lang="en-US" sz="2800" dirty="0" err="1" smtClean="0"/>
              <a:t>inquit</a:t>
            </a:r>
            <a:r>
              <a:rPr lang="en-US" sz="2800" dirty="0" smtClean="0"/>
              <a:t>; </a:t>
            </a:r>
            <a:r>
              <a:rPr lang="en-US" sz="2800" dirty="0" smtClean="0">
                <a:solidFill>
                  <a:srgbClr val="00B0F0"/>
                </a:solidFill>
              </a:rPr>
              <a:t>‘Sex. </a:t>
            </a:r>
            <a:r>
              <a:rPr lang="en-US" sz="2800" dirty="0" err="1" smtClean="0">
                <a:solidFill>
                  <a:srgbClr val="00B0F0"/>
                </a:solidFill>
              </a:rPr>
              <a:t>Tarquinius</a:t>
            </a:r>
            <a:r>
              <a:rPr lang="en-US" sz="2800" dirty="0" smtClean="0">
                <a:solidFill>
                  <a:srgbClr val="00B0F0"/>
                </a:solidFill>
              </a:rPr>
              <a:t> sum; </a:t>
            </a:r>
            <a:r>
              <a:rPr lang="en-US" sz="2800" dirty="0" err="1" smtClean="0">
                <a:solidFill>
                  <a:srgbClr val="00B0F0"/>
                </a:solidFill>
              </a:rPr>
              <a:t>ferrum</a:t>
            </a:r>
            <a:r>
              <a:rPr lang="en-US" sz="2800" dirty="0" smtClean="0">
                <a:solidFill>
                  <a:srgbClr val="00B0F0"/>
                </a:solidFill>
              </a:rPr>
              <a:t> in </a:t>
            </a:r>
            <a:r>
              <a:rPr lang="en-US" sz="2800" dirty="0" err="1" smtClean="0">
                <a:solidFill>
                  <a:srgbClr val="00B0F0"/>
                </a:solidFill>
              </a:rPr>
              <a:t>manu</a:t>
            </a:r>
            <a:r>
              <a:rPr lang="en-US" sz="2800" dirty="0" smtClean="0">
                <a:solidFill>
                  <a:srgbClr val="00B0F0"/>
                </a:solidFill>
              </a:rPr>
              <a:t> </a:t>
            </a:r>
            <a:r>
              <a:rPr lang="en-US" sz="2800" dirty="0" err="1" smtClean="0">
                <a:solidFill>
                  <a:srgbClr val="00B0F0"/>
                </a:solidFill>
              </a:rPr>
              <a:t>est</a:t>
            </a:r>
            <a:r>
              <a:rPr lang="en-US" sz="2800" dirty="0" smtClean="0">
                <a:solidFill>
                  <a:srgbClr val="00B0F0"/>
                </a:solidFill>
              </a:rPr>
              <a:t>; </a:t>
            </a:r>
            <a:r>
              <a:rPr lang="en-US" sz="2800" dirty="0" err="1" smtClean="0">
                <a:solidFill>
                  <a:srgbClr val="00B0F0"/>
                </a:solidFill>
              </a:rPr>
              <a:t>moriere</a:t>
            </a:r>
            <a:r>
              <a:rPr lang="en-US" sz="2800" dirty="0" smtClean="0">
                <a:solidFill>
                  <a:srgbClr val="00B0F0"/>
                </a:solidFill>
              </a:rPr>
              <a:t>, </a:t>
            </a:r>
            <a:r>
              <a:rPr lang="en-US" sz="2800" dirty="0" err="1" smtClean="0">
                <a:solidFill>
                  <a:srgbClr val="00B0F0"/>
                </a:solidFill>
              </a:rPr>
              <a:t>si</a:t>
            </a:r>
            <a:r>
              <a:rPr lang="en-US" sz="2800" dirty="0" smtClean="0">
                <a:solidFill>
                  <a:srgbClr val="00B0F0"/>
                </a:solidFill>
              </a:rPr>
              <a:t> </a:t>
            </a:r>
            <a:r>
              <a:rPr lang="en-US" sz="2800" dirty="0" err="1" smtClean="0">
                <a:solidFill>
                  <a:srgbClr val="00B0F0"/>
                </a:solidFill>
              </a:rPr>
              <a:t>emiseris</a:t>
            </a:r>
            <a:r>
              <a:rPr lang="en-US" sz="2800" dirty="0" smtClean="0">
                <a:solidFill>
                  <a:srgbClr val="00B0F0"/>
                </a:solidFill>
              </a:rPr>
              <a:t> </a:t>
            </a:r>
            <a:r>
              <a:rPr lang="en-US" sz="2800" dirty="0" err="1" smtClean="0">
                <a:solidFill>
                  <a:srgbClr val="00B0F0"/>
                </a:solidFill>
              </a:rPr>
              <a:t>vocem</a:t>
            </a:r>
            <a:r>
              <a:rPr lang="en-US" sz="2800" dirty="0" smtClean="0">
                <a:solidFill>
                  <a:srgbClr val="00B0F0"/>
                </a:solidFill>
              </a:rPr>
              <a:t>.’</a:t>
            </a:r>
            <a:r>
              <a:rPr lang="en-US" sz="2800" dirty="0" smtClean="0"/>
              <a:t> Cum </a:t>
            </a:r>
            <a:r>
              <a:rPr lang="en-US" sz="2800" dirty="0" err="1" smtClean="0"/>
              <a:t>pavida</a:t>
            </a:r>
            <a:r>
              <a:rPr lang="en-US" sz="2800" dirty="0" smtClean="0"/>
              <a:t> ex </a:t>
            </a:r>
            <a:r>
              <a:rPr lang="en-US" sz="2800" dirty="0" err="1" smtClean="0"/>
              <a:t>somno</a:t>
            </a:r>
            <a:r>
              <a:rPr lang="en-US" sz="2800" dirty="0" smtClean="0"/>
              <a:t> </a:t>
            </a:r>
            <a:r>
              <a:rPr lang="en-US" sz="2800" dirty="0" err="1" smtClean="0"/>
              <a:t>mulier</a:t>
            </a:r>
            <a:r>
              <a:rPr lang="en-US" sz="2800" dirty="0" smtClean="0"/>
              <a:t> </a:t>
            </a:r>
            <a:r>
              <a:rPr lang="en-US" sz="2800" dirty="0" err="1" smtClean="0"/>
              <a:t>nullam</a:t>
            </a:r>
            <a:r>
              <a:rPr lang="en-US" sz="2800" dirty="0" smtClean="0"/>
              <a:t> </a:t>
            </a:r>
            <a:r>
              <a:rPr lang="en-US" sz="2800" dirty="0" err="1" smtClean="0"/>
              <a:t>opem</a:t>
            </a:r>
            <a:r>
              <a:rPr lang="en-US" sz="2800" dirty="0" smtClean="0"/>
              <a:t>, </a:t>
            </a:r>
            <a:r>
              <a:rPr lang="en-US" sz="2800" u="sng" dirty="0" err="1" smtClean="0">
                <a:solidFill>
                  <a:srgbClr val="00B050"/>
                </a:solidFill>
              </a:rPr>
              <a:t>prope</a:t>
            </a:r>
            <a:r>
              <a:rPr lang="en-US" sz="2800" u="sng" dirty="0" smtClean="0">
                <a:solidFill>
                  <a:srgbClr val="00B050"/>
                </a:solidFill>
              </a:rPr>
              <a:t> mortem </a:t>
            </a:r>
            <a:r>
              <a:rPr lang="en-US" sz="2800" u="sng" dirty="0" err="1" smtClean="0">
                <a:solidFill>
                  <a:srgbClr val="00B050"/>
                </a:solidFill>
              </a:rPr>
              <a:t>imminentem</a:t>
            </a:r>
            <a:r>
              <a:rPr lang="en-US" sz="2800" dirty="0" smtClean="0"/>
              <a:t> </a:t>
            </a:r>
            <a:r>
              <a:rPr lang="en-US" sz="2800" dirty="0" err="1" smtClean="0"/>
              <a:t>videret</a:t>
            </a:r>
            <a:r>
              <a:rPr lang="en-US" sz="2800" dirty="0" smtClean="0"/>
              <a:t>, </a:t>
            </a:r>
            <a:r>
              <a:rPr lang="en-US" sz="2800" dirty="0" err="1" smtClean="0"/>
              <a:t>tum</a:t>
            </a:r>
            <a:r>
              <a:rPr lang="en-US" sz="2800" dirty="0" smtClean="0"/>
              <a:t> </a:t>
            </a:r>
            <a:r>
              <a:rPr lang="en-US" sz="2800" dirty="0" err="1" smtClean="0"/>
              <a:t>Tarquinius</a:t>
            </a:r>
            <a:r>
              <a:rPr lang="en-US" sz="2800" dirty="0" smtClean="0"/>
              <a:t> </a:t>
            </a:r>
            <a:r>
              <a:rPr lang="en-US" sz="2800" dirty="0" err="1" smtClean="0"/>
              <a:t>fateri</a:t>
            </a:r>
            <a:r>
              <a:rPr lang="en-US" sz="2800" dirty="0" smtClean="0"/>
              <a:t> </a:t>
            </a:r>
            <a:r>
              <a:rPr lang="en-US" sz="2800" dirty="0" err="1" smtClean="0"/>
              <a:t>amorem</a:t>
            </a:r>
            <a:r>
              <a:rPr lang="en-US" sz="2800" dirty="0" smtClean="0"/>
              <a:t>, </a:t>
            </a:r>
            <a:r>
              <a:rPr lang="en-US" sz="2800" dirty="0" err="1" smtClean="0"/>
              <a:t>orare</a:t>
            </a:r>
            <a:r>
              <a:rPr lang="en-US" sz="2800" dirty="0" smtClean="0"/>
              <a:t>, </a:t>
            </a:r>
            <a:r>
              <a:rPr lang="en-US" sz="2800" dirty="0" err="1" smtClean="0"/>
              <a:t>miscere</a:t>
            </a:r>
            <a:r>
              <a:rPr lang="en-US" sz="2800" dirty="0" smtClean="0"/>
              <a:t> </a:t>
            </a:r>
            <a:r>
              <a:rPr lang="en-US" sz="2800" dirty="0" err="1" smtClean="0"/>
              <a:t>precibus</a:t>
            </a:r>
            <a:r>
              <a:rPr lang="en-US" sz="2800" dirty="0" smtClean="0"/>
              <a:t> minas, </a:t>
            </a:r>
            <a:r>
              <a:rPr lang="en-US" sz="2800" dirty="0" err="1" smtClean="0"/>
              <a:t>versare</a:t>
            </a:r>
            <a:r>
              <a:rPr lang="en-US" sz="2800" dirty="0" smtClean="0"/>
              <a:t> in </a:t>
            </a:r>
            <a:r>
              <a:rPr lang="en-US" sz="2800" dirty="0" err="1" smtClean="0"/>
              <a:t>omnes</a:t>
            </a:r>
            <a:r>
              <a:rPr lang="en-US" sz="2800" dirty="0" smtClean="0"/>
              <a:t> </a:t>
            </a:r>
            <a:r>
              <a:rPr lang="en-US" sz="2800" dirty="0" err="1" smtClean="0"/>
              <a:t>partes</a:t>
            </a:r>
            <a:r>
              <a:rPr lang="en-US" sz="2800" dirty="0" smtClean="0"/>
              <a:t> </a:t>
            </a:r>
            <a:r>
              <a:rPr lang="en-US" sz="2800" dirty="0" err="1" smtClean="0"/>
              <a:t>muliebrem</a:t>
            </a:r>
            <a:r>
              <a:rPr lang="en-US" sz="2800" dirty="0" smtClean="0"/>
              <a:t> </a:t>
            </a:r>
            <a:r>
              <a:rPr lang="en-US" sz="2800" dirty="0" err="1" smtClean="0"/>
              <a:t>animum</a:t>
            </a:r>
            <a:r>
              <a:rPr lang="en-US" sz="2800" dirty="0" smtClean="0"/>
              <a:t>.</a:t>
            </a:r>
            <a:endParaRPr lang="nl-NL" sz="2800" dirty="0"/>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rgbClr val="00B050"/>
                </a:solidFill>
                <a:latin typeface="+mj-lt"/>
                <a:ea typeface="+mj-ea"/>
                <a:cs typeface="+mj-cs"/>
              </a:rPr>
              <a:t>---------------------</a:t>
            </a:r>
          </a:p>
          <a:p>
            <a:pPr lvl="0">
              <a:lnSpc>
                <a:spcPts val="2000"/>
              </a:lnSpc>
              <a:spcBef>
                <a:spcPct val="0"/>
              </a:spcBef>
              <a:defRPr/>
            </a:pPr>
            <a:r>
              <a:rPr lang="nl-NL" sz="4000" dirty="0" smtClean="0">
                <a:solidFill>
                  <a:schemeClr val="accent3">
                    <a:lumMod val="60000"/>
                    <a:lumOff val="40000"/>
                  </a:schemeClr>
                </a:solidFill>
              </a:rPr>
              <a:t>52</a:t>
            </a:r>
            <a:r>
              <a:rPr lang="nl-NL" sz="2800" dirty="0" smtClean="0">
                <a:solidFill>
                  <a:schemeClr val="accent3">
                    <a:lumMod val="60000"/>
                    <a:lumOff val="40000"/>
                  </a:schemeClr>
                </a:solidFill>
              </a:rPr>
              <a:t> </a:t>
            </a:r>
            <a:r>
              <a:rPr kumimoji="0" lang="nl-NL" sz="2800" i="0" u="none" strike="noStrike" kern="1200" cap="none" spc="0" normalizeH="0" baseline="0" noProof="0" dirty="0" smtClean="0">
                <a:ln>
                  <a:noFill/>
                </a:ln>
                <a:solidFill>
                  <a:srgbClr val="00B050"/>
                </a:solidFill>
                <a:effectLst/>
                <a:uLnTx/>
                <a:uFillTx/>
                <a:latin typeface="+mj-lt"/>
                <a:ea typeface="+mj-ea"/>
                <a:cs typeface="+mj-cs"/>
              </a:rPr>
              <a:t>	</a:t>
            </a:r>
            <a:r>
              <a:rPr lang="nl-NL" sz="2800" noProof="0" dirty="0" smtClean="0">
                <a:latin typeface="+mj-lt"/>
                <a:ea typeface="+mj-ea"/>
                <a:cs typeface="+mj-cs"/>
              </a:rPr>
              <a:t>“</a:t>
            </a:r>
            <a:r>
              <a:rPr lang="nl-NL" sz="2800" dirty="0" err="1" smtClean="0">
                <a:latin typeface="+mj-lt"/>
                <a:ea typeface="+mj-ea"/>
                <a:cs typeface="+mj-cs"/>
              </a:rPr>
              <a:t>prope</a:t>
            </a:r>
            <a:r>
              <a:rPr lang="nl-NL" sz="2800" dirty="0" smtClean="0">
                <a:latin typeface="+mj-lt"/>
                <a:ea typeface="+mj-ea"/>
                <a:cs typeface="+mj-cs"/>
              </a:rPr>
              <a:t> </a:t>
            </a:r>
            <a:r>
              <a:rPr lang="nl-NL" sz="2800" dirty="0" err="1" smtClean="0">
                <a:latin typeface="+mj-lt"/>
                <a:ea typeface="+mj-ea"/>
                <a:cs typeface="+mj-cs"/>
              </a:rPr>
              <a:t>mortem</a:t>
            </a:r>
            <a:r>
              <a:rPr lang="nl-NL" sz="2800" dirty="0" smtClean="0">
                <a:latin typeface="+mj-lt"/>
                <a:ea typeface="+mj-ea"/>
                <a:cs typeface="+mj-cs"/>
              </a:rPr>
              <a:t> </a:t>
            </a:r>
            <a:r>
              <a:rPr lang="nl-NL" sz="2800" dirty="0" err="1" smtClean="0">
                <a:latin typeface="+mj-lt"/>
                <a:ea typeface="+mj-ea"/>
                <a:cs typeface="+mj-cs"/>
              </a:rPr>
              <a:t>imminentem</a:t>
            </a:r>
            <a:r>
              <a:rPr lang="nl-NL" sz="2800" dirty="0" smtClean="0">
                <a:latin typeface="+mj-lt"/>
                <a:ea typeface="+mj-ea"/>
                <a:cs typeface="+mj-cs"/>
              </a:rPr>
              <a:t>”(r.4): waar stond dat?</a:t>
            </a:r>
            <a:endParaRPr kumimoji="0" lang="nl-NL" sz="2800" i="0" u="none" strike="noStrike" kern="1200" cap="none" spc="0" normalizeH="0" noProof="0" dirty="0" smtClean="0">
              <a:ln>
                <a:noFill/>
              </a:ln>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A. </a:t>
            </a:r>
            <a:r>
              <a:rPr lang="nl-NL" sz="2800" dirty="0" err="1" smtClean="0">
                <a:solidFill>
                  <a:srgbClr val="00B050"/>
                </a:solidFill>
                <a:latin typeface="+mj-lt"/>
                <a:ea typeface="+mj-ea"/>
                <a:cs typeface="+mj-cs"/>
              </a:rPr>
              <a:t>moriere</a:t>
            </a:r>
            <a:r>
              <a:rPr lang="nl-NL" sz="2800" dirty="0" smtClean="0">
                <a:solidFill>
                  <a:srgbClr val="00B050"/>
                </a:solidFill>
                <a:latin typeface="+mj-lt"/>
                <a:ea typeface="+mj-ea"/>
                <a:cs typeface="+mj-cs"/>
              </a:rPr>
              <a:t>, si </a:t>
            </a:r>
            <a:r>
              <a:rPr lang="nl-NL" sz="2800" dirty="0" err="1" smtClean="0">
                <a:solidFill>
                  <a:srgbClr val="00B050"/>
                </a:solidFill>
                <a:latin typeface="+mj-lt"/>
                <a:ea typeface="+mj-ea"/>
                <a:cs typeface="+mj-cs"/>
              </a:rPr>
              <a:t>emiseris</a:t>
            </a:r>
            <a:r>
              <a:rPr lang="nl-NL" sz="2800" dirty="0" smtClean="0">
                <a:solidFill>
                  <a:srgbClr val="00B050"/>
                </a:solidFill>
                <a:latin typeface="+mj-lt"/>
                <a:ea typeface="+mj-ea"/>
                <a:cs typeface="+mj-cs"/>
              </a:rPr>
              <a:t> </a:t>
            </a:r>
            <a:r>
              <a:rPr lang="nl-NL" sz="2800" dirty="0" err="1" smtClean="0">
                <a:solidFill>
                  <a:srgbClr val="00B050"/>
                </a:solidFill>
                <a:latin typeface="+mj-lt"/>
                <a:ea typeface="+mj-ea"/>
                <a:cs typeface="+mj-cs"/>
              </a:rPr>
              <a:t>vocem</a:t>
            </a:r>
            <a:endParaRPr lang="nl-NL" sz="2800" dirty="0" smtClean="0">
              <a:solidFill>
                <a:srgbClr val="00B050"/>
              </a:solidFill>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B. </a:t>
            </a:r>
            <a:r>
              <a:rPr kumimoji="0" lang="nl-NL" sz="2800" i="0" u="none" strike="noStrike" kern="1200" cap="none" spc="0" normalizeH="0" noProof="0" dirty="0" err="1" smtClean="0">
                <a:ln>
                  <a:noFill/>
                </a:ln>
                <a:solidFill>
                  <a:srgbClr val="00B050"/>
                </a:solidFill>
                <a:effectLst/>
                <a:uLnTx/>
                <a:uFillTx/>
                <a:latin typeface="+mj-lt"/>
                <a:ea typeface="+mj-ea"/>
                <a:cs typeface="+mj-cs"/>
              </a:rPr>
              <a:t>ferrum</a:t>
            </a:r>
            <a:r>
              <a:rPr kumimoji="0" lang="nl-NL" sz="2800" i="0" u="none" strike="noStrike" kern="1200" cap="none" spc="0" normalizeH="0" noProof="0" dirty="0" smtClean="0">
                <a:ln>
                  <a:noFill/>
                </a:ln>
                <a:solidFill>
                  <a:srgbClr val="00B050"/>
                </a:solidFill>
                <a:effectLst/>
                <a:uLnTx/>
                <a:uFillTx/>
                <a:latin typeface="+mj-lt"/>
                <a:ea typeface="+mj-ea"/>
                <a:cs typeface="+mj-cs"/>
              </a:rPr>
              <a:t> in </a:t>
            </a:r>
            <a:r>
              <a:rPr kumimoji="0" lang="nl-NL" sz="2800" i="0" u="none" strike="noStrike" kern="1200" cap="none" spc="0" normalizeH="0" noProof="0" dirty="0" err="1" smtClean="0">
                <a:ln>
                  <a:noFill/>
                </a:ln>
                <a:solidFill>
                  <a:srgbClr val="00B050"/>
                </a:solidFill>
                <a:effectLst/>
                <a:uLnTx/>
                <a:uFillTx/>
                <a:latin typeface="+mj-lt"/>
                <a:ea typeface="+mj-ea"/>
                <a:cs typeface="+mj-cs"/>
              </a:rPr>
              <a:t>manu</a:t>
            </a:r>
            <a:r>
              <a:rPr kumimoji="0" lang="nl-NL" sz="2800" i="0" u="none" strike="noStrike" kern="1200" cap="none" spc="0" normalizeH="0" noProof="0" dirty="0" smtClean="0">
                <a:ln>
                  <a:noFill/>
                </a:ln>
                <a:solidFill>
                  <a:srgbClr val="00B050"/>
                </a:solidFill>
                <a:effectLst/>
                <a:uLnTx/>
                <a:uFillTx/>
                <a:latin typeface="+mj-lt"/>
                <a:ea typeface="+mj-ea"/>
                <a:cs typeface="+mj-cs"/>
              </a:rPr>
              <a:t> est</a:t>
            </a:r>
          </a:p>
          <a:p>
            <a:pPr marL="0" marR="0" lvl="0" indent="0" defTabSz="914400" rtl="0" eaLnBrk="1" fontAlgn="auto" latinLnBrk="0" hangingPunct="1">
              <a:lnSpc>
                <a:spcPts val="3000"/>
              </a:lnSpc>
              <a:spcBef>
                <a:spcPct val="0"/>
              </a:spcBef>
              <a:spcAft>
                <a:spcPts val="0"/>
              </a:spcAft>
              <a:buClrTx/>
              <a:buSzTx/>
              <a:buFontTx/>
              <a:buNone/>
              <a:tabLst/>
              <a:defRPr/>
            </a:pPr>
            <a:r>
              <a:rPr lang="nl-NL" sz="2800" dirty="0" smtClean="0">
                <a:solidFill>
                  <a:srgbClr val="00B050"/>
                </a:solidFill>
                <a:latin typeface="+mj-lt"/>
                <a:ea typeface="+mj-ea"/>
                <a:cs typeface="+mj-cs"/>
              </a:rPr>
              <a:t>	C. </a:t>
            </a:r>
            <a:r>
              <a:rPr lang="nl-NL" sz="2800" dirty="0" err="1" smtClean="0">
                <a:solidFill>
                  <a:srgbClr val="00B050"/>
                </a:solidFill>
                <a:latin typeface="+mj-lt"/>
                <a:ea typeface="+mj-ea"/>
                <a:cs typeface="+mj-cs"/>
              </a:rPr>
              <a:t>Tace</a:t>
            </a:r>
            <a:r>
              <a:rPr lang="nl-NL" sz="2800" dirty="0" smtClean="0">
                <a:solidFill>
                  <a:srgbClr val="00B050"/>
                </a:solidFill>
                <a:latin typeface="+mj-lt"/>
                <a:ea typeface="+mj-ea"/>
                <a:cs typeface="+mj-cs"/>
              </a:rPr>
              <a:t>, </a:t>
            </a:r>
            <a:r>
              <a:rPr lang="nl-NL" sz="2800" dirty="0" err="1" smtClean="0">
                <a:solidFill>
                  <a:srgbClr val="00B050"/>
                </a:solidFill>
                <a:latin typeface="+mj-lt"/>
                <a:ea typeface="+mj-ea"/>
                <a:cs typeface="+mj-cs"/>
              </a:rPr>
              <a:t>Lucretia</a:t>
            </a:r>
            <a:endParaRPr lang="nl-NL" sz="2800" dirty="0" smtClean="0">
              <a:solidFill>
                <a:srgbClr val="00B050"/>
              </a:solidFill>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r>
              <a:rPr kumimoji="0" lang="nl-NL" sz="2800" i="0" u="none" strike="noStrike" kern="1200" cap="none" spc="0" normalizeH="0" noProof="0" dirty="0" smtClean="0">
                <a:ln>
                  <a:noFill/>
                </a:ln>
                <a:solidFill>
                  <a:srgbClr val="00B050"/>
                </a:solidFill>
                <a:effectLst/>
                <a:uLnTx/>
                <a:uFillTx/>
                <a:latin typeface="+mj-lt"/>
                <a:ea typeface="+mj-ea"/>
                <a:cs typeface="+mj-cs"/>
              </a:rPr>
              <a:t>	D. </a:t>
            </a:r>
            <a:r>
              <a:rPr kumimoji="0" lang="nl-NL" sz="2800" i="0" u="none" strike="noStrike" kern="1200" cap="none" spc="0" normalizeH="0" noProof="0" dirty="0" err="1" smtClean="0">
                <a:ln>
                  <a:noFill/>
                </a:ln>
                <a:solidFill>
                  <a:srgbClr val="00B050"/>
                </a:solidFill>
                <a:effectLst/>
                <a:uLnTx/>
                <a:uFillTx/>
                <a:latin typeface="+mj-lt"/>
                <a:ea typeface="+mj-ea"/>
                <a:cs typeface="+mj-cs"/>
              </a:rPr>
              <a:t>mulieris</a:t>
            </a:r>
            <a:r>
              <a:rPr kumimoji="0" lang="nl-NL" sz="2800" i="0" u="none" strike="noStrike" kern="1200" cap="none" spc="0" normalizeH="0" noProof="0" dirty="0" smtClean="0">
                <a:ln>
                  <a:noFill/>
                </a:ln>
                <a:solidFill>
                  <a:srgbClr val="00B050"/>
                </a:solidFill>
                <a:effectLst/>
                <a:uLnTx/>
                <a:uFillTx/>
                <a:latin typeface="+mj-lt"/>
                <a:ea typeface="+mj-ea"/>
                <a:cs typeface="+mj-cs"/>
              </a:rPr>
              <a:t> </a:t>
            </a:r>
            <a:r>
              <a:rPr kumimoji="0" lang="nl-NL" sz="2800" i="0" u="none" strike="noStrike" kern="1200" cap="none" spc="0" normalizeH="0" noProof="0" dirty="0" err="1" smtClean="0">
                <a:ln>
                  <a:noFill/>
                </a:ln>
                <a:solidFill>
                  <a:srgbClr val="00B050"/>
                </a:solidFill>
                <a:effectLst/>
                <a:uLnTx/>
                <a:uFillTx/>
                <a:latin typeface="+mj-lt"/>
                <a:ea typeface="+mj-ea"/>
                <a:cs typeface="+mj-cs"/>
              </a:rPr>
              <a:t>pectore</a:t>
            </a:r>
            <a:r>
              <a:rPr kumimoji="0" lang="nl-NL" sz="2800" i="0" u="none" strike="noStrike" kern="1200" cap="none" spc="0" normalizeH="0" noProof="0" dirty="0" smtClean="0">
                <a:ln>
                  <a:noFill/>
                </a:ln>
                <a:solidFill>
                  <a:srgbClr val="00B050"/>
                </a:solidFill>
                <a:effectLst/>
                <a:uLnTx/>
                <a:uFillTx/>
                <a:latin typeface="+mj-lt"/>
                <a:ea typeface="+mj-ea"/>
                <a:cs typeface="+mj-cs"/>
              </a:rPr>
              <a:t> </a:t>
            </a:r>
            <a:r>
              <a:rPr kumimoji="0" lang="nl-NL" sz="2800" i="0" u="none" strike="noStrike" kern="1200" cap="none" spc="0" normalizeH="0" noProof="0" dirty="0" err="1" smtClean="0">
                <a:ln>
                  <a:noFill/>
                </a:ln>
                <a:solidFill>
                  <a:srgbClr val="00B050"/>
                </a:solidFill>
                <a:effectLst/>
                <a:uLnTx/>
                <a:uFillTx/>
                <a:latin typeface="+mj-lt"/>
                <a:ea typeface="+mj-ea"/>
                <a:cs typeface="+mj-cs"/>
              </a:rPr>
              <a:t>oppresso</a:t>
            </a: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noProof="0" dirty="0" smtClean="0">
              <a:ln>
                <a:noFill/>
              </a:ln>
              <a:solidFill>
                <a:srgbClr val="00B050"/>
              </a:solidFill>
              <a:effectLst/>
              <a:uLnTx/>
              <a:uFillTx/>
              <a:latin typeface="+mj-lt"/>
              <a:ea typeface="+mj-ea"/>
              <a:cs typeface="+mj-cs"/>
            </a:endParaRPr>
          </a:p>
          <a:p>
            <a:pPr marL="0" marR="0" lvl="0" indent="0" defTabSz="914400" rtl="0" eaLnBrk="1" fontAlgn="auto" latinLnBrk="0" hangingPunct="1">
              <a:lnSpc>
                <a:spcPts val="3000"/>
              </a:lnSpc>
              <a:spcBef>
                <a:spcPct val="0"/>
              </a:spcBef>
              <a:spcAft>
                <a:spcPts val="0"/>
              </a:spcAft>
              <a:buClrTx/>
              <a:buSzTx/>
              <a:buFontTx/>
              <a:buNone/>
              <a:tabLst/>
              <a:defRPr/>
            </a:pPr>
            <a:endParaRPr kumimoji="0" lang="nl-NL" sz="2800" i="0" u="none" strike="noStrike" kern="1200" cap="none" spc="0" normalizeH="0" baseline="0" noProof="0" dirty="0">
              <a:ln>
                <a:noFill/>
              </a:ln>
              <a:solidFill>
                <a:srgbClr val="00B050"/>
              </a:solidFill>
              <a:effectLst/>
              <a:uLnTx/>
              <a:uFillTx/>
              <a:latin typeface="+mj-lt"/>
              <a:ea typeface="+mj-ea"/>
              <a:cs typeface="+mj-cs"/>
            </a:endParaRPr>
          </a:p>
        </p:txBody>
      </p:sp>
      <p:pic>
        <p:nvPicPr>
          <p:cNvPr id="159746" name="Picture 2" descr="http://t3.gstatic.com/images?q=tbn:ANd9GcR5JGfD1VIQFas5piSRdQAe8uOCJ1fU2K3h0qPfh8tQjMLYwCQE"/>
          <p:cNvPicPr>
            <a:picLocks noChangeAspect="1" noChangeArrowheads="1"/>
          </p:cNvPicPr>
          <p:nvPr/>
        </p:nvPicPr>
        <p:blipFill>
          <a:blip r:embed="rId2" cstate="print"/>
          <a:srcRect/>
          <a:stretch>
            <a:fillRect/>
          </a:stretch>
        </p:blipFill>
        <p:spPr bwMode="auto">
          <a:xfrm>
            <a:off x="1043608" y="3429000"/>
            <a:ext cx="2896062" cy="936104"/>
          </a:xfrm>
          <a:prstGeom prst="rect">
            <a:avLst/>
          </a:prstGeom>
          <a:noFill/>
        </p:spPr>
      </p:pic>
      <p:sp>
        <p:nvSpPr>
          <p:cNvPr id="6" name="Rechthoek 5"/>
          <p:cNvSpPr/>
          <p:nvPr/>
        </p:nvSpPr>
        <p:spPr>
          <a:xfrm>
            <a:off x="3851920" y="3645024"/>
            <a:ext cx="3044038" cy="461665"/>
          </a:xfrm>
          <a:prstGeom prst="rect">
            <a:avLst/>
          </a:prstGeom>
        </p:spPr>
        <p:txBody>
          <a:bodyPr wrap="none">
            <a:spAutoFit/>
          </a:bodyPr>
          <a:lstStyle/>
          <a:p>
            <a:r>
              <a:rPr lang="en-US" sz="2400" i="1" dirty="0" smtClean="0"/>
              <a:t>…Sex. </a:t>
            </a:r>
            <a:r>
              <a:rPr lang="en-US" sz="2400" i="1" dirty="0" err="1" smtClean="0"/>
              <a:t>Tarquinius</a:t>
            </a:r>
            <a:r>
              <a:rPr lang="en-US" sz="2400" i="1" dirty="0" smtClean="0"/>
              <a:t> sum…</a:t>
            </a:r>
            <a:endParaRPr lang="nl-NL" sz="2400" i="1"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99</a:t>
            </a:fld>
            <a:endParaRPr lang="nl-NL"/>
          </a:p>
        </p:txBody>
      </p:sp>
      <p:sp>
        <p:nvSpPr>
          <p:cNvPr id="3" name="Rechthoek 2"/>
          <p:cNvSpPr/>
          <p:nvPr/>
        </p:nvSpPr>
        <p:spPr>
          <a:xfrm>
            <a:off x="179512" y="188640"/>
            <a:ext cx="8712968" cy="2110706"/>
          </a:xfrm>
          <a:prstGeom prst="rect">
            <a:avLst/>
          </a:prstGeom>
        </p:spPr>
        <p:txBody>
          <a:bodyPr wrap="square">
            <a:spAutoFit/>
          </a:bodyPr>
          <a:lstStyle/>
          <a:p>
            <a:pPr>
              <a:lnSpc>
                <a:spcPts val="4000"/>
              </a:lnSpc>
            </a:pPr>
            <a:r>
              <a:rPr lang="en-US" sz="2800" dirty="0" err="1" smtClean="0"/>
              <a:t>Ubi</a:t>
            </a:r>
            <a:r>
              <a:rPr lang="en-US" sz="2800" dirty="0" smtClean="0"/>
              <a:t> </a:t>
            </a:r>
            <a:r>
              <a:rPr lang="en-US" sz="2800" dirty="0" err="1" smtClean="0"/>
              <a:t>obstinatam</a:t>
            </a:r>
            <a:r>
              <a:rPr lang="en-US" sz="2800" dirty="0" smtClean="0"/>
              <a:t> </a:t>
            </a:r>
            <a:r>
              <a:rPr lang="en-US" sz="2800" dirty="0" err="1" smtClean="0"/>
              <a:t>videbat</a:t>
            </a:r>
            <a:r>
              <a:rPr lang="en-US" sz="2800" dirty="0" smtClean="0"/>
              <a:t> et ne mortis </a:t>
            </a:r>
            <a:r>
              <a:rPr lang="en-US" sz="2800" dirty="0" err="1" smtClean="0"/>
              <a:t>quidem</a:t>
            </a:r>
            <a:r>
              <a:rPr lang="en-US" sz="2800" dirty="0" smtClean="0"/>
              <a:t> </a:t>
            </a:r>
            <a:r>
              <a:rPr lang="en-US" sz="2800" dirty="0" err="1" smtClean="0"/>
              <a:t>metu</a:t>
            </a:r>
            <a:r>
              <a:rPr lang="en-US" sz="2800" dirty="0" smtClean="0"/>
              <a:t> </a:t>
            </a:r>
            <a:r>
              <a:rPr lang="en-US" sz="2800" dirty="0" err="1" smtClean="0"/>
              <a:t>inclinari</a:t>
            </a:r>
            <a:r>
              <a:rPr lang="en-US" sz="2800" dirty="0" smtClean="0"/>
              <a:t>, </a:t>
            </a:r>
            <a:r>
              <a:rPr lang="en-US" sz="2800" dirty="0" err="1" smtClean="0"/>
              <a:t>addit</a:t>
            </a:r>
            <a:r>
              <a:rPr lang="en-US" sz="2800" dirty="0" smtClean="0"/>
              <a:t> ad </a:t>
            </a:r>
            <a:r>
              <a:rPr lang="en-US" sz="2800" dirty="0" err="1" smtClean="0"/>
              <a:t>metum</a:t>
            </a:r>
            <a:r>
              <a:rPr lang="en-US" sz="2800" dirty="0" smtClean="0"/>
              <a:t> </a:t>
            </a:r>
            <a:r>
              <a:rPr lang="en-US" sz="2800" dirty="0" err="1" smtClean="0"/>
              <a:t>dedecus</a:t>
            </a:r>
            <a:r>
              <a:rPr lang="en-US" sz="2800" dirty="0" smtClean="0"/>
              <a:t>: </a:t>
            </a:r>
            <a:r>
              <a:rPr lang="en-US" sz="2800" dirty="0" smtClean="0">
                <a:solidFill>
                  <a:srgbClr val="FFFF00"/>
                </a:solidFill>
              </a:rPr>
              <a:t>cum </a:t>
            </a:r>
            <a:r>
              <a:rPr lang="en-US" sz="2800" dirty="0" err="1" smtClean="0">
                <a:solidFill>
                  <a:srgbClr val="FFFF00"/>
                </a:solidFill>
              </a:rPr>
              <a:t>mortua</a:t>
            </a:r>
            <a:r>
              <a:rPr lang="en-US" sz="2800" dirty="0" smtClean="0">
                <a:solidFill>
                  <a:srgbClr val="FFFF00"/>
                </a:solidFill>
              </a:rPr>
              <a:t> </a:t>
            </a:r>
            <a:r>
              <a:rPr lang="en-US" sz="2800" dirty="0" err="1" smtClean="0">
                <a:solidFill>
                  <a:srgbClr val="FFFF00"/>
                </a:solidFill>
              </a:rPr>
              <a:t>iugulatum</a:t>
            </a:r>
            <a:r>
              <a:rPr lang="en-US" sz="2800" dirty="0" smtClean="0">
                <a:solidFill>
                  <a:srgbClr val="FFFF00"/>
                </a:solidFill>
              </a:rPr>
              <a:t> </a:t>
            </a:r>
            <a:r>
              <a:rPr lang="en-US" sz="2800" dirty="0" err="1" smtClean="0">
                <a:solidFill>
                  <a:srgbClr val="FFFF00"/>
                </a:solidFill>
              </a:rPr>
              <a:t>servum</a:t>
            </a:r>
            <a:r>
              <a:rPr lang="en-US" sz="2800" dirty="0" smtClean="0">
                <a:solidFill>
                  <a:srgbClr val="FFFF00"/>
                </a:solidFill>
              </a:rPr>
              <a:t> </a:t>
            </a:r>
            <a:r>
              <a:rPr lang="en-US" sz="2800" dirty="0" err="1" smtClean="0">
                <a:solidFill>
                  <a:srgbClr val="FFFF00"/>
                </a:solidFill>
              </a:rPr>
              <a:t>nudum</a:t>
            </a:r>
            <a:r>
              <a:rPr lang="en-US" sz="2800" dirty="0" smtClean="0">
                <a:solidFill>
                  <a:srgbClr val="FFFF00"/>
                </a:solidFill>
              </a:rPr>
              <a:t> </a:t>
            </a:r>
            <a:r>
              <a:rPr lang="en-US" sz="2800" dirty="0" err="1" smtClean="0">
                <a:solidFill>
                  <a:srgbClr val="FFFF00"/>
                </a:solidFill>
              </a:rPr>
              <a:t>positurum</a:t>
            </a:r>
            <a:r>
              <a:rPr lang="en-US" sz="2800" dirty="0" smtClean="0"/>
              <a:t> </a:t>
            </a:r>
            <a:r>
              <a:rPr lang="en-US" sz="2800" dirty="0" err="1" smtClean="0"/>
              <a:t>ait</a:t>
            </a:r>
            <a:r>
              <a:rPr lang="en-US" sz="2800" dirty="0" smtClean="0"/>
              <a:t>, </a:t>
            </a:r>
            <a:r>
              <a:rPr lang="en-US" sz="2800" dirty="0" err="1" smtClean="0">
                <a:solidFill>
                  <a:srgbClr val="FFFF00"/>
                </a:solidFill>
              </a:rPr>
              <a:t>ut</a:t>
            </a:r>
            <a:r>
              <a:rPr lang="en-US" sz="2800" dirty="0" smtClean="0">
                <a:solidFill>
                  <a:srgbClr val="FFFF00"/>
                </a:solidFill>
              </a:rPr>
              <a:t> in </a:t>
            </a:r>
            <a:r>
              <a:rPr lang="en-US" sz="2800" dirty="0" err="1" smtClean="0">
                <a:solidFill>
                  <a:srgbClr val="FFFF00"/>
                </a:solidFill>
              </a:rPr>
              <a:t>sordido</a:t>
            </a:r>
            <a:r>
              <a:rPr lang="en-US" sz="2800" dirty="0" smtClean="0">
                <a:solidFill>
                  <a:srgbClr val="FFFF00"/>
                </a:solidFill>
              </a:rPr>
              <a:t> </a:t>
            </a:r>
            <a:r>
              <a:rPr lang="en-US" sz="2800" dirty="0" err="1" smtClean="0">
                <a:solidFill>
                  <a:srgbClr val="FFFF00"/>
                </a:solidFill>
              </a:rPr>
              <a:t>adulterio</a:t>
            </a:r>
            <a:r>
              <a:rPr lang="en-US" sz="2800" dirty="0" smtClean="0">
                <a:solidFill>
                  <a:srgbClr val="FFFF00"/>
                </a:solidFill>
              </a:rPr>
              <a:t> </a:t>
            </a:r>
            <a:r>
              <a:rPr lang="en-US" sz="2800" dirty="0" err="1" smtClean="0">
                <a:solidFill>
                  <a:srgbClr val="FFFF00"/>
                </a:solidFill>
              </a:rPr>
              <a:t>necata</a:t>
            </a:r>
            <a:r>
              <a:rPr lang="en-US" sz="2800" dirty="0" smtClean="0">
                <a:solidFill>
                  <a:srgbClr val="FFFF00"/>
                </a:solidFill>
              </a:rPr>
              <a:t> </a:t>
            </a:r>
            <a:r>
              <a:rPr lang="en-US" sz="2800" dirty="0" err="1" smtClean="0">
                <a:solidFill>
                  <a:srgbClr val="FFFF00"/>
                </a:solidFill>
              </a:rPr>
              <a:t>dicatur</a:t>
            </a:r>
            <a:r>
              <a:rPr lang="en-US" sz="2800" dirty="0" smtClean="0">
                <a:solidFill>
                  <a:srgbClr val="FFFF00"/>
                </a:solidFill>
              </a:rPr>
              <a:t>.</a:t>
            </a:r>
            <a:endParaRPr lang="nl-NL" sz="2800" dirty="0">
              <a:solidFill>
                <a:srgbClr val="FFFF00"/>
              </a:solidFill>
            </a:endParaRPr>
          </a:p>
        </p:txBody>
      </p:sp>
      <p:sp>
        <p:nvSpPr>
          <p:cNvPr id="4" name="Titel 1"/>
          <p:cNvSpPr txBox="1">
            <a:spLocks/>
          </p:cNvSpPr>
          <p:nvPr/>
        </p:nvSpPr>
        <p:spPr>
          <a:xfrm>
            <a:off x="179512" y="4365104"/>
            <a:ext cx="8712968" cy="2160240"/>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2800" dirty="0" smtClean="0">
                <a:solidFill>
                  <a:schemeClr val="accent3">
                    <a:lumMod val="60000"/>
                    <a:lumOff val="40000"/>
                  </a:schemeClr>
                </a:solidFill>
                <a:latin typeface="+mj-lt"/>
                <a:ea typeface="+mj-ea"/>
                <a:cs typeface="+mj-cs"/>
              </a:rPr>
              <a:t>=============</a:t>
            </a:r>
          </a:p>
          <a:p>
            <a:pPr lvl="0">
              <a:lnSpc>
                <a:spcPts val="3500"/>
              </a:lnSpc>
              <a:spcBef>
                <a:spcPct val="0"/>
              </a:spcBef>
              <a:defRPr/>
            </a:pPr>
            <a:r>
              <a:rPr lang="nl-NL" sz="2800" noProof="0" dirty="0" err="1" smtClean="0">
                <a:solidFill>
                  <a:schemeClr val="accent3">
                    <a:lumMod val="60000"/>
                    <a:lumOff val="40000"/>
                  </a:schemeClr>
                </a:solidFill>
                <a:latin typeface="+mj-lt"/>
                <a:ea typeface="+mj-ea"/>
                <a:cs typeface="+mj-cs"/>
              </a:rPr>
              <a:t>Lucretia</a:t>
            </a:r>
            <a:r>
              <a:rPr lang="nl-NL" sz="2800" noProof="0" dirty="0" smtClean="0">
                <a:solidFill>
                  <a:schemeClr val="accent3">
                    <a:lumMod val="60000"/>
                    <a:lumOff val="40000"/>
                  </a:schemeClr>
                </a:solidFill>
                <a:latin typeface="+mj-lt"/>
                <a:ea typeface="+mj-ea"/>
                <a:cs typeface="+mj-cs"/>
              </a:rPr>
              <a:t> gaat niet in op zijn avances, is niet bang voor de dood. Dan zegt </a:t>
            </a:r>
            <a:r>
              <a:rPr lang="nl-NL" sz="2800" noProof="0" dirty="0" err="1" smtClean="0">
                <a:solidFill>
                  <a:schemeClr val="accent3">
                    <a:lumMod val="60000"/>
                    <a:lumOff val="40000"/>
                  </a:schemeClr>
                </a:solidFill>
                <a:latin typeface="+mj-lt"/>
                <a:ea typeface="+mj-ea"/>
                <a:cs typeface="+mj-cs"/>
              </a:rPr>
              <a:t>Sextus</a:t>
            </a:r>
            <a:r>
              <a:rPr lang="nl-NL" sz="2800" noProof="0" dirty="0" smtClean="0">
                <a:solidFill>
                  <a:schemeClr val="accent3">
                    <a:lumMod val="60000"/>
                    <a:lumOff val="40000"/>
                  </a:schemeClr>
                </a:solidFill>
                <a:latin typeface="+mj-lt"/>
                <a:ea typeface="+mj-ea"/>
                <a:cs typeface="+mj-cs"/>
              </a:rPr>
              <a:t> dat hij haar reputatie te grabbel zal gooien door haar in verband te brengen met overspel. En dat zelfs met een slaaf. </a:t>
            </a:r>
            <a:r>
              <a:rPr lang="nl-NL" sz="2800" dirty="0" smtClean="0">
                <a:solidFill>
                  <a:schemeClr val="accent3">
                    <a:lumMod val="60000"/>
                    <a:lumOff val="40000"/>
                  </a:schemeClr>
                </a:solidFill>
                <a:latin typeface="+mj-lt"/>
                <a:ea typeface="+mj-ea"/>
                <a:cs typeface="+mj-cs"/>
              </a:rPr>
              <a:t>Een extra smet op haar kuisheid.</a:t>
            </a:r>
            <a:endParaRPr lang="nl-NL" sz="2800" noProof="0" dirty="0" smtClean="0">
              <a:solidFill>
                <a:schemeClr val="accent3">
                  <a:lumMod val="60000"/>
                  <a:lumOff val="40000"/>
                </a:schemeClr>
              </a:solidFill>
              <a:latin typeface="+mj-lt"/>
              <a:ea typeface="+mj-ea"/>
              <a:cs typeface="+mj-cs"/>
            </a:endParaRPr>
          </a:p>
          <a:p>
            <a:pPr lvl="0">
              <a:lnSpc>
                <a:spcPts val="3500"/>
              </a:lnSpc>
              <a:spcBef>
                <a:spcPct val="0"/>
              </a:spcBef>
              <a:defRPr/>
            </a:pPr>
            <a:endParaRPr kumimoji="0" lang="nl-NL" sz="2800" i="0" u="none" strike="noStrike" kern="1200" cap="none" spc="0" normalizeH="0" baseline="0" noProof="0" dirty="0">
              <a:ln>
                <a:noFill/>
              </a:ln>
              <a:solidFill>
                <a:schemeClr val="accent3">
                  <a:lumMod val="60000"/>
                  <a:lumOff val="4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6338</TotalTime>
  <Words>9231</Words>
  <Application>Microsoft Office PowerPoint</Application>
  <PresentationFormat>Diavoorstelling (4:3)</PresentationFormat>
  <Paragraphs>1048</Paragraphs>
  <Slides>158</Slides>
  <Notes>0</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158</vt:i4>
      </vt:variant>
    </vt:vector>
  </HeadingPairs>
  <TitlesOfParts>
    <vt:vector size="160" baseType="lpstr">
      <vt:lpstr>Module</vt:lpstr>
      <vt:lpstr>Document</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lpstr>Dia 19</vt:lpstr>
      <vt:lpstr>Dia 20</vt:lpstr>
      <vt:lpstr>Dia 21</vt:lpstr>
      <vt:lpstr>Dia 22</vt:lpstr>
      <vt:lpstr>Dia 23</vt:lpstr>
      <vt:lpstr>Dia 24</vt:lpstr>
      <vt:lpstr>Dia 25</vt:lpstr>
      <vt:lpstr>Dia 26</vt:lpstr>
      <vt:lpstr>Dia 27</vt:lpstr>
      <vt:lpstr>Dia 28</vt:lpstr>
      <vt:lpstr>Dia 29</vt:lpstr>
      <vt:lpstr>Dia 30</vt:lpstr>
      <vt:lpstr>Dia 31</vt:lpstr>
      <vt:lpstr>Dia 32</vt:lpstr>
      <vt:lpstr>Dia 33</vt:lpstr>
      <vt:lpstr>Dia 34</vt:lpstr>
      <vt:lpstr>Dia 35</vt:lpstr>
      <vt:lpstr>Dia 36</vt:lpstr>
      <vt:lpstr>Dia 37</vt:lpstr>
      <vt:lpstr>Dia 38</vt:lpstr>
      <vt:lpstr>Dia 39</vt:lpstr>
      <vt:lpstr>Dia 40</vt:lpstr>
      <vt:lpstr>Dia 41</vt:lpstr>
      <vt:lpstr>Dia 42</vt:lpstr>
      <vt:lpstr>Dia 43</vt:lpstr>
      <vt:lpstr>Dia 44</vt:lpstr>
      <vt:lpstr>Dia 45</vt:lpstr>
      <vt:lpstr>Dia 46</vt:lpstr>
      <vt:lpstr>Dia 47</vt:lpstr>
      <vt:lpstr>Dia 48</vt:lpstr>
      <vt:lpstr>Dia 49</vt:lpstr>
      <vt:lpstr>Dia 50</vt:lpstr>
      <vt:lpstr>Dia 51</vt:lpstr>
      <vt:lpstr>Dia 52</vt:lpstr>
      <vt:lpstr>Dia 53</vt:lpstr>
      <vt:lpstr>Dia 54</vt:lpstr>
      <vt:lpstr>Dia 55</vt:lpstr>
      <vt:lpstr>Dia 56</vt:lpstr>
      <vt:lpstr>Dia 57</vt:lpstr>
      <vt:lpstr>Dia 58</vt:lpstr>
      <vt:lpstr>Dia 59</vt:lpstr>
      <vt:lpstr>Dia 60</vt:lpstr>
      <vt:lpstr>Dia 61</vt:lpstr>
      <vt:lpstr>Dia 62</vt:lpstr>
      <vt:lpstr>Dia 63</vt:lpstr>
      <vt:lpstr>Dia 64</vt:lpstr>
      <vt:lpstr>Dia 65</vt:lpstr>
      <vt:lpstr>Dia 66</vt:lpstr>
      <vt:lpstr>Dia 67</vt:lpstr>
      <vt:lpstr>Dia 68</vt:lpstr>
      <vt:lpstr>Dia 69</vt:lpstr>
      <vt:lpstr>Dia 70</vt:lpstr>
      <vt:lpstr>Dia 71</vt:lpstr>
      <vt:lpstr>Dia 72</vt:lpstr>
      <vt:lpstr>Dia 73</vt:lpstr>
      <vt:lpstr>Dia 74</vt:lpstr>
      <vt:lpstr>Dia 75</vt:lpstr>
      <vt:lpstr>Dia 76</vt:lpstr>
      <vt:lpstr>Dia 77</vt:lpstr>
      <vt:lpstr>Dia 78</vt:lpstr>
      <vt:lpstr>Dia 79</vt:lpstr>
      <vt:lpstr>Dia 80</vt:lpstr>
      <vt:lpstr>Dia 81</vt:lpstr>
      <vt:lpstr>Dia 82</vt:lpstr>
      <vt:lpstr>Dia 83</vt:lpstr>
      <vt:lpstr>Dia 84</vt:lpstr>
      <vt:lpstr>Dia 85</vt:lpstr>
      <vt:lpstr>Dia 86</vt:lpstr>
      <vt:lpstr>Dia 87</vt:lpstr>
      <vt:lpstr>Dia 88</vt:lpstr>
      <vt:lpstr>Dia 89</vt:lpstr>
      <vt:lpstr>Dia 90</vt:lpstr>
      <vt:lpstr>Dia 91</vt:lpstr>
      <vt:lpstr>Dia 92</vt:lpstr>
      <vt:lpstr>Dia 93</vt:lpstr>
      <vt:lpstr>Dia 94</vt:lpstr>
      <vt:lpstr>Dia 95</vt:lpstr>
      <vt:lpstr>Dia 96</vt:lpstr>
      <vt:lpstr>Dia 97</vt:lpstr>
      <vt:lpstr>Dia 98</vt:lpstr>
      <vt:lpstr>Dia 99</vt:lpstr>
      <vt:lpstr>Dia 100</vt:lpstr>
      <vt:lpstr>Dia 101</vt:lpstr>
      <vt:lpstr>Dia 102</vt:lpstr>
      <vt:lpstr>Dia 103</vt:lpstr>
      <vt:lpstr>Dia 104</vt:lpstr>
      <vt:lpstr>Dia 105</vt:lpstr>
      <vt:lpstr>Dia 106</vt:lpstr>
      <vt:lpstr>Dia 107</vt:lpstr>
      <vt:lpstr>Dia 108</vt:lpstr>
      <vt:lpstr>Dia 109</vt:lpstr>
      <vt:lpstr>Dia 110</vt:lpstr>
      <vt:lpstr>Dia 111</vt:lpstr>
      <vt:lpstr>Dia 112</vt:lpstr>
      <vt:lpstr>Dia 113</vt:lpstr>
      <vt:lpstr>Dia 114</vt:lpstr>
      <vt:lpstr>Dia 115</vt:lpstr>
      <vt:lpstr>Dia 116</vt:lpstr>
      <vt:lpstr>Dia 117</vt:lpstr>
      <vt:lpstr>Dia 118</vt:lpstr>
      <vt:lpstr>Dia 119</vt:lpstr>
      <vt:lpstr>Dia 120</vt:lpstr>
      <vt:lpstr>Dia 121</vt:lpstr>
      <vt:lpstr>Dia 122</vt:lpstr>
      <vt:lpstr>Dia 123</vt:lpstr>
      <vt:lpstr>Dia 124</vt:lpstr>
      <vt:lpstr>Dia 125</vt:lpstr>
      <vt:lpstr>Dia 126</vt:lpstr>
      <vt:lpstr>Dia 127</vt:lpstr>
      <vt:lpstr>Dia 128</vt:lpstr>
      <vt:lpstr>Dia 129</vt:lpstr>
      <vt:lpstr>Dia 130</vt:lpstr>
      <vt:lpstr>Dia 131</vt:lpstr>
      <vt:lpstr>Dia 132</vt:lpstr>
      <vt:lpstr>Dia 133</vt:lpstr>
      <vt:lpstr>Dia 134</vt:lpstr>
      <vt:lpstr>Dia 135</vt:lpstr>
      <vt:lpstr>Dia 136</vt:lpstr>
      <vt:lpstr>Dia 137</vt:lpstr>
      <vt:lpstr>Dia 138</vt:lpstr>
      <vt:lpstr>Dia 139</vt:lpstr>
      <vt:lpstr>Dia 140</vt:lpstr>
      <vt:lpstr>Dia 141</vt:lpstr>
      <vt:lpstr>Dia 142</vt:lpstr>
      <vt:lpstr>Dia 143</vt:lpstr>
      <vt:lpstr>Dia 144</vt:lpstr>
      <vt:lpstr>Dia 145</vt:lpstr>
      <vt:lpstr>Dia 146</vt:lpstr>
      <vt:lpstr>Dia 147</vt:lpstr>
      <vt:lpstr>Dia 148</vt:lpstr>
      <vt:lpstr>Dia 149</vt:lpstr>
      <vt:lpstr>Dia 150</vt:lpstr>
      <vt:lpstr>Dia 151</vt:lpstr>
      <vt:lpstr>Dia 152</vt:lpstr>
      <vt:lpstr>Dia 153</vt:lpstr>
      <vt:lpstr>Dia 154</vt:lpstr>
      <vt:lpstr>Dia 155</vt:lpstr>
      <vt:lpstr>Dia 156</vt:lpstr>
      <vt:lpstr>Dia 157</vt:lpstr>
      <vt:lpstr>Dia 158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Marc</dc:creator>
  <cp:lastModifiedBy>Marc</cp:lastModifiedBy>
  <cp:revision>495</cp:revision>
  <dcterms:created xsi:type="dcterms:W3CDTF">2011-04-03T17:32:29Z</dcterms:created>
  <dcterms:modified xsi:type="dcterms:W3CDTF">2012-04-28T08:08:16Z</dcterms:modified>
</cp:coreProperties>
</file>