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87"/>
  </p:notesMasterIdLst>
  <p:sldIdLst>
    <p:sldId id="256" r:id="rId6"/>
    <p:sldId id="870" r:id="rId7"/>
    <p:sldId id="872" r:id="rId8"/>
    <p:sldId id="873" r:id="rId9"/>
    <p:sldId id="874" r:id="rId10"/>
    <p:sldId id="875" r:id="rId11"/>
    <p:sldId id="876" r:id="rId12"/>
    <p:sldId id="877" r:id="rId13"/>
    <p:sldId id="969" r:id="rId14"/>
    <p:sldId id="968" r:id="rId15"/>
    <p:sldId id="257" r:id="rId16"/>
    <p:sldId id="932" r:id="rId17"/>
    <p:sldId id="933" r:id="rId18"/>
    <p:sldId id="931" r:id="rId19"/>
    <p:sldId id="919" r:id="rId20"/>
    <p:sldId id="920" r:id="rId21"/>
    <p:sldId id="921" r:id="rId22"/>
    <p:sldId id="936" r:id="rId23"/>
    <p:sldId id="939" r:id="rId24"/>
    <p:sldId id="940" r:id="rId25"/>
    <p:sldId id="937" r:id="rId26"/>
    <p:sldId id="942" r:id="rId27"/>
    <p:sldId id="943" r:id="rId28"/>
    <p:sldId id="941" r:id="rId29"/>
    <p:sldId id="938" r:id="rId30"/>
    <p:sldId id="966" r:id="rId31"/>
    <p:sldId id="923" r:id="rId32"/>
    <p:sldId id="924" r:id="rId33"/>
    <p:sldId id="925" r:id="rId34"/>
    <p:sldId id="926" r:id="rId35"/>
    <p:sldId id="927" r:id="rId36"/>
    <p:sldId id="928" r:id="rId37"/>
    <p:sldId id="929" r:id="rId38"/>
    <p:sldId id="944" r:id="rId39"/>
    <p:sldId id="945" r:id="rId40"/>
    <p:sldId id="930" r:id="rId41"/>
    <p:sldId id="934" r:id="rId42"/>
    <p:sldId id="980" r:id="rId43"/>
    <p:sldId id="946" r:id="rId44"/>
    <p:sldId id="947" r:id="rId45"/>
    <p:sldId id="952" r:id="rId46"/>
    <p:sldId id="948" r:id="rId47"/>
    <p:sldId id="949" r:id="rId48"/>
    <p:sldId id="951" r:id="rId49"/>
    <p:sldId id="935" r:id="rId50"/>
    <p:sldId id="950" r:id="rId51"/>
    <p:sldId id="970" r:id="rId52"/>
    <p:sldId id="971" r:id="rId53"/>
    <p:sldId id="972" r:id="rId54"/>
    <p:sldId id="973" r:id="rId55"/>
    <p:sldId id="974" r:id="rId56"/>
    <p:sldId id="981" r:id="rId57"/>
    <p:sldId id="982" r:id="rId58"/>
    <p:sldId id="983" r:id="rId59"/>
    <p:sldId id="984" r:id="rId60"/>
    <p:sldId id="985" r:id="rId61"/>
    <p:sldId id="986" r:id="rId62"/>
    <p:sldId id="953" r:id="rId63"/>
    <p:sldId id="954" r:id="rId64"/>
    <p:sldId id="955" r:id="rId65"/>
    <p:sldId id="956" r:id="rId66"/>
    <p:sldId id="967" r:id="rId67"/>
    <p:sldId id="957" r:id="rId68"/>
    <p:sldId id="958" r:id="rId69"/>
    <p:sldId id="959" r:id="rId70"/>
    <p:sldId id="961" r:id="rId71"/>
    <p:sldId id="962" r:id="rId72"/>
    <p:sldId id="963" r:id="rId73"/>
    <p:sldId id="964" r:id="rId74"/>
    <p:sldId id="965" r:id="rId75"/>
    <p:sldId id="975" r:id="rId76"/>
    <p:sldId id="976" r:id="rId77"/>
    <p:sldId id="977" r:id="rId78"/>
    <p:sldId id="978" r:id="rId79"/>
    <p:sldId id="979" r:id="rId80"/>
    <p:sldId id="987" r:id="rId81"/>
    <p:sldId id="988" r:id="rId82"/>
    <p:sldId id="989" r:id="rId83"/>
    <p:sldId id="990" r:id="rId84"/>
    <p:sldId id="991" r:id="rId85"/>
    <p:sldId id="992" r:id="rId8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214"/>
    <a:srgbClr val="FCD0E1"/>
    <a:srgbClr val="1D2C12"/>
    <a:srgbClr val="FFF2CC"/>
    <a:srgbClr val="00CCFF"/>
    <a:srgbClr val="3D1C05"/>
    <a:srgbClr val="0E1509"/>
    <a:srgbClr val="00153E"/>
    <a:srgbClr val="0012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94660"/>
  </p:normalViewPr>
  <p:slideViewPr>
    <p:cSldViewPr snapToGrid="0">
      <p:cViewPr varScale="1">
        <p:scale>
          <a:sx n="105" d="100"/>
          <a:sy n="105" d="100"/>
        </p:scale>
        <p:origin x="64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theme" Target="theme/theme1.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notesMaster" Target="notesMasters/notes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8D1AC0-42B0-41FA-8668-17C1BE9B6344}" type="datetimeFigureOut">
              <a:rPr lang="nl-NL" smtClean="0"/>
              <a:t>13-4-2022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62181B-749F-480D-AF31-1CED8FE47E17}" type="slidenum">
              <a:rPr lang="nl-NL" smtClean="0"/>
              <a:t>‹nr.›</a:t>
            </a:fld>
            <a:endParaRPr lang="nl-NL"/>
          </a:p>
        </p:txBody>
      </p:sp>
    </p:spTree>
    <p:extLst>
      <p:ext uri="{BB962C8B-B14F-4D97-AF65-F5344CB8AC3E}">
        <p14:creationId xmlns:p14="http://schemas.microsoft.com/office/powerpoint/2010/main" val="1328799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ACD798-3F2E-442A-B3AF-732D668D902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7B36611-504A-4647-8EC6-A720FFFE25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783FA0E-A809-4F41-9009-59B40126D6E0}"/>
              </a:ext>
            </a:extLst>
          </p:cNvPr>
          <p:cNvSpPr>
            <a:spLocks noGrp="1"/>
          </p:cNvSpPr>
          <p:nvPr>
            <p:ph type="dt" sz="half" idx="10"/>
          </p:nvPr>
        </p:nvSpPr>
        <p:spPr/>
        <p:txBody>
          <a:bodyPr/>
          <a:lstStyle/>
          <a:p>
            <a:fld id="{AEFA4546-AE7E-44F4-AED0-322883CAB1C3}" type="datetime1">
              <a:rPr lang="nl-NL" smtClean="0"/>
              <a:t>13-4-2022</a:t>
            </a:fld>
            <a:endParaRPr lang="nl-NL"/>
          </a:p>
        </p:txBody>
      </p:sp>
      <p:sp>
        <p:nvSpPr>
          <p:cNvPr id="5" name="Tijdelijke aanduiding voor voettekst 4">
            <a:extLst>
              <a:ext uri="{FF2B5EF4-FFF2-40B4-BE49-F238E27FC236}">
                <a16:creationId xmlns:a16="http://schemas.microsoft.com/office/drawing/2014/main" id="{FCB86692-E2D6-41F8-BF39-77BC890E9CAC}"/>
              </a:ext>
            </a:extLst>
          </p:cNvPr>
          <p:cNvSpPr>
            <a:spLocks noGrp="1"/>
          </p:cNvSpPr>
          <p:nvPr>
            <p:ph type="ftr" sz="quarter" idx="11"/>
          </p:nvPr>
        </p:nvSpPr>
        <p:spPr/>
        <p:txBody>
          <a:bodyPr/>
          <a:lstStyle/>
          <a:p>
            <a:r>
              <a:rPr lang="nl-NL"/>
              <a:t>M. de Hoon - JDW - 2021</a:t>
            </a:r>
          </a:p>
        </p:txBody>
      </p:sp>
      <p:sp>
        <p:nvSpPr>
          <p:cNvPr id="6" name="Tijdelijke aanduiding voor dianummer 5">
            <a:extLst>
              <a:ext uri="{FF2B5EF4-FFF2-40B4-BE49-F238E27FC236}">
                <a16:creationId xmlns:a16="http://schemas.microsoft.com/office/drawing/2014/main" id="{23ACC271-60D7-4683-A8E1-C4615941B1A9}"/>
              </a:ext>
            </a:extLst>
          </p:cNvPr>
          <p:cNvSpPr>
            <a:spLocks noGrp="1"/>
          </p:cNvSpPr>
          <p:nvPr>
            <p:ph type="sldNum" sz="quarter" idx="12"/>
          </p:nvPr>
        </p:nvSpPr>
        <p:spPr/>
        <p:txBody>
          <a:bodyPr/>
          <a:lstStyle/>
          <a:p>
            <a:fld id="{D70692FC-D4EA-49C2-9AD0-22E77003FC0B}" type="slidenum">
              <a:rPr lang="nl-NL" smtClean="0"/>
              <a:t>‹nr.›</a:t>
            </a:fld>
            <a:endParaRPr lang="nl-NL"/>
          </a:p>
        </p:txBody>
      </p:sp>
    </p:spTree>
    <p:extLst>
      <p:ext uri="{BB962C8B-B14F-4D97-AF65-F5344CB8AC3E}">
        <p14:creationId xmlns:p14="http://schemas.microsoft.com/office/powerpoint/2010/main" val="89864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CADBF8-62F4-4BA4-9BAF-D52CD0C1DF6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2B72DA2-51D5-468C-9BEB-F89B2564713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3F832EF-FDA4-491B-BC14-828C3FC7DC71}"/>
              </a:ext>
            </a:extLst>
          </p:cNvPr>
          <p:cNvSpPr>
            <a:spLocks noGrp="1"/>
          </p:cNvSpPr>
          <p:nvPr>
            <p:ph type="dt" sz="half" idx="10"/>
          </p:nvPr>
        </p:nvSpPr>
        <p:spPr/>
        <p:txBody>
          <a:bodyPr/>
          <a:lstStyle/>
          <a:p>
            <a:fld id="{D9EB2724-D4F9-49B1-A648-1A3342468FE0}" type="datetime1">
              <a:rPr lang="nl-NL" smtClean="0"/>
              <a:t>13-4-2022</a:t>
            </a:fld>
            <a:endParaRPr lang="nl-NL"/>
          </a:p>
        </p:txBody>
      </p:sp>
      <p:sp>
        <p:nvSpPr>
          <p:cNvPr id="5" name="Tijdelijke aanduiding voor voettekst 4">
            <a:extLst>
              <a:ext uri="{FF2B5EF4-FFF2-40B4-BE49-F238E27FC236}">
                <a16:creationId xmlns:a16="http://schemas.microsoft.com/office/drawing/2014/main" id="{3B7A0346-055C-4C01-B608-7E1BF731F724}"/>
              </a:ext>
            </a:extLst>
          </p:cNvPr>
          <p:cNvSpPr>
            <a:spLocks noGrp="1"/>
          </p:cNvSpPr>
          <p:nvPr>
            <p:ph type="ftr" sz="quarter" idx="11"/>
          </p:nvPr>
        </p:nvSpPr>
        <p:spPr/>
        <p:txBody>
          <a:bodyPr/>
          <a:lstStyle/>
          <a:p>
            <a:r>
              <a:rPr lang="nl-NL"/>
              <a:t>M. de Hoon - JDW - 2021</a:t>
            </a:r>
          </a:p>
        </p:txBody>
      </p:sp>
      <p:sp>
        <p:nvSpPr>
          <p:cNvPr id="6" name="Tijdelijke aanduiding voor dianummer 5">
            <a:extLst>
              <a:ext uri="{FF2B5EF4-FFF2-40B4-BE49-F238E27FC236}">
                <a16:creationId xmlns:a16="http://schemas.microsoft.com/office/drawing/2014/main" id="{8E886CEC-F39E-4F9D-A89E-17723E54B190}"/>
              </a:ext>
            </a:extLst>
          </p:cNvPr>
          <p:cNvSpPr>
            <a:spLocks noGrp="1"/>
          </p:cNvSpPr>
          <p:nvPr>
            <p:ph type="sldNum" sz="quarter" idx="12"/>
          </p:nvPr>
        </p:nvSpPr>
        <p:spPr/>
        <p:txBody>
          <a:bodyPr/>
          <a:lstStyle/>
          <a:p>
            <a:fld id="{D70692FC-D4EA-49C2-9AD0-22E77003FC0B}" type="slidenum">
              <a:rPr lang="nl-NL" smtClean="0"/>
              <a:t>‹nr.›</a:t>
            </a:fld>
            <a:endParaRPr lang="nl-NL"/>
          </a:p>
        </p:txBody>
      </p:sp>
    </p:spTree>
    <p:extLst>
      <p:ext uri="{BB962C8B-B14F-4D97-AF65-F5344CB8AC3E}">
        <p14:creationId xmlns:p14="http://schemas.microsoft.com/office/powerpoint/2010/main" val="3222339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A377673-FF76-4A0F-99F8-FE1516F18BB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1738853-1DED-4883-A238-68EB1F0EDB8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AD19EA4-20A0-415A-871A-53CA73AED568}"/>
              </a:ext>
            </a:extLst>
          </p:cNvPr>
          <p:cNvSpPr>
            <a:spLocks noGrp="1"/>
          </p:cNvSpPr>
          <p:nvPr>
            <p:ph type="dt" sz="half" idx="10"/>
          </p:nvPr>
        </p:nvSpPr>
        <p:spPr/>
        <p:txBody>
          <a:bodyPr/>
          <a:lstStyle/>
          <a:p>
            <a:fld id="{8249C79B-BDC9-400A-B095-DF00856C55F2}" type="datetime1">
              <a:rPr lang="nl-NL" smtClean="0"/>
              <a:t>13-4-2022</a:t>
            </a:fld>
            <a:endParaRPr lang="nl-NL"/>
          </a:p>
        </p:txBody>
      </p:sp>
      <p:sp>
        <p:nvSpPr>
          <p:cNvPr id="5" name="Tijdelijke aanduiding voor voettekst 4">
            <a:extLst>
              <a:ext uri="{FF2B5EF4-FFF2-40B4-BE49-F238E27FC236}">
                <a16:creationId xmlns:a16="http://schemas.microsoft.com/office/drawing/2014/main" id="{800A7A26-333F-4935-9691-31951C5A50ED}"/>
              </a:ext>
            </a:extLst>
          </p:cNvPr>
          <p:cNvSpPr>
            <a:spLocks noGrp="1"/>
          </p:cNvSpPr>
          <p:nvPr>
            <p:ph type="ftr" sz="quarter" idx="11"/>
          </p:nvPr>
        </p:nvSpPr>
        <p:spPr/>
        <p:txBody>
          <a:bodyPr/>
          <a:lstStyle/>
          <a:p>
            <a:r>
              <a:rPr lang="nl-NL"/>
              <a:t>M. de Hoon - JDW - 2021</a:t>
            </a:r>
          </a:p>
        </p:txBody>
      </p:sp>
      <p:sp>
        <p:nvSpPr>
          <p:cNvPr id="6" name="Tijdelijke aanduiding voor dianummer 5">
            <a:extLst>
              <a:ext uri="{FF2B5EF4-FFF2-40B4-BE49-F238E27FC236}">
                <a16:creationId xmlns:a16="http://schemas.microsoft.com/office/drawing/2014/main" id="{9CD5BA00-C1E1-4E13-82BE-ADD0F89270B3}"/>
              </a:ext>
            </a:extLst>
          </p:cNvPr>
          <p:cNvSpPr>
            <a:spLocks noGrp="1"/>
          </p:cNvSpPr>
          <p:nvPr>
            <p:ph type="sldNum" sz="quarter" idx="12"/>
          </p:nvPr>
        </p:nvSpPr>
        <p:spPr/>
        <p:txBody>
          <a:bodyPr/>
          <a:lstStyle/>
          <a:p>
            <a:fld id="{D70692FC-D4EA-49C2-9AD0-22E77003FC0B}" type="slidenum">
              <a:rPr lang="nl-NL" smtClean="0"/>
              <a:t>‹nr.›</a:t>
            </a:fld>
            <a:endParaRPr lang="nl-NL"/>
          </a:p>
        </p:txBody>
      </p:sp>
    </p:spTree>
    <p:extLst>
      <p:ext uri="{BB962C8B-B14F-4D97-AF65-F5344CB8AC3E}">
        <p14:creationId xmlns:p14="http://schemas.microsoft.com/office/powerpoint/2010/main" val="790369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E631D0-551E-435A-B36C-C26D7F86ADC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3F49154-E792-43EE-AB6A-479CFAB11A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156B890-24A5-4804-B7B1-D26A3071C320}"/>
              </a:ext>
            </a:extLst>
          </p:cNvPr>
          <p:cNvSpPr>
            <a:spLocks noGrp="1"/>
          </p:cNvSpPr>
          <p:nvPr>
            <p:ph type="dt" sz="half" idx="10"/>
          </p:nvPr>
        </p:nvSpPr>
        <p:spPr/>
        <p:txBody>
          <a:bodyPr/>
          <a:lstStyle/>
          <a:p>
            <a:fld id="{6B567D02-8A7A-4637-8246-E57DC7EAC38A}" type="datetimeFigureOut">
              <a:rPr lang="nl-NL" smtClean="0"/>
              <a:t>13-4-2022</a:t>
            </a:fld>
            <a:endParaRPr lang="nl-NL"/>
          </a:p>
        </p:txBody>
      </p:sp>
      <p:sp>
        <p:nvSpPr>
          <p:cNvPr id="5" name="Tijdelijke aanduiding voor voettekst 4">
            <a:extLst>
              <a:ext uri="{FF2B5EF4-FFF2-40B4-BE49-F238E27FC236}">
                <a16:creationId xmlns:a16="http://schemas.microsoft.com/office/drawing/2014/main" id="{BE78874D-E539-41FE-B59A-A7447D155D7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2BD6816-2732-4DA3-9D7C-20EBC83CB4F6}"/>
              </a:ext>
            </a:extLst>
          </p:cNvPr>
          <p:cNvSpPr>
            <a:spLocks noGrp="1"/>
          </p:cNvSpPr>
          <p:nvPr>
            <p:ph type="sldNum" sz="quarter" idx="12"/>
          </p:nvPr>
        </p:nvSpPr>
        <p:spPr/>
        <p:txBody>
          <a:bodyPr/>
          <a:lstStyle/>
          <a:p>
            <a:fld id="{F24E6393-BC79-45A7-A9E3-97E9B3CD8832}" type="slidenum">
              <a:rPr lang="nl-NL" smtClean="0"/>
              <a:t>‹nr.›</a:t>
            </a:fld>
            <a:endParaRPr lang="nl-NL"/>
          </a:p>
        </p:txBody>
      </p:sp>
    </p:spTree>
    <p:extLst>
      <p:ext uri="{BB962C8B-B14F-4D97-AF65-F5344CB8AC3E}">
        <p14:creationId xmlns:p14="http://schemas.microsoft.com/office/powerpoint/2010/main" val="3247693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79EA0-F5BC-45CE-BC14-5CC11DD49D0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CB711CC-AECB-4CD3-9FF1-C1B7CD0C3FC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7EBD225-8C01-45D9-B321-B49452336CC5}"/>
              </a:ext>
            </a:extLst>
          </p:cNvPr>
          <p:cNvSpPr>
            <a:spLocks noGrp="1"/>
          </p:cNvSpPr>
          <p:nvPr>
            <p:ph type="dt" sz="half" idx="10"/>
          </p:nvPr>
        </p:nvSpPr>
        <p:spPr/>
        <p:txBody>
          <a:bodyPr/>
          <a:lstStyle/>
          <a:p>
            <a:fld id="{6B567D02-8A7A-4637-8246-E57DC7EAC38A}" type="datetimeFigureOut">
              <a:rPr lang="nl-NL" smtClean="0"/>
              <a:t>13-4-2022</a:t>
            </a:fld>
            <a:endParaRPr lang="nl-NL"/>
          </a:p>
        </p:txBody>
      </p:sp>
      <p:sp>
        <p:nvSpPr>
          <p:cNvPr id="5" name="Tijdelijke aanduiding voor voettekst 4">
            <a:extLst>
              <a:ext uri="{FF2B5EF4-FFF2-40B4-BE49-F238E27FC236}">
                <a16:creationId xmlns:a16="http://schemas.microsoft.com/office/drawing/2014/main" id="{14C965CE-1A82-4286-9DCB-D4ED205F18C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2C41297-4547-4F5C-B086-31A3005EBA87}"/>
              </a:ext>
            </a:extLst>
          </p:cNvPr>
          <p:cNvSpPr>
            <a:spLocks noGrp="1"/>
          </p:cNvSpPr>
          <p:nvPr>
            <p:ph type="sldNum" sz="quarter" idx="12"/>
          </p:nvPr>
        </p:nvSpPr>
        <p:spPr/>
        <p:txBody>
          <a:bodyPr/>
          <a:lstStyle/>
          <a:p>
            <a:fld id="{F24E6393-BC79-45A7-A9E3-97E9B3CD8832}" type="slidenum">
              <a:rPr lang="nl-NL" smtClean="0"/>
              <a:t>‹nr.›</a:t>
            </a:fld>
            <a:endParaRPr lang="nl-NL"/>
          </a:p>
        </p:txBody>
      </p:sp>
    </p:spTree>
    <p:extLst>
      <p:ext uri="{BB962C8B-B14F-4D97-AF65-F5344CB8AC3E}">
        <p14:creationId xmlns:p14="http://schemas.microsoft.com/office/powerpoint/2010/main" val="2259606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641C15-0BC7-44E9-A4B9-917E63D9008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5CFBC80-D0DD-4308-8C1A-FDFBC0B28B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6923D66-868E-4361-B522-7995E12244C0}"/>
              </a:ext>
            </a:extLst>
          </p:cNvPr>
          <p:cNvSpPr>
            <a:spLocks noGrp="1"/>
          </p:cNvSpPr>
          <p:nvPr>
            <p:ph type="dt" sz="half" idx="10"/>
          </p:nvPr>
        </p:nvSpPr>
        <p:spPr/>
        <p:txBody>
          <a:bodyPr/>
          <a:lstStyle/>
          <a:p>
            <a:fld id="{6B567D02-8A7A-4637-8246-E57DC7EAC38A}" type="datetimeFigureOut">
              <a:rPr lang="nl-NL" smtClean="0"/>
              <a:t>13-4-2022</a:t>
            </a:fld>
            <a:endParaRPr lang="nl-NL"/>
          </a:p>
        </p:txBody>
      </p:sp>
      <p:sp>
        <p:nvSpPr>
          <p:cNvPr id="5" name="Tijdelijke aanduiding voor voettekst 4">
            <a:extLst>
              <a:ext uri="{FF2B5EF4-FFF2-40B4-BE49-F238E27FC236}">
                <a16:creationId xmlns:a16="http://schemas.microsoft.com/office/drawing/2014/main" id="{DF22838D-CC29-413D-8F0B-EF4F2C2E5B2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0588B3C-F046-4943-9D29-3F1E2A0CAE48}"/>
              </a:ext>
            </a:extLst>
          </p:cNvPr>
          <p:cNvSpPr>
            <a:spLocks noGrp="1"/>
          </p:cNvSpPr>
          <p:nvPr>
            <p:ph type="sldNum" sz="quarter" idx="12"/>
          </p:nvPr>
        </p:nvSpPr>
        <p:spPr/>
        <p:txBody>
          <a:bodyPr/>
          <a:lstStyle/>
          <a:p>
            <a:fld id="{F24E6393-BC79-45A7-A9E3-97E9B3CD8832}" type="slidenum">
              <a:rPr lang="nl-NL" smtClean="0"/>
              <a:t>‹nr.›</a:t>
            </a:fld>
            <a:endParaRPr lang="nl-NL"/>
          </a:p>
        </p:txBody>
      </p:sp>
    </p:spTree>
    <p:extLst>
      <p:ext uri="{BB962C8B-B14F-4D97-AF65-F5344CB8AC3E}">
        <p14:creationId xmlns:p14="http://schemas.microsoft.com/office/powerpoint/2010/main" val="2118277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5E1D23-FC35-499B-B863-4F362CA7E25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D11BCCB-6985-4D6C-AAD9-B110ABE9196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ACFE614-56D1-4B3E-A95A-C3D4F4E35DD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F9072E7-80EF-4C01-A95E-7579AFBB9E16}"/>
              </a:ext>
            </a:extLst>
          </p:cNvPr>
          <p:cNvSpPr>
            <a:spLocks noGrp="1"/>
          </p:cNvSpPr>
          <p:nvPr>
            <p:ph type="dt" sz="half" idx="10"/>
          </p:nvPr>
        </p:nvSpPr>
        <p:spPr/>
        <p:txBody>
          <a:bodyPr/>
          <a:lstStyle/>
          <a:p>
            <a:fld id="{6B567D02-8A7A-4637-8246-E57DC7EAC38A}" type="datetimeFigureOut">
              <a:rPr lang="nl-NL" smtClean="0"/>
              <a:t>13-4-2022</a:t>
            </a:fld>
            <a:endParaRPr lang="nl-NL"/>
          </a:p>
        </p:txBody>
      </p:sp>
      <p:sp>
        <p:nvSpPr>
          <p:cNvPr id="6" name="Tijdelijke aanduiding voor voettekst 5">
            <a:extLst>
              <a:ext uri="{FF2B5EF4-FFF2-40B4-BE49-F238E27FC236}">
                <a16:creationId xmlns:a16="http://schemas.microsoft.com/office/drawing/2014/main" id="{700BCB19-8F45-4B99-9EAF-605B3B1D9B6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6DDB1D3-C79B-43DF-B72F-D933D37A3358}"/>
              </a:ext>
            </a:extLst>
          </p:cNvPr>
          <p:cNvSpPr>
            <a:spLocks noGrp="1"/>
          </p:cNvSpPr>
          <p:nvPr>
            <p:ph type="sldNum" sz="quarter" idx="12"/>
          </p:nvPr>
        </p:nvSpPr>
        <p:spPr/>
        <p:txBody>
          <a:bodyPr/>
          <a:lstStyle/>
          <a:p>
            <a:fld id="{F24E6393-BC79-45A7-A9E3-97E9B3CD8832}" type="slidenum">
              <a:rPr lang="nl-NL" smtClean="0"/>
              <a:t>‹nr.›</a:t>
            </a:fld>
            <a:endParaRPr lang="nl-NL"/>
          </a:p>
        </p:txBody>
      </p:sp>
    </p:spTree>
    <p:extLst>
      <p:ext uri="{BB962C8B-B14F-4D97-AF65-F5344CB8AC3E}">
        <p14:creationId xmlns:p14="http://schemas.microsoft.com/office/powerpoint/2010/main" val="1088653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439BDA-73D7-44F9-852A-7F0864163F9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02EC7C0-1EB3-4187-BEEA-2EC14DB83A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1359F64-6DE4-4615-B914-27E44A0E9C5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7AD085F-6811-4B1D-9195-6000B2FA97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F28B1C1-9210-4511-A263-070B26FD8DD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6AE2B29-136A-4A3F-9ABE-A418E80935F3}"/>
              </a:ext>
            </a:extLst>
          </p:cNvPr>
          <p:cNvSpPr>
            <a:spLocks noGrp="1"/>
          </p:cNvSpPr>
          <p:nvPr>
            <p:ph type="dt" sz="half" idx="10"/>
          </p:nvPr>
        </p:nvSpPr>
        <p:spPr/>
        <p:txBody>
          <a:bodyPr/>
          <a:lstStyle/>
          <a:p>
            <a:fld id="{6B567D02-8A7A-4637-8246-E57DC7EAC38A}" type="datetimeFigureOut">
              <a:rPr lang="nl-NL" smtClean="0"/>
              <a:t>13-4-2022</a:t>
            </a:fld>
            <a:endParaRPr lang="nl-NL"/>
          </a:p>
        </p:txBody>
      </p:sp>
      <p:sp>
        <p:nvSpPr>
          <p:cNvPr id="8" name="Tijdelijke aanduiding voor voettekst 7">
            <a:extLst>
              <a:ext uri="{FF2B5EF4-FFF2-40B4-BE49-F238E27FC236}">
                <a16:creationId xmlns:a16="http://schemas.microsoft.com/office/drawing/2014/main" id="{1571DAD1-EC1F-4709-BCDA-509BD93C87C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FB72332-381E-4C8C-A123-D305987AF667}"/>
              </a:ext>
            </a:extLst>
          </p:cNvPr>
          <p:cNvSpPr>
            <a:spLocks noGrp="1"/>
          </p:cNvSpPr>
          <p:nvPr>
            <p:ph type="sldNum" sz="quarter" idx="12"/>
          </p:nvPr>
        </p:nvSpPr>
        <p:spPr/>
        <p:txBody>
          <a:bodyPr/>
          <a:lstStyle/>
          <a:p>
            <a:fld id="{F24E6393-BC79-45A7-A9E3-97E9B3CD8832}" type="slidenum">
              <a:rPr lang="nl-NL" smtClean="0"/>
              <a:t>‹nr.›</a:t>
            </a:fld>
            <a:endParaRPr lang="nl-NL"/>
          </a:p>
        </p:txBody>
      </p:sp>
    </p:spTree>
    <p:extLst>
      <p:ext uri="{BB962C8B-B14F-4D97-AF65-F5344CB8AC3E}">
        <p14:creationId xmlns:p14="http://schemas.microsoft.com/office/powerpoint/2010/main" val="847446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194275-CC98-42DA-A667-1B831FD9A67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BC0A26B-1BD9-4F1F-8058-9507E2DAA699}"/>
              </a:ext>
            </a:extLst>
          </p:cNvPr>
          <p:cNvSpPr>
            <a:spLocks noGrp="1"/>
          </p:cNvSpPr>
          <p:nvPr>
            <p:ph type="dt" sz="half" idx="10"/>
          </p:nvPr>
        </p:nvSpPr>
        <p:spPr/>
        <p:txBody>
          <a:bodyPr/>
          <a:lstStyle/>
          <a:p>
            <a:fld id="{6B567D02-8A7A-4637-8246-E57DC7EAC38A}" type="datetimeFigureOut">
              <a:rPr lang="nl-NL" smtClean="0"/>
              <a:t>13-4-2022</a:t>
            </a:fld>
            <a:endParaRPr lang="nl-NL"/>
          </a:p>
        </p:txBody>
      </p:sp>
      <p:sp>
        <p:nvSpPr>
          <p:cNvPr id="4" name="Tijdelijke aanduiding voor voettekst 3">
            <a:extLst>
              <a:ext uri="{FF2B5EF4-FFF2-40B4-BE49-F238E27FC236}">
                <a16:creationId xmlns:a16="http://schemas.microsoft.com/office/drawing/2014/main" id="{221375FC-4C6D-407A-A221-749D6DFF81F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1F244E4-0DED-428D-94A3-C1F659273FEB}"/>
              </a:ext>
            </a:extLst>
          </p:cNvPr>
          <p:cNvSpPr>
            <a:spLocks noGrp="1"/>
          </p:cNvSpPr>
          <p:nvPr>
            <p:ph type="sldNum" sz="quarter" idx="12"/>
          </p:nvPr>
        </p:nvSpPr>
        <p:spPr/>
        <p:txBody>
          <a:bodyPr/>
          <a:lstStyle/>
          <a:p>
            <a:fld id="{F24E6393-BC79-45A7-A9E3-97E9B3CD8832}" type="slidenum">
              <a:rPr lang="nl-NL" smtClean="0"/>
              <a:t>‹nr.›</a:t>
            </a:fld>
            <a:endParaRPr lang="nl-NL"/>
          </a:p>
        </p:txBody>
      </p:sp>
    </p:spTree>
    <p:extLst>
      <p:ext uri="{BB962C8B-B14F-4D97-AF65-F5344CB8AC3E}">
        <p14:creationId xmlns:p14="http://schemas.microsoft.com/office/powerpoint/2010/main" val="2426992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18132CC-720F-429D-9344-73B8CB39DF1D}"/>
              </a:ext>
            </a:extLst>
          </p:cNvPr>
          <p:cNvSpPr>
            <a:spLocks noGrp="1"/>
          </p:cNvSpPr>
          <p:nvPr>
            <p:ph type="dt" sz="half" idx="10"/>
          </p:nvPr>
        </p:nvSpPr>
        <p:spPr/>
        <p:txBody>
          <a:bodyPr/>
          <a:lstStyle/>
          <a:p>
            <a:fld id="{6B567D02-8A7A-4637-8246-E57DC7EAC38A}" type="datetimeFigureOut">
              <a:rPr lang="nl-NL" smtClean="0"/>
              <a:t>13-4-2022</a:t>
            </a:fld>
            <a:endParaRPr lang="nl-NL"/>
          </a:p>
        </p:txBody>
      </p:sp>
      <p:sp>
        <p:nvSpPr>
          <p:cNvPr id="3" name="Tijdelijke aanduiding voor voettekst 2">
            <a:extLst>
              <a:ext uri="{FF2B5EF4-FFF2-40B4-BE49-F238E27FC236}">
                <a16:creationId xmlns:a16="http://schemas.microsoft.com/office/drawing/2014/main" id="{9DB49BC5-0800-4D92-B686-E08819AC978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E912677-AFCA-4131-B85D-C4EBC16A307A}"/>
              </a:ext>
            </a:extLst>
          </p:cNvPr>
          <p:cNvSpPr>
            <a:spLocks noGrp="1"/>
          </p:cNvSpPr>
          <p:nvPr>
            <p:ph type="sldNum" sz="quarter" idx="12"/>
          </p:nvPr>
        </p:nvSpPr>
        <p:spPr/>
        <p:txBody>
          <a:bodyPr/>
          <a:lstStyle/>
          <a:p>
            <a:fld id="{F24E6393-BC79-45A7-A9E3-97E9B3CD8832}" type="slidenum">
              <a:rPr lang="nl-NL" smtClean="0"/>
              <a:t>‹nr.›</a:t>
            </a:fld>
            <a:endParaRPr lang="nl-NL"/>
          </a:p>
        </p:txBody>
      </p:sp>
    </p:spTree>
    <p:extLst>
      <p:ext uri="{BB962C8B-B14F-4D97-AF65-F5344CB8AC3E}">
        <p14:creationId xmlns:p14="http://schemas.microsoft.com/office/powerpoint/2010/main" val="2001200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D24426-8CF3-4267-822D-D7C26FBB1C2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021DFF9-A027-48EE-9896-53BCB4E03F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EADEE55-1F62-45FF-8525-15C8C96E25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4D667AB-047B-4041-93F7-8492880BBA4A}"/>
              </a:ext>
            </a:extLst>
          </p:cNvPr>
          <p:cNvSpPr>
            <a:spLocks noGrp="1"/>
          </p:cNvSpPr>
          <p:nvPr>
            <p:ph type="dt" sz="half" idx="10"/>
          </p:nvPr>
        </p:nvSpPr>
        <p:spPr/>
        <p:txBody>
          <a:bodyPr/>
          <a:lstStyle/>
          <a:p>
            <a:fld id="{6B567D02-8A7A-4637-8246-E57DC7EAC38A}" type="datetimeFigureOut">
              <a:rPr lang="nl-NL" smtClean="0"/>
              <a:t>13-4-2022</a:t>
            </a:fld>
            <a:endParaRPr lang="nl-NL"/>
          </a:p>
        </p:txBody>
      </p:sp>
      <p:sp>
        <p:nvSpPr>
          <p:cNvPr id="6" name="Tijdelijke aanduiding voor voettekst 5">
            <a:extLst>
              <a:ext uri="{FF2B5EF4-FFF2-40B4-BE49-F238E27FC236}">
                <a16:creationId xmlns:a16="http://schemas.microsoft.com/office/drawing/2014/main" id="{D3EFDCB8-D610-4CA1-AFC5-DC9C7C62DD3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36C8D05-AEDC-4406-925D-6EE64EC9DAFD}"/>
              </a:ext>
            </a:extLst>
          </p:cNvPr>
          <p:cNvSpPr>
            <a:spLocks noGrp="1"/>
          </p:cNvSpPr>
          <p:nvPr>
            <p:ph type="sldNum" sz="quarter" idx="12"/>
          </p:nvPr>
        </p:nvSpPr>
        <p:spPr/>
        <p:txBody>
          <a:bodyPr/>
          <a:lstStyle/>
          <a:p>
            <a:fld id="{F24E6393-BC79-45A7-A9E3-97E9B3CD8832}" type="slidenum">
              <a:rPr lang="nl-NL" smtClean="0"/>
              <a:t>‹nr.›</a:t>
            </a:fld>
            <a:endParaRPr lang="nl-NL"/>
          </a:p>
        </p:txBody>
      </p:sp>
    </p:spTree>
    <p:extLst>
      <p:ext uri="{BB962C8B-B14F-4D97-AF65-F5344CB8AC3E}">
        <p14:creationId xmlns:p14="http://schemas.microsoft.com/office/powerpoint/2010/main" val="281259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333741-3C35-4750-8A18-6683305ECE5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D5B5526-6AC7-4CED-B3E1-B0FB57E865D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E32D84A-F07A-4EB8-BF76-1F5FC4BB5898}"/>
              </a:ext>
            </a:extLst>
          </p:cNvPr>
          <p:cNvSpPr>
            <a:spLocks noGrp="1"/>
          </p:cNvSpPr>
          <p:nvPr>
            <p:ph type="dt" sz="half" idx="10"/>
          </p:nvPr>
        </p:nvSpPr>
        <p:spPr/>
        <p:txBody>
          <a:bodyPr/>
          <a:lstStyle/>
          <a:p>
            <a:fld id="{F74AB346-E987-41B0-9DBD-888860F4F824}" type="datetime1">
              <a:rPr lang="nl-NL" smtClean="0"/>
              <a:t>13-4-2022</a:t>
            </a:fld>
            <a:endParaRPr lang="nl-NL"/>
          </a:p>
        </p:txBody>
      </p:sp>
      <p:sp>
        <p:nvSpPr>
          <p:cNvPr id="5" name="Tijdelijke aanduiding voor voettekst 4">
            <a:extLst>
              <a:ext uri="{FF2B5EF4-FFF2-40B4-BE49-F238E27FC236}">
                <a16:creationId xmlns:a16="http://schemas.microsoft.com/office/drawing/2014/main" id="{85114E0B-1E44-458E-92CC-4F173615B0FB}"/>
              </a:ext>
            </a:extLst>
          </p:cNvPr>
          <p:cNvSpPr>
            <a:spLocks noGrp="1"/>
          </p:cNvSpPr>
          <p:nvPr>
            <p:ph type="ftr" sz="quarter" idx="11"/>
          </p:nvPr>
        </p:nvSpPr>
        <p:spPr/>
        <p:txBody>
          <a:bodyPr/>
          <a:lstStyle/>
          <a:p>
            <a:r>
              <a:rPr lang="nl-NL"/>
              <a:t>M. de Hoon - JDW - 2021</a:t>
            </a:r>
          </a:p>
        </p:txBody>
      </p:sp>
      <p:sp>
        <p:nvSpPr>
          <p:cNvPr id="6" name="Tijdelijke aanduiding voor dianummer 5">
            <a:extLst>
              <a:ext uri="{FF2B5EF4-FFF2-40B4-BE49-F238E27FC236}">
                <a16:creationId xmlns:a16="http://schemas.microsoft.com/office/drawing/2014/main" id="{F1757020-CACE-44C9-A881-390EE0272139}"/>
              </a:ext>
            </a:extLst>
          </p:cNvPr>
          <p:cNvSpPr>
            <a:spLocks noGrp="1"/>
          </p:cNvSpPr>
          <p:nvPr>
            <p:ph type="sldNum" sz="quarter" idx="12"/>
          </p:nvPr>
        </p:nvSpPr>
        <p:spPr/>
        <p:txBody>
          <a:bodyPr/>
          <a:lstStyle/>
          <a:p>
            <a:fld id="{D70692FC-D4EA-49C2-9AD0-22E77003FC0B}" type="slidenum">
              <a:rPr lang="nl-NL" smtClean="0"/>
              <a:t>‹nr.›</a:t>
            </a:fld>
            <a:endParaRPr lang="nl-NL"/>
          </a:p>
        </p:txBody>
      </p:sp>
    </p:spTree>
    <p:extLst>
      <p:ext uri="{BB962C8B-B14F-4D97-AF65-F5344CB8AC3E}">
        <p14:creationId xmlns:p14="http://schemas.microsoft.com/office/powerpoint/2010/main" val="1840723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6E8E5B-3AF0-4FD4-B18C-06B92B42858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6B711A5-61C0-40B8-9F99-2162C1D444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78EFEFC-AD68-461A-BC82-A937FB3A7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FF78593-0359-4C54-982C-6F62B7D49E99}"/>
              </a:ext>
            </a:extLst>
          </p:cNvPr>
          <p:cNvSpPr>
            <a:spLocks noGrp="1"/>
          </p:cNvSpPr>
          <p:nvPr>
            <p:ph type="dt" sz="half" idx="10"/>
          </p:nvPr>
        </p:nvSpPr>
        <p:spPr/>
        <p:txBody>
          <a:bodyPr/>
          <a:lstStyle/>
          <a:p>
            <a:fld id="{6B567D02-8A7A-4637-8246-E57DC7EAC38A}" type="datetimeFigureOut">
              <a:rPr lang="nl-NL" smtClean="0"/>
              <a:t>13-4-2022</a:t>
            </a:fld>
            <a:endParaRPr lang="nl-NL"/>
          </a:p>
        </p:txBody>
      </p:sp>
      <p:sp>
        <p:nvSpPr>
          <p:cNvPr id="6" name="Tijdelijke aanduiding voor voettekst 5">
            <a:extLst>
              <a:ext uri="{FF2B5EF4-FFF2-40B4-BE49-F238E27FC236}">
                <a16:creationId xmlns:a16="http://schemas.microsoft.com/office/drawing/2014/main" id="{4D168D0F-6F5B-43C5-84DD-73D11CA1454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FC4D069-6DB8-47EE-9B1D-1481BEC94EA6}"/>
              </a:ext>
            </a:extLst>
          </p:cNvPr>
          <p:cNvSpPr>
            <a:spLocks noGrp="1"/>
          </p:cNvSpPr>
          <p:nvPr>
            <p:ph type="sldNum" sz="quarter" idx="12"/>
          </p:nvPr>
        </p:nvSpPr>
        <p:spPr/>
        <p:txBody>
          <a:bodyPr/>
          <a:lstStyle/>
          <a:p>
            <a:fld id="{F24E6393-BC79-45A7-A9E3-97E9B3CD8832}" type="slidenum">
              <a:rPr lang="nl-NL" smtClean="0"/>
              <a:t>‹nr.›</a:t>
            </a:fld>
            <a:endParaRPr lang="nl-NL"/>
          </a:p>
        </p:txBody>
      </p:sp>
    </p:spTree>
    <p:extLst>
      <p:ext uri="{BB962C8B-B14F-4D97-AF65-F5344CB8AC3E}">
        <p14:creationId xmlns:p14="http://schemas.microsoft.com/office/powerpoint/2010/main" val="441993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645F12-4B64-4D36-978E-D4C8D7575D0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F57B199-B01B-4E03-9270-EE809931860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07D2668-8462-4210-B539-CCA0DAF0AC73}"/>
              </a:ext>
            </a:extLst>
          </p:cNvPr>
          <p:cNvSpPr>
            <a:spLocks noGrp="1"/>
          </p:cNvSpPr>
          <p:nvPr>
            <p:ph type="dt" sz="half" idx="10"/>
          </p:nvPr>
        </p:nvSpPr>
        <p:spPr/>
        <p:txBody>
          <a:bodyPr/>
          <a:lstStyle/>
          <a:p>
            <a:fld id="{6B567D02-8A7A-4637-8246-E57DC7EAC38A}" type="datetimeFigureOut">
              <a:rPr lang="nl-NL" smtClean="0"/>
              <a:t>13-4-2022</a:t>
            </a:fld>
            <a:endParaRPr lang="nl-NL"/>
          </a:p>
        </p:txBody>
      </p:sp>
      <p:sp>
        <p:nvSpPr>
          <p:cNvPr id="5" name="Tijdelijke aanduiding voor voettekst 4">
            <a:extLst>
              <a:ext uri="{FF2B5EF4-FFF2-40B4-BE49-F238E27FC236}">
                <a16:creationId xmlns:a16="http://schemas.microsoft.com/office/drawing/2014/main" id="{6447CDC7-C120-42E7-A407-C1CFFE6B4FF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AF065A7-E4AC-477D-8D06-950C8B70C8D0}"/>
              </a:ext>
            </a:extLst>
          </p:cNvPr>
          <p:cNvSpPr>
            <a:spLocks noGrp="1"/>
          </p:cNvSpPr>
          <p:nvPr>
            <p:ph type="sldNum" sz="quarter" idx="12"/>
          </p:nvPr>
        </p:nvSpPr>
        <p:spPr/>
        <p:txBody>
          <a:bodyPr/>
          <a:lstStyle/>
          <a:p>
            <a:fld id="{F24E6393-BC79-45A7-A9E3-97E9B3CD8832}" type="slidenum">
              <a:rPr lang="nl-NL" smtClean="0"/>
              <a:t>‹nr.›</a:t>
            </a:fld>
            <a:endParaRPr lang="nl-NL"/>
          </a:p>
        </p:txBody>
      </p:sp>
    </p:spTree>
    <p:extLst>
      <p:ext uri="{BB962C8B-B14F-4D97-AF65-F5344CB8AC3E}">
        <p14:creationId xmlns:p14="http://schemas.microsoft.com/office/powerpoint/2010/main" val="3111413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3486E89-DAD0-42C4-8BA5-8B0A8EA2020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0E435CE-AF2B-45A5-9018-2B8410563E0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37794A8-96DD-48FC-B8BF-398913217711}"/>
              </a:ext>
            </a:extLst>
          </p:cNvPr>
          <p:cNvSpPr>
            <a:spLocks noGrp="1"/>
          </p:cNvSpPr>
          <p:nvPr>
            <p:ph type="dt" sz="half" idx="10"/>
          </p:nvPr>
        </p:nvSpPr>
        <p:spPr/>
        <p:txBody>
          <a:bodyPr/>
          <a:lstStyle/>
          <a:p>
            <a:fld id="{6B567D02-8A7A-4637-8246-E57DC7EAC38A}" type="datetimeFigureOut">
              <a:rPr lang="nl-NL" smtClean="0"/>
              <a:t>13-4-2022</a:t>
            </a:fld>
            <a:endParaRPr lang="nl-NL"/>
          </a:p>
        </p:txBody>
      </p:sp>
      <p:sp>
        <p:nvSpPr>
          <p:cNvPr id="5" name="Tijdelijke aanduiding voor voettekst 4">
            <a:extLst>
              <a:ext uri="{FF2B5EF4-FFF2-40B4-BE49-F238E27FC236}">
                <a16:creationId xmlns:a16="http://schemas.microsoft.com/office/drawing/2014/main" id="{E8577B18-20DC-4BFE-AEC2-BBC0E271701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CBAE2CA-8DEC-4EC6-8F40-6A7613593D12}"/>
              </a:ext>
            </a:extLst>
          </p:cNvPr>
          <p:cNvSpPr>
            <a:spLocks noGrp="1"/>
          </p:cNvSpPr>
          <p:nvPr>
            <p:ph type="sldNum" sz="quarter" idx="12"/>
          </p:nvPr>
        </p:nvSpPr>
        <p:spPr/>
        <p:txBody>
          <a:bodyPr/>
          <a:lstStyle/>
          <a:p>
            <a:fld id="{F24E6393-BC79-45A7-A9E3-97E9B3CD8832}" type="slidenum">
              <a:rPr lang="nl-NL" smtClean="0"/>
              <a:t>‹nr.›</a:t>
            </a:fld>
            <a:endParaRPr lang="nl-NL"/>
          </a:p>
        </p:txBody>
      </p:sp>
    </p:spTree>
    <p:extLst>
      <p:ext uri="{BB962C8B-B14F-4D97-AF65-F5344CB8AC3E}">
        <p14:creationId xmlns:p14="http://schemas.microsoft.com/office/powerpoint/2010/main" val="3272999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A2793-1050-48F2-8D69-FAEC55A2A1D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30DC113-8826-4E21-8825-2BD1E34AFE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2D66DF7-8587-46DA-B4A0-2CAF2DE997CD}"/>
              </a:ext>
            </a:extLst>
          </p:cNvPr>
          <p:cNvSpPr>
            <a:spLocks noGrp="1"/>
          </p:cNvSpPr>
          <p:nvPr>
            <p:ph type="dt" sz="half" idx="10"/>
          </p:nvPr>
        </p:nvSpPr>
        <p:spPr/>
        <p:txBody>
          <a:bodyPr/>
          <a:lstStyle/>
          <a:p>
            <a:fld id="{6B4B8435-8669-4168-B13F-9482E7016545}" type="datetime1">
              <a:rPr lang="nl-NL" smtClean="0"/>
              <a:t>13-4-2022</a:t>
            </a:fld>
            <a:endParaRPr lang="nl-NL"/>
          </a:p>
        </p:txBody>
      </p:sp>
      <p:sp>
        <p:nvSpPr>
          <p:cNvPr id="5" name="Tijdelijke aanduiding voor voettekst 4">
            <a:extLst>
              <a:ext uri="{FF2B5EF4-FFF2-40B4-BE49-F238E27FC236}">
                <a16:creationId xmlns:a16="http://schemas.microsoft.com/office/drawing/2014/main" id="{DDEDDA1A-FE0D-4D6F-A870-0F3D145EA55B}"/>
              </a:ext>
            </a:extLst>
          </p:cNvPr>
          <p:cNvSpPr>
            <a:spLocks noGrp="1"/>
          </p:cNvSpPr>
          <p:nvPr>
            <p:ph type="ftr" sz="quarter" idx="11"/>
          </p:nvPr>
        </p:nvSpPr>
        <p:spPr/>
        <p:txBody>
          <a:bodyPr/>
          <a:lstStyle/>
          <a:p>
            <a:r>
              <a:rPr lang="nl-NL"/>
              <a:t>M. de Hoon - JDW - 2021</a:t>
            </a:r>
          </a:p>
        </p:txBody>
      </p:sp>
      <p:sp>
        <p:nvSpPr>
          <p:cNvPr id="6" name="Tijdelijke aanduiding voor dianummer 5">
            <a:extLst>
              <a:ext uri="{FF2B5EF4-FFF2-40B4-BE49-F238E27FC236}">
                <a16:creationId xmlns:a16="http://schemas.microsoft.com/office/drawing/2014/main" id="{4FD0037F-DF29-4C55-B1E1-AE482AA567AB}"/>
              </a:ext>
            </a:extLst>
          </p:cNvPr>
          <p:cNvSpPr>
            <a:spLocks noGrp="1"/>
          </p:cNvSpPr>
          <p:nvPr>
            <p:ph type="sldNum" sz="quarter" idx="12"/>
          </p:nvPr>
        </p:nvSpPr>
        <p:spPr/>
        <p:txBody>
          <a:bodyPr/>
          <a:lstStyle/>
          <a:p>
            <a:fld id="{D70692FC-D4EA-49C2-9AD0-22E77003FC0B}" type="slidenum">
              <a:rPr lang="nl-NL" smtClean="0"/>
              <a:t>‹nr.›</a:t>
            </a:fld>
            <a:endParaRPr lang="nl-NL"/>
          </a:p>
        </p:txBody>
      </p:sp>
    </p:spTree>
    <p:extLst>
      <p:ext uri="{BB962C8B-B14F-4D97-AF65-F5344CB8AC3E}">
        <p14:creationId xmlns:p14="http://schemas.microsoft.com/office/powerpoint/2010/main" val="2784257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859FEC-6C01-4FBF-88B0-B5E42042667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9CBE9CF-B13A-43B9-B0AA-3CC4B4B33E6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E03E824-E8AF-4B92-A601-361A241C6FA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22A0FBB-D20C-41CA-8BEF-4270E5842326}"/>
              </a:ext>
            </a:extLst>
          </p:cNvPr>
          <p:cNvSpPr>
            <a:spLocks noGrp="1"/>
          </p:cNvSpPr>
          <p:nvPr>
            <p:ph type="dt" sz="half" idx="10"/>
          </p:nvPr>
        </p:nvSpPr>
        <p:spPr/>
        <p:txBody>
          <a:bodyPr/>
          <a:lstStyle/>
          <a:p>
            <a:fld id="{A9D46835-DCAC-4FDF-8242-BD4D281EBD4E}" type="datetime1">
              <a:rPr lang="nl-NL" smtClean="0"/>
              <a:t>13-4-2022</a:t>
            </a:fld>
            <a:endParaRPr lang="nl-NL"/>
          </a:p>
        </p:txBody>
      </p:sp>
      <p:sp>
        <p:nvSpPr>
          <p:cNvPr id="6" name="Tijdelijke aanduiding voor voettekst 5">
            <a:extLst>
              <a:ext uri="{FF2B5EF4-FFF2-40B4-BE49-F238E27FC236}">
                <a16:creationId xmlns:a16="http://schemas.microsoft.com/office/drawing/2014/main" id="{3B663A7A-6EA3-49AC-9190-4B25E5725CE7}"/>
              </a:ext>
            </a:extLst>
          </p:cNvPr>
          <p:cNvSpPr>
            <a:spLocks noGrp="1"/>
          </p:cNvSpPr>
          <p:nvPr>
            <p:ph type="ftr" sz="quarter" idx="11"/>
          </p:nvPr>
        </p:nvSpPr>
        <p:spPr/>
        <p:txBody>
          <a:bodyPr/>
          <a:lstStyle/>
          <a:p>
            <a:r>
              <a:rPr lang="nl-NL"/>
              <a:t>M. de Hoon - JDW - 2021</a:t>
            </a:r>
          </a:p>
        </p:txBody>
      </p:sp>
      <p:sp>
        <p:nvSpPr>
          <p:cNvPr id="7" name="Tijdelijke aanduiding voor dianummer 6">
            <a:extLst>
              <a:ext uri="{FF2B5EF4-FFF2-40B4-BE49-F238E27FC236}">
                <a16:creationId xmlns:a16="http://schemas.microsoft.com/office/drawing/2014/main" id="{ECB49C7A-E31B-435B-82B4-B4F82048A809}"/>
              </a:ext>
            </a:extLst>
          </p:cNvPr>
          <p:cNvSpPr>
            <a:spLocks noGrp="1"/>
          </p:cNvSpPr>
          <p:nvPr>
            <p:ph type="sldNum" sz="quarter" idx="12"/>
          </p:nvPr>
        </p:nvSpPr>
        <p:spPr/>
        <p:txBody>
          <a:bodyPr/>
          <a:lstStyle/>
          <a:p>
            <a:fld id="{D70692FC-D4EA-49C2-9AD0-22E77003FC0B}" type="slidenum">
              <a:rPr lang="nl-NL" smtClean="0"/>
              <a:t>‹nr.›</a:t>
            </a:fld>
            <a:endParaRPr lang="nl-NL"/>
          </a:p>
        </p:txBody>
      </p:sp>
    </p:spTree>
    <p:extLst>
      <p:ext uri="{BB962C8B-B14F-4D97-AF65-F5344CB8AC3E}">
        <p14:creationId xmlns:p14="http://schemas.microsoft.com/office/powerpoint/2010/main" val="3410174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8C4F1E-2E62-4B00-9A3E-5628B0E6E1F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FB4DA27-DC13-4E78-8465-F577BF8F98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5FE572D-2BB4-4935-B62B-64A7B4324A7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1B10130-1F71-4727-A8F4-08BA98ADAA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1CA9C83-B5A2-41A2-8F57-51D012F942F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6798D2D-4ED2-4A07-9DCC-47F7650F5C31}"/>
              </a:ext>
            </a:extLst>
          </p:cNvPr>
          <p:cNvSpPr>
            <a:spLocks noGrp="1"/>
          </p:cNvSpPr>
          <p:nvPr>
            <p:ph type="dt" sz="half" idx="10"/>
          </p:nvPr>
        </p:nvSpPr>
        <p:spPr/>
        <p:txBody>
          <a:bodyPr/>
          <a:lstStyle/>
          <a:p>
            <a:fld id="{BBC45147-47FF-481C-8434-516A8B4319F1}" type="datetime1">
              <a:rPr lang="nl-NL" smtClean="0"/>
              <a:t>13-4-2022</a:t>
            </a:fld>
            <a:endParaRPr lang="nl-NL"/>
          </a:p>
        </p:txBody>
      </p:sp>
      <p:sp>
        <p:nvSpPr>
          <p:cNvPr id="8" name="Tijdelijke aanduiding voor voettekst 7">
            <a:extLst>
              <a:ext uri="{FF2B5EF4-FFF2-40B4-BE49-F238E27FC236}">
                <a16:creationId xmlns:a16="http://schemas.microsoft.com/office/drawing/2014/main" id="{D6180C33-6028-41EA-B41B-C0941F6ECF5D}"/>
              </a:ext>
            </a:extLst>
          </p:cNvPr>
          <p:cNvSpPr>
            <a:spLocks noGrp="1"/>
          </p:cNvSpPr>
          <p:nvPr>
            <p:ph type="ftr" sz="quarter" idx="11"/>
          </p:nvPr>
        </p:nvSpPr>
        <p:spPr/>
        <p:txBody>
          <a:bodyPr/>
          <a:lstStyle/>
          <a:p>
            <a:r>
              <a:rPr lang="nl-NL"/>
              <a:t>M. de Hoon - JDW - 2021</a:t>
            </a:r>
          </a:p>
        </p:txBody>
      </p:sp>
      <p:sp>
        <p:nvSpPr>
          <p:cNvPr id="9" name="Tijdelijke aanduiding voor dianummer 8">
            <a:extLst>
              <a:ext uri="{FF2B5EF4-FFF2-40B4-BE49-F238E27FC236}">
                <a16:creationId xmlns:a16="http://schemas.microsoft.com/office/drawing/2014/main" id="{1591FB27-AD7C-4526-8349-F5F5C802A45D}"/>
              </a:ext>
            </a:extLst>
          </p:cNvPr>
          <p:cNvSpPr>
            <a:spLocks noGrp="1"/>
          </p:cNvSpPr>
          <p:nvPr>
            <p:ph type="sldNum" sz="quarter" idx="12"/>
          </p:nvPr>
        </p:nvSpPr>
        <p:spPr/>
        <p:txBody>
          <a:bodyPr/>
          <a:lstStyle/>
          <a:p>
            <a:fld id="{D70692FC-D4EA-49C2-9AD0-22E77003FC0B}" type="slidenum">
              <a:rPr lang="nl-NL" smtClean="0"/>
              <a:t>‹nr.›</a:t>
            </a:fld>
            <a:endParaRPr lang="nl-NL"/>
          </a:p>
        </p:txBody>
      </p:sp>
    </p:spTree>
    <p:extLst>
      <p:ext uri="{BB962C8B-B14F-4D97-AF65-F5344CB8AC3E}">
        <p14:creationId xmlns:p14="http://schemas.microsoft.com/office/powerpoint/2010/main" val="2364030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148C75-E36F-4531-94AF-FEB651A1C4D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64B07D7-EDD0-4FC5-AD3B-0FA79D507818}"/>
              </a:ext>
            </a:extLst>
          </p:cNvPr>
          <p:cNvSpPr>
            <a:spLocks noGrp="1"/>
          </p:cNvSpPr>
          <p:nvPr>
            <p:ph type="dt" sz="half" idx="10"/>
          </p:nvPr>
        </p:nvSpPr>
        <p:spPr/>
        <p:txBody>
          <a:bodyPr/>
          <a:lstStyle/>
          <a:p>
            <a:fld id="{2EE8C4EC-5872-4916-B801-67CAD97F199F}" type="datetime1">
              <a:rPr lang="nl-NL" smtClean="0"/>
              <a:t>13-4-2022</a:t>
            </a:fld>
            <a:endParaRPr lang="nl-NL"/>
          </a:p>
        </p:txBody>
      </p:sp>
      <p:sp>
        <p:nvSpPr>
          <p:cNvPr id="4" name="Tijdelijke aanduiding voor voettekst 3">
            <a:extLst>
              <a:ext uri="{FF2B5EF4-FFF2-40B4-BE49-F238E27FC236}">
                <a16:creationId xmlns:a16="http://schemas.microsoft.com/office/drawing/2014/main" id="{96969EED-B530-42E1-8643-F779C758FCA6}"/>
              </a:ext>
            </a:extLst>
          </p:cNvPr>
          <p:cNvSpPr>
            <a:spLocks noGrp="1"/>
          </p:cNvSpPr>
          <p:nvPr>
            <p:ph type="ftr" sz="quarter" idx="11"/>
          </p:nvPr>
        </p:nvSpPr>
        <p:spPr/>
        <p:txBody>
          <a:bodyPr/>
          <a:lstStyle/>
          <a:p>
            <a:r>
              <a:rPr lang="nl-NL"/>
              <a:t>M. de Hoon - JDW - 2021</a:t>
            </a:r>
          </a:p>
        </p:txBody>
      </p:sp>
      <p:sp>
        <p:nvSpPr>
          <p:cNvPr id="5" name="Tijdelijke aanduiding voor dianummer 4">
            <a:extLst>
              <a:ext uri="{FF2B5EF4-FFF2-40B4-BE49-F238E27FC236}">
                <a16:creationId xmlns:a16="http://schemas.microsoft.com/office/drawing/2014/main" id="{41EE7396-ED5E-4AF7-85DE-19B18256491E}"/>
              </a:ext>
            </a:extLst>
          </p:cNvPr>
          <p:cNvSpPr>
            <a:spLocks noGrp="1"/>
          </p:cNvSpPr>
          <p:nvPr>
            <p:ph type="sldNum" sz="quarter" idx="12"/>
          </p:nvPr>
        </p:nvSpPr>
        <p:spPr/>
        <p:txBody>
          <a:bodyPr/>
          <a:lstStyle/>
          <a:p>
            <a:fld id="{D70692FC-D4EA-49C2-9AD0-22E77003FC0B}" type="slidenum">
              <a:rPr lang="nl-NL" smtClean="0"/>
              <a:t>‹nr.›</a:t>
            </a:fld>
            <a:endParaRPr lang="nl-NL"/>
          </a:p>
        </p:txBody>
      </p:sp>
    </p:spTree>
    <p:extLst>
      <p:ext uri="{BB962C8B-B14F-4D97-AF65-F5344CB8AC3E}">
        <p14:creationId xmlns:p14="http://schemas.microsoft.com/office/powerpoint/2010/main" val="53767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73F6BBA-8D57-4DBF-A441-D26E2265E972}"/>
              </a:ext>
            </a:extLst>
          </p:cNvPr>
          <p:cNvSpPr>
            <a:spLocks noGrp="1"/>
          </p:cNvSpPr>
          <p:nvPr>
            <p:ph type="dt" sz="half" idx="10"/>
          </p:nvPr>
        </p:nvSpPr>
        <p:spPr/>
        <p:txBody>
          <a:bodyPr/>
          <a:lstStyle/>
          <a:p>
            <a:fld id="{CC820E18-F2AA-4D1B-A40F-F4273570D012}" type="datetime1">
              <a:rPr lang="nl-NL" smtClean="0"/>
              <a:t>13-4-2022</a:t>
            </a:fld>
            <a:endParaRPr lang="nl-NL"/>
          </a:p>
        </p:txBody>
      </p:sp>
      <p:sp>
        <p:nvSpPr>
          <p:cNvPr id="3" name="Tijdelijke aanduiding voor voettekst 2">
            <a:extLst>
              <a:ext uri="{FF2B5EF4-FFF2-40B4-BE49-F238E27FC236}">
                <a16:creationId xmlns:a16="http://schemas.microsoft.com/office/drawing/2014/main" id="{A9B051E0-8F75-455B-8580-7686278195C2}"/>
              </a:ext>
            </a:extLst>
          </p:cNvPr>
          <p:cNvSpPr>
            <a:spLocks noGrp="1"/>
          </p:cNvSpPr>
          <p:nvPr>
            <p:ph type="ftr" sz="quarter" idx="11"/>
          </p:nvPr>
        </p:nvSpPr>
        <p:spPr/>
        <p:txBody>
          <a:bodyPr/>
          <a:lstStyle/>
          <a:p>
            <a:r>
              <a:rPr lang="nl-NL"/>
              <a:t>M. de Hoon - JDW - 2021</a:t>
            </a:r>
          </a:p>
        </p:txBody>
      </p:sp>
      <p:sp>
        <p:nvSpPr>
          <p:cNvPr id="4" name="Tijdelijke aanduiding voor dianummer 3">
            <a:extLst>
              <a:ext uri="{FF2B5EF4-FFF2-40B4-BE49-F238E27FC236}">
                <a16:creationId xmlns:a16="http://schemas.microsoft.com/office/drawing/2014/main" id="{4DAAC701-5F60-4FF3-A7AC-12F87FEEEF7C}"/>
              </a:ext>
            </a:extLst>
          </p:cNvPr>
          <p:cNvSpPr>
            <a:spLocks noGrp="1"/>
          </p:cNvSpPr>
          <p:nvPr>
            <p:ph type="sldNum" sz="quarter" idx="12"/>
          </p:nvPr>
        </p:nvSpPr>
        <p:spPr/>
        <p:txBody>
          <a:bodyPr/>
          <a:lstStyle/>
          <a:p>
            <a:fld id="{D70692FC-D4EA-49C2-9AD0-22E77003FC0B}" type="slidenum">
              <a:rPr lang="nl-NL" smtClean="0"/>
              <a:t>‹nr.›</a:t>
            </a:fld>
            <a:endParaRPr lang="nl-NL"/>
          </a:p>
        </p:txBody>
      </p:sp>
    </p:spTree>
    <p:extLst>
      <p:ext uri="{BB962C8B-B14F-4D97-AF65-F5344CB8AC3E}">
        <p14:creationId xmlns:p14="http://schemas.microsoft.com/office/powerpoint/2010/main" val="640357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0B89F-7801-4104-8095-2A7EBE066A9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8FD57B5-8FA9-435B-AAAE-B7C439CD0A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45652CA-9866-4562-A5FA-4CC4889F5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4C96C19-7E96-4C20-80A6-EE575F1F8F8D}"/>
              </a:ext>
            </a:extLst>
          </p:cNvPr>
          <p:cNvSpPr>
            <a:spLocks noGrp="1"/>
          </p:cNvSpPr>
          <p:nvPr>
            <p:ph type="dt" sz="half" idx="10"/>
          </p:nvPr>
        </p:nvSpPr>
        <p:spPr/>
        <p:txBody>
          <a:bodyPr/>
          <a:lstStyle/>
          <a:p>
            <a:fld id="{D52EC360-6FCD-4681-AAA5-55725CF1725C}" type="datetime1">
              <a:rPr lang="nl-NL" smtClean="0"/>
              <a:t>13-4-2022</a:t>
            </a:fld>
            <a:endParaRPr lang="nl-NL"/>
          </a:p>
        </p:txBody>
      </p:sp>
      <p:sp>
        <p:nvSpPr>
          <p:cNvPr id="6" name="Tijdelijke aanduiding voor voettekst 5">
            <a:extLst>
              <a:ext uri="{FF2B5EF4-FFF2-40B4-BE49-F238E27FC236}">
                <a16:creationId xmlns:a16="http://schemas.microsoft.com/office/drawing/2014/main" id="{5174B4F4-CDB1-4984-9D03-696A97DACEC2}"/>
              </a:ext>
            </a:extLst>
          </p:cNvPr>
          <p:cNvSpPr>
            <a:spLocks noGrp="1"/>
          </p:cNvSpPr>
          <p:nvPr>
            <p:ph type="ftr" sz="quarter" idx="11"/>
          </p:nvPr>
        </p:nvSpPr>
        <p:spPr/>
        <p:txBody>
          <a:bodyPr/>
          <a:lstStyle/>
          <a:p>
            <a:r>
              <a:rPr lang="nl-NL"/>
              <a:t>M. de Hoon - JDW - 2021</a:t>
            </a:r>
          </a:p>
        </p:txBody>
      </p:sp>
      <p:sp>
        <p:nvSpPr>
          <p:cNvPr id="7" name="Tijdelijke aanduiding voor dianummer 6">
            <a:extLst>
              <a:ext uri="{FF2B5EF4-FFF2-40B4-BE49-F238E27FC236}">
                <a16:creationId xmlns:a16="http://schemas.microsoft.com/office/drawing/2014/main" id="{7D341101-7CF5-460E-B73E-A24C50EE5443}"/>
              </a:ext>
            </a:extLst>
          </p:cNvPr>
          <p:cNvSpPr>
            <a:spLocks noGrp="1"/>
          </p:cNvSpPr>
          <p:nvPr>
            <p:ph type="sldNum" sz="quarter" idx="12"/>
          </p:nvPr>
        </p:nvSpPr>
        <p:spPr/>
        <p:txBody>
          <a:bodyPr/>
          <a:lstStyle/>
          <a:p>
            <a:fld id="{D70692FC-D4EA-49C2-9AD0-22E77003FC0B}" type="slidenum">
              <a:rPr lang="nl-NL" smtClean="0"/>
              <a:t>‹nr.›</a:t>
            </a:fld>
            <a:endParaRPr lang="nl-NL"/>
          </a:p>
        </p:txBody>
      </p:sp>
    </p:spTree>
    <p:extLst>
      <p:ext uri="{BB962C8B-B14F-4D97-AF65-F5344CB8AC3E}">
        <p14:creationId xmlns:p14="http://schemas.microsoft.com/office/powerpoint/2010/main" val="2769561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62B761-DD83-4C35-B7D0-907532AFDCF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9311B64-3507-4BF6-9D26-60DB7D8FD3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C5A52F1-41A2-454E-9A82-130F136A17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78973B6-9383-4D85-B9F3-ECA61E2FA6E6}"/>
              </a:ext>
            </a:extLst>
          </p:cNvPr>
          <p:cNvSpPr>
            <a:spLocks noGrp="1"/>
          </p:cNvSpPr>
          <p:nvPr>
            <p:ph type="dt" sz="half" idx="10"/>
          </p:nvPr>
        </p:nvSpPr>
        <p:spPr/>
        <p:txBody>
          <a:bodyPr/>
          <a:lstStyle/>
          <a:p>
            <a:fld id="{BE02B83A-E2C1-4D53-BEA5-21D2888D442F}" type="datetime1">
              <a:rPr lang="nl-NL" smtClean="0"/>
              <a:t>13-4-2022</a:t>
            </a:fld>
            <a:endParaRPr lang="nl-NL"/>
          </a:p>
        </p:txBody>
      </p:sp>
      <p:sp>
        <p:nvSpPr>
          <p:cNvPr id="6" name="Tijdelijke aanduiding voor voettekst 5">
            <a:extLst>
              <a:ext uri="{FF2B5EF4-FFF2-40B4-BE49-F238E27FC236}">
                <a16:creationId xmlns:a16="http://schemas.microsoft.com/office/drawing/2014/main" id="{C227D11E-4BB1-4C52-9C68-6CC4EC9A3C8E}"/>
              </a:ext>
            </a:extLst>
          </p:cNvPr>
          <p:cNvSpPr>
            <a:spLocks noGrp="1"/>
          </p:cNvSpPr>
          <p:nvPr>
            <p:ph type="ftr" sz="quarter" idx="11"/>
          </p:nvPr>
        </p:nvSpPr>
        <p:spPr/>
        <p:txBody>
          <a:bodyPr/>
          <a:lstStyle/>
          <a:p>
            <a:r>
              <a:rPr lang="nl-NL"/>
              <a:t>M. de Hoon - JDW - 2021</a:t>
            </a:r>
          </a:p>
        </p:txBody>
      </p:sp>
      <p:sp>
        <p:nvSpPr>
          <p:cNvPr id="7" name="Tijdelijke aanduiding voor dianummer 6">
            <a:extLst>
              <a:ext uri="{FF2B5EF4-FFF2-40B4-BE49-F238E27FC236}">
                <a16:creationId xmlns:a16="http://schemas.microsoft.com/office/drawing/2014/main" id="{49574596-BDE9-4125-9BC1-639823DE62B8}"/>
              </a:ext>
            </a:extLst>
          </p:cNvPr>
          <p:cNvSpPr>
            <a:spLocks noGrp="1"/>
          </p:cNvSpPr>
          <p:nvPr>
            <p:ph type="sldNum" sz="quarter" idx="12"/>
          </p:nvPr>
        </p:nvSpPr>
        <p:spPr/>
        <p:txBody>
          <a:bodyPr/>
          <a:lstStyle/>
          <a:p>
            <a:fld id="{D70692FC-D4EA-49C2-9AD0-22E77003FC0B}" type="slidenum">
              <a:rPr lang="nl-NL" smtClean="0"/>
              <a:t>‹nr.›</a:t>
            </a:fld>
            <a:endParaRPr lang="nl-NL"/>
          </a:p>
        </p:txBody>
      </p:sp>
    </p:spTree>
    <p:extLst>
      <p:ext uri="{BB962C8B-B14F-4D97-AF65-F5344CB8AC3E}">
        <p14:creationId xmlns:p14="http://schemas.microsoft.com/office/powerpoint/2010/main" val="361800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7F5332B-88B3-4E57-839B-1A3C67FB8F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74FA5F5-9B93-4FF8-AFB0-7746866C6F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C1AA706-4AAD-49C5-AFD7-155A8CADCA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BC167-DDDE-4AFF-8167-57DF4E9B781A}" type="datetime1">
              <a:rPr lang="nl-NL" smtClean="0"/>
              <a:t>13-4-2022</a:t>
            </a:fld>
            <a:endParaRPr lang="nl-NL"/>
          </a:p>
        </p:txBody>
      </p:sp>
      <p:sp>
        <p:nvSpPr>
          <p:cNvPr id="5" name="Tijdelijke aanduiding voor voettekst 4">
            <a:extLst>
              <a:ext uri="{FF2B5EF4-FFF2-40B4-BE49-F238E27FC236}">
                <a16:creationId xmlns:a16="http://schemas.microsoft.com/office/drawing/2014/main" id="{8FAF8684-1BA7-48A3-9605-AC8B3EA4FC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M. de Hoon - JDW - 2021</a:t>
            </a:r>
          </a:p>
        </p:txBody>
      </p:sp>
      <p:sp>
        <p:nvSpPr>
          <p:cNvPr id="6" name="Tijdelijke aanduiding voor dianummer 5">
            <a:extLst>
              <a:ext uri="{FF2B5EF4-FFF2-40B4-BE49-F238E27FC236}">
                <a16:creationId xmlns:a16="http://schemas.microsoft.com/office/drawing/2014/main" id="{E1EEEF24-4AB6-4078-991F-B876D71800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0692FC-D4EA-49C2-9AD0-22E77003FC0B}" type="slidenum">
              <a:rPr lang="nl-NL" smtClean="0"/>
              <a:t>‹nr.›</a:t>
            </a:fld>
            <a:endParaRPr lang="nl-NL"/>
          </a:p>
        </p:txBody>
      </p:sp>
    </p:spTree>
    <p:extLst>
      <p:ext uri="{BB962C8B-B14F-4D97-AF65-F5344CB8AC3E}">
        <p14:creationId xmlns:p14="http://schemas.microsoft.com/office/powerpoint/2010/main" val="1152214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099E713-CA24-4D3A-BA6B-48EC9A3CF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AD95E49-55B4-449A-9AA3-A3D85C7CEC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52523B-F900-4F18-9D30-0ABF13D353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67D02-8A7A-4637-8246-E57DC7EAC38A}" type="datetimeFigureOut">
              <a:rPr lang="nl-NL" smtClean="0"/>
              <a:t>13-4-2022</a:t>
            </a:fld>
            <a:endParaRPr lang="nl-NL"/>
          </a:p>
        </p:txBody>
      </p:sp>
      <p:sp>
        <p:nvSpPr>
          <p:cNvPr id="5" name="Tijdelijke aanduiding voor voettekst 4">
            <a:extLst>
              <a:ext uri="{FF2B5EF4-FFF2-40B4-BE49-F238E27FC236}">
                <a16:creationId xmlns:a16="http://schemas.microsoft.com/office/drawing/2014/main" id="{2CB391D3-04D0-4EA1-A874-E3FB89AA94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70599E8-AD10-4939-AD88-AB28713D44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E6393-BC79-45A7-A9E3-97E9B3CD8832}" type="slidenum">
              <a:rPr lang="nl-NL" smtClean="0"/>
              <a:t>‹nr.›</a:t>
            </a:fld>
            <a:endParaRPr lang="nl-NL"/>
          </a:p>
        </p:txBody>
      </p:sp>
    </p:spTree>
    <p:extLst>
      <p:ext uri="{BB962C8B-B14F-4D97-AF65-F5344CB8AC3E}">
        <p14:creationId xmlns:p14="http://schemas.microsoft.com/office/powerpoint/2010/main" val="2738069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human.nl/speel~VPWON_1175292~seneca-54-v-chr-39-durf-te-denken~.html"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5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5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6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6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3" Type="http://schemas.openxmlformats.org/officeDocument/2006/relationships/slide" Target="slide3.xml"/><Relationship Id="rId18" Type="http://schemas.openxmlformats.org/officeDocument/2006/relationships/slide" Target="slide30.xml"/><Relationship Id="rId26" Type="http://schemas.openxmlformats.org/officeDocument/2006/relationships/slide" Target="slide36.xml"/><Relationship Id="rId39" Type="http://schemas.openxmlformats.org/officeDocument/2006/relationships/slide" Target="slide75.xml"/><Relationship Id="rId21" Type="http://schemas.openxmlformats.org/officeDocument/2006/relationships/slide" Target="slide65.xml"/><Relationship Id="rId34" Type="http://schemas.openxmlformats.org/officeDocument/2006/relationships/slide" Target="slide51.xml"/><Relationship Id="rId42" Type="http://schemas.openxmlformats.org/officeDocument/2006/relationships/slide" Target="slide54.xml"/><Relationship Id="rId47" Type="http://schemas.openxmlformats.org/officeDocument/2006/relationships/slide" Target="slide78.xml"/><Relationship Id="rId50" Type="http://schemas.openxmlformats.org/officeDocument/2006/relationships/slide" Target="slide76.xml"/><Relationship Id="rId7" Type="http://schemas.openxmlformats.org/officeDocument/2006/relationships/slide" Target="slide14.xml"/><Relationship Id="rId2" Type="http://schemas.openxmlformats.org/officeDocument/2006/relationships/slide" Target="slide15.xml"/><Relationship Id="rId16" Type="http://schemas.openxmlformats.org/officeDocument/2006/relationships/slide" Target="slide28.xml"/><Relationship Id="rId29" Type="http://schemas.openxmlformats.org/officeDocument/2006/relationships/slide" Target="slide69.xml"/><Relationship Id="rId11" Type="http://schemas.openxmlformats.org/officeDocument/2006/relationships/slide" Target="slide62.xml"/><Relationship Id="rId24" Type="http://schemas.openxmlformats.org/officeDocument/2006/relationships/slide" Target="slide32.xml"/><Relationship Id="rId32" Type="http://schemas.openxmlformats.org/officeDocument/2006/relationships/slide" Target="slide49.xml"/><Relationship Id="rId37" Type="http://schemas.openxmlformats.org/officeDocument/2006/relationships/slide" Target="slide73.xml"/><Relationship Id="rId40" Type="http://schemas.openxmlformats.org/officeDocument/2006/relationships/slide" Target="slide71.xml"/><Relationship Id="rId45" Type="http://schemas.openxmlformats.org/officeDocument/2006/relationships/slide" Target="slide52.xml"/><Relationship Id="rId5" Type="http://schemas.openxmlformats.org/officeDocument/2006/relationships/slide" Target="slide17.xml"/><Relationship Id="rId15" Type="http://schemas.openxmlformats.org/officeDocument/2006/relationships/slide" Target="slide27.xml"/><Relationship Id="rId23" Type="http://schemas.openxmlformats.org/officeDocument/2006/relationships/slide" Target="slide67.xml"/><Relationship Id="rId28" Type="http://schemas.openxmlformats.org/officeDocument/2006/relationships/slide" Target="slide68.xml"/><Relationship Id="rId36" Type="http://schemas.openxmlformats.org/officeDocument/2006/relationships/slide" Target="slide72.xml"/><Relationship Id="rId49" Type="http://schemas.openxmlformats.org/officeDocument/2006/relationships/slide" Target="slide80.xml"/><Relationship Id="rId10" Type="http://schemas.openxmlformats.org/officeDocument/2006/relationships/slide" Target="slide61.xml"/><Relationship Id="rId19" Type="http://schemas.openxmlformats.org/officeDocument/2006/relationships/slide" Target="slide63.xml"/><Relationship Id="rId31" Type="http://schemas.openxmlformats.org/officeDocument/2006/relationships/slide" Target="slide48.xml"/><Relationship Id="rId44" Type="http://schemas.openxmlformats.org/officeDocument/2006/relationships/slide" Target="slide56.xml"/><Relationship Id="rId52" Type="http://schemas.openxmlformats.org/officeDocument/2006/relationships/slide" Target="slide81.xml"/><Relationship Id="rId4" Type="http://schemas.openxmlformats.org/officeDocument/2006/relationships/slide" Target="slide16.xml"/><Relationship Id="rId9" Type="http://schemas.openxmlformats.org/officeDocument/2006/relationships/slide" Target="slide60.xml"/><Relationship Id="rId14" Type="http://schemas.openxmlformats.org/officeDocument/2006/relationships/slide" Target="slide4.xml"/><Relationship Id="rId22" Type="http://schemas.openxmlformats.org/officeDocument/2006/relationships/slide" Target="slide66.xml"/><Relationship Id="rId27" Type="http://schemas.openxmlformats.org/officeDocument/2006/relationships/slide" Target="slide31.xml"/><Relationship Id="rId30" Type="http://schemas.openxmlformats.org/officeDocument/2006/relationships/slide" Target="slide70.xml"/><Relationship Id="rId35" Type="http://schemas.openxmlformats.org/officeDocument/2006/relationships/slide" Target="slide47.xml"/><Relationship Id="rId43" Type="http://schemas.openxmlformats.org/officeDocument/2006/relationships/slide" Target="slide55.xml"/><Relationship Id="rId48" Type="http://schemas.openxmlformats.org/officeDocument/2006/relationships/slide" Target="slide79.xml"/><Relationship Id="rId8" Type="http://schemas.openxmlformats.org/officeDocument/2006/relationships/slide" Target="slide59.xml"/><Relationship Id="rId51" Type="http://schemas.openxmlformats.org/officeDocument/2006/relationships/slide" Target="slide57.xml"/><Relationship Id="rId3" Type="http://schemas.openxmlformats.org/officeDocument/2006/relationships/slide" Target="slide1.xml"/><Relationship Id="rId12" Type="http://schemas.openxmlformats.org/officeDocument/2006/relationships/slide" Target="slide58.xml"/><Relationship Id="rId17" Type="http://schemas.openxmlformats.org/officeDocument/2006/relationships/slide" Target="slide29.xml"/><Relationship Id="rId25" Type="http://schemas.openxmlformats.org/officeDocument/2006/relationships/slide" Target="slide33.xml"/><Relationship Id="rId33" Type="http://schemas.openxmlformats.org/officeDocument/2006/relationships/slide" Target="slide50.xml"/><Relationship Id="rId38" Type="http://schemas.openxmlformats.org/officeDocument/2006/relationships/slide" Target="slide74.xml"/><Relationship Id="rId46" Type="http://schemas.openxmlformats.org/officeDocument/2006/relationships/slide" Target="slide77.xml"/><Relationship Id="rId20" Type="http://schemas.openxmlformats.org/officeDocument/2006/relationships/slide" Target="slide64.xml"/><Relationship Id="rId41" Type="http://schemas.openxmlformats.org/officeDocument/2006/relationships/slide" Target="slide53.xml"/><Relationship Id="rId1" Type="http://schemas.openxmlformats.org/officeDocument/2006/relationships/slideLayout" Target="../slideLayouts/slideLayout13.xml"/><Relationship Id="rId6" Type="http://schemas.openxmlformats.org/officeDocument/2006/relationships/slide" Target="slide2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6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6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6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6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6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6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6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6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7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youtube.com/watch?v=FpgLAuZdutM"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2.png"/><Relationship Id="rId2" Type="http://schemas.openxmlformats.org/officeDocument/2006/relationships/hyperlink" Target="https://marktuitert.nl/stoicijnse-mindset-en-filosofie" TargetMode="Externa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7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7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7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7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7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7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7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7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7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8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8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2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2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2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4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4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4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5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5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5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5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5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5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5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5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A2A3C3-0981-47F5-B859-F8C091F4E630}"/>
              </a:ext>
            </a:extLst>
          </p:cNvPr>
          <p:cNvSpPr>
            <a:spLocks noGrp="1"/>
          </p:cNvSpPr>
          <p:nvPr>
            <p:ph type="ctrTitle"/>
          </p:nvPr>
        </p:nvSpPr>
        <p:spPr>
          <a:xfrm>
            <a:off x="1524000" y="603503"/>
            <a:ext cx="9144000" cy="940499"/>
          </a:xfrm>
        </p:spPr>
        <p:txBody>
          <a:bodyPr>
            <a:normAutofit/>
          </a:bodyPr>
          <a:lstStyle/>
          <a:p>
            <a:r>
              <a:rPr lang="nl-NL">
                <a:solidFill>
                  <a:schemeClr val="accent4">
                    <a:lumMod val="20000"/>
                    <a:lumOff val="80000"/>
                  </a:schemeClr>
                </a:solidFill>
              </a:rPr>
              <a:t>Lucius Annaeus Seneca</a:t>
            </a:r>
          </a:p>
        </p:txBody>
      </p:sp>
      <p:sp>
        <p:nvSpPr>
          <p:cNvPr id="3" name="Ondertitel 2">
            <a:extLst>
              <a:ext uri="{FF2B5EF4-FFF2-40B4-BE49-F238E27FC236}">
                <a16:creationId xmlns:a16="http://schemas.microsoft.com/office/drawing/2014/main" id="{27E09304-8AD3-408A-9269-3023D0546152}"/>
              </a:ext>
            </a:extLst>
          </p:cNvPr>
          <p:cNvSpPr>
            <a:spLocks noGrp="1"/>
          </p:cNvSpPr>
          <p:nvPr>
            <p:ph type="subTitle" idx="1"/>
          </p:nvPr>
        </p:nvSpPr>
        <p:spPr>
          <a:xfrm>
            <a:off x="1524000" y="1654366"/>
            <a:ext cx="9144000" cy="2058098"/>
          </a:xfrm>
        </p:spPr>
        <p:txBody>
          <a:bodyPr>
            <a:normAutofit/>
          </a:bodyPr>
          <a:lstStyle/>
          <a:p>
            <a:r>
              <a:rPr lang="nl-NL" dirty="0" err="1">
                <a:solidFill>
                  <a:schemeClr val="accent4">
                    <a:lumMod val="20000"/>
                    <a:lumOff val="80000"/>
                  </a:schemeClr>
                </a:solidFill>
              </a:rPr>
              <a:t>Epistulae</a:t>
            </a:r>
            <a:r>
              <a:rPr lang="nl-NL" dirty="0">
                <a:solidFill>
                  <a:schemeClr val="accent4">
                    <a:lumMod val="20000"/>
                    <a:lumOff val="80000"/>
                  </a:schemeClr>
                </a:solidFill>
              </a:rPr>
              <a:t> Morales ad </a:t>
            </a:r>
            <a:r>
              <a:rPr lang="nl-NL" dirty="0" err="1">
                <a:solidFill>
                  <a:schemeClr val="accent4">
                    <a:lumMod val="20000"/>
                    <a:lumOff val="80000"/>
                  </a:schemeClr>
                </a:solidFill>
              </a:rPr>
              <a:t>Lucilium</a:t>
            </a:r>
            <a:endParaRPr lang="nl-NL" dirty="0">
              <a:solidFill>
                <a:schemeClr val="accent4">
                  <a:lumMod val="20000"/>
                  <a:lumOff val="80000"/>
                </a:schemeClr>
              </a:solidFill>
            </a:endParaRPr>
          </a:p>
          <a:p>
            <a:r>
              <a:rPr lang="nl-NL" dirty="0" err="1">
                <a:solidFill>
                  <a:schemeClr val="accent4">
                    <a:lumMod val="20000"/>
                    <a:lumOff val="80000"/>
                  </a:schemeClr>
                </a:solidFill>
              </a:rPr>
              <a:t>epistula</a:t>
            </a:r>
            <a:r>
              <a:rPr lang="nl-NL" dirty="0">
                <a:solidFill>
                  <a:schemeClr val="accent4">
                    <a:lumMod val="20000"/>
                    <a:lumOff val="80000"/>
                  </a:schemeClr>
                </a:solidFill>
              </a:rPr>
              <a:t> 107 - 116</a:t>
            </a:r>
          </a:p>
          <a:p>
            <a:r>
              <a:rPr lang="nl-NL" dirty="0">
                <a:solidFill>
                  <a:schemeClr val="accent4">
                    <a:lumMod val="20000"/>
                    <a:lumOff val="80000"/>
                  </a:schemeClr>
                </a:solidFill>
              </a:rPr>
              <a:t>De juiste houding tegenover de wisselvalligheden van het lot</a:t>
            </a:r>
          </a:p>
          <a:p>
            <a:r>
              <a:rPr lang="nl-NL" dirty="0">
                <a:solidFill>
                  <a:schemeClr val="accent4">
                    <a:lumMod val="20000"/>
                    <a:lumOff val="80000"/>
                  </a:schemeClr>
                </a:solidFill>
              </a:rPr>
              <a:t>(Parnassus pp.158 – 164)</a:t>
            </a:r>
          </a:p>
        </p:txBody>
      </p:sp>
      <p:sp>
        <p:nvSpPr>
          <p:cNvPr id="4" name="Tijdelijke aanduiding voor voettekst 3">
            <a:extLst>
              <a:ext uri="{FF2B5EF4-FFF2-40B4-BE49-F238E27FC236}">
                <a16:creationId xmlns:a16="http://schemas.microsoft.com/office/drawing/2014/main" id="{0D9BFB9D-72E7-4E83-BF5C-CEFEB9E0A46E}"/>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1</a:t>
            </a:fld>
            <a:endParaRPr lang="nl-NL" sz="1400" b="1">
              <a:solidFill>
                <a:srgbClr val="00B0F0"/>
              </a:solidFill>
            </a:endParaRPr>
          </a:p>
        </p:txBody>
      </p:sp>
      <p:pic>
        <p:nvPicPr>
          <p:cNvPr id="6" name="Picture 2" descr="Peace of Mind">
            <a:extLst>
              <a:ext uri="{FF2B5EF4-FFF2-40B4-BE49-F238E27FC236}">
                <a16:creationId xmlns:a16="http://schemas.microsoft.com/office/drawing/2014/main" id="{A100D3F5-2095-44A4-B1D5-38950F654A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27" r="5091" b="27867"/>
          <a:stretch/>
        </p:blipFill>
        <p:spPr bwMode="auto">
          <a:xfrm>
            <a:off x="79247" y="45022"/>
            <a:ext cx="2057401" cy="24734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mazon.com: Ad Lucilium Epistulae Morales: Volume I: Books I-XIII. (Oxford  Classical Texts): 9780198146445: Seneca, Reynolds, L. D.: Books">
            <a:extLst>
              <a:ext uri="{FF2B5EF4-FFF2-40B4-BE49-F238E27FC236}">
                <a16:creationId xmlns:a16="http://schemas.microsoft.com/office/drawing/2014/main" id="{1F912552-CAA7-43EE-A633-64191A0741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58" t="4789" r="3629" b="4020"/>
          <a:stretch/>
        </p:blipFill>
        <p:spPr bwMode="auto">
          <a:xfrm>
            <a:off x="10078173" y="45021"/>
            <a:ext cx="2057400" cy="3000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484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10</a:t>
            </a:fld>
            <a:endParaRPr lang="nl-NL" sz="1400" b="1">
              <a:solidFill>
                <a:srgbClr val="00B0F0"/>
              </a:solidFill>
            </a:endParaRPr>
          </a:p>
        </p:txBody>
      </p:sp>
      <p:sp>
        <p:nvSpPr>
          <p:cNvPr id="6" name="Tekstvak 5">
            <a:extLst>
              <a:ext uri="{FF2B5EF4-FFF2-40B4-BE49-F238E27FC236}">
                <a16:creationId xmlns:a16="http://schemas.microsoft.com/office/drawing/2014/main" id="{C49D4E43-ABB4-4A1C-9180-4320C4B6D94F}"/>
              </a:ext>
            </a:extLst>
          </p:cNvPr>
          <p:cNvSpPr txBox="1"/>
          <p:nvPr/>
        </p:nvSpPr>
        <p:spPr>
          <a:xfrm>
            <a:off x="24552" y="78248"/>
            <a:ext cx="4904064" cy="589072"/>
          </a:xfrm>
          <a:prstGeom prst="rect">
            <a:avLst/>
          </a:prstGeom>
          <a:noFill/>
        </p:spPr>
        <p:txBody>
          <a:bodyPr wrap="square" rtlCol="0">
            <a:spAutoFit/>
          </a:bodyPr>
          <a:lstStyle/>
          <a:p>
            <a:pPr>
              <a:lnSpc>
                <a:spcPct val="150000"/>
              </a:lnSpc>
              <a:spcBef>
                <a:spcPts val="1200"/>
              </a:spcBef>
            </a:pPr>
            <a:r>
              <a:rPr lang="nl-NL" sz="2400">
                <a:solidFill>
                  <a:schemeClr val="accent4">
                    <a:lumMod val="20000"/>
                    <a:lumOff val="80000"/>
                  </a:schemeClr>
                </a:solidFill>
              </a:rPr>
              <a:t>Het ITHAKA-model: de werkwijze</a:t>
            </a:r>
          </a:p>
        </p:txBody>
      </p:sp>
      <p:pic>
        <p:nvPicPr>
          <p:cNvPr id="8" name="Afbeelding 7">
            <a:hlinkClick r:id="rId2" action="ppaction://hlinksldjump"/>
            <a:extLst>
              <a:ext uri="{FF2B5EF4-FFF2-40B4-BE49-F238E27FC236}">
                <a16:creationId xmlns:a16="http://schemas.microsoft.com/office/drawing/2014/main" id="{F6B94920-0390-4756-87FE-905F8C645E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0" name="Tijdelijke aanduiding voor voettekst 3">
            <a:extLst>
              <a:ext uri="{FF2B5EF4-FFF2-40B4-BE49-F238E27FC236}">
                <a16:creationId xmlns:a16="http://schemas.microsoft.com/office/drawing/2014/main" id="{9DA9FBE6-E773-4DB8-8E7E-D4126D45A29D}"/>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pic>
        <p:nvPicPr>
          <p:cNvPr id="3" name="Afbeelding 2">
            <a:extLst>
              <a:ext uri="{FF2B5EF4-FFF2-40B4-BE49-F238E27FC236}">
                <a16:creationId xmlns:a16="http://schemas.microsoft.com/office/drawing/2014/main" id="{BCEC328D-6DAE-451C-A444-09E5DF015C4F}"/>
              </a:ext>
            </a:extLst>
          </p:cNvPr>
          <p:cNvPicPr>
            <a:picLocks noChangeAspect="1"/>
          </p:cNvPicPr>
          <p:nvPr/>
        </p:nvPicPr>
        <p:blipFill>
          <a:blip r:embed="rId4"/>
          <a:stretch>
            <a:fillRect/>
          </a:stretch>
        </p:blipFill>
        <p:spPr>
          <a:xfrm>
            <a:off x="129281" y="724790"/>
            <a:ext cx="9639720" cy="1980438"/>
          </a:xfrm>
          <a:prstGeom prst="rect">
            <a:avLst/>
          </a:prstGeom>
        </p:spPr>
      </p:pic>
      <p:pic>
        <p:nvPicPr>
          <p:cNvPr id="9" name="Afbeelding 8">
            <a:extLst>
              <a:ext uri="{FF2B5EF4-FFF2-40B4-BE49-F238E27FC236}">
                <a16:creationId xmlns:a16="http://schemas.microsoft.com/office/drawing/2014/main" id="{F174E0D5-0E57-4FD7-807E-EC630BA379AF}"/>
              </a:ext>
            </a:extLst>
          </p:cNvPr>
          <p:cNvPicPr>
            <a:picLocks noChangeAspect="1"/>
          </p:cNvPicPr>
          <p:nvPr/>
        </p:nvPicPr>
        <p:blipFill>
          <a:blip r:embed="rId5"/>
          <a:stretch>
            <a:fillRect/>
          </a:stretch>
        </p:blipFill>
        <p:spPr>
          <a:xfrm>
            <a:off x="129280" y="2788998"/>
            <a:ext cx="9639719" cy="3862645"/>
          </a:xfrm>
          <a:prstGeom prst="rect">
            <a:avLst/>
          </a:prstGeom>
        </p:spPr>
      </p:pic>
    </p:spTree>
    <p:extLst>
      <p:ext uri="{BB962C8B-B14F-4D97-AF65-F5344CB8AC3E}">
        <p14:creationId xmlns:p14="http://schemas.microsoft.com/office/powerpoint/2010/main" val="1605831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11</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LESPLAN</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3913059"/>
          </a:xfrm>
          <a:prstGeom prst="rect">
            <a:avLst/>
          </a:prstGeom>
          <a:noFill/>
        </p:spPr>
        <p:txBody>
          <a:bodyPr wrap="square" rtlCol="0">
            <a:spAutoFit/>
          </a:bodyPr>
          <a:lstStyle/>
          <a:p>
            <a:pPr>
              <a:lnSpc>
                <a:spcPct val="150000"/>
              </a:lnSpc>
              <a:spcBef>
                <a:spcPts val="1200"/>
              </a:spcBef>
            </a:pPr>
            <a:r>
              <a:rPr lang="nl-NL" sz="2800" u="sng">
                <a:solidFill>
                  <a:srgbClr val="92D050"/>
                </a:solidFill>
              </a:rPr>
              <a:t>Vóór het lezen</a:t>
            </a:r>
          </a:p>
          <a:p>
            <a:pPr marL="342900" indent="-342900">
              <a:lnSpc>
                <a:spcPct val="150000"/>
              </a:lnSpc>
              <a:spcBef>
                <a:spcPts val="1200"/>
              </a:spcBef>
              <a:buFont typeface="Arial" panose="020B0604020202020204" pitchFamily="34" charset="0"/>
              <a:buChar char="•"/>
            </a:pPr>
            <a:r>
              <a:rPr lang="nl-NL" sz="2400">
                <a:solidFill>
                  <a:schemeClr val="accent4">
                    <a:lumMod val="20000"/>
                    <a:lumOff val="80000"/>
                  </a:schemeClr>
                </a:solidFill>
              </a:rPr>
              <a:t>Het centrale thema: ‘Omgaan met tegenslag’</a:t>
            </a:r>
          </a:p>
          <a:p>
            <a:pPr marL="342900" indent="-342900">
              <a:lnSpc>
                <a:spcPct val="150000"/>
              </a:lnSpc>
              <a:spcBef>
                <a:spcPts val="1200"/>
              </a:spcBef>
              <a:buFont typeface="Arial" panose="020B0604020202020204" pitchFamily="34" charset="0"/>
              <a:buChar char="•"/>
            </a:pPr>
            <a:r>
              <a:rPr lang="nl-NL" sz="2400">
                <a:solidFill>
                  <a:schemeClr val="accent4">
                    <a:lumMod val="20000"/>
                    <a:lumOff val="80000"/>
                  </a:schemeClr>
                </a:solidFill>
              </a:rPr>
              <a:t>Kijken naar de documentaire van Human, Durf te Denken over Seneca: </a:t>
            </a:r>
            <a:r>
              <a:rPr lang="nl-NL" sz="2400">
                <a:solidFill>
                  <a:schemeClr val="accent4">
                    <a:lumMod val="20000"/>
                    <a:lumOff val="80000"/>
                  </a:schemeClr>
                </a:solidFill>
                <a:hlinkClick r:id="rId2"/>
              </a:rPr>
              <a:t>https://www.human.nl/speel~VPWON_1175292~seneca-54-v-chr-39-durf-te-denken~.html</a:t>
            </a:r>
            <a:endParaRPr lang="nl-NL" sz="2400">
              <a:solidFill>
                <a:schemeClr val="accent4">
                  <a:lumMod val="20000"/>
                  <a:lumOff val="80000"/>
                </a:schemeClr>
              </a:solidFill>
            </a:endParaRPr>
          </a:p>
          <a:p>
            <a:pPr marL="342900" indent="-342900">
              <a:lnSpc>
                <a:spcPct val="150000"/>
              </a:lnSpc>
              <a:spcBef>
                <a:spcPts val="1200"/>
              </a:spcBef>
              <a:buFont typeface="Arial" panose="020B0604020202020204" pitchFamily="34" charset="0"/>
              <a:buChar char="•"/>
            </a:pPr>
            <a:r>
              <a:rPr lang="nl-NL" sz="2400">
                <a:solidFill>
                  <a:schemeClr val="accent4">
                    <a:lumMod val="20000"/>
                    <a:lumOff val="80000"/>
                  </a:schemeClr>
                </a:solidFill>
              </a:rPr>
              <a:t>leven en werk van Seneca (Parnassus 5.1) voor zover nog niet in de documentaire besproken</a:t>
            </a:r>
          </a:p>
        </p:txBody>
      </p:sp>
      <p:sp>
        <p:nvSpPr>
          <p:cNvPr id="2" name="Pijl: omlaag 1">
            <a:hlinkClick r:id="" action="ppaction://noaction"/>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956956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12</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LESPLAN</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1922065"/>
          </a:xfrm>
          <a:prstGeom prst="rect">
            <a:avLst/>
          </a:prstGeom>
          <a:noFill/>
        </p:spPr>
        <p:txBody>
          <a:bodyPr wrap="square" rtlCol="0">
            <a:spAutoFit/>
          </a:bodyPr>
          <a:lstStyle/>
          <a:p>
            <a:pPr>
              <a:lnSpc>
                <a:spcPct val="150000"/>
              </a:lnSpc>
              <a:spcBef>
                <a:spcPts val="1200"/>
              </a:spcBef>
            </a:pPr>
            <a:r>
              <a:rPr lang="nl-NL" sz="2800" u="sng">
                <a:solidFill>
                  <a:srgbClr val="92D050"/>
                </a:solidFill>
              </a:rPr>
              <a:t>Tijdens het lezen</a:t>
            </a:r>
            <a:r>
              <a:rPr lang="nl-NL" sz="2800">
                <a:solidFill>
                  <a:srgbClr val="92D050"/>
                </a:solidFill>
              </a:rPr>
              <a:t> (± 12 lesuren)</a:t>
            </a:r>
          </a:p>
          <a:p>
            <a:pPr marL="342900" indent="-342900">
              <a:lnSpc>
                <a:spcPct val="150000"/>
              </a:lnSpc>
              <a:spcBef>
                <a:spcPts val="1200"/>
              </a:spcBef>
              <a:buFont typeface="Arial" panose="020B0604020202020204" pitchFamily="34" charset="0"/>
              <a:buChar char="•"/>
            </a:pPr>
            <a:r>
              <a:rPr lang="nl-NL" sz="2000">
                <a:solidFill>
                  <a:schemeClr val="accent4">
                    <a:lumMod val="20000"/>
                    <a:lumOff val="80000"/>
                  </a:schemeClr>
                </a:solidFill>
              </a:rPr>
              <a:t>het centrale thema: ‘Omgaan met tegenslag’ blijft in beeld.</a:t>
            </a:r>
          </a:p>
          <a:p>
            <a:pPr marL="342900" indent="-342900">
              <a:lnSpc>
                <a:spcPct val="150000"/>
              </a:lnSpc>
              <a:spcBef>
                <a:spcPts val="1200"/>
              </a:spcBef>
              <a:buFont typeface="Arial" panose="020B0604020202020204" pitchFamily="34" charset="0"/>
              <a:buChar char="•"/>
            </a:pPr>
            <a:r>
              <a:rPr lang="nl-NL" sz="2000">
                <a:solidFill>
                  <a:schemeClr val="accent4">
                    <a:lumMod val="20000"/>
                    <a:lumOff val="80000"/>
                  </a:schemeClr>
                </a:solidFill>
              </a:rPr>
              <a:t>tekst doornemen (zoals altijd)</a:t>
            </a:r>
          </a:p>
        </p:txBody>
      </p:sp>
      <p:sp>
        <p:nvSpPr>
          <p:cNvPr id="2" name="Pijl: omlaag 1">
            <a:hlinkClick r:id="" action="ppaction://noaction"/>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2"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2682761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13</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LESPLAN</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2537618"/>
          </a:xfrm>
          <a:prstGeom prst="rect">
            <a:avLst/>
          </a:prstGeom>
          <a:noFill/>
        </p:spPr>
        <p:txBody>
          <a:bodyPr wrap="square" rtlCol="0">
            <a:spAutoFit/>
          </a:bodyPr>
          <a:lstStyle/>
          <a:p>
            <a:pPr>
              <a:lnSpc>
                <a:spcPct val="150000"/>
              </a:lnSpc>
              <a:spcBef>
                <a:spcPts val="1200"/>
              </a:spcBef>
            </a:pPr>
            <a:r>
              <a:rPr lang="nl-NL" sz="2800" u="sng">
                <a:solidFill>
                  <a:srgbClr val="92D050"/>
                </a:solidFill>
              </a:rPr>
              <a:t>Na het lezen</a:t>
            </a:r>
            <a:r>
              <a:rPr lang="nl-NL" sz="2800">
                <a:solidFill>
                  <a:srgbClr val="92D050"/>
                </a:solidFill>
              </a:rPr>
              <a:t> (± 4 lesuren)</a:t>
            </a:r>
          </a:p>
          <a:p>
            <a:pPr marL="342900" indent="-342900">
              <a:lnSpc>
                <a:spcPct val="150000"/>
              </a:lnSpc>
              <a:spcBef>
                <a:spcPts val="1200"/>
              </a:spcBef>
              <a:buFont typeface="Arial" panose="020B0604020202020204" pitchFamily="34" charset="0"/>
              <a:buChar char="•"/>
            </a:pPr>
            <a:r>
              <a:rPr lang="nl-NL" sz="2000">
                <a:solidFill>
                  <a:schemeClr val="accent4">
                    <a:lumMod val="20000"/>
                    <a:lumOff val="80000"/>
                  </a:schemeClr>
                </a:solidFill>
              </a:rPr>
              <a:t>doornemen De filosofie van de Stoa (pp. 169 – 174) in ± 1 lesuur</a:t>
            </a:r>
          </a:p>
          <a:p>
            <a:pPr marL="342900" indent="-342900">
              <a:lnSpc>
                <a:spcPct val="150000"/>
              </a:lnSpc>
              <a:spcBef>
                <a:spcPts val="1200"/>
              </a:spcBef>
              <a:buFont typeface="Arial" panose="020B0604020202020204" pitchFamily="34" charset="0"/>
              <a:buChar char="•"/>
            </a:pPr>
            <a:r>
              <a:rPr lang="nl-NL" sz="2000">
                <a:solidFill>
                  <a:schemeClr val="accent4">
                    <a:lumMod val="20000"/>
                    <a:lumOff val="80000"/>
                  </a:schemeClr>
                </a:solidFill>
              </a:rPr>
              <a:t>tekstopdracht in ± 2 lesuren</a:t>
            </a:r>
          </a:p>
          <a:p>
            <a:pPr marL="342900" indent="-342900">
              <a:lnSpc>
                <a:spcPct val="150000"/>
              </a:lnSpc>
              <a:spcBef>
                <a:spcPts val="1200"/>
              </a:spcBef>
              <a:buFont typeface="Arial" panose="020B0604020202020204" pitchFamily="34" charset="0"/>
              <a:buChar char="•"/>
            </a:pPr>
            <a:r>
              <a:rPr lang="nl-NL" sz="2000">
                <a:solidFill>
                  <a:schemeClr val="accent4">
                    <a:lumMod val="20000"/>
                    <a:lumOff val="80000"/>
                  </a:schemeClr>
                </a:solidFill>
              </a:rPr>
              <a:t>klassengesprek ( ± 1 lesuur) met vragen en subvragen</a:t>
            </a:r>
          </a:p>
        </p:txBody>
      </p:sp>
      <p:sp>
        <p:nvSpPr>
          <p:cNvPr id="2" name="Pijl: omlaag 1">
            <a:hlinkClick r:id="" action="ppaction://noaction"/>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2"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1590556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14</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A (p.158)	rr. 1 - 7</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5544275"/>
          </a:xfrm>
          <a:prstGeom prst="rect">
            <a:avLst/>
          </a:prstGeom>
          <a:noFill/>
        </p:spPr>
        <p:txBody>
          <a:bodyPr wrap="square" rtlCol="0">
            <a:spAutoFit/>
          </a:bodyPr>
          <a:lstStyle/>
          <a:p>
            <a:pPr>
              <a:lnSpc>
                <a:spcPct val="150000"/>
              </a:lnSpc>
              <a:spcBef>
                <a:spcPts val="1200"/>
              </a:spcBef>
            </a:pPr>
            <a:r>
              <a:rPr lang="nl-NL" sz="2400" dirty="0">
                <a:solidFill>
                  <a:schemeClr val="accent2">
                    <a:lumMod val="75000"/>
                  </a:schemeClr>
                </a:solidFill>
              </a:rPr>
              <a:t>       Seneca </a:t>
            </a:r>
            <a:r>
              <a:rPr lang="nl-NL" sz="2400" dirty="0" err="1">
                <a:solidFill>
                  <a:schemeClr val="accent2">
                    <a:lumMod val="75000"/>
                  </a:schemeClr>
                </a:solidFill>
              </a:rPr>
              <a:t>Lucilio</a:t>
            </a:r>
            <a:r>
              <a:rPr lang="nl-NL" sz="2400" dirty="0">
                <a:solidFill>
                  <a:schemeClr val="accent2">
                    <a:lumMod val="75000"/>
                  </a:schemeClr>
                </a:solidFill>
              </a:rPr>
              <a:t> </a:t>
            </a:r>
            <a:r>
              <a:rPr lang="nl-NL" sz="2400" dirty="0" err="1">
                <a:solidFill>
                  <a:schemeClr val="accent2">
                    <a:lumMod val="75000"/>
                  </a:schemeClr>
                </a:solidFill>
              </a:rPr>
              <a:t>suo</a:t>
            </a:r>
            <a:r>
              <a:rPr lang="nl-NL" sz="2400" dirty="0">
                <a:solidFill>
                  <a:schemeClr val="accent2">
                    <a:lumMod val="75000"/>
                  </a:schemeClr>
                </a:solidFill>
              </a:rPr>
              <a:t> </a:t>
            </a:r>
            <a:r>
              <a:rPr lang="nl-NL" sz="2400" dirty="0" err="1">
                <a:solidFill>
                  <a:schemeClr val="accent2">
                    <a:lumMod val="75000"/>
                  </a:schemeClr>
                </a:solidFill>
              </a:rPr>
              <a:t>salutem</a:t>
            </a:r>
            <a:endParaRPr lang="nl-NL" sz="2400" dirty="0">
              <a:solidFill>
                <a:schemeClr val="accent2">
                  <a:lumMod val="75000"/>
                </a:schemeClr>
              </a:solidFill>
            </a:endParaRPr>
          </a:p>
          <a:p>
            <a:pPr marL="457200" indent="-457200">
              <a:lnSpc>
                <a:spcPct val="150000"/>
              </a:lnSpc>
              <a:spcBef>
                <a:spcPts val="1200"/>
              </a:spcBef>
              <a:buAutoNum type="arabicPlain"/>
            </a:pPr>
            <a:r>
              <a:rPr lang="nl-NL" sz="2400" dirty="0" err="1">
                <a:solidFill>
                  <a:schemeClr val="accent4">
                    <a:lumMod val="20000"/>
                    <a:lumOff val="80000"/>
                  </a:schemeClr>
                </a:solidFill>
              </a:rPr>
              <a:t>Ubi</a:t>
            </a:r>
            <a:r>
              <a:rPr lang="nl-NL" sz="2400" dirty="0">
                <a:solidFill>
                  <a:schemeClr val="accent4">
                    <a:lumMod val="20000"/>
                    <a:lumOff val="80000"/>
                  </a:schemeClr>
                </a:solidFill>
              </a:rPr>
              <a:t>  </a:t>
            </a:r>
            <a:r>
              <a:rPr lang="nl-NL" sz="2400" dirty="0" err="1">
                <a:solidFill>
                  <a:schemeClr val="accent4">
                    <a:lumMod val="20000"/>
                    <a:lumOff val="80000"/>
                  </a:schemeClr>
                </a:solidFill>
              </a:rPr>
              <a:t>illa</a:t>
            </a:r>
            <a:r>
              <a:rPr lang="nl-NL" sz="2400" dirty="0">
                <a:solidFill>
                  <a:schemeClr val="accent4">
                    <a:lumMod val="20000"/>
                    <a:lumOff val="80000"/>
                  </a:schemeClr>
                </a:solidFill>
              </a:rPr>
              <a:t> </a:t>
            </a:r>
            <a:r>
              <a:rPr lang="nl-NL" sz="2400" dirty="0" err="1">
                <a:solidFill>
                  <a:schemeClr val="accent4">
                    <a:lumMod val="20000"/>
                    <a:lumOff val="80000"/>
                  </a:schemeClr>
                </a:solidFill>
              </a:rPr>
              <a:t>prudentia</a:t>
            </a:r>
            <a:r>
              <a:rPr lang="nl-NL" sz="2400" dirty="0">
                <a:solidFill>
                  <a:schemeClr val="accent4">
                    <a:lumMod val="20000"/>
                    <a:lumOff val="80000"/>
                  </a:schemeClr>
                </a:solidFill>
              </a:rPr>
              <a:t>  </a:t>
            </a:r>
            <a:r>
              <a:rPr lang="nl-NL" sz="2400" dirty="0" err="1">
                <a:solidFill>
                  <a:schemeClr val="accent4">
                    <a:lumMod val="20000"/>
                    <a:lumOff val="80000"/>
                  </a:schemeClr>
                </a:solidFill>
              </a:rPr>
              <a:t>tua</a:t>
            </a:r>
            <a:r>
              <a:rPr lang="nl-NL" sz="2400" dirty="0">
                <a:solidFill>
                  <a:schemeClr val="accent4">
                    <a:lumMod val="20000"/>
                    <a:lumOff val="80000"/>
                  </a:schemeClr>
                </a:solidFill>
              </a:rPr>
              <a:t> </a:t>
            </a:r>
            <a:r>
              <a:rPr lang="nl-NL" sz="2400" baseline="30000" dirty="0" err="1">
                <a:solidFill>
                  <a:srgbClr val="00B0F0"/>
                </a:solidFill>
              </a:rPr>
              <a:t>est</a:t>
            </a:r>
            <a:r>
              <a:rPr lang="nl-NL" sz="2400" dirty="0">
                <a:solidFill>
                  <a:schemeClr val="accent4">
                    <a:lumMod val="20000"/>
                    <a:lumOff val="80000"/>
                  </a:schemeClr>
                </a:solidFill>
              </a:rPr>
              <a:t>? </a:t>
            </a:r>
            <a:r>
              <a:rPr lang="nl-NL" sz="2400" dirty="0" err="1">
                <a:solidFill>
                  <a:schemeClr val="accent4">
                    <a:lumMod val="20000"/>
                    <a:lumOff val="80000"/>
                  </a:schemeClr>
                </a:solidFill>
              </a:rPr>
              <a:t>Ubi</a:t>
            </a:r>
            <a:r>
              <a:rPr lang="nl-NL" sz="2400" dirty="0">
                <a:solidFill>
                  <a:schemeClr val="accent4">
                    <a:lumMod val="20000"/>
                    <a:lumOff val="80000"/>
                  </a:schemeClr>
                </a:solidFill>
              </a:rPr>
              <a:t> in </a:t>
            </a:r>
            <a:r>
              <a:rPr lang="nl-NL" sz="2400" dirty="0" err="1">
                <a:solidFill>
                  <a:schemeClr val="accent4">
                    <a:lumMod val="20000"/>
                    <a:lumOff val="80000"/>
                  </a:schemeClr>
                </a:solidFill>
              </a:rPr>
              <a:t>dispiciendis</a:t>
            </a:r>
            <a:r>
              <a:rPr lang="nl-NL" sz="2400" dirty="0">
                <a:solidFill>
                  <a:schemeClr val="accent4">
                    <a:lumMod val="20000"/>
                    <a:lumOff val="80000"/>
                  </a:schemeClr>
                </a:solidFill>
              </a:rPr>
              <a:t>  rebus</a:t>
            </a:r>
          </a:p>
          <a:p>
            <a:pPr marL="457200" indent="-457200">
              <a:lnSpc>
                <a:spcPct val="150000"/>
              </a:lnSpc>
              <a:spcBef>
                <a:spcPts val="1200"/>
              </a:spcBef>
              <a:buAutoNum type="arabicPlain"/>
            </a:pPr>
            <a:r>
              <a:rPr lang="nl-NL" sz="2400" dirty="0" err="1">
                <a:solidFill>
                  <a:schemeClr val="accent4">
                    <a:lumMod val="20000"/>
                    <a:lumOff val="80000"/>
                  </a:schemeClr>
                </a:solidFill>
              </a:rPr>
              <a:t>subtilitas</a:t>
            </a:r>
            <a:r>
              <a:rPr lang="nl-NL" sz="2400" dirty="0">
                <a:solidFill>
                  <a:schemeClr val="accent4">
                    <a:lumMod val="20000"/>
                    <a:lumOff val="80000"/>
                  </a:schemeClr>
                </a:solidFill>
              </a:rPr>
              <a:t> </a:t>
            </a:r>
            <a:r>
              <a:rPr lang="nl-NL" sz="2400" baseline="30000" dirty="0" err="1">
                <a:solidFill>
                  <a:srgbClr val="00B0F0"/>
                </a:solidFill>
              </a:rPr>
              <a:t>est</a:t>
            </a:r>
            <a:r>
              <a:rPr lang="nl-NL" sz="2400" dirty="0">
                <a:solidFill>
                  <a:schemeClr val="accent4">
                    <a:lumMod val="20000"/>
                    <a:lumOff val="80000"/>
                  </a:schemeClr>
                </a:solidFill>
              </a:rPr>
              <a:t>? </a:t>
            </a:r>
            <a:r>
              <a:rPr lang="nl-NL" sz="2400" dirty="0" err="1">
                <a:solidFill>
                  <a:schemeClr val="accent4">
                    <a:lumMod val="20000"/>
                    <a:lumOff val="80000"/>
                  </a:schemeClr>
                </a:solidFill>
              </a:rPr>
              <a:t>Ubi</a:t>
            </a:r>
            <a:r>
              <a:rPr lang="nl-NL" sz="2400" dirty="0">
                <a:solidFill>
                  <a:schemeClr val="accent4">
                    <a:lumMod val="20000"/>
                    <a:lumOff val="80000"/>
                  </a:schemeClr>
                </a:solidFill>
              </a:rPr>
              <a:t> </a:t>
            </a:r>
            <a:r>
              <a:rPr lang="nl-NL" sz="2400" dirty="0" err="1">
                <a:solidFill>
                  <a:schemeClr val="accent4">
                    <a:lumMod val="20000"/>
                    <a:lumOff val="80000"/>
                  </a:schemeClr>
                </a:solidFill>
              </a:rPr>
              <a:t>magnitudo</a:t>
            </a:r>
            <a:r>
              <a:rPr lang="nl-NL" sz="2400" dirty="0">
                <a:solidFill>
                  <a:schemeClr val="accent4">
                    <a:lumMod val="20000"/>
                    <a:lumOff val="80000"/>
                  </a:schemeClr>
                </a:solidFill>
              </a:rPr>
              <a:t> </a:t>
            </a:r>
            <a:r>
              <a:rPr lang="nl-NL" sz="2400" baseline="30000" dirty="0" err="1">
                <a:solidFill>
                  <a:srgbClr val="00B0F0"/>
                </a:solidFill>
              </a:rPr>
              <a:t>animi</a:t>
            </a:r>
            <a:r>
              <a:rPr lang="nl-NL" sz="2400" baseline="30000" dirty="0">
                <a:solidFill>
                  <a:srgbClr val="00B0F0"/>
                </a:solidFill>
              </a:rPr>
              <a:t> </a:t>
            </a:r>
            <a:r>
              <a:rPr lang="nl-NL" sz="2400" baseline="30000" dirty="0" err="1">
                <a:solidFill>
                  <a:srgbClr val="00B0F0"/>
                </a:solidFill>
              </a:rPr>
              <a:t>est</a:t>
            </a:r>
            <a:r>
              <a:rPr lang="nl-NL" sz="2400" dirty="0">
                <a:solidFill>
                  <a:schemeClr val="accent4">
                    <a:lumMod val="20000"/>
                    <a:lumOff val="80000"/>
                  </a:schemeClr>
                </a:solidFill>
              </a:rPr>
              <a:t> ? </a:t>
            </a:r>
            <a:r>
              <a:rPr lang="nl-NL" sz="2400" dirty="0" err="1">
                <a:solidFill>
                  <a:schemeClr val="accent4">
                    <a:lumMod val="20000"/>
                    <a:lumOff val="80000"/>
                  </a:schemeClr>
                </a:solidFill>
              </a:rPr>
              <a:t>Iam</a:t>
            </a:r>
            <a:r>
              <a:rPr lang="nl-NL" sz="2400" dirty="0">
                <a:solidFill>
                  <a:schemeClr val="accent4">
                    <a:lumMod val="20000"/>
                    <a:lumOff val="80000"/>
                  </a:schemeClr>
                </a:solidFill>
              </a:rPr>
              <a:t> </a:t>
            </a:r>
            <a:r>
              <a:rPr lang="nl-NL" sz="2400" dirty="0" err="1">
                <a:solidFill>
                  <a:schemeClr val="accent4">
                    <a:lumMod val="20000"/>
                    <a:lumOff val="80000"/>
                  </a:schemeClr>
                </a:solidFill>
              </a:rPr>
              <a:t>pusilla</a:t>
            </a:r>
            <a:r>
              <a:rPr lang="nl-NL" sz="2400" dirty="0">
                <a:solidFill>
                  <a:schemeClr val="accent4">
                    <a:lumMod val="20000"/>
                    <a:lumOff val="80000"/>
                  </a:schemeClr>
                </a:solidFill>
              </a:rPr>
              <a:t> te </a:t>
            </a:r>
            <a:r>
              <a:rPr lang="nl-NL" sz="2400" dirty="0" err="1">
                <a:solidFill>
                  <a:schemeClr val="accent4">
                    <a:lumMod val="20000"/>
                    <a:lumOff val="80000"/>
                  </a:schemeClr>
                </a:solidFill>
              </a:rPr>
              <a:t>res</a:t>
            </a:r>
            <a:r>
              <a:rPr lang="nl-NL" sz="2400" dirty="0">
                <a:solidFill>
                  <a:schemeClr val="accent4">
                    <a:lumMod val="20000"/>
                    <a:lumOff val="80000"/>
                  </a:schemeClr>
                </a:solidFill>
              </a:rPr>
              <a:t> </a:t>
            </a:r>
            <a:r>
              <a:rPr lang="nl-NL" sz="2400" dirty="0" err="1">
                <a:solidFill>
                  <a:schemeClr val="accent4">
                    <a:lumMod val="20000"/>
                    <a:lumOff val="80000"/>
                  </a:schemeClr>
                </a:solidFill>
              </a:rPr>
              <a:t>tangit</a:t>
            </a:r>
            <a:r>
              <a:rPr lang="nl-NL" sz="2400" dirty="0">
                <a:solidFill>
                  <a:schemeClr val="accent4">
                    <a:lumMod val="20000"/>
                    <a:lumOff val="80000"/>
                  </a:schemeClr>
                </a:solidFill>
              </a:rPr>
              <a:t>:</a:t>
            </a:r>
          </a:p>
          <a:p>
            <a:pPr marL="457200" indent="-457200">
              <a:lnSpc>
                <a:spcPct val="150000"/>
              </a:lnSpc>
              <a:spcBef>
                <a:spcPts val="1200"/>
              </a:spcBef>
              <a:buAutoNum type="arabicPlain"/>
            </a:pPr>
            <a:r>
              <a:rPr lang="nl-NL" sz="2400" dirty="0" err="1">
                <a:solidFill>
                  <a:schemeClr val="accent4">
                    <a:lumMod val="20000"/>
                    <a:lumOff val="80000"/>
                  </a:schemeClr>
                </a:solidFill>
              </a:rPr>
              <a:t>servi</a:t>
            </a:r>
            <a:r>
              <a:rPr lang="nl-NL" sz="2400" dirty="0">
                <a:solidFill>
                  <a:schemeClr val="accent4">
                    <a:lumMod val="20000"/>
                    <a:lumOff val="80000"/>
                  </a:schemeClr>
                </a:solidFill>
              </a:rPr>
              <a:t> </a:t>
            </a:r>
            <a:r>
              <a:rPr lang="nl-NL" sz="2400" dirty="0" err="1">
                <a:solidFill>
                  <a:schemeClr val="accent4">
                    <a:lumMod val="20000"/>
                    <a:lumOff val="80000"/>
                  </a:schemeClr>
                </a:solidFill>
              </a:rPr>
              <a:t>occupationes</a:t>
            </a:r>
            <a:r>
              <a:rPr lang="nl-NL" sz="2400" dirty="0">
                <a:solidFill>
                  <a:schemeClr val="accent4">
                    <a:lumMod val="20000"/>
                    <a:lumOff val="80000"/>
                  </a:schemeClr>
                </a:solidFill>
              </a:rPr>
              <a:t> </a:t>
            </a:r>
            <a:r>
              <a:rPr lang="nl-NL" sz="2400" dirty="0" err="1">
                <a:solidFill>
                  <a:schemeClr val="accent4">
                    <a:lumMod val="20000"/>
                    <a:lumOff val="80000"/>
                  </a:schemeClr>
                </a:solidFill>
              </a:rPr>
              <a:t>tuas</a:t>
            </a:r>
            <a:r>
              <a:rPr lang="nl-NL" sz="2400" dirty="0">
                <a:solidFill>
                  <a:schemeClr val="accent4">
                    <a:lumMod val="20000"/>
                    <a:lumOff val="80000"/>
                  </a:schemeClr>
                </a:solidFill>
              </a:rPr>
              <a:t>  </a:t>
            </a:r>
            <a:r>
              <a:rPr lang="nl-NL" sz="2400" dirty="0" err="1">
                <a:solidFill>
                  <a:schemeClr val="accent4">
                    <a:lumMod val="20000"/>
                    <a:lumOff val="80000"/>
                  </a:schemeClr>
                </a:solidFill>
              </a:rPr>
              <a:t>occasionem</a:t>
            </a:r>
            <a:r>
              <a:rPr lang="nl-NL" sz="2400" dirty="0">
                <a:solidFill>
                  <a:schemeClr val="accent4">
                    <a:lumMod val="20000"/>
                    <a:lumOff val="80000"/>
                  </a:schemeClr>
                </a:solidFill>
              </a:rPr>
              <a:t> </a:t>
            </a:r>
            <a:r>
              <a:rPr lang="nl-NL" sz="2400" dirty="0" err="1">
                <a:solidFill>
                  <a:schemeClr val="accent4">
                    <a:lumMod val="20000"/>
                    <a:lumOff val="80000"/>
                  </a:schemeClr>
                </a:solidFill>
              </a:rPr>
              <a:t>fugae</a:t>
            </a:r>
            <a:r>
              <a:rPr lang="nl-NL" sz="2400" dirty="0">
                <a:solidFill>
                  <a:schemeClr val="accent4">
                    <a:lumMod val="20000"/>
                    <a:lumOff val="80000"/>
                  </a:schemeClr>
                </a:solidFill>
              </a:rPr>
              <a:t> </a:t>
            </a:r>
            <a:r>
              <a:rPr lang="nl-NL" sz="2400" dirty="0" err="1">
                <a:solidFill>
                  <a:schemeClr val="accent4">
                    <a:lumMod val="20000"/>
                    <a:lumOff val="80000"/>
                  </a:schemeClr>
                </a:solidFill>
              </a:rPr>
              <a:t>putaverunt</a:t>
            </a:r>
            <a:r>
              <a:rPr lang="nl-NL" sz="2400" dirty="0">
                <a:solidFill>
                  <a:schemeClr val="accent4">
                    <a:lumMod val="20000"/>
                    <a:lumOff val="80000"/>
                  </a:schemeClr>
                </a:solidFill>
              </a:rPr>
              <a:t>.</a:t>
            </a:r>
          </a:p>
          <a:p>
            <a:pPr marL="457200" indent="-457200">
              <a:lnSpc>
                <a:spcPct val="150000"/>
              </a:lnSpc>
              <a:spcBef>
                <a:spcPts val="1200"/>
              </a:spcBef>
              <a:buAutoNum type="arabicPlain"/>
            </a:pPr>
            <a:r>
              <a:rPr lang="nl-NL" sz="2400" dirty="0">
                <a:solidFill>
                  <a:schemeClr val="accent4">
                    <a:lumMod val="20000"/>
                    <a:lumOff val="80000"/>
                  </a:schemeClr>
                </a:solidFill>
              </a:rPr>
              <a:t>Sic te </a:t>
            </a:r>
            <a:r>
              <a:rPr lang="nl-NL" sz="2400" dirty="0" err="1">
                <a:solidFill>
                  <a:schemeClr val="accent4">
                    <a:lumMod val="20000"/>
                    <a:lumOff val="80000"/>
                  </a:schemeClr>
                </a:solidFill>
              </a:rPr>
              <a:t>amici</a:t>
            </a:r>
            <a:r>
              <a:rPr lang="nl-NL" sz="2400" dirty="0">
                <a:solidFill>
                  <a:schemeClr val="accent4">
                    <a:lumMod val="20000"/>
                    <a:lumOff val="80000"/>
                  </a:schemeClr>
                </a:solidFill>
              </a:rPr>
              <a:t>  </a:t>
            </a:r>
            <a:r>
              <a:rPr lang="nl-NL" sz="2400" dirty="0" err="1">
                <a:solidFill>
                  <a:schemeClr val="accent4">
                    <a:lumMod val="20000"/>
                    <a:lumOff val="80000"/>
                  </a:schemeClr>
                </a:solidFill>
              </a:rPr>
              <a:t>deceperint</a:t>
            </a:r>
            <a:r>
              <a:rPr lang="nl-NL" sz="2400" dirty="0">
                <a:solidFill>
                  <a:schemeClr val="accent4">
                    <a:lumMod val="20000"/>
                    <a:lumOff val="80000"/>
                  </a:schemeClr>
                </a:solidFill>
              </a:rPr>
              <a:t> - </a:t>
            </a:r>
            <a:r>
              <a:rPr lang="nl-NL" sz="2400" dirty="0" err="1">
                <a:solidFill>
                  <a:schemeClr val="accent4">
                    <a:lumMod val="20000"/>
                    <a:lumOff val="80000"/>
                  </a:schemeClr>
                </a:solidFill>
              </a:rPr>
              <a:t>habeant</a:t>
            </a:r>
            <a:r>
              <a:rPr lang="nl-NL" sz="2400" dirty="0">
                <a:solidFill>
                  <a:schemeClr val="accent4">
                    <a:lumMod val="20000"/>
                    <a:lumOff val="80000"/>
                  </a:schemeClr>
                </a:solidFill>
              </a:rPr>
              <a:t> </a:t>
            </a:r>
            <a:r>
              <a:rPr lang="nl-NL" sz="2400" dirty="0" err="1">
                <a:solidFill>
                  <a:schemeClr val="accent4">
                    <a:lumMod val="20000"/>
                    <a:lumOff val="80000"/>
                  </a:schemeClr>
                </a:solidFill>
              </a:rPr>
              <a:t>enim</a:t>
            </a:r>
            <a:r>
              <a:rPr lang="nl-NL" sz="2400" dirty="0">
                <a:solidFill>
                  <a:schemeClr val="accent4">
                    <a:lumMod val="20000"/>
                    <a:lumOff val="80000"/>
                  </a:schemeClr>
                </a:solidFill>
              </a:rPr>
              <a:t> </a:t>
            </a:r>
            <a:r>
              <a:rPr lang="nl-NL" sz="2400" dirty="0" err="1">
                <a:solidFill>
                  <a:schemeClr val="accent4">
                    <a:lumMod val="20000"/>
                    <a:lumOff val="80000"/>
                  </a:schemeClr>
                </a:solidFill>
              </a:rPr>
              <a:t>sane</a:t>
            </a:r>
            <a:r>
              <a:rPr lang="nl-NL" sz="2400" dirty="0">
                <a:solidFill>
                  <a:schemeClr val="accent4">
                    <a:lumMod val="20000"/>
                    <a:lumOff val="80000"/>
                  </a:schemeClr>
                </a:solidFill>
              </a:rPr>
              <a:t> nomen,</a:t>
            </a:r>
          </a:p>
          <a:p>
            <a:pPr marL="457200" indent="-457200">
              <a:lnSpc>
                <a:spcPct val="150000"/>
              </a:lnSpc>
              <a:spcBef>
                <a:spcPts val="1200"/>
              </a:spcBef>
              <a:buAutoNum type="arabicPlain"/>
            </a:pPr>
            <a:r>
              <a:rPr lang="nl-NL" sz="2400" dirty="0" err="1">
                <a:solidFill>
                  <a:schemeClr val="accent4">
                    <a:lumMod val="20000"/>
                    <a:lumOff val="80000"/>
                  </a:schemeClr>
                </a:solidFill>
              </a:rPr>
              <a:t>quod</a:t>
            </a:r>
            <a:r>
              <a:rPr lang="nl-NL" sz="2400" dirty="0">
                <a:solidFill>
                  <a:schemeClr val="accent4">
                    <a:lumMod val="20000"/>
                    <a:lumOff val="80000"/>
                  </a:schemeClr>
                </a:solidFill>
              </a:rPr>
              <a:t> </a:t>
            </a:r>
            <a:r>
              <a:rPr lang="nl-NL" sz="2400" dirty="0" err="1">
                <a:solidFill>
                  <a:schemeClr val="accent4">
                    <a:lumMod val="20000"/>
                    <a:lumOff val="80000"/>
                  </a:schemeClr>
                </a:solidFill>
              </a:rPr>
              <a:t>illis</a:t>
            </a:r>
            <a:r>
              <a:rPr lang="nl-NL" sz="2400" dirty="0">
                <a:solidFill>
                  <a:schemeClr val="accent4">
                    <a:lumMod val="20000"/>
                    <a:lumOff val="80000"/>
                  </a:schemeClr>
                </a:solidFill>
              </a:rPr>
              <a:t> </a:t>
            </a:r>
            <a:r>
              <a:rPr lang="nl-NL" sz="2400" dirty="0" err="1">
                <a:solidFill>
                  <a:schemeClr val="accent4">
                    <a:lumMod val="20000"/>
                    <a:lumOff val="80000"/>
                  </a:schemeClr>
                </a:solidFill>
              </a:rPr>
              <a:t>noster</a:t>
            </a:r>
            <a:r>
              <a:rPr lang="nl-NL" sz="2400" dirty="0">
                <a:solidFill>
                  <a:schemeClr val="accent4">
                    <a:lumMod val="20000"/>
                    <a:lumOff val="80000"/>
                  </a:schemeClr>
                </a:solidFill>
              </a:rPr>
              <a:t> error  </a:t>
            </a:r>
            <a:r>
              <a:rPr lang="nl-NL" sz="2400" dirty="0" err="1">
                <a:solidFill>
                  <a:schemeClr val="accent4">
                    <a:lumMod val="20000"/>
                    <a:lumOff val="80000"/>
                  </a:schemeClr>
                </a:solidFill>
              </a:rPr>
              <a:t>inposuit</a:t>
            </a:r>
            <a:r>
              <a:rPr lang="nl-NL" sz="2400" dirty="0">
                <a:solidFill>
                  <a:schemeClr val="accent4">
                    <a:lumMod val="20000"/>
                    <a:lumOff val="80000"/>
                  </a:schemeClr>
                </a:solidFill>
              </a:rPr>
              <a:t>, et ita </a:t>
            </a:r>
            <a:r>
              <a:rPr lang="nl-NL" sz="2400" dirty="0" err="1">
                <a:solidFill>
                  <a:schemeClr val="accent4">
                    <a:lumMod val="20000"/>
                    <a:lumOff val="80000"/>
                  </a:schemeClr>
                </a:solidFill>
              </a:rPr>
              <a:t>vocentur</a:t>
            </a:r>
            <a:r>
              <a:rPr lang="nl-NL" sz="2400" dirty="0">
                <a:solidFill>
                  <a:schemeClr val="accent4">
                    <a:lumMod val="20000"/>
                    <a:lumOff val="80000"/>
                  </a:schemeClr>
                </a:solidFill>
              </a:rPr>
              <a:t>, quo</a:t>
            </a:r>
          </a:p>
          <a:p>
            <a:pPr marL="457200" indent="-457200">
              <a:lnSpc>
                <a:spcPct val="150000"/>
              </a:lnSpc>
              <a:spcBef>
                <a:spcPts val="1200"/>
              </a:spcBef>
              <a:buAutoNum type="arabicPlain"/>
            </a:pPr>
            <a:r>
              <a:rPr lang="nl-NL" sz="2400" dirty="0" err="1">
                <a:solidFill>
                  <a:schemeClr val="accent4">
                    <a:lumMod val="20000"/>
                    <a:lumOff val="80000"/>
                  </a:schemeClr>
                </a:solidFill>
              </a:rPr>
              <a:t>turpius</a:t>
            </a:r>
            <a:r>
              <a:rPr lang="nl-NL" sz="2400" dirty="0">
                <a:solidFill>
                  <a:schemeClr val="accent4">
                    <a:lumMod val="20000"/>
                    <a:lumOff val="80000"/>
                  </a:schemeClr>
                </a:solidFill>
              </a:rPr>
              <a:t> non sint - :  quota pars </a:t>
            </a:r>
            <a:r>
              <a:rPr lang="nl-NL" sz="2400" dirty="0" err="1">
                <a:solidFill>
                  <a:schemeClr val="accent4">
                    <a:lumMod val="20000"/>
                    <a:lumOff val="80000"/>
                  </a:schemeClr>
                </a:solidFill>
              </a:rPr>
              <a:t>vero</a:t>
            </a:r>
            <a:r>
              <a:rPr lang="nl-NL" sz="2400" dirty="0">
                <a:solidFill>
                  <a:schemeClr val="accent4">
                    <a:lumMod val="20000"/>
                    <a:lumOff val="80000"/>
                  </a:schemeClr>
                </a:solidFill>
              </a:rPr>
              <a:t> </a:t>
            </a:r>
            <a:r>
              <a:rPr lang="nl-NL" sz="2400" dirty="0" err="1">
                <a:solidFill>
                  <a:schemeClr val="accent4">
                    <a:lumMod val="20000"/>
                    <a:lumOff val="80000"/>
                  </a:schemeClr>
                </a:solidFill>
              </a:rPr>
              <a:t>sunt</a:t>
            </a:r>
            <a:r>
              <a:rPr lang="nl-NL" sz="2400" dirty="0">
                <a:solidFill>
                  <a:schemeClr val="accent4">
                    <a:lumMod val="20000"/>
                    <a:lumOff val="80000"/>
                  </a:schemeClr>
                </a:solidFill>
              </a:rPr>
              <a:t> de omnibus</a:t>
            </a:r>
          </a:p>
          <a:p>
            <a:pPr marL="457200" indent="-457200">
              <a:lnSpc>
                <a:spcPct val="150000"/>
              </a:lnSpc>
              <a:spcBef>
                <a:spcPts val="1200"/>
              </a:spcBef>
              <a:buAutoNum type="arabicPlain"/>
            </a:pPr>
            <a:r>
              <a:rPr lang="nl-NL" sz="2400" dirty="0">
                <a:solidFill>
                  <a:schemeClr val="accent4">
                    <a:lumMod val="20000"/>
                    <a:lumOff val="80000"/>
                  </a:schemeClr>
                </a:solidFill>
              </a:rPr>
              <a:t>rebus tuis?</a:t>
            </a: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2026817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15</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A (p.158)	rr. 7 - 13</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4836389"/>
          </a:xfrm>
          <a:prstGeom prst="rect">
            <a:avLst/>
          </a:prstGeom>
          <a:noFill/>
        </p:spPr>
        <p:txBody>
          <a:bodyPr wrap="square" rtlCol="0">
            <a:spAutoFit/>
          </a:bodyPr>
          <a:lstStyle/>
          <a:p>
            <a:pPr marL="457200" indent="-457200">
              <a:lnSpc>
                <a:spcPct val="150000"/>
              </a:lnSpc>
              <a:spcBef>
                <a:spcPts val="1200"/>
              </a:spcBef>
              <a:buAutoNum type="arabicPlain" startAt="7"/>
            </a:pPr>
            <a:r>
              <a:rPr lang="nl-NL" sz="2400" dirty="0">
                <a:solidFill>
                  <a:schemeClr val="accent4">
                    <a:lumMod val="20000"/>
                    <a:lumOff val="80000"/>
                  </a:schemeClr>
                </a:solidFill>
              </a:rPr>
              <a:t>                               </a:t>
            </a:r>
            <a:r>
              <a:rPr lang="nl-NL" sz="2400" dirty="0" err="1">
                <a:solidFill>
                  <a:schemeClr val="accent4">
                    <a:lumMod val="20000"/>
                    <a:lumOff val="80000"/>
                  </a:schemeClr>
                </a:solidFill>
              </a:rPr>
              <a:t>Desunt</a:t>
            </a:r>
            <a:r>
              <a:rPr lang="nl-NL" sz="2400" dirty="0">
                <a:solidFill>
                  <a:schemeClr val="accent4">
                    <a:lumMod val="20000"/>
                    <a:lumOff val="80000"/>
                  </a:schemeClr>
                </a:solidFill>
              </a:rPr>
              <a:t> </a:t>
            </a:r>
            <a:r>
              <a:rPr lang="nl-NL" sz="2400" dirty="0" err="1">
                <a:solidFill>
                  <a:schemeClr val="accent4">
                    <a:lumMod val="20000"/>
                    <a:lumOff val="80000"/>
                  </a:schemeClr>
                </a:solidFill>
              </a:rPr>
              <a:t>illi</a:t>
            </a:r>
            <a:r>
              <a:rPr lang="nl-NL" sz="2400" dirty="0">
                <a:solidFill>
                  <a:schemeClr val="accent4">
                    <a:lumMod val="20000"/>
                    <a:lumOff val="80000"/>
                  </a:schemeClr>
                </a:solidFill>
              </a:rPr>
              <a:t>, </a:t>
            </a:r>
            <a:r>
              <a:rPr lang="nl-NL" sz="2400" dirty="0" err="1">
                <a:solidFill>
                  <a:schemeClr val="accent4">
                    <a:lumMod val="20000"/>
                    <a:lumOff val="80000"/>
                  </a:schemeClr>
                </a:solidFill>
              </a:rPr>
              <a:t>qui</a:t>
            </a:r>
            <a:r>
              <a:rPr lang="nl-NL" sz="2400" dirty="0">
                <a:solidFill>
                  <a:schemeClr val="accent4">
                    <a:lumMod val="20000"/>
                    <a:lumOff val="80000"/>
                  </a:schemeClr>
                </a:solidFill>
              </a:rPr>
              <a:t> et </a:t>
            </a:r>
            <a:r>
              <a:rPr lang="nl-NL" sz="2400" dirty="0" err="1">
                <a:solidFill>
                  <a:schemeClr val="accent4">
                    <a:lumMod val="20000"/>
                    <a:lumOff val="80000"/>
                  </a:schemeClr>
                </a:solidFill>
              </a:rPr>
              <a:t>operam</a:t>
            </a:r>
            <a:r>
              <a:rPr lang="nl-NL" sz="2400" dirty="0">
                <a:solidFill>
                  <a:schemeClr val="accent4">
                    <a:lumMod val="20000"/>
                    <a:lumOff val="80000"/>
                  </a:schemeClr>
                </a:solidFill>
              </a:rPr>
              <a:t> </a:t>
            </a:r>
            <a:r>
              <a:rPr lang="nl-NL" sz="2400" dirty="0" err="1">
                <a:solidFill>
                  <a:schemeClr val="accent4">
                    <a:lumMod val="20000"/>
                    <a:lumOff val="80000"/>
                  </a:schemeClr>
                </a:solidFill>
              </a:rPr>
              <a:t>tuam</a:t>
            </a:r>
            <a:endParaRPr lang="nl-NL" sz="2400" dirty="0">
              <a:solidFill>
                <a:schemeClr val="accent4">
                  <a:lumMod val="20000"/>
                  <a:lumOff val="80000"/>
                </a:schemeClr>
              </a:solidFill>
            </a:endParaRPr>
          </a:p>
          <a:p>
            <a:pPr marL="457200" indent="-457200">
              <a:lnSpc>
                <a:spcPct val="150000"/>
              </a:lnSpc>
              <a:spcBef>
                <a:spcPts val="1200"/>
              </a:spcBef>
              <a:buAutoNum type="arabicPlain" startAt="7"/>
            </a:pPr>
            <a:r>
              <a:rPr lang="nl-NL" sz="2400" dirty="0" err="1">
                <a:solidFill>
                  <a:schemeClr val="accent4">
                    <a:lumMod val="20000"/>
                    <a:lumOff val="80000"/>
                  </a:schemeClr>
                </a:solidFill>
              </a:rPr>
              <a:t>conterebant</a:t>
            </a:r>
            <a:r>
              <a:rPr lang="nl-NL" sz="2400" dirty="0">
                <a:solidFill>
                  <a:schemeClr val="accent4">
                    <a:lumMod val="20000"/>
                    <a:lumOff val="80000"/>
                  </a:schemeClr>
                </a:solidFill>
              </a:rPr>
              <a:t> et te </a:t>
            </a:r>
            <a:r>
              <a:rPr lang="nl-NL" sz="2400" dirty="0" err="1">
                <a:solidFill>
                  <a:schemeClr val="accent4">
                    <a:lumMod val="20000"/>
                    <a:lumOff val="80000"/>
                  </a:schemeClr>
                </a:solidFill>
              </a:rPr>
              <a:t>aliis</a:t>
            </a:r>
            <a:r>
              <a:rPr lang="nl-NL" sz="2400" dirty="0">
                <a:solidFill>
                  <a:schemeClr val="accent4">
                    <a:lumMod val="20000"/>
                    <a:lumOff val="80000"/>
                  </a:schemeClr>
                </a:solidFill>
              </a:rPr>
              <a:t> </a:t>
            </a:r>
            <a:r>
              <a:rPr lang="nl-NL" sz="2400" dirty="0" err="1">
                <a:solidFill>
                  <a:schemeClr val="accent4">
                    <a:lumMod val="20000"/>
                    <a:lumOff val="80000"/>
                  </a:schemeClr>
                </a:solidFill>
              </a:rPr>
              <a:t>molestum</a:t>
            </a:r>
            <a:r>
              <a:rPr lang="nl-NL" sz="2400" dirty="0">
                <a:solidFill>
                  <a:schemeClr val="accent4">
                    <a:lumMod val="20000"/>
                    <a:lumOff val="80000"/>
                  </a:schemeClr>
                </a:solidFill>
              </a:rPr>
              <a:t> </a:t>
            </a:r>
            <a:r>
              <a:rPr lang="nl-NL" sz="2400" dirty="0" err="1">
                <a:solidFill>
                  <a:schemeClr val="accent4">
                    <a:lumMod val="20000"/>
                    <a:lumOff val="80000"/>
                  </a:schemeClr>
                </a:solidFill>
              </a:rPr>
              <a:t>esse</a:t>
            </a:r>
            <a:r>
              <a:rPr lang="nl-NL" sz="2400" dirty="0">
                <a:solidFill>
                  <a:schemeClr val="accent4">
                    <a:lumMod val="20000"/>
                    <a:lumOff val="80000"/>
                  </a:schemeClr>
                </a:solidFill>
              </a:rPr>
              <a:t> </a:t>
            </a:r>
            <a:r>
              <a:rPr lang="nl-NL" sz="2400" dirty="0" err="1">
                <a:solidFill>
                  <a:schemeClr val="accent4">
                    <a:lumMod val="20000"/>
                    <a:lumOff val="80000"/>
                  </a:schemeClr>
                </a:solidFill>
              </a:rPr>
              <a:t>credebant</a:t>
            </a:r>
            <a:r>
              <a:rPr lang="nl-NL" sz="2400" dirty="0">
                <a:solidFill>
                  <a:schemeClr val="accent4">
                    <a:lumMod val="20000"/>
                    <a:lumOff val="80000"/>
                  </a:schemeClr>
                </a:solidFill>
              </a:rPr>
              <a:t>.</a:t>
            </a:r>
          </a:p>
          <a:p>
            <a:pPr marL="457200" indent="-457200">
              <a:lnSpc>
                <a:spcPct val="150000"/>
              </a:lnSpc>
              <a:spcBef>
                <a:spcPts val="1200"/>
              </a:spcBef>
              <a:buAutoNum type="arabicPlain" startAt="9"/>
            </a:pPr>
            <a:r>
              <a:rPr lang="nl-NL" sz="2400" dirty="0">
                <a:solidFill>
                  <a:schemeClr val="accent4">
                    <a:lumMod val="20000"/>
                    <a:lumOff val="80000"/>
                  </a:schemeClr>
                </a:solidFill>
              </a:rPr>
              <a:t> Nihil </a:t>
            </a:r>
            <a:r>
              <a:rPr lang="nl-NL" sz="2400" dirty="0" err="1">
                <a:solidFill>
                  <a:schemeClr val="accent4">
                    <a:lumMod val="20000"/>
                    <a:lumOff val="80000"/>
                  </a:schemeClr>
                </a:solidFill>
              </a:rPr>
              <a:t>horum</a:t>
            </a:r>
            <a:r>
              <a:rPr lang="nl-NL" sz="2400" dirty="0">
                <a:solidFill>
                  <a:schemeClr val="accent4">
                    <a:lumMod val="20000"/>
                    <a:lumOff val="80000"/>
                  </a:schemeClr>
                </a:solidFill>
              </a:rPr>
              <a:t> </a:t>
            </a:r>
            <a:r>
              <a:rPr lang="nl-NL" sz="2400" dirty="0" err="1">
                <a:solidFill>
                  <a:schemeClr val="accent4">
                    <a:lumMod val="20000"/>
                    <a:lumOff val="80000"/>
                  </a:schemeClr>
                </a:solidFill>
              </a:rPr>
              <a:t>insolitum</a:t>
            </a:r>
            <a:r>
              <a:rPr lang="nl-NL" sz="2400" dirty="0">
                <a:solidFill>
                  <a:schemeClr val="accent4">
                    <a:lumMod val="20000"/>
                    <a:lumOff val="80000"/>
                  </a:schemeClr>
                </a:solidFill>
              </a:rPr>
              <a:t>, nihil </a:t>
            </a:r>
            <a:r>
              <a:rPr lang="nl-NL" sz="2400" dirty="0" err="1">
                <a:solidFill>
                  <a:schemeClr val="accent4">
                    <a:lumMod val="20000"/>
                    <a:lumOff val="80000"/>
                  </a:schemeClr>
                </a:solidFill>
              </a:rPr>
              <a:t>inexpectatum</a:t>
            </a:r>
            <a:r>
              <a:rPr lang="nl-NL" sz="2400" dirty="0">
                <a:solidFill>
                  <a:schemeClr val="accent4">
                    <a:lumMod val="20000"/>
                    <a:lumOff val="80000"/>
                  </a:schemeClr>
                </a:solidFill>
              </a:rPr>
              <a:t> </a:t>
            </a:r>
            <a:r>
              <a:rPr lang="nl-NL" sz="2400" dirty="0" err="1">
                <a:solidFill>
                  <a:schemeClr val="accent4">
                    <a:lumMod val="20000"/>
                    <a:lumOff val="80000"/>
                  </a:schemeClr>
                </a:solidFill>
              </a:rPr>
              <a:t>est</a:t>
            </a:r>
            <a:r>
              <a:rPr lang="nl-NL" sz="2400" dirty="0">
                <a:solidFill>
                  <a:schemeClr val="accent4">
                    <a:lumMod val="20000"/>
                    <a:lumOff val="80000"/>
                  </a:schemeClr>
                </a:solidFill>
              </a:rPr>
              <a:t>:</a:t>
            </a:r>
          </a:p>
          <a:p>
            <a:pPr marL="457200" indent="-457200">
              <a:lnSpc>
                <a:spcPct val="150000"/>
              </a:lnSpc>
              <a:spcBef>
                <a:spcPts val="1200"/>
              </a:spcBef>
              <a:buAutoNum type="arabicPlain" startAt="9"/>
            </a:pPr>
            <a:r>
              <a:rPr lang="nl-NL" sz="2400" dirty="0" err="1">
                <a:solidFill>
                  <a:schemeClr val="accent4">
                    <a:lumMod val="20000"/>
                    <a:lumOff val="80000"/>
                  </a:schemeClr>
                </a:solidFill>
              </a:rPr>
              <a:t>offendi</a:t>
            </a:r>
            <a:r>
              <a:rPr lang="nl-NL" sz="2400" dirty="0">
                <a:solidFill>
                  <a:schemeClr val="accent4">
                    <a:lumMod val="20000"/>
                    <a:lumOff val="80000"/>
                  </a:schemeClr>
                </a:solidFill>
              </a:rPr>
              <a:t> rebus </a:t>
            </a:r>
            <a:r>
              <a:rPr lang="nl-NL" sz="2400" dirty="0" err="1">
                <a:solidFill>
                  <a:schemeClr val="accent4">
                    <a:lumMod val="20000"/>
                    <a:lumOff val="80000"/>
                  </a:schemeClr>
                </a:solidFill>
              </a:rPr>
              <a:t>istis</a:t>
            </a:r>
            <a:r>
              <a:rPr lang="nl-NL" sz="2400" dirty="0">
                <a:solidFill>
                  <a:schemeClr val="accent4">
                    <a:lumMod val="20000"/>
                    <a:lumOff val="80000"/>
                  </a:schemeClr>
                </a:solidFill>
              </a:rPr>
              <a:t>  tam </a:t>
            </a:r>
            <a:r>
              <a:rPr lang="nl-NL" sz="2400" dirty="0" err="1">
                <a:solidFill>
                  <a:schemeClr val="accent4">
                    <a:lumMod val="20000"/>
                    <a:lumOff val="80000"/>
                  </a:schemeClr>
                </a:solidFill>
              </a:rPr>
              <a:t>ridiculum</a:t>
            </a:r>
            <a:r>
              <a:rPr lang="nl-NL" sz="2400" dirty="0">
                <a:solidFill>
                  <a:schemeClr val="accent4">
                    <a:lumMod val="20000"/>
                    <a:lumOff val="80000"/>
                  </a:schemeClr>
                </a:solidFill>
              </a:rPr>
              <a:t>  </a:t>
            </a:r>
            <a:r>
              <a:rPr lang="nl-NL" sz="2400" dirty="0" err="1">
                <a:solidFill>
                  <a:schemeClr val="accent4">
                    <a:lumMod val="20000"/>
                    <a:lumOff val="80000"/>
                  </a:schemeClr>
                </a:solidFill>
              </a:rPr>
              <a:t>est</a:t>
            </a:r>
            <a:r>
              <a:rPr lang="nl-NL" sz="2400" dirty="0">
                <a:solidFill>
                  <a:schemeClr val="accent4">
                    <a:lumMod val="20000"/>
                    <a:lumOff val="80000"/>
                  </a:schemeClr>
                </a:solidFill>
              </a:rPr>
              <a:t> </a:t>
            </a:r>
            <a:r>
              <a:rPr lang="nl-NL" sz="2400" dirty="0" err="1">
                <a:solidFill>
                  <a:schemeClr val="accent4">
                    <a:lumMod val="20000"/>
                    <a:lumOff val="80000"/>
                  </a:schemeClr>
                </a:solidFill>
              </a:rPr>
              <a:t>quam</a:t>
            </a:r>
            <a:r>
              <a:rPr lang="nl-NL" sz="2400" dirty="0">
                <a:solidFill>
                  <a:schemeClr val="accent4">
                    <a:lumMod val="20000"/>
                    <a:lumOff val="80000"/>
                  </a:schemeClr>
                </a:solidFill>
              </a:rPr>
              <a:t> </a:t>
            </a:r>
            <a:r>
              <a:rPr lang="nl-NL" sz="2400" dirty="0" err="1">
                <a:solidFill>
                  <a:schemeClr val="accent4">
                    <a:lumMod val="20000"/>
                    <a:lumOff val="80000"/>
                  </a:schemeClr>
                </a:solidFill>
              </a:rPr>
              <a:t>queri</a:t>
            </a:r>
            <a:r>
              <a:rPr lang="nl-NL" sz="2400" dirty="0">
                <a:solidFill>
                  <a:schemeClr val="accent4">
                    <a:lumMod val="20000"/>
                    <a:lumOff val="80000"/>
                  </a:schemeClr>
                </a:solidFill>
              </a:rPr>
              <a:t>, </a:t>
            </a:r>
            <a:r>
              <a:rPr lang="nl-NL" sz="2400" dirty="0" err="1">
                <a:solidFill>
                  <a:schemeClr val="accent4">
                    <a:lumMod val="20000"/>
                    <a:lumOff val="80000"/>
                  </a:schemeClr>
                </a:solidFill>
              </a:rPr>
              <a:t>quod</a:t>
            </a:r>
            <a:endParaRPr lang="nl-NL" sz="2400" dirty="0">
              <a:solidFill>
                <a:schemeClr val="accent4">
                  <a:lumMod val="20000"/>
                  <a:lumOff val="80000"/>
                </a:schemeClr>
              </a:solidFill>
            </a:endParaRPr>
          </a:p>
          <a:p>
            <a:pPr marL="457200" indent="-457200">
              <a:lnSpc>
                <a:spcPct val="150000"/>
              </a:lnSpc>
              <a:spcBef>
                <a:spcPts val="1200"/>
              </a:spcBef>
              <a:buAutoNum type="arabicPlain" startAt="9"/>
            </a:pPr>
            <a:r>
              <a:rPr lang="nl-NL" sz="2400" dirty="0">
                <a:solidFill>
                  <a:schemeClr val="accent4">
                    <a:lumMod val="20000"/>
                    <a:lumOff val="80000"/>
                  </a:schemeClr>
                </a:solidFill>
              </a:rPr>
              <a:t> </a:t>
            </a:r>
            <a:r>
              <a:rPr lang="nl-NL" sz="2400" dirty="0" err="1">
                <a:solidFill>
                  <a:schemeClr val="accent4">
                    <a:lumMod val="20000"/>
                    <a:lumOff val="80000"/>
                  </a:schemeClr>
                </a:solidFill>
              </a:rPr>
              <a:t>spargaris</a:t>
            </a:r>
            <a:r>
              <a:rPr lang="nl-NL" sz="2400" dirty="0">
                <a:solidFill>
                  <a:schemeClr val="accent4">
                    <a:lumMod val="20000"/>
                    <a:lumOff val="80000"/>
                  </a:schemeClr>
                </a:solidFill>
              </a:rPr>
              <a:t>  in </a:t>
            </a:r>
            <a:r>
              <a:rPr lang="nl-NL" sz="2400" dirty="0" err="1">
                <a:solidFill>
                  <a:schemeClr val="accent4">
                    <a:lumMod val="20000"/>
                    <a:lumOff val="80000"/>
                  </a:schemeClr>
                </a:solidFill>
              </a:rPr>
              <a:t>publico</a:t>
            </a:r>
            <a:r>
              <a:rPr lang="nl-NL" sz="2400" dirty="0">
                <a:solidFill>
                  <a:schemeClr val="accent4">
                    <a:lumMod val="20000"/>
                    <a:lumOff val="80000"/>
                  </a:schemeClr>
                </a:solidFill>
              </a:rPr>
              <a:t> </a:t>
            </a:r>
            <a:r>
              <a:rPr lang="nl-NL" sz="2400" dirty="0" err="1">
                <a:solidFill>
                  <a:schemeClr val="accent4">
                    <a:lumMod val="20000"/>
                    <a:lumOff val="80000"/>
                  </a:schemeClr>
                </a:solidFill>
              </a:rPr>
              <a:t>aut</a:t>
            </a:r>
            <a:r>
              <a:rPr lang="nl-NL" sz="2400" dirty="0">
                <a:solidFill>
                  <a:schemeClr val="accent4">
                    <a:lumMod val="20000"/>
                    <a:lumOff val="80000"/>
                  </a:schemeClr>
                </a:solidFill>
              </a:rPr>
              <a:t> </a:t>
            </a:r>
            <a:r>
              <a:rPr lang="nl-NL" sz="2400" dirty="0" err="1">
                <a:solidFill>
                  <a:schemeClr val="accent4">
                    <a:lumMod val="20000"/>
                    <a:lumOff val="80000"/>
                  </a:schemeClr>
                </a:solidFill>
              </a:rPr>
              <a:t>inquineris</a:t>
            </a:r>
            <a:r>
              <a:rPr lang="nl-NL" sz="2400" dirty="0">
                <a:solidFill>
                  <a:schemeClr val="accent4">
                    <a:lumMod val="20000"/>
                    <a:lumOff val="80000"/>
                  </a:schemeClr>
                </a:solidFill>
              </a:rPr>
              <a:t> in </a:t>
            </a:r>
            <a:r>
              <a:rPr lang="nl-NL" sz="2400" dirty="0" err="1">
                <a:solidFill>
                  <a:schemeClr val="accent4">
                    <a:lumMod val="20000"/>
                    <a:lumOff val="80000"/>
                  </a:schemeClr>
                </a:solidFill>
              </a:rPr>
              <a:t>luto</a:t>
            </a:r>
            <a:r>
              <a:rPr lang="nl-NL" sz="2400" dirty="0">
                <a:solidFill>
                  <a:schemeClr val="accent4">
                    <a:lumMod val="20000"/>
                    <a:lumOff val="80000"/>
                  </a:schemeClr>
                </a:solidFill>
              </a:rPr>
              <a:t> . </a:t>
            </a:r>
            <a:r>
              <a:rPr lang="nl-NL" sz="2400" dirty="0" err="1">
                <a:solidFill>
                  <a:schemeClr val="accent4">
                    <a:lumMod val="20000"/>
                    <a:lumOff val="80000"/>
                  </a:schemeClr>
                </a:solidFill>
              </a:rPr>
              <a:t>Eadem</a:t>
            </a:r>
            <a:endParaRPr lang="nl-NL" sz="2400" dirty="0">
              <a:solidFill>
                <a:schemeClr val="accent4">
                  <a:lumMod val="20000"/>
                  <a:lumOff val="80000"/>
                </a:schemeClr>
              </a:solidFill>
            </a:endParaRPr>
          </a:p>
          <a:p>
            <a:pPr marL="457200" indent="-457200">
              <a:lnSpc>
                <a:spcPct val="150000"/>
              </a:lnSpc>
              <a:spcBef>
                <a:spcPts val="1200"/>
              </a:spcBef>
              <a:buAutoNum type="arabicPlain" startAt="9"/>
            </a:pPr>
            <a:r>
              <a:rPr lang="nl-NL" sz="2400" dirty="0">
                <a:solidFill>
                  <a:schemeClr val="accent4">
                    <a:lumMod val="20000"/>
                    <a:lumOff val="80000"/>
                  </a:schemeClr>
                </a:solidFill>
              </a:rPr>
              <a:t>vitae </a:t>
            </a:r>
            <a:r>
              <a:rPr lang="nl-NL" sz="2400" dirty="0" err="1">
                <a:solidFill>
                  <a:schemeClr val="accent4">
                    <a:lumMod val="20000"/>
                    <a:lumOff val="80000"/>
                  </a:schemeClr>
                </a:solidFill>
              </a:rPr>
              <a:t>condicio</a:t>
            </a:r>
            <a:r>
              <a:rPr lang="nl-NL" sz="2400" dirty="0">
                <a:solidFill>
                  <a:schemeClr val="accent4">
                    <a:lumMod val="20000"/>
                    <a:lumOff val="80000"/>
                  </a:schemeClr>
                </a:solidFill>
              </a:rPr>
              <a:t>  </a:t>
            </a:r>
            <a:r>
              <a:rPr lang="nl-NL" sz="2400" dirty="0" err="1">
                <a:solidFill>
                  <a:schemeClr val="accent4">
                    <a:lumMod val="20000"/>
                    <a:lumOff val="80000"/>
                  </a:schemeClr>
                </a:solidFill>
              </a:rPr>
              <a:t>est</a:t>
            </a:r>
            <a:r>
              <a:rPr lang="nl-NL" sz="2400" dirty="0">
                <a:solidFill>
                  <a:schemeClr val="accent4">
                    <a:lumMod val="20000"/>
                    <a:lumOff val="80000"/>
                  </a:schemeClr>
                </a:solidFill>
              </a:rPr>
              <a:t>, </a:t>
            </a:r>
            <a:r>
              <a:rPr lang="nl-NL" sz="2400" dirty="0" err="1">
                <a:solidFill>
                  <a:schemeClr val="accent4">
                    <a:lumMod val="20000"/>
                    <a:lumOff val="80000"/>
                  </a:schemeClr>
                </a:solidFill>
              </a:rPr>
              <a:t>quae</a:t>
            </a:r>
            <a:r>
              <a:rPr lang="nl-NL" sz="2400" dirty="0">
                <a:solidFill>
                  <a:schemeClr val="accent4">
                    <a:lumMod val="20000"/>
                    <a:lumOff val="80000"/>
                  </a:schemeClr>
                </a:solidFill>
              </a:rPr>
              <a:t> </a:t>
            </a:r>
            <a:r>
              <a:rPr lang="nl-NL" sz="2400" dirty="0" err="1">
                <a:solidFill>
                  <a:schemeClr val="accent4">
                    <a:lumMod val="20000"/>
                    <a:lumOff val="80000"/>
                  </a:schemeClr>
                </a:solidFill>
              </a:rPr>
              <a:t>balnei</a:t>
            </a:r>
            <a:r>
              <a:rPr lang="nl-NL" sz="2400" dirty="0">
                <a:solidFill>
                  <a:schemeClr val="accent4">
                    <a:lumMod val="20000"/>
                    <a:lumOff val="80000"/>
                  </a:schemeClr>
                </a:solidFill>
              </a:rPr>
              <a:t>, </a:t>
            </a:r>
            <a:r>
              <a:rPr lang="nl-NL" sz="2400" dirty="0" err="1">
                <a:solidFill>
                  <a:schemeClr val="accent4">
                    <a:lumMod val="20000"/>
                    <a:lumOff val="80000"/>
                  </a:schemeClr>
                </a:solidFill>
              </a:rPr>
              <a:t>turbae</a:t>
            </a:r>
            <a:r>
              <a:rPr lang="nl-NL" sz="2400" dirty="0">
                <a:solidFill>
                  <a:schemeClr val="accent4">
                    <a:lumMod val="20000"/>
                    <a:lumOff val="80000"/>
                  </a:schemeClr>
                </a:solidFill>
              </a:rPr>
              <a:t>, </a:t>
            </a:r>
            <a:r>
              <a:rPr lang="nl-NL" sz="2400" dirty="0" err="1">
                <a:solidFill>
                  <a:schemeClr val="accent4">
                    <a:lumMod val="20000"/>
                    <a:lumOff val="80000"/>
                  </a:schemeClr>
                </a:solidFill>
              </a:rPr>
              <a:t>itineris</a:t>
            </a:r>
            <a:r>
              <a:rPr lang="nl-NL" sz="2400" dirty="0">
                <a:solidFill>
                  <a:schemeClr val="accent4">
                    <a:lumMod val="20000"/>
                    <a:lumOff val="80000"/>
                  </a:schemeClr>
                </a:solidFill>
              </a:rPr>
              <a:t>:</a:t>
            </a:r>
          </a:p>
          <a:p>
            <a:pPr marL="457200" indent="-457200">
              <a:lnSpc>
                <a:spcPct val="150000"/>
              </a:lnSpc>
              <a:spcBef>
                <a:spcPts val="1200"/>
              </a:spcBef>
              <a:buAutoNum type="arabicPlain" startAt="9"/>
            </a:pPr>
            <a:r>
              <a:rPr lang="nl-NL" sz="2400" dirty="0" err="1">
                <a:solidFill>
                  <a:schemeClr val="accent4">
                    <a:lumMod val="20000"/>
                    <a:lumOff val="80000"/>
                  </a:schemeClr>
                </a:solidFill>
              </a:rPr>
              <a:t>quaedam</a:t>
            </a:r>
            <a:r>
              <a:rPr lang="nl-NL" sz="2400" dirty="0">
                <a:solidFill>
                  <a:schemeClr val="accent4">
                    <a:lumMod val="20000"/>
                    <a:lumOff val="80000"/>
                  </a:schemeClr>
                </a:solidFill>
              </a:rPr>
              <a:t> in te </a:t>
            </a:r>
            <a:r>
              <a:rPr lang="nl-NL" sz="2400" dirty="0" err="1">
                <a:solidFill>
                  <a:schemeClr val="accent4">
                    <a:lumMod val="20000"/>
                    <a:lumOff val="80000"/>
                  </a:schemeClr>
                </a:solidFill>
              </a:rPr>
              <a:t>mittentur</a:t>
            </a:r>
            <a:r>
              <a:rPr lang="nl-NL" sz="2400" dirty="0">
                <a:solidFill>
                  <a:schemeClr val="accent4">
                    <a:lumMod val="20000"/>
                    <a:lumOff val="80000"/>
                  </a:schemeClr>
                </a:solidFill>
              </a:rPr>
              <a:t>, </a:t>
            </a:r>
            <a:r>
              <a:rPr lang="nl-NL" sz="2400" dirty="0" err="1">
                <a:solidFill>
                  <a:schemeClr val="accent4">
                    <a:lumMod val="20000"/>
                    <a:lumOff val="80000"/>
                  </a:schemeClr>
                </a:solidFill>
              </a:rPr>
              <a:t>quaedam</a:t>
            </a:r>
            <a:r>
              <a:rPr lang="nl-NL" sz="2400" dirty="0">
                <a:solidFill>
                  <a:schemeClr val="accent4">
                    <a:lumMod val="20000"/>
                    <a:lumOff val="80000"/>
                  </a:schemeClr>
                </a:solidFill>
              </a:rPr>
              <a:t> incident </a:t>
            </a:r>
            <a:r>
              <a:rPr lang="nl-NL" sz="2400" baseline="30000" dirty="0">
                <a:solidFill>
                  <a:srgbClr val="00B0F0"/>
                </a:solidFill>
              </a:rPr>
              <a:t>in te</a:t>
            </a:r>
            <a:r>
              <a:rPr lang="nl-NL" sz="2400" dirty="0">
                <a:solidFill>
                  <a:schemeClr val="accent4">
                    <a:lumMod val="20000"/>
                    <a:lumOff val="80000"/>
                  </a:schemeClr>
                </a:solidFill>
              </a:rPr>
              <a:t>.</a:t>
            </a: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1007425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16</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A (p.158)	rr. 13 - 18</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4128502"/>
          </a:xfrm>
          <a:prstGeom prst="rect">
            <a:avLst/>
          </a:prstGeom>
          <a:noFill/>
        </p:spPr>
        <p:txBody>
          <a:bodyPr wrap="square" rtlCol="0">
            <a:spAutoFit/>
          </a:bodyPr>
          <a:lstStyle/>
          <a:p>
            <a:pPr marL="457200" indent="-457200">
              <a:lnSpc>
                <a:spcPct val="150000"/>
              </a:lnSpc>
              <a:spcBef>
                <a:spcPts val="1200"/>
              </a:spcBef>
              <a:buAutoNum type="arabicPlain" startAt="13"/>
            </a:pPr>
            <a:r>
              <a:rPr lang="nl-NL" sz="2400" dirty="0">
                <a:solidFill>
                  <a:schemeClr val="accent4">
                    <a:lumMod val="20000"/>
                    <a:lumOff val="80000"/>
                  </a:schemeClr>
                </a:solidFill>
              </a:rPr>
              <a:t>                                                             Non </a:t>
            </a:r>
            <a:r>
              <a:rPr lang="nl-NL" sz="2400" dirty="0" err="1">
                <a:solidFill>
                  <a:schemeClr val="accent4">
                    <a:lumMod val="20000"/>
                    <a:lumOff val="80000"/>
                  </a:schemeClr>
                </a:solidFill>
              </a:rPr>
              <a:t>est</a:t>
            </a:r>
            <a:endParaRPr lang="nl-NL" sz="2400" dirty="0">
              <a:solidFill>
                <a:schemeClr val="accent4">
                  <a:lumMod val="20000"/>
                  <a:lumOff val="80000"/>
                </a:schemeClr>
              </a:solidFill>
            </a:endParaRPr>
          </a:p>
          <a:p>
            <a:pPr marL="457200" indent="-457200">
              <a:lnSpc>
                <a:spcPct val="150000"/>
              </a:lnSpc>
              <a:spcBef>
                <a:spcPts val="1200"/>
              </a:spcBef>
              <a:buAutoNum type="arabicPlain" startAt="13"/>
            </a:pPr>
            <a:r>
              <a:rPr lang="nl-NL" sz="2400" dirty="0" err="1">
                <a:solidFill>
                  <a:schemeClr val="accent4">
                    <a:lumMod val="20000"/>
                    <a:lumOff val="80000"/>
                  </a:schemeClr>
                </a:solidFill>
              </a:rPr>
              <a:t>delicata</a:t>
            </a:r>
            <a:r>
              <a:rPr lang="nl-NL" sz="2400" dirty="0">
                <a:solidFill>
                  <a:schemeClr val="accent4">
                    <a:lumMod val="20000"/>
                    <a:lumOff val="80000"/>
                  </a:schemeClr>
                </a:solidFill>
              </a:rPr>
              <a:t> </a:t>
            </a:r>
            <a:r>
              <a:rPr lang="nl-NL" sz="2400" dirty="0" err="1">
                <a:solidFill>
                  <a:schemeClr val="accent4">
                    <a:lumMod val="20000"/>
                    <a:lumOff val="80000"/>
                  </a:schemeClr>
                </a:solidFill>
              </a:rPr>
              <a:t>res</a:t>
            </a:r>
            <a:r>
              <a:rPr lang="nl-NL" sz="2400" dirty="0">
                <a:solidFill>
                  <a:schemeClr val="accent4">
                    <a:lumMod val="20000"/>
                    <a:lumOff val="80000"/>
                  </a:schemeClr>
                </a:solidFill>
              </a:rPr>
              <a:t> </a:t>
            </a:r>
            <a:r>
              <a:rPr lang="nl-NL" sz="2400" dirty="0" err="1">
                <a:solidFill>
                  <a:schemeClr val="accent4">
                    <a:lumMod val="20000"/>
                    <a:lumOff val="80000"/>
                  </a:schemeClr>
                </a:solidFill>
              </a:rPr>
              <a:t>vivere</a:t>
            </a:r>
            <a:r>
              <a:rPr lang="nl-NL" sz="2400" dirty="0">
                <a:solidFill>
                  <a:schemeClr val="accent4">
                    <a:lumMod val="20000"/>
                    <a:lumOff val="80000"/>
                  </a:schemeClr>
                </a:solidFill>
              </a:rPr>
              <a:t>. </a:t>
            </a:r>
            <a:r>
              <a:rPr lang="nl-NL" sz="2400" dirty="0" err="1">
                <a:solidFill>
                  <a:schemeClr val="accent4">
                    <a:lumMod val="20000"/>
                    <a:lumOff val="80000"/>
                  </a:schemeClr>
                </a:solidFill>
              </a:rPr>
              <a:t>Longam</a:t>
            </a:r>
            <a:r>
              <a:rPr lang="nl-NL" sz="2400" dirty="0">
                <a:solidFill>
                  <a:schemeClr val="accent4">
                    <a:lumMod val="20000"/>
                    <a:lumOff val="80000"/>
                  </a:schemeClr>
                </a:solidFill>
              </a:rPr>
              <a:t> </a:t>
            </a:r>
            <a:r>
              <a:rPr lang="nl-NL" sz="2400" dirty="0" err="1">
                <a:solidFill>
                  <a:schemeClr val="accent4">
                    <a:lumMod val="20000"/>
                    <a:lumOff val="80000"/>
                  </a:schemeClr>
                </a:solidFill>
              </a:rPr>
              <a:t>viam</a:t>
            </a:r>
            <a:r>
              <a:rPr lang="nl-NL" sz="2400" dirty="0">
                <a:solidFill>
                  <a:schemeClr val="accent4">
                    <a:lumMod val="20000"/>
                    <a:lumOff val="80000"/>
                  </a:schemeClr>
                </a:solidFill>
              </a:rPr>
              <a:t>  </a:t>
            </a:r>
            <a:r>
              <a:rPr lang="nl-NL" sz="2400" dirty="0" err="1">
                <a:solidFill>
                  <a:schemeClr val="accent4">
                    <a:lumMod val="20000"/>
                    <a:lumOff val="80000"/>
                  </a:schemeClr>
                </a:solidFill>
              </a:rPr>
              <a:t>ingressus</a:t>
            </a:r>
            <a:r>
              <a:rPr lang="nl-NL" sz="2400" dirty="0">
                <a:solidFill>
                  <a:schemeClr val="accent4">
                    <a:lumMod val="20000"/>
                    <a:lumOff val="80000"/>
                  </a:schemeClr>
                </a:solidFill>
              </a:rPr>
              <a:t> es: et </a:t>
            </a:r>
            <a:r>
              <a:rPr lang="nl-NL" sz="2400" dirty="0" err="1">
                <a:solidFill>
                  <a:schemeClr val="accent4">
                    <a:lumMod val="20000"/>
                    <a:lumOff val="80000"/>
                  </a:schemeClr>
                </a:solidFill>
              </a:rPr>
              <a:t>labaris</a:t>
            </a:r>
            <a:endParaRPr lang="nl-NL" sz="2400" dirty="0">
              <a:solidFill>
                <a:schemeClr val="accent4">
                  <a:lumMod val="20000"/>
                  <a:lumOff val="80000"/>
                </a:schemeClr>
              </a:solidFill>
            </a:endParaRPr>
          </a:p>
          <a:p>
            <a:pPr marL="457200" indent="-457200">
              <a:lnSpc>
                <a:spcPct val="150000"/>
              </a:lnSpc>
              <a:spcBef>
                <a:spcPts val="1200"/>
              </a:spcBef>
              <a:buAutoNum type="arabicPlain" startAt="13"/>
            </a:pPr>
            <a:r>
              <a:rPr lang="nl-NL" sz="2400" dirty="0" err="1">
                <a:solidFill>
                  <a:schemeClr val="accent4">
                    <a:lumMod val="20000"/>
                    <a:lumOff val="80000"/>
                  </a:schemeClr>
                </a:solidFill>
              </a:rPr>
              <a:t>oportet</a:t>
            </a:r>
            <a:r>
              <a:rPr lang="nl-NL" sz="2400" dirty="0">
                <a:solidFill>
                  <a:schemeClr val="accent4">
                    <a:lumMod val="20000"/>
                    <a:lumOff val="80000"/>
                  </a:schemeClr>
                </a:solidFill>
              </a:rPr>
              <a:t> et </a:t>
            </a:r>
            <a:r>
              <a:rPr lang="nl-NL" sz="2400" dirty="0" err="1">
                <a:solidFill>
                  <a:schemeClr val="accent4">
                    <a:lumMod val="20000"/>
                    <a:lumOff val="80000"/>
                  </a:schemeClr>
                </a:solidFill>
              </a:rPr>
              <a:t>arietes</a:t>
            </a:r>
            <a:r>
              <a:rPr lang="nl-NL" sz="2400" dirty="0">
                <a:solidFill>
                  <a:schemeClr val="accent4">
                    <a:lumMod val="20000"/>
                    <a:lumOff val="80000"/>
                  </a:schemeClr>
                </a:solidFill>
              </a:rPr>
              <a:t> et </a:t>
            </a:r>
            <a:r>
              <a:rPr lang="nl-NL" sz="2400" dirty="0" err="1">
                <a:solidFill>
                  <a:schemeClr val="accent4">
                    <a:lumMod val="20000"/>
                    <a:lumOff val="80000"/>
                  </a:schemeClr>
                </a:solidFill>
              </a:rPr>
              <a:t>cadas</a:t>
            </a:r>
            <a:r>
              <a:rPr lang="nl-NL" sz="2400" dirty="0">
                <a:solidFill>
                  <a:schemeClr val="accent4">
                    <a:lumMod val="20000"/>
                    <a:lumOff val="80000"/>
                  </a:schemeClr>
                </a:solidFill>
              </a:rPr>
              <a:t> et </a:t>
            </a:r>
            <a:r>
              <a:rPr lang="nl-NL" sz="2400" dirty="0" err="1">
                <a:solidFill>
                  <a:schemeClr val="accent4">
                    <a:lumMod val="20000"/>
                    <a:lumOff val="80000"/>
                  </a:schemeClr>
                </a:solidFill>
              </a:rPr>
              <a:t>lasseris</a:t>
            </a:r>
            <a:r>
              <a:rPr lang="nl-NL" sz="2400" dirty="0">
                <a:solidFill>
                  <a:schemeClr val="accent4">
                    <a:lumMod val="20000"/>
                    <a:lumOff val="80000"/>
                  </a:schemeClr>
                </a:solidFill>
              </a:rPr>
              <a:t> et </a:t>
            </a:r>
            <a:r>
              <a:rPr lang="nl-NL" sz="2400" dirty="0" err="1">
                <a:solidFill>
                  <a:schemeClr val="accent4">
                    <a:lumMod val="20000"/>
                    <a:lumOff val="80000"/>
                  </a:schemeClr>
                </a:solidFill>
              </a:rPr>
              <a:t>exclames</a:t>
            </a:r>
            <a:r>
              <a:rPr lang="nl-NL" sz="2400" dirty="0">
                <a:solidFill>
                  <a:schemeClr val="accent4">
                    <a:lumMod val="20000"/>
                    <a:lumOff val="80000"/>
                  </a:schemeClr>
                </a:solidFill>
              </a:rPr>
              <a:t>:</a:t>
            </a:r>
          </a:p>
          <a:p>
            <a:pPr marL="457200" indent="-457200">
              <a:lnSpc>
                <a:spcPct val="150000"/>
              </a:lnSpc>
              <a:spcBef>
                <a:spcPts val="1200"/>
              </a:spcBef>
              <a:buAutoNum type="arabicPlain" startAt="13"/>
            </a:pPr>
            <a:r>
              <a:rPr lang="nl-NL" sz="2400" dirty="0">
                <a:solidFill>
                  <a:schemeClr val="accent4">
                    <a:lumMod val="20000"/>
                    <a:lumOff val="80000"/>
                  </a:schemeClr>
                </a:solidFill>
              </a:rPr>
              <a:t>‘O mors!', </a:t>
            </a:r>
            <a:r>
              <a:rPr lang="nl-NL" sz="2400" dirty="0" err="1">
                <a:solidFill>
                  <a:schemeClr val="accent4">
                    <a:lumMod val="20000"/>
                    <a:lumOff val="80000"/>
                  </a:schemeClr>
                </a:solidFill>
              </a:rPr>
              <a:t>id</a:t>
            </a:r>
            <a:r>
              <a:rPr lang="nl-NL" sz="2400" dirty="0">
                <a:solidFill>
                  <a:schemeClr val="accent4">
                    <a:lumMod val="20000"/>
                    <a:lumOff val="80000"/>
                  </a:schemeClr>
                </a:solidFill>
              </a:rPr>
              <a:t> </a:t>
            </a:r>
            <a:r>
              <a:rPr lang="nl-NL" sz="2400" dirty="0" err="1">
                <a:solidFill>
                  <a:schemeClr val="accent4">
                    <a:lumMod val="20000"/>
                    <a:lumOff val="80000"/>
                  </a:schemeClr>
                </a:solidFill>
              </a:rPr>
              <a:t>est</a:t>
            </a:r>
            <a:r>
              <a:rPr lang="nl-NL" sz="2400" dirty="0">
                <a:solidFill>
                  <a:schemeClr val="accent4">
                    <a:lumMod val="20000"/>
                    <a:lumOff val="80000"/>
                  </a:schemeClr>
                </a:solidFill>
              </a:rPr>
              <a:t> </a:t>
            </a:r>
            <a:r>
              <a:rPr lang="nl-NL" sz="2400" dirty="0" err="1">
                <a:solidFill>
                  <a:schemeClr val="accent4">
                    <a:lumMod val="20000"/>
                    <a:lumOff val="80000"/>
                  </a:schemeClr>
                </a:solidFill>
              </a:rPr>
              <a:t>mentiaris</a:t>
            </a:r>
            <a:r>
              <a:rPr lang="nl-NL" sz="2400" dirty="0">
                <a:solidFill>
                  <a:schemeClr val="accent4">
                    <a:lumMod val="20000"/>
                    <a:lumOff val="80000"/>
                  </a:schemeClr>
                </a:solidFill>
              </a:rPr>
              <a:t> . </a:t>
            </a:r>
            <a:r>
              <a:rPr lang="nl-NL" sz="2400" dirty="0" err="1">
                <a:solidFill>
                  <a:schemeClr val="accent4">
                    <a:lumMod val="20000"/>
                    <a:lumOff val="80000"/>
                  </a:schemeClr>
                </a:solidFill>
              </a:rPr>
              <a:t>Alio</a:t>
            </a:r>
            <a:r>
              <a:rPr lang="nl-NL" sz="2400" dirty="0">
                <a:solidFill>
                  <a:schemeClr val="accent4">
                    <a:lumMod val="20000"/>
                    <a:lumOff val="80000"/>
                  </a:schemeClr>
                </a:solidFill>
              </a:rPr>
              <a:t> loco </a:t>
            </a:r>
            <a:r>
              <a:rPr lang="nl-NL" sz="2400" dirty="0" err="1">
                <a:solidFill>
                  <a:schemeClr val="accent4">
                    <a:lumMod val="20000"/>
                    <a:lumOff val="80000"/>
                  </a:schemeClr>
                </a:solidFill>
              </a:rPr>
              <a:t>comitem</a:t>
            </a:r>
            <a:endParaRPr lang="nl-NL" sz="2400" dirty="0">
              <a:solidFill>
                <a:schemeClr val="accent4">
                  <a:lumMod val="20000"/>
                  <a:lumOff val="80000"/>
                </a:schemeClr>
              </a:solidFill>
            </a:endParaRPr>
          </a:p>
          <a:p>
            <a:pPr marL="457200" indent="-457200">
              <a:lnSpc>
                <a:spcPct val="150000"/>
              </a:lnSpc>
              <a:spcBef>
                <a:spcPts val="1200"/>
              </a:spcBef>
              <a:buAutoNum type="arabicPlain" startAt="13"/>
            </a:pPr>
            <a:r>
              <a:rPr lang="nl-NL" sz="2400" dirty="0" err="1">
                <a:solidFill>
                  <a:schemeClr val="accent4">
                    <a:lumMod val="20000"/>
                    <a:lumOff val="80000"/>
                  </a:schemeClr>
                </a:solidFill>
              </a:rPr>
              <a:t>relinques</a:t>
            </a:r>
            <a:r>
              <a:rPr lang="nl-NL" sz="2400" dirty="0">
                <a:solidFill>
                  <a:schemeClr val="accent4">
                    <a:lumMod val="20000"/>
                    <a:lumOff val="80000"/>
                  </a:schemeClr>
                </a:solidFill>
              </a:rPr>
              <a:t>, </a:t>
            </a:r>
            <a:r>
              <a:rPr lang="nl-NL" sz="2400" dirty="0" err="1">
                <a:solidFill>
                  <a:schemeClr val="accent4">
                    <a:lumMod val="20000"/>
                    <a:lumOff val="80000"/>
                  </a:schemeClr>
                </a:solidFill>
              </a:rPr>
              <a:t>alio</a:t>
            </a:r>
            <a:r>
              <a:rPr lang="nl-NL" sz="2400" dirty="0">
                <a:solidFill>
                  <a:schemeClr val="accent4">
                    <a:lumMod val="20000"/>
                    <a:lumOff val="80000"/>
                  </a:schemeClr>
                </a:solidFill>
              </a:rPr>
              <a:t> </a:t>
            </a:r>
            <a:r>
              <a:rPr lang="nl-NL" sz="2400" baseline="30000" dirty="0">
                <a:solidFill>
                  <a:srgbClr val="00B0F0"/>
                </a:solidFill>
              </a:rPr>
              <a:t>loco</a:t>
            </a:r>
            <a:r>
              <a:rPr lang="nl-NL" sz="2400" dirty="0">
                <a:solidFill>
                  <a:schemeClr val="accent4">
                    <a:lumMod val="20000"/>
                    <a:lumOff val="80000"/>
                  </a:schemeClr>
                </a:solidFill>
              </a:rPr>
              <a:t> </a:t>
            </a:r>
            <a:r>
              <a:rPr lang="nl-NL" sz="2400" dirty="0" err="1">
                <a:solidFill>
                  <a:schemeClr val="accent4">
                    <a:lumMod val="20000"/>
                    <a:lumOff val="80000"/>
                  </a:schemeClr>
                </a:solidFill>
              </a:rPr>
              <a:t>efferes</a:t>
            </a:r>
            <a:r>
              <a:rPr lang="nl-NL" sz="2400" dirty="0">
                <a:solidFill>
                  <a:schemeClr val="accent4">
                    <a:lumMod val="20000"/>
                    <a:lumOff val="80000"/>
                  </a:schemeClr>
                </a:solidFill>
              </a:rPr>
              <a:t>, </a:t>
            </a:r>
            <a:r>
              <a:rPr lang="nl-NL" sz="2400" dirty="0" err="1">
                <a:solidFill>
                  <a:schemeClr val="accent4">
                    <a:lumMod val="20000"/>
                    <a:lumOff val="80000"/>
                  </a:schemeClr>
                </a:solidFill>
              </a:rPr>
              <a:t>alio</a:t>
            </a:r>
            <a:r>
              <a:rPr lang="nl-NL" sz="2400" dirty="0">
                <a:solidFill>
                  <a:schemeClr val="accent4">
                    <a:lumMod val="20000"/>
                    <a:lumOff val="80000"/>
                  </a:schemeClr>
                </a:solidFill>
              </a:rPr>
              <a:t> </a:t>
            </a:r>
            <a:r>
              <a:rPr lang="nl-NL" sz="2400" baseline="30000" dirty="0">
                <a:solidFill>
                  <a:srgbClr val="00B0F0"/>
                </a:solidFill>
              </a:rPr>
              <a:t>loco</a:t>
            </a:r>
            <a:r>
              <a:rPr lang="nl-NL" sz="2400" dirty="0">
                <a:solidFill>
                  <a:schemeClr val="accent4">
                    <a:lumMod val="20000"/>
                    <a:lumOff val="80000"/>
                  </a:schemeClr>
                </a:solidFill>
              </a:rPr>
              <a:t> </a:t>
            </a:r>
            <a:r>
              <a:rPr lang="nl-NL" sz="2400" dirty="0" err="1">
                <a:solidFill>
                  <a:schemeClr val="accent4">
                    <a:lumMod val="20000"/>
                    <a:lumOff val="80000"/>
                  </a:schemeClr>
                </a:solidFill>
              </a:rPr>
              <a:t>timebis</a:t>
            </a:r>
            <a:r>
              <a:rPr lang="nl-NL" sz="2400" dirty="0">
                <a:solidFill>
                  <a:schemeClr val="accent4">
                    <a:lumMod val="20000"/>
                    <a:lumOff val="80000"/>
                  </a:schemeClr>
                </a:solidFill>
              </a:rPr>
              <a:t> : per </a:t>
            </a:r>
            <a:r>
              <a:rPr lang="nl-NL" sz="2400" dirty="0" err="1">
                <a:solidFill>
                  <a:schemeClr val="accent4">
                    <a:lumMod val="20000"/>
                    <a:lumOff val="80000"/>
                  </a:schemeClr>
                </a:solidFill>
              </a:rPr>
              <a:t>eiusmodi</a:t>
            </a:r>
            <a:endParaRPr lang="nl-NL" sz="2400" dirty="0">
              <a:solidFill>
                <a:schemeClr val="accent4">
                  <a:lumMod val="20000"/>
                  <a:lumOff val="80000"/>
                </a:schemeClr>
              </a:solidFill>
            </a:endParaRPr>
          </a:p>
          <a:p>
            <a:pPr marL="457200" indent="-457200">
              <a:lnSpc>
                <a:spcPct val="150000"/>
              </a:lnSpc>
              <a:spcBef>
                <a:spcPts val="1200"/>
              </a:spcBef>
              <a:buAutoNum type="arabicPlain" startAt="13"/>
            </a:pPr>
            <a:r>
              <a:rPr lang="nl-NL" sz="2400" dirty="0" err="1">
                <a:solidFill>
                  <a:schemeClr val="accent4">
                    <a:lumMod val="20000"/>
                    <a:lumOff val="80000"/>
                  </a:schemeClr>
                </a:solidFill>
              </a:rPr>
              <a:t>offensas</a:t>
            </a:r>
            <a:r>
              <a:rPr lang="nl-NL" sz="2400" dirty="0">
                <a:solidFill>
                  <a:schemeClr val="accent4">
                    <a:lumMod val="20000"/>
                    <a:lumOff val="80000"/>
                  </a:schemeClr>
                </a:solidFill>
              </a:rPr>
              <a:t> </a:t>
            </a:r>
            <a:r>
              <a:rPr lang="nl-NL" sz="2400" dirty="0" err="1">
                <a:solidFill>
                  <a:schemeClr val="accent4">
                    <a:lumMod val="20000"/>
                    <a:lumOff val="80000"/>
                  </a:schemeClr>
                </a:solidFill>
              </a:rPr>
              <a:t>emetiendum</a:t>
            </a:r>
            <a:r>
              <a:rPr lang="nl-NL" sz="2400" dirty="0">
                <a:solidFill>
                  <a:schemeClr val="accent4">
                    <a:lumMod val="20000"/>
                    <a:lumOff val="80000"/>
                  </a:schemeClr>
                </a:solidFill>
              </a:rPr>
              <a:t> </a:t>
            </a:r>
            <a:r>
              <a:rPr lang="nl-NL" sz="2400" dirty="0" err="1">
                <a:solidFill>
                  <a:schemeClr val="accent4">
                    <a:lumMod val="20000"/>
                    <a:lumOff val="80000"/>
                  </a:schemeClr>
                </a:solidFill>
              </a:rPr>
              <a:t>est</a:t>
            </a:r>
            <a:r>
              <a:rPr lang="nl-NL" sz="2400" dirty="0">
                <a:solidFill>
                  <a:schemeClr val="accent4">
                    <a:lumMod val="20000"/>
                    <a:lumOff val="80000"/>
                  </a:schemeClr>
                </a:solidFill>
              </a:rPr>
              <a:t> </a:t>
            </a:r>
            <a:r>
              <a:rPr lang="nl-NL" sz="2400" dirty="0" err="1">
                <a:solidFill>
                  <a:schemeClr val="accent4">
                    <a:lumMod val="20000"/>
                    <a:lumOff val="80000"/>
                  </a:schemeClr>
                </a:solidFill>
              </a:rPr>
              <a:t>confragosum</a:t>
            </a:r>
            <a:r>
              <a:rPr lang="nl-NL" sz="2400" dirty="0">
                <a:solidFill>
                  <a:schemeClr val="accent4">
                    <a:lumMod val="20000"/>
                    <a:lumOff val="80000"/>
                  </a:schemeClr>
                </a:solidFill>
              </a:rPr>
              <a:t> hoc </a:t>
            </a:r>
            <a:r>
              <a:rPr lang="nl-NL" sz="2400" dirty="0" err="1">
                <a:solidFill>
                  <a:schemeClr val="accent4">
                    <a:lumMod val="20000"/>
                    <a:lumOff val="80000"/>
                  </a:schemeClr>
                </a:solidFill>
              </a:rPr>
              <a:t>iter</a:t>
            </a:r>
            <a:r>
              <a:rPr lang="nl-NL" sz="2400" dirty="0">
                <a:solidFill>
                  <a:schemeClr val="accent4">
                    <a:lumMod val="20000"/>
                    <a:lumOff val="80000"/>
                  </a:schemeClr>
                </a:solidFill>
              </a:rPr>
              <a:t>. </a:t>
            </a: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2212541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17</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B (p.159)	rr. 1 - 7</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4836389"/>
          </a:xfrm>
          <a:prstGeom prst="rect">
            <a:avLst/>
          </a:prstGeom>
          <a:noFill/>
        </p:spPr>
        <p:txBody>
          <a:bodyPr wrap="square" rtlCol="0">
            <a:spAutoFit/>
          </a:bodyPr>
          <a:lstStyle/>
          <a:p>
            <a:pPr marL="457200" indent="-457200">
              <a:lnSpc>
                <a:spcPct val="150000"/>
              </a:lnSpc>
              <a:spcBef>
                <a:spcPts val="1200"/>
              </a:spcBef>
              <a:buAutoNum type="arabicPlain"/>
            </a:pPr>
            <a:r>
              <a:rPr lang="nl-NL" sz="2400" dirty="0" err="1">
                <a:solidFill>
                  <a:schemeClr val="accent4">
                    <a:lumMod val="20000"/>
                    <a:lumOff val="80000"/>
                  </a:schemeClr>
                </a:solidFill>
              </a:rPr>
              <a:t>Mori</a:t>
            </a:r>
            <a:r>
              <a:rPr lang="nl-NL" sz="2400" dirty="0">
                <a:solidFill>
                  <a:schemeClr val="accent4">
                    <a:lumMod val="20000"/>
                    <a:lumOff val="80000"/>
                  </a:schemeClr>
                </a:solidFill>
              </a:rPr>
              <a:t> </a:t>
            </a:r>
            <a:r>
              <a:rPr lang="nl-NL" sz="2400" baseline="30000" dirty="0" err="1">
                <a:solidFill>
                  <a:srgbClr val="00B0F0"/>
                </a:solidFill>
              </a:rPr>
              <a:t>aliquis</a:t>
            </a:r>
            <a:r>
              <a:rPr lang="nl-NL" sz="2400" dirty="0">
                <a:solidFill>
                  <a:schemeClr val="accent4">
                    <a:lumMod val="20000"/>
                    <a:lumOff val="80000"/>
                  </a:schemeClr>
                </a:solidFill>
              </a:rPr>
              <a:t> vult? - </a:t>
            </a:r>
            <a:r>
              <a:rPr lang="nl-NL" sz="2400" dirty="0" err="1">
                <a:solidFill>
                  <a:schemeClr val="accent4">
                    <a:lumMod val="20000"/>
                    <a:lumOff val="80000"/>
                  </a:schemeClr>
                </a:solidFill>
              </a:rPr>
              <a:t>praeparetur</a:t>
            </a:r>
            <a:r>
              <a:rPr lang="nl-NL" sz="2400" dirty="0">
                <a:solidFill>
                  <a:schemeClr val="accent4">
                    <a:lumMod val="20000"/>
                    <a:lumOff val="80000"/>
                  </a:schemeClr>
                </a:solidFill>
              </a:rPr>
              <a:t> animus contra </a:t>
            </a:r>
            <a:r>
              <a:rPr lang="nl-NL" sz="2400" dirty="0" err="1">
                <a:solidFill>
                  <a:schemeClr val="accent4">
                    <a:lumMod val="20000"/>
                    <a:lumOff val="80000"/>
                  </a:schemeClr>
                </a:solidFill>
              </a:rPr>
              <a:t>omnia</a:t>
            </a:r>
            <a:r>
              <a:rPr lang="nl-NL" sz="2400" dirty="0">
                <a:solidFill>
                  <a:schemeClr val="accent4">
                    <a:lumMod val="20000"/>
                    <a:lumOff val="80000"/>
                  </a:schemeClr>
                </a:solidFill>
              </a:rPr>
              <a:t>: </a:t>
            </a:r>
            <a:r>
              <a:rPr lang="nl-NL" sz="2400" dirty="0" err="1">
                <a:solidFill>
                  <a:schemeClr val="accent4">
                    <a:lumMod val="20000"/>
                    <a:lumOff val="80000"/>
                  </a:schemeClr>
                </a:solidFill>
              </a:rPr>
              <a:t>sciat</a:t>
            </a:r>
            <a:endParaRPr lang="nl-NL" sz="2400" dirty="0">
              <a:solidFill>
                <a:schemeClr val="accent4">
                  <a:lumMod val="20000"/>
                  <a:lumOff val="80000"/>
                </a:schemeClr>
              </a:solidFill>
            </a:endParaRPr>
          </a:p>
          <a:p>
            <a:pPr marL="457200" indent="-457200">
              <a:lnSpc>
                <a:spcPct val="150000"/>
              </a:lnSpc>
              <a:spcBef>
                <a:spcPts val="1200"/>
              </a:spcBef>
              <a:buAutoNum type="arabicPlain"/>
            </a:pPr>
            <a:r>
              <a:rPr lang="nl-NL" sz="2400" dirty="0">
                <a:solidFill>
                  <a:schemeClr val="accent4">
                    <a:lumMod val="20000"/>
                    <a:lumOff val="80000"/>
                  </a:schemeClr>
                </a:solidFill>
              </a:rPr>
              <a:t>se </a:t>
            </a:r>
            <a:r>
              <a:rPr lang="nl-NL" sz="2400" dirty="0" err="1">
                <a:solidFill>
                  <a:schemeClr val="accent4">
                    <a:lumMod val="20000"/>
                    <a:lumOff val="80000"/>
                  </a:schemeClr>
                </a:solidFill>
              </a:rPr>
              <a:t>venisse</a:t>
            </a:r>
            <a:r>
              <a:rPr lang="nl-NL" sz="2400" dirty="0">
                <a:solidFill>
                  <a:schemeClr val="accent4">
                    <a:lumMod val="20000"/>
                    <a:lumOff val="80000"/>
                  </a:schemeClr>
                </a:solidFill>
              </a:rPr>
              <a:t>, </a:t>
            </a:r>
            <a:r>
              <a:rPr lang="nl-NL" sz="2400" dirty="0" err="1">
                <a:solidFill>
                  <a:schemeClr val="accent4">
                    <a:lumMod val="20000"/>
                    <a:lumOff val="80000"/>
                  </a:schemeClr>
                </a:solidFill>
              </a:rPr>
              <a:t>ubi</a:t>
            </a:r>
            <a:r>
              <a:rPr lang="nl-NL" sz="2400" dirty="0">
                <a:solidFill>
                  <a:schemeClr val="accent4">
                    <a:lumMod val="20000"/>
                    <a:lumOff val="80000"/>
                  </a:schemeClr>
                </a:solidFill>
              </a:rPr>
              <a:t> </a:t>
            </a:r>
            <a:r>
              <a:rPr lang="nl-NL" sz="2400" dirty="0" err="1">
                <a:solidFill>
                  <a:schemeClr val="accent4">
                    <a:lumMod val="20000"/>
                    <a:lumOff val="80000"/>
                  </a:schemeClr>
                </a:solidFill>
              </a:rPr>
              <a:t>tonat</a:t>
            </a:r>
            <a:r>
              <a:rPr lang="nl-NL" sz="2400" dirty="0">
                <a:solidFill>
                  <a:schemeClr val="accent4">
                    <a:lumMod val="20000"/>
                    <a:lumOff val="80000"/>
                  </a:schemeClr>
                </a:solidFill>
              </a:rPr>
              <a:t> </a:t>
            </a:r>
            <a:r>
              <a:rPr lang="nl-NL" sz="2400" dirty="0" err="1">
                <a:solidFill>
                  <a:schemeClr val="accent4">
                    <a:lumMod val="20000"/>
                    <a:lumOff val="80000"/>
                  </a:schemeClr>
                </a:solidFill>
              </a:rPr>
              <a:t>fulmen</a:t>
            </a:r>
            <a:r>
              <a:rPr lang="nl-NL" sz="2400" dirty="0">
                <a:solidFill>
                  <a:schemeClr val="accent4">
                    <a:lumMod val="20000"/>
                    <a:lumOff val="80000"/>
                  </a:schemeClr>
                </a:solidFill>
              </a:rPr>
              <a:t>; </a:t>
            </a:r>
            <a:r>
              <a:rPr lang="nl-NL" sz="2400" dirty="0" err="1">
                <a:solidFill>
                  <a:schemeClr val="accent4">
                    <a:lumMod val="20000"/>
                    <a:lumOff val="80000"/>
                  </a:schemeClr>
                </a:solidFill>
              </a:rPr>
              <a:t>sciat</a:t>
            </a:r>
            <a:r>
              <a:rPr lang="nl-NL" sz="2400" dirty="0">
                <a:solidFill>
                  <a:schemeClr val="accent4">
                    <a:lumMod val="20000"/>
                    <a:lumOff val="80000"/>
                  </a:schemeClr>
                </a:solidFill>
              </a:rPr>
              <a:t>  se </a:t>
            </a:r>
            <a:r>
              <a:rPr lang="nl-NL" sz="2400" dirty="0" err="1">
                <a:solidFill>
                  <a:schemeClr val="accent4">
                    <a:lumMod val="20000"/>
                    <a:lumOff val="80000"/>
                  </a:schemeClr>
                </a:solidFill>
              </a:rPr>
              <a:t>venisse</a:t>
            </a:r>
            <a:r>
              <a:rPr lang="nl-NL" sz="2400" dirty="0">
                <a:solidFill>
                  <a:schemeClr val="accent4">
                    <a:lumMod val="20000"/>
                    <a:lumOff val="80000"/>
                  </a:schemeClr>
                </a:solidFill>
              </a:rPr>
              <a:t> </a:t>
            </a:r>
            <a:r>
              <a:rPr lang="nl-NL" sz="2400" dirty="0" err="1">
                <a:solidFill>
                  <a:schemeClr val="accent4">
                    <a:lumMod val="20000"/>
                    <a:lumOff val="80000"/>
                  </a:schemeClr>
                </a:solidFill>
              </a:rPr>
              <a:t>ubi</a:t>
            </a:r>
            <a:endParaRPr lang="nl-NL" sz="2400" dirty="0">
              <a:solidFill>
                <a:schemeClr val="accent4">
                  <a:lumMod val="20000"/>
                  <a:lumOff val="80000"/>
                </a:schemeClr>
              </a:solidFill>
            </a:endParaRPr>
          </a:p>
          <a:p>
            <a:pPr marL="457200" indent="-457200">
              <a:lnSpc>
                <a:spcPct val="150000"/>
              </a:lnSpc>
              <a:spcBef>
                <a:spcPts val="1200"/>
              </a:spcBef>
              <a:buAutoNum type="arabicPlain" startAt="3"/>
            </a:pPr>
            <a:r>
              <a:rPr lang="nl-NL" sz="2400" dirty="0">
                <a:solidFill>
                  <a:schemeClr val="accent4">
                    <a:lumMod val="20000"/>
                    <a:lumOff val="80000"/>
                  </a:schemeClr>
                </a:solidFill>
              </a:rPr>
              <a:t>“</a:t>
            </a:r>
            <a:r>
              <a:rPr lang="nl-NL" sz="2400" dirty="0" err="1">
                <a:solidFill>
                  <a:schemeClr val="accent4">
                    <a:lumMod val="20000"/>
                    <a:lumOff val="80000"/>
                  </a:schemeClr>
                </a:solidFill>
              </a:rPr>
              <a:t>luctus</a:t>
            </a:r>
            <a:r>
              <a:rPr lang="nl-NL" sz="2400" dirty="0">
                <a:solidFill>
                  <a:schemeClr val="accent4">
                    <a:lumMod val="20000"/>
                    <a:lumOff val="80000"/>
                  </a:schemeClr>
                </a:solidFill>
              </a:rPr>
              <a:t> et </a:t>
            </a:r>
            <a:r>
              <a:rPr lang="nl-NL" sz="2400" dirty="0" err="1">
                <a:solidFill>
                  <a:schemeClr val="accent4">
                    <a:lumMod val="20000"/>
                    <a:lumOff val="80000"/>
                  </a:schemeClr>
                </a:solidFill>
              </a:rPr>
              <a:t>ultrices</a:t>
            </a:r>
            <a:r>
              <a:rPr lang="nl-NL" sz="2400" dirty="0">
                <a:solidFill>
                  <a:schemeClr val="accent4">
                    <a:lumMod val="20000"/>
                    <a:lumOff val="80000"/>
                  </a:schemeClr>
                </a:solidFill>
              </a:rPr>
              <a:t> </a:t>
            </a:r>
            <a:r>
              <a:rPr lang="nl-NL" sz="2400" dirty="0" err="1">
                <a:solidFill>
                  <a:schemeClr val="accent4">
                    <a:lumMod val="20000"/>
                    <a:lumOff val="80000"/>
                  </a:schemeClr>
                </a:solidFill>
              </a:rPr>
              <a:t>posuere</a:t>
            </a:r>
            <a:r>
              <a:rPr lang="nl-NL" sz="2400" dirty="0">
                <a:solidFill>
                  <a:schemeClr val="accent4">
                    <a:lumMod val="20000"/>
                    <a:lumOff val="80000"/>
                  </a:schemeClr>
                </a:solidFill>
              </a:rPr>
              <a:t>  </a:t>
            </a:r>
            <a:r>
              <a:rPr lang="nl-NL" sz="2400" dirty="0" err="1">
                <a:solidFill>
                  <a:schemeClr val="accent4">
                    <a:lumMod val="20000"/>
                    <a:lumOff val="80000"/>
                  </a:schemeClr>
                </a:solidFill>
              </a:rPr>
              <a:t>cubilia</a:t>
            </a:r>
            <a:r>
              <a:rPr lang="nl-NL" sz="2400" dirty="0">
                <a:solidFill>
                  <a:schemeClr val="accent4">
                    <a:lumMod val="20000"/>
                    <a:lumOff val="80000"/>
                  </a:schemeClr>
                </a:solidFill>
              </a:rPr>
              <a:t> </a:t>
            </a:r>
            <a:r>
              <a:rPr lang="nl-NL" sz="2400" dirty="0" err="1">
                <a:solidFill>
                  <a:schemeClr val="accent4">
                    <a:lumMod val="20000"/>
                    <a:lumOff val="80000"/>
                  </a:schemeClr>
                </a:solidFill>
              </a:rPr>
              <a:t>curae</a:t>
            </a:r>
            <a:endParaRPr lang="nl-NL" sz="2400" dirty="0">
              <a:solidFill>
                <a:schemeClr val="accent4">
                  <a:lumMod val="20000"/>
                  <a:lumOff val="80000"/>
                </a:schemeClr>
              </a:solidFill>
            </a:endParaRPr>
          </a:p>
          <a:p>
            <a:pPr marL="457200" indent="-457200">
              <a:lnSpc>
                <a:spcPct val="150000"/>
              </a:lnSpc>
              <a:spcBef>
                <a:spcPts val="1200"/>
              </a:spcBef>
              <a:buAutoNum type="arabicPlain" startAt="3"/>
            </a:pPr>
            <a:r>
              <a:rPr lang="nl-NL" sz="2400" dirty="0" err="1">
                <a:solidFill>
                  <a:schemeClr val="accent4">
                    <a:lumMod val="20000"/>
                    <a:lumOff val="80000"/>
                  </a:schemeClr>
                </a:solidFill>
              </a:rPr>
              <a:t>pallentesque</a:t>
            </a:r>
            <a:r>
              <a:rPr lang="nl-NL" sz="2400" dirty="0">
                <a:solidFill>
                  <a:schemeClr val="accent4">
                    <a:lumMod val="20000"/>
                    <a:lumOff val="80000"/>
                  </a:schemeClr>
                </a:solidFill>
              </a:rPr>
              <a:t> </a:t>
            </a:r>
            <a:r>
              <a:rPr lang="nl-NL" sz="2400" dirty="0" err="1">
                <a:solidFill>
                  <a:schemeClr val="accent4">
                    <a:lumMod val="20000"/>
                    <a:lumOff val="80000"/>
                  </a:schemeClr>
                </a:solidFill>
              </a:rPr>
              <a:t>habitant</a:t>
            </a:r>
            <a:r>
              <a:rPr lang="nl-NL" sz="2400" dirty="0">
                <a:solidFill>
                  <a:schemeClr val="accent4">
                    <a:lumMod val="20000"/>
                    <a:lumOff val="80000"/>
                  </a:schemeClr>
                </a:solidFill>
              </a:rPr>
              <a:t> </a:t>
            </a:r>
            <a:r>
              <a:rPr lang="nl-NL" sz="2400" dirty="0" err="1">
                <a:solidFill>
                  <a:schemeClr val="accent4">
                    <a:lumMod val="20000"/>
                    <a:lumOff val="80000"/>
                  </a:schemeClr>
                </a:solidFill>
              </a:rPr>
              <a:t>morbi</a:t>
            </a:r>
            <a:r>
              <a:rPr lang="nl-NL" sz="2400" dirty="0">
                <a:solidFill>
                  <a:schemeClr val="accent4">
                    <a:lumMod val="20000"/>
                    <a:lumOff val="80000"/>
                  </a:schemeClr>
                </a:solidFill>
              </a:rPr>
              <a:t>  </a:t>
            </a:r>
            <a:r>
              <a:rPr lang="nl-NL" sz="2400" dirty="0" err="1">
                <a:solidFill>
                  <a:schemeClr val="accent4">
                    <a:lumMod val="20000"/>
                    <a:lumOff val="80000"/>
                  </a:schemeClr>
                </a:solidFill>
              </a:rPr>
              <a:t>tristisque</a:t>
            </a:r>
            <a:r>
              <a:rPr lang="nl-NL" sz="2400" dirty="0">
                <a:solidFill>
                  <a:schemeClr val="accent4">
                    <a:lumMod val="20000"/>
                    <a:lumOff val="80000"/>
                  </a:schemeClr>
                </a:solidFill>
              </a:rPr>
              <a:t> </a:t>
            </a:r>
            <a:r>
              <a:rPr lang="nl-NL" sz="2400" dirty="0" err="1">
                <a:solidFill>
                  <a:schemeClr val="accent4">
                    <a:lumMod val="20000"/>
                    <a:lumOff val="80000"/>
                  </a:schemeClr>
                </a:solidFill>
              </a:rPr>
              <a:t>senectus</a:t>
            </a:r>
            <a:r>
              <a:rPr lang="nl-NL" sz="2400" dirty="0">
                <a:solidFill>
                  <a:schemeClr val="accent4">
                    <a:lumMod val="20000"/>
                    <a:lumOff val="80000"/>
                  </a:schemeClr>
                </a:solidFill>
              </a:rPr>
              <a:t>.”</a:t>
            </a:r>
          </a:p>
          <a:p>
            <a:pPr marL="457200" indent="-457200">
              <a:lnSpc>
                <a:spcPct val="150000"/>
              </a:lnSpc>
              <a:spcBef>
                <a:spcPts val="1200"/>
              </a:spcBef>
              <a:buAutoNum type="arabicPlain" startAt="3"/>
            </a:pPr>
            <a:r>
              <a:rPr lang="nl-NL" sz="2400" dirty="0">
                <a:solidFill>
                  <a:schemeClr val="accent4">
                    <a:lumMod val="20000"/>
                    <a:lumOff val="80000"/>
                  </a:schemeClr>
                </a:solidFill>
              </a:rPr>
              <a:t>In hoc  </a:t>
            </a:r>
            <a:r>
              <a:rPr lang="nl-NL" sz="2400" dirty="0" err="1">
                <a:solidFill>
                  <a:schemeClr val="accent4">
                    <a:lumMod val="20000"/>
                    <a:lumOff val="80000"/>
                  </a:schemeClr>
                </a:solidFill>
              </a:rPr>
              <a:t>contubernio</a:t>
            </a:r>
            <a:r>
              <a:rPr lang="nl-NL" sz="2400" dirty="0">
                <a:solidFill>
                  <a:schemeClr val="accent4">
                    <a:lumMod val="20000"/>
                    <a:lumOff val="80000"/>
                  </a:schemeClr>
                </a:solidFill>
              </a:rPr>
              <a:t>  vita </a:t>
            </a:r>
            <a:r>
              <a:rPr lang="nl-NL" sz="2400" dirty="0" err="1">
                <a:solidFill>
                  <a:schemeClr val="accent4">
                    <a:lumMod val="20000"/>
                    <a:lumOff val="80000"/>
                  </a:schemeClr>
                </a:solidFill>
              </a:rPr>
              <a:t>degenda</a:t>
            </a:r>
            <a:r>
              <a:rPr lang="nl-NL" sz="2400" dirty="0">
                <a:solidFill>
                  <a:schemeClr val="accent4">
                    <a:lumMod val="20000"/>
                    <a:lumOff val="80000"/>
                  </a:schemeClr>
                </a:solidFill>
              </a:rPr>
              <a:t> </a:t>
            </a:r>
            <a:r>
              <a:rPr lang="nl-NL" sz="2400" dirty="0" err="1">
                <a:solidFill>
                  <a:schemeClr val="accent4">
                    <a:lumMod val="20000"/>
                    <a:lumOff val="80000"/>
                  </a:schemeClr>
                </a:solidFill>
              </a:rPr>
              <a:t>est.</a:t>
            </a:r>
            <a:r>
              <a:rPr lang="nl-NL" sz="2400" dirty="0">
                <a:solidFill>
                  <a:schemeClr val="accent4">
                    <a:lumMod val="20000"/>
                    <a:lumOff val="80000"/>
                  </a:schemeClr>
                </a:solidFill>
              </a:rPr>
              <a:t> </a:t>
            </a:r>
            <a:r>
              <a:rPr lang="nl-NL" sz="2400" dirty="0" err="1">
                <a:solidFill>
                  <a:schemeClr val="accent4">
                    <a:lumMod val="20000"/>
                    <a:lumOff val="80000"/>
                  </a:schemeClr>
                </a:solidFill>
              </a:rPr>
              <a:t>Effugere</a:t>
            </a:r>
            <a:r>
              <a:rPr lang="nl-NL" sz="2400" dirty="0">
                <a:solidFill>
                  <a:schemeClr val="accent4">
                    <a:lumMod val="20000"/>
                    <a:lumOff val="80000"/>
                  </a:schemeClr>
                </a:solidFill>
              </a:rPr>
              <a:t> </a:t>
            </a:r>
            <a:r>
              <a:rPr lang="nl-NL" sz="2400" dirty="0" err="1">
                <a:solidFill>
                  <a:schemeClr val="accent4">
                    <a:lumMod val="20000"/>
                    <a:lumOff val="80000"/>
                  </a:schemeClr>
                </a:solidFill>
              </a:rPr>
              <a:t>ista</a:t>
            </a:r>
            <a:r>
              <a:rPr lang="nl-NL" sz="2400" dirty="0">
                <a:solidFill>
                  <a:schemeClr val="accent4">
                    <a:lumMod val="20000"/>
                    <a:lumOff val="80000"/>
                  </a:schemeClr>
                </a:solidFill>
              </a:rPr>
              <a:t>  non</a:t>
            </a:r>
          </a:p>
          <a:p>
            <a:pPr marL="457200" indent="-457200">
              <a:lnSpc>
                <a:spcPct val="150000"/>
              </a:lnSpc>
              <a:spcBef>
                <a:spcPts val="1200"/>
              </a:spcBef>
              <a:buAutoNum type="arabicPlain" startAt="3"/>
            </a:pPr>
            <a:r>
              <a:rPr lang="nl-NL" sz="2400" dirty="0" err="1">
                <a:solidFill>
                  <a:schemeClr val="accent4">
                    <a:lumMod val="20000"/>
                    <a:lumOff val="80000"/>
                  </a:schemeClr>
                </a:solidFill>
              </a:rPr>
              <a:t>potes</a:t>
            </a:r>
            <a:r>
              <a:rPr lang="nl-NL" sz="2400" dirty="0">
                <a:solidFill>
                  <a:schemeClr val="accent4">
                    <a:lumMod val="20000"/>
                    <a:lumOff val="80000"/>
                  </a:schemeClr>
                </a:solidFill>
              </a:rPr>
              <a:t>, </a:t>
            </a:r>
            <a:r>
              <a:rPr lang="nl-NL" sz="2400" dirty="0" err="1">
                <a:solidFill>
                  <a:schemeClr val="accent4">
                    <a:lumMod val="20000"/>
                    <a:lumOff val="80000"/>
                  </a:schemeClr>
                </a:solidFill>
              </a:rPr>
              <a:t>contemnere</a:t>
            </a:r>
            <a:r>
              <a:rPr lang="nl-NL" sz="2400" dirty="0">
                <a:solidFill>
                  <a:schemeClr val="accent4">
                    <a:lumMod val="20000"/>
                    <a:lumOff val="80000"/>
                  </a:schemeClr>
                </a:solidFill>
              </a:rPr>
              <a:t> </a:t>
            </a:r>
            <a:r>
              <a:rPr lang="nl-NL" sz="2400" dirty="0" err="1">
                <a:solidFill>
                  <a:schemeClr val="accent4">
                    <a:lumMod val="20000"/>
                    <a:lumOff val="80000"/>
                  </a:schemeClr>
                </a:solidFill>
              </a:rPr>
              <a:t>potes</a:t>
            </a:r>
            <a:r>
              <a:rPr lang="nl-NL" sz="2400" dirty="0">
                <a:solidFill>
                  <a:schemeClr val="accent4">
                    <a:lumMod val="20000"/>
                    <a:lumOff val="80000"/>
                  </a:schemeClr>
                </a:solidFill>
              </a:rPr>
              <a:t>; </a:t>
            </a:r>
            <a:r>
              <a:rPr lang="nl-NL" sz="2400" dirty="0" err="1">
                <a:solidFill>
                  <a:schemeClr val="accent4">
                    <a:lumMod val="20000"/>
                    <a:lumOff val="80000"/>
                  </a:schemeClr>
                </a:solidFill>
              </a:rPr>
              <a:t>contemnes</a:t>
            </a:r>
            <a:r>
              <a:rPr lang="nl-NL" sz="2400" dirty="0">
                <a:solidFill>
                  <a:schemeClr val="accent4">
                    <a:lumMod val="20000"/>
                    <a:lumOff val="80000"/>
                  </a:schemeClr>
                </a:solidFill>
              </a:rPr>
              <a:t> </a:t>
            </a:r>
            <a:r>
              <a:rPr lang="nl-NL" sz="2400" dirty="0" err="1">
                <a:solidFill>
                  <a:schemeClr val="accent4">
                    <a:lumMod val="20000"/>
                    <a:lumOff val="80000"/>
                  </a:schemeClr>
                </a:solidFill>
              </a:rPr>
              <a:t>autem</a:t>
            </a:r>
            <a:r>
              <a:rPr lang="nl-NL" sz="2400" dirty="0">
                <a:solidFill>
                  <a:schemeClr val="accent4">
                    <a:lumMod val="20000"/>
                    <a:lumOff val="80000"/>
                  </a:schemeClr>
                </a:solidFill>
              </a:rPr>
              <a:t>, si </a:t>
            </a:r>
            <a:r>
              <a:rPr lang="nl-NL" sz="2400" dirty="0" err="1">
                <a:solidFill>
                  <a:schemeClr val="accent4">
                    <a:lumMod val="20000"/>
                    <a:lumOff val="80000"/>
                  </a:schemeClr>
                </a:solidFill>
              </a:rPr>
              <a:t>saepe</a:t>
            </a:r>
            <a:endParaRPr lang="nl-NL" sz="2400" dirty="0">
              <a:solidFill>
                <a:schemeClr val="accent4">
                  <a:lumMod val="20000"/>
                  <a:lumOff val="80000"/>
                </a:schemeClr>
              </a:solidFill>
            </a:endParaRPr>
          </a:p>
          <a:p>
            <a:pPr marL="457200" indent="-457200">
              <a:lnSpc>
                <a:spcPct val="150000"/>
              </a:lnSpc>
              <a:spcBef>
                <a:spcPts val="1200"/>
              </a:spcBef>
              <a:buAutoNum type="arabicPlain" startAt="3"/>
            </a:pPr>
            <a:r>
              <a:rPr lang="nl-NL" sz="2400" dirty="0" err="1">
                <a:solidFill>
                  <a:schemeClr val="accent4">
                    <a:lumMod val="20000"/>
                    <a:lumOff val="80000"/>
                  </a:schemeClr>
                </a:solidFill>
              </a:rPr>
              <a:t>cogitaveris</a:t>
            </a:r>
            <a:r>
              <a:rPr lang="nl-NL" sz="2400" dirty="0">
                <a:solidFill>
                  <a:schemeClr val="accent4">
                    <a:lumMod val="20000"/>
                    <a:lumOff val="80000"/>
                  </a:schemeClr>
                </a:solidFill>
              </a:rPr>
              <a:t>  et </a:t>
            </a:r>
            <a:r>
              <a:rPr lang="nl-NL" sz="2400" dirty="0" err="1">
                <a:solidFill>
                  <a:schemeClr val="accent4">
                    <a:lumMod val="20000"/>
                    <a:lumOff val="80000"/>
                  </a:schemeClr>
                </a:solidFill>
              </a:rPr>
              <a:t>futura</a:t>
            </a:r>
            <a:r>
              <a:rPr lang="nl-NL" sz="2400" dirty="0">
                <a:solidFill>
                  <a:schemeClr val="accent4">
                    <a:lumMod val="20000"/>
                    <a:lumOff val="80000"/>
                  </a:schemeClr>
                </a:solidFill>
              </a:rPr>
              <a:t>  </a:t>
            </a:r>
            <a:r>
              <a:rPr lang="nl-NL" sz="2400" dirty="0" err="1">
                <a:solidFill>
                  <a:schemeClr val="accent4">
                    <a:lumMod val="20000"/>
                    <a:lumOff val="80000"/>
                  </a:schemeClr>
                </a:solidFill>
              </a:rPr>
              <a:t>praesumpseris</a:t>
            </a:r>
            <a:r>
              <a:rPr lang="nl-NL" sz="2400" dirty="0">
                <a:solidFill>
                  <a:schemeClr val="accent4">
                    <a:lumMod val="20000"/>
                    <a:lumOff val="80000"/>
                  </a:schemeClr>
                </a:solidFill>
              </a:rPr>
              <a:t>. </a:t>
            </a: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3991592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18</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B (p.159)	r. 1</a:t>
            </a:r>
          </a:p>
        </p:txBody>
      </p:sp>
      <p:sp>
        <p:nvSpPr>
          <p:cNvPr id="2" name="Pijl: omlaag 1">
            <a:hlinkClick r:id="" action="ppaction://noaction"/>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2"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pic>
        <p:nvPicPr>
          <p:cNvPr id="10" name="Afbeelding 9" descr="Peter Paul Rubens">
            <a:extLst>
              <a:ext uri="{FF2B5EF4-FFF2-40B4-BE49-F238E27FC236}">
                <a16:creationId xmlns:a16="http://schemas.microsoft.com/office/drawing/2014/main" id="{698B0F67-52B1-4DA8-9119-B8DEB655C9D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0000" y="540000"/>
            <a:ext cx="4875702" cy="5760000"/>
          </a:xfrm>
          <a:prstGeom prst="rect">
            <a:avLst/>
          </a:prstGeom>
          <a:noFill/>
          <a:ln>
            <a:noFill/>
          </a:ln>
        </p:spPr>
      </p:pic>
      <p:sp>
        <p:nvSpPr>
          <p:cNvPr id="3" name="Tekstvak 2">
            <a:extLst>
              <a:ext uri="{FF2B5EF4-FFF2-40B4-BE49-F238E27FC236}">
                <a16:creationId xmlns:a16="http://schemas.microsoft.com/office/drawing/2014/main" id="{391804B2-4D94-4C37-8C08-84523C0623A0}"/>
              </a:ext>
            </a:extLst>
          </p:cNvPr>
          <p:cNvSpPr txBox="1"/>
          <p:nvPr/>
        </p:nvSpPr>
        <p:spPr>
          <a:xfrm>
            <a:off x="5332418" y="5978374"/>
            <a:ext cx="1524764" cy="369332"/>
          </a:xfrm>
          <a:prstGeom prst="rect">
            <a:avLst/>
          </a:prstGeom>
          <a:noFill/>
        </p:spPr>
        <p:txBody>
          <a:bodyPr wrap="square" rtlCol="0">
            <a:spAutoFit/>
          </a:bodyPr>
          <a:lstStyle/>
          <a:p>
            <a:pPr algn="l"/>
            <a:r>
              <a:rPr lang="nl-NL">
                <a:solidFill>
                  <a:schemeClr val="accent4">
                    <a:lumMod val="20000"/>
                    <a:lumOff val="80000"/>
                  </a:schemeClr>
                </a:solidFill>
              </a:rPr>
              <a:t>Rubens</a:t>
            </a:r>
          </a:p>
        </p:txBody>
      </p:sp>
    </p:spTree>
    <p:extLst>
      <p:ext uri="{BB962C8B-B14F-4D97-AF65-F5344CB8AC3E}">
        <p14:creationId xmlns:p14="http://schemas.microsoft.com/office/powerpoint/2010/main" val="517378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19</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B (p.159)	r. 1</a:t>
            </a:r>
          </a:p>
        </p:txBody>
      </p:sp>
      <p:sp>
        <p:nvSpPr>
          <p:cNvPr id="2" name="Pijl: omlaag 1">
            <a:hlinkClick r:id="" action="ppaction://noaction"/>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2"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pic>
        <p:nvPicPr>
          <p:cNvPr id="1026" name="Picture 2" descr="Johann Michael Rottmayr - Death of Seneca | Národní galerie Praha - sbírky">
            <a:extLst>
              <a:ext uri="{FF2B5EF4-FFF2-40B4-BE49-F238E27FC236}">
                <a16:creationId xmlns:a16="http://schemas.microsoft.com/office/drawing/2014/main" id="{E94AB105-BCFE-40B7-95B5-A8EA4F5D87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00" y="540000"/>
            <a:ext cx="8258069" cy="5760000"/>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BEB2916C-0625-4A68-8117-38D29944620D}"/>
              </a:ext>
            </a:extLst>
          </p:cNvPr>
          <p:cNvSpPr txBox="1"/>
          <p:nvPr/>
        </p:nvSpPr>
        <p:spPr>
          <a:xfrm>
            <a:off x="8752274" y="5996662"/>
            <a:ext cx="1524764" cy="369332"/>
          </a:xfrm>
          <a:prstGeom prst="rect">
            <a:avLst/>
          </a:prstGeom>
          <a:noFill/>
        </p:spPr>
        <p:txBody>
          <a:bodyPr wrap="square" rtlCol="0">
            <a:spAutoFit/>
          </a:bodyPr>
          <a:lstStyle/>
          <a:p>
            <a:pPr algn="l"/>
            <a:r>
              <a:rPr lang="nl-NL">
                <a:solidFill>
                  <a:schemeClr val="accent4">
                    <a:lumMod val="20000"/>
                    <a:lumOff val="80000"/>
                  </a:schemeClr>
                </a:solidFill>
              </a:rPr>
              <a:t>Rottmayr</a:t>
            </a:r>
          </a:p>
        </p:txBody>
      </p:sp>
    </p:spTree>
    <p:extLst>
      <p:ext uri="{BB962C8B-B14F-4D97-AF65-F5344CB8AC3E}">
        <p14:creationId xmlns:p14="http://schemas.microsoft.com/office/powerpoint/2010/main" val="3377887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8" name="Rechthoek: afgeronde hoeken 7">
            <a:hlinkClick r:id="rId2" action="ppaction://hlinksldjump"/>
            <a:extLst>
              <a:ext uri="{FF2B5EF4-FFF2-40B4-BE49-F238E27FC236}">
                <a16:creationId xmlns:a16="http://schemas.microsoft.com/office/drawing/2014/main" id="{95B8734F-E859-446A-99B8-A32FCBC1C44D}"/>
              </a:ext>
            </a:extLst>
          </p:cNvPr>
          <p:cNvSpPr>
            <a:spLocks/>
          </p:cNvSpPr>
          <p:nvPr/>
        </p:nvSpPr>
        <p:spPr>
          <a:xfrm>
            <a:off x="360000" y="1800000"/>
            <a:ext cx="2160000" cy="360000"/>
          </a:xfrm>
          <a:prstGeom prst="roundRect">
            <a:avLst/>
          </a:prstGeom>
          <a:solidFill>
            <a:srgbClr val="00153E"/>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a:solidFill>
                  <a:srgbClr val="00B0F0"/>
                </a:solidFill>
                <a:latin typeface="Calibri" panose="020F0502020204030204"/>
              </a:rPr>
              <a:t>107   A  7-13</a:t>
            </a:r>
            <a:endParaRPr kumimoji="0" lang="nl-NL"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hthoek: afgeronde hoeken 21">
            <a:extLst>
              <a:ext uri="{FF2B5EF4-FFF2-40B4-BE49-F238E27FC236}">
                <a16:creationId xmlns:a16="http://schemas.microsoft.com/office/drawing/2014/main" id="{2D12C312-57D7-487E-A96B-3BD52DBEE5C1}"/>
              </a:ext>
            </a:extLst>
          </p:cNvPr>
          <p:cNvSpPr/>
          <p:nvPr/>
        </p:nvSpPr>
        <p:spPr>
          <a:xfrm>
            <a:off x="360000" y="1008000"/>
            <a:ext cx="2160000" cy="324000"/>
          </a:xfrm>
          <a:prstGeom prst="roundRect">
            <a:avLst/>
          </a:prstGeom>
          <a:solidFill>
            <a:srgbClr val="00153E"/>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a:ln>
                  <a:noFill/>
                </a:ln>
                <a:solidFill>
                  <a:prstClr val="white"/>
                </a:solidFill>
                <a:effectLst/>
                <a:uLnTx/>
                <a:uFillTx/>
                <a:latin typeface="Calibri" panose="020F0502020204030204"/>
                <a:ea typeface="+mn-ea"/>
                <a:cs typeface="+mn-cs"/>
              </a:rPr>
              <a:t>LATIJNSE TEKSTEN</a:t>
            </a:r>
          </a:p>
        </p:txBody>
      </p:sp>
      <p:sp>
        <p:nvSpPr>
          <p:cNvPr id="23" name="Rechthoek: afgeronde hoeken 22">
            <a:extLst>
              <a:ext uri="{FF2B5EF4-FFF2-40B4-BE49-F238E27FC236}">
                <a16:creationId xmlns:a16="http://schemas.microsoft.com/office/drawing/2014/main" id="{5B8E52C5-583E-4F4C-A767-191CF20579BB}"/>
              </a:ext>
            </a:extLst>
          </p:cNvPr>
          <p:cNvSpPr/>
          <p:nvPr/>
        </p:nvSpPr>
        <p:spPr>
          <a:xfrm>
            <a:off x="2880000" y="1008000"/>
            <a:ext cx="2160000" cy="324000"/>
          </a:xfrm>
          <a:prstGeom prst="roundRect">
            <a:avLst/>
          </a:prstGeom>
          <a:solidFill>
            <a:srgbClr val="0E1509"/>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a:ln>
                  <a:noFill/>
                </a:ln>
                <a:solidFill>
                  <a:prstClr val="white"/>
                </a:solidFill>
                <a:effectLst/>
                <a:uLnTx/>
                <a:uFillTx/>
                <a:latin typeface="Calibri" panose="020F0502020204030204"/>
                <a:ea typeface="+mn-ea"/>
                <a:cs typeface="+mn-cs"/>
              </a:rPr>
              <a:t>VERTALINGEN</a:t>
            </a:r>
          </a:p>
        </p:txBody>
      </p:sp>
      <p:sp>
        <p:nvSpPr>
          <p:cNvPr id="7" name="Rechthoek: afgeronde hoeken 6">
            <a:hlinkClick r:id="rId3" action="ppaction://hlinksldjump"/>
            <a:extLst>
              <a:ext uri="{FF2B5EF4-FFF2-40B4-BE49-F238E27FC236}">
                <a16:creationId xmlns:a16="http://schemas.microsoft.com/office/drawing/2014/main" id="{1712CEB9-BB51-45D7-A70A-002522A33D32}"/>
              </a:ext>
            </a:extLst>
          </p:cNvPr>
          <p:cNvSpPr/>
          <p:nvPr/>
        </p:nvSpPr>
        <p:spPr>
          <a:xfrm>
            <a:off x="360000" y="360000"/>
            <a:ext cx="7659288" cy="324000"/>
          </a:xfrm>
          <a:prstGeom prst="roundRect">
            <a:avLst/>
          </a:prstGeom>
          <a:solidFill>
            <a:schemeClr val="accent4">
              <a:lumMod val="50000"/>
            </a:schemeClr>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a:ln>
                  <a:noFill/>
                </a:ln>
                <a:solidFill>
                  <a:prstClr val="white"/>
                </a:solidFill>
                <a:effectLst/>
                <a:uLnTx/>
                <a:uFillTx/>
                <a:latin typeface="Calibri" panose="020F0502020204030204"/>
                <a:ea typeface="+mn-ea"/>
                <a:cs typeface="+mn-cs"/>
              </a:rPr>
              <a:t>L. Annaeus Seneca – Epistulae morales ad Lucilium</a:t>
            </a:r>
          </a:p>
        </p:txBody>
      </p:sp>
      <p:sp>
        <p:nvSpPr>
          <p:cNvPr id="16" name="Rechthoek: afgeronde hoeken 15">
            <a:hlinkClick r:id="rId4" action="ppaction://hlinksldjump"/>
            <a:extLst>
              <a:ext uri="{FF2B5EF4-FFF2-40B4-BE49-F238E27FC236}">
                <a16:creationId xmlns:a16="http://schemas.microsoft.com/office/drawing/2014/main" id="{F1F93F68-9CFC-446D-85E1-53B391FE6A4A}"/>
              </a:ext>
            </a:extLst>
          </p:cNvPr>
          <p:cNvSpPr>
            <a:spLocks/>
          </p:cNvSpPr>
          <p:nvPr/>
        </p:nvSpPr>
        <p:spPr>
          <a:xfrm>
            <a:off x="360000" y="2196000"/>
            <a:ext cx="2160000" cy="360000"/>
          </a:xfrm>
          <a:prstGeom prst="roundRect">
            <a:avLst/>
          </a:prstGeom>
          <a:solidFill>
            <a:srgbClr val="00153E"/>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a:solidFill>
                  <a:srgbClr val="00B0F0"/>
                </a:solidFill>
                <a:latin typeface="Calibri" panose="020F0502020204030204"/>
              </a:rPr>
              <a:t>107   A  13-18</a:t>
            </a:r>
            <a:endParaRPr kumimoji="0" lang="nl-NL"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hthoek: afgeronde hoeken 16">
            <a:hlinkClick r:id="rId5" action="ppaction://hlinksldjump"/>
            <a:extLst>
              <a:ext uri="{FF2B5EF4-FFF2-40B4-BE49-F238E27FC236}">
                <a16:creationId xmlns:a16="http://schemas.microsoft.com/office/drawing/2014/main" id="{88692B0C-F1DE-4FDE-94E4-3F426B29487D}"/>
              </a:ext>
            </a:extLst>
          </p:cNvPr>
          <p:cNvSpPr>
            <a:spLocks/>
          </p:cNvSpPr>
          <p:nvPr/>
        </p:nvSpPr>
        <p:spPr>
          <a:xfrm>
            <a:off x="360000" y="2592000"/>
            <a:ext cx="2160000" cy="360000"/>
          </a:xfrm>
          <a:prstGeom prst="roundRect">
            <a:avLst/>
          </a:prstGeom>
          <a:solidFill>
            <a:srgbClr val="00153E"/>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a:solidFill>
                  <a:srgbClr val="00B0F0"/>
                </a:solidFill>
                <a:latin typeface="Calibri" panose="020F0502020204030204"/>
              </a:rPr>
              <a:t>107   B  1-7</a:t>
            </a:r>
            <a:endParaRPr kumimoji="0" lang="nl-NL"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hthoek: afgeronde hoeken 17">
            <a:hlinkClick r:id="rId6" action="ppaction://hlinksldjump"/>
            <a:extLst>
              <a:ext uri="{FF2B5EF4-FFF2-40B4-BE49-F238E27FC236}">
                <a16:creationId xmlns:a16="http://schemas.microsoft.com/office/drawing/2014/main" id="{DF6A5AAF-2FDF-4886-97FF-577BD8DEAB8A}"/>
              </a:ext>
            </a:extLst>
          </p:cNvPr>
          <p:cNvSpPr>
            <a:spLocks/>
          </p:cNvSpPr>
          <p:nvPr/>
        </p:nvSpPr>
        <p:spPr>
          <a:xfrm>
            <a:off x="360000" y="2988000"/>
            <a:ext cx="2160000" cy="360000"/>
          </a:xfrm>
          <a:prstGeom prst="roundRect">
            <a:avLst/>
          </a:prstGeom>
          <a:solidFill>
            <a:srgbClr val="00153E"/>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a:solidFill>
                  <a:srgbClr val="00B0F0"/>
                </a:solidFill>
                <a:latin typeface="Calibri" panose="020F0502020204030204"/>
              </a:rPr>
              <a:t>107   B  8-13</a:t>
            </a:r>
            <a:endParaRPr kumimoji="0" lang="nl-NL"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hthoek: afgeronde hoeken 26">
            <a:hlinkClick r:id="rId7" action="ppaction://hlinksldjump"/>
            <a:extLst>
              <a:ext uri="{FF2B5EF4-FFF2-40B4-BE49-F238E27FC236}">
                <a16:creationId xmlns:a16="http://schemas.microsoft.com/office/drawing/2014/main" id="{C98A56A4-D708-47C0-9B99-CFBA55D6E9EA}"/>
              </a:ext>
            </a:extLst>
          </p:cNvPr>
          <p:cNvSpPr/>
          <p:nvPr/>
        </p:nvSpPr>
        <p:spPr>
          <a:xfrm>
            <a:off x="360000" y="1404000"/>
            <a:ext cx="2160000" cy="360000"/>
          </a:xfrm>
          <a:prstGeom prst="roundRect">
            <a:avLst/>
          </a:prstGeom>
          <a:solidFill>
            <a:srgbClr val="00153E"/>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a:solidFill>
                  <a:srgbClr val="00B0F0"/>
                </a:solidFill>
                <a:latin typeface="Calibri" panose="020F0502020204030204"/>
              </a:rPr>
              <a:t>107   A  1-7</a:t>
            </a:r>
            <a:endParaRPr kumimoji="0" lang="nl-NL" sz="16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40" name="Rechthoek: afgeronde hoeken 39">
            <a:hlinkClick r:id="rId8" action="ppaction://hlinksldjump"/>
            <a:extLst>
              <a:ext uri="{FF2B5EF4-FFF2-40B4-BE49-F238E27FC236}">
                <a16:creationId xmlns:a16="http://schemas.microsoft.com/office/drawing/2014/main" id="{BFB8A293-39CD-474B-8AED-DE1195A55CFD}"/>
              </a:ext>
            </a:extLst>
          </p:cNvPr>
          <p:cNvSpPr>
            <a:spLocks/>
          </p:cNvSpPr>
          <p:nvPr/>
        </p:nvSpPr>
        <p:spPr>
          <a:xfrm>
            <a:off x="2880000" y="1800000"/>
            <a:ext cx="2160000" cy="360000"/>
          </a:xfrm>
          <a:prstGeom prst="roundRect">
            <a:avLst/>
          </a:prstGeom>
          <a:solidFill>
            <a:srgbClr val="0E1509"/>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dirty="0">
                <a:solidFill>
                  <a:srgbClr val="FCD0E1"/>
                </a:solidFill>
                <a:latin typeface="Calibri" panose="020F0502020204030204"/>
              </a:rPr>
              <a:t>107   A  7-13</a:t>
            </a:r>
            <a:endParaRPr kumimoji="0" lang="nl-NL" sz="1600" b="0" i="0" u="none" strike="noStrike" kern="1200" cap="none" spc="0" normalizeH="0" baseline="0" noProof="0" dirty="0">
              <a:ln>
                <a:noFill/>
              </a:ln>
              <a:solidFill>
                <a:srgbClr val="FCD0E1"/>
              </a:solidFill>
              <a:effectLst/>
              <a:uLnTx/>
              <a:uFillTx/>
              <a:latin typeface="Calibri" panose="020F0502020204030204"/>
              <a:ea typeface="+mn-ea"/>
              <a:cs typeface="+mn-cs"/>
            </a:endParaRPr>
          </a:p>
        </p:txBody>
      </p:sp>
      <p:sp>
        <p:nvSpPr>
          <p:cNvPr id="42" name="Rechthoek: afgeronde hoeken 41">
            <a:hlinkClick r:id="rId9" action="ppaction://hlinksldjump"/>
            <a:extLst>
              <a:ext uri="{FF2B5EF4-FFF2-40B4-BE49-F238E27FC236}">
                <a16:creationId xmlns:a16="http://schemas.microsoft.com/office/drawing/2014/main" id="{2FF04A62-EFDC-4F94-92E8-9742D6BCDBEC}"/>
              </a:ext>
            </a:extLst>
          </p:cNvPr>
          <p:cNvSpPr>
            <a:spLocks/>
          </p:cNvSpPr>
          <p:nvPr/>
        </p:nvSpPr>
        <p:spPr>
          <a:xfrm>
            <a:off x="2880000" y="2196000"/>
            <a:ext cx="2160000" cy="360000"/>
          </a:xfrm>
          <a:prstGeom prst="roundRect">
            <a:avLst/>
          </a:prstGeom>
          <a:solidFill>
            <a:srgbClr val="0E1509"/>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a:solidFill>
                  <a:srgbClr val="FCD0E1"/>
                </a:solidFill>
                <a:latin typeface="Calibri" panose="020F0502020204030204"/>
              </a:rPr>
              <a:t>107   A  13-18</a:t>
            </a:r>
            <a:endParaRPr kumimoji="0" lang="nl-NL" sz="1600" b="0" i="0" u="none" strike="noStrike" kern="1200" cap="none" spc="0" normalizeH="0" baseline="0" noProof="0">
              <a:ln>
                <a:noFill/>
              </a:ln>
              <a:solidFill>
                <a:srgbClr val="FCD0E1"/>
              </a:solidFill>
              <a:effectLst/>
              <a:uLnTx/>
              <a:uFillTx/>
              <a:latin typeface="Calibri" panose="020F0502020204030204"/>
              <a:ea typeface="+mn-ea"/>
              <a:cs typeface="+mn-cs"/>
            </a:endParaRPr>
          </a:p>
        </p:txBody>
      </p:sp>
      <p:sp>
        <p:nvSpPr>
          <p:cNvPr id="43" name="Rechthoek: afgeronde hoeken 42">
            <a:hlinkClick r:id="rId10" action="ppaction://hlinksldjump"/>
            <a:extLst>
              <a:ext uri="{FF2B5EF4-FFF2-40B4-BE49-F238E27FC236}">
                <a16:creationId xmlns:a16="http://schemas.microsoft.com/office/drawing/2014/main" id="{FA42606B-A625-4D9A-BC69-8DAF6F6A75A3}"/>
              </a:ext>
            </a:extLst>
          </p:cNvPr>
          <p:cNvSpPr>
            <a:spLocks/>
          </p:cNvSpPr>
          <p:nvPr/>
        </p:nvSpPr>
        <p:spPr>
          <a:xfrm>
            <a:off x="2880000" y="2592000"/>
            <a:ext cx="2160000" cy="360000"/>
          </a:xfrm>
          <a:prstGeom prst="roundRect">
            <a:avLst/>
          </a:prstGeom>
          <a:solidFill>
            <a:srgbClr val="0E1509"/>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a:solidFill>
                  <a:srgbClr val="FCD0E1"/>
                </a:solidFill>
                <a:latin typeface="Calibri" panose="020F0502020204030204"/>
              </a:rPr>
              <a:t>107   B  1-7</a:t>
            </a:r>
            <a:endParaRPr kumimoji="0" lang="nl-NL" sz="1600" b="0" i="0" u="none" strike="noStrike" kern="1200" cap="none" spc="0" normalizeH="0" baseline="0" noProof="0">
              <a:ln>
                <a:noFill/>
              </a:ln>
              <a:solidFill>
                <a:srgbClr val="FCD0E1"/>
              </a:solidFill>
              <a:effectLst/>
              <a:uLnTx/>
              <a:uFillTx/>
              <a:latin typeface="Calibri" panose="020F0502020204030204"/>
              <a:ea typeface="+mn-ea"/>
              <a:cs typeface="+mn-cs"/>
            </a:endParaRPr>
          </a:p>
        </p:txBody>
      </p:sp>
      <p:sp>
        <p:nvSpPr>
          <p:cNvPr id="44" name="Rechthoek: afgeronde hoeken 43">
            <a:hlinkClick r:id="rId11" action="ppaction://hlinksldjump"/>
            <a:extLst>
              <a:ext uri="{FF2B5EF4-FFF2-40B4-BE49-F238E27FC236}">
                <a16:creationId xmlns:a16="http://schemas.microsoft.com/office/drawing/2014/main" id="{75781AC5-3195-4040-A082-1E71BC76B85F}"/>
              </a:ext>
            </a:extLst>
          </p:cNvPr>
          <p:cNvSpPr>
            <a:spLocks/>
          </p:cNvSpPr>
          <p:nvPr/>
        </p:nvSpPr>
        <p:spPr>
          <a:xfrm>
            <a:off x="2880000" y="2988000"/>
            <a:ext cx="2160000" cy="360000"/>
          </a:xfrm>
          <a:prstGeom prst="roundRect">
            <a:avLst/>
          </a:prstGeom>
          <a:solidFill>
            <a:srgbClr val="0E1509"/>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a:solidFill>
                  <a:srgbClr val="FCD0E1"/>
                </a:solidFill>
                <a:latin typeface="Calibri" panose="020F0502020204030204"/>
              </a:rPr>
              <a:t>107   B  8-13</a:t>
            </a:r>
            <a:endParaRPr kumimoji="0" lang="nl-NL" sz="1600" b="0" i="0" u="none" strike="noStrike" kern="1200" cap="none" spc="0" normalizeH="0" baseline="0" noProof="0">
              <a:ln>
                <a:noFill/>
              </a:ln>
              <a:solidFill>
                <a:srgbClr val="FCD0E1"/>
              </a:solidFill>
              <a:effectLst/>
              <a:uLnTx/>
              <a:uFillTx/>
              <a:latin typeface="Calibri" panose="020F0502020204030204"/>
              <a:ea typeface="+mn-ea"/>
              <a:cs typeface="+mn-cs"/>
            </a:endParaRPr>
          </a:p>
        </p:txBody>
      </p:sp>
      <p:sp>
        <p:nvSpPr>
          <p:cNvPr id="49" name="Rechthoek: afgeronde hoeken 48">
            <a:hlinkClick r:id="rId12" action="ppaction://hlinksldjump"/>
            <a:extLst>
              <a:ext uri="{FF2B5EF4-FFF2-40B4-BE49-F238E27FC236}">
                <a16:creationId xmlns:a16="http://schemas.microsoft.com/office/drawing/2014/main" id="{A8DE3F40-52EE-4A01-96D5-571946336938}"/>
              </a:ext>
            </a:extLst>
          </p:cNvPr>
          <p:cNvSpPr/>
          <p:nvPr/>
        </p:nvSpPr>
        <p:spPr>
          <a:xfrm>
            <a:off x="2880000" y="1404000"/>
            <a:ext cx="2160000" cy="360000"/>
          </a:xfrm>
          <a:prstGeom prst="roundRect">
            <a:avLst/>
          </a:prstGeom>
          <a:solidFill>
            <a:srgbClr val="0E1509"/>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a:solidFill>
                  <a:srgbClr val="FCD0E1"/>
                </a:solidFill>
                <a:latin typeface="Calibri" panose="020F0502020204030204"/>
              </a:rPr>
              <a:t>107   A  1-7</a:t>
            </a:r>
            <a:endParaRPr kumimoji="0" lang="nl-NL" sz="1600" b="0" i="0" u="none" strike="noStrike" kern="1200" cap="none" spc="0" normalizeH="0" baseline="0" noProof="0">
              <a:ln>
                <a:noFill/>
              </a:ln>
              <a:solidFill>
                <a:srgbClr val="FCD0E1"/>
              </a:solidFill>
              <a:effectLst/>
              <a:uLnTx/>
              <a:uFillTx/>
              <a:latin typeface="Calibri" panose="020F0502020204030204"/>
              <a:ea typeface="+mn-ea"/>
              <a:cs typeface="+mn-cs"/>
            </a:endParaRPr>
          </a:p>
        </p:txBody>
      </p:sp>
      <p:sp>
        <p:nvSpPr>
          <p:cNvPr id="29" name="Tijdelijke aanduiding voor dianummer 4">
            <a:extLst>
              <a:ext uri="{FF2B5EF4-FFF2-40B4-BE49-F238E27FC236}">
                <a16:creationId xmlns:a16="http://schemas.microsoft.com/office/drawing/2014/main" id="{E08D77E3-6DA0-4E45-9CF4-1683CCEAA2E2}"/>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2</a:t>
            </a:fld>
            <a:endParaRPr lang="nl-NL" sz="1400" b="1">
              <a:solidFill>
                <a:srgbClr val="00B0F0"/>
              </a:solidFill>
            </a:endParaRPr>
          </a:p>
        </p:txBody>
      </p:sp>
      <p:sp>
        <p:nvSpPr>
          <p:cNvPr id="2" name="Ovaal 1">
            <a:hlinkClick r:id="rId13" action="ppaction://hlinksldjump"/>
            <a:extLst>
              <a:ext uri="{FF2B5EF4-FFF2-40B4-BE49-F238E27FC236}">
                <a16:creationId xmlns:a16="http://schemas.microsoft.com/office/drawing/2014/main" id="{05CEEADD-08F2-4568-AB42-51B61005B544}"/>
              </a:ext>
            </a:extLst>
          </p:cNvPr>
          <p:cNvSpPr/>
          <p:nvPr/>
        </p:nvSpPr>
        <p:spPr>
          <a:xfrm>
            <a:off x="8235063" y="178597"/>
            <a:ext cx="1800000" cy="7200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t>Planning / toetsstof</a:t>
            </a:r>
          </a:p>
        </p:txBody>
      </p:sp>
      <p:sp>
        <p:nvSpPr>
          <p:cNvPr id="19" name="Ovaal 18">
            <a:hlinkClick r:id="rId14" action="ppaction://hlinksldjump"/>
            <a:extLst>
              <a:ext uri="{FF2B5EF4-FFF2-40B4-BE49-F238E27FC236}">
                <a16:creationId xmlns:a16="http://schemas.microsoft.com/office/drawing/2014/main" id="{32563AAA-35E6-45D9-B9C9-6B5FD2BE646E}"/>
              </a:ext>
            </a:extLst>
          </p:cNvPr>
          <p:cNvSpPr/>
          <p:nvPr/>
        </p:nvSpPr>
        <p:spPr>
          <a:xfrm>
            <a:off x="10250839" y="162000"/>
            <a:ext cx="1800000" cy="72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chemeClr val="tx1">
                    <a:lumMod val="75000"/>
                    <a:lumOff val="25000"/>
                  </a:schemeClr>
                </a:solidFill>
              </a:rPr>
              <a:t>Stijlmiddelen</a:t>
            </a:r>
          </a:p>
        </p:txBody>
      </p:sp>
      <p:sp>
        <p:nvSpPr>
          <p:cNvPr id="32" name="Rechthoek: afgeronde hoeken 31">
            <a:hlinkClick r:id="rId15" action="ppaction://hlinksldjump"/>
            <a:extLst>
              <a:ext uri="{FF2B5EF4-FFF2-40B4-BE49-F238E27FC236}">
                <a16:creationId xmlns:a16="http://schemas.microsoft.com/office/drawing/2014/main" id="{83D0BE18-7729-4097-B5D6-825E578BF688}"/>
              </a:ext>
            </a:extLst>
          </p:cNvPr>
          <p:cNvSpPr>
            <a:spLocks/>
          </p:cNvSpPr>
          <p:nvPr/>
        </p:nvSpPr>
        <p:spPr>
          <a:xfrm>
            <a:off x="360000" y="3384000"/>
            <a:ext cx="2160000" cy="360000"/>
          </a:xfrm>
          <a:prstGeom prst="roundRect">
            <a:avLst/>
          </a:prstGeom>
          <a:solidFill>
            <a:srgbClr val="00153E"/>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a:solidFill>
                  <a:srgbClr val="00B0F0"/>
                </a:solidFill>
                <a:latin typeface="Calibri" panose="020F0502020204030204"/>
              </a:rPr>
              <a:t>107   C  1-8</a:t>
            </a:r>
            <a:endParaRPr kumimoji="0" lang="nl-NL" sz="16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hthoek: afgeronde hoeken 32">
            <a:hlinkClick r:id="rId16" action="ppaction://hlinksldjump"/>
            <a:extLst>
              <a:ext uri="{FF2B5EF4-FFF2-40B4-BE49-F238E27FC236}">
                <a16:creationId xmlns:a16="http://schemas.microsoft.com/office/drawing/2014/main" id="{388C384B-D4F9-4285-B02E-EF75B99CD90B}"/>
              </a:ext>
            </a:extLst>
          </p:cNvPr>
          <p:cNvSpPr>
            <a:spLocks/>
          </p:cNvSpPr>
          <p:nvPr/>
        </p:nvSpPr>
        <p:spPr>
          <a:xfrm>
            <a:off x="360000" y="3780000"/>
            <a:ext cx="2160000" cy="360000"/>
          </a:xfrm>
          <a:prstGeom prst="roundRect">
            <a:avLst/>
          </a:prstGeom>
          <a:solidFill>
            <a:srgbClr val="00153E"/>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defRPr/>
            </a:pPr>
            <a:r>
              <a:rPr lang="nl-NL" sz="1600" b="1">
                <a:solidFill>
                  <a:srgbClr val="00B0F0"/>
                </a:solidFill>
                <a:latin typeface="Calibri" panose="020F0502020204030204"/>
              </a:rPr>
              <a:t>107   C  9-14</a:t>
            </a:r>
            <a:endParaRPr kumimoji="0" lang="nl-NL" sz="16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prstClr val="white"/>
                </a:solidFill>
                <a:latin typeface="Calibri" panose="020F0502020204030204"/>
              </a:rPr>
              <a:t>…</a:t>
            </a:r>
            <a:endParaRPr kumimoji="0" lang="nl-NL" sz="16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hthoek: afgeronde hoeken 33">
            <a:hlinkClick r:id="rId17" action="ppaction://hlinksldjump"/>
            <a:extLst>
              <a:ext uri="{FF2B5EF4-FFF2-40B4-BE49-F238E27FC236}">
                <a16:creationId xmlns:a16="http://schemas.microsoft.com/office/drawing/2014/main" id="{04B6D645-46E2-435B-BA97-6816A637133B}"/>
              </a:ext>
            </a:extLst>
          </p:cNvPr>
          <p:cNvSpPr>
            <a:spLocks/>
          </p:cNvSpPr>
          <p:nvPr/>
        </p:nvSpPr>
        <p:spPr>
          <a:xfrm>
            <a:off x="360000" y="4176000"/>
            <a:ext cx="2160000" cy="360000"/>
          </a:xfrm>
          <a:prstGeom prst="roundRect">
            <a:avLst/>
          </a:prstGeom>
          <a:solidFill>
            <a:srgbClr val="00153E"/>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a:solidFill>
                  <a:srgbClr val="00B0F0"/>
                </a:solidFill>
                <a:latin typeface="Calibri" panose="020F0502020204030204"/>
              </a:rPr>
              <a:t>107   D  1-8</a:t>
            </a:r>
            <a:endParaRPr kumimoji="0" lang="nl-NL" sz="16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hthoek: afgeronde hoeken 34">
            <a:hlinkClick r:id="rId18" action="ppaction://hlinksldjump"/>
            <a:extLst>
              <a:ext uri="{FF2B5EF4-FFF2-40B4-BE49-F238E27FC236}">
                <a16:creationId xmlns:a16="http://schemas.microsoft.com/office/drawing/2014/main" id="{AC73C3DB-785D-4FFD-9040-6B6725004BD3}"/>
              </a:ext>
            </a:extLst>
          </p:cNvPr>
          <p:cNvSpPr>
            <a:spLocks/>
          </p:cNvSpPr>
          <p:nvPr/>
        </p:nvSpPr>
        <p:spPr>
          <a:xfrm>
            <a:off x="360000" y="4572000"/>
            <a:ext cx="2160000" cy="360000"/>
          </a:xfrm>
          <a:prstGeom prst="roundRect">
            <a:avLst/>
          </a:prstGeom>
          <a:solidFill>
            <a:srgbClr val="00153E"/>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a:solidFill>
                  <a:srgbClr val="00B0F0"/>
                </a:solidFill>
                <a:latin typeface="Calibri" panose="020F0502020204030204"/>
              </a:rPr>
              <a:t>107   D  9-13</a:t>
            </a:r>
            <a:endParaRPr kumimoji="0" lang="nl-NL" sz="16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hthoek: afgeronde hoeken 35">
            <a:hlinkClick r:id="" action="ppaction://noaction"/>
            <a:extLst>
              <a:ext uri="{FF2B5EF4-FFF2-40B4-BE49-F238E27FC236}">
                <a16:creationId xmlns:a16="http://schemas.microsoft.com/office/drawing/2014/main" id="{149D5BEC-89B6-452B-8D7C-A6015F0836CD}"/>
              </a:ext>
            </a:extLst>
          </p:cNvPr>
          <p:cNvSpPr>
            <a:spLocks/>
          </p:cNvSpPr>
          <p:nvPr/>
        </p:nvSpPr>
        <p:spPr>
          <a:xfrm>
            <a:off x="360000" y="4968000"/>
            <a:ext cx="2160000" cy="360000"/>
          </a:xfrm>
          <a:prstGeom prst="roundRect">
            <a:avLst/>
          </a:prstGeom>
          <a:solidFill>
            <a:srgbClr val="00153E"/>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prstClr val="white"/>
                </a:solidFill>
                <a:latin typeface="Calibri" panose="020F0502020204030204"/>
              </a:rPr>
              <a:t>Odyssea  </a:t>
            </a:r>
            <a:r>
              <a:rPr lang="nl-NL" sz="1600" b="1">
                <a:solidFill>
                  <a:srgbClr val="FF0000"/>
                </a:solidFill>
                <a:latin typeface="Calibri" panose="020F0502020204030204"/>
              </a:rPr>
              <a:t>J</a:t>
            </a:r>
            <a:r>
              <a:rPr kumimoji="0" lang="nl-NL" sz="1600" b="0" i="0" u="none" strike="noStrike" kern="1200" cap="none" spc="0" normalizeH="0" baseline="0" noProof="0">
                <a:ln>
                  <a:noFill/>
                </a:ln>
                <a:solidFill>
                  <a:prstClr val="white"/>
                </a:solidFill>
                <a:effectLst/>
                <a:uLnTx/>
                <a:uFillTx/>
                <a:latin typeface="Calibri" panose="020F0502020204030204"/>
                <a:ea typeface="+mn-ea"/>
                <a:cs typeface="+mn-cs"/>
              </a:rPr>
              <a:t>  </a:t>
            </a:r>
            <a:r>
              <a:rPr lang="nl-NL" sz="1600">
                <a:solidFill>
                  <a:prstClr val="white"/>
                </a:solidFill>
                <a:latin typeface="Calibri" panose="020F0502020204030204"/>
              </a:rPr>
              <a:t>Ithaka</a:t>
            </a:r>
            <a:endParaRPr kumimoji="0" lang="nl-NL" sz="16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hthoek: afgeronde hoeken 36">
            <a:hlinkClick r:id="rId19" action="ppaction://hlinksldjump"/>
            <a:extLst>
              <a:ext uri="{FF2B5EF4-FFF2-40B4-BE49-F238E27FC236}">
                <a16:creationId xmlns:a16="http://schemas.microsoft.com/office/drawing/2014/main" id="{76A4E566-9722-4867-90B7-18677E445E83}"/>
              </a:ext>
            </a:extLst>
          </p:cNvPr>
          <p:cNvSpPr>
            <a:spLocks/>
          </p:cNvSpPr>
          <p:nvPr/>
        </p:nvSpPr>
        <p:spPr>
          <a:xfrm>
            <a:off x="2880000" y="3384000"/>
            <a:ext cx="2160000" cy="360000"/>
          </a:xfrm>
          <a:prstGeom prst="roundRect">
            <a:avLst/>
          </a:prstGeom>
          <a:solidFill>
            <a:srgbClr val="0E1509"/>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a:solidFill>
                  <a:srgbClr val="FCD0E1"/>
                </a:solidFill>
                <a:latin typeface="Calibri" panose="020F0502020204030204"/>
              </a:rPr>
              <a:t>107   C  1-8</a:t>
            </a:r>
            <a:endParaRPr kumimoji="0" lang="nl-NL" sz="1600" b="0" i="0" u="none" strike="noStrike" kern="1200" cap="none" spc="0" normalizeH="0" baseline="0" noProof="0">
              <a:ln>
                <a:noFill/>
              </a:ln>
              <a:solidFill>
                <a:srgbClr val="FCD0E1"/>
              </a:solidFill>
              <a:effectLst/>
              <a:uLnTx/>
              <a:uFillTx/>
              <a:latin typeface="Calibri" panose="020F0502020204030204"/>
              <a:ea typeface="+mn-ea"/>
              <a:cs typeface="+mn-cs"/>
            </a:endParaRPr>
          </a:p>
        </p:txBody>
      </p:sp>
      <p:sp>
        <p:nvSpPr>
          <p:cNvPr id="38" name="Rechthoek: afgeronde hoeken 37">
            <a:hlinkClick r:id="rId20" action="ppaction://hlinksldjump"/>
            <a:extLst>
              <a:ext uri="{FF2B5EF4-FFF2-40B4-BE49-F238E27FC236}">
                <a16:creationId xmlns:a16="http://schemas.microsoft.com/office/drawing/2014/main" id="{EA9755A5-0EEF-4E65-803B-1130B30AC0EE}"/>
              </a:ext>
            </a:extLst>
          </p:cNvPr>
          <p:cNvSpPr>
            <a:spLocks/>
          </p:cNvSpPr>
          <p:nvPr/>
        </p:nvSpPr>
        <p:spPr>
          <a:xfrm>
            <a:off x="2880000" y="3780000"/>
            <a:ext cx="2160000" cy="360000"/>
          </a:xfrm>
          <a:prstGeom prst="roundRect">
            <a:avLst/>
          </a:prstGeom>
          <a:solidFill>
            <a:srgbClr val="0E1509"/>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defRPr/>
            </a:pPr>
            <a:r>
              <a:rPr lang="nl-NL" sz="1600" b="1">
                <a:solidFill>
                  <a:srgbClr val="FCD0E1"/>
                </a:solidFill>
                <a:latin typeface="Calibri" panose="020F0502020204030204"/>
              </a:rPr>
              <a:t>107   C  9-14</a:t>
            </a:r>
            <a:endParaRPr kumimoji="0" lang="nl-NL" sz="1600" b="0" i="0" u="none" strike="noStrike" kern="1200" cap="none" spc="0" normalizeH="0" baseline="0" noProof="0">
              <a:ln>
                <a:noFill/>
              </a:ln>
              <a:solidFill>
                <a:srgbClr val="FCD0E1"/>
              </a:solidFill>
              <a:effectLst/>
              <a:uLnTx/>
              <a:uFillTx/>
              <a:latin typeface="Calibri" panose="020F0502020204030204"/>
              <a:ea typeface="+mn-ea"/>
              <a:cs typeface="+mn-cs"/>
            </a:endParaRPr>
          </a:p>
        </p:txBody>
      </p:sp>
      <p:sp>
        <p:nvSpPr>
          <p:cNvPr id="39" name="Rechthoek: afgeronde hoeken 38">
            <a:hlinkClick r:id="rId21" action="ppaction://hlinksldjump"/>
            <a:extLst>
              <a:ext uri="{FF2B5EF4-FFF2-40B4-BE49-F238E27FC236}">
                <a16:creationId xmlns:a16="http://schemas.microsoft.com/office/drawing/2014/main" id="{272C703A-467E-4B86-A89E-0C05D49C9C8A}"/>
              </a:ext>
            </a:extLst>
          </p:cNvPr>
          <p:cNvSpPr>
            <a:spLocks/>
          </p:cNvSpPr>
          <p:nvPr/>
        </p:nvSpPr>
        <p:spPr>
          <a:xfrm>
            <a:off x="2880000" y="4176000"/>
            <a:ext cx="2160000" cy="360000"/>
          </a:xfrm>
          <a:prstGeom prst="roundRect">
            <a:avLst/>
          </a:prstGeom>
          <a:solidFill>
            <a:srgbClr val="0E1509"/>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a:solidFill>
                  <a:srgbClr val="FCD0E1"/>
                </a:solidFill>
                <a:latin typeface="Calibri" panose="020F0502020204030204"/>
              </a:rPr>
              <a:t>107   D  1-8</a:t>
            </a:r>
            <a:endParaRPr kumimoji="0" lang="nl-NL" sz="1600" b="0" i="0" u="none" strike="noStrike" kern="1200" cap="none" spc="0" normalizeH="0" baseline="0" noProof="0">
              <a:ln>
                <a:noFill/>
              </a:ln>
              <a:solidFill>
                <a:srgbClr val="FCD0E1"/>
              </a:solidFill>
              <a:effectLst/>
              <a:uLnTx/>
              <a:uFillTx/>
              <a:latin typeface="Calibri" panose="020F0502020204030204"/>
              <a:ea typeface="+mn-ea"/>
              <a:cs typeface="+mn-cs"/>
            </a:endParaRPr>
          </a:p>
        </p:txBody>
      </p:sp>
      <p:sp>
        <p:nvSpPr>
          <p:cNvPr id="41" name="Rechthoek: afgeronde hoeken 40">
            <a:hlinkClick r:id="rId22" action="ppaction://hlinksldjump"/>
            <a:extLst>
              <a:ext uri="{FF2B5EF4-FFF2-40B4-BE49-F238E27FC236}">
                <a16:creationId xmlns:a16="http://schemas.microsoft.com/office/drawing/2014/main" id="{854FD532-0B91-444B-8104-E0668360836D}"/>
              </a:ext>
            </a:extLst>
          </p:cNvPr>
          <p:cNvSpPr>
            <a:spLocks/>
          </p:cNvSpPr>
          <p:nvPr/>
        </p:nvSpPr>
        <p:spPr>
          <a:xfrm>
            <a:off x="2880000" y="4572000"/>
            <a:ext cx="2160000" cy="360000"/>
          </a:xfrm>
          <a:prstGeom prst="roundRect">
            <a:avLst/>
          </a:prstGeom>
          <a:solidFill>
            <a:srgbClr val="0E1509"/>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a:solidFill>
                  <a:srgbClr val="FCD0E1"/>
                </a:solidFill>
                <a:latin typeface="Calibri" panose="020F0502020204030204"/>
              </a:rPr>
              <a:t>107   D  9-13</a:t>
            </a:r>
            <a:endParaRPr kumimoji="0" lang="nl-NL" sz="1600" b="0" i="0" u="none" strike="noStrike" kern="1200" cap="none" spc="0" normalizeH="0" baseline="0" noProof="0">
              <a:ln>
                <a:noFill/>
              </a:ln>
              <a:solidFill>
                <a:srgbClr val="FCD0E1"/>
              </a:solidFill>
              <a:effectLst/>
              <a:uLnTx/>
              <a:uFillTx/>
              <a:latin typeface="Calibri" panose="020F0502020204030204"/>
              <a:ea typeface="+mn-ea"/>
              <a:cs typeface="+mn-cs"/>
            </a:endParaRPr>
          </a:p>
        </p:txBody>
      </p:sp>
      <p:sp>
        <p:nvSpPr>
          <p:cNvPr id="45" name="Rechthoek: afgeronde hoeken 44">
            <a:hlinkClick r:id="rId23" action="ppaction://hlinksldjump"/>
            <a:extLst>
              <a:ext uri="{FF2B5EF4-FFF2-40B4-BE49-F238E27FC236}">
                <a16:creationId xmlns:a16="http://schemas.microsoft.com/office/drawing/2014/main" id="{8083B557-16D8-4DDB-813F-14C63CDBC452}"/>
              </a:ext>
            </a:extLst>
          </p:cNvPr>
          <p:cNvSpPr>
            <a:spLocks/>
          </p:cNvSpPr>
          <p:nvPr/>
        </p:nvSpPr>
        <p:spPr>
          <a:xfrm>
            <a:off x="2880000" y="4968000"/>
            <a:ext cx="2160000" cy="360000"/>
          </a:xfrm>
          <a:prstGeom prst="roundRect">
            <a:avLst/>
          </a:prstGeom>
          <a:solidFill>
            <a:srgbClr val="0E1509"/>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a:solidFill>
                  <a:srgbClr val="FCD0E1"/>
                </a:solidFill>
                <a:latin typeface="Calibri" panose="020F0502020204030204"/>
              </a:rPr>
              <a:t>107   D  14-19</a:t>
            </a:r>
            <a:endParaRPr kumimoji="0" lang="nl-NL" sz="1600" b="0" i="0" u="none" strike="noStrike" kern="1200" cap="none" spc="0" normalizeH="0" baseline="0" noProof="0">
              <a:ln>
                <a:noFill/>
              </a:ln>
              <a:solidFill>
                <a:srgbClr val="FCD0E1"/>
              </a:solidFill>
              <a:effectLst/>
              <a:uLnTx/>
              <a:uFillTx/>
              <a:latin typeface="Calibri" panose="020F0502020204030204"/>
              <a:ea typeface="+mn-ea"/>
              <a:cs typeface="+mn-cs"/>
            </a:endParaRPr>
          </a:p>
        </p:txBody>
      </p:sp>
      <p:sp>
        <p:nvSpPr>
          <p:cNvPr id="62" name="Tijdelijke aanduiding voor voettekst 3">
            <a:extLst>
              <a:ext uri="{FF2B5EF4-FFF2-40B4-BE49-F238E27FC236}">
                <a16:creationId xmlns:a16="http://schemas.microsoft.com/office/drawing/2014/main" id="{99D75717-C9F6-4AB7-8CDE-9CC6FF5D8298}"/>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
        <p:nvSpPr>
          <p:cNvPr id="63" name="Rechthoek: afgeronde hoeken 62">
            <a:hlinkClick r:id="rId24" action="ppaction://hlinksldjump"/>
            <a:extLst>
              <a:ext uri="{FF2B5EF4-FFF2-40B4-BE49-F238E27FC236}">
                <a16:creationId xmlns:a16="http://schemas.microsoft.com/office/drawing/2014/main" id="{DE3092CB-3D1E-4749-8818-BBCFEB7A177E}"/>
              </a:ext>
            </a:extLst>
          </p:cNvPr>
          <p:cNvSpPr>
            <a:spLocks/>
          </p:cNvSpPr>
          <p:nvPr/>
        </p:nvSpPr>
        <p:spPr>
          <a:xfrm>
            <a:off x="360000" y="5364000"/>
            <a:ext cx="2160000" cy="360000"/>
          </a:xfrm>
          <a:prstGeom prst="roundRect">
            <a:avLst/>
          </a:prstGeom>
          <a:solidFill>
            <a:srgbClr val="00153E"/>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a:solidFill>
                  <a:srgbClr val="00B0F0"/>
                </a:solidFill>
                <a:latin typeface="Calibri" panose="020F0502020204030204"/>
              </a:rPr>
              <a:t>107   E  1-7</a:t>
            </a:r>
            <a:endParaRPr kumimoji="0" lang="nl-NL" sz="16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hthoek: afgeronde hoeken 63">
            <a:hlinkClick r:id="rId25" action="ppaction://hlinksldjump"/>
            <a:extLst>
              <a:ext uri="{FF2B5EF4-FFF2-40B4-BE49-F238E27FC236}">
                <a16:creationId xmlns:a16="http://schemas.microsoft.com/office/drawing/2014/main" id="{0A80E5E8-400F-4671-82ED-514DD53BEBFB}"/>
              </a:ext>
            </a:extLst>
          </p:cNvPr>
          <p:cNvSpPr>
            <a:spLocks/>
          </p:cNvSpPr>
          <p:nvPr/>
        </p:nvSpPr>
        <p:spPr>
          <a:xfrm>
            <a:off x="360000" y="5760000"/>
            <a:ext cx="2160000" cy="360000"/>
          </a:xfrm>
          <a:prstGeom prst="roundRect">
            <a:avLst/>
          </a:prstGeom>
          <a:solidFill>
            <a:srgbClr val="00153E"/>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a:solidFill>
                  <a:srgbClr val="00B0F0"/>
                </a:solidFill>
                <a:latin typeface="Calibri" panose="020F0502020204030204"/>
              </a:rPr>
              <a:t>107   E  7-14</a:t>
            </a:r>
            <a:endParaRPr kumimoji="0" lang="nl-NL" sz="16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hthoek: afgeronde hoeken 64">
            <a:hlinkClick r:id="rId26" action="ppaction://hlinksldjump"/>
            <a:extLst>
              <a:ext uri="{FF2B5EF4-FFF2-40B4-BE49-F238E27FC236}">
                <a16:creationId xmlns:a16="http://schemas.microsoft.com/office/drawing/2014/main" id="{42BEB803-17EE-48DF-9B1B-2B441A9D656A}"/>
              </a:ext>
            </a:extLst>
          </p:cNvPr>
          <p:cNvSpPr>
            <a:spLocks/>
          </p:cNvSpPr>
          <p:nvPr/>
        </p:nvSpPr>
        <p:spPr>
          <a:xfrm>
            <a:off x="360000" y="6156000"/>
            <a:ext cx="2160000" cy="360000"/>
          </a:xfrm>
          <a:prstGeom prst="roundRect">
            <a:avLst/>
          </a:prstGeom>
          <a:solidFill>
            <a:srgbClr val="00153E"/>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a:solidFill>
                  <a:srgbClr val="00B0F0"/>
                </a:solidFill>
                <a:latin typeface="Calibri" panose="020F0502020204030204"/>
              </a:rPr>
              <a:t>107   B  15-19</a:t>
            </a:r>
            <a:endParaRPr kumimoji="0" lang="nl-NL" sz="16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Rechthoek: afgeronde hoeken 65">
            <a:hlinkClick r:id="rId27" action="ppaction://hlinksldjump"/>
            <a:extLst>
              <a:ext uri="{FF2B5EF4-FFF2-40B4-BE49-F238E27FC236}">
                <a16:creationId xmlns:a16="http://schemas.microsoft.com/office/drawing/2014/main" id="{019F57ED-94EC-42D2-9B38-B8B003F8782A}"/>
              </a:ext>
            </a:extLst>
          </p:cNvPr>
          <p:cNvSpPr>
            <a:spLocks/>
          </p:cNvSpPr>
          <p:nvPr/>
        </p:nvSpPr>
        <p:spPr>
          <a:xfrm>
            <a:off x="360000" y="4974696"/>
            <a:ext cx="2160000" cy="360000"/>
          </a:xfrm>
          <a:prstGeom prst="roundRect">
            <a:avLst/>
          </a:prstGeom>
          <a:solidFill>
            <a:srgbClr val="00153E"/>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a:solidFill>
                  <a:srgbClr val="00B0F0"/>
                </a:solidFill>
                <a:latin typeface="Calibri" panose="020F0502020204030204"/>
              </a:rPr>
              <a:t>107   D  14-19</a:t>
            </a:r>
            <a:endParaRPr kumimoji="0" lang="nl-NL" sz="16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hthoek: afgeronde hoeken 66">
            <a:hlinkClick r:id="rId28" action="ppaction://hlinksldjump"/>
            <a:extLst>
              <a:ext uri="{FF2B5EF4-FFF2-40B4-BE49-F238E27FC236}">
                <a16:creationId xmlns:a16="http://schemas.microsoft.com/office/drawing/2014/main" id="{E30CBC9F-B3EB-4A59-9CEE-AEFBEB4FCC16}"/>
              </a:ext>
            </a:extLst>
          </p:cNvPr>
          <p:cNvSpPr>
            <a:spLocks/>
          </p:cNvSpPr>
          <p:nvPr/>
        </p:nvSpPr>
        <p:spPr>
          <a:xfrm>
            <a:off x="2880000" y="5364000"/>
            <a:ext cx="2160000" cy="360000"/>
          </a:xfrm>
          <a:prstGeom prst="roundRect">
            <a:avLst/>
          </a:prstGeom>
          <a:solidFill>
            <a:srgbClr val="0E1509"/>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a:solidFill>
                  <a:srgbClr val="FCD0E1"/>
                </a:solidFill>
                <a:latin typeface="Calibri" panose="020F0502020204030204"/>
              </a:rPr>
              <a:t>107   E  1-7</a:t>
            </a:r>
            <a:endParaRPr kumimoji="0" lang="nl-NL" sz="1600" b="0" i="0" u="none" strike="noStrike" kern="1200" cap="none" spc="0" normalizeH="0" baseline="0" noProof="0">
              <a:ln>
                <a:noFill/>
              </a:ln>
              <a:solidFill>
                <a:srgbClr val="FCD0E1"/>
              </a:solidFill>
              <a:effectLst/>
              <a:uLnTx/>
              <a:uFillTx/>
              <a:latin typeface="Calibri" panose="020F0502020204030204"/>
              <a:ea typeface="+mn-ea"/>
              <a:cs typeface="+mn-cs"/>
            </a:endParaRPr>
          </a:p>
        </p:txBody>
      </p:sp>
      <p:sp>
        <p:nvSpPr>
          <p:cNvPr id="68" name="Rechthoek: afgeronde hoeken 67">
            <a:hlinkClick r:id="rId29" action="ppaction://hlinksldjump"/>
            <a:extLst>
              <a:ext uri="{FF2B5EF4-FFF2-40B4-BE49-F238E27FC236}">
                <a16:creationId xmlns:a16="http://schemas.microsoft.com/office/drawing/2014/main" id="{E1751428-E30C-4CFA-9E82-B7C25F7F134A}"/>
              </a:ext>
            </a:extLst>
          </p:cNvPr>
          <p:cNvSpPr>
            <a:spLocks/>
          </p:cNvSpPr>
          <p:nvPr/>
        </p:nvSpPr>
        <p:spPr>
          <a:xfrm>
            <a:off x="2880000" y="5760000"/>
            <a:ext cx="2160000" cy="360000"/>
          </a:xfrm>
          <a:prstGeom prst="roundRect">
            <a:avLst/>
          </a:prstGeom>
          <a:solidFill>
            <a:srgbClr val="0E1509"/>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a:solidFill>
                  <a:srgbClr val="FCD0E1"/>
                </a:solidFill>
                <a:latin typeface="Calibri" panose="020F0502020204030204"/>
              </a:rPr>
              <a:t>107   E  7-14</a:t>
            </a:r>
            <a:endParaRPr kumimoji="0" lang="nl-NL" sz="1600" b="0" i="0" u="none" strike="noStrike" kern="1200" cap="none" spc="0" normalizeH="0" baseline="0" noProof="0">
              <a:ln>
                <a:noFill/>
              </a:ln>
              <a:solidFill>
                <a:srgbClr val="FCD0E1"/>
              </a:solidFill>
              <a:effectLst/>
              <a:uLnTx/>
              <a:uFillTx/>
              <a:latin typeface="Calibri" panose="020F0502020204030204"/>
              <a:ea typeface="+mn-ea"/>
              <a:cs typeface="+mn-cs"/>
            </a:endParaRPr>
          </a:p>
        </p:txBody>
      </p:sp>
      <p:sp>
        <p:nvSpPr>
          <p:cNvPr id="69" name="Rechthoek: afgeronde hoeken 68">
            <a:hlinkClick r:id="rId30" action="ppaction://hlinksldjump"/>
            <a:extLst>
              <a:ext uri="{FF2B5EF4-FFF2-40B4-BE49-F238E27FC236}">
                <a16:creationId xmlns:a16="http://schemas.microsoft.com/office/drawing/2014/main" id="{53E9A30F-BF28-4D03-A12A-B2F8633A5F06}"/>
              </a:ext>
            </a:extLst>
          </p:cNvPr>
          <p:cNvSpPr>
            <a:spLocks/>
          </p:cNvSpPr>
          <p:nvPr/>
        </p:nvSpPr>
        <p:spPr>
          <a:xfrm>
            <a:off x="2880000" y="6156000"/>
            <a:ext cx="2160000" cy="360000"/>
          </a:xfrm>
          <a:prstGeom prst="roundRect">
            <a:avLst/>
          </a:prstGeom>
          <a:solidFill>
            <a:srgbClr val="0E1509"/>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a:solidFill>
                  <a:srgbClr val="FCD0E1"/>
                </a:solidFill>
                <a:latin typeface="Calibri" panose="020F0502020204030204"/>
              </a:rPr>
              <a:t>107   B  15-19</a:t>
            </a:r>
            <a:endParaRPr kumimoji="0" lang="nl-NL" sz="1600" b="0" i="0" u="none" strike="noStrike" kern="1200" cap="none" spc="0" normalizeH="0" baseline="0" noProof="0">
              <a:ln>
                <a:noFill/>
              </a:ln>
              <a:solidFill>
                <a:srgbClr val="FCD0E1"/>
              </a:solidFill>
              <a:effectLst/>
              <a:uLnTx/>
              <a:uFillTx/>
              <a:latin typeface="Calibri" panose="020F0502020204030204"/>
              <a:ea typeface="+mn-ea"/>
              <a:cs typeface="+mn-cs"/>
            </a:endParaRPr>
          </a:p>
        </p:txBody>
      </p:sp>
      <p:sp>
        <p:nvSpPr>
          <p:cNvPr id="46" name="Rechthoek: afgeronde hoeken 45">
            <a:hlinkClick r:id="rId31" action="ppaction://hlinksldjump"/>
            <a:extLst>
              <a:ext uri="{FF2B5EF4-FFF2-40B4-BE49-F238E27FC236}">
                <a16:creationId xmlns:a16="http://schemas.microsoft.com/office/drawing/2014/main" id="{B0AFAE58-924F-4EDB-8FE1-41D50F14C156}"/>
              </a:ext>
            </a:extLst>
          </p:cNvPr>
          <p:cNvSpPr>
            <a:spLocks/>
          </p:cNvSpPr>
          <p:nvPr/>
        </p:nvSpPr>
        <p:spPr>
          <a:xfrm>
            <a:off x="5395486" y="1801568"/>
            <a:ext cx="2160000" cy="360000"/>
          </a:xfrm>
          <a:prstGeom prst="roundRect">
            <a:avLst/>
          </a:prstGeom>
          <a:solidFill>
            <a:srgbClr val="00153E"/>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dirty="0">
                <a:solidFill>
                  <a:srgbClr val="00B0F0"/>
                </a:solidFill>
                <a:latin typeface="Calibri" panose="020F0502020204030204"/>
              </a:rPr>
              <a:t>116   A  5-12</a:t>
            </a:r>
            <a:endParaRPr kumimoji="0" lang="nl-NL"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echthoek: afgeronde hoeken 46">
            <a:extLst>
              <a:ext uri="{FF2B5EF4-FFF2-40B4-BE49-F238E27FC236}">
                <a16:creationId xmlns:a16="http://schemas.microsoft.com/office/drawing/2014/main" id="{2D9FBAE7-3F90-4834-9AA0-65B54BDEB9B2}"/>
              </a:ext>
            </a:extLst>
          </p:cNvPr>
          <p:cNvSpPr/>
          <p:nvPr/>
        </p:nvSpPr>
        <p:spPr>
          <a:xfrm>
            <a:off x="5395486" y="1009568"/>
            <a:ext cx="2160000" cy="324000"/>
          </a:xfrm>
          <a:prstGeom prst="roundRect">
            <a:avLst/>
          </a:prstGeom>
          <a:solidFill>
            <a:srgbClr val="00153E"/>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a:ln>
                  <a:noFill/>
                </a:ln>
                <a:solidFill>
                  <a:prstClr val="white"/>
                </a:solidFill>
                <a:effectLst/>
                <a:uLnTx/>
                <a:uFillTx/>
                <a:latin typeface="Calibri" panose="020F0502020204030204"/>
                <a:ea typeface="+mn-ea"/>
                <a:cs typeface="+mn-cs"/>
              </a:rPr>
              <a:t>LATIJNSE TEKSTEN</a:t>
            </a:r>
          </a:p>
        </p:txBody>
      </p:sp>
      <p:sp>
        <p:nvSpPr>
          <p:cNvPr id="48" name="Rechthoek: afgeronde hoeken 47">
            <a:extLst>
              <a:ext uri="{FF2B5EF4-FFF2-40B4-BE49-F238E27FC236}">
                <a16:creationId xmlns:a16="http://schemas.microsoft.com/office/drawing/2014/main" id="{360ABB66-3F8D-4BED-A8C8-7AE05A78B8B4}"/>
              </a:ext>
            </a:extLst>
          </p:cNvPr>
          <p:cNvSpPr/>
          <p:nvPr/>
        </p:nvSpPr>
        <p:spPr>
          <a:xfrm>
            <a:off x="7915486" y="1009568"/>
            <a:ext cx="2160000" cy="324000"/>
          </a:xfrm>
          <a:prstGeom prst="roundRect">
            <a:avLst/>
          </a:prstGeom>
          <a:solidFill>
            <a:srgbClr val="0E1509"/>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a:ln>
                  <a:noFill/>
                </a:ln>
                <a:solidFill>
                  <a:prstClr val="white"/>
                </a:solidFill>
                <a:effectLst/>
                <a:uLnTx/>
                <a:uFillTx/>
                <a:latin typeface="Calibri" panose="020F0502020204030204"/>
                <a:ea typeface="+mn-ea"/>
                <a:cs typeface="+mn-cs"/>
              </a:rPr>
              <a:t>VERTALINGEN</a:t>
            </a:r>
          </a:p>
        </p:txBody>
      </p:sp>
      <p:sp>
        <p:nvSpPr>
          <p:cNvPr id="50" name="Rechthoek: afgeronde hoeken 49">
            <a:hlinkClick r:id="rId32" action="ppaction://hlinksldjump"/>
            <a:extLst>
              <a:ext uri="{FF2B5EF4-FFF2-40B4-BE49-F238E27FC236}">
                <a16:creationId xmlns:a16="http://schemas.microsoft.com/office/drawing/2014/main" id="{BBE431EB-C2C8-4D94-9F6F-E86CA8EEA462}"/>
              </a:ext>
            </a:extLst>
          </p:cNvPr>
          <p:cNvSpPr>
            <a:spLocks/>
          </p:cNvSpPr>
          <p:nvPr/>
        </p:nvSpPr>
        <p:spPr>
          <a:xfrm>
            <a:off x="5395486" y="2197568"/>
            <a:ext cx="2160000" cy="360000"/>
          </a:xfrm>
          <a:prstGeom prst="roundRect">
            <a:avLst/>
          </a:prstGeom>
          <a:solidFill>
            <a:srgbClr val="00153E"/>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dirty="0">
                <a:solidFill>
                  <a:srgbClr val="00B0F0"/>
                </a:solidFill>
                <a:latin typeface="Calibri" panose="020F0502020204030204"/>
              </a:rPr>
              <a:t>116   B  1-7</a:t>
            </a:r>
            <a:endParaRPr kumimoji="0" lang="nl-NL"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Rechthoek: afgeronde hoeken 50">
            <a:hlinkClick r:id="rId33" action="ppaction://hlinksldjump"/>
            <a:extLst>
              <a:ext uri="{FF2B5EF4-FFF2-40B4-BE49-F238E27FC236}">
                <a16:creationId xmlns:a16="http://schemas.microsoft.com/office/drawing/2014/main" id="{D51E08A3-8B48-4D95-9320-3EF0CB665418}"/>
              </a:ext>
            </a:extLst>
          </p:cNvPr>
          <p:cNvSpPr>
            <a:spLocks/>
          </p:cNvSpPr>
          <p:nvPr/>
        </p:nvSpPr>
        <p:spPr>
          <a:xfrm>
            <a:off x="5395486" y="2593568"/>
            <a:ext cx="2160000" cy="360000"/>
          </a:xfrm>
          <a:prstGeom prst="roundRect">
            <a:avLst/>
          </a:prstGeom>
          <a:solidFill>
            <a:srgbClr val="00153E"/>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dirty="0">
                <a:solidFill>
                  <a:srgbClr val="00B0F0"/>
                </a:solidFill>
                <a:latin typeface="Calibri" panose="020F0502020204030204"/>
              </a:rPr>
              <a:t>116   B  7-14</a:t>
            </a:r>
            <a:endParaRPr kumimoji="0" lang="nl-NL"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Rechthoek: afgeronde hoeken 51">
            <a:hlinkClick r:id="rId34" action="ppaction://hlinksldjump"/>
            <a:extLst>
              <a:ext uri="{FF2B5EF4-FFF2-40B4-BE49-F238E27FC236}">
                <a16:creationId xmlns:a16="http://schemas.microsoft.com/office/drawing/2014/main" id="{F4477ED5-935C-45AE-A56A-BB3245BBCA8D}"/>
              </a:ext>
            </a:extLst>
          </p:cNvPr>
          <p:cNvSpPr>
            <a:spLocks/>
          </p:cNvSpPr>
          <p:nvPr/>
        </p:nvSpPr>
        <p:spPr>
          <a:xfrm>
            <a:off x="5395486" y="2989568"/>
            <a:ext cx="2160000" cy="360000"/>
          </a:xfrm>
          <a:prstGeom prst="roundRect">
            <a:avLst/>
          </a:prstGeom>
          <a:solidFill>
            <a:srgbClr val="00153E"/>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dirty="0">
                <a:solidFill>
                  <a:srgbClr val="00B0F0"/>
                </a:solidFill>
                <a:latin typeface="Calibri" panose="020F0502020204030204"/>
              </a:rPr>
              <a:t>116   B  14-19</a:t>
            </a:r>
            <a:endParaRPr kumimoji="0" lang="nl-NL"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Rechthoek: afgeronde hoeken 52">
            <a:hlinkClick r:id="rId35" action="ppaction://hlinksldjump"/>
            <a:extLst>
              <a:ext uri="{FF2B5EF4-FFF2-40B4-BE49-F238E27FC236}">
                <a16:creationId xmlns:a16="http://schemas.microsoft.com/office/drawing/2014/main" id="{843DC0D0-425C-41DD-A549-C863221323E7}"/>
              </a:ext>
            </a:extLst>
          </p:cNvPr>
          <p:cNvSpPr/>
          <p:nvPr/>
        </p:nvSpPr>
        <p:spPr>
          <a:xfrm>
            <a:off x="5395486" y="1405568"/>
            <a:ext cx="2160000" cy="360000"/>
          </a:xfrm>
          <a:prstGeom prst="roundRect">
            <a:avLst/>
          </a:prstGeom>
          <a:solidFill>
            <a:srgbClr val="00153E"/>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dirty="0">
                <a:solidFill>
                  <a:srgbClr val="00B0F0"/>
                </a:solidFill>
                <a:latin typeface="Calibri" panose="020F0502020204030204"/>
              </a:rPr>
              <a:t>116   A  1-5</a:t>
            </a:r>
            <a:endParaRPr kumimoji="0" lang="nl-NL" sz="16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
        <p:nvSpPr>
          <p:cNvPr id="54" name="Rechthoek: afgeronde hoeken 53">
            <a:hlinkClick r:id="rId36" action="ppaction://hlinksldjump"/>
            <a:extLst>
              <a:ext uri="{FF2B5EF4-FFF2-40B4-BE49-F238E27FC236}">
                <a16:creationId xmlns:a16="http://schemas.microsoft.com/office/drawing/2014/main" id="{FD13C398-3FAB-40E7-B733-8BB7463DB1FE}"/>
              </a:ext>
            </a:extLst>
          </p:cNvPr>
          <p:cNvSpPr>
            <a:spLocks/>
          </p:cNvSpPr>
          <p:nvPr/>
        </p:nvSpPr>
        <p:spPr>
          <a:xfrm>
            <a:off x="7915486" y="1801568"/>
            <a:ext cx="2160000" cy="360000"/>
          </a:xfrm>
          <a:prstGeom prst="roundRect">
            <a:avLst/>
          </a:prstGeom>
          <a:solidFill>
            <a:srgbClr val="0E1509"/>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dirty="0">
                <a:solidFill>
                  <a:srgbClr val="FCD0E1"/>
                </a:solidFill>
                <a:latin typeface="Calibri" panose="020F0502020204030204"/>
              </a:rPr>
              <a:t>116   A  5-12</a:t>
            </a:r>
            <a:endParaRPr kumimoji="0" lang="nl-NL" sz="1600" b="0" i="0" u="none" strike="noStrike" kern="1200" cap="none" spc="0" normalizeH="0" baseline="0" noProof="0" dirty="0">
              <a:ln>
                <a:noFill/>
              </a:ln>
              <a:solidFill>
                <a:srgbClr val="FCD0E1"/>
              </a:solidFill>
              <a:effectLst/>
              <a:uLnTx/>
              <a:uFillTx/>
              <a:latin typeface="Calibri" panose="020F0502020204030204"/>
              <a:ea typeface="+mn-ea"/>
              <a:cs typeface="+mn-cs"/>
            </a:endParaRPr>
          </a:p>
        </p:txBody>
      </p:sp>
      <p:sp>
        <p:nvSpPr>
          <p:cNvPr id="55" name="Rechthoek: afgeronde hoeken 54">
            <a:hlinkClick r:id="rId37" action="ppaction://hlinksldjump"/>
            <a:extLst>
              <a:ext uri="{FF2B5EF4-FFF2-40B4-BE49-F238E27FC236}">
                <a16:creationId xmlns:a16="http://schemas.microsoft.com/office/drawing/2014/main" id="{83F35AC0-8EDF-472E-8EFD-787150C202E3}"/>
              </a:ext>
            </a:extLst>
          </p:cNvPr>
          <p:cNvSpPr>
            <a:spLocks/>
          </p:cNvSpPr>
          <p:nvPr/>
        </p:nvSpPr>
        <p:spPr>
          <a:xfrm>
            <a:off x="7915486" y="2197568"/>
            <a:ext cx="2160000" cy="360000"/>
          </a:xfrm>
          <a:prstGeom prst="roundRect">
            <a:avLst/>
          </a:prstGeom>
          <a:solidFill>
            <a:srgbClr val="0E1509"/>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dirty="0">
                <a:solidFill>
                  <a:srgbClr val="FCD0E1"/>
                </a:solidFill>
                <a:latin typeface="Calibri" panose="020F0502020204030204"/>
              </a:rPr>
              <a:t>116   B  1-7</a:t>
            </a:r>
            <a:endParaRPr kumimoji="0" lang="nl-NL" sz="1600" b="0" i="0" u="none" strike="noStrike" kern="1200" cap="none" spc="0" normalizeH="0" baseline="0" noProof="0" dirty="0">
              <a:ln>
                <a:noFill/>
              </a:ln>
              <a:solidFill>
                <a:srgbClr val="FCD0E1"/>
              </a:solidFill>
              <a:effectLst/>
              <a:uLnTx/>
              <a:uFillTx/>
              <a:latin typeface="Calibri" panose="020F0502020204030204"/>
              <a:ea typeface="+mn-ea"/>
              <a:cs typeface="+mn-cs"/>
            </a:endParaRPr>
          </a:p>
        </p:txBody>
      </p:sp>
      <p:sp>
        <p:nvSpPr>
          <p:cNvPr id="56" name="Rechthoek: afgeronde hoeken 55">
            <a:hlinkClick r:id="rId38" action="ppaction://hlinksldjump"/>
            <a:extLst>
              <a:ext uri="{FF2B5EF4-FFF2-40B4-BE49-F238E27FC236}">
                <a16:creationId xmlns:a16="http://schemas.microsoft.com/office/drawing/2014/main" id="{BFD2BE70-F51B-4C57-B5F9-6728B2A4120E}"/>
              </a:ext>
            </a:extLst>
          </p:cNvPr>
          <p:cNvSpPr>
            <a:spLocks/>
          </p:cNvSpPr>
          <p:nvPr/>
        </p:nvSpPr>
        <p:spPr>
          <a:xfrm>
            <a:off x="7915486" y="2593568"/>
            <a:ext cx="2160000" cy="360000"/>
          </a:xfrm>
          <a:prstGeom prst="roundRect">
            <a:avLst/>
          </a:prstGeom>
          <a:solidFill>
            <a:srgbClr val="0E1509"/>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dirty="0">
                <a:solidFill>
                  <a:srgbClr val="FCD0E1"/>
                </a:solidFill>
                <a:latin typeface="Calibri" panose="020F0502020204030204"/>
              </a:rPr>
              <a:t>116   B  7-14</a:t>
            </a:r>
            <a:endParaRPr kumimoji="0" lang="nl-NL" sz="1600" b="0" i="0" u="none" strike="noStrike" kern="1200" cap="none" spc="0" normalizeH="0" baseline="0" noProof="0" dirty="0">
              <a:ln>
                <a:noFill/>
              </a:ln>
              <a:solidFill>
                <a:srgbClr val="FCD0E1"/>
              </a:solidFill>
              <a:effectLst/>
              <a:uLnTx/>
              <a:uFillTx/>
              <a:latin typeface="Calibri" panose="020F0502020204030204"/>
              <a:ea typeface="+mn-ea"/>
              <a:cs typeface="+mn-cs"/>
            </a:endParaRPr>
          </a:p>
        </p:txBody>
      </p:sp>
      <p:sp>
        <p:nvSpPr>
          <p:cNvPr id="57" name="Rechthoek: afgeronde hoeken 56">
            <a:hlinkClick r:id="rId39" action="ppaction://hlinksldjump"/>
            <a:extLst>
              <a:ext uri="{FF2B5EF4-FFF2-40B4-BE49-F238E27FC236}">
                <a16:creationId xmlns:a16="http://schemas.microsoft.com/office/drawing/2014/main" id="{5CE4BACD-934F-4B01-9B42-D4E6A7548E59}"/>
              </a:ext>
            </a:extLst>
          </p:cNvPr>
          <p:cNvSpPr>
            <a:spLocks/>
          </p:cNvSpPr>
          <p:nvPr/>
        </p:nvSpPr>
        <p:spPr>
          <a:xfrm>
            <a:off x="7915486" y="2989568"/>
            <a:ext cx="2160000" cy="360000"/>
          </a:xfrm>
          <a:prstGeom prst="roundRect">
            <a:avLst/>
          </a:prstGeom>
          <a:solidFill>
            <a:srgbClr val="0E1509"/>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dirty="0">
                <a:solidFill>
                  <a:srgbClr val="FCD0E1"/>
                </a:solidFill>
                <a:latin typeface="Calibri" panose="020F0502020204030204"/>
              </a:rPr>
              <a:t>116   B  14-19</a:t>
            </a:r>
            <a:endParaRPr kumimoji="0" lang="nl-NL" sz="1600" b="0" i="0" u="none" strike="noStrike" kern="1200" cap="none" spc="0" normalizeH="0" baseline="0" noProof="0" dirty="0">
              <a:ln>
                <a:noFill/>
              </a:ln>
              <a:solidFill>
                <a:srgbClr val="FCD0E1"/>
              </a:solidFill>
              <a:effectLst/>
              <a:uLnTx/>
              <a:uFillTx/>
              <a:latin typeface="Calibri" panose="020F0502020204030204"/>
              <a:ea typeface="+mn-ea"/>
              <a:cs typeface="+mn-cs"/>
            </a:endParaRPr>
          </a:p>
        </p:txBody>
      </p:sp>
      <p:sp>
        <p:nvSpPr>
          <p:cNvPr id="58" name="Rechthoek: afgeronde hoeken 57">
            <a:hlinkClick r:id="rId40" action="ppaction://hlinksldjump"/>
            <a:extLst>
              <a:ext uri="{FF2B5EF4-FFF2-40B4-BE49-F238E27FC236}">
                <a16:creationId xmlns:a16="http://schemas.microsoft.com/office/drawing/2014/main" id="{41B0232C-A379-4DC1-9B19-C8B3AA62D7FF}"/>
              </a:ext>
            </a:extLst>
          </p:cNvPr>
          <p:cNvSpPr/>
          <p:nvPr/>
        </p:nvSpPr>
        <p:spPr>
          <a:xfrm>
            <a:off x="7915486" y="1405568"/>
            <a:ext cx="2160000" cy="360000"/>
          </a:xfrm>
          <a:prstGeom prst="roundRect">
            <a:avLst/>
          </a:prstGeom>
          <a:solidFill>
            <a:srgbClr val="0E1509"/>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dirty="0">
                <a:solidFill>
                  <a:srgbClr val="FCD0E1"/>
                </a:solidFill>
                <a:latin typeface="Calibri" panose="020F0502020204030204"/>
              </a:rPr>
              <a:t>116   A  1-5</a:t>
            </a:r>
            <a:endParaRPr kumimoji="0" lang="nl-NL" sz="1600" b="0" i="0" u="none" strike="noStrike" kern="1200" cap="none" spc="0" normalizeH="0" baseline="0" noProof="0" dirty="0">
              <a:ln>
                <a:noFill/>
              </a:ln>
              <a:solidFill>
                <a:srgbClr val="FCD0E1"/>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DD53A805-CB30-4A4A-BDBF-44A8FB08B999}"/>
              </a:ext>
            </a:extLst>
          </p:cNvPr>
          <p:cNvSpPr txBox="1"/>
          <p:nvPr/>
        </p:nvSpPr>
        <p:spPr>
          <a:xfrm>
            <a:off x="641337" y="688002"/>
            <a:ext cx="1543802" cy="369332"/>
          </a:xfrm>
          <a:prstGeom prst="rect">
            <a:avLst/>
          </a:prstGeom>
          <a:noFill/>
        </p:spPr>
        <p:txBody>
          <a:bodyPr wrap="square" rtlCol="0">
            <a:spAutoFit/>
          </a:bodyPr>
          <a:lstStyle/>
          <a:p>
            <a:r>
              <a:rPr lang="nl-NL" dirty="0" err="1">
                <a:solidFill>
                  <a:srgbClr val="FFFF00"/>
                </a:solidFill>
              </a:rPr>
              <a:t>Epistula</a:t>
            </a:r>
            <a:r>
              <a:rPr lang="nl-NL" dirty="0">
                <a:solidFill>
                  <a:srgbClr val="FFFF00"/>
                </a:solidFill>
              </a:rPr>
              <a:t> 107</a:t>
            </a:r>
          </a:p>
        </p:txBody>
      </p:sp>
      <p:sp>
        <p:nvSpPr>
          <p:cNvPr id="59" name="Tekstvak 58">
            <a:extLst>
              <a:ext uri="{FF2B5EF4-FFF2-40B4-BE49-F238E27FC236}">
                <a16:creationId xmlns:a16="http://schemas.microsoft.com/office/drawing/2014/main" id="{B605B614-7612-40DE-84FA-888CC5357E66}"/>
              </a:ext>
            </a:extLst>
          </p:cNvPr>
          <p:cNvSpPr txBox="1"/>
          <p:nvPr/>
        </p:nvSpPr>
        <p:spPr>
          <a:xfrm>
            <a:off x="3093885" y="688002"/>
            <a:ext cx="1427522" cy="369332"/>
          </a:xfrm>
          <a:prstGeom prst="rect">
            <a:avLst/>
          </a:prstGeom>
          <a:noFill/>
        </p:spPr>
        <p:txBody>
          <a:bodyPr wrap="square" rtlCol="0">
            <a:spAutoFit/>
          </a:bodyPr>
          <a:lstStyle/>
          <a:p>
            <a:r>
              <a:rPr lang="nl-NL" dirty="0" err="1">
                <a:solidFill>
                  <a:srgbClr val="FFFF00"/>
                </a:solidFill>
              </a:rPr>
              <a:t>Epistula</a:t>
            </a:r>
            <a:r>
              <a:rPr lang="nl-NL" dirty="0">
                <a:solidFill>
                  <a:srgbClr val="FFFF00"/>
                </a:solidFill>
              </a:rPr>
              <a:t> 116</a:t>
            </a:r>
          </a:p>
        </p:txBody>
      </p:sp>
      <p:sp>
        <p:nvSpPr>
          <p:cNvPr id="60" name="Rechthoek: afgeronde hoeken 59">
            <a:hlinkClick r:id="rId41" action="ppaction://hlinksldjump"/>
            <a:extLst>
              <a:ext uri="{FF2B5EF4-FFF2-40B4-BE49-F238E27FC236}">
                <a16:creationId xmlns:a16="http://schemas.microsoft.com/office/drawing/2014/main" id="{7A89E62C-F382-4CD6-BC40-ADA4A5B67A1E}"/>
              </a:ext>
            </a:extLst>
          </p:cNvPr>
          <p:cNvSpPr>
            <a:spLocks/>
          </p:cNvSpPr>
          <p:nvPr/>
        </p:nvSpPr>
        <p:spPr>
          <a:xfrm>
            <a:off x="5395486" y="3786696"/>
            <a:ext cx="2160000" cy="360000"/>
          </a:xfrm>
          <a:prstGeom prst="roundRect">
            <a:avLst/>
          </a:prstGeom>
          <a:solidFill>
            <a:srgbClr val="00153E"/>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a:solidFill>
                  <a:srgbClr val="00B0F0"/>
                </a:solidFill>
                <a:latin typeface="Calibri" panose="020F0502020204030204"/>
              </a:rPr>
              <a:t>116   C  7-14</a:t>
            </a:r>
            <a:endParaRPr kumimoji="0" lang="nl-NL"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Rechthoek: afgeronde hoeken 60">
            <a:hlinkClick r:id="rId42" action="ppaction://hlinksldjump"/>
            <a:extLst>
              <a:ext uri="{FF2B5EF4-FFF2-40B4-BE49-F238E27FC236}">
                <a16:creationId xmlns:a16="http://schemas.microsoft.com/office/drawing/2014/main" id="{C142775F-E7AC-4B98-BFD9-0F4852229E9D}"/>
              </a:ext>
            </a:extLst>
          </p:cNvPr>
          <p:cNvSpPr>
            <a:spLocks/>
          </p:cNvSpPr>
          <p:nvPr/>
        </p:nvSpPr>
        <p:spPr>
          <a:xfrm>
            <a:off x="5395486" y="4182696"/>
            <a:ext cx="2160000" cy="360000"/>
          </a:xfrm>
          <a:prstGeom prst="roundRect">
            <a:avLst/>
          </a:prstGeom>
          <a:solidFill>
            <a:srgbClr val="00153E"/>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a:solidFill>
                  <a:srgbClr val="00B0F0"/>
                </a:solidFill>
                <a:latin typeface="Calibri" panose="020F0502020204030204"/>
              </a:rPr>
              <a:t>116   C  14-19</a:t>
            </a:r>
            <a:endParaRPr kumimoji="0" lang="nl-NL"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Rechthoek: afgeronde hoeken 69">
            <a:hlinkClick r:id="rId43" action="ppaction://hlinksldjump"/>
            <a:extLst>
              <a:ext uri="{FF2B5EF4-FFF2-40B4-BE49-F238E27FC236}">
                <a16:creationId xmlns:a16="http://schemas.microsoft.com/office/drawing/2014/main" id="{C60D5520-5677-4256-A95D-F827D7B5487D}"/>
              </a:ext>
            </a:extLst>
          </p:cNvPr>
          <p:cNvSpPr>
            <a:spLocks/>
          </p:cNvSpPr>
          <p:nvPr/>
        </p:nvSpPr>
        <p:spPr>
          <a:xfrm>
            <a:off x="5395486" y="4578696"/>
            <a:ext cx="2160000" cy="360000"/>
          </a:xfrm>
          <a:prstGeom prst="roundRect">
            <a:avLst/>
          </a:prstGeom>
          <a:solidFill>
            <a:srgbClr val="00153E"/>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a:solidFill>
                  <a:srgbClr val="00B0F0"/>
                </a:solidFill>
                <a:latin typeface="Calibri" panose="020F0502020204030204"/>
              </a:rPr>
              <a:t>116   D  1-4</a:t>
            </a:r>
            <a:endParaRPr kumimoji="0" lang="nl-NL"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Rechthoek: afgeronde hoeken 70">
            <a:hlinkClick r:id="rId44" action="ppaction://hlinksldjump"/>
            <a:extLst>
              <a:ext uri="{FF2B5EF4-FFF2-40B4-BE49-F238E27FC236}">
                <a16:creationId xmlns:a16="http://schemas.microsoft.com/office/drawing/2014/main" id="{176DBF04-5AA0-4F83-B68C-12695502F4E4}"/>
              </a:ext>
            </a:extLst>
          </p:cNvPr>
          <p:cNvSpPr>
            <a:spLocks/>
          </p:cNvSpPr>
          <p:nvPr/>
        </p:nvSpPr>
        <p:spPr>
          <a:xfrm>
            <a:off x="5395486" y="4974696"/>
            <a:ext cx="2160000" cy="360000"/>
          </a:xfrm>
          <a:prstGeom prst="roundRect">
            <a:avLst/>
          </a:prstGeom>
          <a:solidFill>
            <a:srgbClr val="00153E"/>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a:solidFill>
                  <a:srgbClr val="00B0F0"/>
                </a:solidFill>
                <a:latin typeface="Calibri" panose="020F0502020204030204"/>
              </a:rPr>
              <a:t>116   D  5-11</a:t>
            </a:r>
            <a:endParaRPr kumimoji="0" lang="nl-NL"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echthoek: afgeronde hoeken 71">
            <a:hlinkClick r:id="rId45" action="ppaction://hlinksldjump"/>
            <a:extLst>
              <a:ext uri="{FF2B5EF4-FFF2-40B4-BE49-F238E27FC236}">
                <a16:creationId xmlns:a16="http://schemas.microsoft.com/office/drawing/2014/main" id="{9732C14E-AAD3-4BEA-9F53-AF167C21EC16}"/>
              </a:ext>
            </a:extLst>
          </p:cNvPr>
          <p:cNvSpPr/>
          <p:nvPr/>
        </p:nvSpPr>
        <p:spPr>
          <a:xfrm>
            <a:off x="5395486" y="3390696"/>
            <a:ext cx="2160000" cy="360000"/>
          </a:xfrm>
          <a:prstGeom prst="roundRect">
            <a:avLst/>
          </a:prstGeom>
          <a:solidFill>
            <a:srgbClr val="00153E"/>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a:solidFill>
                  <a:srgbClr val="00B0F0"/>
                </a:solidFill>
                <a:latin typeface="Calibri" panose="020F0502020204030204"/>
              </a:rPr>
              <a:t>116   C  1-6</a:t>
            </a:r>
            <a:endParaRPr kumimoji="0" lang="nl-NL" sz="16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
        <p:nvSpPr>
          <p:cNvPr id="73" name="Rechthoek: afgeronde hoeken 72">
            <a:hlinkClick r:id="rId46" action="ppaction://hlinksldjump"/>
            <a:extLst>
              <a:ext uri="{FF2B5EF4-FFF2-40B4-BE49-F238E27FC236}">
                <a16:creationId xmlns:a16="http://schemas.microsoft.com/office/drawing/2014/main" id="{B40C65C9-5D49-4CA4-93D3-BFD086EC8E4A}"/>
              </a:ext>
            </a:extLst>
          </p:cNvPr>
          <p:cNvSpPr>
            <a:spLocks/>
          </p:cNvSpPr>
          <p:nvPr/>
        </p:nvSpPr>
        <p:spPr>
          <a:xfrm>
            <a:off x="7915486" y="3786696"/>
            <a:ext cx="2160000" cy="360000"/>
          </a:xfrm>
          <a:prstGeom prst="roundRect">
            <a:avLst/>
          </a:prstGeom>
          <a:solidFill>
            <a:srgbClr val="0E1509"/>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a:solidFill>
                  <a:srgbClr val="FCD0E1"/>
                </a:solidFill>
                <a:latin typeface="Calibri" panose="020F0502020204030204"/>
              </a:rPr>
              <a:t>116   C  7-14</a:t>
            </a:r>
            <a:endParaRPr kumimoji="0" lang="nl-NL" sz="1600" b="0" i="0" u="none" strike="noStrike" kern="1200" cap="none" spc="0" normalizeH="0" baseline="0" noProof="0" dirty="0">
              <a:ln>
                <a:noFill/>
              </a:ln>
              <a:solidFill>
                <a:srgbClr val="FCD0E1"/>
              </a:solidFill>
              <a:effectLst/>
              <a:uLnTx/>
              <a:uFillTx/>
              <a:latin typeface="Calibri" panose="020F0502020204030204"/>
              <a:ea typeface="+mn-ea"/>
              <a:cs typeface="+mn-cs"/>
            </a:endParaRPr>
          </a:p>
        </p:txBody>
      </p:sp>
      <p:sp>
        <p:nvSpPr>
          <p:cNvPr id="74" name="Rechthoek: afgeronde hoeken 73">
            <a:hlinkClick r:id="rId47" action="ppaction://hlinksldjump"/>
            <a:extLst>
              <a:ext uri="{FF2B5EF4-FFF2-40B4-BE49-F238E27FC236}">
                <a16:creationId xmlns:a16="http://schemas.microsoft.com/office/drawing/2014/main" id="{C48A1056-C28F-4FF8-B5F9-28849A67395E}"/>
              </a:ext>
            </a:extLst>
          </p:cNvPr>
          <p:cNvSpPr>
            <a:spLocks/>
          </p:cNvSpPr>
          <p:nvPr/>
        </p:nvSpPr>
        <p:spPr>
          <a:xfrm>
            <a:off x="7915486" y="4182696"/>
            <a:ext cx="2160000" cy="360000"/>
          </a:xfrm>
          <a:prstGeom prst="roundRect">
            <a:avLst/>
          </a:prstGeom>
          <a:solidFill>
            <a:srgbClr val="0E1509"/>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a:solidFill>
                  <a:srgbClr val="FCD0E1"/>
                </a:solidFill>
                <a:latin typeface="Calibri" panose="020F0502020204030204"/>
              </a:rPr>
              <a:t>116   C  14-19</a:t>
            </a:r>
            <a:endParaRPr kumimoji="0" lang="nl-NL" sz="1600" b="0" i="0" u="none" strike="noStrike" kern="1200" cap="none" spc="0" normalizeH="0" baseline="0" noProof="0" dirty="0">
              <a:ln>
                <a:noFill/>
              </a:ln>
              <a:solidFill>
                <a:srgbClr val="FCD0E1"/>
              </a:solidFill>
              <a:effectLst/>
              <a:uLnTx/>
              <a:uFillTx/>
              <a:latin typeface="Calibri" panose="020F0502020204030204"/>
              <a:ea typeface="+mn-ea"/>
              <a:cs typeface="+mn-cs"/>
            </a:endParaRPr>
          </a:p>
        </p:txBody>
      </p:sp>
      <p:sp>
        <p:nvSpPr>
          <p:cNvPr id="75" name="Rechthoek: afgeronde hoeken 74">
            <a:hlinkClick r:id="rId48" action="ppaction://hlinksldjump"/>
            <a:extLst>
              <a:ext uri="{FF2B5EF4-FFF2-40B4-BE49-F238E27FC236}">
                <a16:creationId xmlns:a16="http://schemas.microsoft.com/office/drawing/2014/main" id="{F4F02A19-9C9B-4B44-8912-A34B5C5D5DF8}"/>
              </a:ext>
            </a:extLst>
          </p:cNvPr>
          <p:cNvSpPr>
            <a:spLocks/>
          </p:cNvSpPr>
          <p:nvPr/>
        </p:nvSpPr>
        <p:spPr>
          <a:xfrm>
            <a:off x="7915486" y="4578696"/>
            <a:ext cx="2160000" cy="360000"/>
          </a:xfrm>
          <a:prstGeom prst="roundRect">
            <a:avLst/>
          </a:prstGeom>
          <a:solidFill>
            <a:srgbClr val="0E1509"/>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a:solidFill>
                  <a:srgbClr val="FCD0E1"/>
                </a:solidFill>
                <a:latin typeface="Calibri" panose="020F0502020204030204"/>
              </a:rPr>
              <a:t>116   D  1-4</a:t>
            </a:r>
            <a:endParaRPr kumimoji="0" lang="nl-NL" sz="1600" b="0" i="0" u="none" strike="noStrike" kern="1200" cap="none" spc="0" normalizeH="0" baseline="0" noProof="0" dirty="0">
              <a:ln>
                <a:noFill/>
              </a:ln>
              <a:solidFill>
                <a:srgbClr val="FCD0E1"/>
              </a:solidFill>
              <a:effectLst/>
              <a:uLnTx/>
              <a:uFillTx/>
              <a:latin typeface="Calibri" panose="020F0502020204030204"/>
              <a:ea typeface="+mn-ea"/>
              <a:cs typeface="+mn-cs"/>
            </a:endParaRPr>
          </a:p>
        </p:txBody>
      </p:sp>
      <p:sp>
        <p:nvSpPr>
          <p:cNvPr id="76" name="Rechthoek: afgeronde hoeken 75">
            <a:hlinkClick r:id="rId49" action="ppaction://hlinksldjump"/>
            <a:extLst>
              <a:ext uri="{FF2B5EF4-FFF2-40B4-BE49-F238E27FC236}">
                <a16:creationId xmlns:a16="http://schemas.microsoft.com/office/drawing/2014/main" id="{B36A1F3F-7380-4F00-AFD8-B1B3C2D8910B}"/>
              </a:ext>
            </a:extLst>
          </p:cNvPr>
          <p:cNvSpPr>
            <a:spLocks/>
          </p:cNvSpPr>
          <p:nvPr/>
        </p:nvSpPr>
        <p:spPr>
          <a:xfrm>
            <a:off x="7915486" y="4974696"/>
            <a:ext cx="2160000" cy="360000"/>
          </a:xfrm>
          <a:prstGeom prst="roundRect">
            <a:avLst/>
          </a:prstGeom>
          <a:solidFill>
            <a:srgbClr val="0E1509"/>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a:solidFill>
                  <a:srgbClr val="FCD0E1"/>
                </a:solidFill>
                <a:latin typeface="Calibri" panose="020F0502020204030204"/>
              </a:rPr>
              <a:t>116   D  5-11</a:t>
            </a:r>
            <a:endParaRPr kumimoji="0" lang="nl-NL" sz="1600" b="0" i="0" u="none" strike="noStrike" kern="1200" cap="none" spc="0" normalizeH="0" baseline="0" noProof="0" dirty="0">
              <a:ln>
                <a:noFill/>
              </a:ln>
              <a:solidFill>
                <a:srgbClr val="FCD0E1"/>
              </a:solidFill>
              <a:effectLst/>
              <a:uLnTx/>
              <a:uFillTx/>
              <a:latin typeface="Calibri" panose="020F0502020204030204"/>
              <a:ea typeface="+mn-ea"/>
              <a:cs typeface="+mn-cs"/>
            </a:endParaRPr>
          </a:p>
        </p:txBody>
      </p:sp>
      <p:sp>
        <p:nvSpPr>
          <p:cNvPr id="77" name="Rechthoek: afgeronde hoeken 76">
            <a:hlinkClick r:id="rId50" action="ppaction://hlinksldjump"/>
            <a:extLst>
              <a:ext uri="{FF2B5EF4-FFF2-40B4-BE49-F238E27FC236}">
                <a16:creationId xmlns:a16="http://schemas.microsoft.com/office/drawing/2014/main" id="{D6AA235C-6176-404E-8FF9-18516CCEDD48}"/>
              </a:ext>
            </a:extLst>
          </p:cNvPr>
          <p:cNvSpPr/>
          <p:nvPr/>
        </p:nvSpPr>
        <p:spPr>
          <a:xfrm>
            <a:off x="7915486" y="3390696"/>
            <a:ext cx="2160000" cy="360000"/>
          </a:xfrm>
          <a:prstGeom prst="roundRect">
            <a:avLst/>
          </a:prstGeom>
          <a:solidFill>
            <a:srgbClr val="0E1509"/>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a:solidFill>
                  <a:srgbClr val="FCD0E1"/>
                </a:solidFill>
                <a:latin typeface="Calibri" panose="020F0502020204030204"/>
              </a:rPr>
              <a:t>116   C  1-6</a:t>
            </a:r>
            <a:endParaRPr kumimoji="0" lang="nl-NL" sz="1600" b="0" i="0" u="none" strike="noStrike" kern="1200" cap="none" spc="0" normalizeH="0" baseline="0" noProof="0" dirty="0">
              <a:ln>
                <a:noFill/>
              </a:ln>
              <a:solidFill>
                <a:srgbClr val="FCD0E1"/>
              </a:solidFill>
              <a:effectLst/>
              <a:uLnTx/>
              <a:uFillTx/>
              <a:latin typeface="Calibri" panose="020F0502020204030204"/>
              <a:ea typeface="+mn-ea"/>
              <a:cs typeface="+mn-cs"/>
            </a:endParaRPr>
          </a:p>
        </p:txBody>
      </p:sp>
      <p:sp>
        <p:nvSpPr>
          <p:cNvPr id="78" name="Rechthoek: afgeronde hoeken 77">
            <a:hlinkClick r:id="rId51" action="ppaction://hlinksldjump"/>
            <a:extLst>
              <a:ext uri="{FF2B5EF4-FFF2-40B4-BE49-F238E27FC236}">
                <a16:creationId xmlns:a16="http://schemas.microsoft.com/office/drawing/2014/main" id="{8001B472-36E0-4E61-9332-70B92A4A3091}"/>
              </a:ext>
            </a:extLst>
          </p:cNvPr>
          <p:cNvSpPr>
            <a:spLocks/>
          </p:cNvSpPr>
          <p:nvPr/>
        </p:nvSpPr>
        <p:spPr>
          <a:xfrm>
            <a:off x="5401582" y="5373984"/>
            <a:ext cx="2160000" cy="360000"/>
          </a:xfrm>
          <a:prstGeom prst="roundRect">
            <a:avLst/>
          </a:prstGeom>
          <a:solidFill>
            <a:srgbClr val="00153E"/>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a:solidFill>
                  <a:srgbClr val="00B0F0"/>
                </a:solidFill>
                <a:latin typeface="Calibri" panose="020F0502020204030204"/>
              </a:rPr>
              <a:t>116   D  11-16</a:t>
            </a:r>
            <a:endParaRPr kumimoji="0" lang="nl-NL"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hthoek: afgeronde hoeken 78">
            <a:hlinkClick r:id="rId52" action="ppaction://hlinksldjump"/>
            <a:extLst>
              <a:ext uri="{FF2B5EF4-FFF2-40B4-BE49-F238E27FC236}">
                <a16:creationId xmlns:a16="http://schemas.microsoft.com/office/drawing/2014/main" id="{D123579E-9922-44E6-B1CE-9B395CEB8AD5}"/>
              </a:ext>
            </a:extLst>
          </p:cNvPr>
          <p:cNvSpPr>
            <a:spLocks/>
          </p:cNvSpPr>
          <p:nvPr/>
        </p:nvSpPr>
        <p:spPr>
          <a:xfrm>
            <a:off x="7921582" y="5373984"/>
            <a:ext cx="2160000" cy="360000"/>
          </a:xfrm>
          <a:prstGeom prst="roundRect">
            <a:avLst/>
          </a:prstGeom>
          <a:solidFill>
            <a:srgbClr val="0E1509"/>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a:solidFill>
                  <a:srgbClr val="FCD0E1"/>
                </a:solidFill>
                <a:latin typeface="Calibri" panose="020F0502020204030204"/>
              </a:rPr>
              <a:t>116   D  11-16</a:t>
            </a:r>
            <a:endParaRPr kumimoji="0" lang="nl-NL" sz="1600" b="0" i="0" u="none" strike="noStrike" kern="1200" cap="none" spc="0" normalizeH="0" baseline="0" noProof="0" dirty="0">
              <a:ln>
                <a:noFill/>
              </a:ln>
              <a:solidFill>
                <a:srgbClr val="FCD0E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5799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20</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B (p.159)	r. 1</a:t>
            </a:r>
          </a:p>
        </p:txBody>
      </p:sp>
      <p:sp>
        <p:nvSpPr>
          <p:cNvPr id="2" name="Pijl: omlaag 1">
            <a:hlinkClick r:id="" action="ppaction://noaction"/>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2"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pic>
        <p:nvPicPr>
          <p:cNvPr id="1028" name="Picture 4" descr="The Death of Seneca (David) - Wikipedia">
            <a:extLst>
              <a:ext uri="{FF2B5EF4-FFF2-40B4-BE49-F238E27FC236}">
                <a16:creationId xmlns:a16="http://schemas.microsoft.com/office/drawing/2014/main" id="{C8329599-D719-46FE-81B2-8AC7C80882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00" y="540000"/>
            <a:ext cx="7314657" cy="5760000"/>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AF78ED9B-77A0-457D-A1CD-C6D278B17110}"/>
              </a:ext>
            </a:extLst>
          </p:cNvPr>
          <p:cNvSpPr txBox="1"/>
          <p:nvPr/>
        </p:nvSpPr>
        <p:spPr>
          <a:xfrm>
            <a:off x="7755578" y="6009904"/>
            <a:ext cx="1524764" cy="369332"/>
          </a:xfrm>
          <a:prstGeom prst="rect">
            <a:avLst/>
          </a:prstGeom>
          <a:noFill/>
        </p:spPr>
        <p:txBody>
          <a:bodyPr wrap="square" rtlCol="0">
            <a:spAutoFit/>
          </a:bodyPr>
          <a:lstStyle/>
          <a:p>
            <a:pPr algn="l"/>
            <a:r>
              <a:rPr lang="nl-NL">
                <a:solidFill>
                  <a:schemeClr val="accent4">
                    <a:lumMod val="20000"/>
                    <a:lumOff val="80000"/>
                  </a:schemeClr>
                </a:solidFill>
              </a:rPr>
              <a:t>David</a:t>
            </a:r>
          </a:p>
        </p:txBody>
      </p:sp>
    </p:spTree>
    <p:extLst>
      <p:ext uri="{BB962C8B-B14F-4D97-AF65-F5344CB8AC3E}">
        <p14:creationId xmlns:p14="http://schemas.microsoft.com/office/powerpoint/2010/main" val="2228913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21</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B (p.159)	r. 1</a:t>
            </a:r>
          </a:p>
        </p:txBody>
      </p:sp>
      <p:sp>
        <p:nvSpPr>
          <p:cNvPr id="2" name="Pijl: omlaag 1">
            <a:hlinkClick r:id="" action="ppaction://noaction"/>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2"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
        <p:nvSpPr>
          <p:cNvPr id="3" name="Tekstvak 2">
            <a:extLst>
              <a:ext uri="{FF2B5EF4-FFF2-40B4-BE49-F238E27FC236}">
                <a16:creationId xmlns:a16="http://schemas.microsoft.com/office/drawing/2014/main" id="{55799FBA-7785-463C-8703-C24BA4A2E119}"/>
              </a:ext>
            </a:extLst>
          </p:cNvPr>
          <p:cNvSpPr txBox="1"/>
          <p:nvPr/>
        </p:nvSpPr>
        <p:spPr>
          <a:xfrm>
            <a:off x="155447" y="749808"/>
            <a:ext cx="11947414" cy="4708981"/>
          </a:xfrm>
          <a:prstGeom prst="rect">
            <a:avLst/>
          </a:prstGeom>
          <a:noFill/>
        </p:spPr>
        <p:txBody>
          <a:bodyPr wrap="square" rtlCol="0">
            <a:spAutoFit/>
          </a:bodyPr>
          <a:lstStyle/>
          <a:p>
            <a:pPr algn="l"/>
            <a:r>
              <a:rPr lang="nl-NL" sz="2000">
                <a:solidFill>
                  <a:schemeClr val="accent1">
                    <a:lumMod val="40000"/>
                    <a:lumOff val="60000"/>
                  </a:schemeClr>
                </a:solidFill>
              </a:rPr>
              <a:t>Tacitus, Annales XV, 62 – 64 (Ben Bijnsdorp)</a:t>
            </a:r>
          </a:p>
          <a:p>
            <a:pPr algn="l"/>
            <a:endParaRPr lang="nl-NL" sz="2000">
              <a:solidFill>
                <a:schemeClr val="accent1">
                  <a:lumMod val="40000"/>
                  <a:lumOff val="60000"/>
                </a:schemeClr>
              </a:solidFill>
            </a:endParaRPr>
          </a:p>
          <a:p>
            <a:pPr algn="l"/>
            <a:r>
              <a:rPr lang="nl-NL" sz="2000">
                <a:solidFill>
                  <a:schemeClr val="accent1">
                    <a:lumMod val="40000"/>
                    <a:lumOff val="60000"/>
                  </a:schemeClr>
                </a:solidFill>
              </a:rPr>
              <a:t>Zonder een spier te vertrekken vroeg deze om de schrijftafels van zijn testament; en toen de centurio dit weigerde wendde hij zich tot zijn vrienden en benadrukte dat hij, nu hij belemmerd werd dank te brengen voor hun verdiensten, hij slechts één ding, maar wel het mooiste dat hij had, namelijk het beeld van zijn leven, naliet; als zij dit indachtig zouden zijn dan zouden zij de roem verwerven van een hoogstaand leven als beloning voor hun zo hechte vriendschap. Tegelijkertijd riep hij hun tranen, nu eens met gemoedelijke woorden, dan weer serieuzer, alsof hij hen tot de orde riep, op tot flinkheid en vroeg waar nu de voorschriften van de wijsheid gebleven waren, waar de gedurende zoveel jaren overdachte houding tegenover dreigingen ? Voor wie was de wreedheid van Nero immers onbekend geweest? En niets anders restte er toch nog na de moord op zijn moeder en broer dan daar de moord op zijn opvoeder en leraar aan toe te voegen! Toen hij deze en dergelijke woorden als het ware voor allen gesproken had omhelsde hij zijn vrouw, en, aangedaan tegen zijn tot dan toe aan de dag gelegde onverstoorbaarheid in, vroeg en bad hij haar om haar verdriet te matigen en die niet voor altijd op zich te nemen maar het gemis van haar man door de overdenking van zijn deugdelijk geleid leven te dragen met hoogstaande troost. </a:t>
            </a:r>
            <a:endParaRPr lang="nl-NL" sz="2000">
              <a:solidFill>
                <a:srgbClr val="FFFF00"/>
              </a:solidFill>
            </a:endParaRPr>
          </a:p>
        </p:txBody>
      </p:sp>
    </p:spTree>
    <p:extLst>
      <p:ext uri="{BB962C8B-B14F-4D97-AF65-F5344CB8AC3E}">
        <p14:creationId xmlns:p14="http://schemas.microsoft.com/office/powerpoint/2010/main" val="2738706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22</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B (p.159)	r. 1</a:t>
            </a:r>
          </a:p>
        </p:txBody>
      </p:sp>
      <p:sp>
        <p:nvSpPr>
          <p:cNvPr id="2" name="Pijl: omlaag 1">
            <a:hlinkClick r:id="" action="ppaction://noaction"/>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2"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
        <p:nvSpPr>
          <p:cNvPr id="3" name="Tekstvak 2">
            <a:extLst>
              <a:ext uri="{FF2B5EF4-FFF2-40B4-BE49-F238E27FC236}">
                <a16:creationId xmlns:a16="http://schemas.microsoft.com/office/drawing/2014/main" id="{55799FBA-7785-463C-8703-C24BA4A2E119}"/>
              </a:ext>
            </a:extLst>
          </p:cNvPr>
          <p:cNvSpPr txBox="1"/>
          <p:nvPr/>
        </p:nvSpPr>
        <p:spPr>
          <a:xfrm>
            <a:off x="155447" y="749808"/>
            <a:ext cx="11947414" cy="5324535"/>
          </a:xfrm>
          <a:prstGeom prst="rect">
            <a:avLst/>
          </a:prstGeom>
          <a:noFill/>
        </p:spPr>
        <p:txBody>
          <a:bodyPr wrap="square" rtlCol="0">
            <a:spAutoFit/>
          </a:bodyPr>
          <a:lstStyle/>
          <a:p>
            <a:pPr algn="l"/>
            <a:r>
              <a:rPr lang="nl-NL" sz="2000">
                <a:solidFill>
                  <a:schemeClr val="accent1">
                    <a:lumMod val="40000"/>
                    <a:lumOff val="60000"/>
                  </a:schemeClr>
                </a:solidFill>
              </a:rPr>
              <a:t>Tacitus, Annales XV, 62 – 64 (Ben Bijnsdorp)</a:t>
            </a:r>
          </a:p>
          <a:p>
            <a:pPr algn="l"/>
            <a:endParaRPr lang="nl-NL" sz="2000">
              <a:solidFill>
                <a:schemeClr val="accent1">
                  <a:lumMod val="40000"/>
                  <a:lumOff val="60000"/>
                </a:schemeClr>
              </a:solidFill>
            </a:endParaRPr>
          </a:p>
          <a:p>
            <a:pPr algn="l"/>
            <a:r>
              <a:rPr lang="nl-NL" sz="2000">
                <a:solidFill>
                  <a:schemeClr val="accent1">
                    <a:lumMod val="40000"/>
                    <a:lumOff val="60000"/>
                  </a:schemeClr>
                </a:solidFill>
              </a:rPr>
              <a:t>Zij daarentegen verzekerde dat ook voor haar de dood bepaald was en zij vroeg met nadruk om hulp bij haar zelfdoding. Toen zei Seneca, zonder zich te verzetten tegen haar roem en tegelijk uit liefde, namelijk om haar, die hij zo uitzonderlijk had bemind, niet prijs te geven aan onrecht: 'Voor het leven had ik je troost gewezen, maar jij geeft de voorkeur aan de roem van de dood: ik zal je die voorbeeldfunctie niet misgunnen. Moge bij elk van ons beiden een gelijke standvastigheid van een zo moedige dood aanwezig zijn, maar meer roem in jouw levenseinde'. Hierna openden zij met dezelfde snede van een mes de aderen van hun armen. Omdat het lichaam van Seneca oud was en door zijn spaarzame levenswijze verzwakt ontsnapte het bloed maar traag en daarom liet hij ook de aderen van zijn benen en knieholten doorsnijden; uitgeput door de helse pijnen overreedde hij zijn vrouw om naar een ander vertrek te gaan om niet de geesteskracht van zijn vrouw te breken door zijn lijden en ook zelf niet door het zien van haar kwellingen tot moedeloosheid af te zakken. En omdat hij ook in zijn laatste uur nog in het volle bezit van zijn welsprekendheid was liet hij zijn schrijvers roepen en dicteerde hij nog zeer veel, dat ik nu nalaat weer te geven omdat het in zijn eigen bewoordingen uitgegeven is. Maar Nero beval, omdat hij geen specifieke haat koesterde jegens Paulina en opdat de afkeer van zijn wreedheid niet uit de hand zou lopen, haar sterven te stoppen. Op bevel van soldaten verbonden slaven en vrijgelatenen haar armen en remden het wegvloeien van haar bloed af, waarbij het onzeker is of zij zich daarvan bewust was. </a:t>
            </a:r>
            <a:endParaRPr lang="nl-NL" sz="2000">
              <a:solidFill>
                <a:srgbClr val="FFFF00"/>
              </a:solidFill>
            </a:endParaRPr>
          </a:p>
        </p:txBody>
      </p:sp>
    </p:spTree>
    <p:extLst>
      <p:ext uri="{BB962C8B-B14F-4D97-AF65-F5344CB8AC3E}">
        <p14:creationId xmlns:p14="http://schemas.microsoft.com/office/powerpoint/2010/main" val="1821542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23</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B (p.159)	r. 1</a:t>
            </a:r>
          </a:p>
        </p:txBody>
      </p:sp>
      <p:sp>
        <p:nvSpPr>
          <p:cNvPr id="2" name="Pijl: omlaag 1">
            <a:hlinkClick r:id="" action="ppaction://noaction"/>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2"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
        <p:nvSpPr>
          <p:cNvPr id="3" name="Tekstvak 2">
            <a:extLst>
              <a:ext uri="{FF2B5EF4-FFF2-40B4-BE49-F238E27FC236}">
                <a16:creationId xmlns:a16="http://schemas.microsoft.com/office/drawing/2014/main" id="{55799FBA-7785-463C-8703-C24BA4A2E119}"/>
              </a:ext>
            </a:extLst>
          </p:cNvPr>
          <p:cNvSpPr txBox="1"/>
          <p:nvPr/>
        </p:nvSpPr>
        <p:spPr>
          <a:xfrm>
            <a:off x="155447" y="749808"/>
            <a:ext cx="11947414" cy="5324535"/>
          </a:xfrm>
          <a:prstGeom prst="rect">
            <a:avLst/>
          </a:prstGeom>
          <a:noFill/>
        </p:spPr>
        <p:txBody>
          <a:bodyPr wrap="square" rtlCol="0">
            <a:spAutoFit/>
          </a:bodyPr>
          <a:lstStyle/>
          <a:p>
            <a:pPr algn="l"/>
            <a:r>
              <a:rPr lang="nl-NL" sz="2000">
                <a:solidFill>
                  <a:schemeClr val="accent1">
                    <a:lumMod val="40000"/>
                    <a:lumOff val="60000"/>
                  </a:schemeClr>
                </a:solidFill>
              </a:rPr>
              <a:t>Tacitus, Annales XV, 62 – 64 (Ben Bijnsdorp)</a:t>
            </a:r>
          </a:p>
          <a:p>
            <a:pPr algn="l"/>
            <a:endParaRPr lang="nl-NL" sz="2000">
              <a:solidFill>
                <a:schemeClr val="accent1">
                  <a:lumMod val="40000"/>
                  <a:lumOff val="60000"/>
                </a:schemeClr>
              </a:solidFill>
            </a:endParaRPr>
          </a:p>
          <a:p>
            <a:pPr algn="l"/>
            <a:r>
              <a:rPr lang="nl-NL" sz="2000">
                <a:solidFill>
                  <a:schemeClr val="accent1">
                    <a:lumMod val="40000"/>
                    <a:lumOff val="60000"/>
                  </a:schemeClr>
                </a:solidFill>
              </a:rPr>
              <a:t>Want, geneigd als het volk nu eenmaal is tot de laaghartigste uitleg, het ontbrak niet aan lieden die ervan uit gingen dat zij, zolang zij Nero's onverzoenlijkheid moest vrezen, de roem nagestreefd had van een dood die zij met haar man deelde maar dat zij, toen eenmaal de verwachting van inschikkelijkheid zich aandiende, had laten inpalmen door de verlokkingen van het leven; daar voegde zij hierna nog enkele jaren aan toe met een lofwaardige gedachtenis aan haar man maar met een zodanige bleke kleur op haar gezicht en ledematen dat het wel duidelijk was dat zij veel van haar levenskracht had ingeboet. Intussen vroeg Seneca, omdat het stervensproces zich maar voortsleepte en de dood geen haast maakte, aan Statius Annaeus, die al lang een trouwe vriend van hem was en gewaardeerd om zijn kennis van de geneeskunst, om het vergif te voorschijn te halen dat hij al lang tevoren had laten bereiden, namelijk datgene waarmee degenen geëxecuteerd werden die voor de rechtbank van Athene veroordeeld waren; maar toen het gebracht was dronk hij het vergeefs omdat zijn ledematen al verkild waren en het lichaam ontoegankelijk voor de kracht van het vergif geworden was. Tenslotte dompelde hij zich onder in een warm bad waarbij hij zijn dichtstbij staande slaven bespatte onder toevoeging van de woorden 'dat hij dat vocht plengde aan Iupiter de Bevrijder'. Vervolgens is hij naar een stoombad gedragen en gestorven in de damp daarvan en zonder enig begrafenisritueel werd hij gecremeerd. Zo had hij het in een codicil voorgeschreven, toen hij, nog zeer rijk en zeer machtig, voor zijn sterven zorg droeg.</a:t>
            </a:r>
            <a:endParaRPr lang="nl-NL" sz="2000">
              <a:solidFill>
                <a:srgbClr val="FFFF00"/>
              </a:solidFill>
            </a:endParaRPr>
          </a:p>
        </p:txBody>
      </p:sp>
    </p:spTree>
    <p:extLst>
      <p:ext uri="{BB962C8B-B14F-4D97-AF65-F5344CB8AC3E}">
        <p14:creationId xmlns:p14="http://schemas.microsoft.com/office/powerpoint/2010/main" val="2578162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24</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B (p.159)	rr. 2-4</a:t>
            </a:r>
          </a:p>
        </p:txBody>
      </p:sp>
      <p:sp>
        <p:nvSpPr>
          <p:cNvPr id="2" name="Pijl: omlaag 1">
            <a:hlinkClick r:id="" action="ppaction://noaction"/>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2"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
        <p:nvSpPr>
          <p:cNvPr id="3" name="Tekstvak 2">
            <a:extLst>
              <a:ext uri="{FF2B5EF4-FFF2-40B4-BE49-F238E27FC236}">
                <a16:creationId xmlns:a16="http://schemas.microsoft.com/office/drawing/2014/main" id="{55799FBA-7785-463C-8703-C24BA4A2E119}"/>
              </a:ext>
            </a:extLst>
          </p:cNvPr>
          <p:cNvSpPr txBox="1"/>
          <p:nvPr/>
        </p:nvSpPr>
        <p:spPr>
          <a:xfrm>
            <a:off x="155448" y="749808"/>
            <a:ext cx="11475720" cy="5016758"/>
          </a:xfrm>
          <a:prstGeom prst="rect">
            <a:avLst/>
          </a:prstGeom>
          <a:noFill/>
        </p:spPr>
        <p:txBody>
          <a:bodyPr wrap="square" rtlCol="0">
            <a:spAutoFit/>
          </a:bodyPr>
          <a:lstStyle/>
          <a:p>
            <a:pPr algn="l"/>
            <a:r>
              <a:rPr lang="nl-NL" sz="2000">
                <a:solidFill>
                  <a:schemeClr val="accent1">
                    <a:lumMod val="40000"/>
                    <a:lumOff val="60000"/>
                  </a:schemeClr>
                </a:solidFill>
              </a:rPr>
              <a:t>Vergilius Aeneis VI, 268 - 281</a:t>
            </a:r>
          </a:p>
          <a:p>
            <a:pPr algn="l"/>
            <a:endParaRPr lang="nl-NL" sz="2000">
              <a:solidFill>
                <a:schemeClr val="accent1">
                  <a:lumMod val="40000"/>
                  <a:lumOff val="60000"/>
                </a:schemeClr>
              </a:solidFill>
            </a:endParaRPr>
          </a:p>
          <a:p>
            <a:pPr algn="l"/>
            <a:r>
              <a:rPr lang="nl-NL" sz="2000">
                <a:solidFill>
                  <a:schemeClr val="accent1">
                    <a:lumMod val="40000"/>
                    <a:lumOff val="60000"/>
                  </a:schemeClr>
                </a:solidFill>
              </a:rPr>
              <a:t>Zij gingen in het donker onder de eenzame nacht door de schaduw</a:t>
            </a:r>
          </a:p>
          <a:p>
            <a:pPr algn="l"/>
            <a:r>
              <a:rPr lang="nl-NL" sz="2000">
                <a:solidFill>
                  <a:schemeClr val="accent1">
                    <a:lumMod val="40000"/>
                    <a:lumOff val="60000"/>
                  </a:schemeClr>
                </a:solidFill>
              </a:rPr>
              <a:t>en door het lege paleis en het ijdele/lege rijk van Dis:</a:t>
            </a:r>
          </a:p>
          <a:p>
            <a:pPr algn="l"/>
            <a:r>
              <a:rPr lang="nl-NL" sz="2000">
                <a:solidFill>
                  <a:schemeClr val="accent1">
                    <a:lumMod val="40000"/>
                    <a:lumOff val="60000"/>
                  </a:schemeClr>
                </a:solidFill>
              </a:rPr>
              <a:t>zoals er bij de schemerige maan onder het spaarzame licht</a:t>
            </a:r>
          </a:p>
          <a:p>
            <a:pPr algn="l"/>
            <a:r>
              <a:rPr lang="nl-NL" sz="2000">
                <a:solidFill>
                  <a:schemeClr val="accent1">
                    <a:lumMod val="40000"/>
                    <a:lumOff val="60000"/>
                  </a:schemeClr>
                </a:solidFill>
              </a:rPr>
              <a:t>een pad is in de bossen, zodra Jupiter de hemel verborgen heeft in schaduw,</a:t>
            </a:r>
          </a:p>
          <a:p>
            <a:pPr algn="l"/>
            <a:r>
              <a:rPr lang="nl-NL" sz="2000">
                <a:solidFill>
                  <a:schemeClr val="accent1">
                    <a:lumMod val="40000"/>
                    <a:lumOff val="60000"/>
                  </a:schemeClr>
                </a:solidFill>
              </a:rPr>
              <a:t>en de donkere nacht de kleur aan de dingen ontnomen heeft.</a:t>
            </a:r>
          </a:p>
          <a:p>
            <a:pPr algn="l"/>
            <a:r>
              <a:rPr lang="nl-NL" sz="2000">
                <a:solidFill>
                  <a:schemeClr val="accent1">
                    <a:lumMod val="40000"/>
                    <a:lumOff val="60000"/>
                  </a:schemeClr>
                </a:solidFill>
              </a:rPr>
              <a:t>Voor het voorportaal zelf en voor in de ingang van de Orcus</a:t>
            </a:r>
          </a:p>
          <a:p>
            <a:pPr algn="l"/>
            <a:r>
              <a:rPr lang="nl-NL" sz="2000">
                <a:solidFill>
                  <a:schemeClr val="accent1">
                    <a:lumMod val="40000"/>
                    <a:lumOff val="60000"/>
                  </a:schemeClr>
                </a:solidFill>
              </a:rPr>
              <a:t>hebben Rouw en Gewetenswroegingen hun bedden neergezet,</a:t>
            </a:r>
          </a:p>
          <a:p>
            <a:pPr algn="l"/>
            <a:r>
              <a:rPr lang="nl-NL" sz="2000">
                <a:solidFill>
                  <a:schemeClr val="accent1">
                    <a:lumMod val="40000"/>
                    <a:lumOff val="60000"/>
                  </a:schemeClr>
                </a:solidFill>
              </a:rPr>
              <a:t>en de bleke Ziektes wonen daar en de norse Ouderdom,</a:t>
            </a:r>
          </a:p>
          <a:p>
            <a:pPr algn="l"/>
            <a:r>
              <a:rPr lang="nl-NL" sz="2000">
                <a:solidFill>
                  <a:schemeClr val="accent1">
                    <a:lumMod val="40000"/>
                    <a:lumOff val="60000"/>
                  </a:schemeClr>
                </a:solidFill>
              </a:rPr>
              <a:t>en de Angst en de slechte raadgevende Honger en de afzichtelijke Armoede,</a:t>
            </a:r>
          </a:p>
          <a:p>
            <a:pPr algn="l"/>
            <a:r>
              <a:rPr lang="nl-NL" sz="2000">
                <a:solidFill>
                  <a:schemeClr val="accent1">
                    <a:lumMod val="40000"/>
                    <a:lumOff val="60000"/>
                  </a:schemeClr>
                </a:solidFill>
              </a:rPr>
              <a:t>gestaltes verschrikkelijk om te zien, en de Dood en de Beproeving;</a:t>
            </a:r>
          </a:p>
          <a:p>
            <a:pPr algn="l"/>
            <a:r>
              <a:rPr lang="nl-NL" sz="2000">
                <a:solidFill>
                  <a:schemeClr val="accent1">
                    <a:lumMod val="40000"/>
                    <a:lumOff val="60000"/>
                  </a:schemeClr>
                </a:solidFill>
              </a:rPr>
              <a:t>verder de broer van de Dood de Slaap en de slechte genietingen van de geest,</a:t>
            </a:r>
          </a:p>
          <a:p>
            <a:pPr algn="l"/>
            <a:r>
              <a:rPr lang="nl-NL" sz="2000">
                <a:solidFill>
                  <a:schemeClr val="accent1">
                    <a:lumMod val="40000"/>
                    <a:lumOff val="60000"/>
                  </a:schemeClr>
                </a:solidFill>
              </a:rPr>
              <a:t>en de doodbrengende Oorlog op de drempel er tegen over,</a:t>
            </a:r>
          </a:p>
          <a:p>
            <a:pPr algn="l"/>
            <a:r>
              <a:rPr lang="nl-NL" sz="2000">
                <a:solidFill>
                  <a:schemeClr val="accent1">
                    <a:lumMod val="40000"/>
                    <a:lumOff val="60000"/>
                  </a:schemeClr>
                </a:solidFill>
              </a:rPr>
              <a:t>en de ijzeren kamers van de Wraakgodinnen en de krankzinnige Tweedracht,</a:t>
            </a:r>
          </a:p>
          <a:p>
            <a:pPr algn="l"/>
            <a:r>
              <a:rPr lang="nl-NL" sz="2000">
                <a:solidFill>
                  <a:schemeClr val="accent1">
                    <a:lumMod val="40000"/>
                    <a:lumOff val="60000"/>
                  </a:schemeClr>
                </a:solidFill>
              </a:rPr>
              <a:t>het slangenhaar omwonden met door bloed besmeurde banden.</a:t>
            </a:r>
            <a:endParaRPr lang="nl-NL" sz="2000">
              <a:solidFill>
                <a:srgbClr val="FFFF00"/>
              </a:solidFill>
            </a:endParaRPr>
          </a:p>
        </p:txBody>
      </p:sp>
    </p:spTree>
    <p:extLst>
      <p:ext uri="{BB962C8B-B14F-4D97-AF65-F5344CB8AC3E}">
        <p14:creationId xmlns:p14="http://schemas.microsoft.com/office/powerpoint/2010/main" val="157550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25</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B (p.159)	rr. 2-4</a:t>
            </a:r>
          </a:p>
        </p:txBody>
      </p:sp>
      <p:sp>
        <p:nvSpPr>
          <p:cNvPr id="2" name="Pijl: omlaag 1">
            <a:hlinkClick r:id="" action="ppaction://noaction"/>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2"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
        <p:nvSpPr>
          <p:cNvPr id="3" name="Tekstvak 2">
            <a:extLst>
              <a:ext uri="{FF2B5EF4-FFF2-40B4-BE49-F238E27FC236}">
                <a16:creationId xmlns:a16="http://schemas.microsoft.com/office/drawing/2014/main" id="{55799FBA-7785-463C-8703-C24BA4A2E119}"/>
              </a:ext>
            </a:extLst>
          </p:cNvPr>
          <p:cNvSpPr txBox="1"/>
          <p:nvPr/>
        </p:nvSpPr>
        <p:spPr>
          <a:xfrm>
            <a:off x="155448" y="749808"/>
            <a:ext cx="11475720" cy="4708981"/>
          </a:xfrm>
          <a:prstGeom prst="rect">
            <a:avLst/>
          </a:prstGeom>
          <a:noFill/>
        </p:spPr>
        <p:txBody>
          <a:bodyPr wrap="square" rtlCol="0">
            <a:spAutoFit/>
          </a:bodyPr>
          <a:lstStyle/>
          <a:p>
            <a:pPr algn="l"/>
            <a:r>
              <a:rPr lang="nl-NL" sz="2000">
                <a:solidFill>
                  <a:schemeClr val="accent1">
                    <a:lumMod val="40000"/>
                    <a:lumOff val="60000"/>
                  </a:schemeClr>
                </a:solidFill>
              </a:rPr>
              <a:t>Vergilius Aeneis VI, 282 - 294</a:t>
            </a:r>
          </a:p>
          <a:p>
            <a:pPr algn="l"/>
            <a:endParaRPr lang="nl-NL" sz="2000">
              <a:solidFill>
                <a:schemeClr val="accent1">
                  <a:lumMod val="40000"/>
                  <a:lumOff val="60000"/>
                </a:schemeClr>
              </a:solidFill>
            </a:endParaRPr>
          </a:p>
          <a:p>
            <a:pPr algn="l"/>
            <a:r>
              <a:rPr lang="nl-NL" sz="2000">
                <a:solidFill>
                  <a:schemeClr val="accent1">
                    <a:lumMod val="40000"/>
                    <a:lumOff val="60000"/>
                  </a:schemeClr>
                </a:solidFill>
              </a:rPr>
              <a:t>Middenin spreidt een schaduwrijke, gigantische, olm zijn takken en </a:t>
            </a:r>
          </a:p>
          <a:p>
            <a:pPr algn="l"/>
            <a:r>
              <a:rPr lang="nl-NL" sz="2000">
                <a:solidFill>
                  <a:schemeClr val="accent1">
                    <a:lumMod val="40000"/>
                    <a:lumOff val="60000"/>
                  </a:schemeClr>
                </a:solidFill>
              </a:rPr>
              <a:t>hoogbejaarde armen, een plaats waarvan gezegd wordt dat de ijdele Dromen</a:t>
            </a:r>
          </a:p>
          <a:p>
            <a:pPr algn="l"/>
            <a:r>
              <a:rPr lang="nl-NL" sz="2000">
                <a:solidFill>
                  <a:schemeClr val="accent1">
                    <a:lumMod val="40000"/>
                    <a:lumOff val="60000"/>
                  </a:schemeClr>
                </a:solidFill>
              </a:rPr>
              <a:t>die overal bezetten, en onder alle bladeren zitten zij vast.</a:t>
            </a:r>
          </a:p>
          <a:p>
            <a:pPr algn="l"/>
            <a:r>
              <a:rPr lang="nl-NL" sz="2000">
                <a:solidFill>
                  <a:schemeClr val="accent1">
                    <a:lumMod val="40000"/>
                    <a:lumOff val="60000"/>
                  </a:schemeClr>
                </a:solidFill>
              </a:rPr>
              <a:t>En bovendien houden vele monsterlijke gestaltes van verschillende wilde dieren,</a:t>
            </a:r>
          </a:p>
          <a:p>
            <a:pPr algn="l"/>
            <a:r>
              <a:rPr lang="nl-NL" sz="2000">
                <a:solidFill>
                  <a:schemeClr val="accent1">
                    <a:lumMod val="40000"/>
                    <a:lumOff val="60000"/>
                  </a:schemeClr>
                </a:solidFill>
              </a:rPr>
              <a:t>zich bij de ingang op, Centauren en Scylla’s met twee gestaltes</a:t>
            </a:r>
          </a:p>
          <a:p>
            <a:pPr algn="l"/>
            <a:r>
              <a:rPr lang="nl-NL" sz="2000">
                <a:solidFill>
                  <a:schemeClr val="accent1">
                    <a:lumMod val="40000"/>
                    <a:lumOff val="60000"/>
                  </a:schemeClr>
                </a:solidFill>
              </a:rPr>
              <a:t>en de honderdarmige Briareus en het monster van Lerna</a:t>
            </a:r>
          </a:p>
          <a:p>
            <a:pPr algn="l"/>
            <a:r>
              <a:rPr lang="nl-NL" sz="2000">
                <a:solidFill>
                  <a:schemeClr val="accent1">
                    <a:lumMod val="40000"/>
                    <a:lumOff val="60000"/>
                  </a:schemeClr>
                </a:solidFill>
              </a:rPr>
              <a:t>huiveringwekkend sissend, en de met vlammen bewapende Chimaera,</a:t>
            </a:r>
          </a:p>
          <a:p>
            <a:pPr algn="l"/>
            <a:r>
              <a:rPr lang="nl-NL" sz="2000">
                <a:solidFill>
                  <a:schemeClr val="accent1">
                    <a:lumMod val="40000"/>
                    <a:lumOff val="60000"/>
                  </a:schemeClr>
                </a:solidFill>
              </a:rPr>
              <a:t>de Gorgonen en de Harpijen en de gestalte van een schim met drie lichamen.</a:t>
            </a:r>
          </a:p>
          <a:p>
            <a:pPr algn="l"/>
            <a:r>
              <a:rPr lang="nl-NL" sz="2000">
                <a:solidFill>
                  <a:schemeClr val="accent1">
                    <a:lumMod val="40000"/>
                    <a:lumOff val="60000"/>
                  </a:schemeClr>
                </a:solidFill>
              </a:rPr>
              <a:t>Op dit punt grijpt Aeneas, angstig door een plotselinge angst, zijn zwaard</a:t>
            </a:r>
          </a:p>
          <a:p>
            <a:pPr algn="l"/>
            <a:r>
              <a:rPr lang="nl-NL" sz="2000">
                <a:solidFill>
                  <a:schemeClr val="accent1">
                    <a:lumMod val="40000"/>
                    <a:lumOff val="60000"/>
                  </a:schemeClr>
                </a:solidFill>
              </a:rPr>
              <a:t>en hij houdt zijn getrokken zwaard voor aan degenen die op hem af komen,</a:t>
            </a:r>
          </a:p>
          <a:p>
            <a:pPr algn="l"/>
            <a:r>
              <a:rPr lang="nl-NL" sz="2000">
                <a:solidFill>
                  <a:schemeClr val="accent1">
                    <a:lumMod val="40000"/>
                    <a:lumOff val="60000"/>
                  </a:schemeClr>
                </a:solidFill>
              </a:rPr>
              <a:t>en als niet z’n geleerde metgezellin hem er op wijst dat er ijle wezens zonder</a:t>
            </a:r>
          </a:p>
          <a:p>
            <a:pPr algn="l"/>
            <a:r>
              <a:rPr lang="nl-NL" sz="2000">
                <a:solidFill>
                  <a:schemeClr val="accent1">
                    <a:lumMod val="40000"/>
                    <a:lumOff val="60000"/>
                  </a:schemeClr>
                </a:solidFill>
              </a:rPr>
              <a:t>lichaam rondfladderen onder een holle schijn van een gestalte,</a:t>
            </a:r>
          </a:p>
          <a:p>
            <a:pPr algn="l"/>
            <a:r>
              <a:rPr lang="nl-NL" sz="2000">
                <a:solidFill>
                  <a:schemeClr val="accent1">
                    <a:lumMod val="40000"/>
                    <a:lumOff val="60000"/>
                  </a:schemeClr>
                </a:solidFill>
              </a:rPr>
              <a:t>dan stormt hij er zo op af en slaat hij met zijn zwaard de schimmen vergeefs uiteen.</a:t>
            </a:r>
            <a:endParaRPr lang="nl-NL" sz="2000">
              <a:solidFill>
                <a:srgbClr val="FFFF00"/>
              </a:solidFill>
            </a:endParaRPr>
          </a:p>
        </p:txBody>
      </p:sp>
    </p:spTree>
    <p:extLst>
      <p:ext uri="{BB962C8B-B14F-4D97-AF65-F5344CB8AC3E}">
        <p14:creationId xmlns:p14="http://schemas.microsoft.com/office/powerpoint/2010/main" val="1810416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26</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B (p.159)	rr. 8 - 13</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4128502"/>
          </a:xfrm>
          <a:prstGeom prst="rect">
            <a:avLst/>
          </a:prstGeom>
          <a:noFill/>
        </p:spPr>
        <p:txBody>
          <a:bodyPr wrap="square" rtlCol="0">
            <a:spAutoFit/>
          </a:bodyPr>
          <a:lstStyle/>
          <a:p>
            <a:pPr marL="457200" indent="-457200">
              <a:lnSpc>
                <a:spcPct val="150000"/>
              </a:lnSpc>
              <a:spcBef>
                <a:spcPts val="1200"/>
              </a:spcBef>
              <a:buAutoNum type="arabicPlain" startAt="8"/>
            </a:pPr>
            <a:r>
              <a:rPr lang="nl-NL" sz="2400" dirty="0">
                <a:solidFill>
                  <a:schemeClr val="accent4">
                    <a:lumMod val="20000"/>
                    <a:lumOff val="80000"/>
                  </a:schemeClr>
                </a:solidFill>
              </a:rPr>
              <a:t>Nemo non  </a:t>
            </a:r>
            <a:r>
              <a:rPr lang="nl-NL" sz="2400" dirty="0" err="1">
                <a:solidFill>
                  <a:schemeClr val="accent4">
                    <a:lumMod val="20000"/>
                    <a:lumOff val="80000"/>
                  </a:schemeClr>
                </a:solidFill>
              </a:rPr>
              <a:t>fortius</a:t>
            </a:r>
            <a:r>
              <a:rPr lang="nl-NL" sz="2400" dirty="0">
                <a:solidFill>
                  <a:schemeClr val="accent4">
                    <a:lumMod val="20000"/>
                    <a:lumOff val="80000"/>
                  </a:schemeClr>
                </a:solidFill>
              </a:rPr>
              <a:t> ad </a:t>
            </a:r>
            <a:r>
              <a:rPr lang="nl-NL" sz="2400" dirty="0" err="1">
                <a:solidFill>
                  <a:schemeClr val="accent4">
                    <a:lumMod val="20000"/>
                    <a:lumOff val="80000"/>
                  </a:schemeClr>
                </a:solidFill>
              </a:rPr>
              <a:t>id</a:t>
            </a:r>
            <a:r>
              <a:rPr lang="nl-NL" sz="2400" dirty="0">
                <a:solidFill>
                  <a:schemeClr val="accent4">
                    <a:lumMod val="20000"/>
                    <a:lumOff val="80000"/>
                  </a:schemeClr>
                </a:solidFill>
              </a:rPr>
              <a:t>, </a:t>
            </a:r>
            <a:r>
              <a:rPr lang="nl-NL" sz="2400" dirty="0" err="1">
                <a:solidFill>
                  <a:schemeClr val="accent4">
                    <a:lumMod val="20000"/>
                    <a:lumOff val="80000"/>
                  </a:schemeClr>
                </a:solidFill>
              </a:rPr>
              <a:t>cui</a:t>
            </a:r>
            <a:r>
              <a:rPr lang="nl-NL" sz="2400" dirty="0">
                <a:solidFill>
                  <a:schemeClr val="accent4">
                    <a:lumMod val="20000"/>
                    <a:lumOff val="80000"/>
                  </a:schemeClr>
                </a:solidFill>
              </a:rPr>
              <a:t> se </a:t>
            </a:r>
            <a:r>
              <a:rPr lang="nl-NL" sz="2400" dirty="0" err="1">
                <a:solidFill>
                  <a:schemeClr val="accent4">
                    <a:lumMod val="20000"/>
                    <a:lumOff val="80000"/>
                  </a:schemeClr>
                </a:solidFill>
              </a:rPr>
              <a:t>diu</a:t>
            </a:r>
            <a:r>
              <a:rPr lang="nl-NL" sz="2400" dirty="0">
                <a:solidFill>
                  <a:schemeClr val="accent4">
                    <a:lumMod val="20000"/>
                    <a:lumOff val="80000"/>
                  </a:schemeClr>
                </a:solidFill>
              </a:rPr>
              <a:t> </a:t>
            </a:r>
            <a:r>
              <a:rPr lang="nl-NL" sz="2400" dirty="0" err="1">
                <a:solidFill>
                  <a:schemeClr val="accent4">
                    <a:lumMod val="20000"/>
                    <a:lumOff val="80000"/>
                  </a:schemeClr>
                </a:solidFill>
              </a:rPr>
              <a:t>conposuerat</a:t>
            </a:r>
            <a:r>
              <a:rPr lang="nl-NL" sz="2400" dirty="0">
                <a:solidFill>
                  <a:schemeClr val="accent4">
                    <a:lumMod val="20000"/>
                    <a:lumOff val="80000"/>
                  </a:schemeClr>
                </a:solidFill>
              </a:rPr>
              <a:t>, accessit</a:t>
            </a:r>
          </a:p>
          <a:p>
            <a:pPr marL="457200" indent="-457200">
              <a:lnSpc>
                <a:spcPct val="150000"/>
              </a:lnSpc>
              <a:spcBef>
                <a:spcPts val="1200"/>
              </a:spcBef>
              <a:buAutoNum type="arabicPlain" startAt="8"/>
            </a:pPr>
            <a:r>
              <a:rPr lang="nl-NL" sz="2400" dirty="0">
                <a:solidFill>
                  <a:schemeClr val="accent4">
                    <a:lumMod val="20000"/>
                    <a:lumOff val="80000"/>
                  </a:schemeClr>
                </a:solidFill>
              </a:rPr>
              <a:t>et </a:t>
            </a:r>
            <a:r>
              <a:rPr lang="nl-NL" sz="2400" dirty="0" err="1">
                <a:solidFill>
                  <a:schemeClr val="accent4">
                    <a:lumMod val="20000"/>
                    <a:lumOff val="80000"/>
                  </a:schemeClr>
                </a:solidFill>
              </a:rPr>
              <a:t>duris</a:t>
            </a:r>
            <a:r>
              <a:rPr lang="nl-NL" sz="2400" dirty="0">
                <a:solidFill>
                  <a:schemeClr val="accent4">
                    <a:lumMod val="20000"/>
                    <a:lumOff val="80000"/>
                  </a:schemeClr>
                </a:solidFill>
              </a:rPr>
              <a:t> </a:t>
            </a:r>
            <a:r>
              <a:rPr lang="nl-NL" sz="2400" dirty="0" err="1">
                <a:solidFill>
                  <a:schemeClr val="accent4">
                    <a:lumMod val="20000"/>
                    <a:lumOff val="80000"/>
                  </a:schemeClr>
                </a:solidFill>
              </a:rPr>
              <a:t>quoque</a:t>
            </a:r>
            <a:r>
              <a:rPr lang="nl-NL" sz="2400" dirty="0">
                <a:solidFill>
                  <a:schemeClr val="accent4">
                    <a:lumMod val="20000"/>
                    <a:lumOff val="80000"/>
                  </a:schemeClr>
                </a:solidFill>
              </a:rPr>
              <a:t>, si </a:t>
            </a:r>
            <a:r>
              <a:rPr lang="nl-NL" sz="2400" dirty="0" err="1">
                <a:solidFill>
                  <a:schemeClr val="accent4">
                    <a:lumMod val="20000"/>
                    <a:lumOff val="80000"/>
                  </a:schemeClr>
                </a:solidFill>
              </a:rPr>
              <a:t>praemeditata</a:t>
            </a:r>
            <a:r>
              <a:rPr lang="nl-NL" sz="2400" dirty="0">
                <a:solidFill>
                  <a:schemeClr val="accent4">
                    <a:lumMod val="20000"/>
                    <a:lumOff val="80000"/>
                  </a:schemeClr>
                </a:solidFill>
              </a:rPr>
              <a:t> </a:t>
            </a:r>
            <a:r>
              <a:rPr lang="nl-NL" sz="2400" dirty="0" err="1">
                <a:solidFill>
                  <a:schemeClr val="accent4">
                    <a:lumMod val="20000"/>
                    <a:lumOff val="80000"/>
                  </a:schemeClr>
                </a:solidFill>
              </a:rPr>
              <a:t>erant</a:t>
            </a:r>
            <a:r>
              <a:rPr lang="nl-NL" sz="2400" dirty="0">
                <a:solidFill>
                  <a:schemeClr val="accent4">
                    <a:lumMod val="20000"/>
                    <a:lumOff val="80000"/>
                  </a:schemeClr>
                </a:solidFill>
              </a:rPr>
              <a:t>, </a:t>
            </a:r>
            <a:r>
              <a:rPr lang="nl-NL" sz="2400" baseline="30000" dirty="0">
                <a:solidFill>
                  <a:srgbClr val="00B0F0"/>
                </a:solidFill>
              </a:rPr>
              <a:t>nemo non </a:t>
            </a:r>
            <a:r>
              <a:rPr lang="nl-NL" sz="2400" baseline="30000" dirty="0" err="1">
                <a:solidFill>
                  <a:srgbClr val="00B0F0"/>
                </a:solidFill>
              </a:rPr>
              <a:t>fortius</a:t>
            </a:r>
            <a:r>
              <a:rPr lang="nl-NL" sz="2400" dirty="0">
                <a:solidFill>
                  <a:schemeClr val="accent4">
                    <a:lumMod val="20000"/>
                    <a:lumOff val="80000"/>
                  </a:schemeClr>
                </a:solidFill>
              </a:rPr>
              <a:t> </a:t>
            </a:r>
            <a:r>
              <a:rPr lang="nl-NL" sz="2400" dirty="0" err="1">
                <a:solidFill>
                  <a:schemeClr val="accent4">
                    <a:lumMod val="20000"/>
                    <a:lumOff val="80000"/>
                  </a:schemeClr>
                </a:solidFill>
              </a:rPr>
              <a:t>obstitit</a:t>
            </a:r>
            <a:r>
              <a:rPr lang="nl-NL" sz="2400" dirty="0">
                <a:solidFill>
                  <a:schemeClr val="accent4">
                    <a:lumMod val="20000"/>
                    <a:lumOff val="80000"/>
                  </a:schemeClr>
                </a:solidFill>
              </a:rPr>
              <a:t>: at</a:t>
            </a:r>
          </a:p>
          <a:p>
            <a:pPr marL="457200" indent="-457200">
              <a:lnSpc>
                <a:spcPct val="150000"/>
              </a:lnSpc>
              <a:spcBef>
                <a:spcPts val="1200"/>
              </a:spcBef>
              <a:buAutoNum type="arabicPlain" startAt="8"/>
            </a:pPr>
            <a:r>
              <a:rPr lang="nl-NL" sz="2400" dirty="0">
                <a:solidFill>
                  <a:schemeClr val="accent4">
                    <a:lumMod val="20000"/>
                    <a:lumOff val="80000"/>
                  </a:schemeClr>
                </a:solidFill>
              </a:rPr>
              <a:t>contra </a:t>
            </a:r>
            <a:r>
              <a:rPr lang="nl-NL" sz="2400" dirty="0" err="1">
                <a:solidFill>
                  <a:schemeClr val="accent4">
                    <a:lumMod val="20000"/>
                    <a:lumOff val="80000"/>
                  </a:schemeClr>
                </a:solidFill>
              </a:rPr>
              <a:t>inparatus</a:t>
            </a:r>
            <a:r>
              <a:rPr lang="nl-NL" sz="2400" dirty="0">
                <a:solidFill>
                  <a:schemeClr val="accent4">
                    <a:lumMod val="20000"/>
                    <a:lumOff val="80000"/>
                  </a:schemeClr>
                </a:solidFill>
              </a:rPr>
              <a:t> </a:t>
            </a:r>
            <a:r>
              <a:rPr lang="nl-NL" sz="2400" dirty="0" err="1">
                <a:solidFill>
                  <a:schemeClr val="accent4">
                    <a:lumMod val="20000"/>
                    <a:lumOff val="80000"/>
                  </a:schemeClr>
                </a:solidFill>
              </a:rPr>
              <a:t>etiam</a:t>
            </a:r>
            <a:r>
              <a:rPr lang="nl-NL" sz="2400" dirty="0">
                <a:solidFill>
                  <a:schemeClr val="accent4">
                    <a:lumMod val="20000"/>
                    <a:lumOff val="80000"/>
                  </a:schemeClr>
                </a:solidFill>
              </a:rPr>
              <a:t> </a:t>
            </a:r>
            <a:r>
              <a:rPr lang="nl-NL" sz="2400" dirty="0" err="1">
                <a:solidFill>
                  <a:schemeClr val="accent4">
                    <a:lumMod val="20000"/>
                    <a:lumOff val="80000"/>
                  </a:schemeClr>
                </a:solidFill>
              </a:rPr>
              <a:t>levissima</a:t>
            </a:r>
            <a:r>
              <a:rPr lang="nl-NL" sz="2400" dirty="0">
                <a:solidFill>
                  <a:schemeClr val="accent4">
                    <a:lumMod val="20000"/>
                    <a:lumOff val="80000"/>
                  </a:schemeClr>
                </a:solidFill>
              </a:rPr>
              <a:t> </a:t>
            </a:r>
            <a:r>
              <a:rPr lang="nl-NL" sz="2400" dirty="0" err="1">
                <a:solidFill>
                  <a:schemeClr val="accent4">
                    <a:lumMod val="20000"/>
                    <a:lumOff val="80000"/>
                  </a:schemeClr>
                </a:solidFill>
              </a:rPr>
              <a:t>expavit</a:t>
            </a:r>
            <a:r>
              <a:rPr lang="nl-NL" sz="2400" dirty="0">
                <a:solidFill>
                  <a:schemeClr val="accent4">
                    <a:lumMod val="20000"/>
                    <a:lumOff val="80000"/>
                  </a:schemeClr>
                </a:solidFill>
              </a:rPr>
              <a:t> . </a:t>
            </a:r>
            <a:r>
              <a:rPr lang="nl-NL" sz="2400" dirty="0" err="1">
                <a:solidFill>
                  <a:schemeClr val="accent4">
                    <a:lumMod val="20000"/>
                    <a:lumOff val="80000"/>
                  </a:schemeClr>
                </a:solidFill>
              </a:rPr>
              <a:t>Id</a:t>
            </a:r>
            <a:r>
              <a:rPr lang="nl-NL" sz="2400" dirty="0">
                <a:solidFill>
                  <a:schemeClr val="accent4">
                    <a:lumMod val="20000"/>
                    <a:lumOff val="80000"/>
                  </a:schemeClr>
                </a:solidFill>
              </a:rPr>
              <a:t> </a:t>
            </a:r>
            <a:r>
              <a:rPr lang="nl-NL" sz="2400" dirty="0" err="1">
                <a:solidFill>
                  <a:schemeClr val="accent4">
                    <a:lumMod val="20000"/>
                    <a:lumOff val="80000"/>
                  </a:schemeClr>
                </a:solidFill>
              </a:rPr>
              <a:t>agendum</a:t>
            </a:r>
            <a:r>
              <a:rPr lang="nl-NL" sz="2400" dirty="0">
                <a:solidFill>
                  <a:schemeClr val="accent4">
                    <a:lumMod val="20000"/>
                    <a:lumOff val="80000"/>
                  </a:schemeClr>
                </a:solidFill>
              </a:rPr>
              <a:t> </a:t>
            </a:r>
            <a:r>
              <a:rPr lang="nl-NL" sz="2400" baseline="30000" dirty="0" err="1">
                <a:solidFill>
                  <a:srgbClr val="00B0F0"/>
                </a:solidFill>
              </a:rPr>
              <a:t>nobis</a:t>
            </a:r>
            <a:endParaRPr lang="nl-NL" sz="2400" baseline="30000" dirty="0">
              <a:solidFill>
                <a:srgbClr val="00B0F0"/>
              </a:solidFill>
            </a:endParaRPr>
          </a:p>
          <a:p>
            <a:pPr marL="457200" indent="-457200">
              <a:lnSpc>
                <a:spcPct val="150000"/>
              </a:lnSpc>
              <a:spcBef>
                <a:spcPts val="1200"/>
              </a:spcBef>
              <a:buAutoNum type="arabicPlain" startAt="8"/>
            </a:pPr>
            <a:r>
              <a:rPr lang="nl-NL" sz="2400" dirty="0" err="1">
                <a:solidFill>
                  <a:schemeClr val="accent4">
                    <a:lumMod val="20000"/>
                    <a:lumOff val="80000"/>
                  </a:schemeClr>
                </a:solidFill>
              </a:rPr>
              <a:t>est</a:t>
            </a:r>
            <a:r>
              <a:rPr lang="nl-NL" sz="2400" dirty="0">
                <a:solidFill>
                  <a:schemeClr val="accent4">
                    <a:lumMod val="20000"/>
                    <a:lumOff val="80000"/>
                  </a:schemeClr>
                </a:solidFill>
              </a:rPr>
              <a:t>, ne </a:t>
            </a:r>
            <a:r>
              <a:rPr lang="nl-NL" sz="2400" dirty="0" err="1">
                <a:solidFill>
                  <a:schemeClr val="accent4">
                    <a:lumMod val="20000"/>
                    <a:lumOff val="80000"/>
                  </a:schemeClr>
                </a:solidFill>
              </a:rPr>
              <a:t>quid</a:t>
            </a:r>
            <a:r>
              <a:rPr lang="nl-NL" sz="2400" dirty="0">
                <a:solidFill>
                  <a:schemeClr val="accent4">
                    <a:lumMod val="20000"/>
                    <a:lumOff val="80000"/>
                  </a:schemeClr>
                </a:solidFill>
              </a:rPr>
              <a:t>  </a:t>
            </a:r>
            <a:r>
              <a:rPr lang="nl-NL" sz="2400" dirty="0" err="1">
                <a:solidFill>
                  <a:schemeClr val="accent4">
                    <a:lumMod val="20000"/>
                    <a:lumOff val="80000"/>
                  </a:schemeClr>
                </a:solidFill>
              </a:rPr>
              <a:t>nobis</a:t>
            </a:r>
            <a:r>
              <a:rPr lang="nl-NL" sz="2400" dirty="0">
                <a:solidFill>
                  <a:schemeClr val="accent4">
                    <a:lumMod val="20000"/>
                    <a:lumOff val="80000"/>
                  </a:schemeClr>
                </a:solidFill>
              </a:rPr>
              <a:t> </a:t>
            </a:r>
            <a:r>
              <a:rPr lang="nl-NL" sz="2400" dirty="0" err="1">
                <a:solidFill>
                  <a:schemeClr val="accent4">
                    <a:lumMod val="20000"/>
                    <a:lumOff val="80000"/>
                  </a:schemeClr>
                </a:solidFill>
              </a:rPr>
              <a:t>inopinatum</a:t>
            </a:r>
            <a:r>
              <a:rPr lang="nl-NL" sz="2400" dirty="0">
                <a:solidFill>
                  <a:schemeClr val="accent4">
                    <a:lumMod val="20000"/>
                    <a:lumOff val="80000"/>
                  </a:schemeClr>
                </a:solidFill>
              </a:rPr>
              <a:t> </a:t>
            </a:r>
            <a:r>
              <a:rPr lang="nl-NL" sz="2400" dirty="0" err="1">
                <a:solidFill>
                  <a:schemeClr val="accent4">
                    <a:lumMod val="20000"/>
                    <a:lumOff val="80000"/>
                  </a:schemeClr>
                </a:solidFill>
              </a:rPr>
              <a:t>sit</a:t>
            </a:r>
            <a:r>
              <a:rPr lang="nl-NL" sz="2400" dirty="0">
                <a:solidFill>
                  <a:schemeClr val="accent4">
                    <a:lumMod val="20000"/>
                    <a:lumOff val="80000"/>
                  </a:schemeClr>
                </a:solidFill>
              </a:rPr>
              <a:t>; et </a:t>
            </a:r>
            <a:r>
              <a:rPr lang="nl-NL" sz="2400" dirty="0" err="1">
                <a:solidFill>
                  <a:schemeClr val="accent4">
                    <a:lumMod val="20000"/>
                    <a:lumOff val="80000"/>
                  </a:schemeClr>
                </a:solidFill>
              </a:rPr>
              <a:t>quia</a:t>
            </a:r>
            <a:r>
              <a:rPr lang="nl-NL" sz="2400" dirty="0">
                <a:solidFill>
                  <a:schemeClr val="accent4">
                    <a:lumMod val="20000"/>
                    <a:lumOff val="80000"/>
                  </a:schemeClr>
                </a:solidFill>
              </a:rPr>
              <a:t> </a:t>
            </a:r>
            <a:r>
              <a:rPr lang="nl-NL" sz="2400" dirty="0" err="1">
                <a:solidFill>
                  <a:schemeClr val="accent4">
                    <a:lumMod val="20000"/>
                    <a:lumOff val="80000"/>
                  </a:schemeClr>
                </a:solidFill>
              </a:rPr>
              <a:t>omnia</a:t>
            </a:r>
            <a:endParaRPr lang="nl-NL" sz="2400" dirty="0">
              <a:solidFill>
                <a:schemeClr val="accent4">
                  <a:lumMod val="20000"/>
                  <a:lumOff val="80000"/>
                </a:schemeClr>
              </a:solidFill>
            </a:endParaRPr>
          </a:p>
          <a:p>
            <a:pPr marL="457200" indent="-457200">
              <a:lnSpc>
                <a:spcPct val="150000"/>
              </a:lnSpc>
              <a:spcBef>
                <a:spcPts val="1200"/>
              </a:spcBef>
              <a:buAutoNum type="arabicPlain" startAt="8"/>
            </a:pPr>
            <a:r>
              <a:rPr lang="nl-NL" sz="2400" dirty="0" err="1">
                <a:solidFill>
                  <a:schemeClr val="accent4">
                    <a:lumMod val="20000"/>
                    <a:lumOff val="80000"/>
                  </a:schemeClr>
                </a:solidFill>
              </a:rPr>
              <a:t>novitate</a:t>
            </a:r>
            <a:r>
              <a:rPr lang="nl-NL" sz="2400" dirty="0">
                <a:solidFill>
                  <a:schemeClr val="accent4">
                    <a:lumMod val="20000"/>
                    <a:lumOff val="80000"/>
                  </a:schemeClr>
                </a:solidFill>
              </a:rPr>
              <a:t> </a:t>
            </a:r>
            <a:r>
              <a:rPr lang="nl-NL" sz="2400" dirty="0" err="1">
                <a:solidFill>
                  <a:schemeClr val="accent4">
                    <a:lumMod val="20000"/>
                    <a:lumOff val="80000"/>
                  </a:schemeClr>
                </a:solidFill>
              </a:rPr>
              <a:t>graviora</a:t>
            </a:r>
            <a:r>
              <a:rPr lang="nl-NL" sz="2400" dirty="0">
                <a:solidFill>
                  <a:schemeClr val="accent4">
                    <a:lumMod val="20000"/>
                    <a:lumOff val="80000"/>
                  </a:schemeClr>
                </a:solidFill>
              </a:rPr>
              <a:t> </a:t>
            </a:r>
            <a:r>
              <a:rPr lang="nl-NL" sz="2400" dirty="0" err="1">
                <a:solidFill>
                  <a:schemeClr val="accent4">
                    <a:lumMod val="20000"/>
                    <a:lumOff val="80000"/>
                  </a:schemeClr>
                </a:solidFill>
              </a:rPr>
              <a:t>sunt</a:t>
            </a:r>
            <a:r>
              <a:rPr lang="nl-NL" sz="2400" dirty="0">
                <a:solidFill>
                  <a:schemeClr val="accent4">
                    <a:lumMod val="20000"/>
                    <a:lumOff val="80000"/>
                  </a:schemeClr>
                </a:solidFill>
              </a:rPr>
              <a:t>, hoc </a:t>
            </a:r>
            <a:r>
              <a:rPr lang="nl-NL" sz="2400" dirty="0" err="1">
                <a:solidFill>
                  <a:schemeClr val="accent4">
                    <a:lumMod val="20000"/>
                    <a:lumOff val="80000"/>
                  </a:schemeClr>
                </a:solidFill>
              </a:rPr>
              <a:t>cogitatio</a:t>
            </a:r>
            <a:r>
              <a:rPr lang="nl-NL" sz="2400" dirty="0">
                <a:solidFill>
                  <a:schemeClr val="accent4">
                    <a:lumMod val="20000"/>
                    <a:lumOff val="80000"/>
                  </a:schemeClr>
                </a:solidFill>
              </a:rPr>
              <a:t> </a:t>
            </a:r>
            <a:r>
              <a:rPr lang="nl-NL" sz="2400" dirty="0" err="1">
                <a:solidFill>
                  <a:schemeClr val="accent4">
                    <a:lumMod val="20000"/>
                    <a:lumOff val="80000"/>
                  </a:schemeClr>
                </a:solidFill>
              </a:rPr>
              <a:t>assidua</a:t>
            </a:r>
            <a:r>
              <a:rPr lang="nl-NL" sz="2400" dirty="0">
                <a:solidFill>
                  <a:schemeClr val="accent4">
                    <a:lumMod val="20000"/>
                    <a:lumOff val="80000"/>
                  </a:schemeClr>
                </a:solidFill>
              </a:rPr>
              <a:t> </a:t>
            </a:r>
            <a:r>
              <a:rPr lang="nl-NL" sz="2400" dirty="0" err="1">
                <a:solidFill>
                  <a:schemeClr val="accent4">
                    <a:lumMod val="20000"/>
                    <a:lumOff val="80000"/>
                  </a:schemeClr>
                </a:solidFill>
              </a:rPr>
              <a:t>praestabit</a:t>
            </a:r>
            <a:r>
              <a:rPr lang="nl-NL" sz="2400" dirty="0">
                <a:solidFill>
                  <a:schemeClr val="accent4">
                    <a:lumMod val="20000"/>
                    <a:lumOff val="80000"/>
                  </a:schemeClr>
                </a:solidFill>
              </a:rPr>
              <a:t>,</a:t>
            </a:r>
          </a:p>
          <a:p>
            <a:pPr marL="457200" indent="-457200">
              <a:lnSpc>
                <a:spcPct val="150000"/>
              </a:lnSpc>
              <a:spcBef>
                <a:spcPts val="1200"/>
              </a:spcBef>
              <a:buAutoNum type="arabicPlain" startAt="8"/>
            </a:pPr>
            <a:r>
              <a:rPr lang="nl-NL" sz="2400" dirty="0">
                <a:solidFill>
                  <a:schemeClr val="accent4">
                    <a:lumMod val="20000"/>
                    <a:lumOff val="80000"/>
                  </a:schemeClr>
                </a:solidFill>
              </a:rPr>
              <a:t>ut </a:t>
            </a:r>
            <a:r>
              <a:rPr lang="nl-NL" sz="2400" dirty="0" err="1">
                <a:solidFill>
                  <a:schemeClr val="accent4">
                    <a:lumMod val="20000"/>
                    <a:lumOff val="80000"/>
                  </a:schemeClr>
                </a:solidFill>
              </a:rPr>
              <a:t>nulli</a:t>
            </a:r>
            <a:r>
              <a:rPr lang="nl-NL" sz="2400" dirty="0">
                <a:solidFill>
                  <a:schemeClr val="accent4">
                    <a:lumMod val="20000"/>
                    <a:lumOff val="80000"/>
                  </a:schemeClr>
                </a:solidFill>
              </a:rPr>
              <a:t> sis malo </a:t>
            </a:r>
            <a:r>
              <a:rPr lang="nl-NL" sz="2400" dirty="0" err="1">
                <a:solidFill>
                  <a:schemeClr val="accent4">
                    <a:lumMod val="20000"/>
                    <a:lumOff val="80000"/>
                  </a:schemeClr>
                </a:solidFill>
              </a:rPr>
              <a:t>tiro</a:t>
            </a:r>
            <a:r>
              <a:rPr lang="nl-NL" sz="2400" dirty="0">
                <a:solidFill>
                  <a:schemeClr val="accent4">
                    <a:lumMod val="20000"/>
                    <a:lumOff val="80000"/>
                  </a:schemeClr>
                </a:solidFill>
              </a:rPr>
              <a:t> .</a:t>
            </a: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764238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27</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C (p.160)	rr. 1 - 8</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5544275"/>
          </a:xfrm>
          <a:prstGeom prst="rect">
            <a:avLst/>
          </a:prstGeom>
          <a:noFill/>
        </p:spPr>
        <p:txBody>
          <a:bodyPr wrap="square" rtlCol="0">
            <a:spAutoFit/>
          </a:bodyPr>
          <a:lstStyle/>
          <a:p>
            <a:pPr marL="457200" indent="-457200">
              <a:lnSpc>
                <a:spcPct val="150000"/>
              </a:lnSpc>
              <a:spcBef>
                <a:spcPts val="1200"/>
              </a:spcBef>
              <a:buAutoNum type="arabicPlain"/>
            </a:pPr>
            <a:r>
              <a:rPr lang="nl-NL" sz="2400">
                <a:solidFill>
                  <a:schemeClr val="accent4">
                    <a:lumMod val="20000"/>
                    <a:lumOff val="80000"/>
                  </a:schemeClr>
                </a:solidFill>
              </a:rPr>
              <a:t>'Servi me reliquerunt.'  Alium compilaverunt, alium</a:t>
            </a:r>
          </a:p>
          <a:p>
            <a:pPr marL="457200" indent="-457200">
              <a:lnSpc>
                <a:spcPct val="150000"/>
              </a:lnSpc>
              <a:spcBef>
                <a:spcPts val="1200"/>
              </a:spcBef>
              <a:buAutoNum type="arabicPlain"/>
            </a:pPr>
            <a:r>
              <a:rPr lang="nl-NL" sz="2400">
                <a:solidFill>
                  <a:schemeClr val="accent4">
                    <a:lumMod val="20000"/>
                    <a:lumOff val="80000"/>
                  </a:schemeClr>
                </a:solidFill>
              </a:rPr>
              <a:t>accusaverunt, alium occiderunt, alium prodiderunt,</a:t>
            </a:r>
          </a:p>
          <a:p>
            <a:pPr marL="457200" indent="-457200">
              <a:lnSpc>
                <a:spcPct val="150000"/>
              </a:lnSpc>
              <a:spcBef>
                <a:spcPts val="1200"/>
              </a:spcBef>
              <a:buAutoNum type="arabicPlain"/>
            </a:pPr>
            <a:r>
              <a:rPr lang="nl-NL" sz="2400">
                <a:solidFill>
                  <a:schemeClr val="accent4">
                    <a:lumMod val="20000"/>
                    <a:lumOff val="80000"/>
                  </a:schemeClr>
                </a:solidFill>
              </a:rPr>
              <a:t>alium calcaverunt, alium veneno, alium criminatione</a:t>
            </a:r>
          </a:p>
          <a:p>
            <a:pPr marL="457200" indent="-457200">
              <a:lnSpc>
                <a:spcPct val="150000"/>
              </a:lnSpc>
              <a:spcBef>
                <a:spcPts val="1200"/>
              </a:spcBef>
              <a:buAutoNum type="arabicPlain"/>
            </a:pPr>
            <a:r>
              <a:rPr lang="nl-NL" sz="2400">
                <a:solidFill>
                  <a:schemeClr val="accent4">
                    <a:lumMod val="20000"/>
                    <a:lumOff val="80000"/>
                  </a:schemeClr>
                </a:solidFill>
              </a:rPr>
              <a:t>petierunt: quicquid dixeris, multis accidit deincepsque</a:t>
            </a:r>
          </a:p>
          <a:p>
            <a:pPr marL="457200" indent="-457200">
              <a:lnSpc>
                <a:spcPct val="150000"/>
              </a:lnSpc>
              <a:spcBef>
                <a:spcPts val="1200"/>
              </a:spcBef>
              <a:buAutoNum type="arabicPlain"/>
            </a:pPr>
            <a:r>
              <a:rPr lang="nl-NL" sz="2400">
                <a:solidFill>
                  <a:schemeClr val="accent4">
                    <a:lumMod val="20000"/>
                    <a:lumOff val="80000"/>
                  </a:schemeClr>
                </a:solidFill>
              </a:rPr>
              <a:t>accidet. Multa et varia sunt in nos deriguntur:</a:t>
            </a:r>
          </a:p>
          <a:p>
            <a:pPr marL="457200" indent="-457200">
              <a:lnSpc>
                <a:spcPct val="150000"/>
              </a:lnSpc>
              <a:spcBef>
                <a:spcPts val="1200"/>
              </a:spcBef>
              <a:buAutoNum type="arabicPlain"/>
            </a:pPr>
            <a:r>
              <a:rPr lang="nl-NL" sz="2400">
                <a:solidFill>
                  <a:schemeClr val="accent4">
                    <a:lumMod val="20000"/>
                    <a:lumOff val="80000"/>
                  </a:schemeClr>
                </a:solidFill>
              </a:rPr>
              <a:t>quaedam  in nos fixa sunt, quaedam vibrant  et cum</a:t>
            </a:r>
          </a:p>
          <a:p>
            <a:pPr marL="457200" indent="-457200">
              <a:lnSpc>
                <a:spcPct val="150000"/>
              </a:lnSpc>
              <a:spcBef>
                <a:spcPts val="1200"/>
              </a:spcBef>
              <a:buAutoNum type="arabicPlain"/>
            </a:pPr>
            <a:r>
              <a:rPr lang="nl-NL" sz="2400">
                <a:solidFill>
                  <a:schemeClr val="accent4">
                    <a:lumMod val="20000"/>
                    <a:lumOff val="80000"/>
                  </a:schemeClr>
                </a:solidFill>
              </a:rPr>
              <a:t>maxime veniunt, quaedam in alios perventura nos</a:t>
            </a:r>
          </a:p>
          <a:p>
            <a:pPr marL="457200" indent="-457200">
              <a:lnSpc>
                <a:spcPct val="150000"/>
              </a:lnSpc>
              <a:spcBef>
                <a:spcPts val="1200"/>
              </a:spcBef>
              <a:buAutoNum type="arabicPlain"/>
            </a:pPr>
            <a:r>
              <a:rPr lang="nl-NL" sz="2400">
                <a:solidFill>
                  <a:schemeClr val="accent4">
                    <a:lumMod val="20000"/>
                    <a:lumOff val="80000"/>
                  </a:schemeClr>
                </a:solidFill>
              </a:rPr>
              <a:t>stringunt. </a:t>
            </a: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127350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28</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C (p.160)	rr. 9 - 14</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4128502"/>
          </a:xfrm>
          <a:prstGeom prst="rect">
            <a:avLst/>
          </a:prstGeom>
          <a:noFill/>
        </p:spPr>
        <p:txBody>
          <a:bodyPr wrap="square" rtlCol="0">
            <a:spAutoFit/>
          </a:bodyPr>
          <a:lstStyle/>
          <a:p>
            <a:pPr marL="457200" indent="-457200">
              <a:lnSpc>
                <a:spcPct val="150000"/>
              </a:lnSpc>
              <a:spcBef>
                <a:spcPts val="1200"/>
              </a:spcBef>
              <a:buAutoNum type="arabicPlain" startAt="9"/>
            </a:pPr>
            <a:r>
              <a:rPr lang="nl-NL" sz="2400" dirty="0">
                <a:solidFill>
                  <a:schemeClr val="accent4">
                    <a:lumMod val="20000"/>
                    <a:lumOff val="80000"/>
                  </a:schemeClr>
                </a:solidFill>
              </a:rPr>
              <a:t>Nihil </a:t>
            </a:r>
            <a:r>
              <a:rPr lang="nl-NL" sz="2400" dirty="0" err="1">
                <a:solidFill>
                  <a:schemeClr val="accent4">
                    <a:lumMod val="20000"/>
                    <a:lumOff val="80000"/>
                  </a:schemeClr>
                </a:solidFill>
              </a:rPr>
              <a:t>miremur</a:t>
            </a:r>
            <a:r>
              <a:rPr lang="nl-NL" sz="2400" dirty="0">
                <a:solidFill>
                  <a:schemeClr val="accent4">
                    <a:lumMod val="20000"/>
                    <a:lumOff val="80000"/>
                  </a:schemeClr>
                </a:solidFill>
              </a:rPr>
              <a:t>  </a:t>
            </a:r>
            <a:r>
              <a:rPr lang="nl-NL" sz="2400" dirty="0" err="1">
                <a:solidFill>
                  <a:schemeClr val="accent4">
                    <a:lumMod val="20000"/>
                    <a:lumOff val="80000"/>
                  </a:schemeClr>
                </a:solidFill>
              </a:rPr>
              <a:t>eorum</a:t>
            </a:r>
            <a:r>
              <a:rPr lang="nl-NL" sz="2400" dirty="0">
                <a:solidFill>
                  <a:schemeClr val="accent4">
                    <a:lumMod val="20000"/>
                    <a:lumOff val="80000"/>
                  </a:schemeClr>
                </a:solidFill>
              </a:rPr>
              <a:t>, ad </a:t>
            </a:r>
            <a:r>
              <a:rPr lang="nl-NL" sz="2400" dirty="0" err="1">
                <a:solidFill>
                  <a:schemeClr val="accent4">
                    <a:lumMod val="20000"/>
                    <a:lumOff val="80000"/>
                  </a:schemeClr>
                </a:solidFill>
              </a:rPr>
              <a:t>quae</a:t>
            </a:r>
            <a:r>
              <a:rPr lang="nl-NL" sz="2400" dirty="0">
                <a:solidFill>
                  <a:schemeClr val="accent4">
                    <a:lumMod val="20000"/>
                    <a:lumOff val="80000"/>
                  </a:schemeClr>
                </a:solidFill>
              </a:rPr>
              <a:t> </a:t>
            </a:r>
            <a:r>
              <a:rPr lang="nl-NL" sz="2400" dirty="0" err="1">
                <a:solidFill>
                  <a:schemeClr val="accent4">
                    <a:lumMod val="20000"/>
                    <a:lumOff val="80000"/>
                  </a:schemeClr>
                </a:solidFill>
              </a:rPr>
              <a:t>nati</a:t>
            </a:r>
            <a:r>
              <a:rPr lang="nl-NL" sz="2400" dirty="0">
                <a:solidFill>
                  <a:schemeClr val="accent4">
                    <a:lumMod val="20000"/>
                    <a:lumOff val="80000"/>
                  </a:schemeClr>
                </a:solidFill>
              </a:rPr>
              <a:t> </a:t>
            </a:r>
            <a:r>
              <a:rPr lang="nl-NL" sz="2400" dirty="0" err="1">
                <a:solidFill>
                  <a:schemeClr val="accent4">
                    <a:lumMod val="20000"/>
                    <a:lumOff val="80000"/>
                  </a:schemeClr>
                </a:solidFill>
              </a:rPr>
              <a:t>sumus</a:t>
            </a:r>
            <a:r>
              <a:rPr lang="nl-NL" sz="2400" dirty="0">
                <a:solidFill>
                  <a:schemeClr val="accent4">
                    <a:lumMod val="20000"/>
                    <a:lumOff val="80000"/>
                  </a:schemeClr>
                </a:solidFill>
              </a:rPr>
              <a:t>, </a:t>
            </a:r>
            <a:r>
              <a:rPr lang="nl-NL" sz="2400" dirty="0" err="1">
                <a:solidFill>
                  <a:schemeClr val="accent4">
                    <a:lumMod val="20000"/>
                    <a:lumOff val="80000"/>
                  </a:schemeClr>
                </a:solidFill>
              </a:rPr>
              <a:t>quae</a:t>
            </a:r>
            <a:r>
              <a:rPr lang="nl-NL" sz="2400" dirty="0">
                <a:solidFill>
                  <a:schemeClr val="accent4">
                    <a:lumMod val="20000"/>
                    <a:lumOff val="80000"/>
                  </a:schemeClr>
                </a:solidFill>
              </a:rPr>
              <a:t> </a:t>
            </a:r>
            <a:r>
              <a:rPr lang="nl-NL" sz="2400" dirty="0" err="1">
                <a:solidFill>
                  <a:schemeClr val="accent4">
                    <a:lumMod val="20000"/>
                    <a:lumOff val="80000"/>
                  </a:schemeClr>
                </a:solidFill>
              </a:rPr>
              <a:t>ideo</a:t>
            </a:r>
            <a:endParaRPr lang="nl-NL" sz="2400" dirty="0">
              <a:solidFill>
                <a:schemeClr val="accent4">
                  <a:lumMod val="20000"/>
                  <a:lumOff val="80000"/>
                </a:schemeClr>
              </a:solidFill>
            </a:endParaRPr>
          </a:p>
          <a:p>
            <a:pPr marL="457200" indent="-457200">
              <a:lnSpc>
                <a:spcPct val="150000"/>
              </a:lnSpc>
              <a:spcBef>
                <a:spcPts val="1200"/>
              </a:spcBef>
              <a:buAutoNum type="arabicPlain" startAt="9"/>
            </a:pPr>
            <a:r>
              <a:rPr lang="nl-NL" sz="2400" dirty="0" err="1">
                <a:solidFill>
                  <a:schemeClr val="accent4">
                    <a:lumMod val="20000"/>
                    <a:lumOff val="80000"/>
                  </a:schemeClr>
                </a:solidFill>
              </a:rPr>
              <a:t>nulli</a:t>
            </a:r>
            <a:r>
              <a:rPr lang="nl-NL" sz="2400" dirty="0">
                <a:solidFill>
                  <a:schemeClr val="accent4">
                    <a:lumMod val="20000"/>
                    <a:lumOff val="80000"/>
                  </a:schemeClr>
                </a:solidFill>
              </a:rPr>
              <a:t>  </a:t>
            </a:r>
            <a:r>
              <a:rPr lang="nl-NL" sz="2400" dirty="0" err="1">
                <a:solidFill>
                  <a:schemeClr val="accent4">
                    <a:lumMod val="20000"/>
                    <a:lumOff val="80000"/>
                  </a:schemeClr>
                </a:solidFill>
              </a:rPr>
              <a:t>querenda</a:t>
            </a:r>
            <a:r>
              <a:rPr lang="nl-NL" sz="2400" dirty="0">
                <a:solidFill>
                  <a:schemeClr val="accent4">
                    <a:lumMod val="20000"/>
                    <a:lumOff val="80000"/>
                  </a:schemeClr>
                </a:solidFill>
              </a:rPr>
              <a:t> </a:t>
            </a:r>
            <a:r>
              <a:rPr lang="nl-NL" sz="2400" baseline="30000" dirty="0" err="1">
                <a:solidFill>
                  <a:srgbClr val="00B0F0"/>
                </a:solidFill>
              </a:rPr>
              <a:t>sunt</a:t>
            </a:r>
            <a:r>
              <a:rPr lang="nl-NL" sz="2400" dirty="0">
                <a:solidFill>
                  <a:schemeClr val="accent4">
                    <a:lumMod val="20000"/>
                    <a:lumOff val="80000"/>
                  </a:schemeClr>
                </a:solidFill>
              </a:rPr>
              <a:t>, </a:t>
            </a:r>
            <a:r>
              <a:rPr lang="nl-NL" sz="2400" dirty="0" err="1">
                <a:solidFill>
                  <a:schemeClr val="accent4">
                    <a:lumMod val="20000"/>
                    <a:lumOff val="80000"/>
                  </a:schemeClr>
                </a:solidFill>
              </a:rPr>
              <a:t>quia</a:t>
            </a:r>
            <a:r>
              <a:rPr lang="nl-NL" sz="2400" dirty="0">
                <a:solidFill>
                  <a:schemeClr val="accent4">
                    <a:lumMod val="20000"/>
                    <a:lumOff val="80000"/>
                  </a:schemeClr>
                </a:solidFill>
              </a:rPr>
              <a:t> paria </a:t>
            </a:r>
            <a:r>
              <a:rPr lang="nl-NL" sz="2400" dirty="0" err="1">
                <a:solidFill>
                  <a:schemeClr val="accent4">
                    <a:lumMod val="20000"/>
                    <a:lumOff val="80000"/>
                  </a:schemeClr>
                </a:solidFill>
              </a:rPr>
              <a:t>sunt</a:t>
            </a:r>
            <a:r>
              <a:rPr lang="nl-NL" sz="2400" dirty="0">
                <a:solidFill>
                  <a:schemeClr val="accent4">
                    <a:lumMod val="20000"/>
                    <a:lumOff val="80000"/>
                  </a:schemeClr>
                </a:solidFill>
              </a:rPr>
              <a:t>  omnibus. Ita </a:t>
            </a:r>
            <a:r>
              <a:rPr lang="nl-NL" sz="2400" dirty="0" err="1">
                <a:solidFill>
                  <a:schemeClr val="accent4">
                    <a:lumMod val="20000"/>
                    <a:lumOff val="80000"/>
                  </a:schemeClr>
                </a:solidFill>
              </a:rPr>
              <a:t>dico</a:t>
            </a:r>
            <a:r>
              <a:rPr lang="nl-NL" sz="2400" dirty="0">
                <a:solidFill>
                  <a:schemeClr val="accent4">
                    <a:lumMod val="20000"/>
                    <a:lumOff val="80000"/>
                  </a:schemeClr>
                </a:solidFill>
              </a:rPr>
              <a:t>,</a:t>
            </a:r>
          </a:p>
          <a:p>
            <a:pPr marL="457200" indent="-457200">
              <a:lnSpc>
                <a:spcPct val="150000"/>
              </a:lnSpc>
              <a:spcBef>
                <a:spcPts val="1200"/>
              </a:spcBef>
              <a:buAutoNum type="arabicPlain" startAt="9"/>
            </a:pPr>
            <a:r>
              <a:rPr lang="nl-NL" sz="2400" dirty="0">
                <a:solidFill>
                  <a:schemeClr val="accent4">
                    <a:lumMod val="20000"/>
                    <a:lumOff val="80000"/>
                  </a:schemeClr>
                </a:solidFill>
              </a:rPr>
              <a:t>paria </a:t>
            </a:r>
            <a:r>
              <a:rPr lang="nl-NL" sz="2400" dirty="0" err="1">
                <a:solidFill>
                  <a:schemeClr val="accent4">
                    <a:lumMod val="20000"/>
                    <a:lumOff val="80000"/>
                  </a:schemeClr>
                </a:solidFill>
              </a:rPr>
              <a:t>sunt</a:t>
            </a:r>
            <a:r>
              <a:rPr lang="nl-NL" sz="2400" dirty="0">
                <a:solidFill>
                  <a:schemeClr val="accent4">
                    <a:lumMod val="20000"/>
                    <a:lumOff val="80000"/>
                  </a:schemeClr>
                </a:solidFill>
              </a:rPr>
              <a:t>; nam </a:t>
            </a:r>
            <a:r>
              <a:rPr lang="nl-NL" sz="2400" dirty="0" err="1">
                <a:solidFill>
                  <a:schemeClr val="accent4">
                    <a:lumMod val="20000"/>
                    <a:lumOff val="80000"/>
                  </a:schemeClr>
                </a:solidFill>
              </a:rPr>
              <a:t>etiam</a:t>
            </a:r>
            <a:r>
              <a:rPr lang="nl-NL" sz="2400" dirty="0">
                <a:solidFill>
                  <a:schemeClr val="accent4">
                    <a:lumMod val="20000"/>
                    <a:lumOff val="80000"/>
                  </a:schemeClr>
                </a:solidFill>
              </a:rPr>
              <a:t> </a:t>
            </a:r>
            <a:r>
              <a:rPr lang="nl-NL" sz="2400" dirty="0" err="1">
                <a:solidFill>
                  <a:schemeClr val="accent4">
                    <a:lumMod val="20000"/>
                    <a:lumOff val="80000"/>
                  </a:schemeClr>
                </a:solidFill>
              </a:rPr>
              <a:t>quod</a:t>
            </a:r>
            <a:r>
              <a:rPr lang="nl-NL" sz="2400" dirty="0">
                <a:solidFill>
                  <a:schemeClr val="accent4">
                    <a:lumMod val="20000"/>
                    <a:lumOff val="80000"/>
                  </a:schemeClr>
                </a:solidFill>
              </a:rPr>
              <a:t> </a:t>
            </a:r>
            <a:r>
              <a:rPr lang="nl-NL" sz="2400" dirty="0" err="1">
                <a:solidFill>
                  <a:schemeClr val="accent4">
                    <a:lumMod val="20000"/>
                    <a:lumOff val="80000"/>
                  </a:schemeClr>
                </a:solidFill>
              </a:rPr>
              <a:t>effugit</a:t>
            </a:r>
            <a:r>
              <a:rPr lang="nl-NL" sz="2400" dirty="0">
                <a:solidFill>
                  <a:schemeClr val="accent4">
                    <a:lumMod val="20000"/>
                    <a:lumOff val="80000"/>
                  </a:schemeClr>
                </a:solidFill>
              </a:rPr>
              <a:t> </a:t>
            </a:r>
            <a:r>
              <a:rPr lang="nl-NL" sz="2400" dirty="0" err="1">
                <a:solidFill>
                  <a:schemeClr val="accent4">
                    <a:lumMod val="20000"/>
                    <a:lumOff val="80000"/>
                  </a:schemeClr>
                </a:solidFill>
              </a:rPr>
              <a:t>aliquis</a:t>
            </a:r>
            <a:r>
              <a:rPr lang="nl-NL" sz="2400" dirty="0">
                <a:solidFill>
                  <a:schemeClr val="accent4">
                    <a:lumMod val="20000"/>
                    <a:lumOff val="80000"/>
                  </a:schemeClr>
                </a:solidFill>
              </a:rPr>
              <a:t>, </a:t>
            </a:r>
            <a:r>
              <a:rPr lang="nl-NL" sz="2400" dirty="0" err="1">
                <a:solidFill>
                  <a:schemeClr val="accent4">
                    <a:lumMod val="20000"/>
                    <a:lumOff val="80000"/>
                  </a:schemeClr>
                </a:solidFill>
              </a:rPr>
              <a:t>pati</a:t>
            </a:r>
            <a:r>
              <a:rPr lang="nl-NL" sz="2400" dirty="0">
                <a:solidFill>
                  <a:schemeClr val="accent4">
                    <a:lumMod val="20000"/>
                    <a:lumOff val="80000"/>
                  </a:schemeClr>
                </a:solidFill>
              </a:rPr>
              <a:t> </a:t>
            </a:r>
            <a:r>
              <a:rPr lang="nl-NL" sz="2400" dirty="0" err="1">
                <a:solidFill>
                  <a:schemeClr val="accent4">
                    <a:lumMod val="20000"/>
                    <a:lumOff val="80000"/>
                  </a:schemeClr>
                </a:solidFill>
              </a:rPr>
              <a:t>potuit</a:t>
            </a:r>
            <a:r>
              <a:rPr lang="nl-NL" sz="2400" dirty="0">
                <a:solidFill>
                  <a:schemeClr val="accent4">
                    <a:lumMod val="20000"/>
                    <a:lumOff val="80000"/>
                  </a:schemeClr>
                </a:solidFill>
              </a:rPr>
              <a:t>.</a:t>
            </a:r>
          </a:p>
          <a:p>
            <a:pPr marL="457200" indent="-457200">
              <a:lnSpc>
                <a:spcPct val="150000"/>
              </a:lnSpc>
              <a:spcBef>
                <a:spcPts val="1200"/>
              </a:spcBef>
              <a:buAutoNum type="arabicPlain" startAt="9"/>
            </a:pPr>
            <a:r>
              <a:rPr lang="nl-NL" sz="2400" dirty="0" err="1">
                <a:solidFill>
                  <a:schemeClr val="accent4">
                    <a:lumMod val="20000"/>
                    <a:lumOff val="80000"/>
                  </a:schemeClr>
                </a:solidFill>
              </a:rPr>
              <a:t>Aequum</a:t>
            </a:r>
            <a:r>
              <a:rPr lang="nl-NL" sz="2400" dirty="0">
                <a:solidFill>
                  <a:schemeClr val="accent4">
                    <a:lumMod val="20000"/>
                    <a:lumOff val="80000"/>
                  </a:schemeClr>
                </a:solidFill>
              </a:rPr>
              <a:t> </a:t>
            </a:r>
            <a:r>
              <a:rPr lang="nl-NL" sz="2400" dirty="0" err="1">
                <a:solidFill>
                  <a:schemeClr val="accent4">
                    <a:lumMod val="20000"/>
                    <a:lumOff val="80000"/>
                  </a:schemeClr>
                </a:solidFill>
              </a:rPr>
              <a:t>autem</a:t>
            </a:r>
            <a:r>
              <a:rPr lang="nl-NL" sz="2400" dirty="0">
                <a:solidFill>
                  <a:schemeClr val="accent4">
                    <a:lumMod val="20000"/>
                    <a:lumOff val="80000"/>
                  </a:schemeClr>
                </a:solidFill>
              </a:rPr>
              <a:t> ius </a:t>
            </a:r>
            <a:r>
              <a:rPr lang="nl-NL" sz="2400" dirty="0" err="1">
                <a:solidFill>
                  <a:schemeClr val="accent4">
                    <a:lumMod val="20000"/>
                    <a:lumOff val="80000"/>
                  </a:schemeClr>
                </a:solidFill>
              </a:rPr>
              <a:t>est</a:t>
            </a:r>
            <a:r>
              <a:rPr lang="nl-NL" sz="2400" dirty="0">
                <a:solidFill>
                  <a:schemeClr val="accent4">
                    <a:lumMod val="20000"/>
                    <a:lumOff val="80000"/>
                  </a:schemeClr>
                </a:solidFill>
              </a:rPr>
              <a:t> non, quo </a:t>
            </a:r>
            <a:r>
              <a:rPr lang="nl-NL" sz="2400" dirty="0" err="1">
                <a:solidFill>
                  <a:schemeClr val="accent4">
                    <a:lumMod val="20000"/>
                    <a:lumOff val="80000"/>
                  </a:schemeClr>
                </a:solidFill>
              </a:rPr>
              <a:t>omnes</a:t>
            </a:r>
            <a:r>
              <a:rPr lang="nl-NL" sz="2400" dirty="0">
                <a:solidFill>
                  <a:schemeClr val="accent4">
                    <a:lumMod val="20000"/>
                    <a:lumOff val="80000"/>
                  </a:schemeClr>
                </a:solidFill>
              </a:rPr>
              <a:t> </a:t>
            </a:r>
            <a:r>
              <a:rPr lang="nl-NL" sz="2400" dirty="0" err="1">
                <a:solidFill>
                  <a:schemeClr val="accent4">
                    <a:lumMod val="20000"/>
                    <a:lumOff val="80000"/>
                  </a:schemeClr>
                </a:solidFill>
              </a:rPr>
              <a:t>usi</a:t>
            </a:r>
            <a:r>
              <a:rPr lang="nl-NL" sz="2400" dirty="0">
                <a:solidFill>
                  <a:schemeClr val="accent4">
                    <a:lumMod val="20000"/>
                    <a:lumOff val="80000"/>
                  </a:schemeClr>
                </a:solidFill>
              </a:rPr>
              <a:t> </a:t>
            </a:r>
            <a:r>
              <a:rPr lang="nl-NL" sz="2400" dirty="0" err="1">
                <a:solidFill>
                  <a:schemeClr val="accent4">
                    <a:lumMod val="20000"/>
                    <a:lumOff val="80000"/>
                  </a:schemeClr>
                </a:solidFill>
              </a:rPr>
              <a:t>sunt</a:t>
            </a:r>
            <a:r>
              <a:rPr lang="nl-NL" sz="2400" dirty="0">
                <a:solidFill>
                  <a:schemeClr val="accent4">
                    <a:lumMod val="20000"/>
                    <a:lumOff val="80000"/>
                  </a:schemeClr>
                </a:solidFill>
              </a:rPr>
              <a:t>, </a:t>
            </a:r>
            <a:r>
              <a:rPr lang="nl-NL" sz="2400" dirty="0" err="1">
                <a:solidFill>
                  <a:schemeClr val="accent4">
                    <a:lumMod val="20000"/>
                    <a:lumOff val="80000"/>
                  </a:schemeClr>
                </a:solidFill>
              </a:rPr>
              <a:t>sed</a:t>
            </a:r>
            <a:endParaRPr lang="nl-NL" sz="2400" dirty="0">
              <a:solidFill>
                <a:schemeClr val="accent4">
                  <a:lumMod val="20000"/>
                  <a:lumOff val="80000"/>
                </a:schemeClr>
              </a:solidFill>
            </a:endParaRPr>
          </a:p>
          <a:p>
            <a:pPr marL="457200" indent="-457200">
              <a:lnSpc>
                <a:spcPct val="150000"/>
              </a:lnSpc>
              <a:spcBef>
                <a:spcPts val="1200"/>
              </a:spcBef>
              <a:buAutoNum type="arabicPlain" startAt="9"/>
            </a:pPr>
            <a:r>
              <a:rPr lang="nl-NL" sz="2400" dirty="0" err="1">
                <a:solidFill>
                  <a:schemeClr val="accent4">
                    <a:lumMod val="20000"/>
                    <a:lumOff val="80000"/>
                  </a:schemeClr>
                </a:solidFill>
              </a:rPr>
              <a:t>quod</a:t>
            </a:r>
            <a:r>
              <a:rPr lang="nl-NL" sz="2400" dirty="0">
                <a:solidFill>
                  <a:schemeClr val="accent4">
                    <a:lumMod val="20000"/>
                    <a:lumOff val="80000"/>
                  </a:schemeClr>
                </a:solidFill>
              </a:rPr>
              <a:t> omnibus </a:t>
            </a:r>
            <a:r>
              <a:rPr lang="nl-NL" sz="2400" dirty="0" err="1">
                <a:solidFill>
                  <a:schemeClr val="accent4">
                    <a:lumMod val="20000"/>
                    <a:lumOff val="80000"/>
                  </a:schemeClr>
                </a:solidFill>
              </a:rPr>
              <a:t>latum</a:t>
            </a:r>
            <a:r>
              <a:rPr lang="nl-NL" sz="2400" dirty="0">
                <a:solidFill>
                  <a:schemeClr val="accent4">
                    <a:lumMod val="20000"/>
                    <a:lumOff val="80000"/>
                  </a:schemeClr>
                </a:solidFill>
              </a:rPr>
              <a:t> </a:t>
            </a:r>
            <a:r>
              <a:rPr lang="nl-NL" sz="2400" dirty="0" err="1">
                <a:solidFill>
                  <a:schemeClr val="accent4">
                    <a:lumMod val="20000"/>
                    <a:lumOff val="80000"/>
                  </a:schemeClr>
                </a:solidFill>
              </a:rPr>
              <a:t>est.</a:t>
            </a:r>
            <a:r>
              <a:rPr lang="nl-NL" sz="2400" dirty="0">
                <a:solidFill>
                  <a:schemeClr val="accent4">
                    <a:lumMod val="20000"/>
                    <a:lumOff val="80000"/>
                  </a:schemeClr>
                </a:solidFill>
              </a:rPr>
              <a:t> </a:t>
            </a:r>
            <a:r>
              <a:rPr lang="nl-NL" sz="2400" dirty="0" err="1">
                <a:solidFill>
                  <a:schemeClr val="accent4">
                    <a:lumMod val="20000"/>
                    <a:lumOff val="80000"/>
                  </a:schemeClr>
                </a:solidFill>
              </a:rPr>
              <a:t>Imperetur</a:t>
            </a:r>
            <a:r>
              <a:rPr lang="nl-NL" sz="2400" dirty="0">
                <a:solidFill>
                  <a:schemeClr val="accent4">
                    <a:lumMod val="20000"/>
                    <a:lumOff val="80000"/>
                  </a:schemeClr>
                </a:solidFill>
              </a:rPr>
              <a:t> </a:t>
            </a:r>
            <a:r>
              <a:rPr lang="nl-NL" sz="2400" dirty="0" err="1">
                <a:solidFill>
                  <a:schemeClr val="accent4">
                    <a:lumMod val="20000"/>
                    <a:lumOff val="80000"/>
                  </a:schemeClr>
                </a:solidFill>
              </a:rPr>
              <a:t>aequitas</a:t>
            </a:r>
            <a:r>
              <a:rPr lang="nl-NL" sz="2400" dirty="0">
                <a:solidFill>
                  <a:schemeClr val="accent4">
                    <a:lumMod val="20000"/>
                    <a:lumOff val="80000"/>
                  </a:schemeClr>
                </a:solidFill>
              </a:rPr>
              <a:t> animo</a:t>
            </a:r>
          </a:p>
          <a:p>
            <a:pPr marL="457200" indent="-457200">
              <a:lnSpc>
                <a:spcPct val="150000"/>
              </a:lnSpc>
              <a:spcBef>
                <a:spcPts val="1200"/>
              </a:spcBef>
              <a:buAutoNum type="arabicPlain" startAt="9"/>
            </a:pPr>
            <a:r>
              <a:rPr lang="nl-NL" sz="2400" dirty="0">
                <a:solidFill>
                  <a:schemeClr val="accent4">
                    <a:lumMod val="20000"/>
                    <a:lumOff val="80000"/>
                  </a:schemeClr>
                </a:solidFill>
              </a:rPr>
              <a:t>et sine </a:t>
            </a:r>
            <a:r>
              <a:rPr lang="nl-NL" sz="2400" dirty="0" err="1">
                <a:solidFill>
                  <a:schemeClr val="accent4">
                    <a:lumMod val="20000"/>
                    <a:lumOff val="80000"/>
                  </a:schemeClr>
                </a:solidFill>
              </a:rPr>
              <a:t>querella</a:t>
            </a:r>
            <a:r>
              <a:rPr lang="nl-NL" sz="2400" dirty="0">
                <a:solidFill>
                  <a:schemeClr val="accent4">
                    <a:lumMod val="20000"/>
                    <a:lumOff val="80000"/>
                  </a:schemeClr>
                </a:solidFill>
              </a:rPr>
              <a:t> </a:t>
            </a:r>
            <a:r>
              <a:rPr lang="nl-NL" sz="2400" dirty="0" err="1">
                <a:solidFill>
                  <a:schemeClr val="accent4">
                    <a:lumMod val="20000"/>
                    <a:lumOff val="80000"/>
                  </a:schemeClr>
                </a:solidFill>
              </a:rPr>
              <a:t>mortalitatis</a:t>
            </a:r>
            <a:r>
              <a:rPr lang="nl-NL" sz="2400" dirty="0">
                <a:solidFill>
                  <a:schemeClr val="accent4">
                    <a:lumMod val="20000"/>
                    <a:lumOff val="80000"/>
                  </a:schemeClr>
                </a:solidFill>
              </a:rPr>
              <a:t> </a:t>
            </a:r>
            <a:r>
              <a:rPr lang="nl-NL" sz="2400" dirty="0" err="1">
                <a:solidFill>
                  <a:schemeClr val="accent4">
                    <a:lumMod val="20000"/>
                    <a:lumOff val="80000"/>
                  </a:schemeClr>
                </a:solidFill>
              </a:rPr>
              <a:t>tributa</a:t>
            </a:r>
            <a:r>
              <a:rPr lang="nl-NL" sz="2400" dirty="0">
                <a:solidFill>
                  <a:schemeClr val="accent4">
                    <a:lumMod val="20000"/>
                    <a:lumOff val="80000"/>
                  </a:schemeClr>
                </a:solidFill>
              </a:rPr>
              <a:t>  </a:t>
            </a:r>
            <a:r>
              <a:rPr lang="nl-NL" sz="2400" dirty="0" err="1">
                <a:solidFill>
                  <a:schemeClr val="accent4">
                    <a:lumMod val="20000"/>
                    <a:lumOff val="80000"/>
                  </a:schemeClr>
                </a:solidFill>
              </a:rPr>
              <a:t>pendamus</a:t>
            </a:r>
            <a:r>
              <a:rPr lang="nl-NL" sz="2400" dirty="0">
                <a:solidFill>
                  <a:schemeClr val="accent4">
                    <a:lumMod val="20000"/>
                    <a:lumOff val="80000"/>
                  </a:schemeClr>
                </a:solidFill>
              </a:rPr>
              <a:t>. </a:t>
            </a: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656620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29</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D (p.161)	rr. 1 - 8</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5544275"/>
          </a:xfrm>
          <a:prstGeom prst="rect">
            <a:avLst/>
          </a:prstGeom>
          <a:noFill/>
        </p:spPr>
        <p:txBody>
          <a:bodyPr wrap="square" rtlCol="0">
            <a:spAutoFit/>
          </a:bodyPr>
          <a:lstStyle/>
          <a:p>
            <a:pPr marL="457200" indent="-457200">
              <a:lnSpc>
                <a:spcPct val="150000"/>
              </a:lnSpc>
              <a:spcBef>
                <a:spcPts val="1200"/>
              </a:spcBef>
              <a:buAutoNum type="arabicPlain"/>
            </a:pPr>
            <a:r>
              <a:rPr lang="nl-NL" sz="2400" dirty="0" err="1">
                <a:solidFill>
                  <a:schemeClr val="accent4">
                    <a:lumMod val="20000"/>
                    <a:lumOff val="80000"/>
                  </a:schemeClr>
                </a:solidFill>
              </a:rPr>
              <a:t>Hiems</a:t>
            </a:r>
            <a:r>
              <a:rPr lang="nl-NL" sz="2400" dirty="0">
                <a:solidFill>
                  <a:schemeClr val="accent4">
                    <a:lumMod val="20000"/>
                    <a:lumOff val="80000"/>
                  </a:schemeClr>
                </a:solidFill>
              </a:rPr>
              <a:t> </a:t>
            </a:r>
            <a:r>
              <a:rPr lang="nl-NL" sz="2400" dirty="0" err="1">
                <a:solidFill>
                  <a:schemeClr val="accent4">
                    <a:lumMod val="20000"/>
                    <a:lumOff val="80000"/>
                  </a:schemeClr>
                </a:solidFill>
              </a:rPr>
              <a:t>frigora</a:t>
            </a:r>
            <a:r>
              <a:rPr lang="nl-NL" sz="2400" dirty="0">
                <a:solidFill>
                  <a:schemeClr val="accent4">
                    <a:lumMod val="20000"/>
                    <a:lumOff val="80000"/>
                  </a:schemeClr>
                </a:solidFill>
              </a:rPr>
              <a:t> </a:t>
            </a:r>
            <a:r>
              <a:rPr lang="nl-NL" sz="2400" dirty="0" err="1">
                <a:solidFill>
                  <a:schemeClr val="accent4">
                    <a:lumMod val="20000"/>
                    <a:lumOff val="80000"/>
                  </a:schemeClr>
                </a:solidFill>
              </a:rPr>
              <a:t>adducit</a:t>
            </a:r>
            <a:r>
              <a:rPr lang="nl-NL" sz="2400" dirty="0">
                <a:solidFill>
                  <a:schemeClr val="accent4">
                    <a:lumMod val="20000"/>
                    <a:lumOff val="80000"/>
                  </a:schemeClr>
                </a:solidFill>
              </a:rPr>
              <a:t>: </a:t>
            </a:r>
            <a:r>
              <a:rPr lang="nl-NL" sz="2400" dirty="0" err="1">
                <a:solidFill>
                  <a:schemeClr val="accent4">
                    <a:lumMod val="20000"/>
                    <a:lumOff val="80000"/>
                  </a:schemeClr>
                </a:solidFill>
              </a:rPr>
              <a:t>algendum</a:t>
            </a:r>
            <a:r>
              <a:rPr lang="nl-NL" sz="2400" dirty="0">
                <a:solidFill>
                  <a:schemeClr val="accent4">
                    <a:lumMod val="20000"/>
                    <a:lumOff val="80000"/>
                  </a:schemeClr>
                </a:solidFill>
              </a:rPr>
              <a:t> </a:t>
            </a:r>
            <a:r>
              <a:rPr lang="nl-NL" sz="2400" dirty="0" err="1">
                <a:solidFill>
                  <a:schemeClr val="accent4">
                    <a:lumMod val="20000"/>
                    <a:lumOff val="80000"/>
                  </a:schemeClr>
                </a:solidFill>
              </a:rPr>
              <a:t>est.</a:t>
            </a:r>
            <a:r>
              <a:rPr lang="nl-NL" sz="2400" dirty="0">
                <a:solidFill>
                  <a:schemeClr val="accent4">
                    <a:lumMod val="20000"/>
                    <a:lumOff val="80000"/>
                  </a:schemeClr>
                </a:solidFill>
              </a:rPr>
              <a:t> </a:t>
            </a:r>
            <a:r>
              <a:rPr lang="nl-NL" sz="2400" dirty="0" err="1">
                <a:solidFill>
                  <a:schemeClr val="accent4">
                    <a:lumMod val="20000"/>
                    <a:lumOff val="80000"/>
                  </a:schemeClr>
                </a:solidFill>
              </a:rPr>
              <a:t>Aestas</a:t>
            </a:r>
            <a:r>
              <a:rPr lang="nl-NL" sz="2400" dirty="0">
                <a:solidFill>
                  <a:schemeClr val="accent4">
                    <a:lumMod val="20000"/>
                    <a:lumOff val="80000"/>
                  </a:schemeClr>
                </a:solidFill>
              </a:rPr>
              <a:t> </a:t>
            </a:r>
            <a:r>
              <a:rPr lang="nl-NL" sz="2400" dirty="0" err="1">
                <a:solidFill>
                  <a:schemeClr val="accent4">
                    <a:lumMod val="20000"/>
                    <a:lumOff val="80000"/>
                  </a:schemeClr>
                </a:solidFill>
              </a:rPr>
              <a:t>calores</a:t>
            </a:r>
            <a:endParaRPr lang="nl-NL" sz="2400" dirty="0">
              <a:solidFill>
                <a:schemeClr val="accent4">
                  <a:lumMod val="20000"/>
                  <a:lumOff val="80000"/>
                </a:schemeClr>
              </a:solidFill>
            </a:endParaRPr>
          </a:p>
          <a:p>
            <a:pPr marL="457200" indent="-457200">
              <a:lnSpc>
                <a:spcPct val="150000"/>
              </a:lnSpc>
              <a:spcBef>
                <a:spcPts val="1200"/>
              </a:spcBef>
              <a:buAutoNum type="arabicPlain"/>
            </a:pPr>
            <a:r>
              <a:rPr lang="nl-NL" sz="2400" dirty="0" err="1">
                <a:solidFill>
                  <a:schemeClr val="accent4">
                    <a:lumMod val="20000"/>
                    <a:lumOff val="80000"/>
                  </a:schemeClr>
                </a:solidFill>
              </a:rPr>
              <a:t>refert</a:t>
            </a:r>
            <a:r>
              <a:rPr lang="nl-NL" sz="2400" dirty="0">
                <a:solidFill>
                  <a:schemeClr val="accent4">
                    <a:lumMod val="20000"/>
                    <a:lumOff val="80000"/>
                  </a:schemeClr>
                </a:solidFill>
              </a:rPr>
              <a:t>: </a:t>
            </a:r>
            <a:r>
              <a:rPr lang="nl-NL" sz="2400" dirty="0" err="1">
                <a:solidFill>
                  <a:schemeClr val="accent4">
                    <a:lumMod val="20000"/>
                    <a:lumOff val="80000"/>
                  </a:schemeClr>
                </a:solidFill>
              </a:rPr>
              <a:t>aestuandum</a:t>
            </a:r>
            <a:r>
              <a:rPr lang="nl-NL" sz="2400" dirty="0">
                <a:solidFill>
                  <a:schemeClr val="accent4">
                    <a:lumMod val="20000"/>
                    <a:lumOff val="80000"/>
                  </a:schemeClr>
                </a:solidFill>
              </a:rPr>
              <a:t> </a:t>
            </a:r>
            <a:r>
              <a:rPr lang="nl-NL" sz="2400" dirty="0" err="1">
                <a:solidFill>
                  <a:schemeClr val="accent4">
                    <a:lumMod val="20000"/>
                    <a:lumOff val="80000"/>
                  </a:schemeClr>
                </a:solidFill>
              </a:rPr>
              <a:t>est.</a:t>
            </a:r>
            <a:r>
              <a:rPr lang="nl-NL" sz="2400" dirty="0">
                <a:solidFill>
                  <a:schemeClr val="accent4">
                    <a:lumMod val="20000"/>
                    <a:lumOff val="80000"/>
                  </a:schemeClr>
                </a:solidFill>
              </a:rPr>
              <a:t> </a:t>
            </a:r>
            <a:r>
              <a:rPr lang="nl-NL" sz="2400" dirty="0" err="1">
                <a:solidFill>
                  <a:schemeClr val="accent4">
                    <a:lumMod val="20000"/>
                    <a:lumOff val="80000"/>
                  </a:schemeClr>
                </a:solidFill>
              </a:rPr>
              <a:t>Intemperies</a:t>
            </a:r>
            <a:r>
              <a:rPr lang="nl-NL" sz="2400" dirty="0">
                <a:solidFill>
                  <a:schemeClr val="accent4">
                    <a:lumMod val="20000"/>
                    <a:lumOff val="80000"/>
                  </a:schemeClr>
                </a:solidFill>
              </a:rPr>
              <a:t> </a:t>
            </a:r>
            <a:r>
              <a:rPr lang="nl-NL" sz="2400" dirty="0" err="1">
                <a:solidFill>
                  <a:schemeClr val="accent4">
                    <a:lumMod val="20000"/>
                    <a:lumOff val="80000"/>
                  </a:schemeClr>
                </a:solidFill>
              </a:rPr>
              <a:t>caeli</a:t>
            </a:r>
            <a:r>
              <a:rPr lang="nl-NL" sz="2400" dirty="0">
                <a:solidFill>
                  <a:schemeClr val="accent4">
                    <a:lumMod val="20000"/>
                    <a:lumOff val="80000"/>
                  </a:schemeClr>
                </a:solidFill>
              </a:rPr>
              <a:t> </a:t>
            </a:r>
            <a:r>
              <a:rPr lang="nl-NL" sz="2400" dirty="0" err="1">
                <a:solidFill>
                  <a:schemeClr val="accent4">
                    <a:lumMod val="20000"/>
                    <a:lumOff val="80000"/>
                  </a:schemeClr>
                </a:solidFill>
              </a:rPr>
              <a:t>valetudinem</a:t>
            </a:r>
            <a:endParaRPr lang="nl-NL" sz="2400" dirty="0">
              <a:solidFill>
                <a:schemeClr val="accent4">
                  <a:lumMod val="20000"/>
                  <a:lumOff val="80000"/>
                </a:schemeClr>
              </a:solidFill>
            </a:endParaRPr>
          </a:p>
          <a:p>
            <a:pPr marL="457200" indent="-457200">
              <a:lnSpc>
                <a:spcPct val="150000"/>
              </a:lnSpc>
              <a:spcBef>
                <a:spcPts val="1200"/>
              </a:spcBef>
              <a:buAutoNum type="arabicPlain"/>
            </a:pPr>
            <a:r>
              <a:rPr lang="nl-NL" sz="2400" dirty="0" err="1">
                <a:solidFill>
                  <a:schemeClr val="accent4">
                    <a:lumMod val="20000"/>
                    <a:lumOff val="80000"/>
                  </a:schemeClr>
                </a:solidFill>
              </a:rPr>
              <a:t>temptat</a:t>
            </a:r>
            <a:r>
              <a:rPr lang="nl-NL" sz="2400" dirty="0">
                <a:solidFill>
                  <a:schemeClr val="accent4">
                    <a:lumMod val="20000"/>
                    <a:lumOff val="80000"/>
                  </a:schemeClr>
                </a:solidFill>
              </a:rPr>
              <a:t>: </a:t>
            </a:r>
            <a:r>
              <a:rPr lang="nl-NL" sz="2400" dirty="0" err="1">
                <a:solidFill>
                  <a:schemeClr val="accent4">
                    <a:lumMod val="20000"/>
                    <a:lumOff val="80000"/>
                  </a:schemeClr>
                </a:solidFill>
              </a:rPr>
              <a:t>aegrotandum</a:t>
            </a:r>
            <a:r>
              <a:rPr lang="nl-NL" sz="2400" dirty="0">
                <a:solidFill>
                  <a:schemeClr val="accent4">
                    <a:lumMod val="20000"/>
                    <a:lumOff val="80000"/>
                  </a:schemeClr>
                </a:solidFill>
              </a:rPr>
              <a:t> </a:t>
            </a:r>
            <a:r>
              <a:rPr lang="nl-NL" sz="2400" dirty="0" err="1">
                <a:solidFill>
                  <a:schemeClr val="accent4">
                    <a:lumMod val="20000"/>
                    <a:lumOff val="80000"/>
                  </a:schemeClr>
                </a:solidFill>
              </a:rPr>
              <a:t>est.</a:t>
            </a:r>
            <a:r>
              <a:rPr lang="nl-NL" sz="2400" dirty="0">
                <a:solidFill>
                  <a:schemeClr val="accent4">
                    <a:lumMod val="20000"/>
                    <a:lumOff val="80000"/>
                  </a:schemeClr>
                </a:solidFill>
              </a:rPr>
              <a:t>  Et </a:t>
            </a:r>
            <a:r>
              <a:rPr lang="nl-NL" sz="2400" dirty="0" err="1">
                <a:solidFill>
                  <a:schemeClr val="accent4">
                    <a:lumMod val="20000"/>
                    <a:lumOff val="80000"/>
                  </a:schemeClr>
                </a:solidFill>
              </a:rPr>
              <a:t>fera</a:t>
            </a:r>
            <a:r>
              <a:rPr lang="nl-NL" sz="2400" dirty="0">
                <a:solidFill>
                  <a:schemeClr val="accent4">
                    <a:lumMod val="20000"/>
                    <a:lumOff val="80000"/>
                  </a:schemeClr>
                </a:solidFill>
              </a:rPr>
              <a:t> </a:t>
            </a:r>
            <a:r>
              <a:rPr lang="nl-NL" sz="2400" dirty="0" err="1">
                <a:solidFill>
                  <a:schemeClr val="accent4">
                    <a:lumMod val="20000"/>
                    <a:lumOff val="80000"/>
                  </a:schemeClr>
                </a:solidFill>
              </a:rPr>
              <a:t>nobis</a:t>
            </a:r>
            <a:r>
              <a:rPr lang="nl-NL" sz="2400" dirty="0">
                <a:solidFill>
                  <a:schemeClr val="accent4">
                    <a:lumMod val="20000"/>
                    <a:lumOff val="80000"/>
                  </a:schemeClr>
                </a:solidFill>
              </a:rPr>
              <a:t> </a:t>
            </a:r>
            <a:r>
              <a:rPr lang="nl-NL" sz="2400" dirty="0" err="1">
                <a:solidFill>
                  <a:schemeClr val="accent4">
                    <a:lumMod val="20000"/>
                    <a:lumOff val="80000"/>
                  </a:schemeClr>
                </a:solidFill>
              </a:rPr>
              <a:t>aliquo</a:t>
            </a:r>
            <a:r>
              <a:rPr lang="nl-NL" sz="2400" dirty="0">
                <a:solidFill>
                  <a:schemeClr val="accent4">
                    <a:lumMod val="20000"/>
                    <a:lumOff val="80000"/>
                  </a:schemeClr>
                </a:solidFill>
              </a:rPr>
              <a:t> loco</a:t>
            </a:r>
          </a:p>
          <a:p>
            <a:pPr marL="457200" indent="-457200">
              <a:lnSpc>
                <a:spcPct val="150000"/>
              </a:lnSpc>
              <a:spcBef>
                <a:spcPts val="1200"/>
              </a:spcBef>
              <a:buAutoNum type="arabicPlain"/>
            </a:pPr>
            <a:r>
              <a:rPr lang="nl-NL" sz="2400" dirty="0" err="1">
                <a:solidFill>
                  <a:schemeClr val="accent4">
                    <a:lumMod val="20000"/>
                    <a:lumOff val="80000"/>
                  </a:schemeClr>
                </a:solidFill>
              </a:rPr>
              <a:t>occurret</a:t>
            </a:r>
            <a:r>
              <a:rPr lang="nl-NL" sz="2400" dirty="0">
                <a:solidFill>
                  <a:schemeClr val="accent4">
                    <a:lumMod val="20000"/>
                    <a:lumOff val="80000"/>
                  </a:schemeClr>
                </a:solidFill>
              </a:rPr>
              <a:t> et homo </a:t>
            </a:r>
            <a:r>
              <a:rPr lang="nl-NL" sz="2400" baseline="30000" dirty="0" err="1">
                <a:solidFill>
                  <a:srgbClr val="00B0F0"/>
                </a:solidFill>
              </a:rPr>
              <a:t>nobis</a:t>
            </a:r>
            <a:r>
              <a:rPr lang="nl-NL" sz="2400" baseline="30000" dirty="0">
                <a:solidFill>
                  <a:srgbClr val="00B0F0"/>
                </a:solidFill>
              </a:rPr>
              <a:t> </a:t>
            </a:r>
            <a:r>
              <a:rPr lang="nl-NL" sz="2400" baseline="30000" dirty="0" err="1">
                <a:solidFill>
                  <a:srgbClr val="00B0F0"/>
                </a:solidFill>
              </a:rPr>
              <a:t>occurret</a:t>
            </a:r>
            <a:r>
              <a:rPr lang="nl-NL" sz="2400" baseline="30000" dirty="0">
                <a:solidFill>
                  <a:srgbClr val="00B0F0"/>
                </a:solidFill>
              </a:rPr>
              <a:t>,</a:t>
            </a:r>
            <a:r>
              <a:rPr lang="nl-NL" sz="2400" dirty="0">
                <a:solidFill>
                  <a:schemeClr val="accent4">
                    <a:lumMod val="20000"/>
                    <a:lumOff val="80000"/>
                  </a:schemeClr>
                </a:solidFill>
              </a:rPr>
              <a:t> </a:t>
            </a:r>
            <a:r>
              <a:rPr lang="nl-NL" sz="2400" dirty="0" err="1">
                <a:solidFill>
                  <a:schemeClr val="accent4">
                    <a:lumMod val="20000"/>
                    <a:lumOff val="80000"/>
                  </a:schemeClr>
                </a:solidFill>
              </a:rPr>
              <a:t>perniciosior</a:t>
            </a:r>
            <a:r>
              <a:rPr lang="nl-NL" sz="2400" dirty="0">
                <a:solidFill>
                  <a:schemeClr val="accent4">
                    <a:lumMod val="20000"/>
                    <a:lumOff val="80000"/>
                  </a:schemeClr>
                </a:solidFill>
              </a:rPr>
              <a:t> </a:t>
            </a:r>
            <a:r>
              <a:rPr lang="nl-NL" sz="2400" dirty="0" err="1">
                <a:solidFill>
                  <a:schemeClr val="accent4">
                    <a:lumMod val="20000"/>
                    <a:lumOff val="80000"/>
                  </a:schemeClr>
                </a:solidFill>
              </a:rPr>
              <a:t>feris</a:t>
            </a:r>
            <a:r>
              <a:rPr lang="nl-NL" sz="2400" dirty="0">
                <a:solidFill>
                  <a:schemeClr val="accent4">
                    <a:lumMod val="20000"/>
                    <a:lumOff val="80000"/>
                  </a:schemeClr>
                </a:solidFill>
              </a:rPr>
              <a:t> omnibus. </a:t>
            </a:r>
            <a:r>
              <a:rPr lang="nl-NL" sz="2400" dirty="0" err="1">
                <a:solidFill>
                  <a:schemeClr val="accent4">
                    <a:lumMod val="20000"/>
                    <a:lumOff val="80000"/>
                  </a:schemeClr>
                </a:solidFill>
              </a:rPr>
              <a:t>Aliud</a:t>
            </a:r>
            <a:endParaRPr lang="nl-NL" sz="2400" dirty="0">
              <a:solidFill>
                <a:schemeClr val="accent4">
                  <a:lumMod val="20000"/>
                  <a:lumOff val="80000"/>
                </a:schemeClr>
              </a:solidFill>
            </a:endParaRPr>
          </a:p>
          <a:p>
            <a:pPr marL="457200" indent="-457200">
              <a:lnSpc>
                <a:spcPct val="150000"/>
              </a:lnSpc>
              <a:spcBef>
                <a:spcPts val="1200"/>
              </a:spcBef>
              <a:buAutoNum type="arabicPlain"/>
            </a:pPr>
            <a:r>
              <a:rPr lang="nl-NL" sz="2400" dirty="0">
                <a:solidFill>
                  <a:schemeClr val="accent4">
                    <a:lumMod val="20000"/>
                    <a:lumOff val="80000"/>
                  </a:schemeClr>
                </a:solidFill>
              </a:rPr>
              <a:t>aqua, </a:t>
            </a:r>
            <a:r>
              <a:rPr lang="nl-NL" sz="2400" dirty="0" err="1">
                <a:solidFill>
                  <a:schemeClr val="accent4">
                    <a:lumMod val="20000"/>
                    <a:lumOff val="80000"/>
                  </a:schemeClr>
                </a:solidFill>
              </a:rPr>
              <a:t>aliud</a:t>
            </a:r>
            <a:r>
              <a:rPr lang="nl-NL" sz="2400" dirty="0">
                <a:solidFill>
                  <a:schemeClr val="accent4">
                    <a:lumMod val="20000"/>
                    <a:lumOff val="80000"/>
                  </a:schemeClr>
                </a:solidFill>
              </a:rPr>
              <a:t> </a:t>
            </a:r>
            <a:r>
              <a:rPr lang="nl-NL" sz="2400" dirty="0" err="1">
                <a:solidFill>
                  <a:schemeClr val="accent4">
                    <a:lumMod val="20000"/>
                    <a:lumOff val="80000"/>
                  </a:schemeClr>
                </a:solidFill>
              </a:rPr>
              <a:t>ignis</a:t>
            </a:r>
            <a:r>
              <a:rPr lang="nl-NL" sz="2400" dirty="0">
                <a:solidFill>
                  <a:schemeClr val="accent4">
                    <a:lumMod val="20000"/>
                    <a:lumOff val="80000"/>
                  </a:schemeClr>
                </a:solidFill>
              </a:rPr>
              <a:t> </a:t>
            </a:r>
            <a:r>
              <a:rPr lang="nl-NL" sz="2400" dirty="0" err="1">
                <a:solidFill>
                  <a:schemeClr val="accent4">
                    <a:lumMod val="20000"/>
                    <a:lumOff val="80000"/>
                  </a:schemeClr>
                </a:solidFill>
              </a:rPr>
              <a:t>eripiet</a:t>
            </a:r>
            <a:r>
              <a:rPr lang="nl-NL" sz="2400" dirty="0">
                <a:solidFill>
                  <a:schemeClr val="accent4">
                    <a:lumMod val="20000"/>
                    <a:lumOff val="80000"/>
                  </a:schemeClr>
                </a:solidFill>
              </a:rPr>
              <a:t>. </a:t>
            </a:r>
            <a:r>
              <a:rPr lang="nl-NL" sz="2400" dirty="0" err="1">
                <a:solidFill>
                  <a:schemeClr val="accent4">
                    <a:lumMod val="20000"/>
                    <a:lumOff val="80000"/>
                  </a:schemeClr>
                </a:solidFill>
              </a:rPr>
              <a:t>Hanc</a:t>
            </a:r>
            <a:r>
              <a:rPr lang="nl-NL" sz="2400" dirty="0">
                <a:solidFill>
                  <a:schemeClr val="accent4">
                    <a:lumMod val="20000"/>
                    <a:lumOff val="80000"/>
                  </a:schemeClr>
                </a:solidFill>
              </a:rPr>
              <a:t> </a:t>
            </a:r>
            <a:r>
              <a:rPr lang="nl-NL" sz="2400" dirty="0" err="1">
                <a:solidFill>
                  <a:schemeClr val="accent4">
                    <a:lumMod val="20000"/>
                    <a:lumOff val="80000"/>
                  </a:schemeClr>
                </a:solidFill>
              </a:rPr>
              <a:t>rerum</a:t>
            </a:r>
            <a:r>
              <a:rPr lang="nl-NL" sz="2400" dirty="0">
                <a:solidFill>
                  <a:schemeClr val="accent4">
                    <a:lumMod val="20000"/>
                    <a:lumOff val="80000"/>
                  </a:schemeClr>
                </a:solidFill>
              </a:rPr>
              <a:t> </a:t>
            </a:r>
            <a:r>
              <a:rPr lang="nl-NL" sz="2400" dirty="0" err="1">
                <a:solidFill>
                  <a:schemeClr val="accent4">
                    <a:lumMod val="20000"/>
                    <a:lumOff val="80000"/>
                  </a:schemeClr>
                </a:solidFill>
              </a:rPr>
              <a:t>condicionem</a:t>
            </a:r>
            <a:endParaRPr lang="nl-NL" sz="2400" dirty="0">
              <a:solidFill>
                <a:schemeClr val="accent4">
                  <a:lumMod val="20000"/>
                  <a:lumOff val="80000"/>
                </a:schemeClr>
              </a:solidFill>
            </a:endParaRPr>
          </a:p>
          <a:p>
            <a:pPr marL="457200" indent="-457200">
              <a:lnSpc>
                <a:spcPct val="150000"/>
              </a:lnSpc>
              <a:spcBef>
                <a:spcPts val="1200"/>
              </a:spcBef>
              <a:buAutoNum type="arabicPlain"/>
            </a:pPr>
            <a:r>
              <a:rPr lang="nl-NL" sz="2400" dirty="0" err="1">
                <a:solidFill>
                  <a:schemeClr val="accent4">
                    <a:lumMod val="20000"/>
                    <a:lumOff val="80000"/>
                  </a:schemeClr>
                </a:solidFill>
              </a:rPr>
              <a:t>mutare</a:t>
            </a:r>
            <a:r>
              <a:rPr lang="nl-NL" sz="2400" dirty="0">
                <a:solidFill>
                  <a:schemeClr val="accent4">
                    <a:lumMod val="20000"/>
                    <a:lumOff val="80000"/>
                  </a:schemeClr>
                </a:solidFill>
              </a:rPr>
              <a:t> non </a:t>
            </a:r>
            <a:r>
              <a:rPr lang="nl-NL" sz="2400" dirty="0" err="1">
                <a:solidFill>
                  <a:schemeClr val="accent4">
                    <a:lumMod val="20000"/>
                    <a:lumOff val="80000"/>
                  </a:schemeClr>
                </a:solidFill>
              </a:rPr>
              <a:t>possumus</a:t>
            </a:r>
            <a:r>
              <a:rPr lang="nl-NL" sz="2400" dirty="0">
                <a:solidFill>
                  <a:schemeClr val="accent4">
                    <a:lumMod val="20000"/>
                    <a:lumOff val="80000"/>
                  </a:schemeClr>
                </a:solidFill>
              </a:rPr>
              <a:t>: </a:t>
            </a:r>
            <a:r>
              <a:rPr lang="nl-NL" sz="2400" dirty="0" err="1">
                <a:solidFill>
                  <a:schemeClr val="accent4">
                    <a:lumMod val="20000"/>
                    <a:lumOff val="80000"/>
                  </a:schemeClr>
                </a:solidFill>
              </a:rPr>
              <a:t>illud</a:t>
            </a:r>
            <a:r>
              <a:rPr lang="nl-NL" sz="2400" dirty="0">
                <a:solidFill>
                  <a:schemeClr val="accent4">
                    <a:lumMod val="20000"/>
                    <a:lumOff val="80000"/>
                  </a:schemeClr>
                </a:solidFill>
              </a:rPr>
              <a:t>  </a:t>
            </a:r>
            <a:r>
              <a:rPr lang="nl-NL" sz="2400" dirty="0" err="1">
                <a:solidFill>
                  <a:schemeClr val="accent4">
                    <a:lumMod val="20000"/>
                    <a:lumOff val="80000"/>
                  </a:schemeClr>
                </a:solidFill>
              </a:rPr>
              <a:t>possumus</a:t>
            </a:r>
            <a:r>
              <a:rPr lang="nl-NL" sz="2400" dirty="0">
                <a:solidFill>
                  <a:schemeClr val="accent4">
                    <a:lumMod val="20000"/>
                    <a:lumOff val="80000"/>
                  </a:schemeClr>
                </a:solidFill>
              </a:rPr>
              <a:t>, magnum</a:t>
            </a:r>
          </a:p>
          <a:p>
            <a:pPr marL="457200" indent="-457200">
              <a:lnSpc>
                <a:spcPct val="150000"/>
              </a:lnSpc>
              <a:spcBef>
                <a:spcPts val="1200"/>
              </a:spcBef>
              <a:buAutoNum type="arabicPlain"/>
            </a:pPr>
            <a:r>
              <a:rPr lang="nl-NL" sz="2400" dirty="0" err="1">
                <a:solidFill>
                  <a:schemeClr val="accent4">
                    <a:lumMod val="20000"/>
                    <a:lumOff val="80000"/>
                  </a:schemeClr>
                </a:solidFill>
              </a:rPr>
              <a:t>sumere</a:t>
            </a:r>
            <a:r>
              <a:rPr lang="nl-NL" sz="2400" dirty="0">
                <a:solidFill>
                  <a:schemeClr val="accent4">
                    <a:lumMod val="20000"/>
                    <a:lumOff val="80000"/>
                  </a:schemeClr>
                </a:solidFill>
              </a:rPr>
              <a:t> </a:t>
            </a:r>
            <a:r>
              <a:rPr lang="nl-NL" sz="2400" dirty="0" err="1">
                <a:solidFill>
                  <a:schemeClr val="accent4">
                    <a:lumMod val="20000"/>
                    <a:lumOff val="80000"/>
                  </a:schemeClr>
                </a:solidFill>
              </a:rPr>
              <a:t>animum</a:t>
            </a:r>
            <a:r>
              <a:rPr lang="nl-NL" sz="2400" dirty="0">
                <a:solidFill>
                  <a:schemeClr val="accent4">
                    <a:lumMod val="20000"/>
                    <a:lumOff val="80000"/>
                  </a:schemeClr>
                </a:solidFill>
              </a:rPr>
              <a:t> et </a:t>
            </a:r>
            <a:r>
              <a:rPr lang="nl-NL" sz="2400" dirty="0" err="1">
                <a:solidFill>
                  <a:schemeClr val="accent4">
                    <a:lumMod val="20000"/>
                    <a:lumOff val="80000"/>
                  </a:schemeClr>
                </a:solidFill>
              </a:rPr>
              <a:t>viro</a:t>
            </a:r>
            <a:r>
              <a:rPr lang="nl-NL" sz="2400" dirty="0">
                <a:solidFill>
                  <a:schemeClr val="accent4">
                    <a:lumMod val="20000"/>
                    <a:lumOff val="80000"/>
                  </a:schemeClr>
                </a:solidFill>
              </a:rPr>
              <a:t> </a:t>
            </a:r>
            <a:r>
              <a:rPr lang="nl-NL" sz="2400" dirty="0" err="1">
                <a:solidFill>
                  <a:schemeClr val="accent4">
                    <a:lumMod val="20000"/>
                    <a:lumOff val="80000"/>
                  </a:schemeClr>
                </a:solidFill>
              </a:rPr>
              <a:t>bono</a:t>
            </a:r>
            <a:r>
              <a:rPr lang="nl-NL" sz="2400" dirty="0">
                <a:solidFill>
                  <a:schemeClr val="accent4">
                    <a:lumMod val="20000"/>
                    <a:lumOff val="80000"/>
                  </a:schemeClr>
                </a:solidFill>
              </a:rPr>
              <a:t>  </a:t>
            </a:r>
            <a:r>
              <a:rPr lang="nl-NL" sz="2400" dirty="0" err="1">
                <a:solidFill>
                  <a:schemeClr val="accent4">
                    <a:lumMod val="20000"/>
                    <a:lumOff val="80000"/>
                  </a:schemeClr>
                </a:solidFill>
              </a:rPr>
              <a:t>dignum</a:t>
            </a:r>
            <a:r>
              <a:rPr lang="nl-NL" sz="2400" dirty="0">
                <a:solidFill>
                  <a:schemeClr val="accent4">
                    <a:lumMod val="20000"/>
                    <a:lumOff val="80000"/>
                  </a:schemeClr>
                </a:solidFill>
              </a:rPr>
              <a:t>, quo </a:t>
            </a:r>
            <a:r>
              <a:rPr lang="nl-NL" sz="2400" dirty="0" err="1">
                <a:solidFill>
                  <a:schemeClr val="accent4">
                    <a:lumMod val="20000"/>
                    <a:lumOff val="80000"/>
                  </a:schemeClr>
                </a:solidFill>
              </a:rPr>
              <a:t>fortiter</a:t>
            </a:r>
            <a:endParaRPr lang="nl-NL" sz="2400" dirty="0">
              <a:solidFill>
                <a:schemeClr val="accent4">
                  <a:lumMod val="20000"/>
                  <a:lumOff val="80000"/>
                </a:schemeClr>
              </a:solidFill>
            </a:endParaRPr>
          </a:p>
          <a:p>
            <a:pPr marL="457200" indent="-457200">
              <a:lnSpc>
                <a:spcPct val="150000"/>
              </a:lnSpc>
              <a:spcBef>
                <a:spcPts val="1200"/>
              </a:spcBef>
              <a:buAutoNum type="arabicPlain"/>
            </a:pPr>
            <a:r>
              <a:rPr lang="nl-NL" sz="2400" dirty="0" err="1">
                <a:solidFill>
                  <a:schemeClr val="accent4">
                    <a:lumMod val="20000"/>
                    <a:lumOff val="80000"/>
                  </a:schemeClr>
                </a:solidFill>
              </a:rPr>
              <a:t>fortuita</a:t>
            </a:r>
            <a:r>
              <a:rPr lang="nl-NL" sz="2400" dirty="0">
                <a:solidFill>
                  <a:schemeClr val="accent4">
                    <a:lumMod val="20000"/>
                    <a:lumOff val="80000"/>
                  </a:schemeClr>
                </a:solidFill>
              </a:rPr>
              <a:t> </a:t>
            </a:r>
            <a:r>
              <a:rPr lang="nl-NL" sz="2400" dirty="0" err="1">
                <a:solidFill>
                  <a:schemeClr val="accent4">
                    <a:lumMod val="20000"/>
                    <a:lumOff val="80000"/>
                  </a:schemeClr>
                </a:solidFill>
              </a:rPr>
              <a:t>patiamur</a:t>
            </a:r>
            <a:r>
              <a:rPr lang="nl-NL" sz="2400" dirty="0">
                <a:solidFill>
                  <a:schemeClr val="accent4">
                    <a:lumMod val="20000"/>
                    <a:lumOff val="80000"/>
                  </a:schemeClr>
                </a:solidFill>
              </a:rPr>
              <a:t>  et </a:t>
            </a:r>
            <a:r>
              <a:rPr lang="nl-NL" sz="2400" dirty="0" err="1">
                <a:solidFill>
                  <a:schemeClr val="accent4">
                    <a:lumMod val="20000"/>
                    <a:lumOff val="80000"/>
                  </a:schemeClr>
                </a:solidFill>
              </a:rPr>
              <a:t>naturae</a:t>
            </a:r>
            <a:r>
              <a:rPr lang="nl-NL" sz="2400" dirty="0">
                <a:solidFill>
                  <a:schemeClr val="accent4">
                    <a:lumMod val="20000"/>
                    <a:lumOff val="80000"/>
                  </a:schemeClr>
                </a:solidFill>
              </a:rPr>
              <a:t> </a:t>
            </a:r>
            <a:r>
              <a:rPr lang="nl-NL" sz="2400" dirty="0" err="1">
                <a:solidFill>
                  <a:schemeClr val="accent4">
                    <a:lumMod val="20000"/>
                    <a:lumOff val="80000"/>
                  </a:schemeClr>
                </a:solidFill>
              </a:rPr>
              <a:t>consentiamus</a:t>
            </a:r>
            <a:r>
              <a:rPr lang="nl-NL" sz="2400" dirty="0">
                <a:solidFill>
                  <a:schemeClr val="accent4">
                    <a:lumMod val="20000"/>
                    <a:lumOff val="80000"/>
                  </a:schemeClr>
                </a:solidFill>
              </a:rPr>
              <a:t> . </a:t>
            </a: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3178115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3</a:t>
            </a:fld>
            <a:endParaRPr lang="nl-NL" sz="1400" b="1">
              <a:solidFill>
                <a:srgbClr val="00B0F0"/>
              </a:solidFill>
            </a:endParaRPr>
          </a:p>
        </p:txBody>
      </p:sp>
      <p:sp>
        <p:nvSpPr>
          <p:cNvPr id="6" name="Tekstvak 5">
            <a:extLst>
              <a:ext uri="{FF2B5EF4-FFF2-40B4-BE49-F238E27FC236}">
                <a16:creationId xmlns:a16="http://schemas.microsoft.com/office/drawing/2014/main" id="{C49D4E43-ABB4-4A1C-9180-4320C4B6D94F}"/>
              </a:ext>
            </a:extLst>
          </p:cNvPr>
          <p:cNvSpPr txBox="1"/>
          <p:nvPr/>
        </p:nvSpPr>
        <p:spPr>
          <a:xfrm>
            <a:off x="106848" y="-40624"/>
            <a:ext cx="11700000" cy="589072"/>
          </a:xfrm>
          <a:prstGeom prst="rect">
            <a:avLst/>
          </a:prstGeom>
          <a:noFill/>
        </p:spPr>
        <p:txBody>
          <a:bodyPr wrap="square" rtlCol="0">
            <a:spAutoFit/>
          </a:bodyPr>
          <a:lstStyle/>
          <a:p>
            <a:pPr>
              <a:lnSpc>
                <a:spcPct val="150000"/>
              </a:lnSpc>
              <a:spcBef>
                <a:spcPts val="1200"/>
              </a:spcBef>
            </a:pPr>
            <a:r>
              <a:rPr lang="nl-NL" sz="2400" dirty="0">
                <a:solidFill>
                  <a:schemeClr val="accent4">
                    <a:lumMod val="20000"/>
                    <a:lumOff val="80000"/>
                  </a:schemeClr>
                </a:solidFill>
              </a:rPr>
              <a:t>Planning                                                                 </a:t>
            </a:r>
            <a:r>
              <a:rPr lang="nl-NL" sz="2400" dirty="0" err="1">
                <a:solidFill>
                  <a:schemeClr val="accent4">
                    <a:lumMod val="20000"/>
                    <a:lumOff val="80000"/>
                  </a:schemeClr>
                </a:solidFill>
              </a:rPr>
              <a:t>Toetsstofomschrijving</a:t>
            </a:r>
            <a:endParaRPr lang="nl-NL" sz="2400" dirty="0">
              <a:solidFill>
                <a:schemeClr val="accent4">
                  <a:lumMod val="20000"/>
                  <a:lumOff val="80000"/>
                </a:schemeClr>
              </a:solidFill>
            </a:endParaRPr>
          </a:p>
        </p:txBody>
      </p:sp>
      <p:pic>
        <p:nvPicPr>
          <p:cNvPr id="7" name="Afbeelding 6">
            <a:hlinkClick r:id="rId2" action="ppaction://hlinksldjump"/>
            <a:extLst>
              <a:ext uri="{FF2B5EF4-FFF2-40B4-BE49-F238E27FC236}">
                <a16:creationId xmlns:a16="http://schemas.microsoft.com/office/drawing/2014/main" id="{2B020D05-7BD8-4C5D-8905-480D6E3B9A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9" name="Tijdelijke aanduiding voor voettekst 3">
            <a:extLst>
              <a:ext uri="{FF2B5EF4-FFF2-40B4-BE49-F238E27FC236}">
                <a16:creationId xmlns:a16="http://schemas.microsoft.com/office/drawing/2014/main" id="{BB78706B-8C0C-412A-955F-C3E35856EA94}"/>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graphicFrame>
        <p:nvGraphicFramePr>
          <p:cNvPr id="8" name="Tabel 7">
            <a:extLst>
              <a:ext uri="{FF2B5EF4-FFF2-40B4-BE49-F238E27FC236}">
                <a16:creationId xmlns:a16="http://schemas.microsoft.com/office/drawing/2014/main" id="{D5389C6B-A49E-4BF4-9CB3-8A6063EF0635}"/>
              </a:ext>
            </a:extLst>
          </p:cNvPr>
          <p:cNvGraphicFramePr>
            <a:graphicFrameLocks noGrp="1"/>
          </p:cNvGraphicFramePr>
          <p:nvPr>
            <p:extLst>
              <p:ext uri="{D42A27DB-BD31-4B8C-83A1-F6EECF244321}">
                <p14:modId xmlns:p14="http://schemas.microsoft.com/office/powerpoint/2010/main" val="2997176017"/>
              </p:ext>
            </p:extLst>
          </p:nvPr>
        </p:nvGraphicFramePr>
        <p:xfrm>
          <a:off x="156713" y="576117"/>
          <a:ext cx="6155158" cy="3608507"/>
        </p:xfrm>
        <a:graphic>
          <a:graphicData uri="http://schemas.openxmlformats.org/drawingml/2006/table">
            <a:tbl>
              <a:tblPr firstRow="1" firstCol="1" bandRow="1"/>
              <a:tblGrid>
                <a:gridCol w="470189">
                  <a:extLst>
                    <a:ext uri="{9D8B030D-6E8A-4147-A177-3AD203B41FA5}">
                      <a16:colId xmlns:a16="http://schemas.microsoft.com/office/drawing/2014/main" val="3590770634"/>
                    </a:ext>
                  </a:extLst>
                </a:gridCol>
                <a:gridCol w="573473">
                  <a:extLst>
                    <a:ext uri="{9D8B030D-6E8A-4147-A177-3AD203B41FA5}">
                      <a16:colId xmlns:a16="http://schemas.microsoft.com/office/drawing/2014/main" val="2124858959"/>
                    </a:ext>
                  </a:extLst>
                </a:gridCol>
                <a:gridCol w="2770632">
                  <a:extLst>
                    <a:ext uri="{9D8B030D-6E8A-4147-A177-3AD203B41FA5}">
                      <a16:colId xmlns:a16="http://schemas.microsoft.com/office/drawing/2014/main" val="3053110546"/>
                    </a:ext>
                  </a:extLst>
                </a:gridCol>
                <a:gridCol w="2340864">
                  <a:extLst>
                    <a:ext uri="{9D8B030D-6E8A-4147-A177-3AD203B41FA5}">
                      <a16:colId xmlns:a16="http://schemas.microsoft.com/office/drawing/2014/main" val="4239160782"/>
                    </a:ext>
                  </a:extLst>
                </a:gridCol>
              </a:tblGrid>
              <a:tr h="228555">
                <a:tc>
                  <a:txBody>
                    <a:bodyPr/>
                    <a:lstStyle/>
                    <a:p>
                      <a:r>
                        <a:rPr lang="nl-NL" sz="1000" b="1" u="sng"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Week</a:t>
                      </a:r>
                    </a:p>
                  </a:txBody>
                  <a:tcPr marL="54392" marR="54392"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000" b="1" u="sng"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Datum</a:t>
                      </a:r>
                      <a:endPar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000" b="1" u="sng">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Tijdens les</a:t>
                      </a:r>
                      <a:endParaRPr lang="nl-NL" sz="100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000" b="1" u="sng">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Huiswerk (voor de les erop)</a:t>
                      </a:r>
                      <a:endParaRPr lang="nl-NL" sz="100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54392" marR="54392"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7026898"/>
                  </a:ext>
                </a:extLst>
              </a:tr>
              <a:tr h="420624">
                <a:tc>
                  <a:txBody>
                    <a:bodyPr/>
                    <a:lstStyle/>
                    <a:p>
                      <a:pPr>
                        <a:spcAft>
                          <a:spcPts val="0"/>
                        </a:spcAft>
                      </a:pPr>
                      <a:r>
                        <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Les 1-2</a:t>
                      </a: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Bespreken toets; intro Seneca;  </a:t>
                      </a: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5038556"/>
                  </a:ext>
                </a:extLst>
              </a:tr>
              <a:tr h="218624">
                <a:tc>
                  <a:txBody>
                    <a:bodyPr/>
                    <a:lstStyle/>
                    <a:p>
                      <a:pPr>
                        <a:spcAft>
                          <a:spcPts val="0"/>
                        </a:spcAft>
                      </a:pPr>
                      <a:endPar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Les 3-4</a:t>
                      </a: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5.3A</a:t>
                      </a:r>
                      <a:r>
                        <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 t/m 14</a:t>
                      </a: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081805"/>
                  </a:ext>
                </a:extLst>
              </a:tr>
              <a:tr h="218624">
                <a:tc>
                  <a:txBody>
                    <a:bodyPr/>
                    <a:lstStyle/>
                    <a:p>
                      <a:pPr>
                        <a:spcAft>
                          <a:spcPts val="0"/>
                        </a:spcAft>
                      </a:pPr>
                      <a:r>
                        <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Les 1-2</a:t>
                      </a: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5.3A</a:t>
                      </a:r>
                      <a:r>
                        <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 af, </a:t>
                      </a:r>
                      <a:r>
                        <a:rPr lang="nl-NL" sz="1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5.3B</a:t>
                      </a:r>
                      <a:r>
                        <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 t/m 10</a:t>
                      </a: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7042712"/>
                  </a:ext>
                </a:extLst>
              </a:tr>
              <a:tr h="218624">
                <a:tc>
                  <a:txBody>
                    <a:bodyPr/>
                    <a:lstStyle/>
                    <a:p>
                      <a:pPr>
                        <a:spcAft>
                          <a:spcPts val="0"/>
                        </a:spcAft>
                      </a:pPr>
                      <a:endPar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Les 3-4</a:t>
                      </a: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5.3B</a:t>
                      </a:r>
                      <a:r>
                        <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 af; </a:t>
                      </a:r>
                      <a:r>
                        <a:rPr lang="nl-NL" sz="1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5.3C</a:t>
                      </a:r>
                      <a:r>
                        <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 t/m 11</a:t>
                      </a: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7246262"/>
                  </a:ext>
                </a:extLst>
              </a:tr>
              <a:tr h="218624">
                <a:tc>
                  <a:txBody>
                    <a:bodyPr/>
                    <a:lstStyle/>
                    <a:p>
                      <a:pPr>
                        <a:spcAft>
                          <a:spcPts val="0"/>
                        </a:spcAft>
                      </a:pPr>
                      <a:r>
                        <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Les 1-2</a:t>
                      </a: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5.3C</a:t>
                      </a:r>
                      <a:r>
                        <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 af; </a:t>
                      </a:r>
                      <a:r>
                        <a:rPr lang="nl-NL" sz="1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5.3D</a:t>
                      </a:r>
                      <a:r>
                        <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 t/m 11</a:t>
                      </a: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nl-NL" sz="100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7839334"/>
                  </a:ext>
                </a:extLst>
              </a:tr>
              <a:tr h="222784">
                <a:tc>
                  <a:txBody>
                    <a:bodyPr/>
                    <a:lstStyle/>
                    <a:p>
                      <a:pPr>
                        <a:spcAft>
                          <a:spcPts val="0"/>
                        </a:spcAft>
                      </a:pPr>
                      <a:endPar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Les 3-4</a:t>
                      </a: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5.3D</a:t>
                      </a:r>
                      <a:r>
                        <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 af; </a:t>
                      </a:r>
                      <a:r>
                        <a:rPr lang="nl-NL" sz="1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5.3E</a:t>
                      </a:r>
                      <a:r>
                        <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 t/m 7</a:t>
                      </a: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nl-NL" sz="100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4597036"/>
                  </a:ext>
                </a:extLst>
              </a:tr>
              <a:tr h="218624">
                <a:tc>
                  <a:txBody>
                    <a:bodyPr/>
                    <a:lstStyle/>
                    <a:p>
                      <a:pPr>
                        <a:spcAft>
                          <a:spcPts val="0"/>
                        </a:spcAft>
                      </a:pPr>
                      <a:r>
                        <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Les 1-2</a:t>
                      </a: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5.3E</a:t>
                      </a:r>
                      <a:r>
                        <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 af; </a:t>
                      </a: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nl-NL" sz="100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4559576"/>
                  </a:ext>
                </a:extLst>
              </a:tr>
              <a:tr h="326086">
                <a:tc>
                  <a:txBody>
                    <a:bodyPr/>
                    <a:lstStyle/>
                    <a:p>
                      <a:pPr>
                        <a:spcAft>
                          <a:spcPts val="0"/>
                        </a:spcAft>
                      </a:pPr>
                      <a:endPar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Les 3-4</a:t>
                      </a: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Achtergronden Stoa en tekstopdracht 1-3</a:t>
                      </a: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nl-NL" sz="100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3272799"/>
                  </a:ext>
                </a:extLst>
              </a:tr>
              <a:tr h="218624">
                <a:tc>
                  <a:txBody>
                    <a:bodyPr/>
                    <a:lstStyle/>
                    <a:p>
                      <a:pPr>
                        <a:spcAft>
                          <a:spcPts val="0"/>
                        </a:spcAft>
                      </a:pPr>
                      <a:r>
                        <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Les 1-2</a:t>
                      </a: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Tekstopdracht 4-7 en klassengesprek</a:t>
                      </a: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nl-NL" sz="100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949967"/>
                  </a:ext>
                </a:extLst>
              </a:tr>
              <a:tr h="224218">
                <a:tc>
                  <a:txBody>
                    <a:bodyPr/>
                    <a:lstStyle/>
                    <a:p>
                      <a:pPr>
                        <a:spcAft>
                          <a:spcPts val="0"/>
                        </a:spcAft>
                      </a:pPr>
                      <a:endPar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Les 3-4</a:t>
                      </a: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5.4A</a:t>
                      </a:r>
                      <a:r>
                        <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 af; </a:t>
                      </a:r>
                      <a:r>
                        <a:rPr lang="nl-NL" sz="1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5.4B</a:t>
                      </a:r>
                      <a:r>
                        <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 t/m 3</a:t>
                      </a: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nl-NL" sz="100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0522572"/>
                  </a:ext>
                </a:extLst>
              </a:tr>
              <a:tr h="218624">
                <a:tc>
                  <a:txBody>
                    <a:bodyPr/>
                    <a:lstStyle/>
                    <a:p>
                      <a:pPr>
                        <a:spcAft>
                          <a:spcPts val="0"/>
                        </a:spcAft>
                      </a:pPr>
                      <a:r>
                        <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7</a:t>
                      </a: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Les 1-2</a:t>
                      </a: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5.4B</a:t>
                      </a:r>
                      <a:r>
                        <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 af</a:t>
                      </a: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nl-NL" sz="100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6522720"/>
                  </a:ext>
                </a:extLst>
              </a:tr>
              <a:tr h="218624">
                <a:tc>
                  <a:txBody>
                    <a:bodyPr/>
                    <a:lstStyle/>
                    <a:p>
                      <a:pPr>
                        <a:spcAft>
                          <a:spcPts val="0"/>
                        </a:spcAft>
                      </a:pPr>
                      <a:endPar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Les 3-4</a:t>
                      </a: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Herhaling</a:t>
                      </a: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nl-NL" sz="100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6036254"/>
                  </a:ext>
                </a:extLst>
              </a:tr>
              <a:tr h="218624">
                <a:tc>
                  <a:txBody>
                    <a:bodyPr/>
                    <a:lstStyle/>
                    <a:p>
                      <a:pPr>
                        <a:spcAft>
                          <a:spcPts val="0"/>
                        </a:spcAft>
                      </a:pPr>
                      <a:r>
                        <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Les 1-2</a:t>
                      </a: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000" dirty="0" err="1">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Toetsweek</a:t>
                      </a:r>
                      <a:endPar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nl-NL" sz="100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3384037"/>
                  </a:ext>
                </a:extLst>
              </a:tr>
              <a:tr h="218624">
                <a:tc>
                  <a:txBody>
                    <a:bodyPr/>
                    <a:lstStyle/>
                    <a:p>
                      <a:pPr>
                        <a:spcAft>
                          <a:spcPts val="0"/>
                        </a:spcAft>
                      </a:pPr>
                      <a:endPar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Les 3-4</a:t>
                      </a: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err="1">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rPr>
                        <a:t>Toetsweek</a:t>
                      </a:r>
                      <a:endPar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nl-NL"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5735185"/>
                  </a:ext>
                </a:extLst>
              </a:tr>
            </a:tbl>
          </a:graphicData>
        </a:graphic>
      </p:graphicFrame>
      <p:sp>
        <p:nvSpPr>
          <p:cNvPr id="10" name="Tekstvak 9">
            <a:extLst>
              <a:ext uri="{FF2B5EF4-FFF2-40B4-BE49-F238E27FC236}">
                <a16:creationId xmlns:a16="http://schemas.microsoft.com/office/drawing/2014/main" id="{3CF9A0F5-C558-4D99-B790-A238487348EC}"/>
              </a:ext>
            </a:extLst>
          </p:cNvPr>
          <p:cNvSpPr txBox="1"/>
          <p:nvPr/>
        </p:nvSpPr>
        <p:spPr>
          <a:xfrm>
            <a:off x="6647687" y="699294"/>
            <a:ext cx="5387600" cy="4801314"/>
          </a:xfrm>
          <a:prstGeom prst="rect">
            <a:avLst/>
          </a:prstGeom>
          <a:noFill/>
        </p:spPr>
        <p:txBody>
          <a:bodyPr wrap="square" rtlCol="0">
            <a:spAutoFit/>
          </a:bodyPr>
          <a:lstStyle/>
          <a:p>
            <a:pPr marL="285750" indent="-285750" algn="l">
              <a:buFont typeface="Arial" panose="020B0604020202020204" pitchFamily="34" charset="0"/>
              <a:buChar char="•"/>
            </a:pPr>
            <a:r>
              <a:rPr lang="nl-NL" dirty="0">
                <a:solidFill>
                  <a:schemeClr val="bg1">
                    <a:lumMod val="95000"/>
                  </a:schemeClr>
                </a:solidFill>
              </a:rPr>
              <a:t>De toets duurt </a:t>
            </a:r>
            <a:r>
              <a:rPr lang="nl-NL" b="1" dirty="0">
                <a:solidFill>
                  <a:srgbClr val="FF0000"/>
                </a:solidFill>
              </a:rPr>
              <a:t>60</a:t>
            </a:r>
            <a:r>
              <a:rPr lang="nl-NL" dirty="0">
                <a:solidFill>
                  <a:schemeClr val="bg1">
                    <a:lumMod val="95000"/>
                  </a:schemeClr>
                </a:solidFill>
              </a:rPr>
              <a:t> minuten.</a:t>
            </a:r>
          </a:p>
          <a:p>
            <a:pPr marL="285750" indent="-285750" algn="l">
              <a:buFont typeface="Arial" panose="020B0604020202020204" pitchFamily="34" charset="0"/>
              <a:buChar char="•"/>
            </a:pPr>
            <a:r>
              <a:rPr lang="nl-NL" dirty="0">
                <a:solidFill>
                  <a:schemeClr val="bg1">
                    <a:lumMod val="95000"/>
                  </a:schemeClr>
                </a:solidFill>
              </a:rPr>
              <a:t>Er worden vragen gesteld over de Latijnse teksten (Parnassus pp.158 – 164).</a:t>
            </a:r>
          </a:p>
          <a:p>
            <a:pPr marL="285750" indent="-285750" algn="l">
              <a:buFont typeface="Arial" panose="020B0604020202020204" pitchFamily="34" charset="0"/>
              <a:buChar char="•"/>
            </a:pPr>
            <a:r>
              <a:rPr lang="nl-NL" dirty="0">
                <a:solidFill>
                  <a:schemeClr val="bg1">
                    <a:lumMod val="95000"/>
                  </a:schemeClr>
                </a:solidFill>
              </a:rPr>
              <a:t>Er worden vragen gesteld over de Stoa en Seneca (Parnassus pp. 147-150; 169-174).</a:t>
            </a:r>
          </a:p>
          <a:p>
            <a:pPr marL="285750" indent="-285750" algn="l">
              <a:buFont typeface="Arial" panose="020B0604020202020204" pitchFamily="34" charset="0"/>
              <a:buChar char="•"/>
            </a:pPr>
            <a:r>
              <a:rPr lang="nl-NL" dirty="0">
                <a:solidFill>
                  <a:schemeClr val="bg1">
                    <a:lumMod val="95000"/>
                  </a:schemeClr>
                </a:solidFill>
              </a:rPr>
              <a:t>Er worden vragen gesteld over de combinatie van de inleiding en de Latijnse teksten.</a:t>
            </a:r>
          </a:p>
          <a:p>
            <a:pPr marL="285750" indent="-285750" algn="l">
              <a:buFont typeface="Arial" panose="020B0604020202020204" pitchFamily="34" charset="0"/>
              <a:buChar char="•"/>
            </a:pPr>
            <a:r>
              <a:rPr lang="nl-NL" dirty="0">
                <a:solidFill>
                  <a:schemeClr val="bg1">
                    <a:lumMod val="95000"/>
                  </a:schemeClr>
                </a:solidFill>
              </a:rPr>
              <a:t>Er worden een paar grammaticale vragen gesteld.</a:t>
            </a:r>
          </a:p>
          <a:p>
            <a:pPr marL="285750" indent="-285750" algn="l">
              <a:buFont typeface="Arial" panose="020B0604020202020204" pitchFamily="34" charset="0"/>
              <a:buChar char="•"/>
            </a:pPr>
            <a:r>
              <a:rPr lang="nl-NL" dirty="0">
                <a:solidFill>
                  <a:schemeClr val="bg1">
                    <a:lumMod val="95000"/>
                  </a:schemeClr>
                </a:solidFill>
              </a:rPr>
              <a:t>Er worden vragen gesteld over stijlfiguren.</a:t>
            </a:r>
          </a:p>
          <a:p>
            <a:pPr marL="285750" indent="-285750" algn="l">
              <a:buFont typeface="Arial" panose="020B0604020202020204" pitchFamily="34" charset="0"/>
              <a:buChar char="•"/>
            </a:pPr>
            <a:r>
              <a:rPr lang="nl-NL" dirty="0">
                <a:solidFill>
                  <a:schemeClr val="bg1">
                    <a:lumMod val="95000"/>
                  </a:schemeClr>
                </a:solidFill>
              </a:rPr>
              <a:t>Er worden vragen gesteld over de inhoud.</a:t>
            </a:r>
          </a:p>
          <a:p>
            <a:pPr marL="285750" indent="-285750" algn="l">
              <a:buFont typeface="Arial" panose="020B0604020202020204" pitchFamily="34" charset="0"/>
              <a:buChar char="•"/>
            </a:pPr>
            <a:r>
              <a:rPr lang="nl-NL" dirty="0">
                <a:solidFill>
                  <a:schemeClr val="bg1">
                    <a:lumMod val="95000"/>
                  </a:schemeClr>
                </a:solidFill>
              </a:rPr>
              <a:t>Je hebt alle filmpjes van meneer Menting of Gradstein (achteraf/na de lessen) goed bekeken.</a:t>
            </a:r>
          </a:p>
          <a:p>
            <a:pPr marL="285750" indent="-285750" algn="l">
              <a:buFont typeface="Arial" panose="020B0604020202020204" pitchFamily="34" charset="0"/>
              <a:buChar char="•"/>
            </a:pPr>
            <a:r>
              <a:rPr lang="nl-NL" dirty="0">
                <a:solidFill>
                  <a:schemeClr val="bg1">
                    <a:lumMod val="95000"/>
                  </a:schemeClr>
                </a:solidFill>
              </a:rPr>
              <a:t>Wat meneer Verlinden in zijn filmpjes verteld heeft wordt bekend verondersteld.</a:t>
            </a:r>
          </a:p>
          <a:p>
            <a:pPr marL="285750" indent="-285750" algn="l">
              <a:buFont typeface="Arial" panose="020B0604020202020204" pitchFamily="34" charset="0"/>
              <a:buChar char="•"/>
            </a:pPr>
            <a:r>
              <a:rPr lang="nl-NL" dirty="0">
                <a:solidFill>
                  <a:schemeClr val="bg1">
                    <a:lumMod val="95000"/>
                  </a:schemeClr>
                </a:solidFill>
              </a:rPr>
              <a:t>Je hebt in de les op advies van je docent aantekeningen gemaakt en ook die behoren tot de leerstof.</a:t>
            </a:r>
          </a:p>
        </p:txBody>
      </p:sp>
    </p:spTree>
    <p:extLst>
      <p:ext uri="{BB962C8B-B14F-4D97-AF65-F5344CB8AC3E}">
        <p14:creationId xmlns:p14="http://schemas.microsoft.com/office/powerpoint/2010/main" val="1280295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30</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D (p.161)	rr. 9 - 13</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3420616"/>
          </a:xfrm>
          <a:prstGeom prst="rect">
            <a:avLst/>
          </a:prstGeom>
          <a:noFill/>
        </p:spPr>
        <p:txBody>
          <a:bodyPr wrap="square" rtlCol="0">
            <a:spAutoFit/>
          </a:bodyPr>
          <a:lstStyle/>
          <a:p>
            <a:pPr marL="457200" indent="-457200">
              <a:lnSpc>
                <a:spcPct val="150000"/>
              </a:lnSpc>
              <a:spcBef>
                <a:spcPts val="1200"/>
              </a:spcBef>
              <a:buAutoNum type="arabicPlain" startAt="9"/>
            </a:pPr>
            <a:r>
              <a:rPr lang="nl-NL" sz="2400">
                <a:solidFill>
                  <a:schemeClr val="accent4">
                    <a:lumMod val="20000"/>
                    <a:lumOff val="80000"/>
                  </a:schemeClr>
                </a:solidFill>
              </a:rPr>
              <a:t>Natura autem hoc, quod vides, regnum mutationibus</a:t>
            </a:r>
          </a:p>
          <a:p>
            <a:pPr marL="457200" indent="-457200">
              <a:lnSpc>
                <a:spcPct val="150000"/>
              </a:lnSpc>
              <a:spcBef>
                <a:spcPts val="1200"/>
              </a:spcBef>
              <a:buAutoNum type="arabicPlain" startAt="9"/>
            </a:pPr>
            <a:r>
              <a:rPr lang="nl-NL" sz="2400">
                <a:solidFill>
                  <a:schemeClr val="accent4">
                    <a:lumMod val="20000"/>
                    <a:lumOff val="80000"/>
                  </a:schemeClr>
                </a:solidFill>
              </a:rPr>
              <a:t>temperat: nubilo serena succedunt; turbantur maria,</a:t>
            </a:r>
          </a:p>
          <a:p>
            <a:pPr marL="457200" indent="-457200">
              <a:lnSpc>
                <a:spcPct val="150000"/>
              </a:lnSpc>
              <a:spcBef>
                <a:spcPts val="1200"/>
              </a:spcBef>
              <a:buAutoNum type="arabicPlain" startAt="9"/>
            </a:pPr>
            <a:r>
              <a:rPr lang="nl-NL" sz="2400">
                <a:solidFill>
                  <a:schemeClr val="accent4">
                    <a:lumMod val="20000"/>
                    <a:lumOff val="80000"/>
                  </a:schemeClr>
                </a:solidFill>
              </a:rPr>
              <a:t>cum quieverunt; flant in vicem venti; noctem dies</a:t>
            </a:r>
          </a:p>
          <a:p>
            <a:pPr marL="457200" indent="-457200">
              <a:lnSpc>
                <a:spcPct val="150000"/>
              </a:lnSpc>
              <a:spcBef>
                <a:spcPts val="1200"/>
              </a:spcBef>
              <a:buAutoNum type="arabicPlain" startAt="9"/>
            </a:pPr>
            <a:r>
              <a:rPr lang="nl-NL" sz="2400">
                <a:solidFill>
                  <a:schemeClr val="accent4">
                    <a:lumMod val="20000"/>
                    <a:lumOff val="80000"/>
                  </a:schemeClr>
                </a:solidFill>
              </a:rPr>
              <a:t>sequitur; pars caeli consurgit, pars mergitur: contrariis</a:t>
            </a:r>
          </a:p>
          <a:p>
            <a:pPr marL="457200" indent="-457200">
              <a:lnSpc>
                <a:spcPct val="150000"/>
              </a:lnSpc>
              <a:spcBef>
                <a:spcPts val="1200"/>
              </a:spcBef>
              <a:buAutoNum type="arabicPlain" startAt="9"/>
            </a:pPr>
            <a:r>
              <a:rPr lang="nl-NL" sz="2400">
                <a:solidFill>
                  <a:schemeClr val="accent4">
                    <a:lumMod val="20000"/>
                    <a:lumOff val="80000"/>
                  </a:schemeClr>
                </a:solidFill>
              </a:rPr>
              <a:t>rerum aeternitas constat . </a:t>
            </a: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1722993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31</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D (p.161)	rr. 14 - 19</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4128502"/>
          </a:xfrm>
          <a:prstGeom prst="rect">
            <a:avLst/>
          </a:prstGeom>
          <a:noFill/>
        </p:spPr>
        <p:txBody>
          <a:bodyPr wrap="square" rtlCol="0">
            <a:spAutoFit/>
          </a:bodyPr>
          <a:lstStyle/>
          <a:p>
            <a:pPr marL="457200" indent="-457200">
              <a:lnSpc>
                <a:spcPct val="150000"/>
              </a:lnSpc>
              <a:spcBef>
                <a:spcPts val="1200"/>
              </a:spcBef>
              <a:buAutoNum type="arabicPlain" startAt="14"/>
            </a:pPr>
            <a:r>
              <a:rPr lang="nl-NL" sz="2400" dirty="0">
                <a:solidFill>
                  <a:schemeClr val="accent4">
                    <a:lumMod val="20000"/>
                    <a:lumOff val="80000"/>
                  </a:schemeClr>
                </a:solidFill>
              </a:rPr>
              <a:t>Ad </a:t>
            </a:r>
            <a:r>
              <a:rPr lang="nl-NL" sz="2400" dirty="0" err="1">
                <a:solidFill>
                  <a:schemeClr val="accent4">
                    <a:lumMod val="20000"/>
                    <a:lumOff val="80000"/>
                  </a:schemeClr>
                </a:solidFill>
              </a:rPr>
              <a:t>hanc</a:t>
            </a:r>
            <a:r>
              <a:rPr lang="nl-NL" sz="2400" dirty="0">
                <a:solidFill>
                  <a:schemeClr val="accent4">
                    <a:lumMod val="20000"/>
                    <a:lumOff val="80000"/>
                  </a:schemeClr>
                </a:solidFill>
              </a:rPr>
              <a:t> </a:t>
            </a:r>
            <a:r>
              <a:rPr lang="nl-NL" sz="2400" dirty="0" err="1">
                <a:solidFill>
                  <a:schemeClr val="accent4">
                    <a:lumMod val="20000"/>
                    <a:lumOff val="80000"/>
                  </a:schemeClr>
                </a:solidFill>
              </a:rPr>
              <a:t>legem</a:t>
            </a:r>
            <a:r>
              <a:rPr lang="nl-NL" sz="2400" dirty="0">
                <a:solidFill>
                  <a:schemeClr val="accent4">
                    <a:lumMod val="20000"/>
                    <a:lumOff val="80000"/>
                  </a:schemeClr>
                </a:solidFill>
              </a:rPr>
              <a:t>  animus </a:t>
            </a:r>
            <a:r>
              <a:rPr lang="nl-NL" sz="2400" dirty="0" err="1">
                <a:solidFill>
                  <a:schemeClr val="accent4">
                    <a:lumMod val="20000"/>
                    <a:lumOff val="80000"/>
                  </a:schemeClr>
                </a:solidFill>
              </a:rPr>
              <a:t>noster</a:t>
            </a:r>
            <a:r>
              <a:rPr lang="nl-NL" sz="2400" dirty="0">
                <a:solidFill>
                  <a:schemeClr val="accent4">
                    <a:lumMod val="20000"/>
                    <a:lumOff val="80000"/>
                  </a:schemeClr>
                </a:solidFill>
              </a:rPr>
              <a:t> </a:t>
            </a:r>
            <a:r>
              <a:rPr lang="nl-NL" sz="2400" dirty="0" err="1">
                <a:solidFill>
                  <a:schemeClr val="accent4">
                    <a:lumMod val="20000"/>
                    <a:lumOff val="80000"/>
                  </a:schemeClr>
                </a:solidFill>
              </a:rPr>
              <a:t>aptandus</a:t>
            </a:r>
            <a:r>
              <a:rPr lang="nl-NL" sz="2400" dirty="0">
                <a:solidFill>
                  <a:schemeClr val="accent4">
                    <a:lumMod val="20000"/>
                    <a:lumOff val="80000"/>
                  </a:schemeClr>
                </a:solidFill>
              </a:rPr>
              <a:t> </a:t>
            </a:r>
            <a:r>
              <a:rPr lang="nl-NL" sz="2400" dirty="0" err="1">
                <a:solidFill>
                  <a:schemeClr val="accent4">
                    <a:lumMod val="20000"/>
                    <a:lumOff val="80000"/>
                  </a:schemeClr>
                </a:solidFill>
              </a:rPr>
              <a:t>est</a:t>
            </a:r>
            <a:r>
              <a:rPr lang="nl-NL" sz="2400" dirty="0">
                <a:solidFill>
                  <a:schemeClr val="accent4">
                    <a:lumMod val="20000"/>
                    <a:lumOff val="80000"/>
                  </a:schemeClr>
                </a:solidFill>
              </a:rPr>
              <a:t>; </a:t>
            </a:r>
            <a:r>
              <a:rPr lang="nl-NL" sz="2400" dirty="0" err="1">
                <a:solidFill>
                  <a:schemeClr val="accent4">
                    <a:lumMod val="20000"/>
                    <a:lumOff val="80000"/>
                  </a:schemeClr>
                </a:solidFill>
              </a:rPr>
              <a:t>hanc</a:t>
            </a:r>
            <a:r>
              <a:rPr lang="nl-NL" sz="2400" dirty="0">
                <a:solidFill>
                  <a:schemeClr val="accent4">
                    <a:lumMod val="20000"/>
                    <a:lumOff val="80000"/>
                  </a:schemeClr>
                </a:solidFill>
              </a:rPr>
              <a:t> </a:t>
            </a:r>
            <a:r>
              <a:rPr lang="nl-NL" sz="2400" baseline="30000" dirty="0" err="1">
                <a:solidFill>
                  <a:srgbClr val="00B0F0"/>
                </a:solidFill>
              </a:rPr>
              <a:t>legem</a:t>
            </a:r>
            <a:endParaRPr lang="nl-NL" sz="2400" baseline="30000" dirty="0">
              <a:solidFill>
                <a:srgbClr val="00B0F0"/>
              </a:solidFill>
            </a:endParaRPr>
          </a:p>
          <a:p>
            <a:pPr marL="457200" indent="-457200">
              <a:lnSpc>
                <a:spcPct val="150000"/>
              </a:lnSpc>
              <a:spcBef>
                <a:spcPts val="1200"/>
              </a:spcBef>
              <a:buAutoNum type="arabicPlain" startAt="14"/>
            </a:pPr>
            <a:r>
              <a:rPr lang="nl-NL" sz="2400" dirty="0" err="1">
                <a:solidFill>
                  <a:schemeClr val="accent4">
                    <a:lumMod val="20000"/>
                    <a:lumOff val="80000"/>
                  </a:schemeClr>
                </a:solidFill>
              </a:rPr>
              <a:t>sequatur</a:t>
            </a:r>
            <a:r>
              <a:rPr lang="nl-NL" sz="2400" dirty="0">
                <a:solidFill>
                  <a:schemeClr val="accent4">
                    <a:lumMod val="20000"/>
                    <a:lumOff val="80000"/>
                  </a:schemeClr>
                </a:solidFill>
              </a:rPr>
              <a:t> , </a:t>
            </a:r>
            <a:r>
              <a:rPr lang="nl-NL" sz="2400" dirty="0" err="1">
                <a:solidFill>
                  <a:schemeClr val="accent4">
                    <a:lumMod val="20000"/>
                    <a:lumOff val="80000"/>
                  </a:schemeClr>
                </a:solidFill>
              </a:rPr>
              <a:t>huic</a:t>
            </a:r>
            <a:r>
              <a:rPr lang="nl-NL" sz="2400" dirty="0">
                <a:solidFill>
                  <a:schemeClr val="accent4">
                    <a:lumMod val="20000"/>
                    <a:lumOff val="80000"/>
                  </a:schemeClr>
                </a:solidFill>
              </a:rPr>
              <a:t> </a:t>
            </a:r>
            <a:r>
              <a:rPr lang="nl-NL" sz="2400" baseline="30000" dirty="0" err="1">
                <a:solidFill>
                  <a:srgbClr val="00B0F0"/>
                </a:solidFill>
              </a:rPr>
              <a:t>legi</a:t>
            </a:r>
            <a:r>
              <a:rPr lang="nl-NL" sz="2400" dirty="0">
                <a:solidFill>
                  <a:schemeClr val="accent4">
                    <a:lumMod val="20000"/>
                    <a:lumOff val="80000"/>
                  </a:schemeClr>
                </a:solidFill>
              </a:rPr>
              <a:t> </a:t>
            </a:r>
            <a:r>
              <a:rPr lang="nl-NL" sz="2400" dirty="0" err="1">
                <a:solidFill>
                  <a:schemeClr val="accent4">
                    <a:lumMod val="20000"/>
                    <a:lumOff val="80000"/>
                  </a:schemeClr>
                </a:solidFill>
              </a:rPr>
              <a:t>pareat</a:t>
            </a:r>
            <a:r>
              <a:rPr lang="nl-NL" sz="2400" dirty="0">
                <a:solidFill>
                  <a:schemeClr val="accent4">
                    <a:lumMod val="20000"/>
                    <a:lumOff val="80000"/>
                  </a:schemeClr>
                </a:solidFill>
              </a:rPr>
              <a:t>, et </a:t>
            </a:r>
            <a:r>
              <a:rPr lang="nl-NL" sz="2400" dirty="0" err="1">
                <a:solidFill>
                  <a:schemeClr val="accent4">
                    <a:lumMod val="20000"/>
                    <a:lumOff val="80000"/>
                  </a:schemeClr>
                </a:solidFill>
              </a:rPr>
              <a:t>quaecumque</a:t>
            </a:r>
            <a:r>
              <a:rPr lang="nl-NL" sz="2400" dirty="0">
                <a:solidFill>
                  <a:schemeClr val="accent4">
                    <a:lumMod val="20000"/>
                    <a:lumOff val="80000"/>
                  </a:schemeClr>
                </a:solidFill>
              </a:rPr>
              <a:t> </a:t>
            </a:r>
            <a:r>
              <a:rPr lang="nl-NL" sz="2400" dirty="0" err="1">
                <a:solidFill>
                  <a:schemeClr val="accent4">
                    <a:lumMod val="20000"/>
                    <a:lumOff val="80000"/>
                  </a:schemeClr>
                </a:solidFill>
              </a:rPr>
              <a:t>fiunt</a:t>
            </a:r>
            <a:r>
              <a:rPr lang="nl-NL" sz="2400" dirty="0">
                <a:solidFill>
                  <a:schemeClr val="accent4">
                    <a:lumMod val="20000"/>
                    <a:lumOff val="80000"/>
                  </a:schemeClr>
                </a:solidFill>
              </a:rPr>
              <a:t>, </a:t>
            </a:r>
            <a:r>
              <a:rPr lang="nl-NL" sz="2400" dirty="0" err="1">
                <a:solidFill>
                  <a:schemeClr val="accent4">
                    <a:lumMod val="20000"/>
                    <a:lumOff val="80000"/>
                  </a:schemeClr>
                </a:solidFill>
              </a:rPr>
              <a:t>debuisse</a:t>
            </a:r>
            <a:endParaRPr lang="nl-NL" sz="2400" dirty="0">
              <a:solidFill>
                <a:schemeClr val="accent4">
                  <a:lumMod val="20000"/>
                  <a:lumOff val="80000"/>
                </a:schemeClr>
              </a:solidFill>
            </a:endParaRPr>
          </a:p>
          <a:p>
            <a:pPr marL="457200" indent="-457200">
              <a:lnSpc>
                <a:spcPct val="150000"/>
              </a:lnSpc>
              <a:spcBef>
                <a:spcPts val="1200"/>
              </a:spcBef>
              <a:buAutoNum type="arabicPlain" startAt="14"/>
            </a:pPr>
            <a:r>
              <a:rPr lang="nl-NL" sz="2400" dirty="0" err="1">
                <a:solidFill>
                  <a:schemeClr val="accent4">
                    <a:lumMod val="20000"/>
                    <a:lumOff val="80000"/>
                  </a:schemeClr>
                </a:solidFill>
              </a:rPr>
              <a:t>fieri</a:t>
            </a:r>
            <a:r>
              <a:rPr lang="nl-NL" sz="2400" dirty="0">
                <a:solidFill>
                  <a:schemeClr val="accent4">
                    <a:lumMod val="20000"/>
                    <a:lumOff val="80000"/>
                  </a:schemeClr>
                </a:solidFill>
              </a:rPr>
              <a:t> </a:t>
            </a:r>
            <a:r>
              <a:rPr lang="nl-NL" sz="2400" dirty="0" err="1">
                <a:solidFill>
                  <a:schemeClr val="accent4">
                    <a:lumMod val="20000"/>
                    <a:lumOff val="80000"/>
                  </a:schemeClr>
                </a:solidFill>
              </a:rPr>
              <a:t>putet</a:t>
            </a:r>
            <a:r>
              <a:rPr lang="nl-NL" sz="2400" dirty="0">
                <a:solidFill>
                  <a:schemeClr val="accent4">
                    <a:lumMod val="20000"/>
                    <a:lumOff val="80000"/>
                  </a:schemeClr>
                </a:solidFill>
              </a:rPr>
              <a:t>  </a:t>
            </a:r>
            <a:r>
              <a:rPr lang="nl-NL" sz="2400" dirty="0" err="1">
                <a:solidFill>
                  <a:schemeClr val="accent4">
                    <a:lumMod val="20000"/>
                    <a:lumOff val="80000"/>
                  </a:schemeClr>
                </a:solidFill>
              </a:rPr>
              <a:t>nec</a:t>
            </a:r>
            <a:r>
              <a:rPr lang="nl-NL" sz="2400" dirty="0">
                <a:solidFill>
                  <a:schemeClr val="accent4">
                    <a:lumMod val="20000"/>
                    <a:lumOff val="80000"/>
                  </a:schemeClr>
                </a:solidFill>
              </a:rPr>
              <a:t> </a:t>
            </a:r>
            <a:r>
              <a:rPr lang="nl-NL" sz="2400" dirty="0" err="1">
                <a:solidFill>
                  <a:schemeClr val="accent4">
                    <a:lumMod val="20000"/>
                    <a:lumOff val="80000"/>
                  </a:schemeClr>
                </a:solidFill>
              </a:rPr>
              <a:t>velit</a:t>
            </a:r>
            <a:r>
              <a:rPr lang="nl-NL" sz="2400" dirty="0">
                <a:solidFill>
                  <a:schemeClr val="accent4">
                    <a:lumMod val="20000"/>
                    <a:lumOff val="80000"/>
                  </a:schemeClr>
                </a:solidFill>
              </a:rPr>
              <a:t> </a:t>
            </a:r>
            <a:r>
              <a:rPr lang="nl-NL" sz="2400" dirty="0" err="1">
                <a:solidFill>
                  <a:schemeClr val="accent4">
                    <a:lumMod val="20000"/>
                    <a:lumOff val="80000"/>
                  </a:schemeClr>
                </a:solidFill>
              </a:rPr>
              <a:t>obiurgare</a:t>
            </a:r>
            <a:r>
              <a:rPr lang="nl-NL" sz="2400" dirty="0">
                <a:solidFill>
                  <a:schemeClr val="accent4">
                    <a:lumMod val="20000"/>
                    <a:lumOff val="80000"/>
                  </a:schemeClr>
                </a:solidFill>
              </a:rPr>
              <a:t> </a:t>
            </a:r>
            <a:r>
              <a:rPr lang="nl-NL" sz="2400" dirty="0" err="1">
                <a:solidFill>
                  <a:schemeClr val="accent4">
                    <a:lumMod val="20000"/>
                    <a:lumOff val="80000"/>
                  </a:schemeClr>
                </a:solidFill>
              </a:rPr>
              <a:t>naturam</a:t>
            </a:r>
            <a:r>
              <a:rPr lang="nl-NL" sz="2400" dirty="0">
                <a:solidFill>
                  <a:schemeClr val="accent4">
                    <a:lumMod val="20000"/>
                    <a:lumOff val="80000"/>
                  </a:schemeClr>
                </a:solidFill>
              </a:rPr>
              <a:t>. Optimum </a:t>
            </a:r>
            <a:r>
              <a:rPr lang="nl-NL" sz="2400" dirty="0" err="1">
                <a:solidFill>
                  <a:schemeClr val="accent4">
                    <a:lumMod val="20000"/>
                    <a:lumOff val="80000"/>
                  </a:schemeClr>
                </a:solidFill>
              </a:rPr>
              <a:t>est</a:t>
            </a:r>
            <a:endParaRPr lang="nl-NL" sz="2400" dirty="0">
              <a:solidFill>
                <a:schemeClr val="accent4">
                  <a:lumMod val="20000"/>
                  <a:lumOff val="80000"/>
                </a:schemeClr>
              </a:solidFill>
            </a:endParaRPr>
          </a:p>
          <a:p>
            <a:pPr marL="457200" indent="-457200">
              <a:lnSpc>
                <a:spcPct val="150000"/>
              </a:lnSpc>
              <a:spcBef>
                <a:spcPts val="1200"/>
              </a:spcBef>
              <a:buAutoNum type="arabicPlain" startAt="14"/>
            </a:pPr>
            <a:r>
              <a:rPr lang="nl-NL" sz="2400" dirty="0" err="1">
                <a:solidFill>
                  <a:schemeClr val="accent4">
                    <a:lumMod val="20000"/>
                    <a:lumOff val="80000"/>
                  </a:schemeClr>
                </a:solidFill>
              </a:rPr>
              <a:t>pati</a:t>
            </a:r>
            <a:r>
              <a:rPr lang="nl-NL" sz="2400" dirty="0">
                <a:solidFill>
                  <a:schemeClr val="accent4">
                    <a:lumMod val="20000"/>
                    <a:lumOff val="80000"/>
                  </a:schemeClr>
                </a:solidFill>
              </a:rPr>
              <a:t>, </a:t>
            </a:r>
            <a:r>
              <a:rPr lang="nl-NL" sz="2400" dirty="0" err="1">
                <a:solidFill>
                  <a:schemeClr val="accent4">
                    <a:lumMod val="20000"/>
                    <a:lumOff val="80000"/>
                  </a:schemeClr>
                </a:solidFill>
              </a:rPr>
              <a:t>quod</a:t>
            </a:r>
            <a:r>
              <a:rPr lang="nl-NL" sz="2400" dirty="0">
                <a:solidFill>
                  <a:schemeClr val="accent4">
                    <a:lumMod val="20000"/>
                    <a:lumOff val="80000"/>
                  </a:schemeClr>
                </a:solidFill>
              </a:rPr>
              <a:t> </a:t>
            </a:r>
            <a:r>
              <a:rPr lang="nl-NL" sz="2400" dirty="0" err="1">
                <a:solidFill>
                  <a:schemeClr val="accent4">
                    <a:lumMod val="20000"/>
                    <a:lumOff val="80000"/>
                  </a:schemeClr>
                </a:solidFill>
              </a:rPr>
              <a:t>emendare</a:t>
            </a:r>
            <a:r>
              <a:rPr lang="nl-NL" sz="2400" dirty="0">
                <a:solidFill>
                  <a:schemeClr val="accent4">
                    <a:lumMod val="20000"/>
                    <a:lumOff val="80000"/>
                  </a:schemeClr>
                </a:solidFill>
              </a:rPr>
              <a:t> non </a:t>
            </a:r>
            <a:r>
              <a:rPr lang="nl-NL" sz="2400" dirty="0" err="1">
                <a:solidFill>
                  <a:schemeClr val="accent4">
                    <a:lumMod val="20000"/>
                    <a:lumOff val="80000"/>
                  </a:schemeClr>
                </a:solidFill>
              </a:rPr>
              <a:t>possis</a:t>
            </a:r>
            <a:r>
              <a:rPr lang="nl-NL" sz="2400" dirty="0">
                <a:solidFill>
                  <a:schemeClr val="accent4">
                    <a:lumMod val="20000"/>
                    <a:lumOff val="80000"/>
                  </a:schemeClr>
                </a:solidFill>
              </a:rPr>
              <a:t>, et </a:t>
            </a:r>
            <a:r>
              <a:rPr lang="nl-NL" sz="2400" dirty="0" err="1">
                <a:solidFill>
                  <a:schemeClr val="accent4">
                    <a:lumMod val="20000"/>
                    <a:lumOff val="80000"/>
                  </a:schemeClr>
                </a:solidFill>
              </a:rPr>
              <a:t>deum</a:t>
            </a:r>
            <a:r>
              <a:rPr lang="nl-NL" sz="2400" dirty="0">
                <a:solidFill>
                  <a:schemeClr val="accent4">
                    <a:lumMod val="20000"/>
                    <a:lumOff val="80000"/>
                  </a:schemeClr>
                </a:solidFill>
              </a:rPr>
              <a:t>, quo </a:t>
            </a:r>
            <a:r>
              <a:rPr lang="nl-NL" sz="2400" dirty="0" err="1">
                <a:solidFill>
                  <a:schemeClr val="accent4">
                    <a:lumMod val="20000"/>
                    <a:lumOff val="80000"/>
                  </a:schemeClr>
                </a:solidFill>
              </a:rPr>
              <a:t>auctore</a:t>
            </a:r>
            <a:endParaRPr lang="nl-NL" sz="2400" dirty="0">
              <a:solidFill>
                <a:schemeClr val="accent4">
                  <a:lumMod val="20000"/>
                  <a:lumOff val="80000"/>
                </a:schemeClr>
              </a:solidFill>
            </a:endParaRPr>
          </a:p>
          <a:p>
            <a:pPr marL="457200" indent="-457200">
              <a:lnSpc>
                <a:spcPct val="150000"/>
              </a:lnSpc>
              <a:spcBef>
                <a:spcPts val="1200"/>
              </a:spcBef>
              <a:buAutoNum type="arabicPlain" startAt="14"/>
            </a:pPr>
            <a:r>
              <a:rPr lang="nl-NL" sz="2400" dirty="0" err="1">
                <a:solidFill>
                  <a:schemeClr val="accent4">
                    <a:lumMod val="20000"/>
                    <a:lumOff val="80000"/>
                  </a:schemeClr>
                </a:solidFill>
              </a:rPr>
              <a:t>cuncta</a:t>
            </a:r>
            <a:r>
              <a:rPr lang="nl-NL" sz="2400" dirty="0">
                <a:solidFill>
                  <a:schemeClr val="accent4">
                    <a:lumMod val="20000"/>
                    <a:lumOff val="80000"/>
                  </a:schemeClr>
                </a:solidFill>
              </a:rPr>
              <a:t> </a:t>
            </a:r>
            <a:r>
              <a:rPr lang="nl-NL" sz="2400" dirty="0" err="1">
                <a:solidFill>
                  <a:schemeClr val="accent4">
                    <a:lumMod val="20000"/>
                    <a:lumOff val="80000"/>
                  </a:schemeClr>
                </a:solidFill>
              </a:rPr>
              <a:t>proveniunt</a:t>
            </a:r>
            <a:r>
              <a:rPr lang="nl-NL" sz="2400" dirty="0">
                <a:solidFill>
                  <a:schemeClr val="accent4">
                    <a:lumMod val="20000"/>
                    <a:lumOff val="80000"/>
                  </a:schemeClr>
                </a:solidFill>
              </a:rPr>
              <a:t>, sine </a:t>
            </a:r>
            <a:r>
              <a:rPr lang="nl-NL" sz="2400" dirty="0" err="1">
                <a:solidFill>
                  <a:schemeClr val="accent4">
                    <a:lumMod val="20000"/>
                    <a:lumOff val="80000"/>
                  </a:schemeClr>
                </a:solidFill>
              </a:rPr>
              <a:t>murmuratione</a:t>
            </a:r>
            <a:r>
              <a:rPr lang="nl-NL" sz="2400" dirty="0">
                <a:solidFill>
                  <a:schemeClr val="accent4">
                    <a:lumMod val="20000"/>
                    <a:lumOff val="80000"/>
                  </a:schemeClr>
                </a:solidFill>
              </a:rPr>
              <a:t>  </a:t>
            </a:r>
            <a:r>
              <a:rPr lang="nl-NL" sz="2400" dirty="0" err="1">
                <a:solidFill>
                  <a:schemeClr val="accent4">
                    <a:lumMod val="20000"/>
                    <a:lumOff val="80000"/>
                  </a:schemeClr>
                </a:solidFill>
              </a:rPr>
              <a:t>comitari</a:t>
            </a:r>
            <a:r>
              <a:rPr lang="nl-NL" sz="2400" dirty="0">
                <a:solidFill>
                  <a:schemeClr val="accent4">
                    <a:lumMod val="20000"/>
                    <a:lumOff val="80000"/>
                  </a:schemeClr>
                </a:solidFill>
              </a:rPr>
              <a:t>:</a:t>
            </a:r>
          </a:p>
          <a:p>
            <a:pPr marL="457200" indent="-457200">
              <a:lnSpc>
                <a:spcPct val="150000"/>
              </a:lnSpc>
              <a:spcBef>
                <a:spcPts val="1200"/>
              </a:spcBef>
              <a:buAutoNum type="arabicPlain" startAt="14"/>
            </a:pPr>
            <a:r>
              <a:rPr lang="nl-NL" sz="2400" dirty="0">
                <a:solidFill>
                  <a:schemeClr val="accent4">
                    <a:lumMod val="20000"/>
                    <a:lumOff val="80000"/>
                  </a:schemeClr>
                </a:solidFill>
              </a:rPr>
              <a:t>malus </a:t>
            </a:r>
            <a:r>
              <a:rPr lang="nl-NL" sz="2400" dirty="0" err="1">
                <a:solidFill>
                  <a:schemeClr val="accent4">
                    <a:lumMod val="20000"/>
                    <a:lumOff val="80000"/>
                  </a:schemeClr>
                </a:solidFill>
              </a:rPr>
              <a:t>miles</a:t>
            </a:r>
            <a:r>
              <a:rPr lang="nl-NL" sz="2400" dirty="0">
                <a:solidFill>
                  <a:schemeClr val="accent4">
                    <a:lumMod val="20000"/>
                    <a:lumOff val="80000"/>
                  </a:schemeClr>
                </a:solidFill>
              </a:rPr>
              <a:t> </a:t>
            </a:r>
            <a:r>
              <a:rPr lang="nl-NL" sz="2400" dirty="0" err="1">
                <a:solidFill>
                  <a:schemeClr val="accent4">
                    <a:lumMod val="20000"/>
                    <a:lumOff val="80000"/>
                  </a:schemeClr>
                </a:solidFill>
              </a:rPr>
              <a:t>est</a:t>
            </a:r>
            <a:r>
              <a:rPr lang="nl-NL" sz="2400" dirty="0">
                <a:solidFill>
                  <a:schemeClr val="accent4">
                    <a:lumMod val="20000"/>
                    <a:lumOff val="80000"/>
                  </a:schemeClr>
                </a:solidFill>
              </a:rPr>
              <a:t> </a:t>
            </a:r>
            <a:r>
              <a:rPr lang="nl-NL" sz="2400" dirty="0" err="1">
                <a:solidFill>
                  <a:schemeClr val="accent4">
                    <a:lumMod val="20000"/>
                    <a:lumOff val="80000"/>
                  </a:schemeClr>
                </a:solidFill>
              </a:rPr>
              <a:t>qui</a:t>
            </a:r>
            <a:r>
              <a:rPr lang="nl-NL" sz="2400" dirty="0">
                <a:solidFill>
                  <a:schemeClr val="accent4">
                    <a:lumMod val="20000"/>
                    <a:lumOff val="80000"/>
                  </a:schemeClr>
                </a:solidFill>
              </a:rPr>
              <a:t> </a:t>
            </a:r>
            <a:r>
              <a:rPr lang="nl-NL" sz="2400" dirty="0" err="1">
                <a:solidFill>
                  <a:schemeClr val="accent4">
                    <a:lumMod val="20000"/>
                    <a:lumOff val="80000"/>
                  </a:schemeClr>
                </a:solidFill>
              </a:rPr>
              <a:t>imperatorem</a:t>
            </a:r>
            <a:r>
              <a:rPr lang="nl-NL" sz="2400" dirty="0">
                <a:solidFill>
                  <a:schemeClr val="accent4">
                    <a:lumMod val="20000"/>
                    <a:lumOff val="80000"/>
                  </a:schemeClr>
                </a:solidFill>
              </a:rPr>
              <a:t>  </a:t>
            </a:r>
            <a:r>
              <a:rPr lang="nl-NL" sz="2400" dirty="0" err="1">
                <a:solidFill>
                  <a:schemeClr val="accent4">
                    <a:lumMod val="20000"/>
                    <a:lumOff val="80000"/>
                  </a:schemeClr>
                </a:solidFill>
              </a:rPr>
              <a:t>gemens</a:t>
            </a:r>
            <a:r>
              <a:rPr lang="nl-NL" sz="2400" dirty="0">
                <a:solidFill>
                  <a:schemeClr val="accent4">
                    <a:lumMod val="20000"/>
                    <a:lumOff val="80000"/>
                  </a:schemeClr>
                </a:solidFill>
              </a:rPr>
              <a:t>  </a:t>
            </a:r>
            <a:r>
              <a:rPr lang="nl-NL" sz="2400" dirty="0" err="1">
                <a:solidFill>
                  <a:schemeClr val="accent4">
                    <a:lumMod val="20000"/>
                    <a:lumOff val="80000"/>
                  </a:schemeClr>
                </a:solidFill>
              </a:rPr>
              <a:t>sequitur</a:t>
            </a:r>
            <a:r>
              <a:rPr lang="nl-NL" sz="2400" dirty="0">
                <a:solidFill>
                  <a:schemeClr val="accent4">
                    <a:lumMod val="20000"/>
                    <a:lumOff val="80000"/>
                  </a:schemeClr>
                </a:solidFill>
              </a:rPr>
              <a:t>. </a:t>
            </a: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1313046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32</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E (p.162)	rr. 1 - 7</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4836389"/>
          </a:xfrm>
          <a:prstGeom prst="rect">
            <a:avLst/>
          </a:prstGeom>
          <a:noFill/>
        </p:spPr>
        <p:txBody>
          <a:bodyPr wrap="square" rtlCol="0">
            <a:spAutoFit/>
          </a:bodyPr>
          <a:lstStyle/>
          <a:p>
            <a:pPr marL="457200" indent="-457200">
              <a:lnSpc>
                <a:spcPct val="150000"/>
              </a:lnSpc>
              <a:spcBef>
                <a:spcPts val="1200"/>
              </a:spcBef>
              <a:buAutoNum type="arabicPlain"/>
            </a:pPr>
            <a:r>
              <a:rPr lang="nl-NL" sz="2400" dirty="0" err="1">
                <a:solidFill>
                  <a:schemeClr val="accent4">
                    <a:lumMod val="20000"/>
                    <a:lumOff val="80000"/>
                  </a:schemeClr>
                </a:solidFill>
              </a:rPr>
              <a:t>Quare</a:t>
            </a:r>
            <a:r>
              <a:rPr lang="nl-NL" sz="2400" dirty="0">
                <a:solidFill>
                  <a:schemeClr val="accent4">
                    <a:lumMod val="20000"/>
                    <a:lumOff val="80000"/>
                  </a:schemeClr>
                </a:solidFill>
              </a:rPr>
              <a:t> </a:t>
            </a:r>
            <a:r>
              <a:rPr lang="nl-NL" sz="2400" dirty="0" err="1">
                <a:solidFill>
                  <a:schemeClr val="accent4">
                    <a:lumMod val="20000"/>
                    <a:lumOff val="80000"/>
                  </a:schemeClr>
                </a:solidFill>
              </a:rPr>
              <a:t>inpigri</a:t>
            </a:r>
            <a:r>
              <a:rPr lang="nl-NL" sz="2400" dirty="0">
                <a:solidFill>
                  <a:schemeClr val="accent4">
                    <a:lumMod val="20000"/>
                    <a:lumOff val="80000"/>
                  </a:schemeClr>
                </a:solidFill>
              </a:rPr>
              <a:t> </a:t>
            </a:r>
            <a:r>
              <a:rPr lang="nl-NL" sz="2400" dirty="0" err="1">
                <a:solidFill>
                  <a:schemeClr val="accent4">
                    <a:lumMod val="20000"/>
                    <a:lumOff val="80000"/>
                  </a:schemeClr>
                </a:solidFill>
              </a:rPr>
              <a:t>atque</a:t>
            </a:r>
            <a:r>
              <a:rPr lang="nl-NL" sz="2400" dirty="0">
                <a:solidFill>
                  <a:schemeClr val="accent4">
                    <a:lumMod val="20000"/>
                    <a:lumOff val="80000"/>
                  </a:schemeClr>
                </a:solidFill>
              </a:rPr>
              <a:t> </a:t>
            </a:r>
            <a:r>
              <a:rPr lang="nl-NL" sz="2400" dirty="0" err="1">
                <a:solidFill>
                  <a:schemeClr val="accent4">
                    <a:lumMod val="20000"/>
                    <a:lumOff val="80000"/>
                  </a:schemeClr>
                </a:solidFill>
              </a:rPr>
              <a:t>alacres</a:t>
            </a:r>
            <a:r>
              <a:rPr lang="nl-NL" sz="2400" dirty="0">
                <a:solidFill>
                  <a:schemeClr val="accent4">
                    <a:lumMod val="20000"/>
                    <a:lumOff val="80000"/>
                  </a:schemeClr>
                </a:solidFill>
              </a:rPr>
              <a:t>  </a:t>
            </a:r>
            <a:r>
              <a:rPr lang="nl-NL" sz="2400" dirty="0" err="1">
                <a:solidFill>
                  <a:schemeClr val="accent4">
                    <a:lumMod val="20000"/>
                    <a:lumOff val="80000"/>
                  </a:schemeClr>
                </a:solidFill>
              </a:rPr>
              <a:t>excipiamus</a:t>
            </a:r>
            <a:r>
              <a:rPr lang="nl-NL" sz="2400" dirty="0">
                <a:solidFill>
                  <a:schemeClr val="accent4">
                    <a:lumMod val="20000"/>
                    <a:lumOff val="80000"/>
                  </a:schemeClr>
                </a:solidFill>
              </a:rPr>
              <a:t>  imperia  </a:t>
            </a:r>
            <a:r>
              <a:rPr lang="nl-NL" sz="2400" dirty="0" err="1">
                <a:solidFill>
                  <a:schemeClr val="accent4">
                    <a:lumMod val="20000"/>
                    <a:lumOff val="80000"/>
                  </a:schemeClr>
                </a:solidFill>
              </a:rPr>
              <a:t>nec</a:t>
            </a:r>
            <a:endParaRPr lang="nl-NL" sz="2400" dirty="0">
              <a:solidFill>
                <a:schemeClr val="accent4">
                  <a:lumMod val="20000"/>
                  <a:lumOff val="80000"/>
                </a:schemeClr>
              </a:solidFill>
            </a:endParaRPr>
          </a:p>
          <a:p>
            <a:pPr marL="457200" indent="-457200">
              <a:lnSpc>
                <a:spcPct val="150000"/>
              </a:lnSpc>
              <a:spcBef>
                <a:spcPts val="1200"/>
              </a:spcBef>
              <a:buAutoNum type="arabicPlain"/>
            </a:pPr>
            <a:r>
              <a:rPr lang="nl-NL" sz="2400" dirty="0" err="1">
                <a:solidFill>
                  <a:schemeClr val="accent4">
                    <a:lumMod val="20000"/>
                    <a:lumOff val="80000"/>
                  </a:schemeClr>
                </a:solidFill>
              </a:rPr>
              <a:t>deseramus</a:t>
            </a:r>
            <a:r>
              <a:rPr lang="nl-NL" sz="2400" dirty="0">
                <a:solidFill>
                  <a:schemeClr val="accent4">
                    <a:lumMod val="20000"/>
                    <a:lumOff val="80000"/>
                  </a:schemeClr>
                </a:solidFill>
              </a:rPr>
              <a:t> </a:t>
            </a:r>
            <a:r>
              <a:rPr lang="nl-NL" sz="2400" dirty="0" err="1">
                <a:solidFill>
                  <a:schemeClr val="accent4">
                    <a:lumMod val="20000"/>
                    <a:lumOff val="80000"/>
                  </a:schemeClr>
                </a:solidFill>
              </a:rPr>
              <a:t>hunc</a:t>
            </a:r>
            <a:r>
              <a:rPr lang="nl-NL" sz="2400" dirty="0">
                <a:solidFill>
                  <a:schemeClr val="accent4">
                    <a:lumMod val="20000"/>
                    <a:lumOff val="80000"/>
                  </a:schemeClr>
                </a:solidFill>
              </a:rPr>
              <a:t> </a:t>
            </a:r>
            <a:r>
              <a:rPr lang="nl-NL" sz="2400" dirty="0" err="1">
                <a:solidFill>
                  <a:schemeClr val="accent4">
                    <a:lumMod val="20000"/>
                    <a:lumOff val="80000"/>
                  </a:schemeClr>
                </a:solidFill>
              </a:rPr>
              <a:t>operis</a:t>
            </a:r>
            <a:r>
              <a:rPr lang="nl-NL" sz="2400" dirty="0">
                <a:solidFill>
                  <a:schemeClr val="accent4">
                    <a:lumMod val="20000"/>
                    <a:lumOff val="80000"/>
                  </a:schemeClr>
                </a:solidFill>
              </a:rPr>
              <a:t> </a:t>
            </a:r>
            <a:r>
              <a:rPr lang="nl-NL" sz="2400" dirty="0" err="1">
                <a:solidFill>
                  <a:schemeClr val="accent4">
                    <a:lumMod val="20000"/>
                    <a:lumOff val="80000"/>
                  </a:schemeClr>
                </a:solidFill>
              </a:rPr>
              <a:t>pulcherrimi</a:t>
            </a:r>
            <a:r>
              <a:rPr lang="nl-NL" sz="2400" dirty="0">
                <a:solidFill>
                  <a:schemeClr val="accent4">
                    <a:lumMod val="20000"/>
                    <a:lumOff val="80000"/>
                  </a:schemeClr>
                </a:solidFill>
              </a:rPr>
              <a:t> </a:t>
            </a:r>
            <a:r>
              <a:rPr lang="nl-NL" sz="2400" dirty="0" err="1">
                <a:solidFill>
                  <a:schemeClr val="accent4">
                    <a:lumMod val="20000"/>
                    <a:lumOff val="80000"/>
                  </a:schemeClr>
                </a:solidFill>
              </a:rPr>
              <a:t>cursum</a:t>
            </a:r>
            <a:r>
              <a:rPr lang="nl-NL" sz="2400" dirty="0">
                <a:solidFill>
                  <a:schemeClr val="accent4">
                    <a:lumMod val="20000"/>
                    <a:lumOff val="80000"/>
                  </a:schemeClr>
                </a:solidFill>
              </a:rPr>
              <a:t>, </a:t>
            </a:r>
            <a:r>
              <a:rPr lang="nl-NL" sz="2400" dirty="0" err="1">
                <a:solidFill>
                  <a:schemeClr val="accent4">
                    <a:lumMod val="20000"/>
                    <a:lumOff val="80000"/>
                  </a:schemeClr>
                </a:solidFill>
              </a:rPr>
              <a:t>cui</a:t>
            </a:r>
            <a:endParaRPr lang="nl-NL" sz="2400" dirty="0">
              <a:solidFill>
                <a:schemeClr val="accent4">
                  <a:lumMod val="20000"/>
                  <a:lumOff val="80000"/>
                </a:schemeClr>
              </a:solidFill>
            </a:endParaRPr>
          </a:p>
          <a:p>
            <a:pPr marL="457200" indent="-457200">
              <a:lnSpc>
                <a:spcPct val="150000"/>
              </a:lnSpc>
              <a:spcBef>
                <a:spcPts val="1200"/>
              </a:spcBef>
              <a:buAutoNum type="arabicPlain"/>
            </a:pPr>
            <a:r>
              <a:rPr lang="nl-NL" sz="2400" dirty="0" err="1">
                <a:solidFill>
                  <a:schemeClr val="accent4">
                    <a:lumMod val="20000"/>
                    <a:lumOff val="80000"/>
                  </a:schemeClr>
                </a:solidFill>
              </a:rPr>
              <a:t>quidquid</a:t>
            </a:r>
            <a:r>
              <a:rPr lang="nl-NL" sz="2400" dirty="0">
                <a:solidFill>
                  <a:schemeClr val="accent4">
                    <a:lumMod val="20000"/>
                    <a:lumOff val="80000"/>
                  </a:schemeClr>
                </a:solidFill>
              </a:rPr>
              <a:t> </a:t>
            </a:r>
            <a:r>
              <a:rPr lang="nl-NL" sz="2400" dirty="0" err="1">
                <a:solidFill>
                  <a:schemeClr val="accent4">
                    <a:lumMod val="20000"/>
                    <a:lumOff val="80000"/>
                  </a:schemeClr>
                </a:solidFill>
              </a:rPr>
              <a:t>patimur</a:t>
            </a:r>
            <a:r>
              <a:rPr lang="nl-NL" sz="2400" dirty="0">
                <a:solidFill>
                  <a:schemeClr val="accent4">
                    <a:lumMod val="20000"/>
                    <a:lumOff val="80000"/>
                  </a:schemeClr>
                </a:solidFill>
              </a:rPr>
              <a:t> </a:t>
            </a:r>
            <a:r>
              <a:rPr lang="nl-NL" sz="2400" dirty="0" err="1">
                <a:solidFill>
                  <a:schemeClr val="accent4">
                    <a:lumMod val="20000"/>
                    <a:lumOff val="80000"/>
                  </a:schemeClr>
                </a:solidFill>
              </a:rPr>
              <a:t>intextum</a:t>
            </a:r>
            <a:r>
              <a:rPr lang="nl-NL" sz="2400" dirty="0">
                <a:solidFill>
                  <a:schemeClr val="accent4">
                    <a:lumMod val="20000"/>
                    <a:lumOff val="80000"/>
                  </a:schemeClr>
                </a:solidFill>
              </a:rPr>
              <a:t> </a:t>
            </a:r>
            <a:r>
              <a:rPr lang="nl-NL" sz="2400" dirty="0" err="1">
                <a:solidFill>
                  <a:schemeClr val="accent4">
                    <a:lumMod val="20000"/>
                    <a:lumOff val="80000"/>
                  </a:schemeClr>
                </a:solidFill>
              </a:rPr>
              <a:t>est.</a:t>
            </a:r>
            <a:r>
              <a:rPr lang="nl-NL" sz="2400" dirty="0">
                <a:solidFill>
                  <a:schemeClr val="accent4">
                    <a:lumMod val="20000"/>
                    <a:lumOff val="80000"/>
                  </a:schemeClr>
                </a:solidFill>
              </a:rPr>
              <a:t> Et sic </a:t>
            </a:r>
            <a:r>
              <a:rPr lang="nl-NL" sz="2400" dirty="0" err="1">
                <a:solidFill>
                  <a:schemeClr val="accent4">
                    <a:lumMod val="20000"/>
                    <a:lumOff val="80000"/>
                  </a:schemeClr>
                </a:solidFill>
              </a:rPr>
              <a:t>adloquamur</a:t>
            </a:r>
            <a:endParaRPr lang="nl-NL" sz="2400" dirty="0">
              <a:solidFill>
                <a:schemeClr val="accent4">
                  <a:lumMod val="20000"/>
                  <a:lumOff val="80000"/>
                </a:schemeClr>
              </a:solidFill>
            </a:endParaRPr>
          </a:p>
          <a:p>
            <a:pPr marL="457200" indent="-457200">
              <a:lnSpc>
                <a:spcPct val="150000"/>
              </a:lnSpc>
              <a:spcBef>
                <a:spcPts val="1200"/>
              </a:spcBef>
              <a:buAutoNum type="arabicPlain"/>
            </a:pPr>
            <a:r>
              <a:rPr lang="nl-NL" sz="2400" dirty="0" err="1">
                <a:solidFill>
                  <a:schemeClr val="accent4">
                    <a:lumMod val="20000"/>
                    <a:lumOff val="80000"/>
                  </a:schemeClr>
                </a:solidFill>
              </a:rPr>
              <a:t>Iovem</a:t>
            </a:r>
            <a:r>
              <a:rPr lang="nl-NL" sz="2400" dirty="0">
                <a:solidFill>
                  <a:schemeClr val="accent4">
                    <a:lumMod val="20000"/>
                    <a:lumOff val="80000"/>
                  </a:schemeClr>
                </a:solidFill>
              </a:rPr>
              <a:t>, </a:t>
            </a:r>
            <a:r>
              <a:rPr lang="nl-NL" sz="2400" dirty="0" err="1">
                <a:solidFill>
                  <a:schemeClr val="accent4">
                    <a:lumMod val="20000"/>
                    <a:lumOff val="80000"/>
                  </a:schemeClr>
                </a:solidFill>
              </a:rPr>
              <a:t>cuius</a:t>
            </a:r>
            <a:r>
              <a:rPr lang="nl-NL" sz="2400" dirty="0">
                <a:solidFill>
                  <a:schemeClr val="accent4">
                    <a:lumMod val="20000"/>
                    <a:lumOff val="80000"/>
                  </a:schemeClr>
                </a:solidFill>
              </a:rPr>
              <a:t> </a:t>
            </a:r>
            <a:r>
              <a:rPr lang="nl-NL" sz="2400" dirty="0" err="1">
                <a:solidFill>
                  <a:schemeClr val="accent4">
                    <a:lumMod val="20000"/>
                    <a:lumOff val="80000"/>
                  </a:schemeClr>
                </a:solidFill>
              </a:rPr>
              <a:t>gubernaculo</a:t>
            </a:r>
            <a:r>
              <a:rPr lang="nl-NL" sz="2400" dirty="0">
                <a:solidFill>
                  <a:schemeClr val="accent4">
                    <a:lumMod val="20000"/>
                    <a:lumOff val="80000"/>
                  </a:schemeClr>
                </a:solidFill>
              </a:rPr>
              <a:t>  </a:t>
            </a:r>
            <a:r>
              <a:rPr lang="nl-NL" sz="2400" dirty="0" err="1">
                <a:solidFill>
                  <a:schemeClr val="accent4">
                    <a:lumMod val="20000"/>
                    <a:lumOff val="80000"/>
                  </a:schemeClr>
                </a:solidFill>
              </a:rPr>
              <a:t>moles</a:t>
            </a:r>
            <a:r>
              <a:rPr lang="nl-NL" sz="2400" dirty="0">
                <a:solidFill>
                  <a:schemeClr val="accent4">
                    <a:lumMod val="20000"/>
                    <a:lumOff val="80000"/>
                  </a:schemeClr>
                </a:solidFill>
              </a:rPr>
              <a:t> </a:t>
            </a:r>
            <a:r>
              <a:rPr lang="nl-NL" sz="2400" dirty="0" err="1">
                <a:solidFill>
                  <a:schemeClr val="accent4">
                    <a:lumMod val="20000"/>
                    <a:lumOff val="80000"/>
                  </a:schemeClr>
                </a:solidFill>
              </a:rPr>
              <a:t>ista</a:t>
            </a:r>
            <a:r>
              <a:rPr lang="nl-NL" sz="2400" dirty="0">
                <a:solidFill>
                  <a:schemeClr val="accent4">
                    <a:lumMod val="20000"/>
                    <a:lumOff val="80000"/>
                  </a:schemeClr>
                </a:solidFill>
              </a:rPr>
              <a:t> </a:t>
            </a:r>
            <a:r>
              <a:rPr lang="nl-NL" sz="2400" dirty="0" err="1">
                <a:solidFill>
                  <a:schemeClr val="accent4">
                    <a:lumMod val="20000"/>
                    <a:lumOff val="80000"/>
                  </a:schemeClr>
                </a:solidFill>
              </a:rPr>
              <a:t>derigitur</a:t>
            </a:r>
            <a:r>
              <a:rPr lang="nl-NL" sz="2400" dirty="0">
                <a:solidFill>
                  <a:schemeClr val="accent4">
                    <a:lumMod val="20000"/>
                    <a:lumOff val="80000"/>
                  </a:schemeClr>
                </a:solidFill>
              </a:rPr>
              <a:t>,</a:t>
            </a:r>
          </a:p>
          <a:p>
            <a:pPr marL="457200" indent="-457200">
              <a:lnSpc>
                <a:spcPct val="150000"/>
              </a:lnSpc>
              <a:spcBef>
                <a:spcPts val="1200"/>
              </a:spcBef>
              <a:buAutoNum type="arabicPlain"/>
            </a:pPr>
            <a:r>
              <a:rPr lang="nl-NL" sz="2400" dirty="0" err="1">
                <a:solidFill>
                  <a:schemeClr val="accent4">
                    <a:lumMod val="20000"/>
                    <a:lumOff val="80000"/>
                  </a:schemeClr>
                </a:solidFill>
              </a:rPr>
              <a:t>quemadmodum</a:t>
            </a:r>
            <a:r>
              <a:rPr lang="nl-NL" sz="2400" dirty="0">
                <a:solidFill>
                  <a:schemeClr val="accent4">
                    <a:lumMod val="20000"/>
                    <a:lumOff val="80000"/>
                  </a:schemeClr>
                </a:solidFill>
              </a:rPr>
              <a:t> </a:t>
            </a:r>
            <a:r>
              <a:rPr lang="nl-NL" sz="2400" dirty="0" err="1">
                <a:solidFill>
                  <a:schemeClr val="accent4">
                    <a:lumMod val="20000"/>
                    <a:lumOff val="80000"/>
                  </a:schemeClr>
                </a:solidFill>
              </a:rPr>
              <a:t>Cleanthes</a:t>
            </a:r>
            <a:r>
              <a:rPr lang="nl-NL" sz="2400" dirty="0">
                <a:solidFill>
                  <a:schemeClr val="accent4">
                    <a:lumMod val="20000"/>
                    <a:lumOff val="80000"/>
                  </a:schemeClr>
                </a:solidFill>
              </a:rPr>
              <a:t>  </a:t>
            </a:r>
            <a:r>
              <a:rPr lang="nl-NL" sz="2400" dirty="0" err="1">
                <a:solidFill>
                  <a:schemeClr val="accent4">
                    <a:lumMod val="20000"/>
                    <a:lumOff val="80000"/>
                  </a:schemeClr>
                </a:solidFill>
              </a:rPr>
              <a:t>noster</a:t>
            </a:r>
            <a:r>
              <a:rPr lang="nl-NL" sz="2400" dirty="0">
                <a:solidFill>
                  <a:schemeClr val="accent4">
                    <a:lumMod val="20000"/>
                    <a:lumOff val="80000"/>
                  </a:schemeClr>
                </a:solidFill>
              </a:rPr>
              <a:t> </a:t>
            </a:r>
            <a:r>
              <a:rPr lang="nl-NL" sz="2400" dirty="0" err="1">
                <a:solidFill>
                  <a:schemeClr val="accent4">
                    <a:lumMod val="20000"/>
                    <a:lumOff val="80000"/>
                  </a:schemeClr>
                </a:solidFill>
              </a:rPr>
              <a:t>versibus</a:t>
            </a:r>
            <a:r>
              <a:rPr lang="nl-NL" sz="2400" dirty="0">
                <a:solidFill>
                  <a:schemeClr val="accent4">
                    <a:lumMod val="20000"/>
                    <a:lumOff val="80000"/>
                  </a:schemeClr>
                </a:solidFill>
              </a:rPr>
              <a:t> </a:t>
            </a:r>
            <a:r>
              <a:rPr lang="nl-NL" sz="2400" dirty="0" err="1">
                <a:solidFill>
                  <a:schemeClr val="accent4">
                    <a:lumMod val="20000"/>
                    <a:lumOff val="80000"/>
                  </a:schemeClr>
                </a:solidFill>
              </a:rPr>
              <a:t>disertissimis</a:t>
            </a:r>
            <a:endParaRPr lang="nl-NL" sz="2400" dirty="0">
              <a:solidFill>
                <a:schemeClr val="accent4">
                  <a:lumMod val="20000"/>
                  <a:lumOff val="80000"/>
                </a:schemeClr>
              </a:solidFill>
            </a:endParaRPr>
          </a:p>
          <a:p>
            <a:pPr marL="457200" indent="-457200">
              <a:lnSpc>
                <a:spcPct val="150000"/>
              </a:lnSpc>
              <a:spcBef>
                <a:spcPts val="1200"/>
              </a:spcBef>
              <a:buAutoNum type="arabicPlain"/>
            </a:pPr>
            <a:r>
              <a:rPr lang="nl-NL" sz="2400" baseline="30000" dirty="0" err="1">
                <a:solidFill>
                  <a:srgbClr val="00B0F0"/>
                </a:solidFill>
              </a:rPr>
              <a:t>Iovem</a:t>
            </a:r>
            <a:r>
              <a:rPr lang="nl-NL" sz="2400" dirty="0">
                <a:solidFill>
                  <a:schemeClr val="accent4">
                    <a:lumMod val="20000"/>
                    <a:lumOff val="80000"/>
                  </a:schemeClr>
                </a:solidFill>
              </a:rPr>
              <a:t> </a:t>
            </a:r>
            <a:r>
              <a:rPr lang="nl-NL" sz="2400" dirty="0" err="1">
                <a:solidFill>
                  <a:schemeClr val="accent4">
                    <a:lumMod val="20000"/>
                    <a:lumOff val="80000"/>
                  </a:schemeClr>
                </a:solidFill>
              </a:rPr>
              <a:t>adloquitur</a:t>
            </a:r>
            <a:r>
              <a:rPr lang="nl-NL" sz="2400" dirty="0">
                <a:solidFill>
                  <a:schemeClr val="accent4">
                    <a:lumMod val="20000"/>
                    <a:lumOff val="80000"/>
                  </a:schemeClr>
                </a:solidFill>
              </a:rPr>
              <a:t>, </a:t>
            </a:r>
            <a:r>
              <a:rPr lang="nl-NL" sz="2400" dirty="0" err="1">
                <a:solidFill>
                  <a:schemeClr val="accent4">
                    <a:lumMod val="20000"/>
                    <a:lumOff val="80000"/>
                  </a:schemeClr>
                </a:solidFill>
              </a:rPr>
              <a:t>quos</a:t>
            </a:r>
            <a:r>
              <a:rPr lang="nl-NL" sz="2400" dirty="0">
                <a:solidFill>
                  <a:schemeClr val="accent4">
                    <a:lumMod val="20000"/>
                    <a:lumOff val="80000"/>
                  </a:schemeClr>
                </a:solidFill>
              </a:rPr>
              <a:t> </a:t>
            </a:r>
            <a:r>
              <a:rPr lang="nl-NL" sz="2400" dirty="0" err="1">
                <a:solidFill>
                  <a:schemeClr val="accent4">
                    <a:lumMod val="20000"/>
                    <a:lumOff val="80000"/>
                  </a:schemeClr>
                </a:solidFill>
              </a:rPr>
              <a:t>mihi</a:t>
            </a:r>
            <a:r>
              <a:rPr lang="nl-NL" sz="2400" dirty="0">
                <a:solidFill>
                  <a:schemeClr val="accent4">
                    <a:lumMod val="20000"/>
                    <a:lumOff val="80000"/>
                  </a:schemeClr>
                </a:solidFill>
              </a:rPr>
              <a:t> in </a:t>
            </a:r>
            <a:r>
              <a:rPr lang="nl-NL" sz="2400" dirty="0" err="1">
                <a:solidFill>
                  <a:schemeClr val="accent4">
                    <a:lumMod val="20000"/>
                    <a:lumOff val="80000"/>
                  </a:schemeClr>
                </a:solidFill>
              </a:rPr>
              <a:t>nostrum</a:t>
            </a:r>
            <a:r>
              <a:rPr lang="nl-NL" sz="2400" dirty="0">
                <a:solidFill>
                  <a:schemeClr val="accent4">
                    <a:lumMod val="20000"/>
                    <a:lumOff val="80000"/>
                  </a:schemeClr>
                </a:solidFill>
              </a:rPr>
              <a:t> </a:t>
            </a:r>
            <a:r>
              <a:rPr lang="nl-NL" sz="2400" dirty="0" err="1">
                <a:solidFill>
                  <a:schemeClr val="accent4">
                    <a:lumMod val="20000"/>
                    <a:lumOff val="80000"/>
                  </a:schemeClr>
                </a:solidFill>
              </a:rPr>
              <a:t>sermonem</a:t>
            </a:r>
            <a:r>
              <a:rPr lang="nl-NL" sz="2400" dirty="0">
                <a:solidFill>
                  <a:schemeClr val="accent4">
                    <a:lumMod val="20000"/>
                    <a:lumOff val="80000"/>
                  </a:schemeClr>
                </a:solidFill>
              </a:rPr>
              <a:t>  </a:t>
            </a:r>
            <a:r>
              <a:rPr lang="nl-NL" sz="2400" dirty="0" err="1">
                <a:solidFill>
                  <a:schemeClr val="accent4">
                    <a:lumMod val="20000"/>
                    <a:lumOff val="80000"/>
                  </a:schemeClr>
                </a:solidFill>
              </a:rPr>
              <a:t>mutare</a:t>
            </a:r>
            <a:endParaRPr lang="nl-NL" sz="2400" dirty="0">
              <a:solidFill>
                <a:schemeClr val="accent4">
                  <a:lumMod val="20000"/>
                  <a:lumOff val="80000"/>
                </a:schemeClr>
              </a:solidFill>
            </a:endParaRPr>
          </a:p>
          <a:p>
            <a:pPr marL="457200" indent="-457200">
              <a:lnSpc>
                <a:spcPct val="150000"/>
              </a:lnSpc>
              <a:spcBef>
                <a:spcPts val="1200"/>
              </a:spcBef>
              <a:buAutoNum type="arabicPlain"/>
            </a:pPr>
            <a:r>
              <a:rPr lang="nl-NL" sz="2400" dirty="0" err="1">
                <a:solidFill>
                  <a:schemeClr val="accent4">
                    <a:lumMod val="20000"/>
                    <a:lumOff val="80000"/>
                  </a:schemeClr>
                </a:solidFill>
              </a:rPr>
              <a:t>permittitur</a:t>
            </a:r>
            <a:r>
              <a:rPr lang="nl-NL" sz="2400" dirty="0">
                <a:solidFill>
                  <a:schemeClr val="accent4">
                    <a:lumMod val="20000"/>
                    <a:lumOff val="80000"/>
                  </a:schemeClr>
                </a:solidFill>
              </a:rPr>
              <a:t> </a:t>
            </a:r>
            <a:r>
              <a:rPr lang="nl-NL" sz="2400" dirty="0" err="1">
                <a:solidFill>
                  <a:schemeClr val="accent4">
                    <a:lumMod val="20000"/>
                    <a:lumOff val="80000"/>
                  </a:schemeClr>
                </a:solidFill>
              </a:rPr>
              <a:t>Ciceronis</a:t>
            </a:r>
            <a:r>
              <a:rPr lang="nl-NL" sz="2400" dirty="0">
                <a:solidFill>
                  <a:schemeClr val="accent4">
                    <a:lumMod val="20000"/>
                    <a:lumOff val="80000"/>
                  </a:schemeClr>
                </a:solidFill>
              </a:rPr>
              <a:t>, </a:t>
            </a:r>
            <a:r>
              <a:rPr lang="nl-NL" sz="2400" dirty="0" err="1">
                <a:solidFill>
                  <a:schemeClr val="accent4">
                    <a:lumMod val="20000"/>
                    <a:lumOff val="80000"/>
                  </a:schemeClr>
                </a:solidFill>
              </a:rPr>
              <a:t>disertissimi</a:t>
            </a:r>
            <a:r>
              <a:rPr lang="nl-NL" sz="2400" dirty="0">
                <a:solidFill>
                  <a:schemeClr val="accent4">
                    <a:lumMod val="20000"/>
                    <a:lumOff val="80000"/>
                  </a:schemeClr>
                </a:solidFill>
              </a:rPr>
              <a:t> </a:t>
            </a:r>
            <a:r>
              <a:rPr lang="nl-NL" sz="2400" dirty="0" err="1">
                <a:solidFill>
                  <a:schemeClr val="accent4">
                    <a:lumMod val="20000"/>
                    <a:lumOff val="80000"/>
                  </a:schemeClr>
                </a:solidFill>
              </a:rPr>
              <a:t>viri</a:t>
            </a:r>
            <a:r>
              <a:rPr lang="nl-NL" sz="2400" dirty="0">
                <a:solidFill>
                  <a:schemeClr val="accent4">
                    <a:lumMod val="20000"/>
                    <a:lumOff val="80000"/>
                  </a:schemeClr>
                </a:solidFill>
              </a:rPr>
              <a:t>, </a:t>
            </a:r>
            <a:r>
              <a:rPr lang="nl-NL" sz="2400" dirty="0" err="1">
                <a:solidFill>
                  <a:schemeClr val="accent4">
                    <a:lumMod val="20000"/>
                    <a:lumOff val="80000"/>
                  </a:schemeClr>
                </a:solidFill>
              </a:rPr>
              <a:t>exemplo</a:t>
            </a:r>
            <a:r>
              <a:rPr lang="nl-NL" sz="2400" dirty="0">
                <a:solidFill>
                  <a:schemeClr val="accent4">
                    <a:lumMod val="20000"/>
                    <a:lumOff val="80000"/>
                  </a:schemeClr>
                </a:solidFill>
              </a:rPr>
              <a:t>.</a:t>
            </a: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3954584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33</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E (p.162)	rr. 7 - 14</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5544275"/>
          </a:xfrm>
          <a:prstGeom prst="rect">
            <a:avLst/>
          </a:prstGeom>
          <a:noFill/>
        </p:spPr>
        <p:txBody>
          <a:bodyPr wrap="square" rtlCol="0">
            <a:spAutoFit/>
          </a:bodyPr>
          <a:lstStyle/>
          <a:p>
            <a:pPr marL="457200" indent="-457200">
              <a:lnSpc>
                <a:spcPct val="150000"/>
              </a:lnSpc>
              <a:spcBef>
                <a:spcPts val="1200"/>
              </a:spcBef>
              <a:buAutoNum type="arabicPlain" startAt="7"/>
            </a:pPr>
            <a:r>
              <a:rPr lang="nl-NL" sz="2400" dirty="0">
                <a:solidFill>
                  <a:schemeClr val="accent4">
                    <a:lumMod val="20000"/>
                    <a:lumOff val="80000"/>
                  </a:schemeClr>
                </a:solidFill>
              </a:rPr>
              <a:t>                                                                          Si </a:t>
            </a:r>
            <a:r>
              <a:rPr lang="nl-NL" sz="2400" baseline="30000" dirty="0" err="1">
                <a:solidFill>
                  <a:srgbClr val="00B0F0"/>
                </a:solidFill>
              </a:rPr>
              <a:t>tibi</a:t>
            </a:r>
            <a:endParaRPr lang="nl-NL" sz="2400" baseline="30000" dirty="0">
              <a:solidFill>
                <a:srgbClr val="00B0F0"/>
              </a:solidFill>
            </a:endParaRPr>
          </a:p>
          <a:p>
            <a:pPr marL="457200" indent="-457200">
              <a:lnSpc>
                <a:spcPct val="150000"/>
              </a:lnSpc>
              <a:spcBef>
                <a:spcPts val="1200"/>
              </a:spcBef>
              <a:buAutoNum type="arabicPlain" startAt="7"/>
            </a:pPr>
            <a:r>
              <a:rPr lang="nl-NL" sz="2400" dirty="0" err="1">
                <a:solidFill>
                  <a:schemeClr val="accent4">
                    <a:lumMod val="20000"/>
                    <a:lumOff val="80000"/>
                  </a:schemeClr>
                </a:solidFill>
              </a:rPr>
              <a:t>placuerint</a:t>
            </a:r>
            <a:r>
              <a:rPr lang="nl-NL" sz="2400" dirty="0">
                <a:solidFill>
                  <a:schemeClr val="accent4">
                    <a:lumMod val="20000"/>
                    <a:lumOff val="80000"/>
                  </a:schemeClr>
                </a:solidFill>
              </a:rPr>
              <a:t>, boni </a:t>
            </a:r>
            <a:r>
              <a:rPr lang="nl-NL" sz="2400" dirty="0" err="1">
                <a:solidFill>
                  <a:schemeClr val="accent4">
                    <a:lumMod val="20000"/>
                    <a:lumOff val="80000"/>
                  </a:schemeClr>
                </a:solidFill>
              </a:rPr>
              <a:t>consules</a:t>
            </a:r>
            <a:r>
              <a:rPr lang="nl-NL" sz="2400" dirty="0">
                <a:solidFill>
                  <a:schemeClr val="accent4">
                    <a:lumMod val="20000"/>
                    <a:lumOff val="80000"/>
                  </a:schemeClr>
                </a:solidFill>
              </a:rPr>
              <a:t>; si </a:t>
            </a:r>
            <a:r>
              <a:rPr lang="nl-NL" sz="2400" dirty="0" err="1">
                <a:solidFill>
                  <a:schemeClr val="accent4">
                    <a:lumMod val="20000"/>
                    <a:lumOff val="80000"/>
                  </a:schemeClr>
                </a:solidFill>
              </a:rPr>
              <a:t>displicuerint</a:t>
            </a:r>
            <a:r>
              <a:rPr lang="nl-NL" sz="2400" dirty="0">
                <a:solidFill>
                  <a:schemeClr val="accent4">
                    <a:lumMod val="20000"/>
                    <a:lumOff val="80000"/>
                  </a:schemeClr>
                </a:solidFill>
              </a:rPr>
              <a:t> , </a:t>
            </a:r>
            <a:r>
              <a:rPr lang="nl-NL" sz="2400" dirty="0" err="1">
                <a:solidFill>
                  <a:schemeClr val="accent4">
                    <a:lumMod val="20000"/>
                    <a:lumOff val="80000"/>
                  </a:schemeClr>
                </a:solidFill>
              </a:rPr>
              <a:t>scies</a:t>
            </a:r>
            <a:r>
              <a:rPr lang="nl-NL" sz="2400" dirty="0">
                <a:solidFill>
                  <a:schemeClr val="accent4">
                    <a:lumMod val="20000"/>
                    <a:lumOff val="80000"/>
                  </a:schemeClr>
                </a:solidFill>
              </a:rPr>
              <a:t> me in</a:t>
            </a:r>
          </a:p>
          <a:p>
            <a:pPr marL="457200" indent="-457200">
              <a:lnSpc>
                <a:spcPct val="150000"/>
              </a:lnSpc>
              <a:spcBef>
                <a:spcPts val="1200"/>
              </a:spcBef>
              <a:buAutoNum type="arabicPlain" startAt="7"/>
            </a:pPr>
            <a:r>
              <a:rPr lang="nl-NL" sz="2400" dirty="0">
                <a:solidFill>
                  <a:schemeClr val="accent4">
                    <a:lumMod val="20000"/>
                    <a:lumOff val="80000"/>
                  </a:schemeClr>
                </a:solidFill>
              </a:rPr>
              <a:t>hoc </a:t>
            </a:r>
            <a:r>
              <a:rPr lang="nl-NL" sz="2400" dirty="0" err="1">
                <a:solidFill>
                  <a:schemeClr val="accent4">
                    <a:lumMod val="20000"/>
                    <a:lumOff val="80000"/>
                  </a:schemeClr>
                </a:solidFill>
              </a:rPr>
              <a:t>secutum</a:t>
            </a:r>
            <a:r>
              <a:rPr lang="nl-NL" sz="2400" dirty="0">
                <a:solidFill>
                  <a:schemeClr val="accent4">
                    <a:lumMod val="20000"/>
                    <a:lumOff val="80000"/>
                  </a:schemeClr>
                </a:solidFill>
              </a:rPr>
              <a:t> </a:t>
            </a:r>
            <a:r>
              <a:rPr lang="nl-NL" sz="2400" baseline="30000" dirty="0" err="1">
                <a:solidFill>
                  <a:srgbClr val="00B0F0"/>
                </a:solidFill>
              </a:rPr>
              <a:t>esse</a:t>
            </a:r>
            <a:r>
              <a:rPr lang="nl-NL" sz="2400" dirty="0">
                <a:solidFill>
                  <a:schemeClr val="accent4">
                    <a:lumMod val="20000"/>
                    <a:lumOff val="80000"/>
                  </a:schemeClr>
                </a:solidFill>
              </a:rPr>
              <a:t> </a:t>
            </a:r>
            <a:r>
              <a:rPr lang="nl-NL" sz="2400" dirty="0" err="1">
                <a:solidFill>
                  <a:schemeClr val="accent4">
                    <a:lumMod val="20000"/>
                    <a:lumOff val="80000"/>
                  </a:schemeClr>
                </a:solidFill>
              </a:rPr>
              <a:t>Ciceronis</a:t>
            </a:r>
            <a:r>
              <a:rPr lang="nl-NL" sz="2400" dirty="0">
                <a:solidFill>
                  <a:schemeClr val="accent4">
                    <a:lumMod val="20000"/>
                    <a:lumOff val="80000"/>
                  </a:schemeClr>
                </a:solidFill>
              </a:rPr>
              <a:t> </a:t>
            </a:r>
            <a:r>
              <a:rPr lang="nl-NL" sz="2400" dirty="0" err="1">
                <a:solidFill>
                  <a:schemeClr val="accent4">
                    <a:lumMod val="20000"/>
                    <a:lumOff val="80000"/>
                  </a:schemeClr>
                </a:solidFill>
              </a:rPr>
              <a:t>exemplum</a:t>
            </a:r>
            <a:r>
              <a:rPr lang="nl-NL" sz="2400" dirty="0">
                <a:solidFill>
                  <a:schemeClr val="accent4">
                    <a:lumMod val="20000"/>
                    <a:lumOff val="80000"/>
                  </a:schemeClr>
                </a:solidFill>
              </a:rPr>
              <a:t>:</a:t>
            </a:r>
          </a:p>
          <a:p>
            <a:pPr marL="457200" indent="-457200">
              <a:lnSpc>
                <a:spcPct val="150000"/>
              </a:lnSpc>
              <a:spcBef>
                <a:spcPts val="1200"/>
              </a:spcBef>
              <a:buAutoNum type="arabicPlain" startAt="10"/>
            </a:pPr>
            <a:r>
              <a:rPr lang="nl-NL" sz="2400" dirty="0">
                <a:solidFill>
                  <a:schemeClr val="accent4">
                    <a:lumMod val="20000"/>
                    <a:lumOff val="80000"/>
                  </a:schemeClr>
                </a:solidFill>
              </a:rPr>
              <a:t>      “</a:t>
            </a:r>
            <a:r>
              <a:rPr lang="nl-NL" sz="2400" dirty="0" err="1">
                <a:solidFill>
                  <a:schemeClr val="accent4">
                    <a:lumMod val="20000"/>
                    <a:lumOff val="80000"/>
                  </a:schemeClr>
                </a:solidFill>
              </a:rPr>
              <a:t>Duc</a:t>
            </a:r>
            <a:r>
              <a:rPr lang="nl-NL" sz="2400" dirty="0">
                <a:solidFill>
                  <a:schemeClr val="accent4">
                    <a:lumMod val="20000"/>
                    <a:lumOff val="80000"/>
                  </a:schemeClr>
                </a:solidFill>
              </a:rPr>
              <a:t>, o </a:t>
            </a:r>
            <a:r>
              <a:rPr lang="nl-NL" sz="2400" dirty="0" err="1">
                <a:solidFill>
                  <a:schemeClr val="accent4">
                    <a:lumMod val="20000"/>
                    <a:lumOff val="80000"/>
                  </a:schemeClr>
                </a:solidFill>
              </a:rPr>
              <a:t>parens</a:t>
            </a:r>
            <a:r>
              <a:rPr lang="nl-NL" sz="2400" dirty="0">
                <a:solidFill>
                  <a:schemeClr val="accent4">
                    <a:lumMod val="20000"/>
                    <a:lumOff val="80000"/>
                  </a:schemeClr>
                </a:solidFill>
              </a:rPr>
              <a:t> </a:t>
            </a:r>
            <a:r>
              <a:rPr lang="nl-NL" sz="2400" dirty="0" err="1">
                <a:solidFill>
                  <a:schemeClr val="accent4">
                    <a:lumMod val="20000"/>
                    <a:lumOff val="80000"/>
                  </a:schemeClr>
                </a:solidFill>
              </a:rPr>
              <a:t>celsique</a:t>
            </a:r>
            <a:r>
              <a:rPr lang="nl-NL" sz="2400" dirty="0">
                <a:solidFill>
                  <a:schemeClr val="accent4">
                    <a:lumMod val="20000"/>
                    <a:lumOff val="80000"/>
                  </a:schemeClr>
                </a:solidFill>
              </a:rPr>
              <a:t> </a:t>
            </a:r>
            <a:r>
              <a:rPr lang="nl-NL" sz="2400" dirty="0" err="1">
                <a:solidFill>
                  <a:schemeClr val="accent4">
                    <a:lumMod val="20000"/>
                    <a:lumOff val="80000"/>
                  </a:schemeClr>
                </a:solidFill>
              </a:rPr>
              <a:t>dominator</a:t>
            </a:r>
            <a:r>
              <a:rPr lang="nl-NL" sz="2400" dirty="0">
                <a:solidFill>
                  <a:schemeClr val="accent4">
                    <a:lumMod val="20000"/>
                    <a:lumOff val="80000"/>
                  </a:schemeClr>
                </a:solidFill>
              </a:rPr>
              <a:t> poli,</a:t>
            </a:r>
          </a:p>
          <a:p>
            <a:pPr marL="457200" indent="-457200">
              <a:lnSpc>
                <a:spcPct val="150000"/>
              </a:lnSpc>
              <a:spcBef>
                <a:spcPts val="1200"/>
              </a:spcBef>
              <a:buAutoNum type="arabicPlain" startAt="10"/>
            </a:pPr>
            <a:r>
              <a:rPr lang="nl-NL" sz="2400" dirty="0">
                <a:solidFill>
                  <a:schemeClr val="accent4">
                    <a:lumMod val="20000"/>
                    <a:lumOff val="80000"/>
                  </a:schemeClr>
                </a:solidFill>
              </a:rPr>
              <a:t>      </a:t>
            </a:r>
            <a:r>
              <a:rPr lang="nl-NL" sz="2400" dirty="0" err="1">
                <a:solidFill>
                  <a:schemeClr val="accent4">
                    <a:lumMod val="20000"/>
                    <a:lumOff val="80000"/>
                  </a:schemeClr>
                </a:solidFill>
              </a:rPr>
              <a:t>quocumque</a:t>
            </a:r>
            <a:r>
              <a:rPr lang="nl-NL" sz="2400" dirty="0">
                <a:solidFill>
                  <a:schemeClr val="accent4">
                    <a:lumMod val="20000"/>
                    <a:lumOff val="80000"/>
                  </a:schemeClr>
                </a:solidFill>
              </a:rPr>
              <a:t> </a:t>
            </a:r>
            <a:r>
              <a:rPr lang="nl-NL" sz="2400" dirty="0" err="1">
                <a:solidFill>
                  <a:schemeClr val="accent4">
                    <a:lumMod val="20000"/>
                    <a:lumOff val="80000"/>
                  </a:schemeClr>
                </a:solidFill>
              </a:rPr>
              <a:t>placuit</a:t>
            </a:r>
            <a:r>
              <a:rPr lang="nl-NL" sz="2400" dirty="0">
                <a:solidFill>
                  <a:schemeClr val="accent4">
                    <a:lumMod val="20000"/>
                    <a:lumOff val="80000"/>
                  </a:schemeClr>
                </a:solidFill>
              </a:rPr>
              <a:t>: </a:t>
            </a:r>
            <a:r>
              <a:rPr lang="nl-NL" sz="2400" dirty="0" err="1">
                <a:solidFill>
                  <a:schemeClr val="accent4">
                    <a:lumMod val="20000"/>
                    <a:lumOff val="80000"/>
                  </a:schemeClr>
                </a:solidFill>
              </a:rPr>
              <a:t>nulla</a:t>
            </a:r>
            <a:r>
              <a:rPr lang="nl-NL" sz="2400" dirty="0">
                <a:solidFill>
                  <a:schemeClr val="accent4">
                    <a:lumMod val="20000"/>
                    <a:lumOff val="80000"/>
                  </a:schemeClr>
                </a:solidFill>
              </a:rPr>
              <a:t> </a:t>
            </a:r>
            <a:r>
              <a:rPr lang="nl-NL" sz="2400" dirty="0" err="1">
                <a:solidFill>
                  <a:schemeClr val="accent4">
                    <a:lumMod val="20000"/>
                    <a:lumOff val="80000"/>
                  </a:schemeClr>
                </a:solidFill>
              </a:rPr>
              <a:t>parendi</a:t>
            </a:r>
            <a:r>
              <a:rPr lang="nl-NL" sz="2400" dirty="0">
                <a:solidFill>
                  <a:schemeClr val="accent4">
                    <a:lumMod val="20000"/>
                    <a:lumOff val="80000"/>
                  </a:schemeClr>
                </a:solidFill>
              </a:rPr>
              <a:t> </a:t>
            </a:r>
            <a:r>
              <a:rPr lang="nl-NL" sz="2400" dirty="0" err="1">
                <a:solidFill>
                  <a:schemeClr val="accent4">
                    <a:lumMod val="20000"/>
                    <a:lumOff val="80000"/>
                  </a:schemeClr>
                </a:solidFill>
              </a:rPr>
              <a:t>mora</a:t>
            </a:r>
            <a:r>
              <a:rPr lang="nl-NL" sz="2400" dirty="0">
                <a:solidFill>
                  <a:schemeClr val="accent4">
                    <a:lumMod val="20000"/>
                    <a:lumOff val="80000"/>
                  </a:schemeClr>
                </a:solidFill>
              </a:rPr>
              <a:t> </a:t>
            </a:r>
            <a:r>
              <a:rPr lang="nl-NL" sz="2400" dirty="0" err="1">
                <a:solidFill>
                  <a:schemeClr val="accent4">
                    <a:lumMod val="20000"/>
                    <a:lumOff val="80000"/>
                  </a:schemeClr>
                </a:solidFill>
              </a:rPr>
              <a:t>est</a:t>
            </a:r>
            <a:r>
              <a:rPr lang="nl-NL" sz="2400" dirty="0">
                <a:solidFill>
                  <a:schemeClr val="accent4">
                    <a:lumMod val="20000"/>
                    <a:lumOff val="80000"/>
                  </a:schemeClr>
                </a:solidFill>
              </a:rPr>
              <a:t>;</a:t>
            </a:r>
          </a:p>
          <a:p>
            <a:pPr marL="457200" indent="-457200">
              <a:lnSpc>
                <a:spcPct val="150000"/>
              </a:lnSpc>
              <a:spcBef>
                <a:spcPts val="1200"/>
              </a:spcBef>
              <a:buAutoNum type="arabicPlain" startAt="10"/>
            </a:pPr>
            <a:r>
              <a:rPr lang="nl-NL" sz="2400" dirty="0">
                <a:solidFill>
                  <a:schemeClr val="accent4">
                    <a:lumMod val="20000"/>
                    <a:lumOff val="80000"/>
                  </a:schemeClr>
                </a:solidFill>
              </a:rPr>
              <a:t>      </a:t>
            </a:r>
            <a:r>
              <a:rPr lang="nl-NL" sz="2400" dirty="0" err="1">
                <a:solidFill>
                  <a:schemeClr val="accent4">
                    <a:lumMod val="20000"/>
                    <a:lumOff val="80000"/>
                  </a:schemeClr>
                </a:solidFill>
              </a:rPr>
              <a:t>adsum</a:t>
            </a:r>
            <a:r>
              <a:rPr lang="nl-NL" sz="2400" dirty="0">
                <a:solidFill>
                  <a:schemeClr val="accent4">
                    <a:lumMod val="20000"/>
                    <a:lumOff val="80000"/>
                  </a:schemeClr>
                </a:solidFill>
              </a:rPr>
              <a:t>, </a:t>
            </a:r>
            <a:r>
              <a:rPr lang="nl-NL" sz="2400" dirty="0" err="1">
                <a:solidFill>
                  <a:schemeClr val="accent4">
                    <a:lumMod val="20000"/>
                    <a:lumOff val="80000"/>
                  </a:schemeClr>
                </a:solidFill>
              </a:rPr>
              <a:t>inpiger</a:t>
            </a:r>
            <a:r>
              <a:rPr lang="nl-NL" sz="2400" dirty="0">
                <a:solidFill>
                  <a:schemeClr val="accent4">
                    <a:lumMod val="20000"/>
                    <a:lumOff val="80000"/>
                  </a:schemeClr>
                </a:solidFill>
              </a:rPr>
              <a:t>. </a:t>
            </a:r>
            <a:r>
              <a:rPr lang="nl-NL" sz="2400" dirty="0" err="1">
                <a:solidFill>
                  <a:schemeClr val="accent4">
                    <a:lumMod val="20000"/>
                    <a:lumOff val="80000"/>
                  </a:schemeClr>
                </a:solidFill>
              </a:rPr>
              <a:t>Fac</a:t>
            </a:r>
            <a:r>
              <a:rPr lang="nl-NL" sz="2400" dirty="0">
                <a:solidFill>
                  <a:schemeClr val="accent4">
                    <a:lumMod val="20000"/>
                    <a:lumOff val="80000"/>
                  </a:schemeClr>
                </a:solidFill>
              </a:rPr>
              <a:t> </a:t>
            </a:r>
            <a:r>
              <a:rPr lang="nl-NL" sz="2400" baseline="30000" dirty="0">
                <a:solidFill>
                  <a:srgbClr val="00B0F0"/>
                </a:solidFill>
              </a:rPr>
              <a:t>me</a:t>
            </a:r>
            <a:r>
              <a:rPr lang="nl-NL" sz="2400" dirty="0">
                <a:solidFill>
                  <a:schemeClr val="accent4">
                    <a:lumMod val="20000"/>
                    <a:lumOff val="80000"/>
                  </a:schemeClr>
                </a:solidFill>
              </a:rPr>
              <a:t> nolle , </a:t>
            </a:r>
            <a:r>
              <a:rPr lang="nl-NL" sz="2400" dirty="0" err="1">
                <a:solidFill>
                  <a:schemeClr val="accent4">
                    <a:lumMod val="20000"/>
                    <a:lumOff val="80000"/>
                  </a:schemeClr>
                </a:solidFill>
              </a:rPr>
              <a:t>comitabor</a:t>
            </a:r>
            <a:r>
              <a:rPr lang="nl-NL" sz="2400" dirty="0">
                <a:solidFill>
                  <a:schemeClr val="accent4">
                    <a:lumMod val="20000"/>
                    <a:lumOff val="80000"/>
                  </a:schemeClr>
                </a:solidFill>
              </a:rPr>
              <a:t> </a:t>
            </a:r>
            <a:r>
              <a:rPr lang="nl-NL" sz="2400" dirty="0" err="1">
                <a:solidFill>
                  <a:schemeClr val="accent4">
                    <a:lumMod val="20000"/>
                    <a:lumOff val="80000"/>
                  </a:schemeClr>
                </a:solidFill>
              </a:rPr>
              <a:t>gemens</a:t>
            </a:r>
            <a:endParaRPr lang="nl-NL" sz="2400" dirty="0">
              <a:solidFill>
                <a:schemeClr val="accent4">
                  <a:lumMod val="20000"/>
                  <a:lumOff val="80000"/>
                </a:schemeClr>
              </a:solidFill>
            </a:endParaRPr>
          </a:p>
          <a:p>
            <a:pPr marL="457200" indent="-457200">
              <a:lnSpc>
                <a:spcPct val="150000"/>
              </a:lnSpc>
              <a:spcBef>
                <a:spcPts val="1200"/>
              </a:spcBef>
              <a:buAutoNum type="arabicPlain" startAt="10"/>
            </a:pPr>
            <a:r>
              <a:rPr lang="nl-NL" sz="2400" dirty="0">
                <a:solidFill>
                  <a:schemeClr val="accent4">
                    <a:lumMod val="20000"/>
                    <a:lumOff val="80000"/>
                  </a:schemeClr>
                </a:solidFill>
              </a:rPr>
              <a:t>      </a:t>
            </a:r>
            <a:r>
              <a:rPr lang="nl-NL" sz="2400" dirty="0" err="1">
                <a:solidFill>
                  <a:schemeClr val="accent4">
                    <a:lumMod val="20000"/>
                    <a:lumOff val="80000"/>
                  </a:schemeClr>
                </a:solidFill>
              </a:rPr>
              <a:t>malusque</a:t>
            </a:r>
            <a:r>
              <a:rPr lang="nl-NL" sz="2400" dirty="0">
                <a:solidFill>
                  <a:schemeClr val="accent4">
                    <a:lumMod val="20000"/>
                    <a:lumOff val="80000"/>
                  </a:schemeClr>
                </a:solidFill>
              </a:rPr>
              <a:t> </a:t>
            </a:r>
            <a:r>
              <a:rPr lang="nl-NL" sz="2400" dirty="0" err="1">
                <a:solidFill>
                  <a:schemeClr val="accent4">
                    <a:lumMod val="20000"/>
                    <a:lumOff val="80000"/>
                  </a:schemeClr>
                </a:solidFill>
              </a:rPr>
              <a:t>patiar</a:t>
            </a:r>
            <a:r>
              <a:rPr lang="nl-NL" sz="2400" dirty="0">
                <a:solidFill>
                  <a:schemeClr val="accent4">
                    <a:lumMod val="20000"/>
                    <a:lumOff val="80000"/>
                  </a:schemeClr>
                </a:solidFill>
              </a:rPr>
              <a:t>, </a:t>
            </a:r>
            <a:r>
              <a:rPr lang="nl-NL" sz="2400" dirty="0" err="1">
                <a:solidFill>
                  <a:schemeClr val="accent4">
                    <a:lumMod val="20000"/>
                    <a:lumOff val="80000"/>
                  </a:schemeClr>
                </a:solidFill>
              </a:rPr>
              <a:t>facere</a:t>
            </a:r>
            <a:r>
              <a:rPr lang="nl-NL" sz="2400" dirty="0">
                <a:solidFill>
                  <a:schemeClr val="accent4">
                    <a:lumMod val="20000"/>
                    <a:lumOff val="80000"/>
                  </a:schemeClr>
                </a:solidFill>
              </a:rPr>
              <a:t> </a:t>
            </a:r>
            <a:r>
              <a:rPr lang="nl-NL" sz="2400" dirty="0" err="1">
                <a:solidFill>
                  <a:schemeClr val="accent4">
                    <a:lumMod val="20000"/>
                    <a:lumOff val="80000"/>
                  </a:schemeClr>
                </a:solidFill>
              </a:rPr>
              <a:t>quod</a:t>
            </a:r>
            <a:r>
              <a:rPr lang="nl-NL" sz="2400" dirty="0">
                <a:solidFill>
                  <a:schemeClr val="accent4">
                    <a:lumMod val="20000"/>
                    <a:lumOff val="80000"/>
                  </a:schemeClr>
                </a:solidFill>
              </a:rPr>
              <a:t> </a:t>
            </a:r>
            <a:r>
              <a:rPr lang="nl-NL" sz="2400" dirty="0" err="1">
                <a:solidFill>
                  <a:schemeClr val="accent4">
                    <a:lumMod val="20000"/>
                    <a:lumOff val="80000"/>
                  </a:schemeClr>
                </a:solidFill>
              </a:rPr>
              <a:t>licuit</a:t>
            </a:r>
            <a:r>
              <a:rPr lang="nl-NL" sz="2400" dirty="0">
                <a:solidFill>
                  <a:schemeClr val="accent4">
                    <a:lumMod val="20000"/>
                    <a:lumOff val="80000"/>
                  </a:schemeClr>
                </a:solidFill>
              </a:rPr>
              <a:t> </a:t>
            </a:r>
            <a:r>
              <a:rPr lang="nl-NL" sz="2400" baseline="30000" dirty="0" err="1">
                <a:solidFill>
                  <a:srgbClr val="00B0F0"/>
                </a:solidFill>
              </a:rPr>
              <a:t>mihi</a:t>
            </a:r>
            <a:r>
              <a:rPr lang="nl-NL" sz="2400" dirty="0">
                <a:solidFill>
                  <a:schemeClr val="accent4">
                    <a:lumMod val="20000"/>
                    <a:lumOff val="80000"/>
                  </a:schemeClr>
                </a:solidFill>
              </a:rPr>
              <a:t> </a:t>
            </a:r>
            <a:r>
              <a:rPr lang="nl-NL" sz="2400" dirty="0" err="1">
                <a:solidFill>
                  <a:schemeClr val="accent4">
                    <a:lumMod val="20000"/>
                    <a:lumOff val="80000"/>
                  </a:schemeClr>
                </a:solidFill>
              </a:rPr>
              <a:t>bono</a:t>
            </a:r>
            <a:r>
              <a:rPr lang="nl-NL" sz="2400" dirty="0">
                <a:solidFill>
                  <a:schemeClr val="accent4">
                    <a:lumMod val="20000"/>
                    <a:lumOff val="80000"/>
                  </a:schemeClr>
                </a:solidFill>
              </a:rPr>
              <a:t>.</a:t>
            </a:r>
          </a:p>
          <a:p>
            <a:pPr marL="457200" indent="-457200">
              <a:lnSpc>
                <a:spcPct val="150000"/>
              </a:lnSpc>
              <a:spcBef>
                <a:spcPts val="1200"/>
              </a:spcBef>
              <a:buAutoNum type="arabicPlain" startAt="10"/>
            </a:pPr>
            <a:r>
              <a:rPr lang="nl-NL" sz="2400" dirty="0">
                <a:solidFill>
                  <a:schemeClr val="accent4">
                    <a:lumMod val="20000"/>
                    <a:lumOff val="80000"/>
                  </a:schemeClr>
                </a:solidFill>
              </a:rPr>
              <a:t>      </a:t>
            </a:r>
            <a:r>
              <a:rPr lang="nl-NL" sz="2400" dirty="0" err="1">
                <a:solidFill>
                  <a:schemeClr val="accent4">
                    <a:lumMod val="20000"/>
                    <a:lumOff val="80000"/>
                  </a:schemeClr>
                </a:solidFill>
              </a:rPr>
              <a:t>Ducunt</a:t>
            </a:r>
            <a:r>
              <a:rPr lang="nl-NL" sz="2400" dirty="0">
                <a:solidFill>
                  <a:schemeClr val="accent4">
                    <a:lumMod val="20000"/>
                    <a:lumOff val="80000"/>
                  </a:schemeClr>
                </a:solidFill>
              </a:rPr>
              <a:t> </a:t>
            </a:r>
            <a:r>
              <a:rPr lang="nl-NL" sz="2400" dirty="0" err="1">
                <a:solidFill>
                  <a:schemeClr val="accent4">
                    <a:lumMod val="20000"/>
                    <a:lumOff val="80000"/>
                  </a:schemeClr>
                </a:solidFill>
              </a:rPr>
              <a:t>volentem</a:t>
            </a:r>
            <a:r>
              <a:rPr lang="nl-NL" sz="2400" dirty="0">
                <a:solidFill>
                  <a:schemeClr val="accent4">
                    <a:lumMod val="20000"/>
                    <a:lumOff val="80000"/>
                  </a:schemeClr>
                </a:solidFill>
              </a:rPr>
              <a:t>  fata,  </a:t>
            </a:r>
            <a:r>
              <a:rPr lang="nl-NL" sz="2400" dirty="0" err="1">
                <a:solidFill>
                  <a:schemeClr val="accent4">
                    <a:lumMod val="20000"/>
                    <a:lumOff val="80000"/>
                  </a:schemeClr>
                </a:solidFill>
              </a:rPr>
              <a:t>nolentem</a:t>
            </a:r>
            <a:r>
              <a:rPr lang="nl-NL" sz="2400" dirty="0">
                <a:solidFill>
                  <a:schemeClr val="accent4">
                    <a:lumMod val="20000"/>
                    <a:lumOff val="80000"/>
                  </a:schemeClr>
                </a:solidFill>
              </a:rPr>
              <a:t>  </a:t>
            </a:r>
            <a:r>
              <a:rPr lang="nl-NL" sz="2400" dirty="0" err="1">
                <a:solidFill>
                  <a:schemeClr val="accent4">
                    <a:lumMod val="20000"/>
                    <a:lumOff val="80000"/>
                  </a:schemeClr>
                </a:solidFill>
              </a:rPr>
              <a:t>trahunt</a:t>
            </a:r>
            <a:r>
              <a:rPr lang="nl-NL" sz="2400" dirty="0">
                <a:solidFill>
                  <a:schemeClr val="accent4">
                    <a:lumMod val="20000"/>
                    <a:lumOff val="80000"/>
                  </a:schemeClr>
                </a:solidFill>
              </a:rPr>
              <a:t>.” </a:t>
            </a: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
        <p:nvSpPr>
          <p:cNvPr id="3" name="Tekstvak 2">
            <a:extLst>
              <a:ext uri="{FF2B5EF4-FFF2-40B4-BE49-F238E27FC236}">
                <a16:creationId xmlns:a16="http://schemas.microsoft.com/office/drawing/2014/main" id="{4AD4BC3C-8055-4F61-BE9E-62002C647E0F}"/>
              </a:ext>
            </a:extLst>
          </p:cNvPr>
          <p:cNvSpPr txBox="1"/>
          <p:nvPr/>
        </p:nvSpPr>
        <p:spPr>
          <a:xfrm>
            <a:off x="8058576" y="2862274"/>
            <a:ext cx="2788920" cy="369332"/>
          </a:xfrm>
          <a:prstGeom prst="rect">
            <a:avLst/>
          </a:prstGeom>
          <a:noFill/>
        </p:spPr>
        <p:txBody>
          <a:bodyPr wrap="square" rtlCol="0">
            <a:spAutoFit/>
          </a:bodyPr>
          <a:lstStyle/>
          <a:p>
            <a:pPr algn="l"/>
            <a:r>
              <a:rPr lang="nl-NL">
                <a:solidFill>
                  <a:srgbClr val="FFC000"/>
                </a:solidFill>
              </a:rPr>
              <a:t>Cleanthes: Hymne aan Zeus</a:t>
            </a:r>
          </a:p>
        </p:txBody>
      </p:sp>
    </p:spTree>
    <p:extLst>
      <p:ext uri="{BB962C8B-B14F-4D97-AF65-F5344CB8AC3E}">
        <p14:creationId xmlns:p14="http://schemas.microsoft.com/office/powerpoint/2010/main" val="2020097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34</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E (p.162)	rr. 10 - 14</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4620945"/>
          </a:xfrm>
          <a:prstGeom prst="rect">
            <a:avLst/>
          </a:prstGeom>
          <a:noFill/>
        </p:spPr>
        <p:txBody>
          <a:bodyPr wrap="square" rtlCol="0">
            <a:spAutoFit/>
          </a:bodyPr>
          <a:lstStyle/>
          <a:p>
            <a:pPr>
              <a:lnSpc>
                <a:spcPct val="150000"/>
              </a:lnSpc>
              <a:spcBef>
                <a:spcPts val="1200"/>
              </a:spcBef>
            </a:pPr>
            <a:r>
              <a:rPr lang="nl-NL" sz="2400">
                <a:solidFill>
                  <a:schemeClr val="accent4">
                    <a:lumMod val="20000"/>
                    <a:lumOff val="80000"/>
                  </a:schemeClr>
                </a:solidFill>
              </a:rPr>
              <a:t>Seneca gebruikt hier een door Cicero uit het Grieks vertaalde passage uit de hymne op Zeus, van Cleanthes, leerling van de stichter van de Stoa, Zeno. Cleanthes werd geboren in 331 voor Christus en stierf, hoogbejaard, in 232.</a:t>
            </a:r>
          </a:p>
          <a:p>
            <a:pPr>
              <a:lnSpc>
                <a:spcPct val="150000"/>
              </a:lnSpc>
              <a:spcBef>
                <a:spcPts val="1200"/>
              </a:spcBef>
            </a:pPr>
            <a:r>
              <a:rPr lang="nl-NL" sz="2400">
                <a:solidFill>
                  <a:schemeClr val="accent4">
                    <a:lumMod val="20000"/>
                    <a:lumOff val="80000"/>
                  </a:schemeClr>
                </a:solidFill>
              </a:rPr>
              <a:t>Cicero vertaalde wel vaker Griekse teksten in het Latijn. Hij heeft bijvoorbeeld ook voor zijn eigen filosofische (eclectische) systeem de originele Griekse termen in het Latijn vertaald, zodat daar Latijnse equivalenten van konden worden gebruikt. Commentatoren beweren dat de laatste versregel geen vertaling is van Cleanthes’ hymne, maar zelf door Cicero toegevoegd is. En hier dus overgenomen is door Seneca.</a:t>
            </a:r>
          </a:p>
        </p:txBody>
      </p:sp>
      <p:sp>
        <p:nvSpPr>
          <p:cNvPr id="2" name="Pijl: omlaag 1">
            <a:hlinkClick r:id="" action="ppaction://noaction"/>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2"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1733566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35</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E (p.162)	rr. 10 - 14</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5509200"/>
          </a:xfrm>
          <a:prstGeom prst="rect">
            <a:avLst/>
          </a:prstGeom>
          <a:noFill/>
        </p:spPr>
        <p:txBody>
          <a:bodyPr wrap="square" rtlCol="0">
            <a:spAutoFit/>
          </a:bodyPr>
          <a:lstStyle/>
          <a:p>
            <a:pPr>
              <a:lnSpc>
                <a:spcPct val="150000"/>
              </a:lnSpc>
              <a:spcBef>
                <a:spcPts val="1200"/>
              </a:spcBef>
            </a:pPr>
            <a:r>
              <a:rPr lang="nl-NL" sz="2400">
                <a:solidFill>
                  <a:schemeClr val="accent4">
                    <a:lumMod val="20000"/>
                    <a:lumOff val="80000"/>
                  </a:schemeClr>
                </a:solidFill>
              </a:rPr>
              <a:t>In Cleanthes’ hymne is de oorsprong van het citaat bij Seneca niet te vinden. Wel vinden we de oorspronkelijke tekst bij een andere Griek, namelijk ene Epictetus. Zelf schreef Epictetus, van origine een Griekse slaaf, die later in Rome terechtgekomen is en vrijgelaten werd, niets. Een leerling van hem, Arrianus, heeft Epictetus’ gedachtenspinsels opgeschreven. Daaronder een handboekje met enkele citaten. In dat Encheiridion vinden we wat Epictetus ooit bij Cleanthes had gezien:</a:t>
            </a:r>
          </a:p>
          <a:p>
            <a:pPr>
              <a:spcBef>
                <a:spcPts val="1200"/>
              </a:spcBef>
            </a:pPr>
            <a:r>
              <a:rPr lang="el-GR" sz="2400">
                <a:solidFill>
                  <a:srgbClr val="FFC000"/>
                </a:solidFill>
              </a:rPr>
              <a:t>ἄγου δέ μ᾽, ὦ Ζεῦ, καὶ σύ γ᾽ ἡ Πεπρωμένη,</a:t>
            </a:r>
          </a:p>
          <a:p>
            <a:pPr>
              <a:spcBef>
                <a:spcPts val="1200"/>
              </a:spcBef>
            </a:pPr>
            <a:r>
              <a:rPr lang="el-GR" sz="2400">
                <a:solidFill>
                  <a:srgbClr val="FFC000"/>
                </a:solidFill>
              </a:rPr>
              <a:t>ὅποι ποθ᾽ ὑμῖν εἰμι διατεταγμένος:</a:t>
            </a:r>
          </a:p>
          <a:p>
            <a:pPr>
              <a:spcBef>
                <a:spcPts val="1200"/>
              </a:spcBef>
            </a:pPr>
            <a:r>
              <a:rPr lang="el-GR" sz="2400">
                <a:solidFill>
                  <a:srgbClr val="FFC000"/>
                </a:solidFill>
              </a:rPr>
              <a:t>ὡς ἕψομαί γ᾽ ἄοκνος: ἢν δέ γε μὴ θέλω,</a:t>
            </a:r>
          </a:p>
          <a:p>
            <a:pPr>
              <a:spcBef>
                <a:spcPts val="1200"/>
              </a:spcBef>
            </a:pPr>
            <a:r>
              <a:rPr lang="el-GR" sz="2400">
                <a:solidFill>
                  <a:srgbClr val="FFC000"/>
                </a:solidFill>
              </a:rPr>
              <a:t>κακὸς γενόμενος, οὐδὲν ἧττον ἕψομαι.  </a:t>
            </a:r>
          </a:p>
        </p:txBody>
      </p:sp>
      <p:sp>
        <p:nvSpPr>
          <p:cNvPr id="2" name="Pijl: omlaag 1">
            <a:hlinkClick r:id="" action="ppaction://noaction"/>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2"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
        <p:nvSpPr>
          <p:cNvPr id="3" name="Tekstvak 2">
            <a:extLst>
              <a:ext uri="{FF2B5EF4-FFF2-40B4-BE49-F238E27FC236}">
                <a16:creationId xmlns:a16="http://schemas.microsoft.com/office/drawing/2014/main" id="{0C34E79F-9C2B-446D-B33D-6AA35263635A}"/>
              </a:ext>
            </a:extLst>
          </p:cNvPr>
          <p:cNvSpPr txBox="1"/>
          <p:nvPr/>
        </p:nvSpPr>
        <p:spPr>
          <a:xfrm>
            <a:off x="6107903" y="3798135"/>
            <a:ext cx="5514121" cy="2251065"/>
          </a:xfrm>
          <a:prstGeom prst="rect">
            <a:avLst/>
          </a:prstGeom>
          <a:noFill/>
        </p:spPr>
        <p:txBody>
          <a:bodyPr wrap="square" rtlCol="0">
            <a:spAutoFit/>
          </a:bodyPr>
          <a:lstStyle/>
          <a:p>
            <a:pPr algn="l">
              <a:lnSpc>
                <a:spcPct val="150000"/>
              </a:lnSpc>
            </a:pPr>
            <a:r>
              <a:rPr lang="en-US" sz="2400" b="0" i="0">
                <a:solidFill>
                  <a:schemeClr val="accent4">
                    <a:lumMod val="20000"/>
                    <a:lumOff val="80000"/>
                  </a:schemeClr>
                </a:solidFill>
                <a:effectLst/>
                <a:latin typeface="Calibri" panose="020F0502020204030204" pitchFamily="34" charset="0"/>
                <a:cs typeface="Calibri" panose="020F0502020204030204" pitchFamily="34" charset="0"/>
              </a:rPr>
              <a:t>Lead me, O Zeus, and lead me, Destiny,</a:t>
            </a:r>
          </a:p>
          <a:p>
            <a:pPr algn="l">
              <a:lnSpc>
                <a:spcPct val="150000"/>
              </a:lnSpc>
            </a:pPr>
            <a:r>
              <a:rPr lang="en-US" sz="2400" b="0" i="0">
                <a:solidFill>
                  <a:schemeClr val="accent4">
                    <a:lumMod val="20000"/>
                    <a:lumOff val="80000"/>
                  </a:schemeClr>
                </a:solidFill>
                <a:effectLst/>
                <a:latin typeface="Calibri" panose="020F0502020204030204" pitchFamily="34" charset="0"/>
                <a:cs typeface="Calibri" panose="020F0502020204030204" pitchFamily="34" charset="0"/>
              </a:rPr>
              <a:t>Whither ordained is by your decree.</a:t>
            </a:r>
          </a:p>
          <a:p>
            <a:pPr algn="l">
              <a:lnSpc>
                <a:spcPct val="150000"/>
              </a:lnSpc>
            </a:pPr>
            <a:r>
              <a:rPr lang="en-US" sz="2400" b="0" i="0">
                <a:solidFill>
                  <a:schemeClr val="accent4">
                    <a:lumMod val="20000"/>
                    <a:lumOff val="80000"/>
                  </a:schemeClr>
                </a:solidFill>
                <a:effectLst/>
                <a:latin typeface="Calibri" panose="020F0502020204030204" pitchFamily="34" charset="0"/>
                <a:cs typeface="Calibri" panose="020F0502020204030204" pitchFamily="34" charset="0"/>
              </a:rPr>
              <a:t>I’ll follow, doubting not, or if with will</a:t>
            </a:r>
          </a:p>
          <a:p>
            <a:pPr algn="l">
              <a:lnSpc>
                <a:spcPct val="150000"/>
              </a:lnSpc>
            </a:pPr>
            <a:r>
              <a:rPr lang="en-US" sz="2400" b="0" i="0">
                <a:solidFill>
                  <a:schemeClr val="accent4">
                    <a:lumMod val="20000"/>
                    <a:lumOff val="80000"/>
                  </a:schemeClr>
                </a:solidFill>
                <a:effectLst/>
                <a:latin typeface="Calibri" panose="020F0502020204030204" pitchFamily="34" charset="0"/>
                <a:cs typeface="Calibri" panose="020F0502020204030204" pitchFamily="34" charset="0"/>
              </a:rPr>
              <a:t>Recreant I falter, I shall follow still.</a:t>
            </a:r>
            <a:endParaRPr lang="nl-NL" sz="2400">
              <a:solidFill>
                <a:schemeClr val="accent4">
                  <a:lumMod val="20000"/>
                  <a:lumOff val="8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1979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36</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E (p.162)	rr. 15 - 19</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3420616"/>
          </a:xfrm>
          <a:prstGeom prst="rect">
            <a:avLst/>
          </a:prstGeom>
          <a:noFill/>
        </p:spPr>
        <p:txBody>
          <a:bodyPr wrap="square" rtlCol="0">
            <a:spAutoFit/>
          </a:bodyPr>
          <a:lstStyle/>
          <a:p>
            <a:pPr marL="457200" indent="-457200">
              <a:lnSpc>
                <a:spcPct val="150000"/>
              </a:lnSpc>
              <a:spcBef>
                <a:spcPts val="1200"/>
              </a:spcBef>
              <a:buAutoNum type="arabicPlain" startAt="15"/>
            </a:pPr>
            <a:r>
              <a:rPr lang="nl-NL" sz="2400" dirty="0">
                <a:solidFill>
                  <a:schemeClr val="accent4">
                    <a:lumMod val="20000"/>
                    <a:lumOff val="80000"/>
                  </a:schemeClr>
                </a:solidFill>
              </a:rPr>
              <a:t>Sic </a:t>
            </a:r>
            <a:r>
              <a:rPr lang="nl-NL" sz="2400" dirty="0" err="1">
                <a:solidFill>
                  <a:schemeClr val="accent4">
                    <a:lumMod val="20000"/>
                    <a:lumOff val="80000"/>
                  </a:schemeClr>
                </a:solidFill>
              </a:rPr>
              <a:t>vivamus</a:t>
            </a:r>
            <a:r>
              <a:rPr lang="nl-NL" sz="2400" dirty="0">
                <a:solidFill>
                  <a:schemeClr val="accent4">
                    <a:lumMod val="20000"/>
                    <a:lumOff val="80000"/>
                  </a:schemeClr>
                </a:solidFill>
              </a:rPr>
              <a:t>, sic  </a:t>
            </a:r>
            <a:r>
              <a:rPr lang="nl-NL" sz="2400" dirty="0" err="1">
                <a:solidFill>
                  <a:schemeClr val="accent4">
                    <a:lumMod val="20000"/>
                    <a:lumOff val="80000"/>
                  </a:schemeClr>
                </a:solidFill>
              </a:rPr>
              <a:t>loquamur</a:t>
            </a:r>
            <a:r>
              <a:rPr lang="nl-NL" sz="2400" dirty="0">
                <a:solidFill>
                  <a:schemeClr val="accent4">
                    <a:lumMod val="20000"/>
                    <a:lumOff val="80000"/>
                  </a:schemeClr>
                </a:solidFill>
              </a:rPr>
              <a:t>: </a:t>
            </a:r>
            <a:r>
              <a:rPr lang="nl-NL" sz="2400" dirty="0" err="1">
                <a:solidFill>
                  <a:schemeClr val="accent4">
                    <a:lumMod val="20000"/>
                    <a:lumOff val="80000"/>
                  </a:schemeClr>
                </a:solidFill>
              </a:rPr>
              <a:t>paratos</a:t>
            </a:r>
            <a:r>
              <a:rPr lang="nl-NL" sz="2400" dirty="0">
                <a:solidFill>
                  <a:schemeClr val="accent4">
                    <a:lumMod val="20000"/>
                    <a:lumOff val="80000"/>
                  </a:schemeClr>
                </a:solidFill>
              </a:rPr>
              <a:t> </a:t>
            </a:r>
            <a:r>
              <a:rPr lang="nl-NL" sz="2400" dirty="0" err="1">
                <a:solidFill>
                  <a:schemeClr val="accent4">
                    <a:lumMod val="20000"/>
                    <a:lumOff val="80000"/>
                  </a:schemeClr>
                </a:solidFill>
              </a:rPr>
              <a:t>nos</a:t>
            </a:r>
            <a:r>
              <a:rPr lang="nl-NL" sz="2400" dirty="0">
                <a:solidFill>
                  <a:schemeClr val="accent4">
                    <a:lumMod val="20000"/>
                    <a:lumOff val="80000"/>
                  </a:schemeClr>
                </a:solidFill>
              </a:rPr>
              <a:t> </a:t>
            </a:r>
            <a:r>
              <a:rPr lang="nl-NL" sz="2400" dirty="0" err="1">
                <a:solidFill>
                  <a:schemeClr val="accent4">
                    <a:lumMod val="20000"/>
                    <a:lumOff val="80000"/>
                  </a:schemeClr>
                </a:solidFill>
              </a:rPr>
              <a:t>inveniat</a:t>
            </a:r>
            <a:r>
              <a:rPr lang="nl-NL" sz="2400" dirty="0">
                <a:solidFill>
                  <a:schemeClr val="accent4">
                    <a:lumMod val="20000"/>
                    <a:lumOff val="80000"/>
                  </a:schemeClr>
                </a:solidFill>
              </a:rPr>
              <a:t> </a:t>
            </a:r>
            <a:r>
              <a:rPr lang="nl-NL" sz="2400" dirty="0" err="1">
                <a:solidFill>
                  <a:schemeClr val="accent4">
                    <a:lumMod val="20000"/>
                    <a:lumOff val="80000"/>
                  </a:schemeClr>
                </a:solidFill>
              </a:rPr>
              <a:t>atque</a:t>
            </a:r>
            <a:endParaRPr lang="nl-NL" sz="2400" dirty="0">
              <a:solidFill>
                <a:schemeClr val="accent4">
                  <a:lumMod val="20000"/>
                  <a:lumOff val="80000"/>
                </a:schemeClr>
              </a:solidFill>
            </a:endParaRPr>
          </a:p>
          <a:p>
            <a:pPr marL="457200" indent="-457200">
              <a:lnSpc>
                <a:spcPct val="150000"/>
              </a:lnSpc>
              <a:spcBef>
                <a:spcPts val="1200"/>
              </a:spcBef>
              <a:buAutoNum type="arabicPlain" startAt="15"/>
            </a:pPr>
            <a:r>
              <a:rPr lang="nl-NL" sz="2400" dirty="0" err="1">
                <a:solidFill>
                  <a:schemeClr val="accent4">
                    <a:lumMod val="20000"/>
                    <a:lumOff val="80000"/>
                  </a:schemeClr>
                </a:solidFill>
              </a:rPr>
              <a:t>inpigros</a:t>
            </a:r>
            <a:r>
              <a:rPr lang="nl-NL" sz="2400" dirty="0">
                <a:solidFill>
                  <a:schemeClr val="accent4">
                    <a:lumMod val="20000"/>
                    <a:lumOff val="80000"/>
                  </a:schemeClr>
                </a:solidFill>
              </a:rPr>
              <a:t> fatum. </a:t>
            </a:r>
            <a:r>
              <a:rPr lang="nl-NL" sz="2400" dirty="0" err="1">
                <a:solidFill>
                  <a:schemeClr val="accent4">
                    <a:lumMod val="20000"/>
                    <a:lumOff val="80000"/>
                  </a:schemeClr>
                </a:solidFill>
              </a:rPr>
              <a:t>Hic</a:t>
            </a:r>
            <a:r>
              <a:rPr lang="nl-NL" sz="2400" dirty="0">
                <a:solidFill>
                  <a:schemeClr val="accent4">
                    <a:lumMod val="20000"/>
                    <a:lumOff val="80000"/>
                  </a:schemeClr>
                </a:solidFill>
              </a:rPr>
              <a:t> </a:t>
            </a:r>
            <a:r>
              <a:rPr lang="nl-NL" sz="2400" dirty="0" err="1">
                <a:solidFill>
                  <a:schemeClr val="accent4">
                    <a:lumMod val="20000"/>
                    <a:lumOff val="80000"/>
                  </a:schemeClr>
                </a:solidFill>
              </a:rPr>
              <a:t>est</a:t>
            </a:r>
            <a:r>
              <a:rPr lang="nl-NL" sz="2400" dirty="0">
                <a:solidFill>
                  <a:schemeClr val="accent4">
                    <a:lumMod val="20000"/>
                    <a:lumOff val="80000"/>
                  </a:schemeClr>
                </a:solidFill>
              </a:rPr>
              <a:t> </a:t>
            </a:r>
            <a:r>
              <a:rPr lang="nl-NL" sz="2400" dirty="0" err="1">
                <a:solidFill>
                  <a:schemeClr val="accent4">
                    <a:lumMod val="20000"/>
                    <a:lumOff val="80000"/>
                  </a:schemeClr>
                </a:solidFill>
              </a:rPr>
              <a:t>magnus</a:t>
            </a:r>
            <a:r>
              <a:rPr lang="nl-NL" sz="2400" dirty="0">
                <a:solidFill>
                  <a:schemeClr val="accent4">
                    <a:lumMod val="20000"/>
                    <a:lumOff val="80000"/>
                  </a:schemeClr>
                </a:solidFill>
              </a:rPr>
              <a:t> animus, </a:t>
            </a:r>
            <a:r>
              <a:rPr lang="nl-NL" sz="2400" dirty="0" err="1">
                <a:solidFill>
                  <a:schemeClr val="accent4">
                    <a:lumMod val="20000"/>
                    <a:lumOff val="80000"/>
                  </a:schemeClr>
                </a:solidFill>
              </a:rPr>
              <a:t>qui</a:t>
            </a:r>
            <a:r>
              <a:rPr lang="nl-NL" sz="2400" dirty="0">
                <a:solidFill>
                  <a:schemeClr val="accent4">
                    <a:lumMod val="20000"/>
                    <a:lumOff val="80000"/>
                  </a:schemeClr>
                </a:solidFill>
              </a:rPr>
              <a:t> se ei</a:t>
            </a:r>
          </a:p>
          <a:p>
            <a:pPr marL="457200" indent="-457200">
              <a:lnSpc>
                <a:spcPct val="150000"/>
              </a:lnSpc>
              <a:spcBef>
                <a:spcPts val="1200"/>
              </a:spcBef>
              <a:buAutoNum type="arabicPlain" startAt="15"/>
            </a:pPr>
            <a:r>
              <a:rPr lang="nl-NL" sz="2400" dirty="0" err="1">
                <a:solidFill>
                  <a:schemeClr val="accent4">
                    <a:lumMod val="20000"/>
                    <a:lumOff val="80000"/>
                  </a:schemeClr>
                </a:solidFill>
              </a:rPr>
              <a:t>tradidit</a:t>
            </a:r>
            <a:r>
              <a:rPr lang="nl-NL" sz="2400" dirty="0">
                <a:solidFill>
                  <a:schemeClr val="accent4">
                    <a:lumMod val="20000"/>
                    <a:lumOff val="80000"/>
                  </a:schemeClr>
                </a:solidFill>
              </a:rPr>
              <a:t>; at contra </a:t>
            </a:r>
            <a:r>
              <a:rPr lang="nl-NL" sz="2400" dirty="0" err="1">
                <a:solidFill>
                  <a:schemeClr val="accent4">
                    <a:lumMod val="20000"/>
                    <a:lumOff val="80000"/>
                  </a:schemeClr>
                </a:solidFill>
              </a:rPr>
              <a:t>ille</a:t>
            </a:r>
            <a:r>
              <a:rPr lang="nl-NL" sz="2400" dirty="0">
                <a:solidFill>
                  <a:schemeClr val="accent4">
                    <a:lumMod val="20000"/>
                    <a:lumOff val="80000"/>
                  </a:schemeClr>
                </a:solidFill>
              </a:rPr>
              <a:t> </a:t>
            </a:r>
            <a:r>
              <a:rPr lang="nl-NL" sz="2400" baseline="30000" dirty="0">
                <a:solidFill>
                  <a:srgbClr val="00B0F0"/>
                </a:solidFill>
              </a:rPr>
              <a:t>animus</a:t>
            </a:r>
            <a:r>
              <a:rPr lang="nl-NL" sz="2400" dirty="0">
                <a:solidFill>
                  <a:schemeClr val="accent4">
                    <a:lumMod val="20000"/>
                    <a:lumOff val="80000"/>
                  </a:schemeClr>
                </a:solidFill>
              </a:rPr>
              <a:t> </a:t>
            </a:r>
            <a:r>
              <a:rPr lang="nl-NL" sz="2400" dirty="0" err="1">
                <a:solidFill>
                  <a:schemeClr val="accent4">
                    <a:lumMod val="20000"/>
                    <a:lumOff val="80000"/>
                  </a:schemeClr>
                </a:solidFill>
              </a:rPr>
              <a:t>pusillus</a:t>
            </a:r>
            <a:r>
              <a:rPr lang="nl-NL" sz="2400" dirty="0">
                <a:solidFill>
                  <a:schemeClr val="accent4">
                    <a:lumMod val="20000"/>
                    <a:lumOff val="80000"/>
                  </a:schemeClr>
                </a:solidFill>
              </a:rPr>
              <a:t>  et </a:t>
            </a:r>
            <a:r>
              <a:rPr lang="nl-NL" sz="2400" dirty="0" err="1">
                <a:solidFill>
                  <a:schemeClr val="accent4">
                    <a:lumMod val="20000"/>
                    <a:lumOff val="80000"/>
                  </a:schemeClr>
                </a:solidFill>
              </a:rPr>
              <a:t>degener</a:t>
            </a:r>
            <a:r>
              <a:rPr lang="nl-NL" sz="2400" dirty="0">
                <a:solidFill>
                  <a:schemeClr val="accent4">
                    <a:lumMod val="20000"/>
                    <a:lumOff val="80000"/>
                  </a:schemeClr>
                </a:solidFill>
              </a:rPr>
              <a:t>, </a:t>
            </a:r>
            <a:r>
              <a:rPr lang="nl-NL" sz="2400" dirty="0" err="1">
                <a:solidFill>
                  <a:schemeClr val="accent4">
                    <a:lumMod val="20000"/>
                    <a:lumOff val="80000"/>
                  </a:schemeClr>
                </a:solidFill>
              </a:rPr>
              <a:t>qui</a:t>
            </a:r>
            <a:endParaRPr lang="nl-NL" sz="2400" dirty="0">
              <a:solidFill>
                <a:schemeClr val="accent4">
                  <a:lumMod val="20000"/>
                  <a:lumOff val="80000"/>
                </a:schemeClr>
              </a:solidFill>
            </a:endParaRPr>
          </a:p>
          <a:p>
            <a:pPr marL="457200" indent="-457200">
              <a:lnSpc>
                <a:spcPct val="150000"/>
              </a:lnSpc>
              <a:spcBef>
                <a:spcPts val="1200"/>
              </a:spcBef>
              <a:buAutoNum type="arabicPlain" startAt="15"/>
            </a:pPr>
            <a:r>
              <a:rPr lang="nl-NL" sz="2400" dirty="0" err="1">
                <a:solidFill>
                  <a:schemeClr val="accent4">
                    <a:lumMod val="20000"/>
                    <a:lumOff val="80000"/>
                  </a:schemeClr>
                </a:solidFill>
              </a:rPr>
              <a:t>obluctatur</a:t>
            </a:r>
            <a:r>
              <a:rPr lang="nl-NL" sz="2400" dirty="0">
                <a:solidFill>
                  <a:schemeClr val="accent4">
                    <a:lumMod val="20000"/>
                    <a:lumOff val="80000"/>
                  </a:schemeClr>
                </a:solidFill>
              </a:rPr>
              <a:t> et de </a:t>
            </a:r>
            <a:r>
              <a:rPr lang="nl-NL" sz="2400" dirty="0" err="1">
                <a:solidFill>
                  <a:schemeClr val="accent4">
                    <a:lumMod val="20000"/>
                    <a:lumOff val="80000"/>
                  </a:schemeClr>
                </a:solidFill>
              </a:rPr>
              <a:t>ordine</a:t>
            </a:r>
            <a:r>
              <a:rPr lang="nl-NL" sz="2400" dirty="0">
                <a:solidFill>
                  <a:schemeClr val="accent4">
                    <a:lumMod val="20000"/>
                    <a:lumOff val="80000"/>
                  </a:schemeClr>
                </a:solidFill>
              </a:rPr>
              <a:t> </a:t>
            </a:r>
            <a:r>
              <a:rPr lang="nl-NL" sz="2400" dirty="0" err="1">
                <a:solidFill>
                  <a:schemeClr val="accent4">
                    <a:lumMod val="20000"/>
                    <a:lumOff val="80000"/>
                  </a:schemeClr>
                </a:solidFill>
              </a:rPr>
              <a:t>mundi</a:t>
            </a:r>
            <a:r>
              <a:rPr lang="nl-NL" sz="2400" dirty="0">
                <a:solidFill>
                  <a:schemeClr val="accent4">
                    <a:lumMod val="20000"/>
                    <a:lumOff val="80000"/>
                  </a:schemeClr>
                </a:solidFill>
              </a:rPr>
              <a:t> male </a:t>
            </a:r>
            <a:r>
              <a:rPr lang="nl-NL" sz="2400" dirty="0" err="1">
                <a:solidFill>
                  <a:schemeClr val="accent4">
                    <a:lumMod val="20000"/>
                    <a:lumOff val="80000"/>
                  </a:schemeClr>
                </a:solidFill>
              </a:rPr>
              <a:t>existimat</a:t>
            </a:r>
            <a:endParaRPr lang="nl-NL" sz="2400" dirty="0">
              <a:solidFill>
                <a:schemeClr val="accent4">
                  <a:lumMod val="20000"/>
                  <a:lumOff val="80000"/>
                </a:schemeClr>
              </a:solidFill>
            </a:endParaRPr>
          </a:p>
          <a:p>
            <a:pPr marL="457200" indent="-457200">
              <a:lnSpc>
                <a:spcPct val="150000"/>
              </a:lnSpc>
              <a:spcBef>
                <a:spcPts val="1200"/>
              </a:spcBef>
              <a:buAutoNum type="arabicPlain" startAt="15"/>
            </a:pPr>
            <a:r>
              <a:rPr lang="nl-NL" sz="2400" dirty="0">
                <a:solidFill>
                  <a:schemeClr val="accent4">
                    <a:lumMod val="20000"/>
                    <a:lumOff val="80000"/>
                  </a:schemeClr>
                </a:solidFill>
              </a:rPr>
              <a:t>et </a:t>
            </a:r>
            <a:r>
              <a:rPr lang="nl-NL" sz="2400" dirty="0" err="1">
                <a:solidFill>
                  <a:schemeClr val="accent4">
                    <a:lumMod val="20000"/>
                    <a:lumOff val="80000"/>
                  </a:schemeClr>
                </a:solidFill>
              </a:rPr>
              <a:t>emendare</a:t>
            </a:r>
            <a:r>
              <a:rPr lang="nl-NL" sz="2400" dirty="0">
                <a:solidFill>
                  <a:schemeClr val="accent4">
                    <a:lumMod val="20000"/>
                    <a:lumOff val="80000"/>
                  </a:schemeClr>
                </a:solidFill>
              </a:rPr>
              <a:t> </a:t>
            </a:r>
            <a:r>
              <a:rPr lang="nl-NL" sz="2400" dirty="0" err="1">
                <a:solidFill>
                  <a:schemeClr val="accent4">
                    <a:lumMod val="20000"/>
                    <a:lumOff val="80000"/>
                  </a:schemeClr>
                </a:solidFill>
              </a:rPr>
              <a:t>mavult</a:t>
            </a:r>
            <a:r>
              <a:rPr lang="nl-NL" sz="2400" dirty="0">
                <a:solidFill>
                  <a:schemeClr val="accent4">
                    <a:lumMod val="20000"/>
                    <a:lumOff val="80000"/>
                  </a:schemeClr>
                </a:solidFill>
              </a:rPr>
              <a:t> deos </a:t>
            </a:r>
            <a:r>
              <a:rPr lang="nl-NL" sz="2400" dirty="0" err="1">
                <a:solidFill>
                  <a:schemeClr val="accent4">
                    <a:lumMod val="20000"/>
                    <a:lumOff val="80000"/>
                  </a:schemeClr>
                </a:solidFill>
              </a:rPr>
              <a:t>quam</a:t>
            </a:r>
            <a:r>
              <a:rPr lang="nl-NL" sz="2400" dirty="0">
                <a:solidFill>
                  <a:schemeClr val="accent4">
                    <a:lumMod val="20000"/>
                    <a:lumOff val="80000"/>
                  </a:schemeClr>
                </a:solidFill>
              </a:rPr>
              <a:t> se . Vale. </a:t>
            </a: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1320645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37</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dirty="0">
                <a:solidFill>
                  <a:srgbClr val="FFFF00"/>
                </a:solidFill>
              </a:rPr>
              <a:t>Seneca </a:t>
            </a:r>
            <a:r>
              <a:rPr lang="nl-NL" sz="2400" dirty="0" err="1">
                <a:solidFill>
                  <a:srgbClr val="FFFF00"/>
                </a:solidFill>
              </a:rPr>
              <a:t>epistula</a:t>
            </a:r>
            <a:r>
              <a:rPr lang="nl-NL" sz="2400" dirty="0">
                <a:solidFill>
                  <a:srgbClr val="FFFF00"/>
                </a:solidFill>
              </a:rPr>
              <a:t> 107  TEKSTOPDRACHT</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671851"/>
          </a:xfrm>
          <a:prstGeom prst="rect">
            <a:avLst/>
          </a:prstGeom>
          <a:noFill/>
        </p:spPr>
        <p:txBody>
          <a:bodyPr wrap="square" rtlCol="0">
            <a:spAutoFit/>
          </a:bodyPr>
          <a:lstStyle/>
          <a:p>
            <a:pPr>
              <a:lnSpc>
                <a:spcPct val="150000"/>
              </a:lnSpc>
              <a:spcBef>
                <a:spcPts val="1200"/>
              </a:spcBef>
            </a:pPr>
            <a:r>
              <a:rPr lang="nl-NL" sz="2800" u="sng">
                <a:solidFill>
                  <a:srgbClr val="92D050"/>
                </a:solidFill>
              </a:rPr>
              <a:t>Na het lezen: tekstopdracht</a:t>
            </a:r>
            <a:r>
              <a:rPr lang="nl-NL" sz="2800">
                <a:solidFill>
                  <a:srgbClr val="92D050"/>
                </a:solidFill>
              </a:rPr>
              <a:t> (± 1 lesuur)</a:t>
            </a:r>
          </a:p>
        </p:txBody>
      </p:sp>
      <p:sp>
        <p:nvSpPr>
          <p:cNvPr id="2" name="Pijl: omlaag 1">
            <a:hlinkClick r:id="" action="ppaction://noaction"/>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2"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graphicFrame>
        <p:nvGraphicFramePr>
          <p:cNvPr id="4" name="Tabel 3">
            <a:extLst>
              <a:ext uri="{FF2B5EF4-FFF2-40B4-BE49-F238E27FC236}">
                <a16:creationId xmlns:a16="http://schemas.microsoft.com/office/drawing/2014/main" id="{527E3C61-2C1E-474C-842C-8FF34A24F583}"/>
              </a:ext>
            </a:extLst>
          </p:cNvPr>
          <p:cNvGraphicFramePr>
            <a:graphicFrameLocks noGrp="1"/>
          </p:cNvGraphicFramePr>
          <p:nvPr>
            <p:extLst>
              <p:ext uri="{D42A27DB-BD31-4B8C-83A1-F6EECF244321}">
                <p14:modId xmlns:p14="http://schemas.microsoft.com/office/powerpoint/2010/main" val="4192286728"/>
              </p:ext>
            </p:extLst>
          </p:nvPr>
        </p:nvGraphicFramePr>
        <p:xfrm>
          <a:off x="277790" y="1824794"/>
          <a:ext cx="11545402" cy="4766014"/>
        </p:xfrm>
        <a:graphic>
          <a:graphicData uri="http://schemas.openxmlformats.org/drawingml/2006/table">
            <a:tbl>
              <a:tblPr firstRow="1" firstCol="1" bandRow="1">
                <a:tableStyleId>{5C22544A-7EE6-4342-B048-85BDC9FD1C3A}</a:tableStyleId>
              </a:tblPr>
              <a:tblGrid>
                <a:gridCol w="1422994">
                  <a:extLst>
                    <a:ext uri="{9D8B030D-6E8A-4147-A177-3AD203B41FA5}">
                      <a16:colId xmlns:a16="http://schemas.microsoft.com/office/drawing/2014/main" val="3833505142"/>
                    </a:ext>
                  </a:extLst>
                </a:gridCol>
                <a:gridCol w="10122408">
                  <a:extLst>
                    <a:ext uri="{9D8B030D-6E8A-4147-A177-3AD203B41FA5}">
                      <a16:colId xmlns:a16="http://schemas.microsoft.com/office/drawing/2014/main" val="1401502828"/>
                    </a:ext>
                  </a:extLst>
                </a:gridCol>
              </a:tblGrid>
              <a:tr h="329302">
                <a:tc>
                  <a:txBody>
                    <a:bodyPr/>
                    <a:lstStyle/>
                    <a:p>
                      <a:pPr marL="457200" algn="ctr">
                        <a:lnSpc>
                          <a:spcPct val="107000"/>
                        </a:lnSpc>
                      </a:pPr>
                      <a:r>
                        <a:rPr lang="nl-NL" sz="1000">
                          <a:effectLst/>
                        </a:rPr>
                        <a:t>Tekst a r. 1-3</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tc>
                  <a:txBody>
                    <a:bodyPr/>
                    <a:lstStyle/>
                    <a:p>
                      <a:pPr marL="457200">
                        <a:lnSpc>
                          <a:spcPct val="107000"/>
                        </a:lnSpc>
                        <a:spcAft>
                          <a:spcPts val="800"/>
                        </a:spcAft>
                      </a:pPr>
                      <a:r>
                        <a:rPr lang="nl-NL" sz="1000">
                          <a:effectLst/>
                        </a:rPr>
                        <a:t>Lucilius is ontdaan, omdat enkele slaven van hem zijn weggelopen. Ten onrechte maakt hij zich volgens Seneca hierover druk.</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extLst>
                  <a:ext uri="{0D108BD9-81ED-4DB2-BD59-A6C34878D82A}">
                    <a16:rowId xmlns:a16="http://schemas.microsoft.com/office/drawing/2014/main" val="4165982962"/>
                  </a:ext>
                </a:extLst>
              </a:tr>
              <a:tr h="246090">
                <a:tc>
                  <a:txBody>
                    <a:bodyPr/>
                    <a:lstStyle/>
                    <a:p>
                      <a:pPr marL="457200">
                        <a:lnSpc>
                          <a:spcPct val="107000"/>
                        </a:lnSpc>
                      </a:pPr>
                      <a:r>
                        <a:rPr lang="nl-NL" sz="6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tc>
                <a:tc>
                  <a:txBody>
                    <a:bodyPr/>
                    <a:lstStyle/>
                    <a:p>
                      <a:pPr marL="457200">
                        <a:lnSpc>
                          <a:spcPct val="107000"/>
                        </a:lnSpc>
                        <a:spcAft>
                          <a:spcPts val="800"/>
                        </a:spcAft>
                      </a:pPr>
                      <a:r>
                        <a:rPr lang="nl-NL" sz="1000">
                          <a:effectLst/>
                        </a:rPr>
                        <a:t>Het feit dat zij gevlucht zijn is meer een schande voor hun, dan een ramp voor jou.</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extLst>
                  <a:ext uri="{0D108BD9-81ED-4DB2-BD59-A6C34878D82A}">
                    <a16:rowId xmlns:a16="http://schemas.microsoft.com/office/drawing/2014/main" val="171648673"/>
                  </a:ext>
                </a:extLst>
              </a:tr>
              <a:tr h="329302">
                <a:tc>
                  <a:txBody>
                    <a:bodyPr/>
                    <a:lstStyle/>
                    <a:p>
                      <a:pPr marL="457200">
                        <a:lnSpc>
                          <a:spcPct val="107000"/>
                        </a:lnSpc>
                      </a:pPr>
                      <a:r>
                        <a:rPr lang="nl-NL" sz="6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tc>
                <a:tc>
                  <a:txBody>
                    <a:bodyPr/>
                    <a:lstStyle/>
                    <a:p>
                      <a:pPr marL="457200">
                        <a:lnSpc>
                          <a:spcPct val="107000"/>
                        </a:lnSpc>
                        <a:spcAft>
                          <a:spcPts val="800"/>
                        </a:spcAft>
                      </a:pPr>
                      <a:r>
                        <a:rPr lang="nl-NL" sz="1000">
                          <a:effectLst/>
                        </a:rPr>
                        <a:t>Veel dingen in het leven gebeuren onverwachts. Het leven is niet puur genot. Het leven is daarentegen een weg vol hobbels.</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extLst>
                  <a:ext uri="{0D108BD9-81ED-4DB2-BD59-A6C34878D82A}">
                    <a16:rowId xmlns:a16="http://schemas.microsoft.com/office/drawing/2014/main" val="3855660838"/>
                  </a:ext>
                </a:extLst>
              </a:tr>
              <a:tr h="246090">
                <a:tc>
                  <a:txBody>
                    <a:bodyPr/>
                    <a:lstStyle/>
                    <a:p>
                      <a:pPr marL="457200">
                        <a:lnSpc>
                          <a:spcPct val="107000"/>
                        </a:lnSpc>
                      </a:pPr>
                      <a:r>
                        <a:rPr lang="nl-NL" sz="6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tc>
                <a:tc>
                  <a:txBody>
                    <a:bodyPr/>
                    <a:lstStyle/>
                    <a:p>
                      <a:pPr marL="457200">
                        <a:lnSpc>
                          <a:spcPct val="107000"/>
                        </a:lnSpc>
                        <a:spcAft>
                          <a:spcPts val="800"/>
                        </a:spcAft>
                      </a:pPr>
                      <a:r>
                        <a:rPr lang="nl-NL" sz="1000">
                          <a:effectLst/>
                        </a:rPr>
                        <a:t>Je kunt beter niet voor de dood kiezen, maar overal op bedacht zijn.</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extLst>
                  <a:ext uri="{0D108BD9-81ED-4DB2-BD59-A6C34878D82A}">
                    <a16:rowId xmlns:a16="http://schemas.microsoft.com/office/drawing/2014/main" val="3721366017"/>
                  </a:ext>
                </a:extLst>
              </a:tr>
              <a:tr h="246090">
                <a:tc>
                  <a:txBody>
                    <a:bodyPr/>
                    <a:lstStyle/>
                    <a:p>
                      <a:pPr marL="457200">
                        <a:lnSpc>
                          <a:spcPct val="107000"/>
                        </a:lnSpc>
                      </a:pPr>
                      <a:r>
                        <a:rPr lang="nl-NL" sz="6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tc>
                <a:tc>
                  <a:txBody>
                    <a:bodyPr/>
                    <a:lstStyle/>
                    <a:p>
                      <a:pPr marL="457200">
                        <a:lnSpc>
                          <a:spcPct val="107000"/>
                        </a:lnSpc>
                        <a:spcAft>
                          <a:spcPts val="800"/>
                        </a:spcAft>
                      </a:pPr>
                      <a:r>
                        <a:rPr lang="nl-NL" sz="1000">
                          <a:effectLst/>
                        </a:rPr>
                        <a:t>Seneca beschrijft het leven aan de hand van de voorstelling van de onderwereld.</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extLst>
                  <a:ext uri="{0D108BD9-81ED-4DB2-BD59-A6C34878D82A}">
                    <a16:rowId xmlns:a16="http://schemas.microsoft.com/office/drawing/2014/main" val="3040860677"/>
                  </a:ext>
                </a:extLst>
              </a:tr>
              <a:tr h="329302">
                <a:tc>
                  <a:txBody>
                    <a:bodyPr/>
                    <a:lstStyle/>
                    <a:p>
                      <a:pPr marL="457200">
                        <a:lnSpc>
                          <a:spcPct val="107000"/>
                        </a:lnSpc>
                      </a:pPr>
                      <a:r>
                        <a:rPr lang="nl-NL" sz="6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tc>
                <a:tc>
                  <a:txBody>
                    <a:bodyPr/>
                    <a:lstStyle/>
                    <a:p>
                      <a:pPr marL="457200">
                        <a:lnSpc>
                          <a:spcPct val="107000"/>
                        </a:lnSpc>
                        <a:spcAft>
                          <a:spcPts val="800"/>
                        </a:spcAft>
                      </a:pPr>
                      <a:r>
                        <a:rPr lang="nl-NL" sz="1000">
                          <a:effectLst/>
                        </a:rPr>
                        <a:t>Wat onvermijdelijk is moet getrotseerd worden. De manier om dit te doen is zich op alles voor te bereiden.</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extLst>
                  <a:ext uri="{0D108BD9-81ED-4DB2-BD59-A6C34878D82A}">
                    <a16:rowId xmlns:a16="http://schemas.microsoft.com/office/drawing/2014/main" val="1847393368"/>
                  </a:ext>
                </a:extLst>
              </a:tr>
              <a:tr h="329302">
                <a:tc>
                  <a:txBody>
                    <a:bodyPr/>
                    <a:lstStyle/>
                    <a:p>
                      <a:pPr marL="457200">
                        <a:lnSpc>
                          <a:spcPct val="107000"/>
                        </a:lnSpc>
                      </a:pPr>
                      <a:r>
                        <a:rPr lang="nl-NL" sz="6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tc>
                <a:tc>
                  <a:txBody>
                    <a:bodyPr/>
                    <a:lstStyle/>
                    <a:p>
                      <a:pPr marL="457200">
                        <a:lnSpc>
                          <a:spcPct val="107000"/>
                        </a:lnSpc>
                        <a:spcAft>
                          <a:spcPts val="800"/>
                        </a:spcAft>
                      </a:pPr>
                      <a:r>
                        <a:rPr lang="nl-NL" sz="1000" dirty="0">
                          <a:effectLst/>
                        </a:rPr>
                        <a:t>Seneca keert terug naar de aanleiding van de brief: het voorval met de slaven: anderen hebben nog wel ergere dingen meegemaakt.</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extLst>
                  <a:ext uri="{0D108BD9-81ED-4DB2-BD59-A6C34878D82A}">
                    <a16:rowId xmlns:a16="http://schemas.microsoft.com/office/drawing/2014/main" val="916702106"/>
                  </a:ext>
                </a:extLst>
              </a:tr>
              <a:tr h="246090">
                <a:tc>
                  <a:txBody>
                    <a:bodyPr/>
                    <a:lstStyle/>
                    <a:p>
                      <a:pPr marL="457200">
                        <a:lnSpc>
                          <a:spcPct val="107000"/>
                        </a:lnSpc>
                      </a:pPr>
                      <a:r>
                        <a:rPr lang="nl-NL" sz="600" dirty="0">
                          <a:effectLst/>
                        </a:rPr>
                        <a:t> </a:t>
                      </a:r>
                      <a:endParaRPr lang="nl-NL"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tc>
                <a:tc>
                  <a:txBody>
                    <a:bodyPr/>
                    <a:lstStyle/>
                    <a:p>
                      <a:pPr marL="457200">
                        <a:lnSpc>
                          <a:spcPct val="107000"/>
                        </a:lnSpc>
                        <a:spcAft>
                          <a:spcPts val="800"/>
                        </a:spcAft>
                      </a:pPr>
                      <a:r>
                        <a:rPr lang="nl-NL" sz="1000">
                          <a:effectLst/>
                        </a:rPr>
                        <a:t>Elk soort ellende kan iedereen overkomen.</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extLst>
                  <a:ext uri="{0D108BD9-81ED-4DB2-BD59-A6C34878D82A}">
                    <a16:rowId xmlns:a16="http://schemas.microsoft.com/office/drawing/2014/main" val="458350803"/>
                  </a:ext>
                </a:extLst>
              </a:tr>
              <a:tr h="246090">
                <a:tc>
                  <a:txBody>
                    <a:bodyPr/>
                    <a:lstStyle/>
                    <a:p>
                      <a:pPr marL="457200">
                        <a:lnSpc>
                          <a:spcPct val="107000"/>
                        </a:lnSpc>
                      </a:pPr>
                      <a:r>
                        <a:rPr lang="nl-NL" sz="6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tc>
                <a:tc>
                  <a:txBody>
                    <a:bodyPr/>
                    <a:lstStyle/>
                    <a:p>
                      <a:pPr marL="457200">
                        <a:lnSpc>
                          <a:spcPct val="107000"/>
                        </a:lnSpc>
                        <a:spcAft>
                          <a:spcPts val="800"/>
                        </a:spcAft>
                      </a:pPr>
                      <a:r>
                        <a:rPr lang="nl-NL" sz="1000">
                          <a:effectLst/>
                        </a:rPr>
                        <a:t>Met berusting moeten we het lot dragen dat voor allen gelijk is.</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extLst>
                  <a:ext uri="{0D108BD9-81ED-4DB2-BD59-A6C34878D82A}">
                    <a16:rowId xmlns:a16="http://schemas.microsoft.com/office/drawing/2014/main" val="270810021"/>
                  </a:ext>
                </a:extLst>
              </a:tr>
              <a:tr h="246090">
                <a:tc>
                  <a:txBody>
                    <a:bodyPr/>
                    <a:lstStyle/>
                    <a:p>
                      <a:pPr marL="457200">
                        <a:lnSpc>
                          <a:spcPct val="107000"/>
                        </a:lnSpc>
                      </a:pPr>
                      <a:r>
                        <a:rPr lang="nl-NL" sz="6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tc>
                <a:tc>
                  <a:txBody>
                    <a:bodyPr/>
                    <a:lstStyle/>
                    <a:p>
                      <a:pPr marL="457200">
                        <a:lnSpc>
                          <a:spcPct val="107000"/>
                        </a:lnSpc>
                        <a:spcAft>
                          <a:spcPts val="800"/>
                        </a:spcAft>
                      </a:pPr>
                      <a:r>
                        <a:rPr lang="nl-NL" sz="1000">
                          <a:effectLst/>
                        </a:rPr>
                        <a:t>De natuur stelt haar wetten: hiertegen zijn wij weerloos.</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extLst>
                  <a:ext uri="{0D108BD9-81ED-4DB2-BD59-A6C34878D82A}">
                    <a16:rowId xmlns:a16="http://schemas.microsoft.com/office/drawing/2014/main" val="957698527"/>
                  </a:ext>
                </a:extLst>
              </a:tr>
              <a:tr h="246090">
                <a:tc>
                  <a:txBody>
                    <a:bodyPr/>
                    <a:lstStyle/>
                    <a:p>
                      <a:pPr marL="457200">
                        <a:lnSpc>
                          <a:spcPct val="107000"/>
                        </a:lnSpc>
                      </a:pPr>
                      <a:r>
                        <a:rPr lang="nl-NL" sz="6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tc>
                <a:tc>
                  <a:txBody>
                    <a:bodyPr/>
                    <a:lstStyle/>
                    <a:p>
                      <a:pPr marL="457200">
                        <a:lnSpc>
                          <a:spcPct val="107000"/>
                        </a:lnSpc>
                        <a:spcAft>
                          <a:spcPts val="800"/>
                        </a:spcAft>
                      </a:pPr>
                      <a:r>
                        <a:rPr lang="nl-NL" sz="1000">
                          <a:effectLst/>
                        </a:rPr>
                        <a:t>Wij kunnen deze niet veranderen, maar wel alle omstandigheden dapper verdragen.</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extLst>
                  <a:ext uri="{0D108BD9-81ED-4DB2-BD59-A6C34878D82A}">
                    <a16:rowId xmlns:a16="http://schemas.microsoft.com/office/drawing/2014/main" val="3560807465"/>
                  </a:ext>
                </a:extLst>
              </a:tr>
              <a:tr h="246090">
                <a:tc>
                  <a:txBody>
                    <a:bodyPr/>
                    <a:lstStyle/>
                    <a:p>
                      <a:pPr marL="457200">
                        <a:lnSpc>
                          <a:spcPct val="107000"/>
                        </a:lnSpc>
                      </a:pPr>
                      <a:r>
                        <a:rPr lang="nl-NL" sz="6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tc>
                <a:tc>
                  <a:txBody>
                    <a:bodyPr/>
                    <a:lstStyle/>
                    <a:p>
                      <a:pPr marL="457200">
                        <a:lnSpc>
                          <a:spcPct val="107000"/>
                        </a:lnSpc>
                        <a:spcAft>
                          <a:spcPts val="800"/>
                        </a:spcAft>
                      </a:pPr>
                      <a:r>
                        <a:rPr lang="nl-NL" sz="1000">
                          <a:effectLst/>
                        </a:rPr>
                        <a:t>De omstandigheden veranderen voortdurend.</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extLst>
                  <a:ext uri="{0D108BD9-81ED-4DB2-BD59-A6C34878D82A}">
                    <a16:rowId xmlns:a16="http://schemas.microsoft.com/office/drawing/2014/main" val="3858523918"/>
                  </a:ext>
                </a:extLst>
              </a:tr>
              <a:tr h="329302">
                <a:tc>
                  <a:txBody>
                    <a:bodyPr/>
                    <a:lstStyle/>
                    <a:p>
                      <a:pPr marL="457200">
                        <a:lnSpc>
                          <a:spcPct val="107000"/>
                        </a:lnSpc>
                      </a:pPr>
                      <a:r>
                        <a:rPr lang="nl-NL" sz="6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tc>
                <a:tc>
                  <a:txBody>
                    <a:bodyPr/>
                    <a:lstStyle/>
                    <a:p>
                      <a:pPr marL="457200">
                        <a:lnSpc>
                          <a:spcPct val="107000"/>
                        </a:lnSpc>
                        <a:spcAft>
                          <a:spcPts val="800"/>
                        </a:spcAft>
                      </a:pPr>
                      <a:r>
                        <a:rPr lang="nl-NL" sz="1000">
                          <a:effectLst/>
                        </a:rPr>
                        <a:t>We moeten volgzaam de natuurlijke processen ondergaan, wetende dat de goddelijke macht van de natuur het zo gewild heeft.</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extLst>
                  <a:ext uri="{0D108BD9-81ED-4DB2-BD59-A6C34878D82A}">
                    <a16:rowId xmlns:a16="http://schemas.microsoft.com/office/drawing/2014/main" val="628973710"/>
                  </a:ext>
                </a:extLst>
              </a:tr>
              <a:tr h="246090">
                <a:tc>
                  <a:txBody>
                    <a:bodyPr/>
                    <a:lstStyle/>
                    <a:p>
                      <a:pPr marL="457200">
                        <a:lnSpc>
                          <a:spcPct val="107000"/>
                        </a:lnSpc>
                      </a:pPr>
                      <a:r>
                        <a:rPr lang="nl-NL" sz="6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tc>
                <a:tc>
                  <a:txBody>
                    <a:bodyPr/>
                    <a:lstStyle/>
                    <a:p>
                      <a:pPr marL="457200">
                        <a:lnSpc>
                          <a:spcPct val="107000"/>
                        </a:lnSpc>
                        <a:spcAft>
                          <a:spcPts val="800"/>
                        </a:spcAft>
                      </a:pPr>
                      <a:r>
                        <a:rPr lang="nl-NL" sz="1000">
                          <a:effectLst/>
                        </a:rPr>
                        <a:t>Leef dus opgewekt je vooraf vastgestelde levensloop.</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extLst>
                  <a:ext uri="{0D108BD9-81ED-4DB2-BD59-A6C34878D82A}">
                    <a16:rowId xmlns:a16="http://schemas.microsoft.com/office/drawing/2014/main" val="2992213653"/>
                  </a:ext>
                </a:extLst>
              </a:tr>
              <a:tr h="246090">
                <a:tc>
                  <a:txBody>
                    <a:bodyPr/>
                    <a:lstStyle/>
                    <a:p>
                      <a:pPr marL="457200">
                        <a:lnSpc>
                          <a:spcPct val="107000"/>
                        </a:lnSpc>
                      </a:pPr>
                      <a:r>
                        <a:rPr lang="nl-NL" sz="6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tc>
                <a:tc>
                  <a:txBody>
                    <a:bodyPr/>
                    <a:lstStyle/>
                    <a:p>
                      <a:pPr marL="457200">
                        <a:lnSpc>
                          <a:spcPct val="107000"/>
                        </a:lnSpc>
                        <a:spcAft>
                          <a:spcPts val="800"/>
                        </a:spcAft>
                      </a:pPr>
                      <a:r>
                        <a:rPr lang="nl-NL" sz="1000">
                          <a:effectLst/>
                        </a:rPr>
                        <a:t>Cicero heeft de Hymne van de stoïcijn Cleanthes in het Latijn vertaald.</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extLst>
                  <a:ext uri="{0D108BD9-81ED-4DB2-BD59-A6C34878D82A}">
                    <a16:rowId xmlns:a16="http://schemas.microsoft.com/office/drawing/2014/main" val="1388696485"/>
                  </a:ext>
                </a:extLst>
              </a:tr>
              <a:tr h="329302">
                <a:tc>
                  <a:txBody>
                    <a:bodyPr/>
                    <a:lstStyle/>
                    <a:p>
                      <a:pPr marL="457200">
                        <a:lnSpc>
                          <a:spcPct val="107000"/>
                        </a:lnSpc>
                      </a:pPr>
                      <a:r>
                        <a:rPr lang="nl-NL" sz="6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tc>
                <a:tc>
                  <a:txBody>
                    <a:bodyPr/>
                    <a:lstStyle/>
                    <a:p>
                      <a:pPr marL="457200">
                        <a:lnSpc>
                          <a:spcPct val="107000"/>
                        </a:lnSpc>
                        <a:spcAft>
                          <a:spcPts val="800"/>
                        </a:spcAft>
                      </a:pPr>
                      <a:r>
                        <a:rPr lang="nl-NL" sz="1000">
                          <a:effectLst/>
                        </a:rPr>
                        <a:t>Hierin wordt de god gelijkgesteld aan het fatum, en wordt gesteld dat het beter is je lot te accepteren dan ertegen te strijden.</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extLst>
                  <a:ext uri="{0D108BD9-81ED-4DB2-BD59-A6C34878D82A}">
                    <a16:rowId xmlns:a16="http://schemas.microsoft.com/office/drawing/2014/main" val="1456412578"/>
                  </a:ext>
                </a:extLst>
              </a:tr>
              <a:tr h="329302">
                <a:tc>
                  <a:txBody>
                    <a:bodyPr/>
                    <a:lstStyle/>
                    <a:p>
                      <a:pPr marL="457200">
                        <a:lnSpc>
                          <a:spcPct val="107000"/>
                        </a:lnSpc>
                      </a:pPr>
                      <a:r>
                        <a:rPr lang="nl-NL" sz="6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tc>
                <a:tc>
                  <a:txBody>
                    <a:bodyPr/>
                    <a:lstStyle/>
                    <a:p>
                      <a:pPr marL="457200">
                        <a:lnSpc>
                          <a:spcPct val="107000"/>
                        </a:lnSpc>
                        <a:spcAft>
                          <a:spcPts val="800"/>
                        </a:spcAft>
                      </a:pPr>
                      <a:r>
                        <a:rPr lang="nl-NL" sz="1000" dirty="0">
                          <a:effectLst/>
                        </a:rPr>
                        <a:t>Een </a:t>
                      </a:r>
                      <a:r>
                        <a:rPr lang="nl-NL" sz="1000" dirty="0" err="1">
                          <a:effectLst/>
                        </a:rPr>
                        <a:t>magnus</a:t>
                      </a:r>
                      <a:r>
                        <a:rPr lang="nl-NL" sz="1000" dirty="0">
                          <a:effectLst/>
                        </a:rPr>
                        <a:t> animus accepteert het lot; een kleinzielig persoon denkt dat hij machtiger is dan het lot.</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extLst>
                  <a:ext uri="{0D108BD9-81ED-4DB2-BD59-A6C34878D82A}">
                    <a16:rowId xmlns:a16="http://schemas.microsoft.com/office/drawing/2014/main" val="559035043"/>
                  </a:ext>
                </a:extLst>
              </a:tr>
            </a:tbl>
          </a:graphicData>
        </a:graphic>
      </p:graphicFrame>
      <p:sp>
        <p:nvSpPr>
          <p:cNvPr id="6" name="Tekstvak 5">
            <a:extLst>
              <a:ext uri="{FF2B5EF4-FFF2-40B4-BE49-F238E27FC236}">
                <a16:creationId xmlns:a16="http://schemas.microsoft.com/office/drawing/2014/main" id="{704AF6FB-8CCB-4A4E-9068-E8DB8686A60C}"/>
              </a:ext>
            </a:extLst>
          </p:cNvPr>
          <p:cNvSpPr txBox="1"/>
          <p:nvPr/>
        </p:nvSpPr>
        <p:spPr>
          <a:xfrm>
            <a:off x="156714" y="1155534"/>
            <a:ext cx="11878572" cy="607539"/>
          </a:xfrm>
          <a:prstGeom prst="rect">
            <a:avLst/>
          </a:prstGeom>
          <a:noFill/>
        </p:spPr>
        <p:txBody>
          <a:bodyPr wrap="square" rtlCol="0">
            <a:spAutoFit/>
          </a:bodyPr>
          <a:lstStyle/>
          <a:p>
            <a:pPr marL="342900" lvl="0" indent="-342900">
              <a:lnSpc>
                <a:spcPct val="107000"/>
              </a:lnSpc>
              <a:buFont typeface="+mj-lt"/>
              <a:buAutoNum type="arabicPeriod"/>
            </a:pPr>
            <a:r>
              <a:rPr lang="nl-NL" sz="1600" i="1">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Individueel</a:t>
            </a:r>
            <a:r>
              <a:rPr lang="nl-NL" sz="16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Van welke regels zijn de beschrijvingen in de rechterkolom een samenvatting? De beschrijvingen staan in volgorde van de tekst. Aan jou de taak om te noteren bij welke regels elke beschrijving precies hoort. Het eerste blokje is al ingevuld.</a:t>
            </a:r>
            <a:endParaRPr lang="nl-NL" sz="1600">
              <a:solidFill>
                <a:schemeClr val="bg1">
                  <a:lumMod val="95000"/>
                </a:schemeClr>
              </a:solidFill>
            </a:endParaRPr>
          </a:p>
        </p:txBody>
      </p:sp>
    </p:spTree>
    <p:extLst>
      <p:ext uri="{BB962C8B-B14F-4D97-AF65-F5344CB8AC3E}">
        <p14:creationId xmlns:p14="http://schemas.microsoft.com/office/powerpoint/2010/main" val="1203259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38</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dirty="0">
                <a:solidFill>
                  <a:srgbClr val="FFFF00"/>
                </a:solidFill>
              </a:rPr>
              <a:t>Seneca </a:t>
            </a:r>
            <a:r>
              <a:rPr lang="nl-NL" sz="2400" dirty="0" err="1">
                <a:solidFill>
                  <a:srgbClr val="FFFF00"/>
                </a:solidFill>
              </a:rPr>
              <a:t>epistula</a:t>
            </a:r>
            <a:r>
              <a:rPr lang="nl-NL" sz="2400" dirty="0">
                <a:solidFill>
                  <a:srgbClr val="FFFF00"/>
                </a:solidFill>
              </a:rPr>
              <a:t> 107  TEKSTOPDRACHT</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671851"/>
          </a:xfrm>
          <a:prstGeom prst="rect">
            <a:avLst/>
          </a:prstGeom>
          <a:noFill/>
        </p:spPr>
        <p:txBody>
          <a:bodyPr wrap="square" rtlCol="0">
            <a:spAutoFit/>
          </a:bodyPr>
          <a:lstStyle/>
          <a:p>
            <a:pPr>
              <a:lnSpc>
                <a:spcPct val="150000"/>
              </a:lnSpc>
              <a:spcBef>
                <a:spcPts val="1200"/>
              </a:spcBef>
            </a:pPr>
            <a:r>
              <a:rPr lang="nl-NL" sz="2800" u="sng" dirty="0">
                <a:solidFill>
                  <a:srgbClr val="92D050"/>
                </a:solidFill>
              </a:rPr>
              <a:t>Na het lezen: tekstopdracht</a:t>
            </a:r>
            <a:r>
              <a:rPr lang="nl-NL" sz="2800" dirty="0">
                <a:solidFill>
                  <a:srgbClr val="92D050"/>
                </a:solidFill>
              </a:rPr>
              <a:t> (correctiemodel)</a:t>
            </a:r>
          </a:p>
        </p:txBody>
      </p:sp>
      <p:sp>
        <p:nvSpPr>
          <p:cNvPr id="2" name="Pijl: omlaag 1">
            <a:hlinkClick r:id="" action="ppaction://noaction"/>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2"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graphicFrame>
        <p:nvGraphicFramePr>
          <p:cNvPr id="3" name="Tabel 2">
            <a:extLst>
              <a:ext uri="{FF2B5EF4-FFF2-40B4-BE49-F238E27FC236}">
                <a16:creationId xmlns:a16="http://schemas.microsoft.com/office/drawing/2014/main" id="{472A3186-977D-41FA-B9C0-4B6A4F959869}"/>
              </a:ext>
            </a:extLst>
          </p:cNvPr>
          <p:cNvGraphicFramePr>
            <a:graphicFrameLocks noGrp="1"/>
          </p:cNvGraphicFramePr>
          <p:nvPr>
            <p:extLst>
              <p:ext uri="{D42A27DB-BD31-4B8C-83A1-F6EECF244321}">
                <p14:modId xmlns:p14="http://schemas.microsoft.com/office/powerpoint/2010/main" val="4202207505"/>
              </p:ext>
            </p:extLst>
          </p:nvPr>
        </p:nvGraphicFramePr>
        <p:xfrm>
          <a:off x="179999" y="1291087"/>
          <a:ext cx="11855287" cy="5148732"/>
        </p:xfrm>
        <a:graphic>
          <a:graphicData uri="http://schemas.openxmlformats.org/drawingml/2006/table">
            <a:tbl>
              <a:tblPr firstRow="1" firstCol="1" bandRow="1">
                <a:tableStyleId>{5C22544A-7EE6-4342-B048-85BDC9FD1C3A}</a:tableStyleId>
              </a:tblPr>
              <a:tblGrid>
                <a:gridCol w="1355838">
                  <a:extLst>
                    <a:ext uri="{9D8B030D-6E8A-4147-A177-3AD203B41FA5}">
                      <a16:colId xmlns:a16="http://schemas.microsoft.com/office/drawing/2014/main" val="2358530050"/>
                    </a:ext>
                  </a:extLst>
                </a:gridCol>
                <a:gridCol w="10499449">
                  <a:extLst>
                    <a:ext uri="{9D8B030D-6E8A-4147-A177-3AD203B41FA5}">
                      <a16:colId xmlns:a16="http://schemas.microsoft.com/office/drawing/2014/main" val="3762874116"/>
                    </a:ext>
                  </a:extLst>
                </a:gridCol>
              </a:tblGrid>
              <a:tr h="355746">
                <a:tc>
                  <a:txBody>
                    <a:bodyPr/>
                    <a:lstStyle/>
                    <a:p>
                      <a:pPr marL="457200" algn="ctr">
                        <a:lnSpc>
                          <a:spcPct val="107000"/>
                        </a:lnSpc>
                        <a:spcAft>
                          <a:spcPts val="0"/>
                        </a:spcAft>
                      </a:pPr>
                      <a:r>
                        <a:rPr lang="nl-NL" sz="1000" dirty="0">
                          <a:effectLst/>
                        </a:rPr>
                        <a:t>Tekst a r. 1-3</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tc>
                  <a:txBody>
                    <a:bodyPr/>
                    <a:lstStyle/>
                    <a:p>
                      <a:pPr marL="457200">
                        <a:lnSpc>
                          <a:spcPct val="107000"/>
                        </a:lnSpc>
                        <a:spcAft>
                          <a:spcPts val="0"/>
                        </a:spcAft>
                      </a:pPr>
                      <a:r>
                        <a:rPr lang="nl-NL" sz="1000" dirty="0" err="1">
                          <a:effectLst/>
                        </a:rPr>
                        <a:t>Lucilius</a:t>
                      </a:r>
                      <a:r>
                        <a:rPr lang="nl-NL" sz="1000" dirty="0">
                          <a:effectLst/>
                        </a:rPr>
                        <a:t> is ontdaan, omdat enkele slaven van hem zijn weggelopen. Ten onrechte maakt hij zich volgens Seneca hierover druk.</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extLst>
                  <a:ext uri="{0D108BD9-81ED-4DB2-BD59-A6C34878D82A}">
                    <a16:rowId xmlns:a16="http://schemas.microsoft.com/office/drawing/2014/main" val="1713945011"/>
                  </a:ext>
                </a:extLst>
              </a:tr>
              <a:tr h="265851">
                <a:tc>
                  <a:txBody>
                    <a:bodyPr/>
                    <a:lstStyle/>
                    <a:p>
                      <a:pPr marL="457200" algn="ctr">
                        <a:lnSpc>
                          <a:spcPct val="107000"/>
                        </a:lnSpc>
                        <a:spcAft>
                          <a:spcPts val="0"/>
                        </a:spcAft>
                      </a:pPr>
                      <a:r>
                        <a:rPr lang="nl-NL" sz="1000" dirty="0">
                          <a:effectLst/>
                        </a:rPr>
                        <a:t>Tekst a r. 4-8</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tc>
                  <a:txBody>
                    <a:bodyPr/>
                    <a:lstStyle/>
                    <a:p>
                      <a:pPr marL="457200">
                        <a:lnSpc>
                          <a:spcPct val="107000"/>
                        </a:lnSpc>
                        <a:spcAft>
                          <a:spcPts val="0"/>
                        </a:spcAft>
                      </a:pPr>
                      <a:r>
                        <a:rPr lang="nl-NL" sz="1000" dirty="0">
                          <a:effectLst/>
                        </a:rPr>
                        <a:t>Het feit dat zij gevlucht zijn is meer een schande voor hun, dan een ramp voor jou.</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extLst>
                  <a:ext uri="{0D108BD9-81ED-4DB2-BD59-A6C34878D82A}">
                    <a16:rowId xmlns:a16="http://schemas.microsoft.com/office/drawing/2014/main" val="1024490097"/>
                  </a:ext>
                </a:extLst>
              </a:tr>
              <a:tr h="355746">
                <a:tc>
                  <a:txBody>
                    <a:bodyPr/>
                    <a:lstStyle/>
                    <a:p>
                      <a:pPr marL="457200" algn="ctr">
                        <a:lnSpc>
                          <a:spcPct val="107000"/>
                        </a:lnSpc>
                        <a:spcAft>
                          <a:spcPts val="0"/>
                        </a:spcAft>
                      </a:pPr>
                      <a:r>
                        <a:rPr lang="nl-NL" sz="1000">
                          <a:effectLst/>
                        </a:rPr>
                        <a:t>Tekst a r. 9-18</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tc>
                  <a:txBody>
                    <a:bodyPr/>
                    <a:lstStyle/>
                    <a:p>
                      <a:pPr marL="457200">
                        <a:lnSpc>
                          <a:spcPct val="107000"/>
                        </a:lnSpc>
                        <a:spcAft>
                          <a:spcPts val="0"/>
                        </a:spcAft>
                      </a:pPr>
                      <a:r>
                        <a:rPr lang="nl-NL" sz="1000" dirty="0">
                          <a:effectLst/>
                        </a:rPr>
                        <a:t>Veel dingen in het leven gebeuren onverwachts. Het leven is niet puur genot. Het leven is daarentegen een weg vol hobbels.</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extLst>
                  <a:ext uri="{0D108BD9-81ED-4DB2-BD59-A6C34878D82A}">
                    <a16:rowId xmlns:a16="http://schemas.microsoft.com/office/drawing/2014/main" val="1355410427"/>
                  </a:ext>
                </a:extLst>
              </a:tr>
              <a:tr h="265851">
                <a:tc>
                  <a:txBody>
                    <a:bodyPr/>
                    <a:lstStyle/>
                    <a:p>
                      <a:pPr marL="457200" algn="ctr">
                        <a:lnSpc>
                          <a:spcPct val="107000"/>
                        </a:lnSpc>
                        <a:spcAft>
                          <a:spcPts val="0"/>
                        </a:spcAft>
                      </a:pPr>
                      <a:r>
                        <a:rPr lang="nl-NL" sz="1000">
                          <a:effectLst/>
                        </a:rPr>
                        <a:t>Tekst b r. 1</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tc>
                  <a:txBody>
                    <a:bodyPr/>
                    <a:lstStyle/>
                    <a:p>
                      <a:pPr marL="457200">
                        <a:lnSpc>
                          <a:spcPct val="107000"/>
                        </a:lnSpc>
                        <a:spcAft>
                          <a:spcPts val="0"/>
                        </a:spcAft>
                      </a:pPr>
                      <a:r>
                        <a:rPr lang="nl-NL" sz="1000" dirty="0">
                          <a:effectLst/>
                        </a:rPr>
                        <a:t>Je kunt beter niet voor de dood kiezen, maar overal op bedacht zijn.</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extLst>
                  <a:ext uri="{0D108BD9-81ED-4DB2-BD59-A6C34878D82A}">
                    <a16:rowId xmlns:a16="http://schemas.microsoft.com/office/drawing/2014/main" val="1792201849"/>
                  </a:ext>
                </a:extLst>
              </a:tr>
              <a:tr h="265851">
                <a:tc>
                  <a:txBody>
                    <a:bodyPr/>
                    <a:lstStyle/>
                    <a:p>
                      <a:pPr marL="457200" algn="ctr">
                        <a:lnSpc>
                          <a:spcPct val="107000"/>
                        </a:lnSpc>
                        <a:spcAft>
                          <a:spcPts val="0"/>
                        </a:spcAft>
                      </a:pPr>
                      <a:r>
                        <a:rPr lang="nl-NL" sz="1000">
                          <a:effectLst/>
                        </a:rPr>
                        <a:t>Tekst b r. 2-4</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tc>
                  <a:txBody>
                    <a:bodyPr/>
                    <a:lstStyle/>
                    <a:p>
                      <a:pPr marL="457200">
                        <a:lnSpc>
                          <a:spcPct val="107000"/>
                        </a:lnSpc>
                        <a:spcAft>
                          <a:spcPts val="0"/>
                        </a:spcAft>
                      </a:pPr>
                      <a:r>
                        <a:rPr lang="nl-NL" sz="1000" dirty="0">
                          <a:effectLst/>
                        </a:rPr>
                        <a:t>Seneca beschrijft het leven aan de hand van de voorstelling van de onderwereld.</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extLst>
                  <a:ext uri="{0D108BD9-81ED-4DB2-BD59-A6C34878D82A}">
                    <a16:rowId xmlns:a16="http://schemas.microsoft.com/office/drawing/2014/main" val="3047678741"/>
                  </a:ext>
                </a:extLst>
              </a:tr>
              <a:tr h="355746">
                <a:tc>
                  <a:txBody>
                    <a:bodyPr/>
                    <a:lstStyle/>
                    <a:p>
                      <a:pPr marL="457200" algn="ctr">
                        <a:lnSpc>
                          <a:spcPct val="107000"/>
                        </a:lnSpc>
                        <a:spcAft>
                          <a:spcPts val="0"/>
                        </a:spcAft>
                      </a:pPr>
                      <a:r>
                        <a:rPr lang="nl-NL" sz="1000">
                          <a:effectLst/>
                        </a:rPr>
                        <a:t>Tekst b r. 5-13</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tc>
                  <a:txBody>
                    <a:bodyPr/>
                    <a:lstStyle/>
                    <a:p>
                      <a:pPr marL="457200">
                        <a:lnSpc>
                          <a:spcPct val="107000"/>
                        </a:lnSpc>
                        <a:spcAft>
                          <a:spcPts val="0"/>
                        </a:spcAft>
                      </a:pPr>
                      <a:r>
                        <a:rPr lang="nl-NL" sz="1000" dirty="0">
                          <a:effectLst/>
                        </a:rPr>
                        <a:t>Wat onvermijdelijk is moet getrotseerd worden. De manier om dit te doen is zich op alles voor te bereiden.</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extLst>
                  <a:ext uri="{0D108BD9-81ED-4DB2-BD59-A6C34878D82A}">
                    <a16:rowId xmlns:a16="http://schemas.microsoft.com/office/drawing/2014/main" val="2190602807"/>
                  </a:ext>
                </a:extLst>
              </a:tr>
              <a:tr h="355746">
                <a:tc>
                  <a:txBody>
                    <a:bodyPr/>
                    <a:lstStyle/>
                    <a:p>
                      <a:pPr marL="457200" algn="ctr">
                        <a:lnSpc>
                          <a:spcPct val="107000"/>
                        </a:lnSpc>
                        <a:spcAft>
                          <a:spcPts val="0"/>
                        </a:spcAft>
                      </a:pPr>
                      <a:r>
                        <a:rPr lang="nl-NL" sz="1000">
                          <a:effectLst/>
                        </a:rPr>
                        <a:t>Tekst c r. 1-4</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tc>
                  <a:txBody>
                    <a:bodyPr/>
                    <a:lstStyle/>
                    <a:p>
                      <a:pPr marL="457200">
                        <a:lnSpc>
                          <a:spcPct val="107000"/>
                        </a:lnSpc>
                        <a:spcAft>
                          <a:spcPts val="0"/>
                        </a:spcAft>
                      </a:pPr>
                      <a:r>
                        <a:rPr lang="nl-NL" sz="1000" dirty="0">
                          <a:effectLst/>
                        </a:rPr>
                        <a:t>Seneca keert terug naar de aanleiding van de brief: het voorval met de slaven: anderen hebben nog wel ergere dingen meegemaakt.</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extLst>
                  <a:ext uri="{0D108BD9-81ED-4DB2-BD59-A6C34878D82A}">
                    <a16:rowId xmlns:a16="http://schemas.microsoft.com/office/drawing/2014/main" val="3915210234"/>
                  </a:ext>
                </a:extLst>
              </a:tr>
              <a:tr h="265851">
                <a:tc>
                  <a:txBody>
                    <a:bodyPr/>
                    <a:lstStyle/>
                    <a:p>
                      <a:pPr marL="457200" algn="ctr">
                        <a:lnSpc>
                          <a:spcPct val="107000"/>
                        </a:lnSpc>
                        <a:spcAft>
                          <a:spcPts val="0"/>
                        </a:spcAft>
                      </a:pPr>
                      <a:r>
                        <a:rPr lang="nl-NL" sz="1000">
                          <a:effectLst/>
                        </a:rPr>
                        <a:t>Tekst c r. 5-13</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tc>
                  <a:txBody>
                    <a:bodyPr/>
                    <a:lstStyle/>
                    <a:p>
                      <a:pPr marL="457200">
                        <a:lnSpc>
                          <a:spcPct val="107000"/>
                        </a:lnSpc>
                        <a:spcAft>
                          <a:spcPts val="0"/>
                        </a:spcAft>
                      </a:pPr>
                      <a:r>
                        <a:rPr lang="nl-NL" sz="1000" dirty="0">
                          <a:effectLst/>
                        </a:rPr>
                        <a:t>Elk soort ellende kan iedereen overkomen.</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extLst>
                  <a:ext uri="{0D108BD9-81ED-4DB2-BD59-A6C34878D82A}">
                    <a16:rowId xmlns:a16="http://schemas.microsoft.com/office/drawing/2014/main" val="472438828"/>
                  </a:ext>
                </a:extLst>
              </a:tr>
              <a:tr h="265851">
                <a:tc>
                  <a:txBody>
                    <a:bodyPr/>
                    <a:lstStyle/>
                    <a:p>
                      <a:pPr marL="457200" algn="ctr">
                        <a:lnSpc>
                          <a:spcPct val="107000"/>
                        </a:lnSpc>
                        <a:spcAft>
                          <a:spcPts val="0"/>
                        </a:spcAft>
                      </a:pPr>
                      <a:r>
                        <a:rPr lang="nl-NL" sz="1000">
                          <a:effectLst/>
                        </a:rPr>
                        <a:t>Tekst c r. 13-14</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tc>
                  <a:txBody>
                    <a:bodyPr/>
                    <a:lstStyle/>
                    <a:p>
                      <a:pPr marL="457200">
                        <a:lnSpc>
                          <a:spcPct val="107000"/>
                        </a:lnSpc>
                        <a:spcAft>
                          <a:spcPts val="0"/>
                        </a:spcAft>
                      </a:pPr>
                      <a:r>
                        <a:rPr lang="nl-NL" sz="1000" dirty="0">
                          <a:effectLst/>
                        </a:rPr>
                        <a:t>Met berusting moeten we het lot dragen dat voor allen gelijk is.</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extLst>
                  <a:ext uri="{0D108BD9-81ED-4DB2-BD59-A6C34878D82A}">
                    <a16:rowId xmlns:a16="http://schemas.microsoft.com/office/drawing/2014/main" val="2268178996"/>
                  </a:ext>
                </a:extLst>
              </a:tr>
              <a:tr h="265851">
                <a:tc>
                  <a:txBody>
                    <a:bodyPr/>
                    <a:lstStyle/>
                    <a:p>
                      <a:pPr marL="457200" algn="ctr">
                        <a:lnSpc>
                          <a:spcPct val="107000"/>
                        </a:lnSpc>
                        <a:spcAft>
                          <a:spcPts val="0"/>
                        </a:spcAft>
                      </a:pPr>
                      <a:r>
                        <a:rPr lang="nl-NL" sz="1000">
                          <a:effectLst/>
                        </a:rPr>
                        <a:t>Tekst d r. 1-5</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tc>
                  <a:txBody>
                    <a:bodyPr/>
                    <a:lstStyle/>
                    <a:p>
                      <a:pPr marL="457200">
                        <a:lnSpc>
                          <a:spcPct val="107000"/>
                        </a:lnSpc>
                        <a:spcAft>
                          <a:spcPts val="0"/>
                        </a:spcAft>
                      </a:pPr>
                      <a:r>
                        <a:rPr lang="nl-NL" sz="1000" dirty="0">
                          <a:effectLst/>
                        </a:rPr>
                        <a:t>De natuur stelt haar wetten: hiertegen zijn wij weerloos.</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extLst>
                  <a:ext uri="{0D108BD9-81ED-4DB2-BD59-A6C34878D82A}">
                    <a16:rowId xmlns:a16="http://schemas.microsoft.com/office/drawing/2014/main" val="1865797234"/>
                  </a:ext>
                </a:extLst>
              </a:tr>
              <a:tr h="265851">
                <a:tc>
                  <a:txBody>
                    <a:bodyPr/>
                    <a:lstStyle/>
                    <a:p>
                      <a:pPr marL="457200" algn="ctr">
                        <a:lnSpc>
                          <a:spcPct val="107000"/>
                        </a:lnSpc>
                        <a:spcAft>
                          <a:spcPts val="0"/>
                        </a:spcAft>
                      </a:pPr>
                      <a:r>
                        <a:rPr lang="nl-NL" sz="1000">
                          <a:effectLst/>
                        </a:rPr>
                        <a:t>Tekst d r. 5-8</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tc>
                  <a:txBody>
                    <a:bodyPr/>
                    <a:lstStyle/>
                    <a:p>
                      <a:pPr marL="457200">
                        <a:lnSpc>
                          <a:spcPct val="107000"/>
                        </a:lnSpc>
                        <a:spcAft>
                          <a:spcPts val="0"/>
                        </a:spcAft>
                      </a:pPr>
                      <a:r>
                        <a:rPr lang="nl-NL" sz="1000" dirty="0">
                          <a:effectLst/>
                        </a:rPr>
                        <a:t>Wij kunnen deze niet veranderen, maar wel alle omstandigheden dapper verdragen.</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extLst>
                  <a:ext uri="{0D108BD9-81ED-4DB2-BD59-A6C34878D82A}">
                    <a16:rowId xmlns:a16="http://schemas.microsoft.com/office/drawing/2014/main" val="1961066617"/>
                  </a:ext>
                </a:extLst>
              </a:tr>
              <a:tr h="265851">
                <a:tc>
                  <a:txBody>
                    <a:bodyPr/>
                    <a:lstStyle/>
                    <a:p>
                      <a:pPr marL="457200" algn="ctr">
                        <a:lnSpc>
                          <a:spcPct val="107000"/>
                        </a:lnSpc>
                        <a:spcAft>
                          <a:spcPts val="0"/>
                        </a:spcAft>
                      </a:pPr>
                      <a:r>
                        <a:rPr lang="nl-NL" sz="1000">
                          <a:effectLst/>
                        </a:rPr>
                        <a:t>Tekst d r. 9-13</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tc>
                  <a:txBody>
                    <a:bodyPr/>
                    <a:lstStyle/>
                    <a:p>
                      <a:pPr marL="457200">
                        <a:lnSpc>
                          <a:spcPct val="107000"/>
                        </a:lnSpc>
                        <a:spcAft>
                          <a:spcPts val="0"/>
                        </a:spcAft>
                      </a:pPr>
                      <a:r>
                        <a:rPr lang="nl-NL" sz="1000" dirty="0">
                          <a:effectLst/>
                        </a:rPr>
                        <a:t>De omstandigheden veranderen voortdurend.</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extLst>
                  <a:ext uri="{0D108BD9-81ED-4DB2-BD59-A6C34878D82A}">
                    <a16:rowId xmlns:a16="http://schemas.microsoft.com/office/drawing/2014/main" val="132029274"/>
                  </a:ext>
                </a:extLst>
              </a:tr>
              <a:tr h="355746">
                <a:tc>
                  <a:txBody>
                    <a:bodyPr/>
                    <a:lstStyle/>
                    <a:p>
                      <a:pPr marL="457200" algn="ctr">
                        <a:lnSpc>
                          <a:spcPct val="107000"/>
                        </a:lnSpc>
                        <a:spcAft>
                          <a:spcPts val="0"/>
                        </a:spcAft>
                      </a:pPr>
                      <a:r>
                        <a:rPr lang="nl-NL" sz="1000">
                          <a:effectLst/>
                        </a:rPr>
                        <a:t>Tekst d r. 14-19</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tc>
                  <a:txBody>
                    <a:bodyPr/>
                    <a:lstStyle/>
                    <a:p>
                      <a:pPr marL="457200">
                        <a:lnSpc>
                          <a:spcPct val="107000"/>
                        </a:lnSpc>
                        <a:spcAft>
                          <a:spcPts val="0"/>
                        </a:spcAft>
                      </a:pPr>
                      <a:r>
                        <a:rPr lang="nl-NL" sz="1000" dirty="0">
                          <a:effectLst/>
                        </a:rPr>
                        <a:t>We moeten volgzaam de natuurlijke processen ondergaan, wetende dat de goddelijke macht van de natuur het zo gewild heeft.</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extLst>
                  <a:ext uri="{0D108BD9-81ED-4DB2-BD59-A6C34878D82A}">
                    <a16:rowId xmlns:a16="http://schemas.microsoft.com/office/drawing/2014/main" val="3032435347"/>
                  </a:ext>
                </a:extLst>
              </a:tr>
              <a:tr h="265851">
                <a:tc>
                  <a:txBody>
                    <a:bodyPr/>
                    <a:lstStyle/>
                    <a:p>
                      <a:pPr marL="457200" algn="ctr">
                        <a:lnSpc>
                          <a:spcPct val="107000"/>
                        </a:lnSpc>
                        <a:spcAft>
                          <a:spcPts val="0"/>
                        </a:spcAft>
                      </a:pPr>
                      <a:r>
                        <a:rPr lang="nl-NL" sz="1000">
                          <a:effectLst/>
                        </a:rPr>
                        <a:t>Tekst e r. 1-3</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tc>
                  <a:txBody>
                    <a:bodyPr/>
                    <a:lstStyle/>
                    <a:p>
                      <a:pPr marL="457200">
                        <a:lnSpc>
                          <a:spcPct val="107000"/>
                        </a:lnSpc>
                        <a:spcAft>
                          <a:spcPts val="0"/>
                        </a:spcAft>
                      </a:pPr>
                      <a:r>
                        <a:rPr lang="nl-NL" sz="1000" dirty="0">
                          <a:effectLst/>
                        </a:rPr>
                        <a:t>Leef dus opgewekt je vooraf vastgestelde levensloop.</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extLst>
                  <a:ext uri="{0D108BD9-81ED-4DB2-BD59-A6C34878D82A}">
                    <a16:rowId xmlns:a16="http://schemas.microsoft.com/office/drawing/2014/main" val="2483806420"/>
                  </a:ext>
                </a:extLst>
              </a:tr>
              <a:tr h="265851">
                <a:tc>
                  <a:txBody>
                    <a:bodyPr/>
                    <a:lstStyle/>
                    <a:p>
                      <a:pPr marL="457200" algn="ctr">
                        <a:lnSpc>
                          <a:spcPct val="107000"/>
                        </a:lnSpc>
                        <a:spcAft>
                          <a:spcPts val="0"/>
                        </a:spcAft>
                      </a:pPr>
                      <a:r>
                        <a:rPr lang="nl-NL" sz="1000">
                          <a:effectLst/>
                        </a:rPr>
                        <a:t>Tekst e r. 3-9</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tc>
                  <a:txBody>
                    <a:bodyPr/>
                    <a:lstStyle/>
                    <a:p>
                      <a:pPr marL="457200">
                        <a:lnSpc>
                          <a:spcPct val="107000"/>
                        </a:lnSpc>
                        <a:spcAft>
                          <a:spcPts val="0"/>
                        </a:spcAft>
                      </a:pPr>
                      <a:r>
                        <a:rPr lang="nl-NL" sz="1000" dirty="0">
                          <a:effectLst/>
                        </a:rPr>
                        <a:t>Cicero heeft de Hymne van de stoïcijn </a:t>
                      </a:r>
                      <a:r>
                        <a:rPr lang="nl-NL" sz="1000" dirty="0" err="1">
                          <a:effectLst/>
                        </a:rPr>
                        <a:t>Cleanthes</a:t>
                      </a:r>
                      <a:r>
                        <a:rPr lang="nl-NL" sz="1000" dirty="0">
                          <a:effectLst/>
                        </a:rPr>
                        <a:t> in het Latijn vertaald.</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extLst>
                  <a:ext uri="{0D108BD9-81ED-4DB2-BD59-A6C34878D82A}">
                    <a16:rowId xmlns:a16="http://schemas.microsoft.com/office/drawing/2014/main" val="476264718"/>
                  </a:ext>
                </a:extLst>
              </a:tr>
              <a:tr h="355746">
                <a:tc>
                  <a:txBody>
                    <a:bodyPr/>
                    <a:lstStyle/>
                    <a:p>
                      <a:pPr marL="457200" algn="ctr">
                        <a:lnSpc>
                          <a:spcPct val="107000"/>
                        </a:lnSpc>
                        <a:spcAft>
                          <a:spcPts val="0"/>
                        </a:spcAft>
                      </a:pPr>
                      <a:r>
                        <a:rPr lang="nl-NL" sz="1000">
                          <a:effectLst/>
                        </a:rPr>
                        <a:t>Tekst e r. 10-14</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tc>
                  <a:txBody>
                    <a:bodyPr/>
                    <a:lstStyle/>
                    <a:p>
                      <a:pPr marL="457200">
                        <a:lnSpc>
                          <a:spcPct val="107000"/>
                        </a:lnSpc>
                        <a:spcAft>
                          <a:spcPts val="0"/>
                        </a:spcAft>
                      </a:pPr>
                      <a:r>
                        <a:rPr lang="nl-NL" sz="1000" dirty="0">
                          <a:effectLst/>
                        </a:rPr>
                        <a:t>Hierin wordt de god gelijkgesteld aan het fatum, en wordt gesteld dat het beter is je lot te accepteren dan ertegen te strijden.</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extLst>
                  <a:ext uri="{0D108BD9-81ED-4DB2-BD59-A6C34878D82A}">
                    <a16:rowId xmlns:a16="http://schemas.microsoft.com/office/drawing/2014/main" val="3173986087"/>
                  </a:ext>
                </a:extLst>
              </a:tr>
              <a:tr h="355746">
                <a:tc>
                  <a:txBody>
                    <a:bodyPr/>
                    <a:lstStyle/>
                    <a:p>
                      <a:pPr marL="457200" algn="ctr">
                        <a:lnSpc>
                          <a:spcPct val="107000"/>
                        </a:lnSpc>
                        <a:spcAft>
                          <a:spcPts val="0"/>
                        </a:spcAft>
                      </a:pPr>
                      <a:r>
                        <a:rPr lang="nl-NL" sz="1000">
                          <a:effectLst/>
                        </a:rPr>
                        <a:t>Tekst e r. 15-19</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tc>
                  <a:txBody>
                    <a:bodyPr/>
                    <a:lstStyle/>
                    <a:p>
                      <a:pPr marL="457200">
                        <a:lnSpc>
                          <a:spcPct val="107000"/>
                        </a:lnSpc>
                        <a:spcAft>
                          <a:spcPts val="0"/>
                        </a:spcAft>
                      </a:pPr>
                      <a:r>
                        <a:rPr lang="nl-NL" sz="1000" dirty="0">
                          <a:effectLst/>
                        </a:rPr>
                        <a:t>Een </a:t>
                      </a:r>
                      <a:r>
                        <a:rPr lang="nl-NL" sz="1000" dirty="0" err="1">
                          <a:effectLst/>
                        </a:rPr>
                        <a:t>magnus</a:t>
                      </a:r>
                      <a:r>
                        <a:rPr lang="nl-NL" sz="1000" dirty="0">
                          <a:effectLst/>
                        </a:rPr>
                        <a:t> animus accepteert het lot; een kleinzielig persoon denkt dat hij machtiger is dan het lot.</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887" marR="38887" marT="0" marB="0" anchor="ctr"/>
                </a:tc>
                <a:extLst>
                  <a:ext uri="{0D108BD9-81ED-4DB2-BD59-A6C34878D82A}">
                    <a16:rowId xmlns:a16="http://schemas.microsoft.com/office/drawing/2014/main" val="2354740373"/>
                  </a:ext>
                </a:extLst>
              </a:tr>
            </a:tbl>
          </a:graphicData>
        </a:graphic>
      </p:graphicFrame>
    </p:spTree>
    <p:extLst>
      <p:ext uri="{BB962C8B-B14F-4D97-AF65-F5344CB8AC3E}">
        <p14:creationId xmlns:p14="http://schemas.microsoft.com/office/powerpoint/2010/main" val="1617945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39</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LESPLAN</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5615383"/>
          </a:xfrm>
          <a:prstGeom prst="rect">
            <a:avLst/>
          </a:prstGeom>
          <a:noFill/>
        </p:spPr>
        <p:txBody>
          <a:bodyPr wrap="square" rtlCol="0">
            <a:spAutoFit/>
          </a:bodyPr>
          <a:lstStyle/>
          <a:p>
            <a:pPr>
              <a:lnSpc>
                <a:spcPct val="150000"/>
              </a:lnSpc>
              <a:spcBef>
                <a:spcPts val="1200"/>
              </a:spcBef>
            </a:pPr>
            <a:r>
              <a:rPr lang="nl-NL" sz="2800" u="sng">
                <a:solidFill>
                  <a:srgbClr val="92D050"/>
                </a:solidFill>
              </a:rPr>
              <a:t>Na het lezen: klassengesprek</a:t>
            </a:r>
            <a:r>
              <a:rPr lang="nl-NL" sz="2800">
                <a:solidFill>
                  <a:srgbClr val="92D050"/>
                </a:solidFill>
              </a:rPr>
              <a:t> (± 1 lesuur)</a:t>
            </a:r>
          </a:p>
          <a:p>
            <a:pPr marL="342900" indent="-342900">
              <a:lnSpc>
                <a:spcPct val="150000"/>
              </a:lnSpc>
              <a:spcBef>
                <a:spcPts val="1200"/>
              </a:spcBef>
              <a:buFont typeface="Courier New" panose="02070309020205020404" pitchFamily="49" charset="0"/>
              <a:buChar char="o"/>
            </a:pPr>
            <a:r>
              <a:rPr lang="nl-NL" sz="2000">
                <a:solidFill>
                  <a:schemeClr val="accent4">
                    <a:lumMod val="20000"/>
                    <a:lumOff val="80000"/>
                  </a:schemeClr>
                </a:solidFill>
              </a:rPr>
              <a:t>Hoe komt het dat de filosofie van de Stoa door de eeuwen heen tot op de dag van vandaag zo populair is geweest?</a:t>
            </a:r>
          </a:p>
          <a:p>
            <a:pPr marL="342900" indent="-342900">
              <a:lnSpc>
                <a:spcPct val="150000"/>
              </a:lnSpc>
              <a:spcBef>
                <a:spcPts val="1200"/>
              </a:spcBef>
              <a:buFont typeface="Courier New" panose="02070309020205020404" pitchFamily="49" charset="0"/>
              <a:buChar char="o"/>
            </a:pPr>
            <a:r>
              <a:rPr lang="nl-NL" sz="2000">
                <a:solidFill>
                  <a:schemeClr val="accent4">
                    <a:lumMod val="20000"/>
                    <a:lumOff val="80000"/>
                  </a:schemeClr>
                </a:solidFill>
              </a:rPr>
              <a:t>Wat maakte de Stoa waarschijnlijk aantrekkelijk voor mannen als Cicero en Seneca?</a:t>
            </a:r>
          </a:p>
          <a:p>
            <a:pPr marL="342900" indent="-342900">
              <a:lnSpc>
                <a:spcPct val="150000"/>
              </a:lnSpc>
              <a:spcBef>
                <a:spcPts val="1200"/>
              </a:spcBef>
              <a:buFont typeface="Courier New" panose="02070309020205020404" pitchFamily="49" charset="0"/>
              <a:buChar char="o"/>
            </a:pPr>
            <a:r>
              <a:rPr lang="nl-NL" sz="2000">
                <a:solidFill>
                  <a:schemeClr val="accent4">
                    <a:lumMod val="20000"/>
                    <a:lumOff val="80000"/>
                  </a:schemeClr>
                </a:solidFill>
              </a:rPr>
              <a:t>De situaties van James Stockdale en Mark Tuitert zijn heel anders, maar toch zeggen ze allebei baat gehad te hebben bij dezelfde filosofische stroming als Cicero en Seneca. Welke overeenkomsten zie je tussen de situaties van deze vier mannen en hun stoïcisme?</a:t>
            </a:r>
          </a:p>
          <a:p>
            <a:pPr marL="342900" indent="-342900">
              <a:lnSpc>
                <a:spcPct val="150000"/>
              </a:lnSpc>
              <a:spcBef>
                <a:spcPts val="1200"/>
              </a:spcBef>
              <a:buFont typeface="Courier New" panose="02070309020205020404" pitchFamily="49" charset="0"/>
              <a:buChar char="o"/>
            </a:pPr>
            <a:r>
              <a:rPr lang="nl-NL" sz="2000">
                <a:solidFill>
                  <a:schemeClr val="accent4">
                    <a:lumMod val="20000"/>
                    <a:lumOff val="80000"/>
                  </a:schemeClr>
                </a:solidFill>
              </a:rPr>
              <a:t>Vind je dat Mary Elizabeth Frye’s gedicht ook blijk geeft van Stoïcijns gedachtengoed? Waarom wel of niet?</a:t>
            </a:r>
          </a:p>
          <a:p>
            <a:pPr marL="342900" indent="-342900">
              <a:lnSpc>
                <a:spcPct val="150000"/>
              </a:lnSpc>
              <a:spcBef>
                <a:spcPts val="1200"/>
              </a:spcBef>
              <a:buFont typeface="Courier New" panose="02070309020205020404" pitchFamily="49" charset="0"/>
              <a:buChar char="o"/>
            </a:pPr>
            <a:r>
              <a:rPr lang="nl-NL" sz="2000">
                <a:solidFill>
                  <a:schemeClr val="accent4">
                    <a:lumMod val="20000"/>
                    <a:lumOff val="80000"/>
                  </a:schemeClr>
                </a:solidFill>
              </a:rPr>
              <a:t>Hoe kijk je hier zelf tegenaan? Vind jij de stoïcijnse manier van denken ook aantrekkelijk, of juist niet, bijvoorbeeld juist nu tijdens de corona-pandemie? En waarom wel/niet?</a:t>
            </a:r>
            <a:endParaRPr lang="nl-NL" sz="2400">
              <a:solidFill>
                <a:schemeClr val="accent4">
                  <a:lumMod val="20000"/>
                  <a:lumOff val="80000"/>
                </a:schemeClr>
              </a:solidFill>
            </a:endParaRPr>
          </a:p>
        </p:txBody>
      </p:sp>
      <p:sp>
        <p:nvSpPr>
          <p:cNvPr id="2" name="Pijl: omlaag 1">
            <a:hlinkClick r:id="" action="ppaction://noaction"/>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2"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3034080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4</a:t>
            </a:fld>
            <a:endParaRPr lang="nl-NL" sz="1400" b="1">
              <a:solidFill>
                <a:srgbClr val="00B0F0"/>
              </a:solidFill>
            </a:endParaRPr>
          </a:p>
        </p:txBody>
      </p:sp>
      <p:sp>
        <p:nvSpPr>
          <p:cNvPr id="6" name="Tekstvak 5">
            <a:extLst>
              <a:ext uri="{FF2B5EF4-FFF2-40B4-BE49-F238E27FC236}">
                <a16:creationId xmlns:a16="http://schemas.microsoft.com/office/drawing/2014/main" id="{C49D4E43-ABB4-4A1C-9180-4320C4B6D94F}"/>
              </a:ext>
            </a:extLst>
          </p:cNvPr>
          <p:cNvSpPr txBox="1"/>
          <p:nvPr/>
        </p:nvSpPr>
        <p:spPr>
          <a:xfrm>
            <a:off x="152568" y="142256"/>
            <a:ext cx="11700000" cy="589072"/>
          </a:xfrm>
          <a:prstGeom prst="rect">
            <a:avLst/>
          </a:prstGeom>
          <a:noFill/>
        </p:spPr>
        <p:txBody>
          <a:bodyPr wrap="square" rtlCol="0">
            <a:spAutoFit/>
          </a:bodyPr>
          <a:lstStyle/>
          <a:p>
            <a:pPr>
              <a:lnSpc>
                <a:spcPct val="150000"/>
              </a:lnSpc>
              <a:spcBef>
                <a:spcPts val="1200"/>
              </a:spcBef>
            </a:pPr>
            <a:r>
              <a:rPr lang="nl-NL" sz="2400">
                <a:solidFill>
                  <a:schemeClr val="accent4">
                    <a:lumMod val="20000"/>
                    <a:lumOff val="80000"/>
                  </a:schemeClr>
                </a:solidFill>
              </a:rPr>
              <a:t>Stilistische middelen (1)</a:t>
            </a:r>
          </a:p>
        </p:txBody>
      </p:sp>
      <p:sp>
        <p:nvSpPr>
          <p:cNvPr id="7" name="Tekstvak 6">
            <a:extLst>
              <a:ext uri="{FF2B5EF4-FFF2-40B4-BE49-F238E27FC236}">
                <a16:creationId xmlns:a16="http://schemas.microsoft.com/office/drawing/2014/main" id="{70A6BDBB-4036-458E-B523-76155606C37A}"/>
              </a:ext>
            </a:extLst>
          </p:cNvPr>
          <p:cNvSpPr txBox="1"/>
          <p:nvPr/>
        </p:nvSpPr>
        <p:spPr>
          <a:xfrm>
            <a:off x="144000" y="900000"/>
            <a:ext cx="11882719" cy="5078313"/>
          </a:xfrm>
          <a:prstGeom prst="rect">
            <a:avLst/>
          </a:prstGeom>
          <a:noFill/>
        </p:spPr>
        <p:txBody>
          <a:bodyPr wrap="square">
            <a:spAutoFit/>
          </a:bodyPr>
          <a:lstStyle/>
          <a:p>
            <a:r>
              <a:rPr lang="nl-NL">
                <a:solidFill>
                  <a:schemeClr val="bg1">
                    <a:lumMod val="95000"/>
                  </a:schemeClr>
                </a:solidFill>
              </a:rPr>
              <a:t>1.	</a:t>
            </a:r>
            <a:r>
              <a:rPr lang="nl-NL" b="1">
                <a:solidFill>
                  <a:srgbClr val="FFFF00"/>
                </a:solidFill>
              </a:rPr>
              <a:t>Alliteratie</a:t>
            </a:r>
            <a:r>
              <a:rPr lang="nl-NL">
                <a:solidFill>
                  <a:schemeClr val="bg1">
                    <a:lumMod val="95000"/>
                  </a:schemeClr>
                </a:solidFill>
              </a:rPr>
              <a:t>: herhaling van medeklinker</a:t>
            </a:r>
          </a:p>
          <a:p>
            <a:r>
              <a:rPr lang="nl-NL">
                <a:solidFill>
                  <a:schemeClr val="bg1">
                    <a:lumMod val="95000"/>
                  </a:schemeClr>
                </a:solidFill>
              </a:rPr>
              <a:t>	Omschrijving: Herhaling van dezelfde medeklinker aan het begin van twee of meer naburige woorden.</a:t>
            </a:r>
          </a:p>
          <a:p>
            <a:endParaRPr lang="nl-NL">
              <a:solidFill>
                <a:schemeClr val="bg1">
                  <a:lumMod val="95000"/>
                </a:schemeClr>
              </a:solidFill>
            </a:endParaRPr>
          </a:p>
          <a:p>
            <a:r>
              <a:rPr lang="nl-NL">
                <a:solidFill>
                  <a:schemeClr val="bg1">
                    <a:lumMod val="95000"/>
                  </a:schemeClr>
                </a:solidFill>
              </a:rPr>
              <a:t>2.	</a:t>
            </a:r>
            <a:r>
              <a:rPr lang="nl-NL" b="1">
                <a:solidFill>
                  <a:srgbClr val="FFFF00"/>
                </a:solidFill>
              </a:rPr>
              <a:t>Anafoor</a:t>
            </a:r>
            <a:r>
              <a:rPr lang="nl-NL">
                <a:solidFill>
                  <a:schemeClr val="bg1">
                    <a:lumMod val="95000"/>
                  </a:schemeClr>
                </a:solidFill>
              </a:rPr>
              <a:t>: herhaling</a:t>
            </a:r>
          </a:p>
          <a:p>
            <a:r>
              <a:rPr lang="nl-NL">
                <a:solidFill>
                  <a:schemeClr val="bg1">
                    <a:lumMod val="95000"/>
                  </a:schemeClr>
                </a:solidFill>
              </a:rPr>
              <a:t>	Omschrijving: Herhaling van hetzelfde woord of dezelfde woordgroep aan het begin van twee of meer 	opeenvolgende zinnen, zinsdelen of versregels.</a:t>
            </a:r>
          </a:p>
          <a:p>
            <a:endParaRPr lang="nl-NL">
              <a:solidFill>
                <a:schemeClr val="bg1">
                  <a:lumMod val="95000"/>
                </a:schemeClr>
              </a:solidFill>
            </a:endParaRPr>
          </a:p>
          <a:p>
            <a:r>
              <a:rPr lang="nl-NL">
                <a:solidFill>
                  <a:schemeClr val="bg1">
                    <a:lumMod val="95000"/>
                  </a:schemeClr>
                </a:solidFill>
              </a:rPr>
              <a:t>3.	</a:t>
            </a:r>
            <a:r>
              <a:rPr lang="nl-NL" b="1">
                <a:solidFill>
                  <a:srgbClr val="FFFF00"/>
                </a:solidFill>
              </a:rPr>
              <a:t>Antithese</a:t>
            </a:r>
            <a:r>
              <a:rPr lang="nl-NL">
                <a:solidFill>
                  <a:schemeClr val="bg1">
                    <a:lumMod val="95000"/>
                  </a:schemeClr>
                </a:solidFill>
              </a:rPr>
              <a:t>: tegenstelling</a:t>
            </a:r>
          </a:p>
          <a:p>
            <a:r>
              <a:rPr lang="nl-NL">
                <a:solidFill>
                  <a:schemeClr val="bg1">
                    <a:lumMod val="95000"/>
                  </a:schemeClr>
                </a:solidFill>
              </a:rPr>
              <a:t>	Omschrijving: Tegengestelde woorden of tekstelementen worden naast elkaar geplaatst, bv. om de aandacht te 	trekken</a:t>
            </a:r>
          </a:p>
          <a:p>
            <a:endParaRPr lang="nl-NL">
              <a:solidFill>
                <a:schemeClr val="bg1">
                  <a:lumMod val="95000"/>
                </a:schemeClr>
              </a:solidFill>
            </a:endParaRPr>
          </a:p>
          <a:p>
            <a:r>
              <a:rPr lang="nl-NL">
                <a:solidFill>
                  <a:schemeClr val="bg1">
                    <a:lumMod val="95000"/>
                  </a:schemeClr>
                </a:solidFill>
              </a:rPr>
              <a:t>4.	</a:t>
            </a:r>
            <a:r>
              <a:rPr lang="nl-NL" b="1">
                <a:solidFill>
                  <a:srgbClr val="FFFF00"/>
                </a:solidFill>
              </a:rPr>
              <a:t>Apostrofe</a:t>
            </a:r>
            <a:r>
              <a:rPr lang="nl-NL">
                <a:solidFill>
                  <a:schemeClr val="bg1">
                    <a:lumMod val="95000"/>
                  </a:schemeClr>
                </a:solidFill>
              </a:rPr>
              <a:t>: aanspreking personage of zaak</a:t>
            </a:r>
          </a:p>
          <a:p>
            <a:r>
              <a:rPr lang="nl-NL">
                <a:solidFill>
                  <a:schemeClr val="bg1">
                    <a:lumMod val="95000"/>
                  </a:schemeClr>
                </a:solidFill>
              </a:rPr>
              <a:t>	Omschrijving: De schrijver/dichter spreekt een personage toe, ofwel een personage spreekt een afwezig personage/ 	object/ iets abstracts toe </a:t>
            </a:r>
          </a:p>
          <a:p>
            <a:endParaRPr lang="nl-NL">
              <a:solidFill>
                <a:schemeClr val="bg1">
                  <a:lumMod val="95000"/>
                </a:schemeClr>
              </a:solidFill>
            </a:endParaRPr>
          </a:p>
          <a:p>
            <a:r>
              <a:rPr lang="nl-NL">
                <a:solidFill>
                  <a:schemeClr val="bg1">
                    <a:lumMod val="95000"/>
                  </a:schemeClr>
                </a:solidFill>
              </a:rPr>
              <a:t>5.	</a:t>
            </a:r>
            <a:r>
              <a:rPr lang="nl-NL" b="1">
                <a:solidFill>
                  <a:srgbClr val="FFFF00"/>
                </a:solidFill>
              </a:rPr>
              <a:t>Asyndeton</a:t>
            </a:r>
            <a:r>
              <a:rPr lang="nl-NL">
                <a:solidFill>
                  <a:schemeClr val="bg1">
                    <a:lumMod val="95000"/>
                  </a:schemeClr>
                </a:solidFill>
              </a:rPr>
              <a:t>: niet verbonden</a:t>
            </a:r>
          </a:p>
          <a:p>
            <a:r>
              <a:rPr lang="nl-NL">
                <a:solidFill>
                  <a:schemeClr val="bg1">
                    <a:lumMod val="95000"/>
                  </a:schemeClr>
                </a:solidFill>
              </a:rPr>
              <a:t>	Omschrijving: Woorden, woordgroepen of zinnen woorden zonder verbindingswoord achter elkaar geplaatst (effect: 	snelheid, levendigheid, beweeglijkheid)</a:t>
            </a:r>
          </a:p>
        </p:txBody>
      </p:sp>
      <p:pic>
        <p:nvPicPr>
          <p:cNvPr id="8" name="Afbeelding 7">
            <a:hlinkClick r:id="rId2" action="ppaction://hlinksldjump"/>
            <a:extLst>
              <a:ext uri="{FF2B5EF4-FFF2-40B4-BE49-F238E27FC236}">
                <a16:creationId xmlns:a16="http://schemas.microsoft.com/office/drawing/2014/main" id="{668030B9-86AF-4B1A-BAE8-B52A5B95B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0" name="Tijdelijke aanduiding voor voettekst 3">
            <a:extLst>
              <a:ext uri="{FF2B5EF4-FFF2-40B4-BE49-F238E27FC236}">
                <a16:creationId xmlns:a16="http://schemas.microsoft.com/office/drawing/2014/main" id="{409260CC-D1FD-40A2-8B90-B83B06F8E661}"/>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34710582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40</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LESPLAN</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423449"/>
          </a:xfrm>
          <a:prstGeom prst="rect">
            <a:avLst/>
          </a:prstGeom>
          <a:noFill/>
        </p:spPr>
        <p:txBody>
          <a:bodyPr wrap="square" rtlCol="0">
            <a:spAutoFit/>
          </a:bodyPr>
          <a:lstStyle/>
          <a:p>
            <a:pPr>
              <a:lnSpc>
                <a:spcPct val="150000"/>
              </a:lnSpc>
              <a:spcBef>
                <a:spcPts val="1200"/>
              </a:spcBef>
            </a:pPr>
            <a:r>
              <a:rPr lang="nl-NL" sz="1600" u="sng">
                <a:solidFill>
                  <a:srgbClr val="92D050"/>
                </a:solidFill>
              </a:rPr>
              <a:t>Na het lezen: klassengesprek</a:t>
            </a:r>
            <a:r>
              <a:rPr lang="nl-NL" sz="1600">
                <a:solidFill>
                  <a:srgbClr val="92D050"/>
                </a:solidFill>
              </a:rPr>
              <a:t> (± 1 lesuur; groepen van 3): ‘</a:t>
            </a:r>
            <a:r>
              <a:rPr lang="en-US" sz="1600">
                <a:solidFill>
                  <a:srgbClr val="92D050"/>
                </a:solidFill>
              </a:rPr>
              <a:t>Do not stand at my grave … ’ van Mary Elizabeth Frye.</a:t>
            </a:r>
            <a:endParaRPr lang="nl-NL" sz="1600">
              <a:solidFill>
                <a:srgbClr val="92D050"/>
              </a:solidFill>
            </a:endParaRPr>
          </a:p>
        </p:txBody>
      </p:sp>
      <p:sp>
        <p:nvSpPr>
          <p:cNvPr id="2" name="Pijl: omlaag 1">
            <a:hlinkClick r:id="" action="ppaction://noaction"/>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2"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pic>
        <p:nvPicPr>
          <p:cNvPr id="10" name="Afbeelding 9" descr="Do not Stand at my Grave and Weep, Mary Elizabeth Frye ...">
            <a:extLst>
              <a:ext uri="{FF2B5EF4-FFF2-40B4-BE49-F238E27FC236}">
                <a16:creationId xmlns:a16="http://schemas.microsoft.com/office/drawing/2014/main" id="{BE8329CE-745D-4A85-B233-EC1000B9A28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6796" y="1033810"/>
            <a:ext cx="3761804" cy="5712059"/>
          </a:xfrm>
          <a:prstGeom prst="rect">
            <a:avLst/>
          </a:prstGeom>
          <a:noFill/>
          <a:ln>
            <a:noFill/>
          </a:ln>
        </p:spPr>
      </p:pic>
      <p:graphicFrame>
        <p:nvGraphicFramePr>
          <p:cNvPr id="3" name="Tabel 2">
            <a:extLst>
              <a:ext uri="{FF2B5EF4-FFF2-40B4-BE49-F238E27FC236}">
                <a16:creationId xmlns:a16="http://schemas.microsoft.com/office/drawing/2014/main" id="{78CECC87-826B-4D62-9017-CDE59D533043}"/>
              </a:ext>
            </a:extLst>
          </p:cNvPr>
          <p:cNvGraphicFramePr>
            <a:graphicFrameLocks noGrp="1"/>
          </p:cNvGraphicFramePr>
          <p:nvPr>
            <p:extLst>
              <p:ext uri="{D42A27DB-BD31-4B8C-83A1-F6EECF244321}">
                <p14:modId xmlns:p14="http://schemas.microsoft.com/office/powerpoint/2010/main" val="108149176"/>
              </p:ext>
            </p:extLst>
          </p:nvPr>
        </p:nvGraphicFramePr>
        <p:xfrm>
          <a:off x="4252087" y="1042685"/>
          <a:ext cx="7488466" cy="3948148"/>
        </p:xfrm>
        <a:graphic>
          <a:graphicData uri="http://schemas.openxmlformats.org/drawingml/2006/table">
            <a:tbl>
              <a:tblPr firstRow="1" firstCol="1" bandRow="1">
                <a:tableStyleId>{5C22544A-7EE6-4342-B048-85BDC9FD1C3A}</a:tableStyleId>
              </a:tblPr>
              <a:tblGrid>
                <a:gridCol w="7488466">
                  <a:extLst>
                    <a:ext uri="{9D8B030D-6E8A-4147-A177-3AD203B41FA5}">
                      <a16:colId xmlns:a16="http://schemas.microsoft.com/office/drawing/2014/main" val="2780975373"/>
                    </a:ext>
                  </a:extLst>
                </a:gridCol>
              </a:tblGrid>
              <a:tr h="658099">
                <a:tc>
                  <a:txBody>
                    <a:bodyPr/>
                    <a:lstStyle/>
                    <a:p>
                      <a:pPr marL="457200">
                        <a:lnSpc>
                          <a:spcPct val="107000"/>
                        </a:lnSpc>
                        <a:spcAft>
                          <a:spcPts val="800"/>
                        </a:spcAft>
                      </a:pPr>
                      <a:r>
                        <a:rPr lang="nl-NL" sz="1600">
                          <a:effectLst/>
                        </a:rPr>
                        <a:t>Vind je dat hierin ook het Stoïcijnse gedachtengoed zoals je dat tot nu toe hebt leren kennen terug te zien is? Verklaar je antwoord.</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0319385"/>
                  </a:ext>
                </a:extLst>
              </a:tr>
              <a:tr h="3290049">
                <a:tc>
                  <a:txBody>
                    <a:bodyPr/>
                    <a:lstStyle/>
                    <a:p>
                      <a:pPr marL="457200">
                        <a:lnSpc>
                          <a:spcPct val="107000"/>
                        </a:lnSpc>
                      </a:pPr>
                      <a:r>
                        <a:rPr lang="nl-NL" sz="1600">
                          <a:effectLst/>
                        </a:rPr>
                        <a:t> </a:t>
                      </a:r>
                    </a:p>
                    <a:p>
                      <a:pPr marL="457200">
                        <a:lnSpc>
                          <a:spcPct val="107000"/>
                        </a:lnSpc>
                      </a:pPr>
                      <a:r>
                        <a:rPr lang="nl-NL" sz="1600">
                          <a:effectLst/>
                        </a:rPr>
                        <a:t> </a:t>
                      </a:r>
                    </a:p>
                    <a:p>
                      <a:pPr marL="457200">
                        <a:lnSpc>
                          <a:spcPct val="107000"/>
                        </a:lnSpc>
                      </a:pPr>
                      <a:r>
                        <a:rPr lang="nl-NL" sz="1600">
                          <a:effectLst/>
                        </a:rPr>
                        <a:t> </a:t>
                      </a:r>
                    </a:p>
                    <a:p>
                      <a:pPr marL="457200">
                        <a:lnSpc>
                          <a:spcPct val="107000"/>
                        </a:lnSpc>
                      </a:pPr>
                      <a:r>
                        <a:rPr lang="nl-NL" sz="1600">
                          <a:effectLst/>
                        </a:rPr>
                        <a:t> </a:t>
                      </a:r>
                    </a:p>
                    <a:p>
                      <a:pPr marL="457200">
                        <a:lnSpc>
                          <a:spcPct val="107000"/>
                        </a:lnSpc>
                      </a:pPr>
                      <a:r>
                        <a:rPr lang="nl-NL" sz="1600">
                          <a:effectLst/>
                        </a:rPr>
                        <a:t> </a:t>
                      </a:r>
                    </a:p>
                    <a:p>
                      <a:pPr marL="457200">
                        <a:lnSpc>
                          <a:spcPct val="107000"/>
                        </a:lnSpc>
                      </a:pPr>
                      <a:r>
                        <a:rPr lang="nl-NL" sz="1600">
                          <a:effectLst/>
                        </a:rPr>
                        <a:t> </a:t>
                      </a:r>
                    </a:p>
                    <a:p>
                      <a:pPr marL="457200">
                        <a:lnSpc>
                          <a:spcPct val="107000"/>
                        </a:lnSpc>
                        <a:spcAft>
                          <a:spcPts val="80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8513899"/>
                  </a:ext>
                </a:extLst>
              </a:tr>
            </a:tbl>
          </a:graphicData>
        </a:graphic>
      </p:graphicFrame>
    </p:spTree>
    <p:extLst>
      <p:ext uri="{BB962C8B-B14F-4D97-AF65-F5344CB8AC3E}">
        <p14:creationId xmlns:p14="http://schemas.microsoft.com/office/powerpoint/2010/main" val="3647571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41</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LESPLAN</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5724644"/>
          </a:xfrm>
          <a:prstGeom prst="rect">
            <a:avLst/>
          </a:prstGeom>
          <a:noFill/>
        </p:spPr>
        <p:txBody>
          <a:bodyPr wrap="square" rtlCol="0">
            <a:spAutoFit/>
          </a:bodyPr>
          <a:lstStyle/>
          <a:p>
            <a:pPr>
              <a:lnSpc>
                <a:spcPct val="150000"/>
              </a:lnSpc>
              <a:spcBef>
                <a:spcPts val="1200"/>
              </a:spcBef>
            </a:pPr>
            <a:r>
              <a:rPr lang="nl-NL" sz="1600" u="sng">
                <a:solidFill>
                  <a:srgbClr val="92D050"/>
                </a:solidFill>
              </a:rPr>
              <a:t>Na het lezen: klassengesprek</a:t>
            </a:r>
            <a:r>
              <a:rPr lang="nl-NL" sz="1600">
                <a:solidFill>
                  <a:srgbClr val="92D050"/>
                </a:solidFill>
              </a:rPr>
              <a:t> (± 1 lesuur; groepen van 3): Stockdale</a:t>
            </a:r>
          </a:p>
          <a:p>
            <a:pPr>
              <a:spcBef>
                <a:spcPts val="1200"/>
              </a:spcBef>
            </a:pPr>
            <a:r>
              <a:rPr lang="nl-NL" sz="1600">
                <a:solidFill>
                  <a:schemeClr val="accent4">
                    <a:lumMod val="20000"/>
                    <a:lumOff val="80000"/>
                  </a:schemeClr>
                </a:solidFill>
              </a:rPr>
              <a:t>Stockdale-paradox</a:t>
            </a:r>
          </a:p>
          <a:p>
            <a:pPr>
              <a:spcBef>
                <a:spcPts val="1200"/>
              </a:spcBef>
            </a:pPr>
            <a:r>
              <a:rPr lang="nl-NL" sz="1600">
                <a:solidFill>
                  <a:schemeClr val="accent4">
                    <a:lumMod val="20000"/>
                    <a:lumOff val="80000"/>
                  </a:schemeClr>
                </a:solidFill>
              </a:rPr>
              <a:t>De Stockdale-paradox is vernoemd naar James Stockdale, een Amerikaanse officier die acht jaar in krijgsgevangenschap zat tijdens de Vietnamoorlog. Het beschrijft de ogenschijnlijke tegenstelling tussen aan de ene kant vertrouwen moeten houden (in een goede afloop) en aan de andere kant de harde feiten onder ogen moeten kunnen zien.</a:t>
            </a:r>
          </a:p>
          <a:p>
            <a:pPr>
              <a:spcBef>
                <a:spcPts val="1200"/>
              </a:spcBef>
            </a:pPr>
            <a:r>
              <a:rPr lang="nl-NL" sz="1600">
                <a:solidFill>
                  <a:schemeClr val="accent4">
                    <a:lumMod val="20000"/>
                    <a:lumOff val="80000"/>
                  </a:schemeClr>
                </a:solidFill>
              </a:rPr>
              <a:t>Jim Collins beschreef deze paradox voor het eerst in zijn boek ''Good to Great''. Officier Stockdale zat gevangen in Vietnam en werd gemarteld. Uiteindelijk zat hij 8 jaar gevangen, waarvan het grootste deel in eenzame opsluiting.</a:t>
            </a:r>
          </a:p>
          <a:p>
            <a:pPr>
              <a:spcBef>
                <a:spcPts val="1200"/>
              </a:spcBef>
            </a:pPr>
            <a:r>
              <a:rPr lang="nl-NL" sz="1600">
                <a:solidFill>
                  <a:schemeClr val="accent4">
                    <a:lumMod val="20000"/>
                    <a:lumOff val="80000"/>
                  </a:schemeClr>
                </a:solidFill>
              </a:rPr>
              <a:t>Jim Collins beschrijft dat James Stockdale nooit heeft getwijfeld aan een uiteindelijke bevrijding en de overwinning, maar dat hij dit op een andere manier deed dan zijn celgenoten. Stockdale beschrijft dat celgenoten die het niet hadden gered, veel te optimistisch waren. Zij zeiden bijvoorbeeld tegen zichzelf: ''Met Kerst ben ik vrij'' of ''Met Pasen is alles goed en zijn we hier weg''. Uiteindelijk bleken deze optimistische voorspellingen niet uit te komen en stierven een aantal van zijn celgenoten als gevolg van pure wanhoop.</a:t>
            </a:r>
          </a:p>
          <a:p>
            <a:pPr>
              <a:spcBef>
                <a:spcPts val="1200"/>
              </a:spcBef>
            </a:pPr>
            <a:r>
              <a:rPr lang="nl-NL" sz="1600">
                <a:solidFill>
                  <a:schemeClr val="accent4">
                    <a:lumMod val="20000"/>
                    <a:lumOff val="80000"/>
                  </a:schemeClr>
                </a:solidFill>
              </a:rPr>
              <a:t>Volgens Stockdale moet je het vertrouwen dat je uiteindelijk zult overwinnen nooit verliezen maar mag je dit niet verwarren met de discipline om de keiharde werkelijkheid onder ogen te zien. In andere woorden is optimisme onontbeerlijk maar ook gevaarlijk omdat het de waarheid kan vertroebelen, en is het daarom belangrijk om de realiteit nooit uit het oog te verliezen.</a:t>
            </a:r>
          </a:p>
          <a:p>
            <a:pPr>
              <a:spcBef>
                <a:spcPts val="1200"/>
              </a:spcBef>
            </a:pPr>
            <a:r>
              <a:rPr lang="nl-NL" sz="1600">
                <a:solidFill>
                  <a:schemeClr val="accent4">
                    <a:lumMod val="20000"/>
                    <a:lumOff val="80000"/>
                  </a:schemeClr>
                </a:solidFill>
              </a:rPr>
              <a:t>Tegenwoordig wordt de Stockdale-paradox nog steeds gebruikt voor bijvoorbeeld succesvol management. Positivisme is goed, maar negeer de realiteit niet. Er is dus geen keuze tussen optimisme óf realiteit. Beiden zijn nodig en de tegenstelling tussen deze twee zaken dien je ''te managen' om er uiteindelijk een balans in te vinden.</a:t>
            </a:r>
          </a:p>
          <a:p>
            <a:pPr>
              <a:spcBef>
                <a:spcPts val="1200"/>
              </a:spcBef>
            </a:pPr>
            <a:r>
              <a:rPr lang="nl-NL" sz="1600">
                <a:solidFill>
                  <a:schemeClr val="accent4">
                    <a:lumMod val="20000"/>
                    <a:lumOff val="80000"/>
                  </a:schemeClr>
                </a:solidFill>
              </a:rPr>
              <a:t>Bekijk ook </a:t>
            </a:r>
            <a:r>
              <a:rPr lang="nl-NL" sz="1600">
                <a:solidFill>
                  <a:schemeClr val="accent4">
                    <a:lumMod val="20000"/>
                    <a:lumOff val="80000"/>
                  </a:schemeClr>
                </a:solidFill>
                <a:hlinkClick r:id="rId2"/>
              </a:rPr>
              <a:t>https://www.youtube.com/watch?v=FpgLAuZdutM</a:t>
            </a:r>
            <a:endParaRPr lang="nl-NL" sz="1600">
              <a:solidFill>
                <a:schemeClr val="accent4">
                  <a:lumMod val="20000"/>
                  <a:lumOff val="80000"/>
                </a:schemeClr>
              </a:solidFill>
            </a:endParaRPr>
          </a:p>
        </p:txBody>
      </p:sp>
      <p:sp>
        <p:nvSpPr>
          <p:cNvPr id="2" name="Pijl: omlaag 1">
            <a:hlinkClick r:id="" action="ppaction://noaction"/>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301151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42</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LESPLAN</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861774"/>
          </a:xfrm>
          <a:prstGeom prst="rect">
            <a:avLst/>
          </a:prstGeom>
          <a:noFill/>
        </p:spPr>
        <p:txBody>
          <a:bodyPr wrap="square" rtlCol="0">
            <a:spAutoFit/>
          </a:bodyPr>
          <a:lstStyle/>
          <a:p>
            <a:pPr>
              <a:lnSpc>
                <a:spcPct val="150000"/>
              </a:lnSpc>
              <a:spcBef>
                <a:spcPts val="1200"/>
              </a:spcBef>
            </a:pPr>
            <a:r>
              <a:rPr lang="nl-NL" sz="1600" u="sng">
                <a:solidFill>
                  <a:srgbClr val="92D050"/>
                </a:solidFill>
              </a:rPr>
              <a:t>Na het lezen: klassengesprek</a:t>
            </a:r>
            <a:r>
              <a:rPr lang="nl-NL" sz="1600">
                <a:solidFill>
                  <a:srgbClr val="92D050"/>
                </a:solidFill>
              </a:rPr>
              <a:t> (± 1 lesuur): Stockdale</a:t>
            </a:r>
          </a:p>
          <a:p>
            <a:pPr>
              <a:spcBef>
                <a:spcPts val="1200"/>
              </a:spcBef>
            </a:pPr>
            <a:endParaRPr lang="nl-NL" sz="1600">
              <a:solidFill>
                <a:schemeClr val="accent4">
                  <a:lumMod val="20000"/>
                  <a:lumOff val="80000"/>
                </a:schemeClr>
              </a:solidFill>
            </a:endParaRPr>
          </a:p>
        </p:txBody>
      </p:sp>
      <p:sp>
        <p:nvSpPr>
          <p:cNvPr id="2" name="Pijl: omlaag 1">
            <a:hlinkClick r:id="" action="ppaction://noaction"/>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2"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graphicFrame>
        <p:nvGraphicFramePr>
          <p:cNvPr id="4" name="Tabel 3">
            <a:extLst>
              <a:ext uri="{FF2B5EF4-FFF2-40B4-BE49-F238E27FC236}">
                <a16:creationId xmlns:a16="http://schemas.microsoft.com/office/drawing/2014/main" id="{8704C643-EB02-4017-BBBC-99E5E5F51010}"/>
              </a:ext>
            </a:extLst>
          </p:cNvPr>
          <p:cNvGraphicFramePr>
            <a:graphicFrameLocks noGrp="1"/>
          </p:cNvGraphicFramePr>
          <p:nvPr>
            <p:extLst>
              <p:ext uri="{D42A27DB-BD31-4B8C-83A1-F6EECF244321}">
                <p14:modId xmlns:p14="http://schemas.microsoft.com/office/powerpoint/2010/main" val="1899149605"/>
              </p:ext>
            </p:extLst>
          </p:nvPr>
        </p:nvGraphicFramePr>
        <p:xfrm>
          <a:off x="179998" y="1080000"/>
          <a:ext cx="8168474" cy="5355765"/>
        </p:xfrm>
        <a:graphic>
          <a:graphicData uri="http://schemas.openxmlformats.org/drawingml/2006/table">
            <a:tbl>
              <a:tblPr firstRow="1" firstCol="1" bandRow="1">
                <a:tableStyleId>{5C22544A-7EE6-4342-B048-85BDC9FD1C3A}</a:tableStyleId>
              </a:tblPr>
              <a:tblGrid>
                <a:gridCol w="8168474">
                  <a:extLst>
                    <a:ext uri="{9D8B030D-6E8A-4147-A177-3AD203B41FA5}">
                      <a16:colId xmlns:a16="http://schemas.microsoft.com/office/drawing/2014/main" val="4030389642"/>
                    </a:ext>
                  </a:extLst>
                </a:gridCol>
              </a:tblGrid>
              <a:tr h="729102">
                <a:tc>
                  <a:txBody>
                    <a:bodyPr/>
                    <a:lstStyle/>
                    <a:p>
                      <a:pPr>
                        <a:lnSpc>
                          <a:spcPct val="107000"/>
                        </a:lnSpc>
                        <a:spcAft>
                          <a:spcPts val="800"/>
                        </a:spcAft>
                      </a:pPr>
                      <a:r>
                        <a:rPr lang="nl-NL" sz="1600">
                          <a:effectLst/>
                        </a:rPr>
                        <a:t>James Stockdale heeft tijdens zijn krijgsgevangenschap veel gelezen in het Enchiridion (‘Zakboekje’) van de Stoïcijnse filosoof Epictetus. Hoe zal dat hem geholpen hebben tijdens die krijgsgevangenschap?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5857474"/>
                  </a:ext>
                </a:extLst>
              </a:tr>
              <a:tr h="2167660">
                <a:tc>
                  <a:txBody>
                    <a:bodyPr/>
                    <a:lstStyle/>
                    <a:p>
                      <a:pPr>
                        <a:lnSpc>
                          <a:spcPct val="107000"/>
                        </a:lnSpc>
                        <a:spcAft>
                          <a:spcPts val="800"/>
                        </a:spcAft>
                      </a:pPr>
                      <a:r>
                        <a:rPr lang="nl-NL" sz="1600">
                          <a:effectLst/>
                        </a:rPr>
                        <a:t> </a:t>
                      </a:r>
                    </a:p>
                    <a:p>
                      <a:pPr>
                        <a:lnSpc>
                          <a:spcPct val="107000"/>
                        </a:lnSpc>
                        <a:spcAft>
                          <a:spcPts val="800"/>
                        </a:spcAft>
                      </a:pPr>
                      <a:r>
                        <a:rPr lang="nl-NL" sz="1600">
                          <a:effectLst/>
                        </a:rPr>
                        <a:t> </a:t>
                      </a:r>
                    </a:p>
                    <a:p>
                      <a:pPr>
                        <a:lnSpc>
                          <a:spcPct val="107000"/>
                        </a:lnSpc>
                        <a:spcAft>
                          <a:spcPts val="800"/>
                        </a:spcAft>
                      </a:pPr>
                      <a:r>
                        <a:rPr lang="nl-NL" sz="1600">
                          <a:effectLst/>
                        </a:rPr>
                        <a:t> </a:t>
                      </a:r>
                    </a:p>
                    <a:p>
                      <a:pPr>
                        <a:lnSpc>
                          <a:spcPct val="107000"/>
                        </a:lnSpc>
                        <a:spcAft>
                          <a:spcPts val="800"/>
                        </a:spcAft>
                      </a:pPr>
                      <a:r>
                        <a:rPr lang="nl-NL" sz="1600">
                          <a:effectLst/>
                        </a:rPr>
                        <a:t> </a:t>
                      </a:r>
                    </a:p>
                    <a:p>
                      <a:pPr>
                        <a:lnSpc>
                          <a:spcPct val="107000"/>
                        </a:lnSpc>
                        <a:spcAft>
                          <a:spcPts val="800"/>
                        </a:spcAft>
                      </a:pPr>
                      <a:r>
                        <a:rPr lang="nl-NL" sz="1600">
                          <a:effectLst/>
                        </a:rPr>
                        <a:t> </a:t>
                      </a:r>
                    </a:p>
                    <a:p>
                      <a:pPr>
                        <a:lnSpc>
                          <a:spcPct val="107000"/>
                        </a:lnSpc>
                        <a:spcAft>
                          <a:spcPts val="80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6704432"/>
                  </a:ext>
                </a:extLst>
              </a:tr>
              <a:tr h="235757">
                <a:tc>
                  <a:txBody>
                    <a:bodyPr/>
                    <a:lstStyle/>
                    <a:p>
                      <a:pPr>
                        <a:lnSpc>
                          <a:spcPct val="107000"/>
                        </a:lnSpc>
                        <a:spcAft>
                          <a:spcPts val="800"/>
                        </a:spcAft>
                      </a:pPr>
                      <a:r>
                        <a:rPr lang="nl-NL" sz="1600">
                          <a:effectLst/>
                        </a:rPr>
                        <a:t>Leg uit dat teveel optimisme niet past binnen het Stoïcijnse gedachtengoed.</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5319156"/>
                  </a:ext>
                </a:extLst>
              </a:tr>
              <a:tr h="2167660">
                <a:tc>
                  <a:txBody>
                    <a:bodyPr/>
                    <a:lstStyle/>
                    <a:p>
                      <a:pPr>
                        <a:lnSpc>
                          <a:spcPct val="107000"/>
                        </a:lnSpc>
                        <a:spcAft>
                          <a:spcPts val="800"/>
                        </a:spcAft>
                      </a:pPr>
                      <a:r>
                        <a:rPr lang="nl-NL" sz="1600">
                          <a:effectLst/>
                        </a:rPr>
                        <a:t> </a:t>
                      </a:r>
                    </a:p>
                    <a:p>
                      <a:pPr>
                        <a:lnSpc>
                          <a:spcPct val="107000"/>
                        </a:lnSpc>
                        <a:spcAft>
                          <a:spcPts val="800"/>
                        </a:spcAft>
                      </a:pPr>
                      <a:r>
                        <a:rPr lang="nl-NL" sz="1600">
                          <a:effectLst/>
                        </a:rPr>
                        <a:t> </a:t>
                      </a:r>
                    </a:p>
                    <a:p>
                      <a:pPr>
                        <a:lnSpc>
                          <a:spcPct val="107000"/>
                        </a:lnSpc>
                        <a:spcAft>
                          <a:spcPts val="800"/>
                        </a:spcAft>
                      </a:pPr>
                      <a:r>
                        <a:rPr lang="nl-NL" sz="1600">
                          <a:effectLst/>
                        </a:rPr>
                        <a:t> </a:t>
                      </a:r>
                    </a:p>
                    <a:p>
                      <a:pPr>
                        <a:lnSpc>
                          <a:spcPct val="107000"/>
                        </a:lnSpc>
                        <a:spcAft>
                          <a:spcPts val="800"/>
                        </a:spcAft>
                      </a:pPr>
                      <a:r>
                        <a:rPr lang="nl-NL" sz="1600">
                          <a:effectLst/>
                        </a:rPr>
                        <a:t> </a:t>
                      </a:r>
                    </a:p>
                    <a:p>
                      <a:pPr>
                        <a:lnSpc>
                          <a:spcPct val="107000"/>
                        </a:lnSpc>
                        <a:spcAft>
                          <a:spcPts val="800"/>
                        </a:spcAft>
                      </a:pPr>
                      <a:r>
                        <a:rPr lang="nl-NL" sz="1600">
                          <a:effectLst/>
                        </a:rPr>
                        <a:t> </a:t>
                      </a:r>
                    </a:p>
                    <a:p>
                      <a:pPr>
                        <a:lnSpc>
                          <a:spcPct val="107000"/>
                        </a:lnSpc>
                        <a:spcAft>
                          <a:spcPts val="80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3704113"/>
                  </a:ext>
                </a:extLst>
              </a:tr>
            </a:tbl>
          </a:graphicData>
        </a:graphic>
      </p:graphicFrame>
    </p:spTree>
    <p:extLst>
      <p:ext uri="{BB962C8B-B14F-4D97-AF65-F5344CB8AC3E}">
        <p14:creationId xmlns:p14="http://schemas.microsoft.com/office/powerpoint/2010/main" val="11859636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43</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LESPLAN</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5816977"/>
          </a:xfrm>
          <a:prstGeom prst="rect">
            <a:avLst/>
          </a:prstGeom>
          <a:noFill/>
        </p:spPr>
        <p:txBody>
          <a:bodyPr wrap="square" rtlCol="0">
            <a:spAutoFit/>
          </a:bodyPr>
          <a:lstStyle/>
          <a:p>
            <a:pPr>
              <a:lnSpc>
                <a:spcPct val="150000"/>
              </a:lnSpc>
              <a:spcBef>
                <a:spcPts val="1200"/>
              </a:spcBef>
            </a:pPr>
            <a:r>
              <a:rPr lang="nl-NL" sz="1600" u="sng">
                <a:solidFill>
                  <a:srgbClr val="92D050"/>
                </a:solidFill>
              </a:rPr>
              <a:t>Na het lezen: klassengesprek</a:t>
            </a:r>
            <a:r>
              <a:rPr lang="nl-NL" sz="1600">
                <a:solidFill>
                  <a:srgbClr val="92D050"/>
                </a:solidFill>
              </a:rPr>
              <a:t> (± 1 lesuur; groepen van 3): Mark Tuitert</a:t>
            </a:r>
          </a:p>
          <a:p>
            <a:pPr>
              <a:spcBef>
                <a:spcPts val="1200"/>
              </a:spcBef>
            </a:pPr>
            <a:r>
              <a:rPr lang="nl-NL" sz="1600">
                <a:solidFill>
                  <a:schemeClr val="accent2">
                    <a:lumMod val="60000"/>
                    <a:lumOff val="40000"/>
                  </a:schemeClr>
                </a:solidFill>
              </a:rPr>
              <a:t>Seneca: ‘Niet voor school leren wij, maar voor het leven’</a:t>
            </a:r>
          </a:p>
          <a:p>
            <a:pPr>
              <a:spcBef>
                <a:spcPts val="1200"/>
              </a:spcBef>
            </a:pPr>
            <a:r>
              <a:rPr lang="nl-NL" sz="1600">
                <a:solidFill>
                  <a:schemeClr val="accent2">
                    <a:lumMod val="60000"/>
                    <a:lumOff val="40000"/>
                  </a:schemeClr>
                </a:solidFill>
              </a:rPr>
              <a:t>Levenslessen Dit heeft Mark Tuitert geleerd van Seneca over winnen. </a:t>
            </a:r>
          </a:p>
          <a:p>
            <a:pPr>
              <a:spcBef>
                <a:spcPts val="1200"/>
              </a:spcBef>
            </a:pPr>
            <a:r>
              <a:rPr lang="nl-NL" sz="1400">
                <a:solidFill>
                  <a:schemeClr val="accent4">
                    <a:lumMod val="20000"/>
                    <a:lumOff val="80000"/>
                  </a:schemeClr>
                </a:solidFill>
              </a:rPr>
              <a:t>Laatst mocht ik een speech houden bij de diploma-uitreiking op een school. De leerlingen waren natuurlijk hartstikke blij met hun papiertje. Maar uiteindelijk gaat het daar niet om. Daarover ging m’n peptalk. </a:t>
            </a:r>
          </a:p>
          <a:p>
            <a:pPr>
              <a:spcBef>
                <a:spcPts val="1200"/>
              </a:spcBef>
            </a:pPr>
            <a:r>
              <a:rPr lang="nl-NL" sz="1400">
                <a:solidFill>
                  <a:schemeClr val="accent4">
                    <a:lumMod val="20000"/>
                    <a:lumOff val="80000"/>
                  </a:schemeClr>
                </a:solidFill>
              </a:rPr>
              <a:t>„Je kunt pas presteren als je géén prestatiedruk voelt. Je wordt niet vanzelf gelukkig wanneer je de hele dag op Instagram laat zien hoe fantastisch jouw leven is. Jonge mensen leven onder immense druk: van hun peer group, zichzelf, hun ouders, hun opleiding, social media. Ze móéten van alles. De keuze is reuze. Vanuit mijn ervaring als topsporter kan ik erover meepraten. Eindeloos trainen om te winnen. Zware druk voelen als je verliest. Nóg harder trainen. Een jaar of vijftien geleden heb ik het werk van de stoïcijnse filosofen ontdekt. Dat heeft me de mentale kracht gebracht die ik nog miste bij mijn fysieke prestaties. Ik dacht ooit: stoïcijns, dat is emotieloos, nuchter, kil. Niks voor een topsporter: die wil vlammen, knallen, kampioen worden… Totdat ik de brieven van Seneca las. Stoïcijns betekent: als je wilt winnen, moet je helemaal niet bezig zijn met winnen. Je moet niet focussen op wát je presteert, maar hóé je presteert. De echte helden in de sport hebben een stoïcijnse mindset, ook al zullen de meesten dat zelf niet zo noemen. Sporters als Marit Bouwmeester en Femke Bol kun je niet gauw op stoere praatjes betrappen. Annemiek van Vleuten maakte op de Spelen van Rio in 2016 een verschrikkelijke val in een tijdrit. Mentaal en uiteindelijk ook fysiek kwam ze er veel sterker uit. Haar grote successen kwamen na haar val. Mannen als Marcus Aurelius en Seneca waren machtige kerels, echt mannetjes. Wat ze schreven, ontstond niet in een kalm, mediterend bestaan. Het waren politieke topsporters. Hun stoïcijnse opvattingen waren een manier om te overleven, het was een vorm van zelfbescherming bij al hun dadendrang. ‘Macht uitoefenen om de macht’ is geen effectieve manier om jezelf staande te houden. ‘Winnen om te winnen’ lukt zelden. Hoe dan wel? Je moet bij jezelf ontdekken hóé je het beste presteert, hóé je kunt genieten van je inspanningen, hóé het zwaarste fysieke werk je mentaal zo min mogelijk moeite kost. Dat is wat ik ook probeer over te dragen aan onze kinderen. Ons zoontje van acht wil altijd winnen. Na de voetbaltraining zie ik al aan z’n gezicht hoe het oefenpartijtje is afgelopen. Boos kijken wanneer hij verloren heeft. Dat verdwijnt wanneer ik hem vraag: ‘Hoe heb je zelf gespeeld, heb je nog mooie passes gegeven? Dán komen de enthousiaste verhalen los. Als je louter speelt om te winnen, verlies je het plezier en win je eigenlijk nooit.</a:t>
            </a:r>
          </a:p>
          <a:p>
            <a:pPr>
              <a:spcBef>
                <a:spcPts val="1200"/>
              </a:spcBef>
            </a:pPr>
            <a:r>
              <a:rPr lang="nl-NL" sz="1400">
                <a:solidFill>
                  <a:schemeClr val="accent4">
                    <a:lumMod val="20000"/>
                    <a:lumOff val="80000"/>
                  </a:schemeClr>
                </a:solidFill>
              </a:rPr>
              <a:t>Bekijk ook Mark Tuiterts webpagina  </a:t>
            </a:r>
            <a:r>
              <a:rPr lang="nl-NL" sz="1400">
                <a:solidFill>
                  <a:schemeClr val="accent4">
                    <a:lumMod val="20000"/>
                    <a:lumOff val="80000"/>
                  </a:schemeClr>
                </a:solidFill>
                <a:hlinkClick r:id="rId2"/>
              </a:rPr>
              <a:t>https://marktuitert.nl/stoicijnse-mindset-en-filosofie</a:t>
            </a:r>
            <a:endParaRPr lang="nl-NL" sz="1400">
              <a:solidFill>
                <a:schemeClr val="accent4">
                  <a:lumMod val="20000"/>
                  <a:lumOff val="80000"/>
                </a:schemeClr>
              </a:solidFill>
            </a:endParaRPr>
          </a:p>
        </p:txBody>
      </p:sp>
      <p:sp>
        <p:nvSpPr>
          <p:cNvPr id="2" name="Pijl: omlaag 1">
            <a:hlinkClick r:id="" action="ppaction://noaction"/>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pic>
        <p:nvPicPr>
          <p:cNvPr id="3" name="Afbeelding 2">
            <a:extLst>
              <a:ext uri="{FF2B5EF4-FFF2-40B4-BE49-F238E27FC236}">
                <a16:creationId xmlns:a16="http://schemas.microsoft.com/office/drawing/2014/main" id="{7A43546E-CA33-4372-A86C-FFE05850E27E}"/>
              </a:ext>
            </a:extLst>
          </p:cNvPr>
          <p:cNvPicPr>
            <a:picLocks noChangeAspect="1"/>
          </p:cNvPicPr>
          <p:nvPr/>
        </p:nvPicPr>
        <p:blipFill>
          <a:blip r:embed="rId5"/>
          <a:stretch>
            <a:fillRect/>
          </a:stretch>
        </p:blipFill>
        <p:spPr>
          <a:xfrm>
            <a:off x="10350629" y="621827"/>
            <a:ext cx="1456721" cy="1236377"/>
          </a:xfrm>
          <a:prstGeom prst="rect">
            <a:avLst/>
          </a:prstGeom>
        </p:spPr>
      </p:pic>
      <p:pic>
        <p:nvPicPr>
          <p:cNvPr id="16" name="Afbeelding 15">
            <a:extLst>
              <a:ext uri="{FF2B5EF4-FFF2-40B4-BE49-F238E27FC236}">
                <a16:creationId xmlns:a16="http://schemas.microsoft.com/office/drawing/2014/main" id="{72A30214-B9B8-44F4-A47D-F9A573CA9BF2}"/>
              </a:ext>
            </a:extLst>
          </p:cNvPr>
          <p:cNvPicPr>
            <a:picLocks noChangeAspect="1"/>
          </p:cNvPicPr>
          <p:nvPr/>
        </p:nvPicPr>
        <p:blipFill rotWithShape="1">
          <a:blip r:embed="rId6"/>
          <a:srcRect l="3410" t="6378" r="4109" b="5780"/>
          <a:stretch/>
        </p:blipFill>
        <p:spPr>
          <a:xfrm>
            <a:off x="6565392" y="621827"/>
            <a:ext cx="1344168" cy="1233609"/>
          </a:xfrm>
          <a:prstGeom prst="rect">
            <a:avLst/>
          </a:prstGeom>
        </p:spPr>
      </p:pic>
      <p:pic>
        <p:nvPicPr>
          <p:cNvPr id="17" name="Afbeelding 16">
            <a:extLst>
              <a:ext uri="{FF2B5EF4-FFF2-40B4-BE49-F238E27FC236}">
                <a16:creationId xmlns:a16="http://schemas.microsoft.com/office/drawing/2014/main" id="{61BCEEA1-6319-4A1C-A9B1-BC37E135B235}"/>
              </a:ext>
            </a:extLst>
          </p:cNvPr>
          <p:cNvPicPr>
            <a:picLocks noChangeAspect="1"/>
          </p:cNvPicPr>
          <p:nvPr/>
        </p:nvPicPr>
        <p:blipFill>
          <a:blip r:embed="rId7"/>
          <a:stretch>
            <a:fillRect/>
          </a:stretch>
        </p:blipFill>
        <p:spPr>
          <a:xfrm>
            <a:off x="8407631" y="621827"/>
            <a:ext cx="1833649" cy="1239103"/>
          </a:xfrm>
          <a:prstGeom prst="rect">
            <a:avLst/>
          </a:prstGeom>
        </p:spPr>
      </p:pic>
    </p:spTree>
    <p:extLst>
      <p:ext uri="{BB962C8B-B14F-4D97-AF65-F5344CB8AC3E}">
        <p14:creationId xmlns:p14="http://schemas.microsoft.com/office/powerpoint/2010/main" val="7799804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44</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LESPLAN</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861774"/>
          </a:xfrm>
          <a:prstGeom prst="rect">
            <a:avLst/>
          </a:prstGeom>
          <a:noFill/>
        </p:spPr>
        <p:txBody>
          <a:bodyPr wrap="square" rtlCol="0">
            <a:spAutoFit/>
          </a:bodyPr>
          <a:lstStyle/>
          <a:p>
            <a:pPr>
              <a:lnSpc>
                <a:spcPct val="150000"/>
              </a:lnSpc>
              <a:spcBef>
                <a:spcPts val="1200"/>
              </a:spcBef>
            </a:pPr>
            <a:r>
              <a:rPr lang="nl-NL" sz="1600" u="sng">
                <a:solidFill>
                  <a:srgbClr val="92D050"/>
                </a:solidFill>
              </a:rPr>
              <a:t>Na het lezen: klassengesprek</a:t>
            </a:r>
            <a:r>
              <a:rPr lang="nl-NL" sz="1600">
                <a:solidFill>
                  <a:srgbClr val="92D050"/>
                </a:solidFill>
              </a:rPr>
              <a:t> (± 1 lesuur): Tuitert</a:t>
            </a:r>
          </a:p>
          <a:p>
            <a:pPr>
              <a:spcBef>
                <a:spcPts val="1200"/>
              </a:spcBef>
            </a:pPr>
            <a:endParaRPr lang="nl-NL" sz="1600">
              <a:solidFill>
                <a:schemeClr val="accent4">
                  <a:lumMod val="20000"/>
                  <a:lumOff val="80000"/>
                </a:schemeClr>
              </a:solidFill>
            </a:endParaRPr>
          </a:p>
        </p:txBody>
      </p:sp>
      <p:sp>
        <p:nvSpPr>
          <p:cNvPr id="2" name="Pijl: omlaag 1">
            <a:hlinkClick r:id="" action="ppaction://noaction"/>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2"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graphicFrame>
        <p:nvGraphicFramePr>
          <p:cNvPr id="6" name="Tabel 5">
            <a:extLst>
              <a:ext uri="{FF2B5EF4-FFF2-40B4-BE49-F238E27FC236}">
                <a16:creationId xmlns:a16="http://schemas.microsoft.com/office/drawing/2014/main" id="{1B8CD5C5-FDA5-473A-B0C2-009D17BBA5AC}"/>
              </a:ext>
            </a:extLst>
          </p:cNvPr>
          <p:cNvGraphicFramePr>
            <a:graphicFrameLocks noGrp="1"/>
          </p:cNvGraphicFramePr>
          <p:nvPr>
            <p:extLst>
              <p:ext uri="{D42A27DB-BD31-4B8C-83A1-F6EECF244321}">
                <p14:modId xmlns:p14="http://schemas.microsoft.com/office/powerpoint/2010/main" val="3214698859"/>
              </p:ext>
            </p:extLst>
          </p:nvPr>
        </p:nvGraphicFramePr>
        <p:xfrm>
          <a:off x="179998" y="1080000"/>
          <a:ext cx="7973401" cy="5538862"/>
        </p:xfrm>
        <a:graphic>
          <a:graphicData uri="http://schemas.openxmlformats.org/drawingml/2006/table">
            <a:tbl>
              <a:tblPr firstRow="1" firstCol="1" bandRow="1">
                <a:tableStyleId>{5C22544A-7EE6-4342-B048-85BDC9FD1C3A}</a:tableStyleId>
              </a:tblPr>
              <a:tblGrid>
                <a:gridCol w="7973401">
                  <a:extLst>
                    <a:ext uri="{9D8B030D-6E8A-4147-A177-3AD203B41FA5}">
                      <a16:colId xmlns:a16="http://schemas.microsoft.com/office/drawing/2014/main" val="3483104723"/>
                    </a:ext>
                  </a:extLst>
                </a:gridCol>
              </a:tblGrid>
              <a:tr h="803204">
                <a:tc>
                  <a:txBody>
                    <a:bodyPr/>
                    <a:lstStyle/>
                    <a:p>
                      <a:pPr>
                        <a:lnSpc>
                          <a:spcPct val="107000"/>
                        </a:lnSpc>
                        <a:spcAft>
                          <a:spcPts val="800"/>
                        </a:spcAft>
                      </a:pPr>
                      <a:r>
                        <a:rPr lang="nl-NL" sz="1600">
                          <a:effectLst/>
                        </a:rPr>
                        <a:t>Op welke wijze heeft Mark Tuitert baat gehad bij de Stoïcijnse filosofie tijdens zijn topsportcarrière?</a:t>
                      </a:r>
                    </a:p>
                    <a:p>
                      <a:pPr marL="457200">
                        <a:lnSpc>
                          <a:spcPct val="107000"/>
                        </a:lnSpc>
                        <a:spcAft>
                          <a:spcPts val="80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3690661"/>
                  </a:ext>
                </a:extLst>
              </a:tr>
              <a:tr h="1896687">
                <a:tc>
                  <a:txBody>
                    <a:bodyPr/>
                    <a:lstStyle/>
                    <a:p>
                      <a:pPr marL="457200">
                        <a:lnSpc>
                          <a:spcPct val="107000"/>
                        </a:lnSpc>
                      </a:pPr>
                      <a:r>
                        <a:rPr lang="nl-NL" sz="1600">
                          <a:effectLst/>
                        </a:rPr>
                        <a:t> </a:t>
                      </a:r>
                    </a:p>
                    <a:p>
                      <a:pPr marL="457200">
                        <a:lnSpc>
                          <a:spcPct val="107000"/>
                        </a:lnSpc>
                      </a:pPr>
                      <a:r>
                        <a:rPr lang="nl-NL" sz="1600">
                          <a:effectLst/>
                        </a:rPr>
                        <a:t> </a:t>
                      </a:r>
                    </a:p>
                    <a:p>
                      <a:pPr marL="457200">
                        <a:lnSpc>
                          <a:spcPct val="107000"/>
                        </a:lnSpc>
                      </a:pPr>
                      <a:r>
                        <a:rPr lang="nl-NL" sz="1600">
                          <a:effectLst/>
                        </a:rPr>
                        <a:t> </a:t>
                      </a:r>
                    </a:p>
                    <a:p>
                      <a:pPr marL="457200">
                        <a:lnSpc>
                          <a:spcPct val="107000"/>
                        </a:lnSpc>
                      </a:pPr>
                      <a:r>
                        <a:rPr lang="nl-NL" sz="1600">
                          <a:effectLst/>
                        </a:rPr>
                        <a:t> </a:t>
                      </a:r>
                    </a:p>
                    <a:p>
                      <a:pPr marL="457200">
                        <a:lnSpc>
                          <a:spcPct val="107000"/>
                        </a:lnSpc>
                      </a:pPr>
                      <a:r>
                        <a:rPr lang="nl-NL" sz="1600">
                          <a:effectLst/>
                        </a:rPr>
                        <a:t> </a:t>
                      </a:r>
                    </a:p>
                    <a:p>
                      <a:pPr marL="457200">
                        <a:lnSpc>
                          <a:spcPct val="107000"/>
                        </a:lnSpc>
                        <a:spcAft>
                          <a:spcPts val="80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9226757"/>
                  </a:ext>
                </a:extLst>
              </a:tr>
              <a:tr h="803204">
                <a:tc>
                  <a:txBody>
                    <a:bodyPr/>
                    <a:lstStyle/>
                    <a:p>
                      <a:pPr>
                        <a:lnSpc>
                          <a:spcPct val="107000"/>
                        </a:lnSpc>
                        <a:spcAft>
                          <a:spcPts val="800"/>
                        </a:spcAft>
                      </a:pPr>
                      <a:r>
                        <a:rPr lang="nl-NL" sz="1600">
                          <a:effectLst/>
                        </a:rPr>
                        <a:t>Op welke manier kunnen ook niet-topsporters volgens Mark Tuitert profiteren van een Stoïcijnse mindset?</a:t>
                      </a:r>
                    </a:p>
                    <a:p>
                      <a:pPr marL="457200">
                        <a:lnSpc>
                          <a:spcPct val="107000"/>
                        </a:lnSpc>
                        <a:spcAft>
                          <a:spcPts val="80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5910571"/>
                  </a:ext>
                </a:extLst>
              </a:tr>
              <a:tr h="1896687">
                <a:tc>
                  <a:txBody>
                    <a:bodyPr/>
                    <a:lstStyle/>
                    <a:p>
                      <a:pPr marL="457200">
                        <a:lnSpc>
                          <a:spcPct val="107000"/>
                        </a:lnSpc>
                      </a:pPr>
                      <a:r>
                        <a:rPr lang="nl-NL" sz="1600">
                          <a:effectLst/>
                        </a:rPr>
                        <a:t> </a:t>
                      </a:r>
                    </a:p>
                    <a:p>
                      <a:pPr marL="457200">
                        <a:lnSpc>
                          <a:spcPct val="107000"/>
                        </a:lnSpc>
                      </a:pPr>
                      <a:r>
                        <a:rPr lang="nl-NL" sz="1600">
                          <a:effectLst/>
                        </a:rPr>
                        <a:t> </a:t>
                      </a:r>
                    </a:p>
                    <a:p>
                      <a:pPr marL="457200">
                        <a:lnSpc>
                          <a:spcPct val="107000"/>
                        </a:lnSpc>
                      </a:pPr>
                      <a:r>
                        <a:rPr lang="nl-NL" sz="1600">
                          <a:effectLst/>
                        </a:rPr>
                        <a:t> </a:t>
                      </a:r>
                    </a:p>
                    <a:p>
                      <a:pPr marL="457200">
                        <a:lnSpc>
                          <a:spcPct val="107000"/>
                        </a:lnSpc>
                      </a:pPr>
                      <a:r>
                        <a:rPr lang="nl-NL" sz="1600">
                          <a:effectLst/>
                        </a:rPr>
                        <a:t> </a:t>
                      </a:r>
                    </a:p>
                    <a:p>
                      <a:pPr marL="457200">
                        <a:lnSpc>
                          <a:spcPct val="107000"/>
                        </a:lnSpc>
                      </a:pPr>
                      <a:r>
                        <a:rPr lang="nl-NL" sz="1600">
                          <a:effectLst/>
                        </a:rPr>
                        <a:t> </a:t>
                      </a:r>
                    </a:p>
                    <a:p>
                      <a:pPr marL="457200">
                        <a:lnSpc>
                          <a:spcPct val="107000"/>
                        </a:lnSpc>
                        <a:spcAft>
                          <a:spcPts val="80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1223189"/>
                  </a:ext>
                </a:extLst>
              </a:tr>
            </a:tbl>
          </a:graphicData>
        </a:graphic>
      </p:graphicFrame>
    </p:spTree>
    <p:extLst>
      <p:ext uri="{BB962C8B-B14F-4D97-AF65-F5344CB8AC3E}">
        <p14:creationId xmlns:p14="http://schemas.microsoft.com/office/powerpoint/2010/main" val="18994613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45</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LESPLAN</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2229841"/>
          </a:xfrm>
          <a:prstGeom prst="rect">
            <a:avLst/>
          </a:prstGeom>
          <a:noFill/>
        </p:spPr>
        <p:txBody>
          <a:bodyPr wrap="square" rtlCol="0">
            <a:spAutoFit/>
          </a:bodyPr>
          <a:lstStyle/>
          <a:p>
            <a:pPr>
              <a:lnSpc>
                <a:spcPct val="150000"/>
              </a:lnSpc>
              <a:spcBef>
                <a:spcPts val="1200"/>
              </a:spcBef>
            </a:pPr>
            <a:r>
              <a:rPr lang="nl-NL" sz="2800" u="sng">
                <a:solidFill>
                  <a:srgbClr val="92D050"/>
                </a:solidFill>
              </a:rPr>
              <a:t>Na het lezen: klassengesprek</a:t>
            </a:r>
            <a:r>
              <a:rPr lang="nl-NL" sz="2800">
                <a:solidFill>
                  <a:srgbClr val="92D050"/>
                </a:solidFill>
              </a:rPr>
              <a:t> (± 1 lesuur)</a:t>
            </a:r>
          </a:p>
          <a:p>
            <a:pPr marL="342900" indent="-342900">
              <a:lnSpc>
                <a:spcPct val="150000"/>
              </a:lnSpc>
              <a:spcBef>
                <a:spcPts val="1200"/>
              </a:spcBef>
              <a:buFont typeface="Courier New" panose="02070309020205020404" pitchFamily="49" charset="0"/>
              <a:buChar char="o"/>
            </a:pPr>
            <a:r>
              <a:rPr lang="nl-NL" sz="2000">
                <a:solidFill>
                  <a:schemeClr val="accent4">
                    <a:lumMod val="20000"/>
                    <a:lumOff val="80000"/>
                  </a:schemeClr>
                </a:solidFill>
              </a:rPr>
              <a:t>Mogelijkerwijs komen ook nog aan de orde de vraag of Nelson Mandela een stoïcijn was, en de vraag of de Stoa meer een filosofie voor mannen of voor vrouwen is, of dat dat helemaal niet uitmaakt en zelfs een totaal foute vraag is.</a:t>
            </a:r>
          </a:p>
        </p:txBody>
      </p:sp>
      <p:sp>
        <p:nvSpPr>
          <p:cNvPr id="2" name="Pijl: omlaag 1">
            <a:hlinkClick r:id="" action="ppaction://noaction"/>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2"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pic>
        <p:nvPicPr>
          <p:cNvPr id="10" name="Afbeelding 9" descr="Afbeelding met tekst&#10;&#10;Automatisch gegenereerde beschrijving">
            <a:extLst>
              <a:ext uri="{FF2B5EF4-FFF2-40B4-BE49-F238E27FC236}">
                <a16:creationId xmlns:a16="http://schemas.microsoft.com/office/drawing/2014/main" id="{E48660E6-51AE-4461-AD61-C37626774CD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6413" y="3020023"/>
            <a:ext cx="4126230" cy="3482975"/>
          </a:xfrm>
          <a:prstGeom prst="rect">
            <a:avLst/>
          </a:prstGeom>
          <a:noFill/>
          <a:ln>
            <a:noFill/>
          </a:ln>
        </p:spPr>
      </p:pic>
    </p:spTree>
    <p:extLst>
      <p:ext uri="{BB962C8B-B14F-4D97-AF65-F5344CB8AC3E}">
        <p14:creationId xmlns:p14="http://schemas.microsoft.com/office/powerpoint/2010/main" val="20883926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46</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STOFOVERZICHT  EN  LEERDOELEN</a:t>
            </a:r>
          </a:p>
        </p:txBody>
      </p:sp>
      <p:sp>
        <p:nvSpPr>
          <p:cNvPr id="2" name="Pijl: omlaag 1">
            <a:hlinkClick r:id="" action="ppaction://noaction"/>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2"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graphicFrame>
        <p:nvGraphicFramePr>
          <p:cNvPr id="3" name="Tabel 2">
            <a:extLst>
              <a:ext uri="{FF2B5EF4-FFF2-40B4-BE49-F238E27FC236}">
                <a16:creationId xmlns:a16="http://schemas.microsoft.com/office/drawing/2014/main" id="{B39BA9FF-F612-45B4-BD75-E2AE43D470B5}"/>
              </a:ext>
            </a:extLst>
          </p:cNvPr>
          <p:cNvGraphicFramePr>
            <a:graphicFrameLocks noGrp="1"/>
          </p:cNvGraphicFramePr>
          <p:nvPr>
            <p:extLst>
              <p:ext uri="{D42A27DB-BD31-4B8C-83A1-F6EECF244321}">
                <p14:modId xmlns:p14="http://schemas.microsoft.com/office/powerpoint/2010/main" val="416284641"/>
              </p:ext>
            </p:extLst>
          </p:nvPr>
        </p:nvGraphicFramePr>
        <p:xfrm>
          <a:off x="87579" y="600456"/>
          <a:ext cx="11947707" cy="5902541"/>
        </p:xfrm>
        <a:graphic>
          <a:graphicData uri="http://schemas.openxmlformats.org/drawingml/2006/table">
            <a:tbl>
              <a:tblPr firstRow="1" firstCol="1" bandRow="1">
                <a:tableStyleId>{5C22544A-7EE6-4342-B048-85BDC9FD1C3A}</a:tableStyleId>
              </a:tblPr>
              <a:tblGrid>
                <a:gridCol w="3149397">
                  <a:extLst>
                    <a:ext uri="{9D8B030D-6E8A-4147-A177-3AD203B41FA5}">
                      <a16:colId xmlns:a16="http://schemas.microsoft.com/office/drawing/2014/main" val="1897623920"/>
                    </a:ext>
                  </a:extLst>
                </a:gridCol>
                <a:gridCol w="8798310">
                  <a:extLst>
                    <a:ext uri="{9D8B030D-6E8A-4147-A177-3AD203B41FA5}">
                      <a16:colId xmlns:a16="http://schemas.microsoft.com/office/drawing/2014/main" val="1911844491"/>
                    </a:ext>
                  </a:extLst>
                </a:gridCol>
              </a:tblGrid>
              <a:tr h="199625">
                <a:tc>
                  <a:txBody>
                    <a:bodyPr/>
                    <a:lstStyle/>
                    <a:p>
                      <a:pPr marL="457200" algn="ctr">
                        <a:lnSpc>
                          <a:spcPct val="115000"/>
                        </a:lnSpc>
                      </a:pPr>
                      <a:r>
                        <a:rPr lang="nl-NL" sz="1000">
                          <a:effectLst/>
                        </a:rPr>
                        <a:t>VAKDOELEN LTC</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43200" marR="43422" marT="0" marB="0"/>
                </a:tc>
                <a:tc>
                  <a:txBody>
                    <a:bodyPr/>
                    <a:lstStyle/>
                    <a:p>
                      <a:pPr marL="457200" algn="ctr">
                        <a:lnSpc>
                          <a:spcPct val="115000"/>
                        </a:lnSpc>
                        <a:spcAft>
                          <a:spcPts val="800"/>
                        </a:spcAft>
                      </a:pPr>
                      <a:r>
                        <a:rPr lang="nl-NL" sz="1000">
                          <a:effectLst/>
                        </a:rPr>
                        <a:t>VAKINHOUD</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43200" marR="43422" marT="0" marB="0"/>
                </a:tc>
                <a:extLst>
                  <a:ext uri="{0D108BD9-81ED-4DB2-BD59-A6C34878D82A}">
                    <a16:rowId xmlns:a16="http://schemas.microsoft.com/office/drawing/2014/main" val="614667028"/>
                  </a:ext>
                </a:extLst>
              </a:tr>
              <a:tr h="1344819">
                <a:tc>
                  <a:txBody>
                    <a:bodyPr/>
                    <a:lstStyle/>
                    <a:p>
                      <a:pPr marL="457200" algn="l">
                        <a:lnSpc>
                          <a:spcPct val="115000"/>
                        </a:lnSpc>
                      </a:pPr>
                      <a:r>
                        <a:rPr lang="nl-NL" sz="1400">
                          <a:solidFill>
                            <a:srgbClr val="FF0000"/>
                          </a:solidFill>
                          <a:effectLst/>
                        </a:rPr>
                        <a:t>QUID?</a:t>
                      </a:r>
                    </a:p>
                    <a:p>
                      <a:pPr marL="457200" algn="l">
                        <a:lnSpc>
                          <a:spcPct val="115000"/>
                        </a:lnSpc>
                      </a:pPr>
                      <a:r>
                        <a:rPr lang="nl-NL" sz="1000">
                          <a:effectLst/>
                        </a:rPr>
                        <a:t>Ik kan de inhoud van de teksten in eigen woorden samenvatten en ben in staat om vragen te beantwoorden over de inhoud (taal en cultuur) en de vormgeving (stilistica en genre) van de tekst binnen en buiten het thema.</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43200" marR="43422" marT="0" marB="0"/>
                </a:tc>
                <a:tc>
                  <a:txBody>
                    <a:bodyPr/>
                    <a:lstStyle/>
                    <a:p>
                      <a:pPr marL="342900" lvl="0" indent="-342900">
                        <a:lnSpc>
                          <a:spcPct val="115000"/>
                        </a:lnSpc>
                        <a:buFont typeface="Symbol" panose="05050102010706020507" pitchFamily="18" charset="2"/>
                        <a:buChar char=""/>
                      </a:pPr>
                      <a:r>
                        <a:rPr lang="nl-NL" sz="1000">
                          <a:effectLst/>
                        </a:rPr>
                        <a:t>Tekst van Seneca’s Brief 107 (3.a t/m e)</a:t>
                      </a:r>
                    </a:p>
                    <a:p>
                      <a:pPr marL="342900" lvl="0" indent="-342900">
                        <a:lnSpc>
                          <a:spcPct val="115000"/>
                        </a:lnSpc>
                        <a:buFont typeface="Symbol" panose="05050102010706020507" pitchFamily="18" charset="2"/>
                        <a:buChar char=""/>
                      </a:pPr>
                      <a:r>
                        <a:rPr lang="nl-NL" sz="1000">
                          <a:effectLst/>
                        </a:rPr>
                        <a:t>Tekst van Seneca’s Brief 116 (4.a+b)</a:t>
                      </a:r>
                    </a:p>
                    <a:p>
                      <a:pPr marL="342900" lvl="0" indent="-342900">
                        <a:lnSpc>
                          <a:spcPct val="115000"/>
                        </a:lnSpc>
                        <a:buFont typeface="Symbol" panose="05050102010706020507" pitchFamily="18" charset="2"/>
                        <a:buChar char=""/>
                      </a:pPr>
                      <a:r>
                        <a:rPr lang="nl-NL" sz="1000">
                          <a:effectLst/>
                        </a:rPr>
                        <a:t>Thema: Omgaan met tegenslag</a:t>
                      </a:r>
                    </a:p>
                    <a:p>
                      <a:pPr marL="342900" lvl="0" indent="-342900">
                        <a:lnSpc>
                          <a:spcPct val="115000"/>
                        </a:lnSpc>
                        <a:buFont typeface="Symbol" panose="05050102010706020507" pitchFamily="18" charset="2"/>
                        <a:buChar char=""/>
                      </a:pPr>
                      <a:r>
                        <a:rPr lang="nl-NL" sz="1000">
                          <a:effectLst/>
                        </a:rPr>
                        <a:t>Opdracht 1 van Tekstopdracht: samenvatting tekstinhoud</a:t>
                      </a:r>
                    </a:p>
                    <a:p>
                      <a:pPr marL="342900" lvl="0" indent="-342900">
                        <a:lnSpc>
                          <a:spcPct val="115000"/>
                        </a:lnSpc>
                        <a:spcAft>
                          <a:spcPts val="800"/>
                        </a:spcAft>
                        <a:buFont typeface="Symbol" panose="05050102010706020507" pitchFamily="18" charset="2"/>
                        <a:buChar char=""/>
                      </a:pPr>
                      <a:r>
                        <a:rPr lang="nl-NL" sz="1000">
                          <a:effectLst/>
                        </a:rPr>
                        <a:t>Overzicht stilistische middelen</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43200" marR="43422" marT="0" marB="0"/>
                </a:tc>
                <a:extLst>
                  <a:ext uri="{0D108BD9-81ED-4DB2-BD59-A6C34878D82A}">
                    <a16:rowId xmlns:a16="http://schemas.microsoft.com/office/drawing/2014/main" val="2166169923"/>
                  </a:ext>
                </a:extLst>
              </a:tr>
              <a:tr h="1596078">
                <a:tc>
                  <a:txBody>
                    <a:bodyPr/>
                    <a:lstStyle/>
                    <a:p>
                      <a:pPr marL="457200" algn="l">
                        <a:lnSpc>
                          <a:spcPct val="115000"/>
                        </a:lnSpc>
                      </a:pPr>
                      <a:r>
                        <a:rPr lang="nl-NL" sz="1400">
                          <a:solidFill>
                            <a:srgbClr val="FF0000"/>
                          </a:solidFill>
                          <a:effectLst/>
                        </a:rPr>
                        <a:t>QUID AD MAIORES?</a:t>
                      </a:r>
                    </a:p>
                    <a:p>
                      <a:pPr marL="457200" algn="l">
                        <a:lnSpc>
                          <a:spcPct val="115000"/>
                        </a:lnSpc>
                      </a:pPr>
                      <a:r>
                        <a:rPr lang="nl-NL" sz="1000">
                          <a:effectLst/>
                        </a:rPr>
                        <a:t>Ik kan (op basis van vergelijking met bronnen uit en/of over de oudheid) vragen beantwoorden over de betekenis van de teksten in de oudheid binnen het thema.</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43200" marR="43422" marT="0" marB="0"/>
                </a:tc>
                <a:tc>
                  <a:txBody>
                    <a:bodyPr/>
                    <a:lstStyle/>
                    <a:p>
                      <a:pPr marL="342900" lvl="0" indent="-342900">
                        <a:lnSpc>
                          <a:spcPct val="115000"/>
                        </a:lnSpc>
                        <a:buFont typeface="Symbol" panose="05050102010706020507" pitchFamily="18" charset="2"/>
                        <a:buChar char=""/>
                      </a:pPr>
                      <a:r>
                        <a:rPr lang="nl-NL" sz="1000">
                          <a:effectLst/>
                        </a:rPr>
                        <a:t>Parnassus Hoofdstuk 5.1 (Leven en Werk van Seneca en 5.6 (De Stoïsche filosofie)</a:t>
                      </a:r>
                    </a:p>
                    <a:p>
                      <a:pPr marL="342900" lvl="0" indent="-342900">
                        <a:lnSpc>
                          <a:spcPct val="115000"/>
                        </a:lnSpc>
                        <a:buFont typeface="Symbol" panose="05050102010706020507" pitchFamily="18" charset="2"/>
                        <a:buChar char=""/>
                      </a:pPr>
                      <a:r>
                        <a:rPr lang="nl-NL" sz="1000">
                          <a:effectLst/>
                        </a:rPr>
                        <a:t>Ter vergelijking: Vergilius Aeneïs VI 268-294: Beschrijving voorhof onderwereld (in vertaling)</a:t>
                      </a:r>
                    </a:p>
                    <a:p>
                      <a:pPr marL="342900" lvl="0" indent="-342900">
                        <a:lnSpc>
                          <a:spcPct val="115000"/>
                        </a:lnSpc>
                        <a:buFont typeface="Symbol" panose="05050102010706020507" pitchFamily="18" charset="2"/>
                        <a:buChar char=""/>
                      </a:pPr>
                      <a:r>
                        <a:rPr lang="nl-NL" sz="1000">
                          <a:effectLst/>
                        </a:rPr>
                        <a:t>Ter vergelijking: Cleanthes Hymne aan Zeus (in letterlijke vertaling)</a:t>
                      </a:r>
                    </a:p>
                    <a:p>
                      <a:pPr marL="342900" lvl="0" indent="-342900">
                        <a:lnSpc>
                          <a:spcPct val="115000"/>
                        </a:lnSpc>
                        <a:buFont typeface="Symbol" panose="05050102010706020507" pitchFamily="18" charset="2"/>
                        <a:buChar char=""/>
                      </a:pPr>
                      <a:r>
                        <a:rPr lang="nl-NL" sz="1000">
                          <a:effectLst/>
                        </a:rPr>
                        <a:t>Ter vergelijking: Plutarchus, Over de inconsistenties van de Stoïcijnen,  33+34: Kritiek op Chrysippus’ opvattingen over de verhouding tussen God/Natuur en de mens (in vertaling)</a:t>
                      </a:r>
                    </a:p>
                    <a:p>
                      <a:pPr marL="342900" lvl="0" indent="-342900">
                        <a:lnSpc>
                          <a:spcPct val="115000"/>
                        </a:lnSpc>
                        <a:spcAft>
                          <a:spcPts val="800"/>
                        </a:spcAft>
                        <a:buFont typeface="Symbol" panose="05050102010706020507" pitchFamily="18" charset="2"/>
                        <a:buChar char=""/>
                      </a:pPr>
                      <a:r>
                        <a:rPr lang="nl-NL" sz="1000">
                          <a:effectLst/>
                        </a:rPr>
                        <a:t>Ter vergelijking: Cicero, Tusculanae Disputationes III, 14-15: Een wijs man is dapper en kent geen verdriet of pijn (in vertaling)</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43200" marR="43422" marT="0" marB="0"/>
                </a:tc>
                <a:extLst>
                  <a:ext uri="{0D108BD9-81ED-4DB2-BD59-A6C34878D82A}">
                    <a16:rowId xmlns:a16="http://schemas.microsoft.com/office/drawing/2014/main" val="2705015774"/>
                  </a:ext>
                </a:extLst>
              </a:tr>
              <a:tr h="920673">
                <a:tc>
                  <a:txBody>
                    <a:bodyPr/>
                    <a:lstStyle/>
                    <a:p>
                      <a:pPr marL="457200" algn="l">
                        <a:lnSpc>
                          <a:spcPct val="115000"/>
                        </a:lnSpc>
                      </a:pPr>
                      <a:r>
                        <a:rPr lang="nl-NL" sz="1400">
                          <a:solidFill>
                            <a:srgbClr val="FF0000"/>
                          </a:solidFill>
                          <a:effectLst/>
                        </a:rPr>
                        <a:t>QUID AD ARTIFICES?</a:t>
                      </a:r>
                    </a:p>
                    <a:p>
                      <a:pPr marL="457200" algn="l">
                        <a:lnSpc>
                          <a:spcPct val="115000"/>
                        </a:lnSpc>
                      </a:pPr>
                      <a:r>
                        <a:rPr lang="nl-NL" sz="1000">
                          <a:effectLst/>
                        </a:rPr>
                        <a:t>Ik kan vragen beantwoorden over de tekst op basis van vergelijking met kunstuitingen binnen het thema.</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43200" marR="43422" marT="0" marB="0"/>
                </a:tc>
                <a:tc>
                  <a:txBody>
                    <a:bodyPr/>
                    <a:lstStyle/>
                    <a:p>
                      <a:pPr marL="342900" lvl="0" indent="-342900">
                        <a:lnSpc>
                          <a:spcPct val="115000"/>
                        </a:lnSpc>
                        <a:buFont typeface="Symbol" panose="05050102010706020507" pitchFamily="18" charset="2"/>
                        <a:buChar char=""/>
                      </a:pPr>
                      <a:r>
                        <a:rPr lang="nl-NL" sz="1000">
                          <a:effectLst/>
                        </a:rPr>
                        <a:t>Schilderijen van de dood van Seneca, gemaakt na de oudheid</a:t>
                      </a:r>
                    </a:p>
                    <a:p>
                      <a:pPr marL="342900" lvl="0" indent="-342900">
                        <a:lnSpc>
                          <a:spcPct val="115000"/>
                        </a:lnSpc>
                        <a:spcAft>
                          <a:spcPts val="800"/>
                        </a:spcAft>
                        <a:buFont typeface="Symbol" panose="05050102010706020507" pitchFamily="18" charset="2"/>
                        <a:buChar char=""/>
                      </a:pPr>
                      <a:r>
                        <a:rPr lang="en-US" sz="1000">
                          <a:effectLst/>
                        </a:rPr>
                        <a:t>Gedicht ‘Do not stand at my grave…’ van Mary Elizabeth Frye</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43200" marR="43422" marT="0" marB="0"/>
                </a:tc>
                <a:extLst>
                  <a:ext uri="{0D108BD9-81ED-4DB2-BD59-A6C34878D82A}">
                    <a16:rowId xmlns:a16="http://schemas.microsoft.com/office/drawing/2014/main" val="3788929551"/>
                  </a:ext>
                </a:extLst>
              </a:tr>
              <a:tr h="920673">
                <a:tc>
                  <a:txBody>
                    <a:bodyPr/>
                    <a:lstStyle/>
                    <a:p>
                      <a:pPr marL="457200" algn="l">
                        <a:lnSpc>
                          <a:spcPct val="115000"/>
                        </a:lnSpc>
                      </a:pPr>
                      <a:r>
                        <a:rPr lang="nl-NL" sz="1400">
                          <a:solidFill>
                            <a:srgbClr val="FF0000"/>
                          </a:solidFill>
                          <a:effectLst/>
                        </a:rPr>
                        <a:t>QUID AD NOS?</a:t>
                      </a:r>
                    </a:p>
                    <a:p>
                      <a:pPr marL="457200" algn="l">
                        <a:lnSpc>
                          <a:spcPct val="115000"/>
                        </a:lnSpc>
                      </a:pPr>
                      <a:r>
                        <a:rPr lang="nl-NL" sz="1000">
                          <a:effectLst/>
                        </a:rPr>
                        <a:t>Ik kan vragen beantwoorden over de tekst op basis van vergelijking met bronnen uit later tijd binnen het thema.</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43200" marR="43422" marT="0" marB="0"/>
                </a:tc>
                <a:tc>
                  <a:txBody>
                    <a:bodyPr/>
                    <a:lstStyle/>
                    <a:p>
                      <a:pPr marL="342900" lvl="0" indent="-342900">
                        <a:lnSpc>
                          <a:spcPct val="115000"/>
                        </a:lnSpc>
                        <a:buFont typeface="Symbol" panose="05050102010706020507" pitchFamily="18" charset="2"/>
                        <a:buChar char=""/>
                      </a:pPr>
                      <a:r>
                        <a:rPr lang="nl-NL" sz="1000">
                          <a:effectLst/>
                        </a:rPr>
                        <a:t>Informatie over James Stockdale zoals te vinden in de Tekstopdracht</a:t>
                      </a:r>
                    </a:p>
                    <a:p>
                      <a:pPr marL="342900" lvl="0" indent="-342900">
                        <a:lnSpc>
                          <a:spcPct val="115000"/>
                        </a:lnSpc>
                        <a:spcAft>
                          <a:spcPts val="800"/>
                        </a:spcAft>
                        <a:buFont typeface="Symbol" panose="05050102010706020507" pitchFamily="18" charset="2"/>
                        <a:buChar char=""/>
                      </a:pPr>
                      <a:r>
                        <a:rPr lang="nl-NL" sz="1000">
                          <a:effectLst/>
                        </a:rPr>
                        <a:t>Website Mark Tuitert</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43200" marR="43422" marT="0" marB="0"/>
                </a:tc>
                <a:extLst>
                  <a:ext uri="{0D108BD9-81ED-4DB2-BD59-A6C34878D82A}">
                    <a16:rowId xmlns:a16="http://schemas.microsoft.com/office/drawing/2014/main" val="3448387216"/>
                  </a:ext>
                </a:extLst>
              </a:tr>
              <a:tr h="920673">
                <a:tc>
                  <a:txBody>
                    <a:bodyPr/>
                    <a:lstStyle/>
                    <a:p>
                      <a:pPr marL="457200" algn="l">
                        <a:lnSpc>
                          <a:spcPct val="115000"/>
                        </a:lnSpc>
                      </a:pPr>
                      <a:r>
                        <a:rPr lang="nl-NL" sz="1400">
                          <a:solidFill>
                            <a:srgbClr val="FF0000"/>
                          </a:solidFill>
                          <a:effectLst/>
                        </a:rPr>
                        <a:t>QUID AD ME?</a:t>
                      </a:r>
                    </a:p>
                    <a:p>
                      <a:pPr marL="457200" algn="l">
                        <a:lnSpc>
                          <a:spcPct val="115000"/>
                        </a:lnSpc>
                      </a:pPr>
                      <a:r>
                        <a:rPr lang="nl-NL" sz="1000">
                          <a:effectLst/>
                        </a:rPr>
                        <a:t>Ik kan mijn persoonlijke mening geven over de betekenis van de teksten binnen het thema voor mijzelf.</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43200" marR="43422" marT="0" marB="0"/>
                </a:tc>
                <a:tc>
                  <a:txBody>
                    <a:bodyPr/>
                    <a:lstStyle/>
                    <a:p>
                      <a:pPr marL="342900" lvl="0" indent="-342900">
                        <a:lnSpc>
                          <a:spcPct val="115000"/>
                        </a:lnSpc>
                        <a:spcAft>
                          <a:spcPts val="800"/>
                        </a:spcAft>
                        <a:buFont typeface="Symbol" panose="05050102010706020507" pitchFamily="18" charset="2"/>
                        <a:buChar char=""/>
                      </a:pPr>
                      <a:r>
                        <a:rPr lang="nl-NL" sz="1000">
                          <a:effectLst/>
                        </a:rPr>
                        <a:t>Eigen op basis van de tekst beargumenteerde conclusies aan de hand van het klassengesprek naar aanleiding van de tekstopdracht.</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43200" marR="43422" marT="0" marB="0"/>
                </a:tc>
                <a:extLst>
                  <a:ext uri="{0D108BD9-81ED-4DB2-BD59-A6C34878D82A}">
                    <a16:rowId xmlns:a16="http://schemas.microsoft.com/office/drawing/2014/main" val="4079158795"/>
                  </a:ext>
                </a:extLst>
              </a:tr>
            </a:tbl>
          </a:graphicData>
        </a:graphic>
      </p:graphicFrame>
    </p:spTree>
    <p:extLst>
      <p:ext uri="{BB962C8B-B14F-4D97-AF65-F5344CB8AC3E}">
        <p14:creationId xmlns:p14="http://schemas.microsoft.com/office/powerpoint/2010/main" val="5959742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47</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dirty="0">
                <a:solidFill>
                  <a:srgbClr val="FFFF00"/>
                </a:solidFill>
              </a:rPr>
              <a:t>Seneca </a:t>
            </a:r>
            <a:r>
              <a:rPr lang="nl-NL" sz="2400" dirty="0" err="1">
                <a:solidFill>
                  <a:srgbClr val="FFFF00"/>
                </a:solidFill>
              </a:rPr>
              <a:t>epistula</a:t>
            </a:r>
            <a:r>
              <a:rPr lang="nl-NL" sz="2400" dirty="0">
                <a:solidFill>
                  <a:srgbClr val="FFFF00"/>
                </a:solidFill>
              </a:rPr>
              <a:t> 116, A (p.163)	</a:t>
            </a:r>
            <a:r>
              <a:rPr lang="nl-NL" sz="2400" dirty="0" err="1">
                <a:solidFill>
                  <a:srgbClr val="FFFF00"/>
                </a:solidFill>
              </a:rPr>
              <a:t>rr</a:t>
            </a:r>
            <a:r>
              <a:rPr lang="nl-NL" sz="2400" dirty="0">
                <a:solidFill>
                  <a:srgbClr val="FFFF00"/>
                </a:solidFill>
              </a:rPr>
              <a:t>. 1 - 5</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3420616"/>
          </a:xfrm>
          <a:prstGeom prst="rect">
            <a:avLst/>
          </a:prstGeom>
          <a:noFill/>
        </p:spPr>
        <p:txBody>
          <a:bodyPr wrap="square" rtlCol="0">
            <a:spAutoFit/>
          </a:bodyPr>
          <a:lstStyle/>
          <a:p>
            <a:pPr marL="457200" indent="-457200">
              <a:lnSpc>
                <a:spcPct val="150000"/>
              </a:lnSpc>
              <a:spcBef>
                <a:spcPts val="1200"/>
              </a:spcBef>
              <a:buAutoNum type="arabicPlain"/>
            </a:pPr>
            <a:r>
              <a:rPr lang="nl-NL" sz="2400" dirty="0">
                <a:solidFill>
                  <a:schemeClr val="accent4">
                    <a:lumMod val="20000"/>
                    <a:lumOff val="80000"/>
                  </a:schemeClr>
                </a:solidFill>
              </a:rPr>
              <a:t>Utrum </a:t>
            </a:r>
            <a:r>
              <a:rPr lang="nl-NL" sz="2400" dirty="0" err="1">
                <a:solidFill>
                  <a:schemeClr val="accent4">
                    <a:lumMod val="20000"/>
                    <a:lumOff val="80000"/>
                  </a:schemeClr>
                </a:solidFill>
              </a:rPr>
              <a:t>satius</a:t>
            </a:r>
            <a:r>
              <a:rPr lang="nl-NL" sz="2400" dirty="0">
                <a:solidFill>
                  <a:schemeClr val="accent4">
                    <a:lumMod val="20000"/>
                    <a:lumOff val="80000"/>
                  </a:schemeClr>
                </a:solidFill>
              </a:rPr>
              <a:t> </a:t>
            </a:r>
            <a:r>
              <a:rPr lang="nl-NL" sz="2400" dirty="0" err="1">
                <a:solidFill>
                  <a:schemeClr val="accent4">
                    <a:lumMod val="20000"/>
                    <a:lumOff val="80000"/>
                  </a:schemeClr>
                </a:solidFill>
              </a:rPr>
              <a:t>sit</a:t>
            </a:r>
            <a:r>
              <a:rPr lang="nl-NL" sz="2400" dirty="0">
                <a:solidFill>
                  <a:schemeClr val="accent4">
                    <a:lumMod val="20000"/>
                    <a:lumOff val="80000"/>
                  </a:schemeClr>
                </a:solidFill>
              </a:rPr>
              <a:t> </a:t>
            </a:r>
            <a:r>
              <a:rPr lang="nl-NL" sz="2400" dirty="0" err="1">
                <a:solidFill>
                  <a:schemeClr val="accent4">
                    <a:lumMod val="20000"/>
                    <a:lumOff val="80000"/>
                  </a:schemeClr>
                </a:solidFill>
              </a:rPr>
              <a:t>modicos</a:t>
            </a:r>
            <a:r>
              <a:rPr lang="nl-NL" sz="2400" dirty="0">
                <a:solidFill>
                  <a:schemeClr val="accent4">
                    <a:lumMod val="20000"/>
                    <a:lumOff val="80000"/>
                  </a:schemeClr>
                </a:solidFill>
              </a:rPr>
              <a:t> </a:t>
            </a:r>
            <a:r>
              <a:rPr lang="nl-NL" sz="2400" dirty="0" err="1">
                <a:solidFill>
                  <a:schemeClr val="accent4">
                    <a:lumMod val="20000"/>
                    <a:lumOff val="80000"/>
                  </a:schemeClr>
                </a:solidFill>
              </a:rPr>
              <a:t>habere</a:t>
            </a:r>
            <a:r>
              <a:rPr lang="nl-NL" sz="2400" dirty="0">
                <a:solidFill>
                  <a:schemeClr val="accent4">
                    <a:lumMod val="20000"/>
                    <a:lumOff val="80000"/>
                  </a:schemeClr>
                </a:solidFill>
              </a:rPr>
              <a:t> </a:t>
            </a:r>
            <a:r>
              <a:rPr lang="nl-NL" sz="2400" dirty="0" err="1">
                <a:solidFill>
                  <a:schemeClr val="accent4">
                    <a:lumMod val="20000"/>
                    <a:lumOff val="80000"/>
                  </a:schemeClr>
                </a:solidFill>
              </a:rPr>
              <a:t>adfectus</a:t>
            </a:r>
            <a:r>
              <a:rPr lang="nl-NL" sz="2400" dirty="0">
                <a:solidFill>
                  <a:schemeClr val="accent4">
                    <a:lumMod val="20000"/>
                    <a:lumOff val="80000"/>
                  </a:schemeClr>
                </a:solidFill>
              </a:rPr>
              <a:t> </a:t>
            </a:r>
            <a:r>
              <a:rPr lang="nl-NL" sz="2400" dirty="0" err="1">
                <a:solidFill>
                  <a:schemeClr val="accent4">
                    <a:lumMod val="20000"/>
                    <a:lumOff val="80000"/>
                  </a:schemeClr>
                </a:solidFill>
              </a:rPr>
              <a:t>an</a:t>
            </a:r>
            <a:r>
              <a:rPr lang="nl-NL" sz="2400" dirty="0">
                <a:solidFill>
                  <a:schemeClr val="accent4">
                    <a:lumMod val="20000"/>
                    <a:lumOff val="80000"/>
                  </a:schemeClr>
                </a:solidFill>
              </a:rPr>
              <a:t> </a:t>
            </a:r>
            <a:r>
              <a:rPr lang="nl-NL" sz="2400" dirty="0" err="1">
                <a:solidFill>
                  <a:schemeClr val="accent4">
                    <a:lumMod val="20000"/>
                    <a:lumOff val="80000"/>
                  </a:schemeClr>
                </a:solidFill>
              </a:rPr>
              <a:t>nullos</a:t>
            </a:r>
            <a:r>
              <a:rPr lang="nl-NL" sz="2400" dirty="0">
                <a:solidFill>
                  <a:schemeClr val="accent4">
                    <a:lumMod val="20000"/>
                    <a:lumOff val="80000"/>
                  </a:schemeClr>
                </a:solidFill>
              </a:rPr>
              <a:t>,</a:t>
            </a:r>
          </a:p>
          <a:p>
            <a:pPr marL="457200" indent="-457200">
              <a:lnSpc>
                <a:spcPct val="150000"/>
              </a:lnSpc>
              <a:spcBef>
                <a:spcPts val="1200"/>
              </a:spcBef>
              <a:buAutoNum type="arabicPlain"/>
            </a:pPr>
            <a:r>
              <a:rPr lang="nl-NL" sz="2400" dirty="0" err="1">
                <a:solidFill>
                  <a:schemeClr val="accent4">
                    <a:lumMod val="20000"/>
                    <a:lumOff val="80000"/>
                  </a:schemeClr>
                </a:solidFill>
              </a:rPr>
              <a:t>saepe</a:t>
            </a:r>
            <a:r>
              <a:rPr lang="nl-NL" sz="2400" dirty="0">
                <a:solidFill>
                  <a:schemeClr val="accent4">
                    <a:lumMod val="20000"/>
                    <a:lumOff val="80000"/>
                  </a:schemeClr>
                </a:solidFill>
              </a:rPr>
              <a:t> </a:t>
            </a:r>
            <a:r>
              <a:rPr lang="nl-NL" sz="2400" dirty="0" err="1">
                <a:solidFill>
                  <a:schemeClr val="accent4">
                    <a:lumMod val="20000"/>
                    <a:lumOff val="80000"/>
                  </a:schemeClr>
                </a:solidFill>
              </a:rPr>
              <a:t>quaesitum</a:t>
            </a:r>
            <a:r>
              <a:rPr lang="nl-NL" sz="2400" dirty="0">
                <a:solidFill>
                  <a:schemeClr val="accent4">
                    <a:lumMod val="20000"/>
                    <a:lumOff val="80000"/>
                  </a:schemeClr>
                </a:solidFill>
              </a:rPr>
              <a:t> </a:t>
            </a:r>
            <a:r>
              <a:rPr lang="nl-NL" sz="2400" dirty="0" err="1">
                <a:solidFill>
                  <a:schemeClr val="accent4">
                    <a:lumMod val="20000"/>
                    <a:lumOff val="80000"/>
                  </a:schemeClr>
                </a:solidFill>
              </a:rPr>
              <a:t>est</a:t>
            </a:r>
            <a:r>
              <a:rPr lang="nl-NL" sz="2400" dirty="0">
                <a:solidFill>
                  <a:schemeClr val="accent4">
                    <a:lumMod val="20000"/>
                    <a:lumOff val="80000"/>
                  </a:schemeClr>
                </a:solidFill>
              </a:rPr>
              <a:t>: </a:t>
            </a:r>
            <a:r>
              <a:rPr lang="nl-NL" sz="2400" dirty="0" err="1">
                <a:solidFill>
                  <a:schemeClr val="accent4">
                    <a:lumMod val="20000"/>
                    <a:lumOff val="80000"/>
                  </a:schemeClr>
                </a:solidFill>
              </a:rPr>
              <a:t>nostri</a:t>
            </a:r>
            <a:r>
              <a:rPr lang="nl-NL" sz="2400" dirty="0">
                <a:solidFill>
                  <a:schemeClr val="accent4">
                    <a:lumMod val="20000"/>
                    <a:lumOff val="80000"/>
                  </a:schemeClr>
                </a:solidFill>
              </a:rPr>
              <a:t> </a:t>
            </a:r>
            <a:r>
              <a:rPr lang="nl-NL" sz="2400" dirty="0" err="1">
                <a:solidFill>
                  <a:schemeClr val="accent4">
                    <a:lumMod val="20000"/>
                    <a:lumOff val="80000"/>
                  </a:schemeClr>
                </a:solidFill>
              </a:rPr>
              <a:t>illos</a:t>
            </a:r>
            <a:r>
              <a:rPr lang="nl-NL" sz="2400" dirty="0">
                <a:solidFill>
                  <a:schemeClr val="accent4">
                    <a:lumMod val="20000"/>
                    <a:lumOff val="80000"/>
                  </a:schemeClr>
                </a:solidFill>
              </a:rPr>
              <a:t> </a:t>
            </a:r>
            <a:r>
              <a:rPr lang="nl-NL" sz="2400" dirty="0" err="1">
                <a:solidFill>
                  <a:schemeClr val="accent4">
                    <a:lumMod val="20000"/>
                    <a:lumOff val="80000"/>
                  </a:schemeClr>
                </a:solidFill>
              </a:rPr>
              <a:t>expellunt</a:t>
            </a:r>
            <a:r>
              <a:rPr lang="nl-NL" sz="2400" dirty="0">
                <a:solidFill>
                  <a:schemeClr val="accent4">
                    <a:lumMod val="20000"/>
                    <a:lumOff val="80000"/>
                  </a:schemeClr>
                </a:solidFill>
              </a:rPr>
              <a:t>, Peripatetici</a:t>
            </a:r>
          </a:p>
          <a:p>
            <a:pPr marL="457200" indent="-457200">
              <a:lnSpc>
                <a:spcPct val="150000"/>
              </a:lnSpc>
              <a:spcBef>
                <a:spcPts val="1200"/>
              </a:spcBef>
              <a:buAutoNum type="arabicPlain"/>
            </a:pPr>
            <a:r>
              <a:rPr lang="nl-NL" sz="2400" dirty="0" err="1">
                <a:solidFill>
                  <a:schemeClr val="accent4">
                    <a:lumMod val="20000"/>
                    <a:lumOff val="80000"/>
                  </a:schemeClr>
                </a:solidFill>
              </a:rPr>
              <a:t>temperant</a:t>
            </a:r>
            <a:r>
              <a:rPr lang="nl-NL" sz="2400" dirty="0">
                <a:solidFill>
                  <a:schemeClr val="accent4">
                    <a:lumMod val="20000"/>
                    <a:lumOff val="80000"/>
                  </a:schemeClr>
                </a:solidFill>
              </a:rPr>
              <a:t>. Ego non video, </a:t>
            </a:r>
            <a:r>
              <a:rPr lang="nl-NL" sz="2400" dirty="0" err="1">
                <a:solidFill>
                  <a:schemeClr val="accent4">
                    <a:lumMod val="20000"/>
                    <a:lumOff val="80000"/>
                  </a:schemeClr>
                </a:solidFill>
              </a:rPr>
              <a:t>quomodo</a:t>
            </a:r>
            <a:r>
              <a:rPr lang="nl-NL" sz="2400" dirty="0">
                <a:solidFill>
                  <a:schemeClr val="accent4">
                    <a:lumMod val="20000"/>
                    <a:lumOff val="80000"/>
                  </a:schemeClr>
                </a:solidFill>
              </a:rPr>
              <a:t> </a:t>
            </a:r>
            <a:r>
              <a:rPr lang="nl-NL" sz="2400" dirty="0" err="1">
                <a:solidFill>
                  <a:schemeClr val="accent4">
                    <a:lumMod val="20000"/>
                    <a:lumOff val="80000"/>
                  </a:schemeClr>
                </a:solidFill>
              </a:rPr>
              <a:t>salubris</a:t>
            </a:r>
            <a:r>
              <a:rPr lang="nl-NL" sz="2400" dirty="0">
                <a:solidFill>
                  <a:schemeClr val="accent4">
                    <a:lumMod val="20000"/>
                    <a:lumOff val="80000"/>
                  </a:schemeClr>
                </a:solidFill>
              </a:rPr>
              <a:t> </a:t>
            </a:r>
            <a:r>
              <a:rPr lang="nl-NL" sz="2400" dirty="0" err="1">
                <a:solidFill>
                  <a:schemeClr val="accent4">
                    <a:lumMod val="20000"/>
                    <a:lumOff val="80000"/>
                  </a:schemeClr>
                </a:solidFill>
              </a:rPr>
              <a:t>esse</a:t>
            </a:r>
            <a:r>
              <a:rPr lang="nl-NL" sz="2400" dirty="0">
                <a:solidFill>
                  <a:schemeClr val="accent4">
                    <a:lumMod val="20000"/>
                    <a:lumOff val="80000"/>
                  </a:schemeClr>
                </a:solidFill>
              </a:rPr>
              <a:t> </a:t>
            </a:r>
            <a:r>
              <a:rPr lang="nl-NL" sz="2400" dirty="0" err="1">
                <a:solidFill>
                  <a:schemeClr val="accent4">
                    <a:lumMod val="20000"/>
                    <a:lumOff val="80000"/>
                  </a:schemeClr>
                </a:solidFill>
              </a:rPr>
              <a:t>aut</a:t>
            </a:r>
            <a:endParaRPr lang="nl-NL" sz="2400" dirty="0">
              <a:solidFill>
                <a:schemeClr val="accent4">
                  <a:lumMod val="20000"/>
                  <a:lumOff val="80000"/>
                </a:schemeClr>
              </a:solidFill>
            </a:endParaRPr>
          </a:p>
          <a:p>
            <a:pPr marL="457200" indent="-457200">
              <a:lnSpc>
                <a:spcPct val="150000"/>
              </a:lnSpc>
              <a:spcBef>
                <a:spcPts val="1200"/>
              </a:spcBef>
              <a:buAutoNum type="arabicPlain"/>
            </a:pPr>
            <a:r>
              <a:rPr lang="nl-NL" sz="2400" dirty="0" err="1">
                <a:solidFill>
                  <a:schemeClr val="accent4">
                    <a:lumMod val="20000"/>
                    <a:lumOff val="80000"/>
                  </a:schemeClr>
                </a:solidFill>
              </a:rPr>
              <a:t>utilis</a:t>
            </a:r>
            <a:r>
              <a:rPr lang="nl-NL" sz="2400" dirty="0">
                <a:solidFill>
                  <a:schemeClr val="accent4">
                    <a:lumMod val="20000"/>
                    <a:lumOff val="80000"/>
                  </a:schemeClr>
                </a:solidFill>
              </a:rPr>
              <a:t> </a:t>
            </a:r>
            <a:r>
              <a:rPr lang="nl-NL" sz="2400" dirty="0" err="1">
                <a:solidFill>
                  <a:schemeClr val="accent4">
                    <a:lumMod val="20000"/>
                    <a:lumOff val="80000"/>
                  </a:schemeClr>
                </a:solidFill>
              </a:rPr>
              <a:t>possit</a:t>
            </a:r>
            <a:r>
              <a:rPr lang="nl-NL" sz="2400" dirty="0">
                <a:solidFill>
                  <a:schemeClr val="accent4">
                    <a:lumMod val="20000"/>
                    <a:lumOff val="80000"/>
                  </a:schemeClr>
                </a:solidFill>
              </a:rPr>
              <a:t> </a:t>
            </a:r>
            <a:r>
              <a:rPr lang="nl-NL" sz="2400" dirty="0" err="1">
                <a:solidFill>
                  <a:schemeClr val="accent4">
                    <a:lumMod val="20000"/>
                    <a:lumOff val="80000"/>
                  </a:schemeClr>
                </a:solidFill>
              </a:rPr>
              <a:t>ulla</a:t>
            </a:r>
            <a:r>
              <a:rPr lang="nl-NL" sz="2400" dirty="0">
                <a:solidFill>
                  <a:schemeClr val="accent4">
                    <a:lumMod val="20000"/>
                    <a:lumOff val="80000"/>
                  </a:schemeClr>
                </a:solidFill>
              </a:rPr>
              <a:t> </a:t>
            </a:r>
            <a:r>
              <a:rPr lang="nl-NL" sz="2400" dirty="0" err="1">
                <a:solidFill>
                  <a:schemeClr val="accent4">
                    <a:lumMod val="20000"/>
                    <a:lumOff val="80000"/>
                  </a:schemeClr>
                </a:solidFill>
              </a:rPr>
              <a:t>mediocritas</a:t>
            </a:r>
            <a:r>
              <a:rPr lang="nl-NL" sz="2400" dirty="0">
                <a:solidFill>
                  <a:schemeClr val="accent4">
                    <a:lumMod val="20000"/>
                    <a:lumOff val="80000"/>
                  </a:schemeClr>
                </a:solidFill>
              </a:rPr>
              <a:t> </a:t>
            </a:r>
            <a:r>
              <a:rPr lang="nl-NL" sz="2400" dirty="0" err="1">
                <a:solidFill>
                  <a:schemeClr val="accent4">
                    <a:lumMod val="20000"/>
                    <a:lumOff val="80000"/>
                  </a:schemeClr>
                </a:solidFill>
              </a:rPr>
              <a:t>morbi</a:t>
            </a:r>
            <a:r>
              <a:rPr lang="nl-NL" sz="2400" dirty="0">
                <a:solidFill>
                  <a:schemeClr val="accent4">
                    <a:lumMod val="20000"/>
                    <a:lumOff val="80000"/>
                  </a:schemeClr>
                </a:solidFill>
              </a:rPr>
              <a:t>. </a:t>
            </a:r>
            <a:r>
              <a:rPr lang="nl-NL" sz="2400" dirty="0" err="1">
                <a:solidFill>
                  <a:schemeClr val="accent4">
                    <a:lumMod val="20000"/>
                    <a:lumOff val="80000"/>
                  </a:schemeClr>
                </a:solidFill>
              </a:rPr>
              <a:t>Noli</a:t>
            </a:r>
            <a:r>
              <a:rPr lang="nl-NL" sz="2400" dirty="0">
                <a:solidFill>
                  <a:schemeClr val="accent4">
                    <a:lumMod val="20000"/>
                    <a:lumOff val="80000"/>
                  </a:schemeClr>
                </a:solidFill>
              </a:rPr>
              <a:t> </a:t>
            </a:r>
            <a:r>
              <a:rPr lang="nl-NL" sz="2400" dirty="0" err="1">
                <a:solidFill>
                  <a:schemeClr val="accent4">
                    <a:lumMod val="20000"/>
                    <a:lumOff val="80000"/>
                  </a:schemeClr>
                </a:solidFill>
              </a:rPr>
              <a:t>timere</a:t>
            </a:r>
            <a:r>
              <a:rPr lang="nl-NL" sz="2400" dirty="0">
                <a:solidFill>
                  <a:schemeClr val="accent4">
                    <a:lumMod val="20000"/>
                    <a:lumOff val="80000"/>
                  </a:schemeClr>
                </a:solidFill>
              </a:rPr>
              <a:t>: nihil</a:t>
            </a:r>
          </a:p>
          <a:p>
            <a:pPr marL="457200" indent="-457200">
              <a:lnSpc>
                <a:spcPct val="150000"/>
              </a:lnSpc>
              <a:spcBef>
                <a:spcPts val="1200"/>
              </a:spcBef>
              <a:buAutoNum type="arabicPlain"/>
            </a:pPr>
            <a:r>
              <a:rPr lang="nl-NL" sz="2400" dirty="0" err="1">
                <a:solidFill>
                  <a:schemeClr val="accent4">
                    <a:lumMod val="20000"/>
                    <a:lumOff val="80000"/>
                  </a:schemeClr>
                </a:solidFill>
              </a:rPr>
              <a:t>eorum</a:t>
            </a:r>
            <a:r>
              <a:rPr lang="nl-NL" sz="2400" dirty="0">
                <a:solidFill>
                  <a:schemeClr val="accent4">
                    <a:lumMod val="20000"/>
                    <a:lumOff val="80000"/>
                  </a:schemeClr>
                </a:solidFill>
              </a:rPr>
              <a:t> </a:t>
            </a:r>
            <a:r>
              <a:rPr lang="nl-NL" sz="2400" dirty="0" err="1">
                <a:solidFill>
                  <a:schemeClr val="accent4">
                    <a:lumMod val="20000"/>
                    <a:lumOff val="80000"/>
                  </a:schemeClr>
                </a:solidFill>
              </a:rPr>
              <a:t>quae</a:t>
            </a:r>
            <a:r>
              <a:rPr lang="nl-NL" sz="2400" dirty="0">
                <a:solidFill>
                  <a:schemeClr val="accent4">
                    <a:lumMod val="20000"/>
                    <a:lumOff val="80000"/>
                  </a:schemeClr>
                </a:solidFill>
              </a:rPr>
              <a:t> </a:t>
            </a:r>
            <a:r>
              <a:rPr lang="nl-NL" sz="2400" dirty="0" err="1">
                <a:solidFill>
                  <a:schemeClr val="accent4">
                    <a:lumMod val="20000"/>
                    <a:lumOff val="80000"/>
                  </a:schemeClr>
                </a:solidFill>
              </a:rPr>
              <a:t>tibi</a:t>
            </a:r>
            <a:r>
              <a:rPr lang="nl-NL" sz="2400" dirty="0">
                <a:solidFill>
                  <a:schemeClr val="accent4">
                    <a:lumMod val="20000"/>
                    <a:lumOff val="80000"/>
                  </a:schemeClr>
                </a:solidFill>
              </a:rPr>
              <a:t> non vis </a:t>
            </a:r>
            <a:r>
              <a:rPr lang="nl-NL" sz="2400" dirty="0" err="1">
                <a:solidFill>
                  <a:schemeClr val="accent4">
                    <a:lumMod val="20000"/>
                    <a:lumOff val="80000"/>
                  </a:schemeClr>
                </a:solidFill>
              </a:rPr>
              <a:t>negari</a:t>
            </a:r>
            <a:r>
              <a:rPr lang="nl-NL" sz="2400" dirty="0">
                <a:solidFill>
                  <a:schemeClr val="accent4">
                    <a:lumMod val="20000"/>
                    <a:lumOff val="80000"/>
                  </a:schemeClr>
                </a:solidFill>
              </a:rPr>
              <a:t> </a:t>
            </a:r>
            <a:r>
              <a:rPr lang="nl-NL" sz="2400" dirty="0" err="1">
                <a:solidFill>
                  <a:schemeClr val="accent4">
                    <a:lumMod val="20000"/>
                    <a:lumOff val="80000"/>
                  </a:schemeClr>
                </a:solidFill>
              </a:rPr>
              <a:t>eripio</a:t>
            </a:r>
            <a:r>
              <a:rPr lang="nl-NL" sz="2400" dirty="0">
                <a:solidFill>
                  <a:schemeClr val="accent4">
                    <a:lumMod val="20000"/>
                    <a:lumOff val="80000"/>
                  </a:schemeClr>
                </a:solidFill>
              </a:rPr>
              <a:t>.</a:t>
            </a: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30136855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48</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dirty="0">
                <a:solidFill>
                  <a:srgbClr val="FFFF00"/>
                </a:solidFill>
              </a:rPr>
              <a:t>Seneca </a:t>
            </a:r>
            <a:r>
              <a:rPr lang="nl-NL" sz="2400" dirty="0" err="1">
                <a:solidFill>
                  <a:srgbClr val="FFFF00"/>
                </a:solidFill>
              </a:rPr>
              <a:t>epistula</a:t>
            </a:r>
            <a:r>
              <a:rPr lang="nl-NL" sz="2400" dirty="0">
                <a:solidFill>
                  <a:srgbClr val="FFFF00"/>
                </a:solidFill>
              </a:rPr>
              <a:t> 116, A (p.163)	</a:t>
            </a:r>
            <a:r>
              <a:rPr lang="nl-NL" sz="2400" dirty="0" err="1">
                <a:solidFill>
                  <a:srgbClr val="FFFF00"/>
                </a:solidFill>
              </a:rPr>
              <a:t>rr</a:t>
            </a:r>
            <a:r>
              <a:rPr lang="nl-NL" sz="2400" dirty="0">
                <a:solidFill>
                  <a:srgbClr val="FFFF00"/>
                </a:solidFill>
              </a:rPr>
              <a:t>. 5 - 12</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5544275"/>
          </a:xfrm>
          <a:prstGeom prst="rect">
            <a:avLst/>
          </a:prstGeom>
          <a:noFill/>
        </p:spPr>
        <p:txBody>
          <a:bodyPr wrap="square" rtlCol="0">
            <a:spAutoFit/>
          </a:bodyPr>
          <a:lstStyle/>
          <a:p>
            <a:pPr>
              <a:lnSpc>
                <a:spcPct val="150000"/>
              </a:lnSpc>
              <a:spcBef>
                <a:spcPts val="1200"/>
              </a:spcBef>
            </a:pPr>
            <a:r>
              <a:rPr lang="nl-NL" sz="2400" dirty="0">
                <a:solidFill>
                  <a:schemeClr val="accent4">
                    <a:lumMod val="20000"/>
                    <a:lumOff val="80000"/>
                  </a:schemeClr>
                </a:solidFill>
              </a:rPr>
              <a:t>5	                                                                   </a:t>
            </a:r>
            <a:r>
              <a:rPr lang="nl-NL" sz="2400" dirty="0" err="1">
                <a:solidFill>
                  <a:schemeClr val="accent4">
                    <a:lumMod val="20000"/>
                    <a:lumOff val="80000"/>
                  </a:schemeClr>
                </a:solidFill>
              </a:rPr>
              <a:t>Facilem</a:t>
            </a:r>
            <a:r>
              <a:rPr lang="nl-NL" sz="2400" dirty="0">
                <a:solidFill>
                  <a:schemeClr val="accent4">
                    <a:lumMod val="20000"/>
                    <a:lumOff val="80000"/>
                  </a:schemeClr>
                </a:solidFill>
              </a:rPr>
              <a:t> me</a:t>
            </a:r>
          </a:p>
          <a:p>
            <a:pPr marL="457200" indent="-457200">
              <a:lnSpc>
                <a:spcPct val="150000"/>
              </a:lnSpc>
              <a:spcBef>
                <a:spcPts val="1200"/>
              </a:spcBef>
              <a:buAutoNum type="arabicPlain" startAt="6"/>
            </a:pPr>
            <a:r>
              <a:rPr lang="nl-NL" sz="2400" dirty="0" err="1">
                <a:solidFill>
                  <a:schemeClr val="accent4">
                    <a:lumMod val="20000"/>
                    <a:lumOff val="80000"/>
                  </a:schemeClr>
                </a:solidFill>
              </a:rPr>
              <a:t>indulgentemque</a:t>
            </a:r>
            <a:r>
              <a:rPr lang="nl-NL" sz="2400" dirty="0">
                <a:solidFill>
                  <a:schemeClr val="accent4">
                    <a:lumMod val="20000"/>
                    <a:lumOff val="80000"/>
                  </a:schemeClr>
                </a:solidFill>
              </a:rPr>
              <a:t> </a:t>
            </a:r>
            <a:r>
              <a:rPr lang="nl-NL" sz="2400" dirty="0" err="1">
                <a:solidFill>
                  <a:schemeClr val="accent4">
                    <a:lumMod val="20000"/>
                    <a:lumOff val="80000"/>
                  </a:schemeClr>
                </a:solidFill>
              </a:rPr>
              <a:t>praebebo</a:t>
            </a:r>
            <a:r>
              <a:rPr lang="nl-NL" sz="2400" dirty="0">
                <a:solidFill>
                  <a:schemeClr val="accent4">
                    <a:lumMod val="20000"/>
                    <a:lumOff val="80000"/>
                  </a:schemeClr>
                </a:solidFill>
              </a:rPr>
              <a:t> rebus, ad </a:t>
            </a:r>
            <a:r>
              <a:rPr lang="nl-NL" sz="2400" dirty="0" err="1">
                <a:solidFill>
                  <a:schemeClr val="accent4">
                    <a:lumMod val="20000"/>
                    <a:lumOff val="80000"/>
                  </a:schemeClr>
                </a:solidFill>
              </a:rPr>
              <a:t>quas</a:t>
            </a:r>
            <a:r>
              <a:rPr lang="nl-NL" sz="2400" dirty="0">
                <a:solidFill>
                  <a:schemeClr val="accent4">
                    <a:lumMod val="20000"/>
                    <a:lumOff val="80000"/>
                  </a:schemeClr>
                </a:solidFill>
              </a:rPr>
              <a:t> </a:t>
            </a:r>
            <a:r>
              <a:rPr lang="nl-NL" sz="2400" dirty="0" err="1">
                <a:solidFill>
                  <a:schemeClr val="accent4">
                    <a:lumMod val="20000"/>
                    <a:lumOff val="80000"/>
                  </a:schemeClr>
                </a:solidFill>
              </a:rPr>
              <a:t>tendis</a:t>
            </a:r>
            <a:r>
              <a:rPr lang="nl-NL" sz="2400" dirty="0">
                <a:solidFill>
                  <a:schemeClr val="accent4">
                    <a:lumMod val="20000"/>
                    <a:lumOff val="80000"/>
                  </a:schemeClr>
                </a:solidFill>
              </a:rPr>
              <a:t> et</a:t>
            </a:r>
          </a:p>
          <a:p>
            <a:pPr marL="457200" indent="-457200">
              <a:lnSpc>
                <a:spcPct val="150000"/>
              </a:lnSpc>
              <a:spcBef>
                <a:spcPts val="1200"/>
              </a:spcBef>
              <a:buAutoNum type="arabicPlain" startAt="6"/>
            </a:pPr>
            <a:r>
              <a:rPr lang="nl-NL" sz="2400" dirty="0" err="1">
                <a:solidFill>
                  <a:schemeClr val="accent4">
                    <a:lumMod val="20000"/>
                    <a:lumOff val="80000"/>
                  </a:schemeClr>
                </a:solidFill>
              </a:rPr>
              <a:t>quas</a:t>
            </a:r>
            <a:r>
              <a:rPr lang="nl-NL" sz="2400" dirty="0">
                <a:solidFill>
                  <a:schemeClr val="accent4">
                    <a:lumMod val="20000"/>
                    <a:lumOff val="80000"/>
                  </a:schemeClr>
                </a:solidFill>
              </a:rPr>
              <a:t> </a:t>
            </a:r>
            <a:r>
              <a:rPr lang="nl-NL" sz="2400" dirty="0" err="1">
                <a:solidFill>
                  <a:schemeClr val="accent4">
                    <a:lumMod val="20000"/>
                    <a:lumOff val="80000"/>
                  </a:schemeClr>
                </a:solidFill>
              </a:rPr>
              <a:t>aut</a:t>
            </a:r>
            <a:r>
              <a:rPr lang="nl-NL" sz="2400" dirty="0">
                <a:solidFill>
                  <a:schemeClr val="accent4">
                    <a:lumMod val="20000"/>
                    <a:lumOff val="80000"/>
                  </a:schemeClr>
                </a:solidFill>
              </a:rPr>
              <a:t> </a:t>
            </a:r>
            <a:r>
              <a:rPr lang="nl-NL" sz="2400" dirty="0" err="1">
                <a:solidFill>
                  <a:schemeClr val="accent4">
                    <a:lumMod val="20000"/>
                    <a:lumOff val="80000"/>
                  </a:schemeClr>
                </a:solidFill>
              </a:rPr>
              <a:t>necessarias</a:t>
            </a:r>
            <a:r>
              <a:rPr lang="nl-NL" sz="2400" dirty="0">
                <a:solidFill>
                  <a:schemeClr val="accent4">
                    <a:lumMod val="20000"/>
                    <a:lumOff val="80000"/>
                  </a:schemeClr>
                </a:solidFill>
              </a:rPr>
              <a:t> vitae </a:t>
            </a:r>
            <a:r>
              <a:rPr lang="nl-NL" sz="2400" dirty="0" err="1">
                <a:solidFill>
                  <a:schemeClr val="accent4">
                    <a:lumMod val="20000"/>
                    <a:lumOff val="80000"/>
                  </a:schemeClr>
                </a:solidFill>
              </a:rPr>
              <a:t>aut</a:t>
            </a:r>
            <a:r>
              <a:rPr lang="nl-NL" sz="2400" dirty="0">
                <a:solidFill>
                  <a:schemeClr val="accent4">
                    <a:lumMod val="20000"/>
                    <a:lumOff val="80000"/>
                  </a:schemeClr>
                </a:solidFill>
              </a:rPr>
              <a:t> </a:t>
            </a:r>
            <a:r>
              <a:rPr lang="nl-NL" sz="2400" dirty="0" err="1">
                <a:solidFill>
                  <a:schemeClr val="accent4">
                    <a:lumMod val="20000"/>
                    <a:lumOff val="80000"/>
                  </a:schemeClr>
                </a:solidFill>
              </a:rPr>
              <a:t>utiles</a:t>
            </a:r>
            <a:r>
              <a:rPr lang="nl-NL" sz="2400" dirty="0">
                <a:solidFill>
                  <a:schemeClr val="accent4">
                    <a:lumMod val="20000"/>
                    <a:lumOff val="80000"/>
                  </a:schemeClr>
                </a:solidFill>
              </a:rPr>
              <a:t> </a:t>
            </a:r>
            <a:r>
              <a:rPr lang="nl-NL" sz="2400" dirty="0" err="1">
                <a:solidFill>
                  <a:schemeClr val="accent4">
                    <a:lumMod val="20000"/>
                    <a:lumOff val="80000"/>
                  </a:schemeClr>
                </a:solidFill>
              </a:rPr>
              <a:t>aut</a:t>
            </a:r>
            <a:r>
              <a:rPr lang="nl-NL" sz="2400" dirty="0">
                <a:solidFill>
                  <a:schemeClr val="accent4">
                    <a:lumMod val="20000"/>
                    <a:lumOff val="80000"/>
                  </a:schemeClr>
                </a:solidFill>
              </a:rPr>
              <a:t> </a:t>
            </a:r>
            <a:r>
              <a:rPr lang="nl-NL" sz="2400" dirty="0" err="1">
                <a:solidFill>
                  <a:schemeClr val="accent4">
                    <a:lumMod val="20000"/>
                    <a:lumOff val="80000"/>
                  </a:schemeClr>
                </a:solidFill>
              </a:rPr>
              <a:t>iucundas</a:t>
            </a:r>
            <a:endParaRPr lang="nl-NL" sz="2400" dirty="0">
              <a:solidFill>
                <a:schemeClr val="accent4">
                  <a:lumMod val="20000"/>
                  <a:lumOff val="80000"/>
                </a:schemeClr>
              </a:solidFill>
            </a:endParaRPr>
          </a:p>
          <a:p>
            <a:pPr marL="457200" indent="-457200">
              <a:lnSpc>
                <a:spcPct val="150000"/>
              </a:lnSpc>
              <a:spcBef>
                <a:spcPts val="1200"/>
              </a:spcBef>
              <a:buAutoNum type="arabicPlain" startAt="6"/>
            </a:pPr>
            <a:r>
              <a:rPr lang="nl-NL" sz="2400" dirty="0" err="1">
                <a:solidFill>
                  <a:schemeClr val="accent4">
                    <a:lumMod val="20000"/>
                    <a:lumOff val="80000"/>
                  </a:schemeClr>
                </a:solidFill>
              </a:rPr>
              <a:t>putas</a:t>
            </a:r>
            <a:r>
              <a:rPr lang="nl-NL" sz="2400" dirty="0">
                <a:solidFill>
                  <a:schemeClr val="accent4">
                    <a:lumMod val="20000"/>
                    <a:lumOff val="80000"/>
                  </a:schemeClr>
                </a:solidFill>
              </a:rPr>
              <a:t>: </a:t>
            </a:r>
            <a:r>
              <a:rPr lang="nl-NL" sz="2400" dirty="0" err="1">
                <a:solidFill>
                  <a:schemeClr val="accent4">
                    <a:lumMod val="20000"/>
                    <a:lumOff val="80000"/>
                  </a:schemeClr>
                </a:solidFill>
              </a:rPr>
              <a:t>detraham</a:t>
            </a:r>
            <a:r>
              <a:rPr lang="nl-NL" sz="2400" dirty="0">
                <a:solidFill>
                  <a:schemeClr val="accent4">
                    <a:lumMod val="20000"/>
                    <a:lumOff val="80000"/>
                  </a:schemeClr>
                </a:solidFill>
              </a:rPr>
              <a:t> </a:t>
            </a:r>
            <a:r>
              <a:rPr lang="nl-NL" sz="2400" dirty="0" err="1">
                <a:solidFill>
                  <a:schemeClr val="accent4">
                    <a:lumMod val="20000"/>
                    <a:lumOff val="80000"/>
                  </a:schemeClr>
                </a:solidFill>
              </a:rPr>
              <a:t>vitium</a:t>
            </a:r>
            <a:r>
              <a:rPr lang="nl-NL" sz="2400" dirty="0">
                <a:solidFill>
                  <a:schemeClr val="accent4">
                    <a:lumMod val="20000"/>
                    <a:lumOff val="80000"/>
                  </a:schemeClr>
                </a:solidFill>
              </a:rPr>
              <a:t>. Nam cum </a:t>
            </a:r>
            <a:r>
              <a:rPr lang="nl-NL" sz="2400" dirty="0" err="1">
                <a:solidFill>
                  <a:schemeClr val="accent4">
                    <a:lumMod val="20000"/>
                    <a:lumOff val="80000"/>
                  </a:schemeClr>
                </a:solidFill>
              </a:rPr>
              <a:t>tibi</a:t>
            </a:r>
            <a:r>
              <a:rPr lang="nl-NL" sz="2400" dirty="0">
                <a:solidFill>
                  <a:schemeClr val="accent4">
                    <a:lumMod val="20000"/>
                    <a:lumOff val="80000"/>
                  </a:schemeClr>
                </a:solidFill>
              </a:rPr>
              <a:t> </a:t>
            </a:r>
            <a:r>
              <a:rPr lang="nl-NL" sz="2400" dirty="0" err="1">
                <a:solidFill>
                  <a:schemeClr val="accent4">
                    <a:lumMod val="20000"/>
                    <a:lumOff val="80000"/>
                  </a:schemeClr>
                </a:solidFill>
              </a:rPr>
              <a:t>cupere</a:t>
            </a:r>
            <a:endParaRPr lang="nl-NL" sz="2400" dirty="0">
              <a:solidFill>
                <a:schemeClr val="accent4">
                  <a:lumMod val="20000"/>
                  <a:lumOff val="80000"/>
                </a:schemeClr>
              </a:solidFill>
            </a:endParaRPr>
          </a:p>
          <a:p>
            <a:pPr marL="457200" indent="-457200">
              <a:lnSpc>
                <a:spcPct val="150000"/>
              </a:lnSpc>
              <a:spcBef>
                <a:spcPts val="1200"/>
              </a:spcBef>
              <a:buAutoNum type="arabicPlain" startAt="6"/>
            </a:pPr>
            <a:r>
              <a:rPr lang="nl-NL" sz="2400" dirty="0" err="1">
                <a:solidFill>
                  <a:schemeClr val="accent4">
                    <a:lumMod val="20000"/>
                    <a:lumOff val="80000"/>
                  </a:schemeClr>
                </a:solidFill>
              </a:rPr>
              <a:t>interdixero</a:t>
            </a:r>
            <a:r>
              <a:rPr lang="nl-NL" sz="2400" dirty="0">
                <a:solidFill>
                  <a:schemeClr val="accent4">
                    <a:lumMod val="20000"/>
                    <a:lumOff val="80000"/>
                  </a:schemeClr>
                </a:solidFill>
              </a:rPr>
              <a:t>, </a:t>
            </a:r>
            <a:r>
              <a:rPr lang="nl-NL" sz="2400" dirty="0" err="1">
                <a:solidFill>
                  <a:schemeClr val="accent4">
                    <a:lumMod val="20000"/>
                    <a:lumOff val="80000"/>
                  </a:schemeClr>
                </a:solidFill>
              </a:rPr>
              <a:t>velle</a:t>
            </a:r>
            <a:r>
              <a:rPr lang="nl-NL" sz="2400" dirty="0">
                <a:solidFill>
                  <a:schemeClr val="accent4">
                    <a:lumMod val="20000"/>
                    <a:lumOff val="80000"/>
                  </a:schemeClr>
                </a:solidFill>
              </a:rPr>
              <a:t> </a:t>
            </a:r>
            <a:r>
              <a:rPr lang="nl-NL" sz="2400" dirty="0" err="1">
                <a:solidFill>
                  <a:schemeClr val="accent4">
                    <a:lumMod val="20000"/>
                    <a:lumOff val="80000"/>
                  </a:schemeClr>
                </a:solidFill>
              </a:rPr>
              <a:t>permittam</a:t>
            </a:r>
            <a:r>
              <a:rPr lang="nl-NL" sz="2400" dirty="0">
                <a:solidFill>
                  <a:schemeClr val="accent4">
                    <a:lumMod val="20000"/>
                    <a:lumOff val="80000"/>
                  </a:schemeClr>
                </a:solidFill>
              </a:rPr>
              <a:t>, ut </a:t>
            </a:r>
            <a:r>
              <a:rPr lang="nl-NL" sz="2400" dirty="0" err="1">
                <a:solidFill>
                  <a:schemeClr val="accent4">
                    <a:lumMod val="20000"/>
                    <a:lumOff val="80000"/>
                  </a:schemeClr>
                </a:solidFill>
              </a:rPr>
              <a:t>eadem</a:t>
            </a:r>
            <a:r>
              <a:rPr lang="nl-NL" sz="2400" dirty="0">
                <a:solidFill>
                  <a:schemeClr val="accent4">
                    <a:lumMod val="20000"/>
                    <a:lumOff val="80000"/>
                  </a:schemeClr>
                </a:solidFill>
              </a:rPr>
              <a:t> </a:t>
            </a:r>
            <a:r>
              <a:rPr lang="nl-NL" sz="2400" dirty="0" err="1">
                <a:solidFill>
                  <a:schemeClr val="accent4">
                    <a:lumMod val="20000"/>
                    <a:lumOff val="80000"/>
                  </a:schemeClr>
                </a:solidFill>
              </a:rPr>
              <a:t>illa</a:t>
            </a:r>
            <a:r>
              <a:rPr lang="nl-NL" sz="2400" dirty="0">
                <a:solidFill>
                  <a:schemeClr val="accent4">
                    <a:lumMod val="20000"/>
                    <a:lumOff val="80000"/>
                  </a:schemeClr>
                </a:solidFill>
              </a:rPr>
              <a:t> </a:t>
            </a:r>
            <a:r>
              <a:rPr lang="nl-NL" sz="2400" dirty="0" err="1">
                <a:solidFill>
                  <a:schemeClr val="accent4">
                    <a:lumMod val="20000"/>
                    <a:lumOff val="80000"/>
                  </a:schemeClr>
                </a:solidFill>
              </a:rPr>
              <a:t>intrepidus</a:t>
            </a:r>
            <a:endParaRPr lang="nl-NL" sz="2400" dirty="0">
              <a:solidFill>
                <a:schemeClr val="accent4">
                  <a:lumMod val="20000"/>
                  <a:lumOff val="80000"/>
                </a:schemeClr>
              </a:solidFill>
            </a:endParaRPr>
          </a:p>
          <a:p>
            <a:pPr marL="457200" indent="-457200">
              <a:lnSpc>
                <a:spcPct val="150000"/>
              </a:lnSpc>
              <a:spcBef>
                <a:spcPts val="1200"/>
              </a:spcBef>
              <a:buAutoNum type="arabicPlain" startAt="6"/>
            </a:pPr>
            <a:r>
              <a:rPr lang="nl-NL" sz="2400" dirty="0" err="1">
                <a:solidFill>
                  <a:schemeClr val="accent4">
                    <a:lumMod val="20000"/>
                    <a:lumOff val="80000"/>
                  </a:schemeClr>
                </a:solidFill>
              </a:rPr>
              <a:t>facias</a:t>
            </a:r>
            <a:r>
              <a:rPr lang="nl-NL" sz="2400" dirty="0">
                <a:solidFill>
                  <a:schemeClr val="accent4">
                    <a:lumMod val="20000"/>
                    <a:lumOff val="80000"/>
                  </a:schemeClr>
                </a:solidFill>
              </a:rPr>
              <a:t> et </a:t>
            </a:r>
            <a:r>
              <a:rPr lang="nl-NL" sz="2400" dirty="0" err="1">
                <a:solidFill>
                  <a:schemeClr val="accent4">
                    <a:lumMod val="20000"/>
                    <a:lumOff val="80000"/>
                  </a:schemeClr>
                </a:solidFill>
              </a:rPr>
              <a:t>certiore</a:t>
            </a:r>
            <a:r>
              <a:rPr lang="nl-NL" sz="2400" dirty="0">
                <a:solidFill>
                  <a:schemeClr val="accent4">
                    <a:lumMod val="20000"/>
                    <a:lumOff val="80000"/>
                  </a:schemeClr>
                </a:solidFill>
              </a:rPr>
              <a:t> </a:t>
            </a:r>
            <a:r>
              <a:rPr lang="nl-NL" sz="2400" dirty="0" err="1">
                <a:solidFill>
                  <a:schemeClr val="accent4">
                    <a:lumMod val="20000"/>
                    <a:lumOff val="80000"/>
                  </a:schemeClr>
                </a:solidFill>
              </a:rPr>
              <a:t>consilio</a:t>
            </a:r>
            <a:r>
              <a:rPr lang="nl-NL" sz="2400" dirty="0">
                <a:solidFill>
                  <a:schemeClr val="accent4">
                    <a:lumMod val="20000"/>
                    <a:lumOff val="80000"/>
                  </a:schemeClr>
                </a:solidFill>
              </a:rPr>
              <a:t>, ut </a:t>
            </a:r>
            <a:r>
              <a:rPr lang="nl-NL" sz="2400" dirty="0" err="1">
                <a:solidFill>
                  <a:schemeClr val="accent4">
                    <a:lumMod val="20000"/>
                    <a:lumOff val="80000"/>
                  </a:schemeClr>
                </a:solidFill>
              </a:rPr>
              <a:t>voluptates</a:t>
            </a:r>
            <a:r>
              <a:rPr lang="nl-NL" sz="2400" dirty="0">
                <a:solidFill>
                  <a:schemeClr val="accent4">
                    <a:lumMod val="20000"/>
                    <a:lumOff val="80000"/>
                  </a:schemeClr>
                </a:solidFill>
              </a:rPr>
              <a:t> </a:t>
            </a:r>
            <a:r>
              <a:rPr lang="nl-NL" sz="2400" dirty="0" err="1">
                <a:solidFill>
                  <a:schemeClr val="accent4">
                    <a:lumMod val="20000"/>
                    <a:lumOff val="80000"/>
                  </a:schemeClr>
                </a:solidFill>
              </a:rPr>
              <a:t>ipsas</a:t>
            </a:r>
            <a:r>
              <a:rPr lang="nl-NL" sz="2400" dirty="0">
                <a:solidFill>
                  <a:schemeClr val="accent4">
                    <a:lumMod val="20000"/>
                    <a:lumOff val="80000"/>
                  </a:schemeClr>
                </a:solidFill>
              </a:rPr>
              <a:t> </a:t>
            </a:r>
            <a:r>
              <a:rPr lang="nl-NL" sz="2400" dirty="0" err="1">
                <a:solidFill>
                  <a:schemeClr val="accent4">
                    <a:lumMod val="20000"/>
                    <a:lumOff val="80000"/>
                  </a:schemeClr>
                </a:solidFill>
              </a:rPr>
              <a:t>magis</a:t>
            </a:r>
            <a:endParaRPr lang="nl-NL" sz="2400" dirty="0">
              <a:solidFill>
                <a:schemeClr val="accent4">
                  <a:lumMod val="20000"/>
                  <a:lumOff val="80000"/>
                </a:schemeClr>
              </a:solidFill>
            </a:endParaRPr>
          </a:p>
          <a:p>
            <a:pPr marL="457200" indent="-457200">
              <a:lnSpc>
                <a:spcPct val="150000"/>
              </a:lnSpc>
              <a:spcBef>
                <a:spcPts val="1200"/>
              </a:spcBef>
              <a:buAutoNum type="arabicPlain" startAt="6"/>
            </a:pPr>
            <a:r>
              <a:rPr lang="nl-NL" sz="2400" dirty="0" err="1">
                <a:solidFill>
                  <a:schemeClr val="accent4">
                    <a:lumMod val="20000"/>
                    <a:lumOff val="80000"/>
                  </a:schemeClr>
                </a:solidFill>
              </a:rPr>
              <a:t>sentias</a:t>
            </a:r>
            <a:r>
              <a:rPr lang="nl-NL" sz="2400" dirty="0">
                <a:solidFill>
                  <a:schemeClr val="accent4">
                    <a:lumMod val="20000"/>
                    <a:lumOff val="80000"/>
                  </a:schemeClr>
                </a:solidFill>
              </a:rPr>
              <a:t>: </a:t>
            </a:r>
            <a:r>
              <a:rPr lang="nl-NL" sz="2400" dirty="0" err="1">
                <a:solidFill>
                  <a:schemeClr val="accent4">
                    <a:lumMod val="20000"/>
                    <a:lumOff val="80000"/>
                  </a:schemeClr>
                </a:solidFill>
              </a:rPr>
              <a:t>quidni</a:t>
            </a:r>
            <a:r>
              <a:rPr lang="nl-NL" sz="2400" dirty="0">
                <a:solidFill>
                  <a:schemeClr val="accent4">
                    <a:lumMod val="20000"/>
                    <a:lumOff val="80000"/>
                  </a:schemeClr>
                </a:solidFill>
              </a:rPr>
              <a:t> ad te </a:t>
            </a:r>
            <a:r>
              <a:rPr lang="nl-NL" sz="2400" dirty="0" err="1">
                <a:solidFill>
                  <a:schemeClr val="accent4">
                    <a:lumMod val="20000"/>
                    <a:lumOff val="80000"/>
                  </a:schemeClr>
                </a:solidFill>
              </a:rPr>
              <a:t>magis</a:t>
            </a:r>
            <a:r>
              <a:rPr lang="nl-NL" sz="2400" dirty="0">
                <a:solidFill>
                  <a:schemeClr val="accent4">
                    <a:lumMod val="20000"/>
                    <a:lumOff val="80000"/>
                  </a:schemeClr>
                </a:solidFill>
              </a:rPr>
              <a:t> </a:t>
            </a:r>
            <a:r>
              <a:rPr lang="nl-NL" sz="2400" dirty="0" err="1">
                <a:solidFill>
                  <a:schemeClr val="accent4">
                    <a:lumMod val="20000"/>
                    <a:lumOff val="80000"/>
                  </a:schemeClr>
                </a:solidFill>
              </a:rPr>
              <a:t>perventurae</a:t>
            </a:r>
            <a:r>
              <a:rPr lang="nl-NL" sz="2400" dirty="0">
                <a:solidFill>
                  <a:schemeClr val="accent4">
                    <a:lumMod val="20000"/>
                    <a:lumOff val="80000"/>
                  </a:schemeClr>
                </a:solidFill>
              </a:rPr>
              <a:t> sint, si </a:t>
            </a:r>
            <a:r>
              <a:rPr lang="nl-NL" sz="2400" dirty="0" err="1">
                <a:solidFill>
                  <a:schemeClr val="accent4">
                    <a:lumMod val="20000"/>
                    <a:lumOff val="80000"/>
                  </a:schemeClr>
                </a:solidFill>
              </a:rPr>
              <a:t>illis</a:t>
            </a:r>
            <a:endParaRPr lang="nl-NL" sz="2400" dirty="0">
              <a:solidFill>
                <a:schemeClr val="accent4">
                  <a:lumMod val="20000"/>
                  <a:lumOff val="80000"/>
                </a:schemeClr>
              </a:solidFill>
            </a:endParaRPr>
          </a:p>
          <a:p>
            <a:pPr marL="457200" indent="-457200">
              <a:lnSpc>
                <a:spcPct val="150000"/>
              </a:lnSpc>
              <a:spcBef>
                <a:spcPts val="1200"/>
              </a:spcBef>
              <a:buAutoNum type="arabicPlain" startAt="6"/>
            </a:pPr>
            <a:r>
              <a:rPr lang="nl-NL" sz="2400" dirty="0" err="1">
                <a:solidFill>
                  <a:schemeClr val="accent4">
                    <a:lumMod val="20000"/>
                    <a:lumOff val="80000"/>
                  </a:schemeClr>
                </a:solidFill>
              </a:rPr>
              <a:t>imperabis</a:t>
            </a:r>
            <a:r>
              <a:rPr lang="nl-NL" sz="2400" dirty="0">
                <a:solidFill>
                  <a:schemeClr val="accent4">
                    <a:lumMod val="20000"/>
                    <a:lumOff val="80000"/>
                  </a:schemeClr>
                </a:solidFill>
              </a:rPr>
              <a:t>, </a:t>
            </a:r>
            <a:r>
              <a:rPr lang="nl-NL" sz="2400" dirty="0" err="1">
                <a:solidFill>
                  <a:schemeClr val="accent4">
                    <a:lumMod val="20000"/>
                    <a:lumOff val="80000"/>
                  </a:schemeClr>
                </a:solidFill>
              </a:rPr>
              <a:t>quam</a:t>
            </a:r>
            <a:r>
              <a:rPr lang="nl-NL" sz="2400" dirty="0">
                <a:solidFill>
                  <a:schemeClr val="accent4">
                    <a:lumMod val="20000"/>
                    <a:lumOff val="80000"/>
                  </a:schemeClr>
                </a:solidFill>
              </a:rPr>
              <a:t> si </a:t>
            </a:r>
            <a:r>
              <a:rPr lang="nl-NL" sz="2400" dirty="0" err="1">
                <a:solidFill>
                  <a:schemeClr val="accent4">
                    <a:lumMod val="20000"/>
                    <a:lumOff val="80000"/>
                  </a:schemeClr>
                </a:solidFill>
              </a:rPr>
              <a:t>servias</a:t>
            </a:r>
            <a:r>
              <a:rPr lang="nl-NL" sz="2400" dirty="0">
                <a:solidFill>
                  <a:schemeClr val="accent4">
                    <a:lumMod val="20000"/>
                    <a:lumOff val="80000"/>
                  </a:schemeClr>
                </a:solidFill>
              </a:rPr>
              <a:t>?</a:t>
            </a: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29923065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49</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dirty="0">
                <a:solidFill>
                  <a:srgbClr val="FFFF00"/>
                </a:solidFill>
              </a:rPr>
              <a:t>Seneca </a:t>
            </a:r>
            <a:r>
              <a:rPr lang="nl-NL" sz="2400" dirty="0" err="1">
                <a:solidFill>
                  <a:srgbClr val="FFFF00"/>
                </a:solidFill>
              </a:rPr>
              <a:t>epistula</a:t>
            </a:r>
            <a:r>
              <a:rPr lang="nl-NL" sz="2400" dirty="0">
                <a:solidFill>
                  <a:srgbClr val="FFFF00"/>
                </a:solidFill>
              </a:rPr>
              <a:t> 116, B (p.164)	</a:t>
            </a:r>
            <a:r>
              <a:rPr lang="nl-NL" sz="2400" dirty="0" err="1">
                <a:solidFill>
                  <a:srgbClr val="FFFF00"/>
                </a:solidFill>
              </a:rPr>
              <a:t>rr</a:t>
            </a:r>
            <a:r>
              <a:rPr lang="nl-NL" sz="2400" dirty="0">
                <a:solidFill>
                  <a:srgbClr val="FFFF00"/>
                </a:solidFill>
              </a:rPr>
              <a:t>. 1 - 7</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4836389"/>
          </a:xfrm>
          <a:prstGeom prst="rect">
            <a:avLst/>
          </a:prstGeom>
          <a:noFill/>
        </p:spPr>
        <p:txBody>
          <a:bodyPr wrap="square" rtlCol="0">
            <a:spAutoFit/>
          </a:bodyPr>
          <a:lstStyle/>
          <a:p>
            <a:pPr marL="457200" indent="-457200">
              <a:lnSpc>
                <a:spcPct val="150000"/>
              </a:lnSpc>
              <a:spcBef>
                <a:spcPts val="1200"/>
              </a:spcBef>
              <a:buAutoNum type="arabicPlain"/>
            </a:pPr>
            <a:r>
              <a:rPr lang="nl-NL" sz="2400" dirty="0">
                <a:solidFill>
                  <a:schemeClr val="accent4">
                    <a:lumMod val="20000"/>
                    <a:lumOff val="80000"/>
                  </a:schemeClr>
                </a:solidFill>
              </a:rPr>
              <a:t>'</a:t>
            </a:r>
            <a:r>
              <a:rPr lang="nl-NL" sz="2400" dirty="0" err="1">
                <a:solidFill>
                  <a:schemeClr val="accent4">
                    <a:lumMod val="20000"/>
                    <a:lumOff val="80000"/>
                  </a:schemeClr>
                </a:solidFill>
              </a:rPr>
              <a:t>Sed</a:t>
            </a:r>
            <a:r>
              <a:rPr lang="nl-NL" sz="2400" dirty="0">
                <a:solidFill>
                  <a:schemeClr val="accent4">
                    <a:lumMod val="20000"/>
                    <a:lumOff val="80000"/>
                  </a:schemeClr>
                </a:solidFill>
              </a:rPr>
              <a:t> </a:t>
            </a:r>
            <a:r>
              <a:rPr lang="nl-NL" sz="2400" dirty="0" err="1">
                <a:solidFill>
                  <a:schemeClr val="accent4">
                    <a:lumMod val="20000"/>
                    <a:lumOff val="80000"/>
                  </a:schemeClr>
                </a:solidFill>
              </a:rPr>
              <a:t>naturale</a:t>
            </a:r>
            <a:r>
              <a:rPr lang="nl-NL" sz="2400" dirty="0">
                <a:solidFill>
                  <a:schemeClr val="accent4">
                    <a:lumMod val="20000"/>
                    <a:lumOff val="80000"/>
                  </a:schemeClr>
                </a:solidFill>
              </a:rPr>
              <a:t> </a:t>
            </a:r>
            <a:r>
              <a:rPr lang="nl-NL" sz="2400" dirty="0" err="1">
                <a:solidFill>
                  <a:schemeClr val="accent4">
                    <a:lumMod val="20000"/>
                    <a:lumOff val="80000"/>
                  </a:schemeClr>
                </a:solidFill>
              </a:rPr>
              <a:t>est</a:t>
            </a:r>
            <a:r>
              <a:rPr lang="nl-NL" sz="2400" dirty="0">
                <a:solidFill>
                  <a:schemeClr val="accent4">
                    <a:lumMod val="20000"/>
                    <a:lumOff val="80000"/>
                  </a:schemeClr>
                </a:solidFill>
              </a:rPr>
              <a:t>' </a:t>
            </a:r>
            <a:r>
              <a:rPr lang="nl-NL" sz="2400" dirty="0" err="1">
                <a:solidFill>
                  <a:schemeClr val="accent4">
                    <a:lumMod val="20000"/>
                    <a:lumOff val="80000"/>
                  </a:schemeClr>
                </a:solidFill>
              </a:rPr>
              <a:t>inquis</a:t>
            </a:r>
            <a:r>
              <a:rPr lang="nl-NL" sz="2400" dirty="0">
                <a:solidFill>
                  <a:schemeClr val="accent4">
                    <a:lumMod val="20000"/>
                    <a:lumOff val="80000"/>
                  </a:schemeClr>
                </a:solidFill>
              </a:rPr>
              <a:t> 'ut </a:t>
            </a:r>
            <a:r>
              <a:rPr lang="nl-NL" sz="2400" dirty="0" err="1">
                <a:solidFill>
                  <a:schemeClr val="accent4">
                    <a:lumMod val="20000"/>
                    <a:lumOff val="80000"/>
                  </a:schemeClr>
                </a:solidFill>
              </a:rPr>
              <a:t>desiderio</a:t>
            </a:r>
            <a:r>
              <a:rPr lang="nl-NL" sz="2400" dirty="0">
                <a:solidFill>
                  <a:schemeClr val="accent4">
                    <a:lumMod val="20000"/>
                    <a:lumOff val="80000"/>
                  </a:schemeClr>
                </a:solidFill>
              </a:rPr>
              <a:t> </a:t>
            </a:r>
            <a:r>
              <a:rPr lang="nl-NL" sz="2400" dirty="0" err="1">
                <a:solidFill>
                  <a:schemeClr val="accent4">
                    <a:lumMod val="20000"/>
                    <a:lumOff val="80000"/>
                  </a:schemeClr>
                </a:solidFill>
              </a:rPr>
              <a:t>amici</a:t>
            </a:r>
            <a:r>
              <a:rPr lang="nl-NL" sz="2400" dirty="0">
                <a:solidFill>
                  <a:schemeClr val="accent4">
                    <a:lumMod val="20000"/>
                    <a:lumOff val="80000"/>
                  </a:schemeClr>
                </a:solidFill>
              </a:rPr>
              <a:t> </a:t>
            </a:r>
            <a:r>
              <a:rPr lang="nl-NL" sz="2400" dirty="0" err="1">
                <a:solidFill>
                  <a:schemeClr val="accent4">
                    <a:lumMod val="20000"/>
                    <a:lumOff val="80000"/>
                  </a:schemeClr>
                </a:solidFill>
              </a:rPr>
              <a:t>torquear</a:t>
            </a:r>
            <a:r>
              <a:rPr lang="nl-NL" sz="2400" dirty="0">
                <a:solidFill>
                  <a:schemeClr val="accent4">
                    <a:lumMod val="20000"/>
                    <a:lumOff val="80000"/>
                  </a:schemeClr>
                </a:solidFill>
              </a:rPr>
              <a:t>:</a:t>
            </a:r>
          </a:p>
          <a:p>
            <a:pPr marL="457200" indent="-457200">
              <a:lnSpc>
                <a:spcPct val="150000"/>
              </a:lnSpc>
              <a:spcBef>
                <a:spcPts val="1200"/>
              </a:spcBef>
              <a:buAutoNum type="arabicPlain"/>
            </a:pPr>
            <a:r>
              <a:rPr lang="nl-NL" sz="2400" dirty="0">
                <a:solidFill>
                  <a:schemeClr val="accent4">
                    <a:lumMod val="20000"/>
                    <a:lumOff val="80000"/>
                  </a:schemeClr>
                </a:solidFill>
              </a:rPr>
              <a:t>da ius </a:t>
            </a:r>
            <a:r>
              <a:rPr lang="nl-NL" sz="2400" dirty="0" err="1">
                <a:solidFill>
                  <a:schemeClr val="accent4">
                    <a:lumMod val="20000"/>
                    <a:lumOff val="80000"/>
                  </a:schemeClr>
                </a:solidFill>
              </a:rPr>
              <a:t>lacrimis</a:t>
            </a:r>
            <a:r>
              <a:rPr lang="nl-NL" sz="2400" dirty="0">
                <a:solidFill>
                  <a:schemeClr val="accent4">
                    <a:lumMod val="20000"/>
                    <a:lumOff val="80000"/>
                  </a:schemeClr>
                </a:solidFill>
              </a:rPr>
              <a:t> tam </a:t>
            </a:r>
            <a:r>
              <a:rPr lang="nl-NL" sz="2400" dirty="0" err="1">
                <a:solidFill>
                  <a:schemeClr val="accent4">
                    <a:lumMod val="20000"/>
                    <a:lumOff val="80000"/>
                  </a:schemeClr>
                </a:solidFill>
              </a:rPr>
              <a:t>iuste</a:t>
            </a:r>
            <a:r>
              <a:rPr lang="nl-NL" sz="2400" dirty="0">
                <a:solidFill>
                  <a:schemeClr val="accent4">
                    <a:lumMod val="20000"/>
                    <a:lumOff val="80000"/>
                  </a:schemeClr>
                </a:solidFill>
              </a:rPr>
              <a:t> </a:t>
            </a:r>
            <a:r>
              <a:rPr lang="nl-NL" sz="2400" dirty="0" err="1">
                <a:solidFill>
                  <a:schemeClr val="accent4">
                    <a:lumMod val="20000"/>
                    <a:lumOff val="80000"/>
                  </a:schemeClr>
                </a:solidFill>
              </a:rPr>
              <a:t>cadentibus</a:t>
            </a:r>
            <a:r>
              <a:rPr lang="nl-NL" sz="2400" dirty="0">
                <a:solidFill>
                  <a:schemeClr val="accent4">
                    <a:lumMod val="20000"/>
                    <a:lumOff val="80000"/>
                  </a:schemeClr>
                </a:solidFill>
              </a:rPr>
              <a:t>. </a:t>
            </a:r>
            <a:r>
              <a:rPr lang="nl-NL" sz="2400" dirty="0" err="1">
                <a:solidFill>
                  <a:schemeClr val="accent4">
                    <a:lumMod val="20000"/>
                    <a:lumOff val="80000"/>
                  </a:schemeClr>
                </a:solidFill>
              </a:rPr>
              <a:t>Naturale</a:t>
            </a:r>
            <a:r>
              <a:rPr lang="nl-NL" sz="2400" dirty="0">
                <a:solidFill>
                  <a:schemeClr val="accent4">
                    <a:lumMod val="20000"/>
                    <a:lumOff val="80000"/>
                  </a:schemeClr>
                </a:solidFill>
              </a:rPr>
              <a:t> </a:t>
            </a:r>
            <a:r>
              <a:rPr lang="nl-NL" sz="2400" dirty="0" err="1">
                <a:solidFill>
                  <a:schemeClr val="accent4">
                    <a:lumMod val="20000"/>
                    <a:lumOff val="80000"/>
                  </a:schemeClr>
                </a:solidFill>
              </a:rPr>
              <a:t>est</a:t>
            </a:r>
            <a:endParaRPr lang="nl-NL" sz="2400" dirty="0">
              <a:solidFill>
                <a:schemeClr val="accent4">
                  <a:lumMod val="20000"/>
                  <a:lumOff val="80000"/>
                </a:schemeClr>
              </a:solidFill>
            </a:endParaRPr>
          </a:p>
          <a:p>
            <a:pPr marL="457200" indent="-457200">
              <a:lnSpc>
                <a:spcPct val="150000"/>
              </a:lnSpc>
              <a:spcBef>
                <a:spcPts val="1200"/>
              </a:spcBef>
              <a:buAutoNum type="arabicPlain"/>
            </a:pPr>
            <a:r>
              <a:rPr lang="nl-NL" sz="2400" dirty="0" err="1">
                <a:solidFill>
                  <a:schemeClr val="accent4">
                    <a:lumMod val="20000"/>
                    <a:lumOff val="80000"/>
                  </a:schemeClr>
                </a:solidFill>
              </a:rPr>
              <a:t>opinionibus</a:t>
            </a:r>
            <a:r>
              <a:rPr lang="nl-NL" sz="2400" dirty="0">
                <a:solidFill>
                  <a:schemeClr val="accent4">
                    <a:lumMod val="20000"/>
                    <a:lumOff val="80000"/>
                  </a:schemeClr>
                </a:solidFill>
              </a:rPr>
              <a:t> </a:t>
            </a:r>
            <a:r>
              <a:rPr lang="nl-NL" sz="2400" dirty="0" err="1">
                <a:solidFill>
                  <a:schemeClr val="accent4">
                    <a:lumMod val="20000"/>
                    <a:lumOff val="80000"/>
                  </a:schemeClr>
                </a:solidFill>
              </a:rPr>
              <a:t>hominum</a:t>
            </a:r>
            <a:r>
              <a:rPr lang="nl-NL" sz="2400" dirty="0">
                <a:solidFill>
                  <a:schemeClr val="accent4">
                    <a:lumMod val="20000"/>
                    <a:lumOff val="80000"/>
                  </a:schemeClr>
                </a:solidFill>
              </a:rPr>
              <a:t> </a:t>
            </a:r>
            <a:r>
              <a:rPr lang="nl-NL" sz="2400" dirty="0" err="1">
                <a:solidFill>
                  <a:schemeClr val="accent4">
                    <a:lumMod val="20000"/>
                    <a:lumOff val="80000"/>
                  </a:schemeClr>
                </a:solidFill>
              </a:rPr>
              <a:t>tangi</a:t>
            </a:r>
            <a:r>
              <a:rPr lang="nl-NL" sz="2400" dirty="0">
                <a:solidFill>
                  <a:schemeClr val="accent4">
                    <a:lumMod val="20000"/>
                    <a:lumOff val="80000"/>
                  </a:schemeClr>
                </a:solidFill>
              </a:rPr>
              <a:t> et </a:t>
            </a:r>
            <a:r>
              <a:rPr lang="nl-NL" sz="2400" dirty="0" err="1">
                <a:solidFill>
                  <a:schemeClr val="accent4">
                    <a:lumMod val="20000"/>
                    <a:lumOff val="80000"/>
                  </a:schemeClr>
                </a:solidFill>
              </a:rPr>
              <a:t>adversis</a:t>
            </a:r>
            <a:r>
              <a:rPr lang="nl-NL" sz="2400" dirty="0">
                <a:solidFill>
                  <a:schemeClr val="accent4">
                    <a:lumMod val="20000"/>
                    <a:lumOff val="80000"/>
                  </a:schemeClr>
                </a:solidFill>
              </a:rPr>
              <a:t> </a:t>
            </a:r>
            <a:r>
              <a:rPr lang="nl-NL" sz="2400" dirty="0" err="1">
                <a:solidFill>
                  <a:schemeClr val="accent4">
                    <a:lumMod val="20000"/>
                    <a:lumOff val="80000"/>
                  </a:schemeClr>
                </a:solidFill>
              </a:rPr>
              <a:t>contristari</a:t>
            </a:r>
            <a:r>
              <a:rPr lang="nl-NL" sz="2400" dirty="0">
                <a:solidFill>
                  <a:schemeClr val="accent4">
                    <a:lumMod val="20000"/>
                    <a:lumOff val="80000"/>
                  </a:schemeClr>
                </a:solidFill>
              </a:rPr>
              <a:t>:</a:t>
            </a:r>
          </a:p>
          <a:p>
            <a:pPr marL="457200" indent="-457200">
              <a:lnSpc>
                <a:spcPct val="150000"/>
              </a:lnSpc>
              <a:spcBef>
                <a:spcPts val="1200"/>
              </a:spcBef>
              <a:buAutoNum type="arabicPlain"/>
            </a:pPr>
            <a:r>
              <a:rPr lang="nl-NL" sz="2400" dirty="0" err="1">
                <a:solidFill>
                  <a:schemeClr val="accent4">
                    <a:lumMod val="20000"/>
                    <a:lumOff val="80000"/>
                  </a:schemeClr>
                </a:solidFill>
              </a:rPr>
              <a:t>quare</a:t>
            </a:r>
            <a:r>
              <a:rPr lang="nl-NL" sz="2400" dirty="0">
                <a:solidFill>
                  <a:schemeClr val="accent4">
                    <a:lumMod val="20000"/>
                    <a:lumOff val="80000"/>
                  </a:schemeClr>
                </a:solidFill>
              </a:rPr>
              <a:t> </a:t>
            </a:r>
            <a:r>
              <a:rPr lang="nl-NL" sz="2400" dirty="0" err="1">
                <a:solidFill>
                  <a:schemeClr val="accent4">
                    <a:lumMod val="20000"/>
                    <a:lumOff val="80000"/>
                  </a:schemeClr>
                </a:solidFill>
              </a:rPr>
              <a:t>mihi</a:t>
            </a:r>
            <a:r>
              <a:rPr lang="nl-NL" sz="2400" dirty="0">
                <a:solidFill>
                  <a:schemeClr val="accent4">
                    <a:lumMod val="20000"/>
                    <a:lumOff val="80000"/>
                  </a:schemeClr>
                </a:solidFill>
              </a:rPr>
              <a:t> non permittas </a:t>
            </a:r>
            <a:r>
              <a:rPr lang="nl-NL" sz="2400" dirty="0" err="1">
                <a:solidFill>
                  <a:schemeClr val="accent4">
                    <a:lumMod val="20000"/>
                    <a:lumOff val="80000"/>
                  </a:schemeClr>
                </a:solidFill>
              </a:rPr>
              <a:t>hunc</a:t>
            </a:r>
            <a:r>
              <a:rPr lang="nl-NL" sz="2400" dirty="0">
                <a:solidFill>
                  <a:schemeClr val="accent4">
                    <a:lumMod val="20000"/>
                    <a:lumOff val="80000"/>
                  </a:schemeClr>
                </a:solidFill>
              </a:rPr>
              <a:t> tam </a:t>
            </a:r>
            <a:r>
              <a:rPr lang="nl-NL" sz="2400" dirty="0" err="1">
                <a:solidFill>
                  <a:schemeClr val="accent4">
                    <a:lumMod val="20000"/>
                    <a:lumOff val="80000"/>
                  </a:schemeClr>
                </a:solidFill>
              </a:rPr>
              <a:t>honestum</a:t>
            </a:r>
            <a:endParaRPr lang="nl-NL" sz="2400" dirty="0">
              <a:solidFill>
                <a:schemeClr val="accent4">
                  <a:lumMod val="20000"/>
                  <a:lumOff val="80000"/>
                </a:schemeClr>
              </a:solidFill>
            </a:endParaRPr>
          </a:p>
          <a:p>
            <a:pPr marL="457200" indent="-457200">
              <a:lnSpc>
                <a:spcPct val="150000"/>
              </a:lnSpc>
              <a:spcBef>
                <a:spcPts val="1200"/>
              </a:spcBef>
              <a:buAutoNum type="arabicPlain"/>
            </a:pPr>
            <a:r>
              <a:rPr lang="nl-NL" sz="2400" dirty="0" err="1">
                <a:solidFill>
                  <a:schemeClr val="accent4">
                    <a:lumMod val="20000"/>
                    <a:lumOff val="80000"/>
                  </a:schemeClr>
                </a:solidFill>
              </a:rPr>
              <a:t>malae</a:t>
            </a:r>
            <a:r>
              <a:rPr lang="nl-NL" sz="2400" dirty="0">
                <a:solidFill>
                  <a:schemeClr val="accent4">
                    <a:lumMod val="20000"/>
                    <a:lumOff val="80000"/>
                  </a:schemeClr>
                </a:solidFill>
              </a:rPr>
              <a:t> </a:t>
            </a:r>
            <a:r>
              <a:rPr lang="nl-NL" sz="2400" dirty="0" err="1">
                <a:solidFill>
                  <a:schemeClr val="accent4">
                    <a:lumMod val="20000"/>
                    <a:lumOff val="80000"/>
                  </a:schemeClr>
                </a:solidFill>
              </a:rPr>
              <a:t>opinionis</a:t>
            </a:r>
            <a:r>
              <a:rPr lang="nl-NL" sz="2400" dirty="0">
                <a:solidFill>
                  <a:schemeClr val="accent4">
                    <a:lumMod val="20000"/>
                    <a:lumOff val="80000"/>
                  </a:schemeClr>
                </a:solidFill>
              </a:rPr>
              <a:t> </a:t>
            </a:r>
            <a:r>
              <a:rPr lang="nl-NL" sz="2400" dirty="0" err="1">
                <a:solidFill>
                  <a:schemeClr val="accent4">
                    <a:lumMod val="20000"/>
                    <a:lumOff val="80000"/>
                  </a:schemeClr>
                </a:solidFill>
              </a:rPr>
              <a:t>metum</a:t>
            </a:r>
            <a:r>
              <a:rPr lang="nl-NL" sz="2400" dirty="0">
                <a:solidFill>
                  <a:schemeClr val="accent4">
                    <a:lumMod val="20000"/>
                    <a:lumOff val="80000"/>
                  </a:schemeClr>
                </a:solidFill>
              </a:rPr>
              <a:t>?' </a:t>
            </a:r>
            <a:r>
              <a:rPr lang="nl-NL" sz="2400" dirty="0" err="1">
                <a:solidFill>
                  <a:schemeClr val="accent4">
                    <a:lumMod val="20000"/>
                    <a:lumOff val="80000"/>
                  </a:schemeClr>
                </a:solidFill>
              </a:rPr>
              <a:t>Nullum</a:t>
            </a:r>
            <a:r>
              <a:rPr lang="nl-NL" sz="2400" dirty="0">
                <a:solidFill>
                  <a:schemeClr val="accent4">
                    <a:lumMod val="20000"/>
                    <a:lumOff val="80000"/>
                  </a:schemeClr>
                </a:solidFill>
              </a:rPr>
              <a:t> </a:t>
            </a:r>
            <a:r>
              <a:rPr lang="nl-NL" sz="2400" dirty="0" err="1">
                <a:solidFill>
                  <a:schemeClr val="accent4">
                    <a:lumMod val="20000"/>
                    <a:lumOff val="80000"/>
                  </a:schemeClr>
                </a:solidFill>
              </a:rPr>
              <a:t>est</a:t>
            </a:r>
            <a:r>
              <a:rPr lang="nl-NL" sz="2400" dirty="0">
                <a:solidFill>
                  <a:schemeClr val="accent4">
                    <a:lumMod val="20000"/>
                    <a:lumOff val="80000"/>
                  </a:schemeClr>
                </a:solidFill>
              </a:rPr>
              <a:t> </a:t>
            </a:r>
            <a:r>
              <a:rPr lang="nl-NL" sz="2400" dirty="0" err="1">
                <a:solidFill>
                  <a:schemeClr val="accent4">
                    <a:lumMod val="20000"/>
                    <a:lumOff val="80000"/>
                  </a:schemeClr>
                </a:solidFill>
              </a:rPr>
              <a:t>vitium</a:t>
            </a:r>
            <a:r>
              <a:rPr lang="nl-NL" sz="2400" dirty="0">
                <a:solidFill>
                  <a:schemeClr val="accent4">
                    <a:lumMod val="20000"/>
                    <a:lumOff val="80000"/>
                  </a:schemeClr>
                </a:solidFill>
              </a:rPr>
              <a:t> sine</a:t>
            </a:r>
          </a:p>
          <a:p>
            <a:pPr marL="457200" indent="-457200">
              <a:lnSpc>
                <a:spcPct val="150000"/>
              </a:lnSpc>
              <a:spcBef>
                <a:spcPts val="1200"/>
              </a:spcBef>
              <a:buAutoNum type="arabicPlain"/>
            </a:pPr>
            <a:r>
              <a:rPr lang="nl-NL" sz="2400" dirty="0" err="1">
                <a:solidFill>
                  <a:schemeClr val="accent4">
                    <a:lumMod val="20000"/>
                    <a:lumOff val="80000"/>
                  </a:schemeClr>
                </a:solidFill>
              </a:rPr>
              <a:t>patrocinio</a:t>
            </a:r>
            <a:r>
              <a:rPr lang="nl-NL" sz="2400" dirty="0">
                <a:solidFill>
                  <a:schemeClr val="accent4">
                    <a:lumMod val="20000"/>
                    <a:lumOff val="80000"/>
                  </a:schemeClr>
                </a:solidFill>
              </a:rPr>
              <a:t>. </a:t>
            </a:r>
            <a:r>
              <a:rPr lang="nl-NL" sz="2400" dirty="0" err="1">
                <a:solidFill>
                  <a:schemeClr val="accent4">
                    <a:lumMod val="20000"/>
                    <a:lumOff val="80000"/>
                  </a:schemeClr>
                </a:solidFill>
              </a:rPr>
              <a:t>Nulli</a:t>
            </a:r>
            <a:r>
              <a:rPr lang="nl-NL" sz="2400" dirty="0">
                <a:solidFill>
                  <a:schemeClr val="accent4">
                    <a:lumMod val="20000"/>
                    <a:lumOff val="80000"/>
                  </a:schemeClr>
                </a:solidFill>
              </a:rPr>
              <a:t> non </a:t>
            </a:r>
            <a:r>
              <a:rPr lang="nl-NL" sz="2400" dirty="0" err="1">
                <a:solidFill>
                  <a:schemeClr val="accent4">
                    <a:lumMod val="20000"/>
                    <a:lumOff val="80000"/>
                  </a:schemeClr>
                </a:solidFill>
              </a:rPr>
              <a:t>initium</a:t>
            </a:r>
            <a:r>
              <a:rPr lang="nl-NL" sz="2400" dirty="0">
                <a:solidFill>
                  <a:schemeClr val="accent4">
                    <a:lumMod val="20000"/>
                    <a:lumOff val="80000"/>
                  </a:schemeClr>
                </a:solidFill>
              </a:rPr>
              <a:t> </a:t>
            </a:r>
            <a:r>
              <a:rPr lang="nl-NL" sz="2400" dirty="0" err="1">
                <a:solidFill>
                  <a:schemeClr val="accent4">
                    <a:lumMod val="20000"/>
                    <a:lumOff val="80000"/>
                  </a:schemeClr>
                </a:solidFill>
              </a:rPr>
              <a:t>verecundum</a:t>
            </a:r>
            <a:r>
              <a:rPr lang="nl-NL" sz="2400" dirty="0">
                <a:solidFill>
                  <a:schemeClr val="accent4">
                    <a:lumMod val="20000"/>
                    <a:lumOff val="80000"/>
                  </a:schemeClr>
                </a:solidFill>
              </a:rPr>
              <a:t> </a:t>
            </a:r>
            <a:r>
              <a:rPr lang="nl-NL" sz="2400" dirty="0" err="1">
                <a:solidFill>
                  <a:schemeClr val="accent4">
                    <a:lumMod val="20000"/>
                    <a:lumOff val="80000"/>
                  </a:schemeClr>
                </a:solidFill>
              </a:rPr>
              <a:t>est</a:t>
            </a:r>
            <a:r>
              <a:rPr lang="nl-NL" sz="2400" dirty="0">
                <a:solidFill>
                  <a:schemeClr val="accent4">
                    <a:lumMod val="20000"/>
                    <a:lumOff val="80000"/>
                  </a:schemeClr>
                </a:solidFill>
              </a:rPr>
              <a:t> et</a:t>
            </a:r>
          </a:p>
          <a:p>
            <a:pPr marL="457200" indent="-457200">
              <a:lnSpc>
                <a:spcPct val="150000"/>
              </a:lnSpc>
              <a:spcBef>
                <a:spcPts val="1200"/>
              </a:spcBef>
              <a:buAutoNum type="arabicPlain"/>
            </a:pPr>
            <a:r>
              <a:rPr lang="nl-NL" sz="2400" dirty="0" err="1">
                <a:solidFill>
                  <a:schemeClr val="accent4">
                    <a:lumMod val="20000"/>
                    <a:lumOff val="80000"/>
                  </a:schemeClr>
                </a:solidFill>
              </a:rPr>
              <a:t>exorabile</a:t>
            </a:r>
            <a:r>
              <a:rPr lang="nl-NL" sz="2400" dirty="0">
                <a:solidFill>
                  <a:schemeClr val="accent4">
                    <a:lumMod val="20000"/>
                    <a:lumOff val="80000"/>
                  </a:schemeClr>
                </a:solidFill>
              </a:rPr>
              <a:t>, </a:t>
            </a:r>
            <a:r>
              <a:rPr lang="nl-NL" sz="2400" dirty="0" err="1">
                <a:solidFill>
                  <a:schemeClr val="accent4">
                    <a:lumMod val="20000"/>
                    <a:lumOff val="80000"/>
                  </a:schemeClr>
                </a:solidFill>
              </a:rPr>
              <a:t>sed</a:t>
            </a:r>
            <a:r>
              <a:rPr lang="nl-NL" sz="2400" dirty="0">
                <a:solidFill>
                  <a:schemeClr val="accent4">
                    <a:lumMod val="20000"/>
                    <a:lumOff val="80000"/>
                  </a:schemeClr>
                </a:solidFill>
              </a:rPr>
              <a:t> </a:t>
            </a:r>
            <a:r>
              <a:rPr lang="nl-NL" sz="2400" dirty="0" err="1">
                <a:solidFill>
                  <a:schemeClr val="accent4">
                    <a:lumMod val="20000"/>
                    <a:lumOff val="80000"/>
                  </a:schemeClr>
                </a:solidFill>
              </a:rPr>
              <a:t>ab</a:t>
            </a:r>
            <a:r>
              <a:rPr lang="nl-NL" sz="2400" dirty="0">
                <a:solidFill>
                  <a:schemeClr val="accent4">
                    <a:lumMod val="20000"/>
                    <a:lumOff val="80000"/>
                  </a:schemeClr>
                </a:solidFill>
              </a:rPr>
              <a:t> hoc </a:t>
            </a:r>
            <a:r>
              <a:rPr lang="nl-NL" sz="2400" dirty="0" err="1">
                <a:solidFill>
                  <a:schemeClr val="accent4">
                    <a:lumMod val="20000"/>
                    <a:lumOff val="80000"/>
                  </a:schemeClr>
                </a:solidFill>
              </a:rPr>
              <a:t>latius</a:t>
            </a:r>
            <a:r>
              <a:rPr lang="nl-NL" sz="2400" dirty="0">
                <a:solidFill>
                  <a:schemeClr val="accent4">
                    <a:lumMod val="20000"/>
                    <a:lumOff val="80000"/>
                  </a:schemeClr>
                </a:solidFill>
              </a:rPr>
              <a:t> </a:t>
            </a:r>
            <a:r>
              <a:rPr lang="nl-NL" sz="2400" dirty="0" err="1">
                <a:solidFill>
                  <a:schemeClr val="accent4">
                    <a:lumMod val="20000"/>
                    <a:lumOff val="80000"/>
                  </a:schemeClr>
                </a:solidFill>
              </a:rPr>
              <a:t>funditur</a:t>
            </a:r>
            <a:r>
              <a:rPr lang="nl-NL" sz="2400" dirty="0">
                <a:solidFill>
                  <a:schemeClr val="accent4">
                    <a:lumMod val="20000"/>
                    <a:lumOff val="80000"/>
                  </a:schemeClr>
                </a:solidFill>
              </a:rPr>
              <a:t>.</a:t>
            </a: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1710363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5</a:t>
            </a:fld>
            <a:endParaRPr lang="nl-NL" sz="1400" b="1">
              <a:solidFill>
                <a:srgbClr val="00B0F0"/>
              </a:solidFill>
            </a:endParaRPr>
          </a:p>
        </p:txBody>
      </p:sp>
      <p:sp>
        <p:nvSpPr>
          <p:cNvPr id="6" name="Tekstvak 5">
            <a:extLst>
              <a:ext uri="{FF2B5EF4-FFF2-40B4-BE49-F238E27FC236}">
                <a16:creationId xmlns:a16="http://schemas.microsoft.com/office/drawing/2014/main" id="{C49D4E43-ABB4-4A1C-9180-4320C4B6D94F}"/>
              </a:ext>
            </a:extLst>
          </p:cNvPr>
          <p:cNvSpPr txBox="1"/>
          <p:nvPr/>
        </p:nvSpPr>
        <p:spPr>
          <a:xfrm>
            <a:off x="152568" y="142256"/>
            <a:ext cx="11700000" cy="589072"/>
          </a:xfrm>
          <a:prstGeom prst="rect">
            <a:avLst/>
          </a:prstGeom>
          <a:noFill/>
        </p:spPr>
        <p:txBody>
          <a:bodyPr wrap="square" rtlCol="0">
            <a:spAutoFit/>
          </a:bodyPr>
          <a:lstStyle/>
          <a:p>
            <a:pPr>
              <a:lnSpc>
                <a:spcPct val="150000"/>
              </a:lnSpc>
              <a:spcBef>
                <a:spcPts val="1200"/>
              </a:spcBef>
            </a:pPr>
            <a:r>
              <a:rPr lang="nl-NL" sz="2400">
                <a:solidFill>
                  <a:schemeClr val="accent4">
                    <a:lumMod val="20000"/>
                    <a:lumOff val="80000"/>
                  </a:schemeClr>
                </a:solidFill>
              </a:rPr>
              <a:t>Stilistische middelen (2)</a:t>
            </a:r>
          </a:p>
        </p:txBody>
      </p:sp>
      <p:sp>
        <p:nvSpPr>
          <p:cNvPr id="7" name="Tekstvak 6">
            <a:extLst>
              <a:ext uri="{FF2B5EF4-FFF2-40B4-BE49-F238E27FC236}">
                <a16:creationId xmlns:a16="http://schemas.microsoft.com/office/drawing/2014/main" id="{70A6BDBB-4036-458E-B523-76155606C37A}"/>
              </a:ext>
            </a:extLst>
          </p:cNvPr>
          <p:cNvSpPr txBox="1"/>
          <p:nvPr/>
        </p:nvSpPr>
        <p:spPr>
          <a:xfrm>
            <a:off x="144000" y="900000"/>
            <a:ext cx="11882719" cy="5632311"/>
          </a:xfrm>
          <a:prstGeom prst="rect">
            <a:avLst/>
          </a:prstGeom>
          <a:noFill/>
        </p:spPr>
        <p:txBody>
          <a:bodyPr wrap="square">
            <a:spAutoFit/>
          </a:bodyPr>
          <a:lstStyle/>
          <a:p>
            <a:r>
              <a:rPr lang="nl-NL">
                <a:solidFill>
                  <a:schemeClr val="bg1">
                    <a:lumMod val="95000"/>
                  </a:schemeClr>
                </a:solidFill>
              </a:rPr>
              <a:t>6.	</a:t>
            </a:r>
            <a:r>
              <a:rPr lang="nl-NL" b="1">
                <a:solidFill>
                  <a:srgbClr val="FFFF00"/>
                </a:solidFill>
              </a:rPr>
              <a:t>Chiasme</a:t>
            </a:r>
            <a:r>
              <a:rPr lang="nl-NL">
                <a:solidFill>
                  <a:schemeClr val="bg1">
                    <a:lumMod val="95000"/>
                  </a:schemeClr>
                </a:solidFill>
              </a:rPr>
              <a:t>: kruisstelling (abba)</a:t>
            </a:r>
          </a:p>
          <a:p>
            <a:r>
              <a:rPr lang="nl-NL">
                <a:solidFill>
                  <a:schemeClr val="bg1">
                    <a:lumMod val="95000"/>
                  </a:schemeClr>
                </a:solidFill>
              </a:rPr>
              <a:t>	Omschrijving: overeenkomstige tekstelementen zijn in tegengestelde volgorde geplaatst</a:t>
            </a:r>
          </a:p>
          <a:p>
            <a:endParaRPr lang="nl-NL">
              <a:solidFill>
                <a:schemeClr val="bg1">
                  <a:lumMod val="95000"/>
                </a:schemeClr>
              </a:solidFill>
            </a:endParaRPr>
          </a:p>
          <a:p>
            <a:r>
              <a:rPr lang="nl-NL">
                <a:solidFill>
                  <a:schemeClr val="bg1">
                    <a:lumMod val="95000"/>
                  </a:schemeClr>
                </a:solidFill>
              </a:rPr>
              <a:t>7.	</a:t>
            </a:r>
            <a:r>
              <a:rPr lang="nl-NL" b="1">
                <a:solidFill>
                  <a:srgbClr val="FFFF00"/>
                </a:solidFill>
              </a:rPr>
              <a:t>Ellips</a:t>
            </a:r>
            <a:r>
              <a:rPr lang="nl-NL">
                <a:solidFill>
                  <a:schemeClr val="bg1">
                    <a:lumMod val="95000"/>
                  </a:schemeClr>
                </a:solidFill>
              </a:rPr>
              <a:t>: weglating</a:t>
            </a:r>
          </a:p>
          <a:p>
            <a:r>
              <a:rPr lang="nl-NL">
                <a:solidFill>
                  <a:schemeClr val="bg1">
                    <a:lumMod val="95000"/>
                  </a:schemeClr>
                </a:solidFill>
              </a:rPr>
              <a:t>	Omschrijving: Weglaten van een of meerdere woorden, meestal een vorm van esse.</a:t>
            </a:r>
          </a:p>
          <a:p>
            <a:endParaRPr lang="nl-NL">
              <a:solidFill>
                <a:schemeClr val="bg1">
                  <a:lumMod val="95000"/>
                </a:schemeClr>
              </a:solidFill>
            </a:endParaRPr>
          </a:p>
          <a:p>
            <a:r>
              <a:rPr lang="nl-NL">
                <a:solidFill>
                  <a:schemeClr val="bg1">
                    <a:lumMod val="95000"/>
                  </a:schemeClr>
                </a:solidFill>
              </a:rPr>
              <a:t>8.	</a:t>
            </a:r>
            <a:r>
              <a:rPr lang="nl-NL" b="1">
                <a:solidFill>
                  <a:srgbClr val="FFFF00"/>
                </a:solidFill>
              </a:rPr>
              <a:t>Enallage</a:t>
            </a:r>
            <a:r>
              <a:rPr lang="nl-NL">
                <a:solidFill>
                  <a:schemeClr val="bg1">
                    <a:lumMod val="95000"/>
                  </a:schemeClr>
                </a:solidFill>
              </a:rPr>
              <a:t>: verwisseling</a:t>
            </a:r>
          </a:p>
          <a:p>
            <a:r>
              <a:rPr lang="nl-NL">
                <a:solidFill>
                  <a:schemeClr val="bg1">
                    <a:lumMod val="95000"/>
                  </a:schemeClr>
                </a:solidFill>
              </a:rPr>
              <a:t>	Omschrijving: Een bijvoeglijk naamwoord wordt grammaticaal verbonden met een bepaald naamwoord, terwijl het 	inhoudelijk bij een ander woord hoort</a:t>
            </a:r>
          </a:p>
          <a:p>
            <a:endParaRPr lang="nl-NL">
              <a:solidFill>
                <a:schemeClr val="bg1">
                  <a:lumMod val="95000"/>
                </a:schemeClr>
              </a:solidFill>
            </a:endParaRPr>
          </a:p>
          <a:p>
            <a:r>
              <a:rPr lang="nl-NL">
                <a:solidFill>
                  <a:schemeClr val="bg1">
                    <a:lumMod val="95000"/>
                  </a:schemeClr>
                </a:solidFill>
              </a:rPr>
              <a:t>9.	</a:t>
            </a:r>
            <a:r>
              <a:rPr lang="nl-NL" b="1">
                <a:solidFill>
                  <a:srgbClr val="FFFF00"/>
                </a:solidFill>
              </a:rPr>
              <a:t>Enjambement</a:t>
            </a:r>
            <a:r>
              <a:rPr lang="nl-NL">
                <a:solidFill>
                  <a:schemeClr val="bg1">
                    <a:lumMod val="95000"/>
                  </a:schemeClr>
                </a:solidFill>
              </a:rPr>
              <a:t>: einde vers valt niet samen met einde zin</a:t>
            </a:r>
          </a:p>
          <a:p>
            <a:r>
              <a:rPr lang="nl-NL">
                <a:solidFill>
                  <a:schemeClr val="bg1">
                    <a:lumMod val="95000"/>
                  </a:schemeClr>
                </a:solidFill>
              </a:rPr>
              <a:t>	Omschrijving: een bepaald woord ‘valt over de rand van het vers’ en krijgt daarmee nadruk</a:t>
            </a:r>
          </a:p>
          <a:p>
            <a:endParaRPr lang="nl-NL">
              <a:solidFill>
                <a:schemeClr val="bg1">
                  <a:lumMod val="95000"/>
                </a:schemeClr>
              </a:solidFill>
            </a:endParaRPr>
          </a:p>
          <a:p>
            <a:r>
              <a:rPr lang="nl-NL">
                <a:solidFill>
                  <a:schemeClr val="bg1">
                    <a:lumMod val="95000"/>
                  </a:schemeClr>
                </a:solidFill>
              </a:rPr>
              <a:t>10.	</a:t>
            </a:r>
            <a:r>
              <a:rPr lang="nl-NL" b="1">
                <a:solidFill>
                  <a:srgbClr val="FFFF00"/>
                </a:solidFill>
              </a:rPr>
              <a:t>Exclamatio</a:t>
            </a:r>
            <a:r>
              <a:rPr lang="nl-NL">
                <a:solidFill>
                  <a:schemeClr val="bg1">
                    <a:lumMod val="95000"/>
                  </a:schemeClr>
                </a:solidFill>
              </a:rPr>
              <a:t>: uitroep</a:t>
            </a:r>
          </a:p>
          <a:p>
            <a:r>
              <a:rPr lang="nl-NL">
                <a:solidFill>
                  <a:schemeClr val="bg1">
                    <a:lumMod val="95000"/>
                  </a:schemeClr>
                </a:solidFill>
              </a:rPr>
              <a:t>	Omschrijving: Uitroep, die emotie of verbazing uitdrukt of nadruk geeft </a:t>
            </a:r>
          </a:p>
          <a:p>
            <a:endParaRPr lang="nl-NL">
              <a:solidFill>
                <a:schemeClr val="bg1">
                  <a:lumMod val="95000"/>
                </a:schemeClr>
              </a:solidFill>
            </a:endParaRPr>
          </a:p>
          <a:p>
            <a:r>
              <a:rPr lang="nl-NL">
                <a:solidFill>
                  <a:schemeClr val="bg1">
                    <a:lumMod val="95000"/>
                  </a:schemeClr>
                </a:solidFill>
              </a:rPr>
              <a:t>11.	</a:t>
            </a:r>
            <a:r>
              <a:rPr lang="nl-NL" b="1">
                <a:solidFill>
                  <a:srgbClr val="FFFF00"/>
                </a:solidFill>
              </a:rPr>
              <a:t>Hyperbaton</a:t>
            </a:r>
            <a:r>
              <a:rPr lang="nl-NL">
                <a:solidFill>
                  <a:schemeClr val="bg1">
                    <a:lumMod val="95000"/>
                  </a:schemeClr>
                </a:solidFill>
              </a:rPr>
              <a:t>: overstap</a:t>
            </a:r>
          </a:p>
          <a:p>
            <a:r>
              <a:rPr lang="nl-NL">
                <a:solidFill>
                  <a:schemeClr val="bg1">
                    <a:lumMod val="95000"/>
                  </a:schemeClr>
                </a:solidFill>
              </a:rPr>
              <a:t>	Omschrijving: woorden die bij elkaar horen worden uit elkaar geplaatst, geeft extra nadruk</a:t>
            </a:r>
          </a:p>
          <a:p>
            <a:endParaRPr lang="nl-NL">
              <a:solidFill>
                <a:schemeClr val="bg1">
                  <a:lumMod val="95000"/>
                </a:schemeClr>
              </a:solidFill>
            </a:endParaRPr>
          </a:p>
          <a:p>
            <a:endParaRPr lang="nl-NL">
              <a:solidFill>
                <a:schemeClr val="bg1">
                  <a:lumMod val="95000"/>
                </a:schemeClr>
              </a:solidFill>
            </a:endParaRPr>
          </a:p>
        </p:txBody>
      </p:sp>
      <p:pic>
        <p:nvPicPr>
          <p:cNvPr id="8" name="Afbeelding 7">
            <a:hlinkClick r:id="rId2" action="ppaction://hlinksldjump"/>
            <a:extLst>
              <a:ext uri="{FF2B5EF4-FFF2-40B4-BE49-F238E27FC236}">
                <a16:creationId xmlns:a16="http://schemas.microsoft.com/office/drawing/2014/main" id="{85DDC85E-9C59-4CCB-9D97-7E5F2F3E42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0" name="Tijdelijke aanduiding voor voettekst 3">
            <a:extLst>
              <a:ext uri="{FF2B5EF4-FFF2-40B4-BE49-F238E27FC236}">
                <a16:creationId xmlns:a16="http://schemas.microsoft.com/office/drawing/2014/main" id="{86C0C7A2-311C-4D9D-A3D3-2BCBDA909370}"/>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11467631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50</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dirty="0">
                <a:solidFill>
                  <a:srgbClr val="FFFF00"/>
                </a:solidFill>
              </a:rPr>
              <a:t>Seneca </a:t>
            </a:r>
            <a:r>
              <a:rPr lang="nl-NL" sz="2400" dirty="0" err="1">
                <a:solidFill>
                  <a:srgbClr val="FFFF00"/>
                </a:solidFill>
              </a:rPr>
              <a:t>epistula</a:t>
            </a:r>
            <a:r>
              <a:rPr lang="nl-NL" sz="2400" dirty="0">
                <a:solidFill>
                  <a:srgbClr val="FFFF00"/>
                </a:solidFill>
              </a:rPr>
              <a:t> 116, B (p.164)	</a:t>
            </a:r>
            <a:r>
              <a:rPr lang="nl-NL" sz="2400" dirty="0" err="1">
                <a:solidFill>
                  <a:srgbClr val="FFFF00"/>
                </a:solidFill>
              </a:rPr>
              <a:t>rr</a:t>
            </a:r>
            <a:r>
              <a:rPr lang="nl-NL" sz="2400" dirty="0">
                <a:solidFill>
                  <a:srgbClr val="FFFF00"/>
                </a:solidFill>
              </a:rPr>
              <a:t>. 7 - 14</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5544275"/>
          </a:xfrm>
          <a:prstGeom prst="rect">
            <a:avLst/>
          </a:prstGeom>
          <a:noFill/>
        </p:spPr>
        <p:txBody>
          <a:bodyPr wrap="square" rtlCol="0">
            <a:spAutoFit/>
          </a:bodyPr>
          <a:lstStyle/>
          <a:p>
            <a:pPr marL="457200" indent="-457200">
              <a:lnSpc>
                <a:spcPct val="150000"/>
              </a:lnSpc>
              <a:spcBef>
                <a:spcPts val="1200"/>
              </a:spcBef>
              <a:buAutoNum type="arabicPlain" startAt="7"/>
            </a:pPr>
            <a:r>
              <a:rPr lang="nl-NL" sz="2400" dirty="0">
                <a:solidFill>
                  <a:schemeClr val="accent4">
                    <a:lumMod val="20000"/>
                    <a:lumOff val="80000"/>
                  </a:schemeClr>
                </a:solidFill>
              </a:rPr>
              <a:t>                                                                  Non </a:t>
            </a:r>
            <a:r>
              <a:rPr lang="nl-NL" sz="2400" dirty="0" err="1">
                <a:solidFill>
                  <a:schemeClr val="accent4">
                    <a:lumMod val="20000"/>
                    <a:lumOff val="80000"/>
                  </a:schemeClr>
                </a:solidFill>
              </a:rPr>
              <a:t>obtinebis</a:t>
            </a:r>
            <a:endParaRPr lang="nl-NL" sz="2400" dirty="0">
              <a:solidFill>
                <a:schemeClr val="accent4">
                  <a:lumMod val="20000"/>
                  <a:lumOff val="80000"/>
                </a:schemeClr>
              </a:solidFill>
            </a:endParaRPr>
          </a:p>
          <a:p>
            <a:pPr marL="457200" indent="-457200">
              <a:lnSpc>
                <a:spcPct val="150000"/>
              </a:lnSpc>
              <a:spcBef>
                <a:spcPts val="1200"/>
              </a:spcBef>
              <a:buAutoNum type="arabicPlain" startAt="7"/>
            </a:pPr>
            <a:r>
              <a:rPr lang="nl-NL" sz="2400" dirty="0">
                <a:solidFill>
                  <a:schemeClr val="accent4">
                    <a:lumMod val="20000"/>
                    <a:lumOff val="80000"/>
                  </a:schemeClr>
                </a:solidFill>
              </a:rPr>
              <a:t>ut </a:t>
            </a:r>
            <a:r>
              <a:rPr lang="nl-NL" sz="2400" dirty="0" err="1">
                <a:solidFill>
                  <a:schemeClr val="accent4">
                    <a:lumMod val="20000"/>
                    <a:lumOff val="80000"/>
                  </a:schemeClr>
                </a:solidFill>
              </a:rPr>
              <a:t>desinat</a:t>
            </a:r>
            <a:r>
              <a:rPr lang="nl-NL" sz="2400" dirty="0">
                <a:solidFill>
                  <a:schemeClr val="accent4">
                    <a:lumMod val="20000"/>
                    <a:lumOff val="80000"/>
                  </a:schemeClr>
                </a:solidFill>
              </a:rPr>
              <a:t>, si </a:t>
            </a:r>
            <a:r>
              <a:rPr lang="nl-NL" sz="2400" dirty="0" err="1">
                <a:solidFill>
                  <a:schemeClr val="accent4">
                    <a:lumMod val="20000"/>
                    <a:lumOff val="80000"/>
                  </a:schemeClr>
                </a:solidFill>
              </a:rPr>
              <a:t>incipere</a:t>
            </a:r>
            <a:r>
              <a:rPr lang="nl-NL" sz="2400" dirty="0">
                <a:solidFill>
                  <a:schemeClr val="accent4">
                    <a:lumMod val="20000"/>
                    <a:lumOff val="80000"/>
                  </a:schemeClr>
                </a:solidFill>
              </a:rPr>
              <a:t> </a:t>
            </a:r>
            <a:r>
              <a:rPr lang="nl-NL" sz="2400" dirty="0" err="1">
                <a:solidFill>
                  <a:schemeClr val="accent4">
                    <a:lumMod val="20000"/>
                    <a:lumOff val="80000"/>
                  </a:schemeClr>
                </a:solidFill>
              </a:rPr>
              <a:t>permiseris</a:t>
            </a:r>
            <a:r>
              <a:rPr lang="nl-NL" sz="2400" dirty="0">
                <a:solidFill>
                  <a:schemeClr val="accent4">
                    <a:lumMod val="20000"/>
                    <a:lumOff val="80000"/>
                  </a:schemeClr>
                </a:solidFill>
              </a:rPr>
              <a:t>.</a:t>
            </a:r>
          </a:p>
          <a:p>
            <a:pPr marL="457200" indent="-457200">
              <a:lnSpc>
                <a:spcPct val="150000"/>
              </a:lnSpc>
              <a:spcBef>
                <a:spcPts val="1200"/>
              </a:spcBef>
              <a:buAutoNum type="arabicPlain" startAt="7"/>
            </a:pPr>
            <a:r>
              <a:rPr lang="nl-NL" sz="2400" dirty="0" err="1">
                <a:solidFill>
                  <a:schemeClr val="accent4">
                    <a:lumMod val="20000"/>
                    <a:lumOff val="80000"/>
                  </a:schemeClr>
                </a:solidFill>
              </a:rPr>
              <a:t>Inbecillus</a:t>
            </a:r>
            <a:r>
              <a:rPr lang="nl-NL" sz="2400" dirty="0">
                <a:solidFill>
                  <a:schemeClr val="accent4">
                    <a:lumMod val="20000"/>
                    <a:lumOff val="80000"/>
                  </a:schemeClr>
                </a:solidFill>
              </a:rPr>
              <a:t> </a:t>
            </a:r>
            <a:r>
              <a:rPr lang="nl-NL" sz="2400" dirty="0" err="1">
                <a:solidFill>
                  <a:schemeClr val="accent4">
                    <a:lumMod val="20000"/>
                    <a:lumOff val="80000"/>
                  </a:schemeClr>
                </a:solidFill>
              </a:rPr>
              <a:t>est</a:t>
            </a:r>
            <a:r>
              <a:rPr lang="nl-NL" sz="2400" dirty="0">
                <a:solidFill>
                  <a:schemeClr val="accent4">
                    <a:lumMod val="20000"/>
                    <a:lumOff val="80000"/>
                  </a:schemeClr>
                </a:solidFill>
              </a:rPr>
              <a:t> primo </a:t>
            </a:r>
            <a:r>
              <a:rPr lang="nl-NL" sz="2400" dirty="0" err="1">
                <a:solidFill>
                  <a:schemeClr val="accent4">
                    <a:lumMod val="20000"/>
                    <a:lumOff val="80000"/>
                  </a:schemeClr>
                </a:solidFill>
              </a:rPr>
              <a:t>omnis</a:t>
            </a:r>
            <a:r>
              <a:rPr lang="nl-NL" sz="2400" dirty="0">
                <a:solidFill>
                  <a:schemeClr val="accent4">
                    <a:lumMod val="20000"/>
                    <a:lumOff val="80000"/>
                  </a:schemeClr>
                </a:solidFill>
              </a:rPr>
              <a:t> </a:t>
            </a:r>
            <a:r>
              <a:rPr lang="nl-NL" sz="2400" dirty="0" err="1">
                <a:solidFill>
                  <a:schemeClr val="accent4">
                    <a:lumMod val="20000"/>
                    <a:lumOff val="80000"/>
                  </a:schemeClr>
                </a:solidFill>
              </a:rPr>
              <a:t>adfectus</a:t>
            </a:r>
            <a:r>
              <a:rPr lang="nl-NL" sz="2400" dirty="0">
                <a:solidFill>
                  <a:schemeClr val="accent4">
                    <a:lumMod val="20000"/>
                    <a:lumOff val="80000"/>
                  </a:schemeClr>
                </a:solidFill>
              </a:rPr>
              <a:t>; deinde </a:t>
            </a:r>
            <a:r>
              <a:rPr lang="nl-NL" sz="2400" dirty="0" err="1">
                <a:solidFill>
                  <a:schemeClr val="accent4">
                    <a:lumMod val="20000"/>
                    <a:lumOff val="80000"/>
                  </a:schemeClr>
                </a:solidFill>
              </a:rPr>
              <a:t>ipse</a:t>
            </a:r>
            <a:r>
              <a:rPr lang="nl-NL" sz="2400" dirty="0">
                <a:solidFill>
                  <a:schemeClr val="accent4">
                    <a:lumMod val="20000"/>
                    <a:lumOff val="80000"/>
                  </a:schemeClr>
                </a:solidFill>
              </a:rPr>
              <a:t> se</a:t>
            </a:r>
          </a:p>
          <a:p>
            <a:pPr marL="457200" indent="-457200">
              <a:lnSpc>
                <a:spcPct val="150000"/>
              </a:lnSpc>
              <a:spcBef>
                <a:spcPts val="1200"/>
              </a:spcBef>
              <a:buAutoNum type="arabicPlain" startAt="7"/>
            </a:pPr>
            <a:r>
              <a:rPr lang="nl-NL" sz="2400" dirty="0" err="1">
                <a:solidFill>
                  <a:schemeClr val="accent4">
                    <a:lumMod val="20000"/>
                    <a:lumOff val="80000"/>
                  </a:schemeClr>
                </a:solidFill>
              </a:rPr>
              <a:t>concitat</a:t>
            </a:r>
            <a:r>
              <a:rPr lang="nl-NL" sz="2400" dirty="0">
                <a:solidFill>
                  <a:schemeClr val="accent4">
                    <a:lumMod val="20000"/>
                    <a:lumOff val="80000"/>
                  </a:schemeClr>
                </a:solidFill>
              </a:rPr>
              <a:t> et </a:t>
            </a:r>
            <a:r>
              <a:rPr lang="nl-NL" sz="2400" dirty="0" err="1">
                <a:solidFill>
                  <a:schemeClr val="accent4">
                    <a:lumMod val="20000"/>
                    <a:lumOff val="80000"/>
                  </a:schemeClr>
                </a:solidFill>
              </a:rPr>
              <a:t>vires</a:t>
            </a:r>
            <a:r>
              <a:rPr lang="nl-NL" sz="2400" dirty="0">
                <a:solidFill>
                  <a:schemeClr val="accent4">
                    <a:lumMod val="20000"/>
                    <a:lumOff val="80000"/>
                  </a:schemeClr>
                </a:solidFill>
              </a:rPr>
              <a:t>, </a:t>
            </a:r>
            <a:r>
              <a:rPr lang="nl-NL" sz="2400" dirty="0" err="1">
                <a:solidFill>
                  <a:schemeClr val="accent4">
                    <a:lumMod val="20000"/>
                    <a:lumOff val="80000"/>
                  </a:schemeClr>
                </a:solidFill>
              </a:rPr>
              <a:t>dum</a:t>
            </a:r>
            <a:r>
              <a:rPr lang="nl-NL" sz="2400" dirty="0">
                <a:solidFill>
                  <a:schemeClr val="accent4">
                    <a:lumMod val="20000"/>
                    <a:lumOff val="80000"/>
                  </a:schemeClr>
                </a:solidFill>
              </a:rPr>
              <a:t> </a:t>
            </a:r>
            <a:r>
              <a:rPr lang="nl-NL" sz="2400" dirty="0" err="1">
                <a:solidFill>
                  <a:schemeClr val="accent4">
                    <a:lumMod val="20000"/>
                    <a:lumOff val="80000"/>
                  </a:schemeClr>
                </a:solidFill>
              </a:rPr>
              <a:t>procedit</a:t>
            </a:r>
            <a:r>
              <a:rPr lang="nl-NL" sz="2400" dirty="0">
                <a:solidFill>
                  <a:schemeClr val="accent4">
                    <a:lumMod val="20000"/>
                    <a:lumOff val="80000"/>
                  </a:schemeClr>
                </a:solidFill>
              </a:rPr>
              <a:t>, </a:t>
            </a:r>
            <a:r>
              <a:rPr lang="nl-NL" sz="2400" dirty="0" err="1">
                <a:solidFill>
                  <a:schemeClr val="accent4">
                    <a:lumMod val="20000"/>
                    <a:lumOff val="80000"/>
                  </a:schemeClr>
                </a:solidFill>
              </a:rPr>
              <a:t>parat</a:t>
            </a:r>
            <a:r>
              <a:rPr lang="nl-NL" sz="2400" dirty="0">
                <a:solidFill>
                  <a:schemeClr val="accent4">
                    <a:lumMod val="20000"/>
                    <a:lumOff val="80000"/>
                  </a:schemeClr>
                </a:solidFill>
              </a:rPr>
              <a:t>: </a:t>
            </a:r>
            <a:r>
              <a:rPr lang="nl-NL" sz="2400" dirty="0" err="1">
                <a:solidFill>
                  <a:schemeClr val="accent4">
                    <a:lumMod val="20000"/>
                    <a:lumOff val="80000"/>
                  </a:schemeClr>
                </a:solidFill>
              </a:rPr>
              <a:t>excluditur</a:t>
            </a:r>
            <a:endParaRPr lang="nl-NL" sz="2400" dirty="0">
              <a:solidFill>
                <a:schemeClr val="accent4">
                  <a:lumMod val="20000"/>
                  <a:lumOff val="80000"/>
                </a:schemeClr>
              </a:solidFill>
            </a:endParaRPr>
          </a:p>
          <a:p>
            <a:pPr marL="457200" indent="-457200">
              <a:lnSpc>
                <a:spcPct val="150000"/>
              </a:lnSpc>
              <a:spcBef>
                <a:spcPts val="1200"/>
              </a:spcBef>
              <a:buAutoNum type="arabicPlain" startAt="7"/>
            </a:pPr>
            <a:r>
              <a:rPr lang="nl-NL" sz="2400" dirty="0" err="1">
                <a:solidFill>
                  <a:schemeClr val="accent4">
                    <a:lumMod val="20000"/>
                    <a:lumOff val="80000"/>
                  </a:schemeClr>
                </a:solidFill>
              </a:rPr>
              <a:t>facilius</a:t>
            </a:r>
            <a:r>
              <a:rPr lang="nl-NL" sz="2400" dirty="0">
                <a:solidFill>
                  <a:schemeClr val="accent4">
                    <a:lumMod val="20000"/>
                    <a:lumOff val="80000"/>
                  </a:schemeClr>
                </a:solidFill>
              </a:rPr>
              <a:t> </a:t>
            </a:r>
            <a:r>
              <a:rPr lang="nl-NL" sz="2400" dirty="0" err="1">
                <a:solidFill>
                  <a:schemeClr val="accent4">
                    <a:lumMod val="20000"/>
                    <a:lumOff val="80000"/>
                  </a:schemeClr>
                </a:solidFill>
              </a:rPr>
              <a:t>quam</a:t>
            </a:r>
            <a:r>
              <a:rPr lang="nl-NL" sz="2400" dirty="0">
                <a:solidFill>
                  <a:schemeClr val="accent4">
                    <a:lumMod val="20000"/>
                    <a:lumOff val="80000"/>
                  </a:schemeClr>
                </a:solidFill>
              </a:rPr>
              <a:t> </a:t>
            </a:r>
            <a:r>
              <a:rPr lang="nl-NL" sz="2400" dirty="0" err="1">
                <a:solidFill>
                  <a:schemeClr val="accent4">
                    <a:lumMod val="20000"/>
                    <a:lumOff val="80000"/>
                  </a:schemeClr>
                </a:solidFill>
              </a:rPr>
              <a:t>expellitur</a:t>
            </a:r>
            <a:r>
              <a:rPr lang="nl-NL" sz="2400" dirty="0">
                <a:solidFill>
                  <a:schemeClr val="accent4">
                    <a:lumMod val="20000"/>
                    <a:lumOff val="80000"/>
                  </a:schemeClr>
                </a:solidFill>
              </a:rPr>
              <a:t>. </a:t>
            </a:r>
            <a:r>
              <a:rPr lang="nl-NL" sz="2400" dirty="0" err="1">
                <a:solidFill>
                  <a:schemeClr val="accent4">
                    <a:lumMod val="20000"/>
                    <a:lumOff val="80000"/>
                  </a:schemeClr>
                </a:solidFill>
              </a:rPr>
              <a:t>Quis</a:t>
            </a:r>
            <a:r>
              <a:rPr lang="nl-NL" sz="2400" dirty="0">
                <a:solidFill>
                  <a:schemeClr val="accent4">
                    <a:lumMod val="20000"/>
                    <a:lumOff val="80000"/>
                  </a:schemeClr>
                </a:solidFill>
              </a:rPr>
              <a:t> </a:t>
            </a:r>
            <a:r>
              <a:rPr lang="nl-NL" sz="2400" dirty="0" err="1">
                <a:solidFill>
                  <a:schemeClr val="accent4">
                    <a:lumMod val="20000"/>
                    <a:lumOff val="80000"/>
                  </a:schemeClr>
                </a:solidFill>
              </a:rPr>
              <a:t>negat</a:t>
            </a:r>
            <a:r>
              <a:rPr lang="nl-NL" sz="2400" dirty="0">
                <a:solidFill>
                  <a:schemeClr val="accent4">
                    <a:lumMod val="20000"/>
                    <a:lumOff val="80000"/>
                  </a:schemeClr>
                </a:solidFill>
              </a:rPr>
              <a:t> </a:t>
            </a:r>
            <a:r>
              <a:rPr lang="nl-NL" sz="2400" dirty="0" err="1">
                <a:solidFill>
                  <a:schemeClr val="accent4">
                    <a:lumMod val="20000"/>
                    <a:lumOff val="80000"/>
                  </a:schemeClr>
                </a:solidFill>
              </a:rPr>
              <a:t>omnes</a:t>
            </a:r>
            <a:r>
              <a:rPr lang="nl-NL" sz="2400" dirty="0">
                <a:solidFill>
                  <a:schemeClr val="accent4">
                    <a:lumMod val="20000"/>
                    <a:lumOff val="80000"/>
                  </a:schemeClr>
                </a:solidFill>
              </a:rPr>
              <a:t> </a:t>
            </a:r>
            <a:r>
              <a:rPr lang="nl-NL" sz="2400" dirty="0" err="1">
                <a:solidFill>
                  <a:schemeClr val="accent4">
                    <a:lumMod val="20000"/>
                    <a:lumOff val="80000"/>
                  </a:schemeClr>
                </a:solidFill>
              </a:rPr>
              <a:t>adfectus</a:t>
            </a:r>
            <a:r>
              <a:rPr lang="nl-NL" sz="2400" dirty="0">
                <a:solidFill>
                  <a:schemeClr val="accent4">
                    <a:lumMod val="20000"/>
                    <a:lumOff val="80000"/>
                  </a:schemeClr>
                </a:solidFill>
              </a:rPr>
              <a:t> a</a:t>
            </a:r>
          </a:p>
          <a:p>
            <a:pPr marL="457200" indent="-457200">
              <a:lnSpc>
                <a:spcPct val="150000"/>
              </a:lnSpc>
              <a:spcBef>
                <a:spcPts val="1200"/>
              </a:spcBef>
              <a:buAutoNum type="arabicPlain" startAt="7"/>
            </a:pPr>
            <a:r>
              <a:rPr lang="nl-NL" sz="2400" dirty="0" err="1">
                <a:solidFill>
                  <a:schemeClr val="accent4">
                    <a:lumMod val="20000"/>
                    <a:lumOff val="80000"/>
                  </a:schemeClr>
                </a:solidFill>
              </a:rPr>
              <a:t>quodam</a:t>
            </a:r>
            <a:r>
              <a:rPr lang="nl-NL" sz="2400" dirty="0">
                <a:solidFill>
                  <a:schemeClr val="accent4">
                    <a:lumMod val="20000"/>
                    <a:lumOff val="80000"/>
                  </a:schemeClr>
                </a:solidFill>
              </a:rPr>
              <a:t> quasi </a:t>
            </a:r>
            <a:r>
              <a:rPr lang="nl-NL" sz="2400" dirty="0" err="1">
                <a:solidFill>
                  <a:schemeClr val="accent4">
                    <a:lumMod val="20000"/>
                    <a:lumOff val="80000"/>
                  </a:schemeClr>
                </a:solidFill>
              </a:rPr>
              <a:t>naturali</a:t>
            </a:r>
            <a:r>
              <a:rPr lang="nl-NL" sz="2400" dirty="0">
                <a:solidFill>
                  <a:schemeClr val="accent4">
                    <a:lumMod val="20000"/>
                    <a:lumOff val="80000"/>
                  </a:schemeClr>
                </a:solidFill>
              </a:rPr>
              <a:t> </a:t>
            </a:r>
            <a:r>
              <a:rPr lang="nl-NL" sz="2400" dirty="0" err="1">
                <a:solidFill>
                  <a:schemeClr val="accent4">
                    <a:lumMod val="20000"/>
                    <a:lumOff val="80000"/>
                  </a:schemeClr>
                </a:solidFill>
              </a:rPr>
              <a:t>fluere</a:t>
            </a:r>
            <a:r>
              <a:rPr lang="nl-NL" sz="2400" dirty="0">
                <a:solidFill>
                  <a:schemeClr val="accent4">
                    <a:lumMod val="20000"/>
                    <a:lumOff val="80000"/>
                  </a:schemeClr>
                </a:solidFill>
              </a:rPr>
              <a:t> </a:t>
            </a:r>
            <a:r>
              <a:rPr lang="nl-NL" sz="2400" dirty="0" err="1">
                <a:solidFill>
                  <a:schemeClr val="accent4">
                    <a:lumMod val="20000"/>
                    <a:lumOff val="80000"/>
                  </a:schemeClr>
                </a:solidFill>
              </a:rPr>
              <a:t>principio</a:t>
            </a:r>
            <a:r>
              <a:rPr lang="nl-NL" sz="2400" dirty="0">
                <a:solidFill>
                  <a:schemeClr val="accent4">
                    <a:lumMod val="20000"/>
                    <a:lumOff val="80000"/>
                  </a:schemeClr>
                </a:solidFill>
              </a:rPr>
              <a:t>? </a:t>
            </a:r>
            <a:r>
              <a:rPr lang="nl-NL" sz="2400" dirty="0" err="1">
                <a:solidFill>
                  <a:schemeClr val="accent4">
                    <a:lumMod val="20000"/>
                    <a:lumOff val="80000"/>
                  </a:schemeClr>
                </a:solidFill>
              </a:rPr>
              <a:t>Curam</a:t>
            </a:r>
            <a:r>
              <a:rPr lang="nl-NL" sz="2400" dirty="0">
                <a:solidFill>
                  <a:schemeClr val="accent4">
                    <a:lumMod val="20000"/>
                    <a:lumOff val="80000"/>
                  </a:schemeClr>
                </a:solidFill>
              </a:rPr>
              <a:t> </a:t>
            </a:r>
            <a:r>
              <a:rPr lang="nl-NL" sz="2400" dirty="0" err="1">
                <a:solidFill>
                  <a:schemeClr val="accent4">
                    <a:lumMod val="20000"/>
                    <a:lumOff val="80000"/>
                  </a:schemeClr>
                </a:solidFill>
              </a:rPr>
              <a:t>nobis</a:t>
            </a:r>
            <a:endParaRPr lang="nl-NL" sz="2400" dirty="0">
              <a:solidFill>
                <a:schemeClr val="accent4">
                  <a:lumMod val="20000"/>
                  <a:lumOff val="80000"/>
                </a:schemeClr>
              </a:solidFill>
            </a:endParaRPr>
          </a:p>
          <a:p>
            <a:pPr marL="457200" indent="-457200">
              <a:lnSpc>
                <a:spcPct val="150000"/>
              </a:lnSpc>
              <a:spcBef>
                <a:spcPts val="1200"/>
              </a:spcBef>
              <a:buAutoNum type="arabicPlain" startAt="7"/>
            </a:pPr>
            <a:r>
              <a:rPr lang="nl-NL" sz="2400" dirty="0" err="1">
                <a:solidFill>
                  <a:schemeClr val="accent4">
                    <a:lumMod val="20000"/>
                    <a:lumOff val="80000"/>
                  </a:schemeClr>
                </a:solidFill>
              </a:rPr>
              <a:t>nostri</a:t>
            </a:r>
            <a:r>
              <a:rPr lang="nl-NL" sz="2400" dirty="0">
                <a:solidFill>
                  <a:schemeClr val="accent4">
                    <a:lumMod val="20000"/>
                    <a:lumOff val="80000"/>
                  </a:schemeClr>
                </a:solidFill>
              </a:rPr>
              <a:t> natura mandavit, </a:t>
            </a:r>
            <a:r>
              <a:rPr lang="nl-NL" sz="2400" dirty="0" err="1">
                <a:solidFill>
                  <a:schemeClr val="accent4">
                    <a:lumMod val="20000"/>
                    <a:lumOff val="80000"/>
                  </a:schemeClr>
                </a:solidFill>
              </a:rPr>
              <a:t>sed</a:t>
            </a:r>
            <a:r>
              <a:rPr lang="nl-NL" sz="2400" dirty="0">
                <a:solidFill>
                  <a:schemeClr val="accent4">
                    <a:lumMod val="20000"/>
                    <a:lumOff val="80000"/>
                  </a:schemeClr>
                </a:solidFill>
              </a:rPr>
              <a:t> </a:t>
            </a:r>
            <a:r>
              <a:rPr lang="nl-NL" sz="2400" dirty="0" err="1">
                <a:solidFill>
                  <a:schemeClr val="accent4">
                    <a:lumMod val="20000"/>
                    <a:lumOff val="80000"/>
                  </a:schemeClr>
                </a:solidFill>
              </a:rPr>
              <a:t>huic</a:t>
            </a:r>
            <a:r>
              <a:rPr lang="nl-NL" sz="2400" dirty="0">
                <a:solidFill>
                  <a:schemeClr val="accent4">
                    <a:lumMod val="20000"/>
                    <a:lumOff val="80000"/>
                  </a:schemeClr>
                </a:solidFill>
              </a:rPr>
              <a:t> </a:t>
            </a:r>
            <a:r>
              <a:rPr lang="nl-NL" sz="2400" dirty="0" err="1">
                <a:solidFill>
                  <a:schemeClr val="accent4">
                    <a:lumMod val="20000"/>
                    <a:lumOff val="80000"/>
                  </a:schemeClr>
                </a:solidFill>
              </a:rPr>
              <a:t>ubi</a:t>
            </a:r>
            <a:r>
              <a:rPr lang="nl-NL" sz="2400" dirty="0">
                <a:solidFill>
                  <a:schemeClr val="accent4">
                    <a:lumMod val="20000"/>
                    <a:lumOff val="80000"/>
                  </a:schemeClr>
                </a:solidFill>
              </a:rPr>
              <a:t> </a:t>
            </a:r>
            <a:r>
              <a:rPr lang="nl-NL" sz="2400" dirty="0" err="1">
                <a:solidFill>
                  <a:schemeClr val="accent4">
                    <a:lumMod val="20000"/>
                    <a:lumOff val="80000"/>
                  </a:schemeClr>
                </a:solidFill>
              </a:rPr>
              <a:t>nimium</a:t>
            </a:r>
            <a:endParaRPr lang="nl-NL" sz="2400" dirty="0">
              <a:solidFill>
                <a:schemeClr val="accent4">
                  <a:lumMod val="20000"/>
                  <a:lumOff val="80000"/>
                </a:schemeClr>
              </a:solidFill>
            </a:endParaRPr>
          </a:p>
          <a:p>
            <a:pPr marL="457200" indent="-457200">
              <a:lnSpc>
                <a:spcPct val="150000"/>
              </a:lnSpc>
              <a:spcBef>
                <a:spcPts val="1200"/>
              </a:spcBef>
              <a:buAutoNum type="arabicPlain" startAt="7"/>
            </a:pPr>
            <a:r>
              <a:rPr lang="nl-NL" sz="2400" dirty="0" err="1">
                <a:solidFill>
                  <a:schemeClr val="accent4">
                    <a:lumMod val="20000"/>
                    <a:lumOff val="80000"/>
                  </a:schemeClr>
                </a:solidFill>
              </a:rPr>
              <a:t>indulseris</a:t>
            </a:r>
            <a:r>
              <a:rPr lang="nl-NL" sz="2400" dirty="0">
                <a:solidFill>
                  <a:schemeClr val="accent4">
                    <a:lumMod val="20000"/>
                    <a:lumOff val="80000"/>
                  </a:schemeClr>
                </a:solidFill>
              </a:rPr>
              <a:t>, </a:t>
            </a:r>
            <a:r>
              <a:rPr lang="nl-NL" sz="2400" dirty="0" err="1">
                <a:solidFill>
                  <a:schemeClr val="accent4">
                    <a:lumMod val="20000"/>
                    <a:lumOff val="80000"/>
                  </a:schemeClr>
                </a:solidFill>
              </a:rPr>
              <a:t>vitium</a:t>
            </a:r>
            <a:r>
              <a:rPr lang="nl-NL" sz="2400" dirty="0">
                <a:solidFill>
                  <a:schemeClr val="accent4">
                    <a:lumMod val="20000"/>
                    <a:lumOff val="80000"/>
                  </a:schemeClr>
                </a:solidFill>
              </a:rPr>
              <a:t> </a:t>
            </a:r>
            <a:r>
              <a:rPr lang="nl-NL" sz="2400" dirty="0" err="1">
                <a:solidFill>
                  <a:schemeClr val="accent4">
                    <a:lumMod val="20000"/>
                    <a:lumOff val="80000"/>
                  </a:schemeClr>
                </a:solidFill>
              </a:rPr>
              <a:t>est.</a:t>
            </a:r>
            <a:endParaRPr lang="nl-NL" sz="2400" dirty="0">
              <a:solidFill>
                <a:schemeClr val="accent4">
                  <a:lumMod val="20000"/>
                  <a:lumOff val="80000"/>
                </a:schemeClr>
              </a:solidFill>
            </a:endParaRP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42611577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51</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dirty="0">
                <a:solidFill>
                  <a:srgbClr val="FFFF00"/>
                </a:solidFill>
              </a:rPr>
              <a:t>Seneca </a:t>
            </a:r>
            <a:r>
              <a:rPr lang="nl-NL" sz="2400" dirty="0" err="1">
                <a:solidFill>
                  <a:srgbClr val="FFFF00"/>
                </a:solidFill>
              </a:rPr>
              <a:t>epistula</a:t>
            </a:r>
            <a:r>
              <a:rPr lang="nl-NL" sz="2400" dirty="0">
                <a:solidFill>
                  <a:srgbClr val="FFFF00"/>
                </a:solidFill>
              </a:rPr>
              <a:t> 116, B (p.164)	</a:t>
            </a:r>
            <a:r>
              <a:rPr lang="nl-NL" sz="2400" dirty="0" err="1">
                <a:solidFill>
                  <a:srgbClr val="FFFF00"/>
                </a:solidFill>
              </a:rPr>
              <a:t>rr</a:t>
            </a:r>
            <a:r>
              <a:rPr lang="nl-NL" sz="2400" dirty="0">
                <a:solidFill>
                  <a:srgbClr val="FFFF00"/>
                </a:solidFill>
              </a:rPr>
              <a:t>. 14 - 19</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4128502"/>
          </a:xfrm>
          <a:prstGeom prst="rect">
            <a:avLst/>
          </a:prstGeom>
          <a:noFill/>
        </p:spPr>
        <p:txBody>
          <a:bodyPr wrap="square" rtlCol="0">
            <a:spAutoFit/>
          </a:bodyPr>
          <a:lstStyle/>
          <a:p>
            <a:pPr marL="457200" indent="-457200">
              <a:lnSpc>
                <a:spcPct val="150000"/>
              </a:lnSpc>
              <a:spcBef>
                <a:spcPts val="1200"/>
              </a:spcBef>
              <a:buAutoNum type="arabicPlain" startAt="14"/>
            </a:pPr>
            <a:r>
              <a:rPr lang="nl-NL" sz="2400" dirty="0">
                <a:solidFill>
                  <a:schemeClr val="accent4">
                    <a:lumMod val="20000"/>
                    <a:lumOff val="80000"/>
                  </a:schemeClr>
                </a:solidFill>
              </a:rPr>
              <a:t>                                          </a:t>
            </a:r>
            <a:r>
              <a:rPr lang="nl-NL" sz="2400" dirty="0" err="1">
                <a:solidFill>
                  <a:schemeClr val="accent4">
                    <a:lumMod val="20000"/>
                    <a:lumOff val="80000"/>
                  </a:schemeClr>
                </a:solidFill>
              </a:rPr>
              <a:t>Voluptatem</a:t>
            </a:r>
            <a:r>
              <a:rPr lang="nl-NL" sz="2400" dirty="0">
                <a:solidFill>
                  <a:schemeClr val="accent4">
                    <a:lumMod val="20000"/>
                    <a:lumOff val="80000"/>
                  </a:schemeClr>
                </a:solidFill>
              </a:rPr>
              <a:t> natura </a:t>
            </a:r>
            <a:r>
              <a:rPr lang="nl-NL" sz="2400" dirty="0" err="1">
                <a:solidFill>
                  <a:schemeClr val="accent4">
                    <a:lumMod val="20000"/>
                    <a:lumOff val="80000"/>
                  </a:schemeClr>
                </a:solidFill>
              </a:rPr>
              <a:t>necessariis</a:t>
            </a:r>
            <a:endParaRPr lang="nl-NL" sz="2400" dirty="0">
              <a:solidFill>
                <a:schemeClr val="accent4">
                  <a:lumMod val="20000"/>
                  <a:lumOff val="80000"/>
                </a:schemeClr>
              </a:solidFill>
            </a:endParaRPr>
          </a:p>
          <a:p>
            <a:pPr marL="457200" indent="-457200">
              <a:lnSpc>
                <a:spcPct val="150000"/>
              </a:lnSpc>
              <a:spcBef>
                <a:spcPts val="1200"/>
              </a:spcBef>
              <a:buAutoNum type="arabicPlain" startAt="14"/>
            </a:pPr>
            <a:r>
              <a:rPr lang="nl-NL" sz="2400" dirty="0">
                <a:solidFill>
                  <a:schemeClr val="accent4">
                    <a:lumMod val="20000"/>
                    <a:lumOff val="80000"/>
                  </a:schemeClr>
                </a:solidFill>
              </a:rPr>
              <a:t>rebus </a:t>
            </a:r>
            <a:r>
              <a:rPr lang="nl-NL" sz="2400" dirty="0" err="1">
                <a:solidFill>
                  <a:schemeClr val="accent4">
                    <a:lumMod val="20000"/>
                    <a:lumOff val="80000"/>
                  </a:schemeClr>
                </a:solidFill>
              </a:rPr>
              <a:t>admiscuit</a:t>
            </a:r>
            <a:r>
              <a:rPr lang="nl-NL" sz="2400" dirty="0">
                <a:solidFill>
                  <a:schemeClr val="accent4">
                    <a:lumMod val="20000"/>
                    <a:lumOff val="80000"/>
                  </a:schemeClr>
                </a:solidFill>
              </a:rPr>
              <a:t>, non ut </a:t>
            </a:r>
            <a:r>
              <a:rPr lang="nl-NL" sz="2400" dirty="0" err="1">
                <a:solidFill>
                  <a:schemeClr val="accent4">
                    <a:lumMod val="20000"/>
                    <a:lumOff val="80000"/>
                  </a:schemeClr>
                </a:solidFill>
              </a:rPr>
              <a:t>illam</a:t>
            </a:r>
            <a:r>
              <a:rPr lang="nl-NL" sz="2400" dirty="0">
                <a:solidFill>
                  <a:schemeClr val="accent4">
                    <a:lumMod val="20000"/>
                    <a:lumOff val="80000"/>
                  </a:schemeClr>
                </a:solidFill>
              </a:rPr>
              <a:t> </a:t>
            </a:r>
            <a:r>
              <a:rPr lang="nl-NL" sz="2400" dirty="0" err="1">
                <a:solidFill>
                  <a:schemeClr val="accent4">
                    <a:lumMod val="20000"/>
                    <a:lumOff val="80000"/>
                  </a:schemeClr>
                </a:solidFill>
              </a:rPr>
              <a:t>peteremus</a:t>
            </a:r>
            <a:r>
              <a:rPr lang="nl-NL" sz="2400" dirty="0">
                <a:solidFill>
                  <a:schemeClr val="accent4">
                    <a:lumMod val="20000"/>
                    <a:lumOff val="80000"/>
                  </a:schemeClr>
                </a:solidFill>
              </a:rPr>
              <a:t>, </a:t>
            </a:r>
            <a:r>
              <a:rPr lang="nl-NL" sz="2400" dirty="0" err="1">
                <a:solidFill>
                  <a:schemeClr val="accent4">
                    <a:lumMod val="20000"/>
                    <a:lumOff val="80000"/>
                  </a:schemeClr>
                </a:solidFill>
              </a:rPr>
              <a:t>sed</a:t>
            </a:r>
            <a:r>
              <a:rPr lang="nl-NL" sz="2400" dirty="0">
                <a:solidFill>
                  <a:schemeClr val="accent4">
                    <a:lumMod val="20000"/>
                    <a:lumOff val="80000"/>
                  </a:schemeClr>
                </a:solidFill>
              </a:rPr>
              <a:t> ut </a:t>
            </a:r>
            <a:r>
              <a:rPr lang="nl-NL" sz="2400" dirty="0" err="1">
                <a:solidFill>
                  <a:schemeClr val="accent4">
                    <a:lumMod val="20000"/>
                    <a:lumOff val="80000"/>
                  </a:schemeClr>
                </a:solidFill>
              </a:rPr>
              <a:t>ea</a:t>
            </a:r>
            <a:r>
              <a:rPr lang="nl-NL" sz="2400" dirty="0">
                <a:solidFill>
                  <a:schemeClr val="accent4">
                    <a:lumMod val="20000"/>
                    <a:lumOff val="80000"/>
                  </a:schemeClr>
                </a:solidFill>
              </a:rPr>
              <a:t>,</a:t>
            </a:r>
          </a:p>
          <a:p>
            <a:pPr marL="457200" indent="-457200">
              <a:lnSpc>
                <a:spcPct val="150000"/>
              </a:lnSpc>
              <a:spcBef>
                <a:spcPts val="1200"/>
              </a:spcBef>
              <a:buAutoNum type="arabicPlain" startAt="14"/>
            </a:pPr>
            <a:r>
              <a:rPr lang="nl-NL" sz="2400" dirty="0">
                <a:solidFill>
                  <a:schemeClr val="accent4">
                    <a:lumMod val="20000"/>
                    <a:lumOff val="80000"/>
                  </a:schemeClr>
                </a:solidFill>
              </a:rPr>
              <a:t>sine </a:t>
            </a:r>
            <a:r>
              <a:rPr lang="nl-NL" sz="2400" dirty="0" err="1">
                <a:solidFill>
                  <a:schemeClr val="accent4">
                    <a:lumMod val="20000"/>
                    <a:lumOff val="80000"/>
                  </a:schemeClr>
                </a:solidFill>
              </a:rPr>
              <a:t>quibus</a:t>
            </a:r>
            <a:r>
              <a:rPr lang="nl-NL" sz="2400" dirty="0">
                <a:solidFill>
                  <a:schemeClr val="accent4">
                    <a:lumMod val="20000"/>
                    <a:lumOff val="80000"/>
                  </a:schemeClr>
                </a:solidFill>
              </a:rPr>
              <a:t> non </a:t>
            </a:r>
            <a:r>
              <a:rPr lang="nl-NL" sz="2400" dirty="0" err="1">
                <a:solidFill>
                  <a:schemeClr val="accent4">
                    <a:lumMod val="20000"/>
                    <a:lumOff val="80000"/>
                  </a:schemeClr>
                </a:solidFill>
              </a:rPr>
              <a:t>possumus</a:t>
            </a:r>
            <a:r>
              <a:rPr lang="nl-NL" sz="2400" dirty="0">
                <a:solidFill>
                  <a:schemeClr val="accent4">
                    <a:lumMod val="20000"/>
                    <a:lumOff val="80000"/>
                  </a:schemeClr>
                </a:solidFill>
              </a:rPr>
              <a:t> </a:t>
            </a:r>
            <a:r>
              <a:rPr lang="nl-NL" sz="2400" dirty="0" err="1">
                <a:solidFill>
                  <a:schemeClr val="accent4">
                    <a:lumMod val="20000"/>
                    <a:lumOff val="80000"/>
                  </a:schemeClr>
                </a:solidFill>
              </a:rPr>
              <a:t>vivere</a:t>
            </a:r>
            <a:r>
              <a:rPr lang="nl-NL" sz="2400" dirty="0">
                <a:solidFill>
                  <a:schemeClr val="accent4">
                    <a:lumMod val="20000"/>
                    <a:lumOff val="80000"/>
                  </a:schemeClr>
                </a:solidFill>
              </a:rPr>
              <a:t>, </a:t>
            </a:r>
            <a:r>
              <a:rPr lang="nl-NL" sz="2400" dirty="0" err="1">
                <a:solidFill>
                  <a:schemeClr val="accent4">
                    <a:lumMod val="20000"/>
                    <a:lumOff val="80000"/>
                  </a:schemeClr>
                </a:solidFill>
              </a:rPr>
              <a:t>gratiora</a:t>
            </a:r>
            <a:r>
              <a:rPr lang="nl-NL" sz="2400" dirty="0">
                <a:solidFill>
                  <a:schemeClr val="accent4">
                    <a:lumMod val="20000"/>
                    <a:lumOff val="80000"/>
                  </a:schemeClr>
                </a:solidFill>
              </a:rPr>
              <a:t> </a:t>
            </a:r>
            <a:r>
              <a:rPr lang="nl-NL" sz="2400" dirty="0" err="1">
                <a:solidFill>
                  <a:schemeClr val="accent4">
                    <a:lumMod val="20000"/>
                    <a:lumOff val="80000"/>
                  </a:schemeClr>
                </a:solidFill>
              </a:rPr>
              <a:t>nobis</a:t>
            </a:r>
            <a:endParaRPr lang="nl-NL" sz="2400" dirty="0">
              <a:solidFill>
                <a:schemeClr val="accent4">
                  <a:lumMod val="20000"/>
                  <a:lumOff val="80000"/>
                </a:schemeClr>
              </a:solidFill>
            </a:endParaRPr>
          </a:p>
          <a:p>
            <a:pPr marL="457200" indent="-457200">
              <a:lnSpc>
                <a:spcPct val="150000"/>
              </a:lnSpc>
              <a:spcBef>
                <a:spcPts val="1200"/>
              </a:spcBef>
              <a:buAutoNum type="arabicPlain" startAt="14"/>
            </a:pPr>
            <a:r>
              <a:rPr lang="nl-NL" sz="2400" dirty="0" err="1">
                <a:solidFill>
                  <a:schemeClr val="accent4">
                    <a:lumMod val="20000"/>
                    <a:lumOff val="80000"/>
                  </a:schemeClr>
                </a:solidFill>
              </a:rPr>
              <a:t>faceret</a:t>
            </a:r>
            <a:r>
              <a:rPr lang="nl-NL" sz="2400" dirty="0">
                <a:solidFill>
                  <a:schemeClr val="accent4">
                    <a:lumMod val="20000"/>
                    <a:lumOff val="80000"/>
                  </a:schemeClr>
                </a:solidFill>
              </a:rPr>
              <a:t> </a:t>
            </a:r>
            <a:r>
              <a:rPr lang="nl-NL" sz="2400" dirty="0" err="1">
                <a:solidFill>
                  <a:schemeClr val="accent4">
                    <a:lumMod val="20000"/>
                    <a:lumOff val="80000"/>
                  </a:schemeClr>
                </a:solidFill>
              </a:rPr>
              <a:t>accessio</a:t>
            </a:r>
            <a:r>
              <a:rPr lang="nl-NL" sz="2400" dirty="0">
                <a:solidFill>
                  <a:schemeClr val="accent4">
                    <a:lumMod val="20000"/>
                    <a:lumOff val="80000"/>
                  </a:schemeClr>
                </a:solidFill>
              </a:rPr>
              <a:t>: </a:t>
            </a:r>
            <a:r>
              <a:rPr lang="nl-NL" sz="2400" dirty="0" err="1">
                <a:solidFill>
                  <a:schemeClr val="accent4">
                    <a:lumMod val="20000"/>
                    <a:lumOff val="80000"/>
                  </a:schemeClr>
                </a:solidFill>
              </a:rPr>
              <a:t>suo</a:t>
            </a:r>
            <a:r>
              <a:rPr lang="nl-NL" sz="2400" dirty="0">
                <a:solidFill>
                  <a:schemeClr val="accent4">
                    <a:lumMod val="20000"/>
                    <a:lumOff val="80000"/>
                  </a:schemeClr>
                </a:solidFill>
              </a:rPr>
              <a:t> </a:t>
            </a:r>
            <a:r>
              <a:rPr lang="nl-NL" sz="2400" dirty="0" err="1">
                <a:solidFill>
                  <a:schemeClr val="accent4">
                    <a:lumMod val="20000"/>
                    <a:lumOff val="80000"/>
                  </a:schemeClr>
                </a:solidFill>
              </a:rPr>
              <a:t>veniat</a:t>
            </a:r>
            <a:r>
              <a:rPr lang="nl-NL" sz="2400" dirty="0">
                <a:solidFill>
                  <a:schemeClr val="accent4">
                    <a:lumMod val="20000"/>
                    <a:lumOff val="80000"/>
                  </a:schemeClr>
                </a:solidFill>
              </a:rPr>
              <a:t> </a:t>
            </a:r>
            <a:r>
              <a:rPr lang="nl-NL" sz="2400" dirty="0" err="1">
                <a:solidFill>
                  <a:schemeClr val="accent4">
                    <a:lumMod val="20000"/>
                    <a:lumOff val="80000"/>
                  </a:schemeClr>
                </a:solidFill>
              </a:rPr>
              <a:t>iure</a:t>
            </a:r>
            <a:r>
              <a:rPr lang="nl-NL" sz="2400" dirty="0">
                <a:solidFill>
                  <a:schemeClr val="accent4">
                    <a:lumMod val="20000"/>
                    <a:lumOff val="80000"/>
                  </a:schemeClr>
                </a:solidFill>
              </a:rPr>
              <a:t>, </a:t>
            </a:r>
            <a:r>
              <a:rPr lang="nl-NL" sz="2400" dirty="0" err="1">
                <a:solidFill>
                  <a:schemeClr val="accent4">
                    <a:lumMod val="20000"/>
                    <a:lumOff val="80000"/>
                  </a:schemeClr>
                </a:solidFill>
              </a:rPr>
              <a:t>luxuria</a:t>
            </a:r>
            <a:r>
              <a:rPr lang="nl-NL" sz="2400" dirty="0">
                <a:solidFill>
                  <a:schemeClr val="accent4">
                    <a:lumMod val="20000"/>
                    <a:lumOff val="80000"/>
                  </a:schemeClr>
                </a:solidFill>
              </a:rPr>
              <a:t> </a:t>
            </a:r>
            <a:r>
              <a:rPr lang="nl-NL" sz="2400" dirty="0" err="1">
                <a:solidFill>
                  <a:schemeClr val="accent4">
                    <a:lumMod val="20000"/>
                    <a:lumOff val="80000"/>
                  </a:schemeClr>
                </a:solidFill>
              </a:rPr>
              <a:t>est.</a:t>
            </a:r>
            <a:r>
              <a:rPr lang="nl-NL" sz="2400" dirty="0">
                <a:solidFill>
                  <a:schemeClr val="accent4">
                    <a:lumMod val="20000"/>
                    <a:lumOff val="80000"/>
                  </a:schemeClr>
                </a:solidFill>
              </a:rPr>
              <a:t> Ergo</a:t>
            </a:r>
          </a:p>
          <a:p>
            <a:pPr marL="457200" indent="-457200">
              <a:lnSpc>
                <a:spcPct val="150000"/>
              </a:lnSpc>
              <a:spcBef>
                <a:spcPts val="1200"/>
              </a:spcBef>
              <a:buAutoNum type="arabicPlain" startAt="14"/>
            </a:pPr>
            <a:r>
              <a:rPr lang="nl-NL" sz="2400" dirty="0" err="1">
                <a:solidFill>
                  <a:schemeClr val="accent4">
                    <a:lumMod val="20000"/>
                    <a:lumOff val="80000"/>
                  </a:schemeClr>
                </a:solidFill>
              </a:rPr>
              <a:t>intrantibus</a:t>
            </a:r>
            <a:r>
              <a:rPr lang="nl-NL" sz="2400" dirty="0">
                <a:solidFill>
                  <a:schemeClr val="accent4">
                    <a:lumMod val="20000"/>
                    <a:lumOff val="80000"/>
                  </a:schemeClr>
                </a:solidFill>
              </a:rPr>
              <a:t> </a:t>
            </a:r>
            <a:r>
              <a:rPr lang="nl-NL" sz="2400" dirty="0" err="1">
                <a:solidFill>
                  <a:schemeClr val="accent4">
                    <a:lumMod val="20000"/>
                    <a:lumOff val="80000"/>
                  </a:schemeClr>
                </a:solidFill>
              </a:rPr>
              <a:t>resistamus</a:t>
            </a:r>
            <a:r>
              <a:rPr lang="nl-NL" sz="2400" dirty="0">
                <a:solidFill>
                  <a:schemeClr val="accent4">
                    <a:lumMod val="20000"/>
                    <a:lumOff val="80000"/>
                  </a:schemeClr>
                </a:solidFill>
              </a:rPr>
              <a:t>, </a:t>
            </a:r>
            <a:r>
              <a:rPr lang="nl-NL" sz="2400" dirty="0" err="1">
                <a:solidFill>
                  <a:schemeClr val="accent4">
                    <a:lumMod val="20000"/>
                    <a:lumOff val="80000"/>
                  </a:schemeClr>
                </a:solidFill>
              </a:rPr>
              <a:t>quia</a:t>
            </a:r>
            <a:r>
              <a:rPr lang="nl-NL" sz="2400" dirty="0">
                <a:solidFill>
                  <a:schemeClr val="accent4">
                    <a:lumMod val="20000"/>
                    <a:lumOff val="80000"/>
                  </a:schemeClr>
                </a:solidFill>
              </a:rPr>
              <a:t> </a:t>
            </a:r>
            <a:r>
              <a:rPr lang="nl-NL" sz="2400" dirty="0" err="1">
                <a:solidFill>
                  <a:schemeClr val="accent4">
                    <a:lumMod val="20000"/>
                    <a:lumOff val="80000"/>
                  </a:schemeClr>
                </a:solidFill>
              </a:rPr>
              <a:t>facilius</a:t>
            </a:r>
            <a:r>
              <a:rPr lang="nl-NL" sz="2400" dirty="0">
                <a:solidFill>
                  <a:schemeClr val="accent4">
                    <a:lumMod val="20000"/>
                    <a:lumOff val="80000"/>
                  </a:schemeClr>
                </a:solidFill>
              </a:rPr>
              <a:t>, ut </a:t>
            </a:r>
            <a:r>
              <a:rPr lang="nl-NL" sz="2400" dirty="0" err="1">
                <a:solidFill>
                  <a:schemeClr val="accent4">
                    <a:lumMod val="20000"/>
                    <a:lumOff val="80000"/>
                  </a:schemeClr>
                </a:solidFill>
              </a:rPr>
              <a:t>dixi</a:t>
            </a:r>
            <a:r>
              <a:rPr lang="nl-NL" sz="2400" dirty="0">
                <a:solidFill>
                  <a:schemeClr val="accent4">
                    <a:lumMod val="20000"/>
                    <a:lumOff val="80000"/>
                  </a:schemeClr>
                </a:solidFill>
              </a:rPr>
              <a:t>, non</a:t>
            </a:r>
          </a:p>
          <a:p>
            <a:pPr marL="457200" indent="-457200">
              <a:lnSpc>
                <a:spcPct val="150000"/>
              </a:lnSpc>
              <a:spcBef>
                <a:spcPts val="1200"/>
              </a:spcBef>
              <a:buAutoNum type="arabicPlain" startAt="14"/>
            </a:pPr>
            <a:r>
              <a:rPr lang="nl-NL" sz="2400" dirty="0" err="1">
                <a:solidFill>
                  <a:schemeClr val="accent4">
                    <a:lumMod val="20000"/>
                    <a:lumOff val="80000"/>
                  </a:schemeClr>
                </a:solidFill>
              </a:rPr>
              <a:t>recipiuntur</a:t>
            </a:r>
            <a:r>
              <a:rPr lang="nl-NL" sz="2400" dirty="0">
                <a:solidFill>
                  <a:schemeClr val="accent4">
                    <a:lumMod val="20000"/>
                    <a:lumOff val="80000"/>
                  </a:schemeClr>
                </a:solidFill>
              </a:rPr>
              <a:t> </a:t>
            </a:r>
            <a:r>
              <a:rPr lang="nl-NL" sz="2400" dirty="0" err="1">
                <a:solidFill>
                  <a:schemeClr val="accent4">
                    <a:lumMod val="20000"/>
                    <a:lumOff val="80000"/>
                  </a:schemeClr>
                </a:solidFill>
              </a:rPr>
              <a:t>quam</a:t>
            </a:r>
            <a:r>
              <a:rPr lang="nl-NL" sz="2400" dirty="0">
                <a:solidFill>
                  <a:schemeClr val="accent4">
                    <a:lumMod val="20000"/>
                    <a:lumOff val="80000"/>
                  </a:schemeClr>
                </a:solidFill>
              </a:rPr>
              <a:t> </a:t>
            </a:r>
            <a:r>
              <a:rPr lang="nl-NL" sz="2400" dirty="0" err="1">
                <a:solidFill>
                  <a:schemeClr val="accent4">
                    <a:lumMod val="20000"/>
                    <a:lumOff val="80000"/>
                  </a:schemeClr>
                </a:solidFill>
              </a:rPr>
              <a:t>exeunt</a:t>
            </a:r>
            <a:r>
              <a:rPr lang="nl-NL" sz="2400" dirty="0">
                <a:solidFill>
                  <a:schemeClr val="accent4">
                    <a:lumMod val="20000"/>
                    <a:lumOff val="80000"/>
                  </a:schemeClr>
                </a:solidFill>
              </a:rPr>
              <a:t>.</a:t>
            </a: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28015752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52</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dirty="0">
                <a:solidFill>
                  <a:srgbClr val="FFFF00"/>
                </a:solidFill>
              </a:rPr>
              <a:t>Seneca </a:t>
            </a:r>
            <a:r>
              <a:rPr lang="nl-NL" sz="2400" dirty="0" err="1">
                <a:solidFill>
                  <a:srgbClr val="FFFF00"/>
                </a:solidFill>
              </a:rPr>
              <a:t>epistula</a:t>
            </a:r>
            <a:r>
              <a:rPr lang="nl-NL" sz="2400" dirty="0">
                <a:solidFill>
                  <a:srgbClr val="FFFF00"/>
                </a:solidFill>
              </a:rPr>
              <a:t> 116</a:t>
            </a:r>
            <a:r>
              <a:rPr lang="nl-NL" sz="2400">
                <a:solidFill>
                  <a:srgbClr val="FFFF00"/>
                </a:solidFill>
              </a:rPr>
              <a:t>, C </a:t>
            </a:r>
            <a:r>
              <a:rPr lang="nl-NL" sz="2400" dirty="0">
                <a:solidFill>
                  <a:srgbClr val="FFFF00"/>
                </a:solidFill>
              </a:rPr>
              <a:t>(p</a:t>
            </a:r>
            <a:r>
              <a:rPr lang="nl-NL" sz="2400">
                <a:solidFill>
                  <a:srgbClr val="FFFF00"/>
                </a:solidFill>
              </a:rPr>
              <a:t>.165)</a:t>
            </a:r>
            <a:r>
              <a:rPr lang="nl-NL" sz="2400" dirty="0">
                <a:solidFill>
                  <a:srgbClr val="FFFF00"/>
                </a:solidFill>
              </a:rPr>
              <a:t>	</a:t>
            </a:r>
            <a:r>
              <a:rPr lang="nl-NL" sz="2400" dirty="0" err="1">
                <a:solidFill>
                  <a:srgbClr val="FFFF00"/>
                </a:solidFill>
              </a:rPr>
              <a:t>rr</a:t>
            </a:r>
            <a:r>
              <a:rPr lang="nl-NL" sz="2400">
                <a:solidFill>
                  <a:srgbClr val="FFFF00"/>
                </a:solidFill>
              </a:rPr>
              <a:t>. 1 - 6</a:t>
            </a:r>
            <a:endParaRPr lang="nl-NL" sz="2400" dirty="0">
              <a:solidFill>
                <a:srgbClr val="FFFF00"/>
              </a:solidFill>
            </a:endParaRP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4128502"/>
          </a:xfrm>
          <a:prstGeom prst="rect">
            <a:avLst/>
          </a:prstGeom>
          <a:noFill/>
        </p:spPr>
        <p:txBody>
          <a:bodyPr wrap="square" rtlCol="0">
            <a:spAutoFit/>
          </a:bodyPr>
          <a:lstStyle/>
          <a:p>
            <a:pPr marL="457200" indent="-457200">
              <a:lnSpc>
                <a:spcPct val="150000"/>
              </a:lnSpc>
              <a:spcBef>
                <a:spcPts val="1200"/>
              </a:spcBef>
              <a:buAutoNum type="arabicPlain"/>
            </a:pPr>
            <a:r>
              <a:rPr lang="nl-NL" sz="2400">
                <a:solidFill>
                  <a:schemeClr val="accent4">
                    <a:lumMod val="20000"/>
                    <a:lumOff val="80000"/>
                  </a:schemeClr>
                </a:solidFill>
              </a:rPr>
              <a:t>'Aliquatenus' inquis 'dolere, aliquatenus timere</a:t>
            </a:r>
          </a:p>
          <a:p>
            <a:pPr marL="457200" indent="-457200">
              <a:lnSpc>
                <a:spcPct val="150000"/>
              </a:lnSpc>
              <a:spcBef>
                <a:spcPts val="1200"/>
              </a:spcBef>
              <a:buAutoNum type="arabicPlain"/>
            </a:pPr>
            <a:r>
              <a:rPr lang="nl-NL" sz="2400">
                <a:solidFill>
                  <a:schemeClr val="accent4">
                    <a:lumMod val="20000"/>
                    <a:lumOff val="80000"/>
                  </a:schemeClr>
                </a:solidFill>
              </a:rPr>
              <a:t>permitte.’  Sed illud 'aliquatenus' longe producitur nec,</a:t>
            </a:r>
          </a:p>
          <a:p>
            <a:pPr marL="457200" indent="-457200">
              <a:lnSpc>
                <a:spcPct val="150000"/>
              </a:lnSpc>
              <a:spcBef>
                <a:spcPts val="1200"/>
              </a:spcBef>
              <a:buAutoNum type="arabicPlain"/>
            </a:pPr>
            <a:r>
              <a:rPr lang="nl-NL" sz="2400">
                <a:solidFill>
                  <a:schemeClr val="accent4">
                    <a:lumMod val="20000"/>
                    <a:lumOff val="80000"/>
                  </a:schemeClr>
                </a:solidFill>
              </a:rPr>
              <a:t>ubi vis, accipit finem. Sapienti non sollicite custodire</a:t>
            </a:r>
          </a:p>
          <a:p>
            <a:pPr marL="457200" indent="-457200">
              <a:lnSpc>
                <a:spcPct val="150000"/>
              </a:lnSpc>
              <a:spcBef>
                <a:spcPts val="1200"/>
              </a:spcBef>
              <a:buAutoNum type="arabicPlain"/>
            </a:pPr>
            <a:r>
              <a:rPr lang="nl-NL" sz="2400">
                <a:solidFill>
                  <a:schemeClr val="accent4">
                    <a:lumMod val="20000"/>
                    <a:lumOff val="80000"/>
                  </a:schemeClr>
                </a:solidFill>
              </a:rPr>
              <a:t>se tutum est, et lacrimas suas et voluptates, ubi volet,</a:t>
            </a:r>
          </a:p>
          <a:p>
            <a:pPr marL="457200" indent="-457200">
              <a:lnSpc>
                <a:spcPct val="150000"/>
              </a:lnSpc>
              <a:spcBef>
                <a:spcPts val="1200"/>
              </a:spcBef>
              <a:buAutoNum type="arabicPlain"/>
            </a:pPr>
            <a:r>
              <a:rPr lang="nl-NL" sz="2400">
                <a:solidFill>
                  <a:schemeClr val="accent4">
                    <a:lumMod val="20000"/>
                    <a:lumOff val="80000"/>
                  </a:schemeClr>
                </a:solidFill>
              </a:rPr>
              <a:t>sistet: nobis, quia non est regredi facile, optimum est</a:t>
            </a:r>
          </a:p>
          <a:p>
            <a:pPr marL="457200" indent="-457200">
              <a:lnSpc>
                <a:spcPct val="150000"/>
              </a:lnSpc>
              <a:spcBef>
                <a:spcPts val="1200"/>
              </a:spcBef>
              <a:buAutoNum type="arabicPlain"/>
            </a:pPr>
            <a:r>
              <a:rPr lang="nl-NL" sz="2400">
                <a:solidFill>
                  <a:schemeClr val="accent4">
                    <a:lumMod val="20000"/>
                    <a:lumOff val="80000"/>
                  </a:schemeClr>
                </a:solidFill>
              </a:rPr>
              <a:t>omnino non progredi.</a:t>
            </a:r>
            <a:endParaRPr lang="nl-NL" sz="2400" dirty="0">
              <a:solidFill>
                <a:schemeClr val="accent4">
                  <a:lumMod val="20000"/>
                  <a:lumOff val="80000"/>
                </a:schemeClr>
              </a:solidFill>
            </a:endParaRP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20861447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53</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dirty="0">
                <a:solidFill>
                  <a:srgbClr val="FFFF00"/>
                </a:solidFill>
              </a:rPr>
              <a:t>Seneca </a:t>
            </a:r>
            <a:r>
              <a:rPr lang="nl-NL" sz="2400" dirty="0" err="1">
                <a:solidFill>
                  <a:srgbClr val="FFFF00"/>
                </a:solidFill>
              </a:rPr>
              <a:t>epistula</a:t>
            </a:r>
            <a:r>
              <a:rPr lang="nl-NL" sz="2400" dirty="0">
                <a:solidFill>
                  <a:srgbClr val="FFFF00"/>
                </a:solidFill>
              </a:rPr>
              <a:t> 116</a:t>
            </a:r>
            <a:r>
              <a:rPr lang="nl-NL" sz="2400">
                <a:solidFill>
                  <a:srgbClr val="FFFF00"/>
                </a:solidFill>
              </a:rPr>
              <a:t>, C </a:t>
            </a:r>
            <a:r>
              <a:rPr lang="nl-NL" sz="2400" dirty="0">
                <a:solidFill>
                  <a:srgbClr val="FFFF00"/>
                </a:solidFill>
              </a:rPr>
              <a:t>(p</a:t>
            </a:r>
            <a:r>
              <a:rPr lang="nl-NL" sz="2400">
                <a:solidFill>
                  <a:srgbClr val="FFFF00"/>
                </a:solidFill>
              </a:rPr>
              <a:t>.165)</a:t>
            </a:r>
            <a:r>
              <a:rPr lang="nl-NL" sz="2400" dirty="0">
                <a:solidFill>
                  <a:srgbClr val="FFFF00"/>
                </a:solidFill>
              </a:rPr>
              <a:t>	</a:t>
            </a:r>
            <a:r>
              <a:rPr lang="nl-NL" sz="2400" dirty="0" err="1">
                <a:solidFill>
                  <a:srgbClr val="FFFF00"/>
                </a:solidFill>
              </a:rPr>
              <a:t>rr</a:t>
            </a:r>
            <a:r>
              <a:rPr lang="nl-NL" sz="2400">
                <a:solidFill>
                  <a:srgbClr val="FFFF00"/>
                </a:solidFill>
              </a:rPr>
              <a:t>. 7 - 14</a:t>
            </a:r>
            <a:endParaRPr lang="nl-NL" sz="2400" dirty="0">
              <a:solidFill>
                <a:srgbClr val="FFFF00"/>
              </a:solidFill>
            </a:endParaRP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5544275"/>
          </a:xfrm>
          <a:prstGeom prst="rect">
            <a:avLst/>
          </a:prstGeom>
          <a:noFill/>
        </p:spPr>
        <p:txBody>
          <a:bodyPr wrap="square" rtlCol="0">
            <a:spAutoFit/>
          </a:bodyPr>
          <a:lstStyle/>
          <a:p>
            <a:pPr marL="457200" indent="-457200">
              <a:lnSpc>
                <a:spcPct val="150000"/>
              </a:lnSpc>
              <a:spcBef>
                <a:spcPts val="1200"/>
              </a:spcBef>
              <a:buAutoNum type="arabicPlain" startAt="7"/>
            </a:pPr>
            <a:r>
              <a:rPr lang="nl-NL" sz="2400">
                <a:solidFill>
                  <a:schemeClr val="accent4">
                    <a:lumMod val="20000"/>
                    <a:lumOff val="80000"/>
                  </a:schemeClr>
                </a:solidFill>
              </a:rPr>
              <a:t>Eleganter mihi videtur Panaetius respondisse</a:t>
            </a:r>
          </a:p>
          <a:p>
            <a:pPr marL="457200" indent="-457200">
              <a:lnSpc>
                <a:spcPct val="150000"/>
              </a:lnSpc>
              <a:spcBef>
                <a:spcPts val="1200"/>
              </a:spcBef>
              <a:buAutoNum type="arabicPlain" startAt="7"/>
            </a:pPr>
            <a:r>
              <a:rPr lang="nl-NL" sz="2400">
                <a:solidFill>
                  <a:schemeClr val="accent4">
                    <a:lumMod val="20000"/>
                    <a:lumOff val="80000"/>
                  </a:schemeClr>
                </a:solidFill>
              </a:rPr>
              <a:t>adulescentulo cuidam quaerenti, an sapiens amaturus</a:t>
            </a:r>
          </a:p>
          <a:p>
            <a:pPr marL="457200" indent="-457200">
              <a:lnSpc>
                <a:spcPct val="150000"/>
              </a:lnSpc>
              <a:spcBef>
                <a:spcPts val="1200"/>
              </a:spcBef>
              <a:buAutoNum type="arabicPlain" startAt="7"/>
            </a:pPr>
            <a:r>
              <a:rPr lang="nl-NL" sz="2400">
                <a:solidFill>
                  <a:schemeClr val="accent4">
                    <a:lumMod val="20000"/>
                    <a:lumOff val="80000"/>
                  </a:schemeClr>
                </a:solidFill>
              </a:rPr>
              <a:t>esset. 'De sapiente' inquit 'videbimus: mihi et tibi,</a:t>
            </a:r>
          </a:p>
          <a:p>
            <a:pPr marL="457200" indent="-457200">
              <a:lnSpc>
                <a:spcPct val="150000"/>
              </a:lnSpc>
              <a:spcBef>
                <a:spcPts val="1200"/>
              </a:spcBef>
              <a:buAutoNum type="arabicPlain" startAt="7"/>
            </a:pPr>
            <a:r>
              <a:rPr lang="nl-NL" sz="2400">
                <a:solidFill>
                  <a:schemeClr val="accent4">
                    <a:lumMod val="20000"/>
                    <a:lumOff val="80000"/>
                  </a:schemeClr>
                </a:solidFill>
              </a:rPr>
              <a:t>qui adhuc a sapiente longe absumus, non est</a:t>
            </a:r>
          </a:p>
          <a:p>
            <a:pPr marL="457200" indent="-457200">
              <a:lnSpc>
                <a:spcPct val="150000"/>
              </a:lnSpc>
              <a:spcBef>
                <a:spcPts val="1200"/>
              </a:spcBef>
              <a:buAutoNum type="arabicPlain" startAt="7"/>
            </a:pPr>
            <a:r>
              <a:rPr lang="nl-NL" sz="2400">
                <a:solidFill>
                  <a:schemeClr val="accent4">
                    <a:lumMod val="20000"/>
                    <a:lumOff val="80000"/>
                  </a:schemeClr>
                </a:solidFill>
              </a:rPr>
              <a:t>committendum, ut incidamus in rem commotam,</a:t>
            </a:r>
          </a:p>
          <a:p>
            <a:pPr marL="457200" indent="-457200">
              <a:lnSpc>
                <a:spcPct val="150000"/>
              </a:lnSpc>
              <a:spcBef>
                <a:spcPts val="1200"/>
              </a:spcBef>
              <a:buAutoNum type="arabicPlain" startAt="7"/>
            </a:pPr>
            <a:r>
              <a:rPr lang="nl-NL" sz="2400">
                <a:solidFill>
                  <a:schemeClr val="accent4">
                    <a:lumMod val="20000"/>
                    <a:lumOff val="80000"/>
                  </a:schemeClr>
                </a:solidFill>
              </a:rPr>
              <a:t>inpotentem, alteri emancipatam, vilem sibi. Sive</a:t>
            </a:r>
          </a:p>
          <a:p>
            <a:pPr marL="457200" indent="-457200">
              <a:lnSpc>
                <a:spcPct val="150000"/>
              </a:lnSpc>
              <a:spcBef>
                <a:spcPts val="1200"/>
              </a:spcBef>
              <a:buAutoNum type="arabicPlain" startAt="7"/>
            </a:pPr>
            <a:r>
              <a:rPr lang="nl-NL" sz="2400">
                <a:solidFill>
                  <a:schemeClr val="accent4">
                    <a:lumMod val="20000"/>
                    <a:lumOff val="80000"/>
                  </a:schemeClr>
                </a:solidFill>
              </a:rPr>
              <a:t>enim nos respicit, humanitate eius inretimur, sive</a:t>
            </a:r>
          </a:p>
          <a:p>
            <a:pPr marL="457200" indent="-457200">
              <a:lnSpc>
                <a:spcPct val="150000"/>
              </a:lnSpc>
              <a:spcBef>
                <a:spcPts val="1200"/>
              </a:spcBef>
              <a:buAutoNum type="arabicPlain" startAt="7"/>
            </a:pPr>
            <a:r>
              <a:rPr lang="nl-NL" sz="2400">
                <a:solidFill>
                  <a:schemeClr val="accent4">
                    <a:lumMod val="20000"/>
                    <a:lumOff val="80000"/>
                  </a:schemeClr>
                </a:solidFill>
              </a:rPr>
              <a:t>contempsit, superbia accendimur.</a:t>
            </a:r>
            <a:endParaRPr lang="nl-NL" sz="2400" dirty="0">
              <a:solidFill>
                <a:schemeClr val="accent4">
                  <a:lumMod val="20000"/>
                  <a:lumOff val="80000"/>
                </a:schemeClr>
              </a:solidFill>
            </a:endParaRP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15127039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54</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dirty="0">
                <a:solidFill>
                  <a:srgbClr val="FFFF00"/>
                </a:solidFill>
              </a:rPr>
              <a:t>Seneca </a:t>
            </a:r>
            <a:r>
              <a:rPr lang="nl-NL" sz="2400" dirty="0" err="1">
                <a:solidFill>
                  <a:srgbClr val="FFFF00"/>
                </a:solidFill>
              </a:rPr>
              <a:t>epistula</a:t>
            </a:r>
            <a:r>
              <a:rPr lang="nl-NL" sz="2400" dirty="0">
                <a:solidFill>
                  <a:srgbClr val="FFFF00"/>
                </a:solidFill>
              </a:rPr>
              <a:t> 116</a:t>
            </a:r>
            <a:r>
              <a:rPr lang="nl-NL" sz="2400">
                <a:solidFill>
                  <a:srgbClr val="FFFF00"/>
                </a:solidFill>
              </a:rPr>
              <a:t>, C </a:t>
            </a:r>
            <a:r>
              <a:rPr lang="nl-NL" sz="2400" dirty="0">
                <a:solidFill>
                  <a:srgbClr val="FFFF00"/>
                </a:solidFill>
              </a:rPr>
              <a:t>(p</a:t>
            </a:r>
            <a:r>
              <a:rPr lang="nl-NL" sz="2400">
                <a:solidFill>
                  <a:srgbClr val="FFFF00"/>
                </a:solidFill>
              </a:rPr>
              <a:t>.165)</a:t>
            </a:r>
            <a:r>
              <a:rPr lang="nl-NL" sz="2400" dirty="0">
                <a:solidFill>
                  <a:srgbClr val="FFFF00"/>
                </a:solidFill>
              </a:rPr>
              <a:t>	</a:t>
            </a:r>
            <a:r>
              <a:rPr lang="nl-NL" sz="2400" dirty="0" err="1">
                <a:solidFill>
                  <a:srgbClr val="FFFF00"/>
                </a:solidFill>
              </a:rPr>
              <a:t>rr</a:t>
            </a:r>
            <a:r>
              <a:rPr lang="nl-NL" sz="2400">
                <a:solidFill>
                  <a:srgbClr val="FFFF00"/>
                </a:solidFill>
              </a:rPr>
              <a:t>. 14 - 19</a:t>
            </a:r>
            <a:endParaRPr lang="nl-NL" sz="2400" dirty="0">
              <a:solidFill>
                <a:srgbClr val="FFFF00"/>
              </a:solidFill>
            </a:endParaRP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4128502"/>
          </a:xfrm>
          <a:prstGeom prst="rect">
            <a:avLst/>
          </a:prstGeom>
          <a:noFill/>
        </p:spPr>
        <p:txBody>
          <a:bodyPr wrap="square" rtlCol="0">
            <a:spAutoFit/>
          </a:bodyPr>
          <a:lstStyle/>
          <a:p>
            <a:pPr marL="457200" indent="-457200">
              <a:lnSpc>
                <a:spcPct val="150000"/>
              </a:lnSpc>
              <a:spcBef>
                <a:spcPts val="1200"/>
              </a:spcBef>
              <a:buAutoNum type="arabicPlain" startAt="14"/>
            </a:pPr>
            <a:r>
              <a:rPr lang="nl-NL" sz="2400">
                <a:solidFill>
                  <a:schemeClr val="accent4">
                    <a:lumMod val="20000"/>
                    <a:lumOff val="80000"/>
                  </a:schemeClr>
                </a:solidFill>
              </a:rPr>
              <a:t>                                                          Aeque facilitas</a:t>
            </a:r>
          </a:p>
          <a:p>
            <a:pPr marL="457200" indent="-457200">
              <a:lnSpc>
                <a:spcPct val="150000"/>
              </a:lnSpc>
              <a:spcBef>
                <a:spcPts val="1200"/>
              </a:spcBef>
              <a:buAutoNum type="arabicPlain" startAt="14"/>
            </a:pPr>
            <a:r>
              <a:rPr lang="nl-NL" sz="2400">
                <a:solidFill>
                  <a:schemeClr val="accent4">
                    <a:lumMod val="20000"/>
                    <a:lumOff val="80000"/>
                  </a:schemeClr>
                </a:solidFill>
              </a:rPr>
              <a:t>amoris quam difficultas nocet: facilitate capimur,</a:t>
            </a:r>
          </a:p>
          <a:p>
            <a:pPr marL="457200" indent="-457200">
              <a:lnSpc>
                <a:spcPct val="150000"/>
              </a:lnSpc>
              <a:spcBef>
                <a:spcPts val="1200"/>
              </a:spcBef>
              <a:buAutoNum type="arabicPlain" startAt="14"/>
            </a:pPr>
            <a:r>
              <a:rPr lang="nl-NL" sz="2400">
                <a:solidFill>
                  <a:schemeClr val="accent4">
                    <a:lumMod val="20000"/>
                    <a:lumOff val="80000"/>
                  </a:schemeClr>
                </a:solidFill>
              </a:rPr>
              <a:t>cum difficultate certamus. Itaque conscii nobis</a:t>
            </a:r>
          </a:p>
          <a:p>
            <a:pPr marL="457200" indent="-457200">
              <a:lnSpc>
                <a:spcPct val="150000"/>
              </a:lnSpc>
              <a:spcBef>
                <a:spcPts val="1200"/>
              </a:spcBef>
              <a:buAutoNum type="arabicPlain" startAt="14"/>
            </a:pPr>
            <a:r>
              <a:rPr lang="nl-NL" sz="2400">
                <a:solidFill>
                  <a:schemeClr val="accent4">
                    <a:lumMod val="20000"/>
                    <a:lumOff val="80000"/>
                  </a:schemeClr>
                </a:solidFill>
              </a:rPr>
              <a:t>inbecillitatis nostrae quiescamus: nec vino infirmum</a:t>
            </a:r>
          </a:p>
          <a:p>
            <a:pPr marL="457200" indent="-457200">
              <a:lnSpc>
                <a:spcPct val="150000"/>
              </a:lnSpc>
              <a:spcBef>
                <a:spcPts val="1200"/>
              </a:spcBef>
              <a:buAutoNum type="arabicPlain" startAt="14"/>
            </a:pPr>
            <a:r>
              <a:rPr lang="nl-NL" sz="2400">
                <a:solidFill>
                  <a:schemeClr val="accent4">
                    <a:lumMod val="20000"/>
                    <a:lumOff val="80000"/>
                  </a:schemeClr>
                </a:solidFill>
              </a:rPr>
              <a:t>animum committamus nec formae nec adulationi</a:t>
            </a:r>
          </a:p>
          <a:p>
            <a:pPr marL="457200" indent="-457200">
              <a:lnSpc>
                <a:spcPct val="150000"/>
              </a:lnSpc>
              <a:spcBef>
                <a:spcPts val="1200"/>
              </a:spcBef>
              <a:buAutoNum type="arabicPlain" startAt="14"/>
            </a:pPr>
            <a:r>
              <a:rPr lang="nl-NL" sz="2400">
                <a:solidFill>
                  <a:schemeClr val="accent4">
                    <a:lumMod val="20000"/>
                    <a:lumOff val="80000"/>
                  </a:schemeClr>
                </a:solidFill>
              </a:rPr>
              <a:t>nec ullis rebus blande trahentibus.'</a:t>
            </a:r>
            <a:endParaRPr lang="nl-NL" sz="2400" dirty="0">
              <a:solidFill>
                <a:schemeClr val="accent4">
                  <a:lumMod val="20000"/>
                  <a:lumOff val="80000"/>
                </a:schemeClr>
              </a:solidFill>
            </a:endParaRP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10978514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55</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dirty="0">
                <a:solidFill>
                  <a:srgbClr val="FFFF00"/>
                </a:solidFill>
              </a:rPr>
              <a:t>Seneca </a:t>
            </a:r>
            <a:r>
              <a:rPr lang="nl-NL" sz="2400" dirty="0" err="1">
                <a:solidFill>
                  <a:srgbClr val="FFFF00"/>
                </a:solidFill>
              </a:rPr>
              <a:t>epistula</a:t>
            </a:r>
            <a:r>
              <a:rPr lang="nl-NL" sz="2400" dirty="0">
                <a:solidFill>
                  <a:srgbClr val="FFFF00"/>
                </a:solidFill>
              </a:rPr>
              <a:t> 116</a:t>
            </a:r>
            <a:r>
              <a:rPr lang="nl-NL" sz="2400">
                <a:solidFill>
                  <a:srgbClr val="FFFF00"/>
                </a:solidFill>
              </a:rPr>
              <a:t>, D </a:t>
            </a:r>
            <a:r>
              <a:rPr lang="nl-NL" sz="2400" dirty="0">
                <a:solidFill>
                  <a:srgbClr val="FFFF00"/>
                </a:solidFill>
              </a:rPr>
              <a:t>(p</a:t>
            </a:r>
            <a:r>
              <a:rPr lang="nl-NL" sz="2400">
                <a:solidFill>
                  <a:srgbClr val="FFFF00"/>
                </a:solidFill>
              </a:rPr>
              <a:t>.166)</a:t>
            </a:r>
            <a:r>
              <a:rPr lang="nl-NL" sz="2400" dirty="0">
                <a:solidFill>
                  <a:srgbClr val="FFFF00"/>
                </a:solidFill>
              </a:rPr>
              <a:t>	</a:t>
            </a:r>
            <a:r>
              <a:rPr lang="nl-NL" sz="2400" dirty="0" err="1">
                <a:solidFill>
                  <a:srgbClr val="FFFF00"/>
                </a:solidFill>
              </a:rPr>
              <a:t>rr</a:t>
            </a:r>
            <a:r>
              <a:rPr lang="nl-NL" sz="2400">
                <a:solidFill>
                  <a:srgbClr val="FFFF00"/>
                </a:solidFill>
              </a:rPr>
              <a:t>. 1- 4</a:t>
            </a:r>
            <a:endParaRPr lang="nl-NL" sz="2400" dirty="0">
              <a:solidFill>
                <a:srgbClr val="FFFF00"/>
              </a:solidFill>
            </a:endParaRP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2712730"/>
          </a:xfrm>
          <a:prstGeom prst="rect">
            <a:avLst/>
          </a:prstGeom>
          <a:noFill/>
        </p:spPr>
        <p:txBody>
          <a:bodyPr wrap="square" rtlCol="0">
            <a:spAutoFit/>
          </a:bodyPr>
          <a:lstStyle/>
          <a:p>
            <a:pPr marL="457200" indent="-457200">
              <a:lnSpc>
                <a:spcPct val="150000"/>
              </a:lnSpc>
              <a:spcBef>
                <a:spcPts val="1200"/>
              </a:spcBef>
              <a:buAutoNum type="arabicPlain"/>
            </a:pPr>
            <a:r>
              <a:rPr lang="nl-NL" sz="2400">
                <a:solidFill>
                  <a:schemeClr val="accent4">
                    <a:lumMod val="20000"/>
                    <a:lumOff val="80000"/>
                  </a:schemeClr>
                </a:solidFill>
              </a:rPr>
              <a:t>Quod Panaetius de amore quaerenti respondit, hoc</a:t>
            </a:r>
          </a:p>
          <a:p>
            <a:pPr marL="457200" indent="-457200">
              <a:lnSpc>
                <a:spcPct val="150000"/>
              </a:lnSpc>
              <a:spcBef>
                <a:spcPts val="1200"/>
              </a:spcBef>
              <a:buAutoNum type="arabicPlain"/>
            </a:pPr>
            <a:r>
              <a:rPr lang="nl-NL" sz="2400">
                <a:solidFill>
                  <a:schemeClr val="accent4">
                    <a:lumMod val="20000"/>
                    <a:lumOff val="80000"/>
                  </a:schemeClr>
                </a:solidFill>
              </a:rPr>
              <a:t>ego de omnibus adfectibus dico. Quantum possumus,</a:t>
            </a:r>
          </a:p>
          <a:p>
            <a:pPr marL="457200" indent="-457200">
              <a:lnSpc>
                <a:spcPct val="150000"/>
              </a:lnSpc>
              <a:spcBef>
                <a:spcPts val="1200"/>
              </a:spcBef>
              <a:buAutoNum type="arabicPlain"/>
            </a:pPr>
            <a:r>
              <a:rPr lang="nl-NL" sz="2400">
                <a:solidFill>
                  <a:schemeClr val="accent4">
                    <a:lumMod val="20000"/>
                    <a:lumOff val="80000"/>
                  </a:schemeClr>
                </a:solidFill>
              </a:rPr>
              <a:t>nos a lubrico recedamus: in sicco quoque parum</a:t>
            </a:r>
          </a:p>
          <a:p>
            <a:pPr marL="457200" indent="-457200">
              <a:lnSpc>
                <a:spcPct val="150000"/>
              </a:lnSpc>
              <a:spcBef>
                <a:spcPts val="1200"/>
              </a:spcBef>
              <a:buAutoNum type="arabicPlain"/>
            </a:pPr>
            <a:r>
              <a:rPr lang="nl-NL" sz="2400">
                <a:solidFill>
                  <a:schemeClr val="accent4">
                    <a:lumMod val="20000"/>
                    <a:lumOff val="80000"/>
                  </a:schemeClr>
                </a:solidFill>
              </a:rPr>
              <a:t>fortiter stamus.</a:t>
            </a:r>
            <a:endParaRPr lang="nl-NL" sz="2400" dirty="0">
              <a:solidFill>
                <a:schemeClr val="accent4">
                  <a:lumMod val="20000"/>
                  <a:lumOff val="80000"/>
                </a:schemeClr>
              </a:solidFill>
            </a:endParaRP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32272214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56</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dirty="0">
                <a:solidFill>
                  <a:srgbClr val="FFFF00"/>
                </a:solidFill>
              </a:rPr>
              <a:t>Seneca </a:t>
            </a:r>
            <a:r>
              <a:rPr lang="nl-NL" sz="2400" dirty="0" err="1">
                <a:solidFill>
                  <a:srgbClr val="FFFF00"/>
                </a:solidFill>
              </a:rPr>
              <a:t>epistula</a:t>
            </a:r>
            <a:r>
              <a:rPr lang="nl-NL" sz="2400" dirty="0">
                <a:solidFill>
                  <a:srgbClr val="FFFF00"/>
                </a:solidFill>
              </a:rPr>
              <a:t> 116</a:t>
            </a:r>
            <a:r>
              <a:rPr lang="nl-NL" sz="2400">
                <a:solidFill>
                  <a:srgbClr val="FFFF00"/>
                </a:solidFill>
              </a:rPr>
              <a:t>, D </a:t>
            </a:r>
            <a:r>
              <a:rPr lang="nl-NL" sz="2400" dirty="0">
                <a:solidFill>
                  <a:srgbClr val="FFFF00"/>
                </a:solidFill>
              </a:rPr>
              <a:t>(p</a:t>
            </a:r>
            <a:r>
              <a:rPr lang="nl-NL" sz="2400">
                <a:solidFill>
                  <a:srgbClr val="FFFF00"/>
                </a:solidFill>
              </a:rPr>
              <a:t>.166)</a:t>
            </a:r>
            <a:r>
              <a:rPr lang="nl-NL" sz="2400" dirty="0">
                <a:solidFill>
                  <a:srgbClr val="FFFF00"/>
                </a:solidFill>
              </a:rPr>
              <a:t>	</a:t>
            </a:r>
            <a:r>
              <a:rPr lang="nl-NL" sz="2400" dirty="0" err="1">
                <a:solidFill>
                  <a:srgbClr val="FFFF00"/>
                </a:solidFill>
              </a:rPr>
              <a:t>rr</a:t>
            </a:r>
            <a:r>
              <a:rPr lang="nl-NL" sz="2400">
                <a:solidFill>
                  <a:srgbClr val="FFFF00"/>
                </a:solidFill>
              </a:rPr>
              <a:t>. 5- 11</a:t>
            </a:r>
            <a:endParaRPr lang="nl-NL" sz="2400" dirty="0">
              <a:solidFill>
                <a:srgbClr val="FFFF00"/>
              </a:solidFill>
            </a:endParaRP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4836389"/>
          </a:xfrm>
          <a:prstGeom prst="rect">
            <a:avLst/>
          </a:prstGeom>
          <a:noFill/>
        </p:spPr>
        <p:txBody>
          <a:bodyPr wrap="square" rtlCol="0">
            <a:spAutoFit/>
          </a:bodyPr>
          <a:lstStyle/>
          <a:p>
            <a:pPr marL="457200" indent="-457200">
              <a:lnSpc>
                <a:spcPct val="150000"/>
              </a:lnSpc>
              <a:spcBef>
                <a:spcPts val="1200"/>
              </a:spcBef>
              <a:buAutoNum type="arabicPlain" startAt="5"/>
            </a:pPr>
            <a:r>
              <a:rPr lang="nl-NL" sz="2400">
                <a:solidFill>
                  <a:schemeClr val="accent4">
                    <a:lumMod val="20000"/>
                    <a:lumOff val="80000"/>
                  </a:schemeClr>
                </a:solidFill>
              </a:rPr>
              <a:t>Occurres hoc loco mihi illa publica contra Stoicos voce:</a:t>
            </a:r>
          </a:p>
          <a:p>
            <a:pPr marL="457200" indent="-457200">
              <a:lnSpc>
                <a:spcPct val="150000"/>
              </a:lnSpc>
              <a:spcBef>
                <a:spcPts val="1200"/>
              </a:spcBef>
              <a:buAutoNum type="arabicPlain" startAt="5"/>
            </a:pPr>
            <a:r>
              <a:rPr lang="nl-NL" sz="2400">
                <a:solidFill>
                  <a:schemeClr val="accent4">
                    <a:lumMod val="20000"/>
                    <a:lumOff val="80000"/>
                  </a:schemeClr>
                </a:solidFill>
              </a:rPr>
              <a:t>‘Nimis magna promittitis, nimis dura praecipitis.</a:t>
            </a:r>
          </a:p>
          <a:p>
            <a:pPr marL="457200" indent="-457200">
              <a:lnSpc>
                <a:spcPct val="150000"/>
              </a:lnSpc>
              <a:spcBef>
                <a:spcPts val="1200"/>
              </a:spcBef>
              <a:buAutoNum type="arabicPlain" startAt="5"/>
            </a:pPr>
            <a:r>
              <a:rPr lang="nl-NL" sz="2400">
                <a:solidFill>
                  <a:schemeClr val="accent4">
                    <a:lumMod val="20000"/>
                    <a:lumOff val="80000"/>
                  </a:schemeClr>
                </a:solidFill>
              </a:rPr>
              <a:t>Nos homunciones sumus; omnia nobis negare non</a:t>
            </a:r>
          </a:p>
          <a:p>
            <a:pPr marL="457200" indent="-457200">
              <a:lnSpc>
                <a:spcPct val="150000"/>
              </a:lnSpc>
              <a:spcBef>
                <a:spcPts val="1200"/>
              </a:spcBef>
              <a:buAutoNum type="arabicPlain" startAt="5"/>
            </a:pPr>
            <a:r>
              <a:rPr lang="nl-NL" sz="2400">
                <a:solidFill>
                  <a:schemeClr val="accent4">
                    <a:lumMod val="20000"/>
                    <a:lumOff val="80000"/>
                  </a:schemeClr>
                </a:solidFill>
              </a:rPr>
              <a:t>possumus. Dolebimus, sed parum; concupiscemus,</a:t>
            </a:r>
          </a:p>
          <a:p>
            <a:pPr marL="457200" indent="-457200">
              <a:lnSpc>
                <a:spcPct val="150000"/>
              </a:lnSpc>
              <a:spcBef>
                <a:spcPts val="1200"/>
              </a:spcBef>
              <a:buAutoNum type="arabicPlain" startAt="5"/>
            </a:pPr>
            <a:r>
              <a:rPr lang="nl-NL" sz="2400">
                <a:solidFill>
                  <a:schemeClr val="accent4">
                    <a:lumMod val="20000"/>
                    <a:lumOff val="80000"/>
                  </a:schemeClr>
                </a:solidFill>
              </a:rPr>
              <a:t>sed temperate; irascemur, sed placabimur.’</a:t>
            </a:r>
          </a:p>
          <a:p>
            <a:pPr marL="457200" indent="-457200">
              <a:lnSpc>
                <a:spcPct val="150000"/>
              </a:lnSpc>
              <a:spcBef>
                <a:spcPts val="1200"/>
              </a:spcBef>
              <a:buAutoNum type="arabicPlain" startAt="5"/>
            </a:pPr>
            <a:r>
              <a:rPr lang="nl-NL" sz="2400">
                <a:solidFill>
                  <a:schemeClr val="accent4">
                    <a:lumMod val="20000"/>
                    <a:lumOff val="80000"/>
                  </a:schemeClr>
                </a:solidFill>
              </a:rPr>
              <a:t>Scis, quare non possimus ista? Quia nos posse non</a:t>
            </a:r>
          </a:p>
          <a:p>
            <a:pPr marL="457200" indent="-457200">
              <a:lnSpc>
                <a:spcPct val="150000"/>
              </a:lnSpc>
              <a:spcBef>
                <a:spcPts val="1200"/>
              </a:spcBef>
              <a:buAutoNum type="arabicPlain" startAt="5"/>
            </a:pPr>
            <a:r>
              <a:rPr lang="nl-NL" sz="2400">
                <a:solidFill>
                  <a:schemeClr val="accent4">
                    <a:lumMod val="20000"/>
                    <a:lumOff val="80000"/>
                  </a:schemeClr>
                </a:solidFill>
              </a:rPr>
              <a:t>credimus.</a:t>
            </a:r>
            <a:endParaRPr lang="nl-NL" sz="2400" dirty="0">
              <a:solidFill>
                <a:schemeClr val="accent4">
                  <a:lumMod val="20000"/>
                  <a:lumOff val="80000"/>
                </a:schemeClr>
              </a:solidFill>
            </a:endParaRP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18567449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57</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dirty="0">
                <a:solidFill>
                  <a:srgbClr val="FFFF00"/>
                </a:solidFill>
              </a:rPr>
              <a:t>Seneca </a:t>
            </a:r>
            <a:r>
              <a:rPr lang="nl-NL" sz="2400" dirty="0" err="1">
                <a:solidFill>
                  <a:srgbClr val="FFFF00"/>
                </a:solidFill>
              </a:rPr>
              <a:t>epistula</a:t>
            </a:r>
            <a:r>
              <a:rPr lang="nl-NL" sz="2400" dirty="0">
                <a:solidFill>
                  <a:srgbClr val="FFFF00"/>
                </a:solidFill>
              </a:rPr>
              <a:t> 116</a:t>
            </a:r>
            <a:r>
              <a:rPr lang="nl-NL" sz="2400">
                <a:solidFill>
                  <a:srgbClr val="FFFF00"/>
                </a:solidFill>
              </a:rPr>
              <a:t>, D </a:t>
            </a:r>
            <a:r>
              <a:rPr lang="nl-NL" sz="2400" dirty="0">
                <a:solidFill>
                  <a:srgbClr val="FFFF00"/>
                </a:solidFill>
              </a:rPr>
              <a:t>(p</a:t>
            </a:r>
            <a:r>
              <a:rPr lang="nl-NL" sz="2400">
                <a:solidFill>
                  <a:srgbClr val="FFFF00"/>
                </a:solidFill>
              </a:rPr>
              <a:t>.166)</a:t>
            </a:r>
            <a:r>
              <a:rPr lang="nl-NL" sz="2400" dirty="0">
                <a:solidFill>
                  <a:srgbClr val="FFFF00"/>
                </a:solidFill>
              </a:rPr>
              <a:t>	</a:t>
            </a:r>
            <a:r>
              <a:rPr lang="nl-NL" sz="2400" dirty="0" err="1">
                <a:solidFill>
                  <a:srgbClr val="FFFF00"/>
                </a:solidFill>
              </a:rPr>
              <a:t>rr</a:t>
            </a:r>
            <a:r>
              <a:rPr lang="nl-NL" sz="2400">
                <a:solidFill>
                  <a:srgbClr val="FFFF00"/>
                </a:solidFill>
              </a:rPr>
              <a:t>. 11- 16</a:t>
            </a:r>
            <a:endParaRPr lang="nl-NL" sz="2400" dirty="0">
              <a:solidFill>
                <a:srgbClr val="FFFF00"/>
              </a:solidFill>
            </a:endParaRP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4128502"/>
          </a:xfrm>
          <a:prstGeom prst="rect">
            <a:avLst/>
          </a:prstGeom>
          <a:noFill/>
        </p:spPr>
        <p:txBody>
          <a:bodyPr wrap="square" rtlCol="0">
            <a:spAutoFit/>
          </a:bodyPr>
          <a:lstStyle/>
          <a:p>
            <a:pPr marL="457200" indent="-457200">
              <a:lnSpc>
                <a:spcPct val="150000"/>
              </a:lnSpc>
              <a:spcBef>
                <a:spcPts val="1200"/>
              </a:spcBef>
              <a:buAutoNum type="arabicPlain" startAt="11"/>
            </a:pPr>
            <a:r>
              <a:rPr lang="nl-NL" sz="2400">
                <a:solidFill>
                  <a:schemeClr val="accent4">
                    <a:lumMod val="20000"/>
                    <a:lumOff val="80000"/>
                  </a:schemeClr>
                </a:solidFill>
              </a:rPr>
              <a:t>                            Immo mehercules aliud est in re: vitia</a:t>
            </a:r>
          </a:p>
          <a:p>
            <a:pPr marL="457200" indent="-457200">
              <a:lnSpc>
                <a:spcPct val="150000"/>
              </a:lnSpc>
              <a:spcBef>
                <a:spcPts val="1200"/>
              </a:spcBef>
              <a:buAutoNum type="arabicPlain" startAt="11"/>
            </a:pPr>
            <a:r>
              <a:rPr lang="nl-NL" sz="2400">
                <a:solidFill>
                  <a:schemeClr val="accent4">
                    <a:lumMod val="20000"/>
                    <a:lumOff val="80000"/>
                  </a:schemeClr>
                </a:solidFill>
              </a:rPr>
              <a:t>nostra quia amamus, defendimus et malumus</a:t>
            </a:r>
          </a:p>
          <a:p>
            <a:pPr marL="457200" indent="-457200">
              <a:lnSpc>
                <a:spcPct val="150000"/>
              </a:lnSpc>
              <a:spcBef>
                <a:spcPts val="1200"/>
              </a:spcBef>
              <a:buAutoNum type="arabicPlain" startAt="11"/>
            </a:pPr>
            <a:r>
              <a:rPr lang="nl-NL" sz="2400">
                <a:solidFill>
                  <a:schemeClr val="accent4">
                    <a:lumMod val="20000"/>
                    <a:lumOff val="80000"/>
                  </a:schemeClr>
                </a:solidFill>
              </a:rPr>
              <a:t>excusare illa quam excutere. Satis natura homini dedit</a:t>
            </a:r>
          </a:p>
          <a:p>
            <a:pPr marL="457200" indent="-457200">
              <a:lnSpc>
                <a:spcPct val="150000"/>
              </a:lnSpc>
              <a:spcBef>
                <a:spcPts val="1200"/>
              </a:spcBef>
              <a:buAutoNum type="arabicPlain" startAt="11"/>
            </a:pPr>
            <a:r>
              <a:rPr lang="nl-NL" sz="2400">
                <a:solidFill>
                  <a:schemeClr val="accent4">
                    <a:lumMod val="20000"/>
                    <a:lumOff val="80000"/>
                  </a:schemeClr>
                </a:solidFill>
              </a:rPr>
              <a:t>roboris, si illo utamur, si vires nostras colligamus ac</a:t>
            </a:r>
          </a:p>
          <a:p>
            <a:pPr marL="457200" indent="-457200">
              <a:lnSpc>
                <a:spcPct val="150000"/>
              </a:lnSpc>
              <a:spcBef>
                <a:spcPts val="1200"/>
              </a:spcBef>
              <a:buAutoNum type="arabicPlain" startAt="11"/>
            </a:pPr>
            <a:r>
              <a:rPr lang="nl-NL" sz="2400">
                <a:solidFill>
                  <a:schemeClr val="accent4">
                    <a:lumMod val="20000"/>
                    <a:lumOff val="80000"/>
                  </a:schemeClr>
                </a:solidFill>
              </a:rPr>
              <a:t>totas pro nobis, certe non contra nos concitemus.</a:t>
            </a:r>
          </a:p>
          <a:p>
            <a:pPr marL="457200" indent="-457200">
              <a:lnSpc>
                <a:spcPct val="150000"/>
              </a:lnSpc>
              <a:spcBef>
                <a:spcPts val="1200"/>
              </a:spcBef>
              <a:buAutoNum type="arabicPlain" startAt="11"/>
            </a:pPr>
            <a:r>
              <a:rPr lang="nl-NL" sz="2400">
                <a:solidFill>
                  <a:schemeClr val="accent4">
                    <a:lumMod val="20000"/>
                    <a:lumOff val="80000"/>
                  </a:schemeClr>
                </a:solidFill>
              </a:rPr>
              <a:t>Nolle in causa est, non posse praetenditur. Vale.</a:t>
            </a:r>
            <a:endParaRPr lang="nl-NL" sz="2400" dirty="0">
              <a:solidFill>
                <a:schemeClr val="accent4">
                  <a:lumMod val="20000"/>
                  <a:lumOff val="80000"/>
                </a:schemeClr>
              </a:solidFill>
            </a:endParaRP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5454547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1D2C12"/>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58</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A (p.158)	rr. 1 - 7</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4066947"/>
          </a:xfrm>
          <a:prstGeom prst="rect">
            <a:avLst/>
          </a:prstGeom>
          <a:solidFill>
            <a:srgbClr val="1D2C12"/>
          </a:solidFill>
        </p:spPr>
        <p:txBody>
          <a:bodyPr wrap="square" rtlCol="0">
            <a:spAutoFit/>
          </a:bodyPr>
          <a:lstStyle/>
          <a:p>
            <a:pPr>
              <a:lnSpc>
                <a:spcPct val="150000"/>
              </a:lnSpc>
              <a:spcBef>
                <a:spcPts val="1200"/>
              </a:spcBef>
            </a:pPr>
            <a:r>
              <a:rPr lang="nl-NL" sz="2400">
                <a:solidFill>
                  <a:schemeClr val="accent2">
                    <a:lumMod val="75000"/>
                  </a:schemeClr>
                </a:solidFill>
              </a:rPr>
              <a:t>Seneca groet zijn Lucilius</a:t>
            </a:r>
          </a:p>
          <a:p>
            <a:pPr>
              <a:lnSpc>
                <a:spcPct val="150000"/>
              </a:lnSpc>
              <a:spcBef>
                <a:spcPts val="1200"/>
              </a:spcBef>
            </a:pPr>
            <a:r>
              <a:rPr lang="nl-NL" sz="2400">
                <a:solidFill>
                  <a:schemeClr val="accent4">
                    <a:lumMod val="20000"/>
                    <a:lumOff val="80000"/>
                  </a:schemeClr>
                </a:solidFill>
              </a:rPr>
              <a:t>Waar is dat verstand van jou? Waar de scherpzinnigheid bij het doorzien van situaties? Waar je grootheid/inzicht? Nu/reeds raakt een onbeduidend iets jou? (Je) slaven hebben jouw bezigheden beschouwd als een gelegenheid om te vluchten. Ook al hebben vrienden je bedrogen – want laat die/zij zeker maar die naam hebben die onze misvatting aan hen heeft gegeven, en laten zij zo genoemd worden opdat het des te smadelijker (voor hen) is geen vriend te zijn -; maar een hoe groot gedeelte vormen zij van jouw hele bezit?</a:t>
            </a: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4664267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1D2C12"/>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59</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A (p.158)	rr. 7 - 13</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3913059"/>
          </a:xfrm>
          <a:prstGeom prst="rect">
            <a:avLst/>
          </a:prstGeom>
          <a:noFill/>
        </p:spPr>
        <p:txBody>
          <a:bodyPr wrap="square" rtlCol="0">
            <a:spAutoFit/>
          </a:bodyPr>
          <a:lstStyle/>
          <a:p>
            <a:pPr>
              <a:lnSpc>
                <a:spcPct val="150000"/>
              </a:lnSpc>
              <a:spcBef>
                <a:spcPts val="1200"/>
              </a:spcBef>
            </a:pPr>
            <a:r>
              <a:rPr lang="nl-NL" sz="2400">
                <a:solidFill>
                  <a:schemeClr val="accent4">
                    <a:lumMod val="20000"/>
                    <a:lumOff val="80000"/>
                  </a:schemeClr>
                </a:solidFill>
              </a:rPr>
              <a:t>Maar wat jou nu ontbreekt zijn mensen die je inspanningen tenietdeden en geloofden dat jij voor anderen lastig was. Niets van deze dingen is ongewoon, niets is onverwacht; aanstoot nemen aan die dingen is net zo belachelijk als klagen dat je op straat nat gespat wordt &lt;in het badhuis of lastig gevallen wordt&gt; op straat/ in het openbaar of vies gemaakt wordt in de modder. De situatie van het leven is dezelfde als die van/in het badhuis, van de massa, van/in een reis: sommige dingen zullen naar je geworpen worden, sommige/ andere zullen op je terechtkomen. </a:t>
            </a: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2614183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6</a:t>
            </a:fld>
            <a:endParaRPr lang="nl-NL" sz="1400" b="1">
              <a:solidFill>
                <a:srgbClr val="00B0F0"/>
              </a:solidFill>
            </a:endParaRPr>
          </a:p>
        </p:txBody>
      </p:sp>
      <p:sp>
        <p:nvSpPr>
          <p:cNvPr id="6" name="Tekstvak 5">
            <a:extLst>
              <a:ext uri="{FF2B5EF4-FFF2-40B4-BE49-F238E27FC236}">
                <a16:creationId xmlns:a16="http://schemas.microsoft.com/office/drawing/2014/main" id="{C49D4E43-ABB4-4A1C-9180-4320C4B6D94F}"/>
              </a:ext>
            </a:extLst>
          </p:cNvPr>
          <p:cNvSpPr txBox="1"/>
          <p:nvPr/>
        </p:nvSpPr>
        <p:spPr>
          <a:xfrm>
            <a:off x="152568" y="142256"/>
            <a:ext cx="11700000" cy="589072"/>
          </a:xfrm>
          <a:prstGeom prst="rect">
            <a:avLst/>
          </a:prstGeom>
          <a:noFill/>
        </p:spPr>
        <p:txBody>
          <a:bodyPr wrap="square" rtlCol="0">
            <a:spAutoFit/>
          </a:bodyPr>
          <a:lstStyle/>
          <a:p>
            <a:pPr>
              <a:lnSpc>
                <a:spcPct val="150000"/>
              </a:lnSpc>
              <a:spcBef>
                <a:spcPts val="1200"/>
              </a:spcBef>
            </a:pPr>
            <a:r>
              <a:rPr lang="nl-NL" sz="2400">
                <a:solidFill>
                  <a:schemeClr val="accent4">
                    <a:lumMod val="20000"/>
                    <a:lumOff val="80000"/>
                  </a:schemeClr>
                </a:solidFill>
              </a:rPr>
              <a:t>Stilistische middelen (3)</a:t>
            </a:r>
          </a:p>
        </p:txBody>
      </p:sp>
      <p:sp>
        <p:nvSpPr>
          <p:cNvPr id="7" name="Tekstvak 6">
            <a:extLst>
              <a:ext uri="{FF2B5EF4-FFF2-40B4-BE49-F238E27FC236}">
                <a16:creationId xmlns:a16="http://schemas.microsoft.com/office/drawing/2014/main" id="{70A6BDBB-4036-458E-B523-76155606C37A}"/>
              </a:ext>
            </a:extLst>
          </p:cNvPr>
          <p:cNvSpPr txBox="1"/>
          <p:nvPr/>
        </p:nvSpPr>
        <p:spPr>
          <a:xfrm>
            <a:off x="180000" y="900000"/>
            <a:ext cx="11882719" cy="5078313"/>
          </a:xfrm>
          <a:prstGeom prst="rect">
            <a:avLst/>
          </a:prstGeom>
          <a:noFill/>
        </p:spPr>
        <p:txBody>
          <a:bodyPr wrap="square">
            <a:spAutoFit/>
          </a:bodyPr>
          <a:lstStyle/>
          <a:p>
            <a:r>
              <a:rPr lang="nl-NL">
                <a:solidFill>
                  <a:schemeClr val="bg1">
                    <a:lumMod val="95000"/>
                  </a:schemeClr>
                </a:solidFill>
              </a:rPr>
              <a:t>12.	</a:t>
            </a:r>
            <a:r>
              <a:rPr lang="nl-NL" b="1">
                <a:solidFill>
                  <a:srgbClr val="FFFF00"/>
                </a:solidFill>
              </a:rPr>
              <a:t>Iconiciteit</a:t>
            </a:r>
            <a:r>
              <a:rPr lang="nl-NL">
                <a:solidFill>
                  <a:schemeClr val="bg1">
                    <a:lumMod val="95000"/>
                  </a:schemeClr>
                </a:solidFill>
              </a:rPr>
              <a:t>: vorm weerspiegelt inhoud</a:t>
            </a:r>
          </a:p>
          <a:p>
            <a:r>
              <a:rPr lang="nl-NL">
                <a:solidFill>
                  <a:schemeClr val="bg1">
                    <a:lumMod val="95000"/>
                  </a:schemeClr>
                </a:solidFill>
              </a:rPr>
              <a:t>	Omschrijving: de plaatsing van de woorden in de zin weerspiegelt de inhoud</a:t>
            </a:r>
          </a:p>
          <a:p>
            <a:endParaRPr lang="nl-NL">
              <a:solidFill>
                <a:schemeClr val="bg1">
                  <a:lumMod val="95000"/>
                </a:schemeClr>
              </a:solidFill>
            </a:endParaRPr>
          </a:p>
          <a:p>
            <a:r>
              <a:rPr lang="nl-NL">
                <a:solidFill>
                  <a:schemeClr val="bg1">
                    <a:lumMod val="95000"/>
                  </a:schemeClr>
                </a:solidFill>
              </a:rPr>
              <a:t>13.	</a:t>
            </a:r>
            <a:r>
              <a:rPr lang="nl-NL" b="1">
                <a:solidFill>
                  <a:srgbClr val="FFFF00"/>
                </a:solidFill>
              </a:rPr>
              <a:t>Iuxtapositie</a:t>
            </a:r>
            <a:r>
              <a:rPr lang="nl-NL">
                <a:solidFill>
                  <a:schemeClr val="bg1">
                    <a:lumMod val="95000"/>
                  </a:schemeClr>
                </a:solidFill>
              </a:rPr>
              <a:t>: naast elkaar plaatsing</a:t>
            </a:r>
          </a:p>
          <a:p>
            <a:r>
              <a:rPr lang="nl-NL">
                <a:solidFill>
                  <a:schemeClr val="bg1">
                    <a:lumMod val="95000"/>
                  </a:schemeClr>
                </a:solidFill>
              </a:rPr>
              <a:t>	Omschrijving: naast elkaar plaatsing van zaken om een bepaald effect te bereiken</a:t>
            </a:r>
          </a:p>
          <a:p>
            <a:endParaRPr lang="nl-NL">
              <a:solidFill>
                <a:schemeClr val="bg1">
                  <a:lumMod val="95000"/>
                </a:schemeClr>
              </a:solidFill>
            </a:endParaRPr>
          </a:p>
          <a:p>
            <a:r>
              <a:rPr lang="nl-NL">
                <a:solidFill>
                  <a:schemeClr val="bg1">
                    <a:lumMod val="95000"/>
                  </a:schemeClr>
                </a:solidFill>
              </a:rPr>
              <a:t>14.	</a:t>
            </a:r>
            <a:r>
              <a:rPr lang="nl-NL" b="1">
                <a:solidFill>
                  <a:srgbClr val="FFFF00"/>
                </a:solidFill>
              </a:rPr>
              <a:t>Litotes</a:t>
            </a:r>
            <a:r>
              <a:rPr lang="nl-NL">
                <a:solidFill>
                  <a:schemeClr val="bg1">
                    <a:lumMod val="95000"/>
                  </a:schemeClr>
                </a:solidFill>
              </a:rPr>
              <a:t>: ontkenning tegendeel </a:t>
            </a:r>
          </a:p>
          <a:p>
            <a:r>
              <a:rPr lang="nl-NL">
                <a:solidFill>
                  <a:schemeClr val="bg1">
                    <a:lumMod val="95000"/>
                  </a:schemeClr>
                </a:solidFill>
              </a:rPr>
              <a:t>	Omschrijving: Het tegendeel wordt ontkend om versterkend effect teweeg te brengen</a:t>
            </a:r>
          </a:p>
          <a:p>
            <a:endParaRPr lang="nl-NL">
              <a:solidFill>
                <a:schemeClr val="bg1">
                  <a:lumMod val="95000"/>
                </a:schemeClr>
              </a:solidFill>
            </a:endParaRPr>
          </a:p>
          <a:p>
            <a:r>
              <a:rPr lang="nl-NL">
                <a:solidFill>
                  <a:schemeClr val="bg1">
                    <a:lumMod val="95000"/>
                  </a:schemeClr>
                </a:solidFill>
              </a:rPr>
              <a:t>15.	</a:t>
            </a:r>
            <a:r>
              <a:rPr lang="nl-NL" b="1">
                <a:solidFill>
                  <a:srgbClr val="FFFF00"/>
                </a:solidFill>
              </a:rPr>
              <a:t>Metafoor</a:t>
            </a:r>
            <a:r>
              <a:rPr lang="nl-NL">
                <a:solidFill>
                  <a:schemeClr val="bg1">
                    <a:lumMod val="95000"/>
                  </a:schemeClr>
                </a:solidFill>
              </a:rPr>
              <a:t>: figuurlijk taalgebruik (vergelijking zonder afgebeelde...)</a:t>
            </a:r>
          </a:p>
          <a:p>
            <a:r>
              <a:rPr lang="nl-NL">
                <a:solidFill>
                  <a:schemeClr val="bg1">
                    <a:lumMod val="95000"/>
                  </a:schemeClr>
                </a:solidFill>
              </a:rPr>
              <a:t>	Omschrijving: Figuurlijk taalgebruik of beeldspraak</a:t>
            </a:r>
          </a:p>
          <a:p>
            <a:endParaRPr lang="nl-NL">
              <a:solidFill>
                <a:schemeClr val="bg1">
                  <a:lumMod val="95000"/>
                </a:schemeClr>
              </a:solidFill>
            </a:endParaRPr>
          </a:p>
          <a:p>
            <a:r>
              <a:rPr lang="nl-NL">
                <a:solidFill>
                  <a:schemeClr val="bg1">
                    <a:lumMod val="95000"/>
                  </a:schemeClr>
                </a:solidFill>
              </a:rPr>
              <a:t>16.	</a:t>
            </a:r>
            <a:r>
              <a:rPr lang="nl-NL" b="1">
                <a:solidFill>
                  <a:srgbClr val="FFFF00"/>
                </a:solidFill>
              </a:rPr>
              <a:t>Metonymie</a:t>
            </a:r>
            <a:r>
              <a:rPr lang="nl-NL">
                <a:solidFill>
                  <a:schemeClr val="bg1">
                    <a:lumMod val="95000"/>
                  </a:schemeClr>
                </a:solidFill>
              </a:rPr>
              <a:t>: naamsverwisseling</a:t>
            </a:r>
          </a:p>
          <a:p>
            <a:r>
              <a:rPr lang="nl-NL">
                <a:solidFill>
                  <a:schemeClr val="bg1">
                    <a:lumMod val="95000"/>
                  </a:schemeClr>
                </a:solidFill>
              </a:rPr>
              <a:t>	Omschrijving: iets wordt aangeduid d.m.v een ander, verwant begrip. Het kan gaan om iets abstracts ter vervanging 	van het concrete, of iets concreets ter vervanging van het abstracte, de godheid in plaats van de gave (Bacchus = 	wijn), of het materiaal in plaats van het voorwerp (ijzer = zwaard). Een frequente vorm is pars pro toto (zie onder).</a:t>
            </a:r>
          </a:p>
          <a:p>
            <a:r>
              <a:rPr lang="nl-NL">
                <a:solidFill>
                  <a:schemeClr val="bg1">
                    <a:lumMod val="95000"/>
                  </a:schemeClr>
                </a:solidFill>
              </a:rPr>
              <a:t>	* iemand die METONYMIA toepast wil door een (opmerkelijk) woord te gebruiken een associatie oproepen met wat 	hij eigenlijk bedoelt te zeggen. De spreker laat de geadresseerde het 	nadenkwerk doen en zelf op een idee komen.</a:t>
            </a:r>
          </a:p>
        </p:txBody>
      </p:sp>
      <p:pic>
        <p:nvPicPr>
          <p:cNvPr id="8" name="Afbeelding 7">
            <a:hlinkClick r:id="rId2" action="ppaction://hlinksldjump"/>
            <a:extLst>
              <a:ext uri="{FF2B5EF4-FFF2-40B4-BE49-F238E27FC236}">
                <a16:creationId xmlns:a16="http://schemas.microsoft.com/office/drawing/2014/main" id="{4BA6D854-3AD2-4295-88EF-2FB7A7A21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0" name="Tijdelijke aanduiding voor voettekst 3">
            <a:extLst>
              <a:ext uri="{FF2B5EF4-FFF2-40B4-BE49-F238E27FC236}">
                <a16:creationId xmlns:a16="http://schemas.microsoft.com/office/drawing/2014/main" id="{3C282ADB-9209-4AA8-9FA3-75D97C9B007B}"/>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23556180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1D2C12"/>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60</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A (p.158)	rr. 13 - 18</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2805063"/>
          </a:xfrm>
          <a:prstGeom prst="rect">
            <a:avLst/>
          </a:prstGeom>
          <a:noFill/>
        </p:spPr>
        <p:txBody>
          <a:bodyPr wrap="square" rtlCol="0">
            <a:spAutoFit/>
          </a:bodyPr>
          <a:lstStyle/>
          <a:p>
            <a:pPr>
              <a:lnSpc>
                <a:spcPct val="150000"/>
              </a:lnSpc>
              <a:spcBef>
                <a:spcPts val="1200"/>
              </a:spcBef>
            </a:pPr>
            <a:r>
              <a:rPr lang="nl-NL" sz="2400">
                <a:solidFill>
                  <a:schemeClr val="accent4">
                    <a:lumMod val="20000"/>
                    <a:lumOff val="80000"/>
                  </a:schemeClr>
                </a:solidFill>
              </a:rPr>
              <a:t>Leven is geen verfijnd iets. Je bent een lange weg ingeslagen: en het is onvermijdelijk dat je uitglijdt en botst en valt en vermoeid raakt en uitroept “O dood!”, dat wil zeggen dat je ook nog eens liegt. Op het ene moment zul je een vriend achterlaten, op een ander zul je er een begraven, op weer een ander zul je (hem) vrezen: over dergelijke ongemakken moet deze hobbelige weg afgelegd worden.</a:t>
            </a: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16060350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1D2C12"/>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61</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B (p.159)	rr. 1 - 7</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4374724"/>
          </a:xfrm>
          <a:prstGeom prst="rect">
            <a:avLst/>
          </a:prstGeom>
          <a:noFill/>
        </p:spPr>
        <p:txBody>
          <a:bodyPr wrap="square" rtlCol="0">
            <a:spAutoFit/>
          </a:bodyPr>
          <a:lstStyle/>
          <a:p>
            <a:pPr>
              <a:lnSpc>
                <a:spcPct val="150000"/>
              </a:lnSpc>
              <a:spcBef>
                <a:spcPts val="1200"/>
              </a:spcBef>
            </a:pPr>
            <a:r>
              <a:rPr lang="nl-NL" sz="2400">
                <a:solidFill>
                  <a:schemeClr val="accent4">
                    <a:lumMod val="20000"/>
                    <a:lumOff val="80000"/>
                  </a:schemeClr>
                </a:solidFill>
              </a:rPr>
              <a:t>Iemand wil sterven? Laat zijn geest zich tegen alles voorbereiden; laat hij weten dat hij gekomen is waar de bliksem luid weerklinkt; laat hij weten dat hij gekomen is waar</a:t>
            </a:r>
          </a:p>
          <a:p>
            <a:pPr>
              <a:lnSpc>
                <a:spcPct val="150000"/>
              </a:lnSpc>
              <a:spcBef>
                <a:spcPts val="1200"/>
              </a:spcBef>
            </a:pPr>
            <a:r>
              <a:rPr lang="nl-NL" sz="2400" i="1">
                <a:solidFill>
                  <a:schemeClr val="accent4">
                    <a:lumMod val="20000"/>
                    <a:lumOff val="80000"/>
                  </a:schemeClr>
                </a:solidFill>
              </a:rPr>
              <a:t>Rouw en de wrekende Zorgen/wroeging hun bedden gezet hebben</a:t>
            </a:r>
          </a:p>
          <a:p>
            <a:pPr>
              <a:lnSpc>
                <a:spcPct val="150000"/>
              </a:lnSpc>
              <a:spcBef>
                <a:spcPts val="1200"/>
              </a:spcBef>
            </a:pPr>
            <a:r>
              <a:rPr lang="nl-NL" sz="2400" i="1">
                <a:solidFill>
                  <a:schemeClr val="accent4">
                    <a:lumMod val="20000"/>
                    <a:lumOff val="80000"/>
                  </a:schemeClr>
                </a:solidFill>
              </a:rPr>
              <a:t>en de bleke Ziektes en de sombere Ouderdom wonen.</a:t>
            </a:r>
          </a:p>
          <a:p>
            <a:pPr>
              <a:lnSpc>
                <a:spcPct val="150000"/>
              </a:lnSpc>
              <a:spcBef>
                <a:spcPts val="1200"/>
              </a:spcBef>
            </a:pPr>
            <a:r>
              <a:rPr lang="nl-NL" sz="2400">
                <a:solidFill>
                  <a:schemeClr val="accent4">
                    <a:lumMod val="20000"/>
                    <a:lumOff val="80000"/>
                  </a:schemeClr>
                </a:solidFill>
              </a:rPr>
              <a:t>In dit gezelschap moet het leven doorgebracht worden. Aan die dingen ontkomen kun jij niet, (maar) minachten kun je ze; maar je zult ze verachten als je ze vaak overwogen zult hebben en op de toekomstige dingen vooruit zult hebben gelopen. </a:t>
            </a: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8992917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1D2C12"/>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62</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B (p.159)	rr. 8 - 13</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3359061"/>
          </a:xfrm>
          <a:prstGeom prst="rect">
            <a:avLst/>
          </a:prstGeom>
          <a:noFill/>
        </p:spPr>
        <p:txBody>
          <a:bodyPr wrap="square" rtlCol="0">
            <a:spAutoFit/>
          </a:bodyPr>
          <a:lstStyle/>
          <a:p>
            <a:pPr>
              <a:lnSpc>
                <a:spcPct val="150000"/>
              </a:lnSpc>
              <a:spcBef>
                <a:spcPts val="1200"/>
              </a:spcBef>
            </a:pPr>
            <a:r>
              <a:rPr lang="nl-NL" sz="2400">
                <a:solidFill>
                  <a:schemeClr val="accent4">
                    <a:lumMod val="20000"/>
                    <a:lumOff val="80000"/>
                  </a:schemeClr>
                </a:solidFill>
              </a:rPr>
              <a:t>Iedereen (niemand niet) benadert datgene waarop hij zich lang voorbereid had, moediger en biedt ook weerstand aan de moeilijke zaken, als die van tevoren overwogen waren: maar een onvoorbereid iemand wordt zelfs bang voor de meest onbeduidende dingen. Daarvoor moet men proberen te zorgen dat niets voor ons onverwacht komt/is; en omdat alles door nieuwheid/onbekendheid zwaarder is, zal het voortdurend nadenken dit bewerkstelligen, dat je voor geen enkele tegenslag een beginneling bent. </a:t>
            </a: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11405667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1D2C12"/>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63</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C (p.160)	rr. 1 - 8</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3913059"/>
          </a:xfrm>
          <a:prstGeom prst="rect">
            <a:avLst/>
          </a:prstGeom>
          <a:noFill/>
        </p:spPr>
        <p:txBody>
          <a:bodyPr wrap="square" rtlCol="0">
            <a:spAutoFit/>
          </a:bodyPr>
          <a:lstStyle/>
          <a:p>
            <a:pPr>
              <a:lnSpc>
                <a:spcPct val="150000"/>
              </a:lnSpc>
              <a:spcBef>
                <a:spcPts val="1200"/>
              </a:spcBef>
            </a:pPr>
            <a:r>
              <a:rPr lang="nl-NL" sz="2400">
                <a:solidFill>
                  <a:schemeClr val="accent4">
                    <a:lumMod val="20000"/>
                    <a:lumOff val="80000"/>
                  </a:schemeClr>
                </a:solidFill>
              </a:rPr>
              <a:t>“Slaven hebben mij verlaten.” Ze hebben een ander beroofd, weer een ander aangeklaagd, nog een ander hebben ze gedood, een ander verraden, een ander in mekaar gemept, een ander met vergif, een ander met laster belaagd: alwat je zou kunnen noemen, is velen overkomen en het zal ze hierna blijven overkomen. Vele en verschillende dingen zijn er die op ons worden afgeschoten. Sommige (dingen) zijn aan ons vastgehecht, andere maken een trillende beweging en komen juist nu, weer andere die bedoeld zijn voor anderen raken ons licht aan. </a:t>
            </a: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31444481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1D2C12"/>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64</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C (p.160)	rr. 9 - 14</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3359061"/>
          </a:xfrm>
          <a:prstGeom prst="rect">
            <a:avLst/>
          </a:prstGeom>
          <a:noFill/>
        </p:spPr>
        <p:txBody>
          <a:bodyPr wrap="square" rtlCol="0">
            <a:spAutoFit/>
          </a:bodyPr>
          <a:lstStyle/>
          <a:p>
            <a:pPr>
              <a:lnSpc>
                <a:spcPct val="150000"/>
              </a:lnSpc>
              <a:spcBef>
                <a:spcPts val="1200"/>
              </a:spcBef>
            </a:pPr>
            <a:r>
              <a:rPr lang="nl-NL" sz="2400">
                <a:solidFill>
                  <a:schemeClr val="accent4">
                    <a:lumMod val="20000"/>
                    <a:lumOff val="80000"/>
                  </a:schemeClr>
                </a:solidFill>
              </a:rPr>
              <a:t>Laten we ons over niets verbazen van die dingen, waarvoor wij geboren zijn, waarover zich daarom niemand moet beklagen omdat ze voor iedereen gelijk zijn. Ik zeg dus/jazeker, ze zijn gelijk; want ook datgene waaraan iemand ontsnapt is, had hij kunnen ondervinden. Gelijk/billijk recht is echter niet wat iedereen ondervonden heeft, maar wat voor iedereen ingesteld is. Laat gelijkheid aan de geest worden opgedragen en laten wij zonder klacht de belasting voor onze sterfelijkheid betalen.</a:t>
            </a: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14675359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1D2C12"/>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65</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D (p.161)	rr. 1 - 8</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3913059"/>
          </a:xfrm>
          <a:prstGeom prst="rect">
            <a:avLst/>
          </a:prstGeom>
          <a:noFill/>
        </p:spPr>
        <p:txBody>
          <a:bodyPr wrap="square" rtlCol="0">
            <a:spAutoFit/>
          </a:bodyPr>
          <a:lstStyle/>
          <a:p>
            <a:pPr>
              <a:lnSpc>
                <a:spcPct val="150000"/>
              </a:lnSpc>
              <a:spcBef>
                <a:spcPts val="1200"/>
              </a:spcBef>
            </a:pPr>
            <a:r>
              <a:rPr lang="nl-NL" sz="2400">
                <a:solidFill>
                  <a:schemeClr val="accent4">
                    <a:lumMod val="20000"/>
                    <a:lumOff val="80000"/>
                  </a:schemeClr>
                </a:solidFill>
              </a:rPr>
              <a:t>Winter brengt kou: er moet kou geleden worden. Zomer brengt de hitte terug: er moet gezweet worden. De onbestendigheid van het weer/klimaat stelt de gezondheid op de proef: men moet ziek zijn. Zowel een wild dier zal ons op enige plaats tegemoet komen als een mens, gevaarlijker dan alle wilde dieren. Water zal het ene wegnemen, vuur het andere. Deze situatie kunnen wij niet veranderen: dat kunnen we wel, (nl) ons een grote geest eigen maken en een die een goed man waardig is, om daarmee dapper de toevalligheden/slagen van het lot te ondergaan en ons te schikken naar de natuur. </a:t>
            </a: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3193420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1D2C12"/>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66</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D (p.161)	rr. 9 - 13</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2251065"/>
          </a:xfrm>
          <a:prstGeom prst="rect">
            <a:avLst/>
          </a:prstGeom>
          <a:noFill/>
        </p:spPr>
        <p:txBody>
          <a:bodyPr wrap="square" rtlCol="0">
            <a:spAutoFit/>
          </a:bodyPr>
          <a:lstStyle/>
          <a:p>
            <a:pPr>
              <a:lnSpc>
                <a:spcPct val="150000"/>
              </a:lnSpc>
              <a:spcBef>
                <a:spcPts val="1200"/>
              </a:spcBef>
            </a:pPr>
            <a:r>
              <a:rPr lang="nl-NL" sz="2400">
                <a:solidFill>
                  <a:schemeClr val="accent4">
                    <a:lumMod val="20000"/>
                    <a:lumOff val="80000"/>
                  </a:schemeClr>
                </a:solidFill>
              </a:rPr>
              <a:t>Verder regelt de natuur door veranderingen dit gebied dat je ziet: heldere luchten volgen op bewolking; zeeën worden omgewoeld, wanneer ze tot rust gekomen zijn; winden waaien beurtelings; de dag volgt op de nacht; een deel van de hemel komt op, een deel gaat onder: eeuwigheid berust op tegenstellingen/de tegengestelden van de dingen. </a:t>
            </a: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22381438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1D2C12"/>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67</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D (p.161)	rr. 14 - 19</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2805063"/>
          </a:xfrm>
          <a:prstGeom prst="rect">
            <a:avLst/>
          </a:prstGeom>
          <a:noFill/>
        </p:spPr>
        <p:txBody>
          <a:bodyPr wrap="square" rtlCol="0">
            <a:spAutoFit/>
          </a:bodyPr>
          <a:lstStyle/>
          <a:p>
            <a:pPr>
              <a:lnSpc>
                <a:spcPct val="150000"/>
              </a:lnSpc>
              <a:spcBef>
                <a:spcPts val="1200"/>
              </a:spcBef>
            </a:pPr>
            <a:r>
              <a:rPr lang="nl-NL" sz="2400">
                <a:solidFill>
                  <a:schemeClr val="accent4">
                    <a:lumMod val="20000"/>
                    <a:lumOff val="80000"/>
                  </a:schemeClr>
                </a:solidFill>
              </a:rPr>
              <a:t>Aan deze wetmatigheid moet onze geest aangepast worden; laat zij deze volgen, deze gehoorzamen; en laat zij van alwat gebeurt menen dat het had moeten gebeuren/moest gebeuren en laat zij de natuur geen verwijten willen maken. Het beste is het om te ondergaan wat je niet kunt verbeteren, en om de god, op wiens gezag alles plaatsvindt zonder gemekker te vergezellen: een slechte soldaat is hij die zijn bevelhebber zuchtend volgt. </a:t>
            </a: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21531142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1D2C12"/>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68</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E (p.162)	rr. 1 - 7</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2805063"/>
          </a:xfrm>
          <a:prstGeom prst="rect">
            <a:avLst/>
          </a:prstGeom>
          <a:noFill/>
        </p:spPr>
        <p:txBody>
          <a:bodyPr wrap="square" rtlCol="0">
            <a:spAutoFit/>
          </a:bodyPr>
          <a:lstStyle/>
          <a:p>
            <a:pPr>
              <a:lnSpc>
                <a:spcPct val="150000"/>
              </a:lnSpc>
              <a:spcBef>
                <a:spcPts val="1200"/>
              </a:spcBef>
            </a:pPr>
            <a:r>
              <a:rPr lang="nl-NL" sz="2400" dirty="0">
                <a:solidFill>
                  <a:schemeClr val="accent4">
                    <a:lumMod val="20000"/>
                    <a:lumOff val="80000"/>
                  </a:schemeClr>
                </a:solidFill>
              </a:rPr>
              <a:t>Laten wij daarom energiek en opgewekt orders ontvangen/opvolgen en laten we niet deze gang van het zeer mooie werk opgeven, waarin </a:t>
            </a:r>
            <a:r>
              <a:rPr lang="nl-NL" sz="2400" dirty="0" err="1">
                <a:solidFill>
                  <a:schemeClr val="accent4">
                    <a:lumMod val="20000"/>
                    <a:lumOff val="80000"/>
                  </a:schemeClr>
                </a:solidFill>
              </a:rPr>
              <a:t>alwat</a:t>
            </a:r>
            <a:r>
              <a:rPr lang="nl-NL" sz="2400" dirty="0">
                <a:solidFill>
                  <a:schemeClr val="accent4">
                    <a:lumMod val="20000"/>
                    <a:lumOff val="80000"/>
                  </a:schemeClr>
                </a:solidFill>
              </a:rPr>
              <a:t> wij ondergaan ingeweven is; en laten wij Jupiter zo toespreken, door wiens roer die kolos/dat heelal geleid wordt, zoals onze </a:t>
            </a:r>
            <a:r>
              <a:rPr lang="nl-NL" sz="2400" dirty="0" err="1">
                <a:solidFill>
                  <a:schemeClr val="accent4">
                    <a:lumMod val="20000"/>
                    <a:lumOff val="80000"/>
                  </a:schemeClr>
                </a:solidFill>
              </a:rPr>
              <a:t>Cleanthes</a:t>
            </a:r>
            <a:r>
              <a:rPr lang="nl-NL" sz="2400" dirty="0">
                <a:solidFill>
                  <a:schemeClr val="accent4">
                    <a:lumMod val="20000"/>
                    <a:lumOff val="80000"/>
                  </a:schemeClr>
                </a:solidFill>
              </a:rPr>
              <a:t> hem in zeer eloquente verzen toespreekt, die ik naar het voorbeeld van Cicero, een zeer welsprekend man, in onze eigen taal mag omzetten/vertalen.</a:t>
            </a: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13039956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1D2C12"/>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69</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E (p.162)	rr. 7 - 14</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5236498"/>
          </a:xfrm>
          <a:prstGeom prst="rect">
            <a:avLst/>
          </a:prstGeom>
          <a:noFill/>
        </p:spPr>
        <p:txBody>
          <a:bodyPr wrap="square" rtlCol="0">
            <a:spAutoFit/>
          </a:bodyPr>
          <a:lstStyle/>
          <a:p>
            <a:pPr>
              <a:lnSpc>
                <a:spcPct val="150000"/>
              </a:lnSpc>
              <a:spcBef>
                <a:spcPts val="1200"/>
              </a:spcBef>
            </a:pPr>
            <a:r>
              <a:rPr lang="nl-NL" sz="2400">
                <a:solidFill>
                  <a:schemeClr val="accent4">
                    <a:lumMod val="20000"/>
                    <a:lumOff val="80000"/>
                  </a:schemeClr>
                </a:solidFill>
              </a:rPr>
              <a:t>                                                                                                                                                                 Als ze in de smaak gevallen zullen zijn, zul je er dankbaar voor zijn; als ze niet in de smaak gevallen zullen zijn, zul je weten dat ik hierin het voorbeeld van Cicero gevolgd heb.</a:t>
            </a:r>
          </a:p>
          <a:p>
            <a:pPr>
              <a:lnSpc>
                <a:spcPct val="150000"/>
              </a:lnSpc>
              <a:spcBef>
                <a:spcPts val="1200"/>
              </a:spcBef>
            </a:pPr>
            <a:r>
              <a:rPr lang="nl-NL" sz="2400">
                <a:solidFill>
                  <a:schemeClr val="accent4">
                    <a:lumMod val="20000"/>
                    <a:lumOff val="80000"/>
                  </a:schemeClr>
                </a:solidFill>
              </a:rPr>
              <a:t>“Leid (me), o vader en heerser van de hoge hemel,</a:t>
            </a:r>
          </a:p>
          <a:p>
            <a:pPr>
              <a:lnSpc>
                <a:spcPct val="150000"/>
              </a:lnSpc>
              <a:spcBef>
                <a:spcPts val="1200"/>
              </a:spcBef>
            </a:pPr>
            <a:r>
              <a:rPr lang="nl-NL" sz="2400">
                <a:solidFill>
                  <a:schemeClr val="accent4">
                    <a:lumMod val="20000"/>
                    <a:lumOff val="80000"/>
                  </a:schemeClr>
                </a:solidFill>
              </a:rPr>
              <a:t>waarheen u ook maar wilt: er is geen uitstel van het gehoorzamen;</a:t>
            </a:r>
          </a:p>
          <a:p>
            <a:pPr>
              <a:lnSpc>
                <a:spcPct val="150000"/>
              </a:lnSpc>
              <a:spcBef>
                <a:spcPts val="1200"/>
              </a:spcBef>
            </a:pPr>
            <a:r>
              <a:rPr lang="nl-NL" sz="2400">
                <a:solidFill>
                  <a:schemeClr val="accent4">
                    <a:lumMod val="20000"/>
                    <a:lumOff val="80000"/>
                  </a:schemeClr>
                </a:solidFill>
              </a:rPr>
              <a:t>ik ben onvermoeibaar aanwezig. Stel ik wil niet, dan zal ik zuchtend volgen</a:t>
            </a:r>
          </a:p>
          <a:p>
            <a:pPr>
              <a:lnSpc>
                <a:spcPct val="150000"/>
              </a:lnSpc>
              <a:spcBef>
                <a:spcPts val="1200"/>
              </a:spcBef>
            </a:pPr>
            <a:r>
              <a:rPr lang="nl-NL" sz="2400">
                <a:solidFill>
                  <a:schemeClr val="accent4">
                    <a:lumMod val="20000"/>
                    <a:lumOff val="80000"/>
                  </a:schemeClr>
                </a:solidFill>
              </a:rPr>
              <a:t>en kwaadschiks ondergaan wat ik goedschiks kon/mocht doen.</a:t>
            </a:r>
          </a:p>
          <a:p>
            <a:pPr>
              <a:lnSpc>
                <a:spcPct val="150000"/>
              </a:lnSpc>
              <a:spcBef>
                <a:spcPts val="1200"/>
              </a:spcBef>
            </a:pPr>
            <a:r>
              <a:rPr lang="nl-NL" sz="2400">
                <a:solidFill>
                  <a:schemeClr val="accent4">
                    <a:lumMod val="20000"/>
                    <a:lumOff val="80000"/>
                  </a:schemeClr>
                </a:solidFill>
              </a:rPr>
              <a:t>Het lot leidt hem die wil, (maar) sleept hem die niet wil.” </a:t>
            </a: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152083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7</a:t>
            </a:fld>
            <a:endParaRPr lang="nl-NL" sz="1400" b="1">
              <a:solidFill>
                <a:srgbClr val="00B0F0"/>
              </a:solidFill>
            </a:endParaRPr>
          </a:p>
        </p:txBody>
      </p:sp>
      <p:sp>
        <p:nvSpPr>
          <p:cNvPr id="6" name="Tekstvak 5">
            <a:extLst>
              <a:ext uri="{FF2B5EF4-FFF2-40B4-BE49-F238E27FC236}">
                <a16:creationId xmlns:a16="http://schemas.microsoft.com/office/drawing/2014/main" id="{C49D4E43-ABB4-4A1C-9180-4320C4B6D94F}"/>
              </a:ext>
            </a:extLst>
          </p:cNvPr>
          <p:cNvSpPr txBox="1"/>
          <p:nvPr/>
        </p:nvSpPr>
        <p:spPr>
          <a:xfrm>
            <a:off x="152568" y="142256"/>
            <a:ext cx="11700000" cy="589072"/>
          </a:xfrm>
          <a:prstGeom prst="rect">
            <a:avLst/>
          </a:prstGeom>
          <a:noFill/>
        </p:spPr>
        <p:txBody>
          <a:bodyPr wrap="square" rtlCol="0">
            <a:spAutoFit/>
          </a:bodyPr>
          <a:lstStyle/>
          <a:p>
            <a:pPr>
              <a:lnSpc>
                <a:spcPct val="150000"/>
              </a:lnSpc>
              <a:spcBef>
                <a:spcPts val="1200"/>
              </a:spcBef>
            </a:pPr>
            <a:r>
              <a:rPr lang="nl-NL" sz="2400">
                <a:solidFill>
                  <a:schemeClr val="accent4">
                    <a:lumMod val="20000"/>
                    <a:lumOff val="80000"/>
                  </a:schemeClr>
                </a:solidFill>
              </a:rPr>
              <a:t>Stilistische middelen (4)</a:t>
            </a:r>
          </a:p>
        </p:txBody>
      </p:sp>
      <p:sp>
        <p:nvSpPr>
          <p:cNvPr id="7" name="Tekstvak 6">
            <a:extLst>
              <a:ext uri="{FF2B5EF4-FFF2-40B4-BE49-F238E27FC236}">
                <a16:creationId xmlns:a16="http://schemas.microsoft.com/office/drawing/2014/main" id="{70A6BDBB-4036-458E-B523-76155606C37A}"/>
              </a:ext>
            </a:extLst>
          </p:cNvPr>
          <p:cNvSpPr txBox="1"/>
          <p:nvPr/>
        </p:nvSpPr>
        <p:spPr>
          <a:xfrm>
            <a:off x="180000" y="900000"/>
            <a:ext cx="11882719" cy="3416320"/>
          </a:xfrm>
          <a:prstGeom prst="rect">
            <a:avLst/>
          </a:prstGeom>
          <a:noFill/>
        </p:spPr>
        <p:txBody>
          <a:bodyPr wrap="square">
            <a:spAutoFit/>
          </a:bodyPr>
          <a:lstStyle/>
          <a:p>
            <a:r>
              <a:rPr lang="nl-NL">
                <a:solidFill>
                  <a:schemeClr val="bg1">
                    <a:lumMod val="95000"/>
                  </a:schemeClr>
                </a:solidFill>
              </a:rPr>
              <a:t>17.	</a:t>
            </a:r>
            <a:r>
              <a:rPr lang="nl-NL" b="1">
                <a:solidFill>
                  <a:srgbClr val="FFFF00"/>
                </a:solidFill>
              </a:rPr>
              <a:t>Parallellisme</a:t>
            </a:r>
            <a:r>
              <a:rPr lang="nl-NL">
                <a:solidFill>
                  <a:schemeClr val="bg1">
                    <a:lumMod val="95000"/>
                  </a:schemeClr>
                </a:solidFill>
              </a:rPr>
              <a:t>: gelijke opbouw (ABAB)</a:t>
            </a:r>
          </a:p>
          <a:p>
            <a:r>
              <a:rPr lang="nl-NL">
                <a:solidFill>
                  <a:schemeClr val="bg1">
                    <a:lumMod val="95000"/>
                  </a:schemeClr>
                </a:solidFill>
              </a:rPr>
              <a:t>	Omschrijving: twee zinnen of zinsdelen zijn qua inhoud of opbouw min of meer gelijk</a:t>
            </a:r>
          </a:p>
          <a:p>
            <a:endParaRPr lang="nl-NL">
              <a:solidFill>
                <a:schemeClr val="bg1">
                  <a:lumMod val="95000"/>
                </a:schemeClr>
              </a:solidFill>
            </a:endParaRPr>
          </a:p>
          <a:p>
            <a:r>
              <a:rPr lang="nl-NL">
                <a:solidFill>
                  <a:schemeClr val="bg1">
                    <a:lumMod val="95000"/>
                  </a:schemeClr>
                </a:solidFill>
              </a:rPr>
              <a:t>18.	</a:t>
            </a:r>
            <a:r>
              <a:rPr lang="nl-NL" b="1">
                <a:solidFill>
                  <a:srgbClr val="FFFF00"/>
                </a:solidFill>
              </a:rPr>
              <a:t>Personificatie</a:t>
            </a:r>
            <a:r>
              <a:rPr lang="nl-NL">
                <a:solidFill>
                  <a:schemeClr val="bg1">
                    <a:lumMod val="95000"/>
                  </a:schemeClr>
                </a:solidFill>
              </a:rPr>
              <a:t>: vermenselijking</a:t>
            </a:r>
          </a:p>
          <a:p>
            <a:r>
              <a:rPr lang="nl-NL">
                <a:solidFill>
                  <a:schemeClr val="bg1">
                    <a:lumMod val="95000"/>
                  </a:schemeClr>
                </a:solidFill>
              </a:rPr>
              <a:t>	Omschrijving: Dieren, levenloze dingen of verschijnselen worden als persoon beschreven</a:t>
            </a:r>
          </a:p>
          <a:p>
            <a:endParaRPr lang="nl-NL">
              <a:solidFill>
                <a:schemeClr val="bg1">
                  <a:lumMod val="95000"/>
                </a:schemeClr>
              </a:solidFill>
            </a:endParaRPr>
          </a:p>
          <a:p>
            <a:r>
              <a:rPr lang="nl-NL">
                <a:solidFill>
                  <a:schemeClr val="bg1">
                    <a:lumMod val="95000"/>
                  </a:schemeClr>
                </a:solidFill>
              </a:rPr>
              <a:t>19.	</a:t>
            </a:r>
            <a:r>
              <a:rPr lang="nl-NL" b="1">
                <a:solidFill>
                  <a:srgbClr val="FFFF00"/>
                </a:solidFill>
              </a:rPr>
              <a:t>Polysyndeton</a:t>
            </a:r>
            <a:r>
              <a:rPr lang="nl-NL">
                <a:solidFill>
                  <a:schemeClr val="bg1">
                    <a:lumMod val="95000"/>
                  </a:schemeClr>
                </a:solidFill>
              </a:rPr>
              <a:t>: veel verbindingen</a:t>
            </a:r>
          </a:p>
          <a:p>
            <a:r>
              <a:rPr lang="nl-NL">
                <a:solidFill>
                  <a:schemeClr val="bg1">
                    <a:lumMod val="95000"/>
                  </a:schemeClr>
                </a:solidFill>
              </a:rPr>
              <a:t>	Omschrijving: Drie of meer woorden of woordgroepen met dezelfde functie worden steeds door een 	nevenschikkend voegwoorden (et, ac, que, atque, aut) met elkaar verbonden.</a:t>
            </a:r>
          </a:p>
          <a:p>
            <a:endParaRPr lang="nl-NL">
              <a:solidFill>
                <a:schemeClr val="bg1">
                  <a:lumMod val="95000"/>
                </a:schemeClr>
              </a:solidFill>
            </a:endParaRPr>
          </a:p>
          <a:p>
            <a:r>
              <a:rPr lang="nl-NL">
                <a:solidFill>
                  <a:schemeClr val="bg1">
                    <a:lumMod val="95000"/>
                  </a:schemeClr>
                </a:solidFill>
              </a:rPr>
              <a:t>20.	</a:t>
            </a:r>
            <a:r>
              <a:rPr lang="nl-NL" b="1">
                <a:solidFill>
                  <a:srgbClr val="FFFF00"/>
                </a:solidFill>
              </a:rPr>
              <a:t>Praeteritio</a:t>
            </a:r>
            <a:r>
              <a:rPr lang="nl-NL">
                <a:solidFill>
                  <a:schemeClr val="bg1">
                    <a:lumMod val="95000"/>
                  </a:schemeClr>
                </a:solidFill>
              </a:rPr>
              <a:t>: overslaan</a:t>
            </a:r>
          </a:p>
          <a:p>
            <a:r>
              <a:rPr lang="nl-NL">
                <a:solidFill>
                  <a:schemeClr val="bg1">
                    <a:lumMod val="95000"/>
                  </a:schemeClr>
                </a:solidFill>
              </a:rPr>
              <a:t>	Omschrijving: zeggen dat je iets niet gaat bespreken (of hoeft te bespreken), maar het daarmee juist of toch doen</a:t>
            </a:r>
          </a:p>
        </p:txBody>
      </p:sp>
      <p:pic>
        <p:nvPicPr>
          <p:cNvPr id="8" name="Afbeelding 7">
            <a:hlinkClick r:id="rId2" action="ppaction://hlinksldjump"/>
            <a:extLst>
              <a:ext uri="{FF2B5EF4-FFF2-40B4-BE49-F238E27FC236}">
                <a16:creationId xmlns:a16="http://schemas.microsoft.com/office/drawing/2014/main" id="{E0324AD2-8EFC-452C-8F75-98E3F3C418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0" name="Tijdelijke aanduiding voor voettekst 3">
            <a:extLst>
              <a:ext uri="{FF2B5EF4-FFF2-40B4-BE49-F238E27FC236}">
                <a16:creationId xmlns:a16="http://schemas.microsoft.com/office/drawing/2014/main" id="{FF089BE6-8FAA-4029-B076-FBECD84FBF9F}"/>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21832722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1D2C12"/>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70</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107, E (p.162)	rr. 15 - 19</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2251065"/>
          </a:xfrm>
          <a:prstGeom prst="rect">
            <a:avLst/>
          </a:prstGeom>
          <a:noFill/>
        </p:spPr>
        <p:txBody>
          <a:bodyPr wrap="square" rtlCol="0">
            <a:spAutoFit/>
          </a:bodyPr>
          <a:lstStyle/>
          <a:p>
            <a:pPr>
              <a:lnSpc>
                <a:spcPct val="150000"/>
              </a:lnSpc>
              <a:spcBef>
                <a:spcPts val="1200"/>
              </a:spcBef>
            </a:pPr>
            <a:r>
              <a:rPr lang="nl-NL" sz="2400" dirty="0">
                <a:solidFill>
                  <a:schemeClr val="accent4">
                    <a:lumMod val="20000"/>
                    <a:lumOff val="80000"/>
                  </a:schemeClr>
                </a:solidFill>
              </a:rPr>
              <a:t>Laten we zo leven, laten we zo spreken; laat/moge het lot ons gereed en onvermoeid aantreffen. Dit is een grote geest, die zich hieraan overgeleverd heeft: maar daarentegen is die (geest) nietig/kleinzielig en ontaard, die zich verzet en een lage dunk heeft van de ordening/orde van de wereld en liever de goden wil verbeteren dan zichzelf. Gegroet.</a:t>
            </a: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17085565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1D2C12"/>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71</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dirty="0">
                <a:solidFill>
                  <a:srgbClr val="FFFF00"/>
                </a:solidFill>
              </a:rPr>
              <a:t>Seneca </a:t>
            </a:r>
            <a:r>
              <a:rPr lang="nl-NL" sz="2400" dirty="0" err="1">
                <a:solidFill>
                  <a:srgbClr val="FFFF00"/>
                </a:solidFill>
              </a:rPr>
              <a:t>epistula</a:t>
            </a:r>
            <a:r>
              <a:rPr lang="nl-NL" sz="2400" dirty="0">
                <a:solidFill>
                  <a:srgbClr val="FFFF00"/>
                </a:solidFill>
              </a:rPr>
              <a:t> 116, A (p.163)	</a:t>
            </a:r>
            <a:r>
              <a:rPr lang="nl-NL" sz="2400" dirty="0" err="1">
                <a:solidFill>
                  <a:srgbClr val="FFFF00"/>
                </a:solidFill>
              </a:rPr>
              <a:t>rr</a:t>
            </a:r>
            <a:r>
              <a:rPr lang="nl-NL" sz="2400" dirty="0">
                <a:solidFill>
                  <a:srgbClr val="FFFF00"/>
                </a:solidFill>
              </a:rPr>
              <a:t>. 1 - 5</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2805063"/>
          </a:xfrm>
          <a:prstGeom prst="rect">
            <a:avLst/>
          </a:prstGeom>
          <a:noFill/>
        </p:spPr>
        <p:txBody>
          <a:bodyPr wrap="square" rtlCol="0">
            <a:spAutoFit/>
          </a:bodyPr>
          <a:lstStyle/>
          <a:p>
            <a:pPr>
              <a:lnSpc>
                <a:spcPct val="150000"/>
              </a:lnSpc>
              <a:spcBef>
                <a:spcPts val="1200"/>
              </a:spcBef>
            </a:pPr>
            <a:r>
              <a:rPr lang="nl-NL" sz="2400" dirty="0">
                <a:solidFill>
                  <a:schemeClr val="accent4">
                    <a:lumMod val="20000"/>
                    <a:lumOff val="80000"/>
                  </a:schemeClr>
                </a:solidFill>
              </a:rPr>
              <a:t>Of het beter is gematigde emoties te hebben of geen (emoties), is vaak gevraagd: de aanhangers van onze school verdrijven die (emoties)/ bannen die uit, Peripatetici matigen ze. Ik zie niet, hoe enige matige vorm van een ziekte/een lichte vorm van ziekte heilzaam/gezond of nuttig kan zijn. Wees niet bang: niets van die zaken/dingen waarvan jij niet wilt dat ze je ontzegd worden, ontneem ik je.</a:t>
            </a: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14087675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1D2C12"/>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72</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dirty="0">
                <a:solidFill>
                  <a:srgbClr val="FFFF00"/>
                </a:solidFill>
              </a:rPr>
              <a:t>Seneca </a:t>
            </a:r>
            <a:r>
              <a:rPr lang="nl-NL" sz="2400" dirty="0" err="1">
                <a:solidFill>
                  <a:srgbClr val="FFFF00"/>
                </a:solidFill>
              </a:rPr>
              <a:t>epistula</a:t>
            </a:r>
            <a:r>
              <a:rPr lang="nl-NL" sz="2400" dirty="0">
                <a:solidFill>
                  <a:srgbClr val="FFFF00"/>
                </a:solidFill>
              </a:rPr>
              <a:t> 116, A (p.163)	</a:t>
            </a:r>
            <a:r>
              <a:rPr lang="nl-NL" sz="2400" dirty="0" err="1">
                <a:solidFill>
                  <a:srgbClr val="FFFF00"/>
                </a:solidFill>
              </a:rPr>
              <a:t>rr</a:t>
            </a:r>
            <a:r>
              <a:rPr lang="nl-NL" sz="2400" dirty="0">
                <a:solidFill>
                  <a:srgbClr val="FFFF00"/>
                </a:solidFill>
              </a:rPr>
              <a:t>. 5 - 12</a:t>
            </a: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3913059"/>
          </a:xfrm>
          <a:prstGeom prst="rect">
            <a:avLst/>
          </a:prstGeom>
          <a:noFill/>
        </p:spPr>
        <p:txBody>
          <a:bodyPr wrap="square" rtlCol="0">
            <a:spAutoFit/>
          </a:bodyPr>
          <a:lstStyle/>
          <a:p>
            <a:pPr>
              <a:lnSpc>
                <a:spcPct val="150000"/>
              </a:lnSpc>
              <a:spcBef>
                <a:spcPts val="1200"/>
              </a:spcBef>
            </a:pPr>
            <a:r>
              <a:rPr lang="nl-NL" sz="2400" dirty="0">
                <a:solidFill>
                  <a:schemeClr val="accent4">
                    <a:lumMod val="20000"/>
                    <a:lumOff val="80000"/>
                  </a:schemeClr>
                </a:solidFill>
              </a:rPr>
              <a:t>Ik zal me gemakkelijk en inschikkelijk tonen voor zaken, waar jij je op toelegt en die je als ofwel noodzakelijk voor het leven beschouwt of nuttig of aangenaam (voor het leven): een fout zal ik wegnemen. Want wanneer ik je het verlangen/het begeren verbonden/ontzegd zal hebben, zal ik het willen toestaan, zodat je diezelfde dingen onverschrokken doet en met een beter oordeel, zodat je de genoegens meer (bewust) ervaart: waarom zouden ze jou niet meer bereiken/niet meer bereikbaar voor jou zijn, als je er over zult heersen/als je er de macht over zult hebben, dan als je ze dient? </a:t>
            </a: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26753259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1D2C12"/>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73</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116, B (p.164)	rr. 1 - 7</a:t>
            </a:r>
            <a:endParaRPr lang="nl-NL" sz="2400" dirty="0">
              <a:solidFill>
                <a:srgbClr val="FFFF00"/>
              </a:solidFill>
            </a:endParaRP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3359061"/>
          </a:xfrm>
          <a:prstGeom prst="rect">
            <a:avLst/>
          </a:prstGeom>
          <a:noFill/>
        </p:spPr>
        <p:txBody>
          <a:bodyPr wrap="square" rtlCol="0">
            <a:spAutoFit/>
          </a:bodyPr>
          <a:lstStyle/>
          <a:p>
            <a:pPr>
              <a:lnSpc>
                <a:spcPct val="150000"/>
              </a:lnSpc>
              <a:spcBef>
                <a:spcPts val="1200"/>
              </a:spcBef>
            </a:pPr>
            <a:r>
              <a:rPr lang="nl-NL" sz="2400">
                <a:solidFill>
                  <a:schemeClr val="accent4">
                    <a:lumMod val="20000"/>
                    <a:lumOff val="80000"/>
                  </a:schemeClr>
                </a:solidFill>
              </a:rPr>
              <a:t>“Maar het is natuurlijk” zeg jij, ”dat ik door het gemis van een vriend gekweld word: geef (me) het recht op tranen die zo terecht vallen. Het is natuurlijk geraakt te worden door meningen van mensen en van/door ongeluk verdrietig te worden: waarom zou jij mij deze zo eervolle angst voor een slechte reputatie niet toestaan?”. Er is geen enkele fout zonder verdediging/onverdedigbaar; voor elke fout is het begin schuchter en te vergeven, maar vanaf dit begin verbreidt hij zich verder. </a:t>
            </a:r>
            <a:endParaRPr lang="nl-NL" sz="2400" dirty="0">
              <a:solidFill>
                <a:schemeClr val="accent4">
                  <a:lumMod val="20000"/>
                  <a:lumOff val="80000"/>
                </a:schemeClr>
              </a:solidFill>
            </a:endParaRP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29888753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1D2C12"/>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74</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116, B (p.164)	rr. 7 - 14</a:t>
            </a:r>
            <a:endParaRPr lang="nl-NL" sz="2400" dirty="0">
              <a:solidFill>
                <a:srgbClr val="FFFF00"/>
              </a:solidFill>
            </a:endParaRP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2805063"/>
          </a:xfrm>
          <a:prstGeom prst="rect">
            <a:avLst/>
          </a:prstGeom>
          <a:noFill/>
        </p:spPr>
        <p:txBody>
          <a:bodyPr wrap="square" rtlCol="0">
            <a:spAutoFit/>
          </a:bodyPr>
          <a:lstStyle/>
          <a:p>
            <a:pPr>
              <a:lnSpc>
                <a:spcPct val="150000"/>
              </a:lnSpc>
              <a:spcBef>
                <a:spcPts val="1200"/>
              </a:spcBef>
            </a:pPr>
            <a:r>
              <a:rPr lang="nl-NL" sz="2400">
                <a:solidFill>
                  <a:schemeClr val="accent4">
                    <a:lumMod val="20000"/>
                    <a:lumOff val="80000"/>
                  </a:schemeClr>
                </a:solidFill>
              </a:rPr>
              <a:t>Je zult het niet gedaan krijgen dat hij ophoudt als je hem toegestaan zult hebben te beginnen. Elke emotie is eerst zwak; daarna hitst hij zichzelf op en verwerft, terwijl hij voortgaat, krachten: hij wordt gemakkelijker niet toegelaten dan verdreven. Wie ontkent dat alle emoties voortvloeien uit een zeker, als het ware natuurlijk begin? De natuur heeft aan ons de zorg voor ons(zelf) opgedragen, maar zodra je hieraan te veel zult hebben toegegeven, is het (een) fout. </a:t>
            </a:r>
            <a:endParaRPr lang="nl-NL" sz="2400" dirty="0">
              <a:solidFill>
                <a:schemeClr val="accent4">
                  <a:lumMod val="20000"/>
                  <a:lumOff val="80000"/>
                </a:schemeClr>
              </a:solidFill>
            </a:endParaRP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24685428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1D2C12"/>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75</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a:solidFill>
                  <a:srgbClr val="FFFF00"/>
                </a:solidFill>
              </a:rPr>
              <a:t>Seneca epistula 116, B (p.164)	rr. 14 - 19</a:t>
            </a:r>
            <a:endParaRPr lang="nl-NL" sz="2400" dirty="0">
              <a:solidFill>
                <a:srgbClr val="FFFF00"/>
              </a:solidFill>
            </a:endParaRP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2805063"/>
          </a:xfrm>
          <a:prstGeom prst="rect">
            <a:avLst/>
          </a:prstGeom>
          <a:noFill/>
        </p:spPr>
        <p:txBody>
          <a:bodyPr wrap="square" rtlCol="0">
            <a:spAutoFit/>
          </a:bodyPr>
          <a:lstStyle/>
          <a:p>
            <a:pPr>
              <a:lnSpc>
                <a:spcPct val="150000"/>
              </a:lnSpc>
              <a:spcBef>
                <a:spcPts val="1200"/>
              </a:spcBef>
            </a:pPr>
            <a:r>
              <a:rPr lang="nl-NL" sz="2400">
                <a:solidFill>
                  <a:schemeClr val="accent4">
                    <a:lumMod val="20000"/>
                    <a:lumOff val="80000"/>
                  </a:schemeClr>
                </a:solidFill>
              </a:rPr>
              <a:t>De natuur heeft genot gemengd met noodzakelijke dingen, niet opdat wij daar naar streefden, maar opdat de toevoeging daarvan  die dingen, zonder welke wij niet kunnen leven, aangenamer maakte/zou maken: zou dat (genot) op eigen gezag komen, (dan) is het genotzucht. Laten we er ons dus tegen verzetten als ze eraan komen, omdat ze gemakkelijker, zoals ik heb gezegd, niet toegelaten worden dan weggaan.</a:t>
            </a:r>
            <a:endParaRPr lang="nl-NL" sz="2400" dirty="0">
              <a:solidFill>
                <a:schemeClr val="accent4">
                  <a:lumMod val="20000"/>
                  <a:lumOff val="80000"/>
                </a:schemeClr>
              </a:solidFill>
            </a:endParaRP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29446757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203214"/>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76</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dirty="0">
                <a:solidFill>
                  <a:srgbClr val="FFFF00"/>
                </a:solidFill>
              </a:rPr>
              <a:t>Seneca </a:t>
            </a:r>
            <a:r>
              <a:rPr lang="nl-NL" sz="2400" dirty="0" err="1">
                <a:solidFill>
                  <a:srgbClr val="FFFF00"/>
                </a:solidFill>
              </a:rPr>
              <a:t>epistula</a:t>
            </a:r>
            <a:r>
              <a:rPr lang="nl-NL" sz="2400" dirty="0">
                <a:solidFill>
                  <a:srgbClr val="FFFF00"/>
                </a:solidFill>
              </a:rPr>
              <a:t> 116</a:t>
            </a:r>
            <a:r>
              <a:rPr lang="nl-NL" sz="2400">
                <a:solidFill>
                  <a:srgbClr val="FFFF00"/>
                </a:solidFill>
              </a:rPr>
              <a:t>, C </a:t>
            </a:r>
            <a:r>
              <a:rPr lang="nl-NL" sz="2400" dirty="0">
                <a:solidFill>
                  <a:srgbClr val="FFFF00"/>
                </a:solidFill>
              </a:rPr>
              <a:t>(p</a:t>
            </a:r>
            <a:r>
              <a:rPr lang="nl-NL" sz="2400">
                <a:solidFill>
                  <a:srgbClr val="FFFF00"/>
                </a:solidFill>
              </a:rPr>
              <a:t>.165)</a:t>
            </a:r>
            <a:r>
              <a:rPr lang="nl-NL" sz="2400" dirty="0">
                <a:solidFill>
                  <a:srgbClr val="FFFF00"/>
                </a:solidFill>
              </a:rPr>
              <a:t>	</a:t>
            </a:r>
            <a:r>
              <a:rPr lang="nl-NL" sz="2400" dirty="0" err="1">
                <a:solidFill>
                  <a:srgbClr val="FFFF00"/>
                </a:solidFill>
              </a:rPr>
              <a:t>rr</a:t>
            </a:r>
            <a:r>
              <a:rPr lang="nl-NL" sz="2400">
                <a:solidFill>
                  <a:srgbClr val="FFFF00"/>
                </a:solidFill>
              </a:rPr>
              <a:t>. 1 - 6</a:t>
            </a:r>
            <a:endParaRPr lang="nl-NL" sz="2400" dirty="0">
              <a:solidFill>
                <a:srgbClr val="FFFF00"/>
              </a:solidFill>
            </a:endParaRP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2805063"/>
          </a:xfrm>
          <a:prstGeom prst="rect">
            <a:avLst/>
          </a:prstGeom>
          <a:noFill/>
        </p:spPr>
        <p:txBody>
          <a:bodyPr wrap="square" rtlCol="0">
            <a:spAutoFit/>
          </a:bodyPr>
          <a:lstStyle/>
          <a:p>
            <a:pPr>
              <a:lnSpc>
                <a:spcPct val="150000"/>
              </a:lnSpc>
              <a:spcBef>
                <a:spcPts val="1200"/>
              </a:spcBef>
            </a:pPr>
            <a:r>
              <a:rPr lang="nl-NL" sz="2400">
                <a:solidFill>
                  <a:schemeClr val="accent4">
                    <a:lumMod val="20000"/>
                    <a:lumOff val="80000"/>
                  </a:schemeClr>
                </a:solidFill>
              </a:rPr>
              <a:t>‘Sta toe in zekere mate,’ zeg jij, ‘bedroefd te zijn, in zekere mate bang te zijn.’ Maar dat ‘in zekere mate’ breidt zich ver uit en eindigt niet waar jij wil. Voor een wijze is het ongevaarlijk onbekommerd over zichzelf te waken en hij zal zijn tranen en genietingen, waar hij zal willen,  tegenhouden: voor óns is het, omdat het niet gemakkelijk is terug te gaan, het beste om helemaal niet voort te gaan. </a:t>
            </a:r>
            <a:endParaRPr lang="nl-NL" sz="2400" dirty="0">
              <a:solidFill>
                <a:schemeClr val="accent4">
                  <a:lumMod val="20000"/>
                  <a:lumOff val="80000"/>
                </a:schemeClr>
              </a:solidFill>
            </a:endParaRP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30455151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203214"/>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77</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dirty="0">
                <a:solidFill>
                  <a:srgbClr val="FFFF00"/>
                </a:solidFill>
              </a:rPr>
              <a:t>Seneca </a:t>
            </a:r>
            <a:r>
              <a:rPr lang="nl-NL" sz="2400" dirty="0" err="1">
                <a:solidFill>
                  <a:srgbClr val="FFFF00"/>
                </a:solidFill>
              </a:rPr>
              <a:t>epistula</a:t>
            </a:r>
            <a:r>
              <a:rPr lang="nl-NL" sz="2400" dirty="0">
                <a:solidFill>
                  <a:srgbClr val="FFFF00"/>
                </a:solidFill>
              </a:rPr>
              <a:t> 116</a:t>
            </a:r>
            <a:r>
              <a:rPr lang="nl-NL" sz="2400">
                <a:solidFill>
                  <a:srgbClr val="FFFF00"/>
                </a:solidFill>
              </a:rPr>
              <a:t>, C </a:t>
            </a:r>
            <a:r>
              <a:rPr lang="nl-NL" sz="2400" dirty="0">
                <a:solidFill>
                  <a:srgbClr val="FFFF00"/>
                </a:solidFill>
              </a:rPr>
              <a:t>(p</a:t>
            </a:r>
            <a:r>
              <a:rPr lang="nl-NL" sz="2400">
                <a:solidFill>
                  <a:srgbClr val="FFFF00"/>
                </a:solidFill>
              </a:rPr>
              <a:t>.165)</a:t>
            </a:r>
            <a:r>
              <a:rPr lang="nl-NL" sz="2400" dirty="0">
                <a:solidFill>
                  <a:srgbClr val="FFFF00"/>
                </a:solidFill>
              </a:rPr>
              <a:t>	</a:t>
            </a:r>
            <a:r>
              <a:rPr lang="nl-NL" sz="2400" dirty="0" err="1">
                <a:solidFill>
                  <a:srgbClr val="FFFF00"/>
                </a:solidFill>
              </a:rPr>
              <a:t>rr</a:t>
            </a:r>
            <a:r>
              <a:rPr lang="nl-NL" sz="2400">
                <a:solidFill>
                  <a:srgbClr val="FFFF00"/>
                </a:solidFill>
              </a:rPr>
              <a:t>. 7 - 14</a:t>
            </a:r>
            <a:endParaRPr lang="nl-NL" sz="2400" dirty="0">
              <a:solidFill>
                <a:srgbClr val="FFFF00"/>
              </a:solidFill>
            </a:endParaRP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3913059"/>
          </a:xfrm>
          <a:prstGeom prst="rect">
            <a:avLst/>
          </a:prstGeom>
          <a:noFill/>
        </p:spPr>
        <p:txBody>
          <a:bodyPr wrap="square" rtlCol="0">
            <a:spAutoFit/>
          </a:bodyPr>
          <a:lstStyle/>
          <a:p>
            <a:pPr>
              <a:lnSpc>
                <a:spcPct val="150000"/>
              </a:lnSpc>
              <a:spcBef>
                <a:spcPts val="1200"/>
              </a:spcBef>
            </a:pPr>
            <a:r>
              <a:rPr lang="nl-NL" sz="2400">
                <a:solidFill>
                  <a:schemeClr val="accent4">
                    <a:lumMod val="20000"/>
                    <a:lumOff val="80000"/>
                  </a:schemeClr>
                </a:solidFill>
              </a:rPr>
              <a:t>Panaetius schijnt mij toe fijnzinnig aan een zekere jongeman geantwoord te hebben die (hem) vroeg of het zal gebeuren dat een wijze verliefd wordt. ‘Over de wijze’, zei hij,’ zullen we later zien: ik en jij, die nog ver van een wijze verwijderd zijn, moeten het er niet op laten aan-komen dat wij terechtkomen in een emotionele, onbeheersbare situatie/staat waarin men geheel aan een ander is overgeleverd, waarin men in zijn eigen ogen verachtelijk is. Want als hij/zij zich om ons bekommert, raken wij verstrikt in zijn/haar vriendelijkheid, als hij/zij ons afgewezen heeft, worden wij door trots aangestoken. </a:t>
            </a:r>
            <a:endParaRPr lang="nl-NL" sz="2400" dirty="0">
              <a:solidFill>
                <a:schemeClr val="accent4">
                  <a:lumMod val="20000"/>
                  <a:lumOff val="80000"/>
                </a:schemeClr>
              </a:solidFill>
            </a:endParaRP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13770733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203214"/>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78</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dirty="0">
                <a:solidFill>
                  <a:srgbClr val="FFFF00"/>
                </a:solidFill>
              </a:rPr>
              <a:t>Seneca </a:t>
            </a:r>
            <a:r>
              <a:rPr lang="nl-NL" sz="2400" dirty="0" err="1">
                <a:solidFill>
                  <a:srgbClr val="FFFF00"/>
                </a:solidFill>
              </a:rPr>
              <a:t>epistula</a:t>
            </a:r>
            <a:r>
              <a:rPr lang="nl-NL" sz="2400" dirty="0">
                <a:solidFill>
                  <a:srgbClr val="FFFF00"/>
                </a:solidFill>
              </a:rPr>
              <a:t> 116</a:t>
            </a:r>
            <a:r>
              <a:rPr lang="nl-NL" sz="2400">
                <a:solidFill>
                  <a:srgbClr val="FFFF00"/>
                </a:solidFill>
              </a:rPr>
              <a:t>, C </a:t>
            </a:r>
            <a:r>
              <a:rPr lang="nl-NL" sz="2400" dirty="0">
                <a:solidFill>
                  <a:srgbClr val="FFFF00"/>
                </a:solidFill>
              </a:rPr>
              <a:t>(p</a:t>
            </a:r>
            <a:r>
              <a:rPr lang="nl-NL" sz="2400">
                <a:solidFill>
                  <a:srgbClr val="FFFF00"/>
                </a:solidFill>
              </a:rPr>
              <a:t>.165)</a:t>
            </a:r>
            <a:r>
              <a:rPr lang="nl-NL" sz="2400" dirty="0">
                <a:solidFill>
                  <a:srgbClr val="FFFF00"/>
                </a:solidFill>
              </a:rPr>
              <a:t>	</a:t>
            </a:r>
            <a:r>
              <a:rPr lang="nl-NL" sz="2400" dirty="0" err="1">
                <a:solidFill>
                  <a:srgbClr val="FFFF00"/>
                </a:solidFill>
              </a:rPr>
              <a:t>rr</a:t>
            </a:r>
            <a:r>
              <a:rPr lang="nl-NL" sz="2400">
                <a:solidFill>
                  <a:srgbClr val="FFFF00"/>
                </a:solidFill>
              </a:rPr>
              <a:t>. 14 - 19</a:t>
            </a:r>
            <a:endParaRPr lang="nl-NL" sz="2400" dirty="0">
              <a:solidFill>
                <a:srgbClr val="FFFF00"/>
              </a:solidFill>
            </a:endParaRP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2805063"/>
          </a:xfrm>
          <a:prstGeom prst="rect">
            <a:avLst/>
          </a:prstGeom>
          <a:noFill/>
        </p:spPr>
        <p:txBody>
          <a:bodyPr wrap="square" rtlCol="0">
            <a:spAutoFit/>
          </a:bodyPr>
          <a:lstStyle/>
          <a:p>
            <a:pPr>
              <a:lnSpc>
                <a:spcPct val="150000"/>
              </a:lnSpc>
              <a:spcBef>
                <a:spcPts val="1200"/>
              </a:spcBef>
            </a:pPr>
            <a:r>
              <a:rPr lang="nl-NL" sz="2400">
                <a:solidFill>
                  <a:schemeClr val="accent4">
                    <a:lumMod val="20000"/>
                    <a:lumOff val="80000"/>
                  </a:schemeClr>
                </a:solidFill>
              </a:rPr>
              <a:t>Evenzeer doet de toegevendheid van de liefde kwaad als de onhandelbaarheid: door toegevendheid worden wij verleid, wij binden de strijd aan met de onhandelbaarheid / wanneer liefde onhandelbaar is. Laten we daarom, ons bewust van onze zwakheid, ons rustig houden: laten wij noch onze zwakke geest blootstellen aan wijn, noch aan schoonheid, noch aan vleierij, noch aan enige (andere) zaken die ons verleidelijk meeslepen.’</a:t>
            </a:r>
            <a:endParaRPr lang="nl-NL" sz="2400" dirty="0">
              <a:solidFill>
                <a:schemeClr val="accent4">
                  <a:lumMod val="20000"/>
                  <a:lumOff val="80000"/>
                </a:schemeClr>
              </a:solidFill>
            </a:endParaRP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40288291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203214"/>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79</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dirty="0">
                <a:solidFill>
                  <a:srgbClr val="FFFF00"/>
                </a:solidFill>
              </a:rPr>
              <a:t>Seneca </a:t>
            </a:r>
            <a:r>
              <a:rPr lang="nl-NL" sz="2400" dirty="0" err="1">
                <a:solidFill>
                  <a:srgbClr val="FFFF00"/>
                </a:solidFill>
              </a:rPr>
              <a:t>epistula</a:t>
            </a:r>
            <a:r>
              <a:rPr lang="nl-NL" sz="2400" dirty="0">
                <a:solidFill>
                  <a:srgbClr val="FFFF00"/>
                </a:solidFill>
              </a:rPr>
              <a:t> 116</a:t>
            </a:r>
            <a:r>
              <a:rPr lang="nl-NL" sz="2400">
                <a:solidFill>
                  <a:srgbClr val="FFFF00"/>
                </a:solidFill>
              </a:rPr>
              <a:t>, D </a:t>
            </a:r>
            <a:r>
              <a:rPr lang="nl-NL" sz="2400" dirty="0">
                <a:solidFill>
                  <a:srgbClr val="FFFF00"/>
                </a:solidFill>
              </a:rPr>
              <a:t>(p</a:t>
            </a:r>
            <a:r>
              <a:rPr lang="nl-NL" sz="2400">
                <a:solidFill>
                  <a:srgbClr val="FFFF00"/>
                </a:solidFill>
              </a:rPr>
              <a:t>.166)</a:t>
            </a:r>
            <a:r>
              <a:rPr lang="nl-NL" sz="2400" dirty="0">
                <a:solidFill>
                  <a:srgbClr val="FFFF00"/>
                </a:solidFill>
              </a:rPr>
              <a:t>	</a:t>
            </a:r>
            <a:r>
              <a:rPr lang="nl-NL" sz="2400" dirty="0" err="1">
                <a:solidFill>
                  <a:srgbClr val="FFFF00"/>
                </a:solidFill>
              </a:rPr>
              <a:t>rr</a:t>
            </a:r>
            <a:r>
              <a:rPr lang="nl-NL" sz="2400">
                <a:solidFill>
                  <a:srgbClr val="FFFF00"/>
                </a:solidFill>
              </a:rPr>
              <a:t>. 1- 4</a:t>
            </a:r>
            <a:endParaRPr lang="nl-NL" sz="2400" dirty="0">
              <a:solidFill>
                <a:srgbClr val="FFFF00"/>
              </a:solidFill>
            </a:endParaRP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1697068"/>
          </a:xfrm>
          <a:prstGeom prst="rect">
            <a:avLst/>
          </a:prstGeom>
          <a:noFill/>
        </p:spPr>
        <p:txBody>
          <a:bodyPr wrap="square" rtlCol="0">
            <a:spAutoFit/>
          </a:bodyPr>
          <a:lstStyle/>
          <a:p>
            <a:pPr>
              <a:lnSpc>
                <a:spcPct val="150000"/>
              </a:lnSpc>
              <a:spcBef>
                <a:spcPts val="1200"/>
              </a:spcBef>
            </a:pPr>
            <a:r>
              <a:rPr lang="nl-NL" sz="2400">
                <a:solidFill>
                  <a:schemeClr val="accent4">
                    <a:lumMod val="20000"/>
                    <a:lumOff val="80000"/>
                  </a:schemeClr>
                </a:solidFill>
              </a:rPr>
              <a:t>Wat Panaetius antwoordde aan degene die over de liefde een vraag stelde, dit zeg ik over alle emoties. Laten wij zoveel als wij kunnen ons van het glibberige terugtrekken: ook op het droge staan wij weinig stevig. </a:t>
            </a:r>
            <a:endParaRPr lang="nl-NL" sz="2400" dirty="0">
              <a:solidFill>
                <a:schemeClr val="accent4">
                  <a:lumMod val="20000"/>
                  <a:lumOff val="80000"/>
                </a:schemeClr>
              </a:solidFill>
            </a:endParaRP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203753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8</a:t>
            </a:fld>
            <a:endParaRPr lang="nl-NL" sz="1400" b="1">
              <a:solidFill>
                <a:srgbClr val="00B0F0"/>
              </a:solidFill>
            </a:endParaRPr>
          </a:p>
        </p:txBody>
      </p:sp>
      <p:sp>
        <p:nvSpPr>
          <p:cNvPr id="6" name="Tekstvak 5">
            <a:extLst>
              <a:ext uri="{FF2B5EF4-FFF2-40B4-BE49-F238E27FC236}">
                <a16:creationId xmlns:a16="http://schemas.microsoft.com/office/drawing/2014/main" id="{C49D4E43-ABB4-4A1C-9180-4320C4B6D94F}"/>
              </a:ext>
            </a:extLst>
          </p:cNvPr>
          <p:cNvSpPr txBox="1"/>
          <p:nvPr/>
        </p:nvSpPr>
        <p:spPr>
          <a:xfrm>
            <a:off x="152568" y="142256"/>
            <a:ext cx="11700000" cy="589072"/>
          </a:xfrm>
          <a:prstGeom prst="rect">
            <a:avLst/>
          </a:prstGeom>
          <a:noFill/>
        </p:spPr>
        <p:txBody>
          <a:bodyPr wrap="square" rtlCol="0">
            <a:spAutoFit/>
          </a:bodyPr>
          <a:lstStyle/>
          <a:p>
            <a:pPr>
              <a:lnSpc>
                <a:spcPct val="150000"/>
              </a:lnSpc>
              <a:spcBef>
                <a:spcPts val="1200"/>
              </a:spcBef>
            </a:pPr>
            <a:r>
              <a:rPr lang="nl-NL" sz="2400">
                <a:solidFill>
                  <a:schemeClr val="accent4">
                    <a:lumMod val="20000"/>
                    <a:lumOff val="80000"/>
                  </a:schemeClr>
                </a:solidFill>
              </a:rPr>
              <a:t>Stilistische middelen (5)</a:t>
            </a:r>
          </a:p>
        </p:txBody>
      </p:sp>
      <p:sp>
        <p:nvSpPr>
          <p:cNvPr id="7" name="Tekstvak 6">
            <a:extLst>
              <a:ext uri="{FF2B5EF4-FFF2-40B4-BE49-F238E27FC236}">
                <a16:creationId xmlns:a16="http://schemas.microsoft.com/office/drawing/2014/main" id="{70A6BDBB-4036-458E-B523-76155606C37A}"/>
              </a:ext>
            </a:extLst>
          </p:cNvPr>
          <p:cNvSpPr txBox="1"/>
          <p:nvPr/>
        </p:nvSpPr>
        <p:spPr>
          <a:xfrm>
            <a:off x="180000" y="900000"/>
            <a:ext cx="11882719" cy="3970318"/>
          </a:xfrm>
          <a:prstGeom prst="rect">
            <a:avLst/>
          </a:prstGeom>
          <a:noFill/>
        </p:spPr>
        <p:txBody>
          <a:bodyPr wrap="square">
            <a:spAutoFit/>
          </a:bodyPr>
          <a:lstStyle/>
          <a:p>
            <a:r>
              <a:rPr lang="nl-NL">
                <a:solidFill>
                  <a:schemeClr val="bg1">
                    <a:lumMod val="95000"/>
                  </a:schemeClr>
                </a:solidFill>
              </a:rPr>
              <a:t>21.	</a:t>
            </a:r>
            <a:r>
              <a:rPr lang="nl-NL" b="1">
                <a:solidFill>
                  <a:srgbClr val="FFFF00"/>
                </a:solidFill>
              </a:rPr>
              <a:t>Prolepsis</a:t>
            </a:r>
            <a:r>
              <a:rPr lang="nl-NL">
                <a:solidFill>
                  <a:schemeClr val="bg1">
                    <a:lumMod val="95000"/>
                  </a:schemeClr>
                </a:solidFill>
              </a:rPr>
              <a:t>: vooropstelling</a:t>
            </a:r>
          </a:p>
          <a:p>
            <a:r>
              <a:rPr lang="nl-NL">
                <a:solidFill>
                  <a:schemeClr val="bg1">
                    <a:lumMod val="95000"/>
                  </a:schemeClr>
                </a:solidFill>
              </a:rPr>
              <a:t>	Omschrijving: het zinsdeel dat de aandacht moet krijgen wordt als eerste genoemd</a:t>
            </a:r>
          </a:p>
          <a:p>
            <a:endParaRPr lang="nl-NL">
              <a:solidFill>
                <a:schemeClr val="bg1">
                  <a:lumMod val="95000"/>
                </a:schemeClr>
              </a:solidFill>
            </a:endParaRPr>
          </a:p>
          <a:p>
            <a:r>
              <a:rPr lang="nl-NL">
                <a:solidFill>
                  <a:schemeClr val="bg1">
                    <a:lumMod val="95000"/>
                  </a:schemeClr>
                </a:solidFill>
              </a:rPr>
              <a:t>22.	</a:t>
            </a:r>
            <a:r>
              <a:rPr lang="nl-NL" b="1">
                <a:solidFill>
                  <a:srgbClr val="FFFF00"/>
                </a:solidFill>
              </a:rPr>
              <a:t>Retorische vraag</a:t>
            </a:r>
            <a:r>
              <a:rPr lang="nl-NL">
                <a:solidFill>
                  <a:schemeClr val="bg1">
                    <a:lumMod val="95000"/>
                  </a:schemeClr>
                </a:solidFill>
              </a:rPr>
              <a:t>: nepvraag</a:t>
            </a:r>
          </a:p>
          <a:p>
            <a:r>
              <a:rPr lang="nl-NL">
                <a:solidFill>
                  <a:schemeClr val="bg1">
                    <a:lumMod val="95000"/>
                  </a:schemeClr>
                </a:solidFill>
              </a:rPr>
              <a:t>	Omschrijving: vraag die geen echte vraag is (effect: geeft nadruk aan boosheid, verontwaardiging, ongeloof). 	Mededeling in de vorm van een vraag.</a:t>
            </a:r>
          </a:p>
          <a:p>
            <a:endParaRPr lang="nl-NL">
              <a:solidFill>
                <a:schemeClr val="bg1">
                  <a:lumMod val="95000"/>
                </a:schemeClr>
              </a:solidFill>
            </a:endParaRPr>
          </a:p>
          <a:p>
            <a:r>
              <a:rPr lang="nl-NL">
                <a:solidFill>
                  <a:schemeClr val="bg1">
                    <a:lumMod val="95000"/>
                  </a:schemeClr>
                </a:solidFill>
              </a:rPr>
              <a:t>23.	</a:t>
            </a:r>
            <a:r>
              <a:rPr lang="nl-NL" b="1">
                <a:solidFill>
                  <a:srgbClr val="FFFF00"/>
                </a:solidFill>
              </a:rPr>
              <a:t>Trikolon</a:t>
            </a:r>
            <a:r>
              <a:rPr lang="nl-NL">
                <a:solidFill>
                  <a:schemeClr val="bg1">
                    <a:lumMod val="95000"/>
                  </a:schemeClr>
                </a:solidFill>
              </a:rPr>
              <a:t>: drie onderdelen</a:t>
            </a:r>
          </a:p>
          <a:p>
            <a:r>
              <a:rPr lang="nl-NL">
                <a:solidFill>
                  <a:schemeClr val="bg1">
                    <a:lumMod val="95000"/>
                  </a:schemeClr>
                </a:solidFill>
              </a:rPr>
              <a:t>	Omschrijving: opsomming van drie tekstelementen, vaak gepaard met climax (uitsmijter) </a:t>
            </a:r>
          </a:p>
          <a:p>
            <a:endParaRPr lang="nl-NL">
              <a:solidFill>
                <a:schemeClr val="bg1">
                  <a:lumMod val="95000"/>
                </a:schemeClr>
              </a:solidFill>
            </a:endParaRPr>
          </a:p>
          <a:p>
            <a:r>
              <a:rPr lang="nl-NL">
                <a:solidFill>
                  <a:schemeClr val="bg1">
                    <a:lumMod val="95000"/>
                  </a:schemeClr>
                </a:solidFill>
              </a:rPr>
              <a:t>24.	</a:t>
            </a:r>
            <a:r>
              <a:rPr lang="nl-NL" b="1">
                <a:solidFill>
                  <a:srgbClr val="FFFF00"/>
                </a:solidFill>
              </a:rPr>
              <a:t>Vergelijking</a:t>
            </a:r>
            <a:r>
              <a:rPr lang="nl-NL">
                <a:solidFill>
                  <a:schemeClr val="bg1">
                    <a:lumMod val="95000"/>
                  </a:schemeClr>
                </a:solidFill>
              </a:rPr>
              <a:t> (soms zeer uitgebreid, dan ‘Homerisch’):</a:t>
            </a:r>
          </a:p>
          <a:p>
            <a:r>
              <a:rPr lang="nl-NL">
                <a:solidFill>
                  <a:schemeClr val="bg1">
                    <a:lumMod val="95000"/>
                  </a:schemeClr>
                </a:solidFill>
              </a:rPr>
              <a:t>	Omschrijving: iets (afgebeelde) wordt vergeleken met iets anders (beeld), beiden worden genoemd en verbonden 	door het voegwoord (zo)als. Er is ook sprake van een ‘raakpunt’, een punt van overeenkomst (tertium 	comparationis), dus hetgeen afgebeelde en beeld gemeen hebben.</a:t>
            </a:r>
          </a:p>
        </p:txBody>
      </p:sp>
      <p:pic>
        <p:nvPicPr>
          <p:cNvPr id="8" name="Afbeelding 7">
            <a:hlinkClick r:id="rId2" action="ppaction://hlinksldjump"/>
            <a:extLst>
              <a:ext uri="{FF2B5EF4-FFF2-40B4-BE49-F238E27FC236}">
                <a16:creationId xmlns:a16="http://schemas.microsoft.com/office/drawing/2014/main" id="{F6B94920-0390-4756-87FE-905F8C645E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0" name="Tijdelijke aanduiding voor voettekst 3">
            <a:extLst>
              <a:ext uri="{FF2B5EF4-FFF2-40B4-BE49-F238E27FC236}">
                <a16:creationId xmlns:a16="http://schemas.microsoft.com/office/drawing/2014/main" id="{9DA9FBE6-E773-4DB8-8E7E-D4126D45A29D}"/>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42295218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203214"/>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80</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dirty="0">
                <a:solidFill>
                  <a:srgbClr val="FFFF00"/>
                </a:solidFill>
              </a:rPr>
              <a:t>Seneca </a:t>
            </a:r>
            <a:r>
              <a:rPr lang="nl-NL" sz="2400" dirty="0" err="1">
                <a:solidFill>
                  <a:srgbClr val="FFFF00"/>
                </a:solidFill>
              </a:rPr>
              <a:t>epistula</a:t>
            </a:r>
            <a:r>
              <a:rPr lang="nl-NL" sz="2400" dirty="0">
                <a:solidFill>
                  <a:srgbClr val="FFFF00"/>
                </a:solidFill>
              </a:rPr>
              <a:t> 116</a:t>
            </a:r>
            <a:r>
              <a:rPr lang="nl-NL" sz="2400">
                <a:solidFill>
                  <a:srgbClr val="FFFF00"/>
                </a:solidFill>
              </a:rPr>
              <a:t>, D </a:t>
            </a:r>
            <a:r>
              <a:rPr lang="nl-NL" sz="2400" dirty="0">
                <a:solidFill>
                  <a:srgbClr val="FFFF00"/>
                </a:solidFill>
              </a:rPr>
              <a:t>(p</a:t>
            </a:r>
            <a:r>
              <a:rPr lang="nl-NL" sz="2400">
                <a:solidFill>
                  <a:srgbClr val="FFFF00"/>
                </a:solidFill>
              </a:rPr>
              <a:t>.166)</a:t>
            </a:r>
            <a:r>
              <a:rPr lang="nl-NL" sz="2400" dirty="0">
                <a:solidFill>
                  <a:srgbClr val="FFFF00"/>
                </a:solidFill>
              </a:rPr>
              <a:t>	</a:t>
            </a:r>
            <a:r>
              <a:rPr lang="nl-NL" sz="2400" dirty="0" err="1">
                <a:solidFill>
                  <a:srgbClr val="FFFF00"/>
                </a:solidFill>
              </a:rPr>
              <a:t>rr</a:t>
            </a:r>
            <a:r>
              <a:rPr lang="nl-NL" sz="2400">
                <a:solidFill>
                  <a:srgbClr val="FFFF00"/>
                </a:solidFill>
              </a:rPr>
              <a:t>. 5- 11</a:t>
            </a:r>
            <a:endParaRPr lang="nl-NL" sz="2400" dirty="0">
              <a:solidFill>
                <a:srgbClr val="FFFF00"/>
              </a:solidFill>
            </a:endParaRP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2805063"/>
          </a:xfrm>
          <a:prstGeom prst="rect">
            <a:avLst/>
          </a:prstGeom>
          <a:noFill/>
        </p:spPr>
        <p:txBody>
          <a:bodyPr wrap="square" rtlCol="0">
            <a:spAutoFit/>
          </a:bodyPr>
          <a:lstStyle/>
          <a:p>
            <a:pPr>
              <a:lnSpc>
                <a:spcPct val="150000"/>
              </a:lnSpc>
              <a:spcBef>
                <a:spcPts val="1200"/>
              </a:spcBef>
            </a:pPr>
            <a:r>
              <a:rPr lang="nl-NL" sz="2400">
                <a:solidFill>
                  <a:schemeClr val="accent4">
                    <a:lumMod val="20000"/>
                    <a:lumOff val="80000"/>
                  </a:schemeClr>
                </a:solidFill>
              </a:rPr>
              <a:t>Op deze plaats zul jij mij confronteren met die algemene uitspraak tegen de stoïcijnen: ‘Jullie beloven al te grote dingen, jullie schrijven al te lastige dingen voor. Wij zijn zwakke mensen; wij kunnen ons niet alles ontzeggen. Wij zullen bedroefd zijn, maar weinig; wij zullen begeren, maar gematigd; wij zullen boos zijn, maar we zullen ons verzoenen.’ Weet jij, waarom wij die dingen niet kunnen? Omdat wij niet geloven dat wij ze kunnen. </a:t>
            </a:r>
            <a:endParaRPr lang="nl-NL" sz="2400" dirty="0">
              <a:solidFill>
                <a:schemeClr val="accent4">
                  <a:lumMod val="20000"/>
                  <a:lumOff val="80000"/>
                </a:schemeClr>
              </a:solidFill>
            </a:endParaRP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31468667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203214"/>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81</a:t>
            </a:fld>
            <a:endParaRPr lang="nl-NL" sz="1400" b="1">
              <a:solidFill>
                <a:srgbClr val="00B0F0"/>
              </a:solidFill>
            </a:endParaRPr>
          </a:p>
        </p:txBody>
      </p:sp>
      <p:sp>
        <p:nvSpPr>
          <p:cNvPr id="8" name="Tekstvak 7">
            <a:extLst>
              <a:ext uri="{FF2B5EF4-FFF2-40B4-BE49-F238E27FC236}">
                <a16:creationId xmlns:a16="http://schemas.microsoft.com/office/drawing/2014/main" id="{72AC9842-00D9-4737-BE87-5FB0EBA5B123}"/>
              </a:ext>
            </a:extLst>
          </p:cNvPr>
          <p:cNvSpPr txBox="1"/>
          <p:nvPr/>
        </p:nvSpPr>
        <p:spPr>
          <a:xfrm>
            <a:off x="0" y="-901"/>
            <a:ext cx="12189600" cy="461665"/>
          </a:xfrm>
          <a:prstGeom prst="rect">
            <a:avLst/>
          </a:prstGeom>
          <a:solidFill>
            <a:schemeClr val="bg2">
              <a:lumMod val="50000"/>
            </a:schemeClr>
          </a:solidFill>
        </p:spPr>
        <p:txBody>
          <a:bodyPr wrap="square" rtlCol="0">
            <a:spAutoFit/>
          </a:bodyPr>
          <a:lstStyle/>
          <a:p>
            <a:r>
              <a:rPr lang="nl-NL" sz="2400" dirty="0">
                <a:solidFill>
                  <a:srgbClr val="FFFF00"/>
                </a:solidFill>
              </a:rPr>
              <a:t>Seneca </a:t>
            </a:r>
            <a:r>
              <a:rPr lang="nl-NL" sz="2400" dirty="0" err="1">
                <a:solidFill>
                  <a:srgbClr val="FFFF00"/>
                </a:solidFill>
              </a:rPr>
              <a:t>epistula</a:t>
            </a:r>
            <a:r>
              <a:rPr lang="nl-NL" sz="2400" dirty="0">
                <a:solidFill>
                  <a:srgbClr val="FFFF00"/>
                </a:solidFill>
              </a:rPr>
              <a:t> 116</a:t>
            </a:r>
            <a:r>
              <a:rPr lang="nl-NL" sz="2400">
                <a:solidFill>
                  <a:srgbClr val="FFFF00"/>
                </a:solidFill>
              </a:rPr>
              <a:t>, D </a:t>
            </a:r>
            <a:r>
              <a:rPr lang="nl-NL" sz="2400" dirty="0">
                <a:solidFill>
                  <a:srgbClr val="FFFF00"/>
                </a:solidFill>
              </a:rPr>
              <a:t>(p</a:t>
            </a:r>
            <a:r>
              <a:rPr lang="nl-NL" sz="2400">
                <a:solidFill>
                  <a:srgbClr val="FFFF00"/>
                </a:solidFill>
              </a:rPr>
              <a:t>.166)</a:t>
            </a:r>
            <a:r>
              <a:rPr lang="nl-NL" sz="2400" dirty="0">
                <a:solidFill>
                  <a:srgbClr val="FFFF00"/>
                </a:solidFill>
              </a:rPr>
              <a:t>	</a:t>
            </a:r>
            <a:r>
              <a:rPr lang="nl-NL" sz="2400" dirty="0" err="1">
                <a:solidFill>
                  <a:srgbClr val="FFFF00"/>
                </a:solidFill>
              </a:rPr>
              <a:t>rr</a:t>
            </a:r>
            <a:r>
              <a:rPr lang="nl-NL" sz="2400">
                <a:solidFill>
                  <a:srgbClr val="FFFF00"/>
                </a:solidFill>
              </a:rPr>
              <a:t>. 11- 16</a:t>
            </a:r>
            <a:endParaRPr lang="nl-NL" sz="2400" dirty="0">
              <a:solidFill>
                <a:srgbClr val="FFFF00"/>
              </a:solidFill>
            </a:endParaRPr>
          </a:p>
        </p:txBody>
      </p:sp>
      <p:sp>
        <p:nvSpPr>
          <p:cNvPr id="9" name="Tekstvak 8">
            <a:extLst>
              <a:ext uri="{FF2B5EF4-FFF2-40B4-BE49-F238E27FC236}">
                <a16:creationId xmlns:a16="http://schemas.microsoft.com/office/drawing/2014/main" id="{984B3A88-98F7-4DC4-BE41-E44E7C1D0827}"/>
              </a:ext>
            </a:extLst>
          </p:cNvPr>
          <p:cNvSpPr txBox="1"/>
          <p:nvPr/>
        </p:nvSpPr>
        <p:spPr>
          <a:xfrm>
            <a:off x="179999" y="540000"/>
            <a:ext cx="11855287" cy="2805063"/>
          </a:xfrm>
          <a:prstGeom prst="rect">
            <a:avLst/>
          </a:prstGeom>
          <a:noFill/>
        </p:spPr>
        <p:txBody>
          <a:bodyPr wrap="square" rtlCol="0">
            <a:spAutoFit/>
          </a:bodyPr>
          <a:lstStyle/>
          <a:p>
            <a:pPr>
              <a:lnSpc>
                <a:spcPct val="150000"/>
              </a:lnSpc>
              <a:spcBef>
                <a:spcPts val="1200"/>
              </a:spcBef>
            </a:pPr>
            <a:r>
              <a:rPr lang="nl-NL" sz="2400">
                <a:solidFill>
                  <a:schemeClr val="accent4">
                    <a:lumMod val="20000"/>
                    <a:lumOff val="80000"/>
                  </a:schemeClr>
                </a:solidFill>
              </a:rPr>
              <a:t>Sterker nog, bij Hercules, het ligt anders: omdat wij van onze fouten houden, verdedigen wij ze en willen wij ze liever verontschuldigen dan verdrijven. De natuur heeft aan de mens genoeg kracht gegeven, als wij slechts die zouden gebruiken, als wij slechts onze krachten zouden verzamelen en deze geheel en al voor ons, zeker niet tegen ons zouden mobiliseren. Niet willen is de oorzaak, niet kunnen wordt voorgewend. Gegroet.</a:t>
            </a:r>
            <a:endParaRPr lang="nl-NL" sz="2400" dirty="0">
              <a:solidFill>
                <a:schemeClr val="accent4">
                  <a:lumMod val="20000"/>
                  <a:lumOff val="80000"/>
                </a:schemeClr>
              </a:solidFill>
            </a:endParaRPr>
          </a:p>
        </p:txBody>
      </p:sp>
      <p:sp>
        <p:nvSpPr>
          <p:cNvPr id="2" name="Pijl: omlaag 1">
            <a:hlinkClick r:id="rId2" action="ppaction://hlinksldjump"/>
            <a:extLst>
              <a:ext uri="{FF2B5EF4-FFF2-40B4-BE49-F238E27FC236}">
                <a16:creationId xmlns:a16="http://schemas.microsoft.com/office/drawing/2014/main" id="{6F38D6D8-3CF0-4696-9B81-C782936B6B99}"/>
              </a:ext>
            </a:extLst>
          </p:cNvPr>
          <p:cNvSpPr/>
          <p:nvPr/>
        </p:nvSpPr>
        <p:spPr>
          <a:xfrm>
            <a:off x="11740553" y="94891"/>
            <a:ext cx="362308" cy="302701"/>
          </a:xfrm>
          <a:prstGeom prst="downArrow">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ction="ppaction://hlinksldjump"/>
            <a:extLst>
              <a:ext uri="{FF2B5EF4-FFF2-40B4-BE49-F238E27FC236}">
                <a16:creationId xmlns:a16="http://schemas.microsoft.com/office/drawing/2014/main" id="{EA742C8E-32B5-47B7-83F1-D4DB03600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3" name="Tijdelijke aanduiding voor voettekst 3">
            <a:extLst>
              <a:ext uri="{FF2B5EF4-FFF2-40B4-BE49-F238E27FC236}">
                <a16:creationId xmlns:a16="http://schemas.microsoft.com/office/drawing/2014/main" id="{23D6D52F-FCA8-4FD3-9BF3-6898FABADFE9}"/>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Tree>
    <p:extLst>
      <p:ext uri="{BB962C8B-B14F-4D97-AF65-F5344CB8AC3E}">
        <p14:creationId xmlns:p14="http://schemas.microsoft.com/office/powerpoint/2010/main" val="1506918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C74A2A9-EB8F-408D-83AD-A6FCBA9CD47B}"/>
              </a:ext>
            </a:extLst>
          </p:cNvPr>
          <p:cNvSpPr>
            <a:spLocks noGrp="1"/>
          </p:cNvSpPr>
          <p:nvPr>
            <p:ph type="sldNum" sz="quarter" idx="12"/>
          </p:nvPr>
        </p:nvSpPr>
        <p:spPr>
          <a:xfrm>
            <a:off x="11430001" y="6502998"/>
            <a:ext cx="605286" cy="365125"/>
          </a:xfrm>
        </p:spPr>
        <p:txBody>
          <a:bodyPr/>
          <a:lstStyle/>
          <a:p>
            <a:fld id="{D70692FC-D4EA-49C2-9AD0-22E77003FC0B}" type="slidenum">
              <a:rPr lang="nl-NL" sz="1400" b="1" smtClean="0">
                <a:solidFill>
                  <a:srgbClr val="00B0F0"/>
                </a:solidFill>
              </a:rPr>
              <a:t>9</a:t>
            </a:fld>
            <a:endParaRPr lang="nl-NL" sz="1400" b="1">
              <a:solidFill>
                <a:srgbClr val="00B0F0"/>
              </a:solidFill>
            </a:endParaRPr>
          </a:p>
        </p:txBody>
      </p:sp>
      <p:sp>
        <p:nvSpPr>
          <p:cNvPr id="6" name="Tekstvak 5">
            <a:extLst>
              <a:ext uri="{FF2B5EF4-FFF2-40B4-BE49-F238E27FC236}">
                <a16:creationId xmlns:a16="http://schemas.microsoft.com/office/drawing/2014/main" id="{C49D4E43-ABB4-4A1C-9180-4320C4B6D94F}"/>
              </a:ext>
            </a:extLst>
          </p:cNvPr>
          <p:cNvSpPr txBox="1"/>
          <p:nvPr/>
        </p:nvSpPr>
        <p:spPr>
          <a:xfrm>
            <a:off x="152568" y="142256"/>
            <a:ext cx="11700000" cy="589072"/>
          </a:xfrm>
          <a:prstGeom prst="rect">
            <a:avLst/>
          </a:prstGeom>
          <a:noFill/>
        </p:spPr>
        <p:txBody>
          <a:bodyPr wrap="square" rtlCol="0">
            <a:spAutoFit/>
          </a:bodyPr>
          <a:lstStyle/>
          <a:p>
            <a:pPr>
              <a:lnSpc>
                <a:spcPct val="150000"/>
              </a:lnSpc>
              <a:spcBef>
                <a:spcPts val="1200"/>
              </a:spcBef>
            </a:pPr>
            <a:r>
              <a:rPr lang="nl-NL" sz="2400">
                <a:solidFill>
                  <a:schemeClr val="accent4">
                    <a:lumMod val="20000"/>
                    <a:lumOff val="80000"/>
                  </a:schemeClr>
                </a:solidFill>
              </a:rPr>
              <a:t>Het ITHAKA-model</a:t>
            </a:r>
          </a:p>
        </p:txBody>
      </p:sp>
      <p:pic>
        <p:nvPicPr>
          <p:cNvPr id="8" name="Afbeelding 7">
            <a:hlinkClick r:id="rId2" action="ppaction://hlinksldjump"/>
            <a:extLst>
              <a:ext uri="{FF2B5EF4-FFF2-40B4-BE49-F238E27FC236}">
                <a16:creationId xmlns:a16="http://schemas.microsoft.com/office/drawing/2014/main" id="{F6B94920-0390-4756-87FE-905F8C645E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858" y="0"/>
            <a:ext cx="987638" cy="542591"/>
          </a:xfrm>
          <a:prstGeom prst="rect">
            <a:avLst/>
          </a:prstGeom>
        </p:spPr>
      </p:pic>
      <p:sp>
        <p:nvSpPr>
          <p:cNvPr id="10" name="Tijdelijke aanduiding voor voettekst 3">
            <a:extLst>
              <a:ext uri="{FF2B5EF4-FFF2-40B4-BE49-F238E27FC236}">
                <a16:creationId xmlns:a16="http://schemas.microsoft.com/office/drawing/2014/main" id="{9DA9FBE6-E773-4DB8-8E7E-D4126D45A29D}"/>
              </a:ext>
            </a:extLst>
          </p:cNvPr>
          <p:cNvSpPr>
            <a:spLocks noGrp="1"/>
          </p:cNvSpPr>
          <p:nvPr>
            <p:ph type="ftr" sz="quarter" idx="11"/>
          </p:nvPr>
        </p:nvSpPr>
        <p:spPr>
          <a:xfrm>
            <a:off x="4038600" y="6590806"/>
            <a:ext cx="4114800" cy="365125"/>
          </a:xfrm>
        </p:spPr>
        <p:txBody>
          <a:bodyPr/>
          <a:lstStyle/>
          <a:p>
            <a:r>
              <a:rPr lang="nl-NL" sz="900">
                <a:solidFill>
                  <a:schemeClr val="bg1">
                    <a:lumMod val="50000"/>
                  </a:schemeClr>
                </a:solidFill>
              </a:rPr>
              <a:t>M. de Hoon – JDW – 2022 –  Seneca</a:t>
            </a:r>
          </a:p>
        </p:txBody>
      </p:sp>
      <p:sp>
        <p:nvSpPr>
          <p:cNvPr id="9" name="Tekstvak 8">
            <a:extLst>
              <a:ext uri="{FF2B5EF4-FFF2-40B4-BE49-F238E27FC236}">
                <a16:creationId xmlns:a16="http://schemas.microsoft.com/office/drawing/2014/main" id="{282CD022-40F4-45DC-8162-B7E7B94B832B}"/>
              </a:ext>
            </a:extLst>
          </p:cNvPr>
          <p:cNvSpPr txBox="1"/>
          <p:nvPr/>
        </p:nvSpPr>
        <p:spPr>
          <a:xfrm>
            <a:off x="152568" y="798744"/>
            <a:ext cx="11700000" cy="5021055"/>
          </a:xfrm>
          <a:prstGeom prst="rect">
            <a:avLst/>
          </a:prstGeom>
          <a:noFill/>
        </p:spPr>
        <p:txBody>
          <a:bodyPr wrap="square">
            <a:spAutoFit/>
          </a:bodyPr>
          <a:lstStyle/>
          <a:p>
            <a:pPr>
              <a:lnSpc>
                <a:spcPct val="150000"/>
              </a:lnSpc>
            </a:pPr>
            <a:r>
              <a:rPr lang="nl-NL" sz="2400">
                <a:solidFill>
                  <a:schemeClr val="accent5">
                    <a:lumMod val="20000"/>
                    <a:lumOff val="80000"/>
                  </a:schemeClr>
                </a:solidFill>
              </a:rPr>
              <a:t>Het ITHAKA-model laat zien dat een leerling samen met de tekst op weg gaat langs tekstontsluiting, contextualisatie, receptie en actualisatie om uiteindelijk aan te komen bij zijn einddoel, persoonlijke reflectie. Door deze reismetafoor ligt de associatie met de beroemdste reiziger uit de oudheid, Odysseus, voor de hand. Hij bereikt uiteindelijk na jarenlange omzwervingen wederom zijn geboortegrond ITHAKA. Op dezelfde manier is het de bedoeling dat een leerling na zijn omzwervingen samen met de tekst op zijn ITHAKA aankomt. Zijn ITHAKA, want het ITHAKA van iedere leerling is anders en is door het meer lezen en leren over de wereld van de teksten steeds aan verandering onderhevig. </a:t>
            </a:r>
            <a:br>
              <a:rPr lang="nl-NL" sz="2400">
                <a:solidFill>
                  <a:schemeClr val="accent5">
                    <a:lumMod val="20000"/>
                    <a:lumOff val="80000"/>
                  </a:schemeClr>
                </a:solidFill>
              </a:rPr>
            </a:br>
            <a:r>
              <a:rPr lang="nl-NL">
                <a:solidFill>
                  <a:schemeClr val="accent5">
                    <a:lumMod val="20000"/>
                    <a:lumOff val="80000"/>
                  </a:schemeClr>
                </a:solidFill>
              </a:rPr>
              <a:t>(C. van Oeveren)</a:t>
            </a:r>
            <a:endParaRPr lang="nl-NL" sz="2400">
              <a:solidFill>
                <a:schemeClr val="accent5">
                  <a:lumMod val="20000"/>
                  <a:lumOff val="80000"/>
                </a:schemeClr>
              </a:solidFill>
            </a:endParaRPr>
          </a:p>
        </p:txBody>
      </p:sp>
    </p:spTree>
    <p:extLst>
      <p:ext uri="{BB962C8B-B14F-4D97-AF65-F5344CB8AC3E}">
        <p14:creationId xmlns:p14="http://schemas.microsoft.com/office/powerpoint/2010/main" val="237325151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a:solidFill>
              <a:schemeClr val="accent4">
                <a:lumMod val="20000"/>
                <a:lumOff val="8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153E"/>
        </a:solidFill>
        <a:ln>
          <a:solidFill>
            <a:srgbClr val="FFC000"/>
          </a:solidFill>
        </a:ln>
      </a:spPr>
      <a:bodyPr rtlCol="0" anchor="t" anchorCtr="0"/>
      <a:lstStyle>
        <a:defPPr marL="0" marR="0" indent="0" algn="l" defTabSz="914400" rtl="0" eaLnBrk="1" fontAlgn="auto" latinLnBrk="0" hangingPunct="1">
          <a:lnSpc>
            <a:spcPct val="100000"/>
          </a:lnSpc>
          <a:spcBef>
            <a:spcPts val="0"/>
          </a:spcBef>
          <a:spcAft>
            <a:spcPts val="0"/>
          </a:spcAft>
          <a:buClrTx/>
          <a:buSzTx/>
          <a:buFontTx/>
          <a:buNone/>
          <a:tabLst/>
          <a:defRPr sz="1600">
            <a:solidFill>
              <a:prstClr val="white"/>
            </a:solidFill>
            <a:latin typeface="Calibri" panose="020F0502020204030204"/>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bookType xmlns="e32639ae-8f6d-4911-b66a-adb5dd1289a2" xsi:nil="true"/>
    <FolderType xmlns="e32639ae-8f6d-4911-b66a-adb5dd1289a2" xsi:nil="true"/>
    <CultureName xmlns="e32639ae-8f6d-4911-b66a-adb5dd1289a2" xsi:nil="true"/>
    <Owner xmlns="e32639ae-8f6d-4911-b66a-adb5dd1289a2">
      <UserInfo>
        <DisplayName/>
        <AccountId xsi:nil="true"/>
        <AccountType/>
      </UserInfo>
    </Owner>
    <Distribution_Groups xmlns="e32639ae-8f6d-4911-b66a-adb5dd1289a2" xsi:nil="true"/>
    <TeamsChannelId xmlns="e32639ae-8f6d-4911-b66a-adb5dd1289a2" xsi:nil="true"/>
    <Invited_Students xmlns="e32639ae-8f6d-4911-b66a-adb5dd1289a2" xsi:nil="true"/>
    <IsNotebookLocked xmlns="e32639ae-8f6d-4911-b66a-adb5dd1289a2" xsi:nil="true"/>
    <Teachers xmlns="e32639ae-8f6d-4911-b66a-adb5dd1289a2">
      <UserInfo>
        <DisplayName/>
        <AccountId xsi:nil="true"/>
        <AccountType/>
      </UserInfo>
    </Teachers>
    <Students xmlns="e32639ae-8f6d-4911-b66a-adb5dd1289a2">
      <UserInfo>
        <DisplayName/>
        <AccountId xsi:nil="true"/>
        <AccountType/>
      </UserInfo>
    </Students>
    <Student_Groups xmlns="e32639ae-8f6d-4911-b66a-adb5dd1289a2">
      <UserInfo>
        <DisplayName/>
        <AccountId xsi:nil="true"/>
        <AccountType/>
      </UserInfo>
    </Student_Groups>
    <Math_Settings xmlns="e32639ae-8f6d-4911-b66a-adb5dd1289a2" xsi:nil="true"/>
    <Templates xmlns="e32639ae-8f6d-4911-b66a-adb5dd1289a2" xsi:nil="true"/>
    <DefaultSectionNames xmlns="e32639ae-8f6d-4911-b66a-adb5dd1289a2" xsi:nil="true"/>
    <Is_Collaboration_Space_Locked xmlns="e32639ae-8f6d-4911-b66a-adb5dd1289a2" xsi:nil="true"/>
    <AppVersion xmlns="e32639ae-8f6d-4911-b66a-adb5dd1289a2" xsi:nil="true"/>
    <Self_Registration_Enabled xmlns="e32639ae-8f6d-4911-b66a-adb5dd1289a2" xsi:nil="true"/>
    <Has_Teacher_Only_SectionGroup xmlns="e32639ae-8f6d-4911-b66a-adb5dd1289a2" xsi:nil="true"/>
    <LMS_Mappings xmlns="e32639ae-8f6d-4911-b66a-adb5dd1289a2" xsi:nil="true"/>
    <Invited_Teachers xmlns="e32639ae-8f6d-4911-b66a-adb5dd1289a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924B3105174D4393B4B07524D9BF6D" ma:contentTypeVersion="33" ma:contentTypeDescription="Een nieuw document maken." ma:contentTypeScope="" ma:versionID="0f9cb46751358dfbbec2278cdefc75ad">
  <xsd:schema xmlns:xsd="http://www.w3.org/2001/XMLSchema" xmlns:xs="http://www.w3.org/2001/XMLSchema" xmlns:p="http://schemas.microsoft.com/office/2006/metadata/properties" xmlns:ns3="7ebd262f-237c-4621-aee1-f21638b3eaa2" xmlns:ns4="e32639ae-8f6d-4911-b66a-adb5dd1289a2" targetNamespace="http://schemas.microsoft.com/office/2006/metadata/properties" ma:root="true" ma:fieldsID="7a3e05306c382ff70d28f8ea0e9fdc7f" ns3:_="" ns4:_="">
    <xsd:import namespace="7ebd262f-237c-4621-aee1-f21638b3eaa2"/>
    <xsd:import namespace="e32639ae-8f6d-4911-b66a-adb5dd1289a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Teachers" minOccurs="0"/>
                <xsd:element ref="ns4:Students" minOccurs="0"/>
                <xsd:element ref="ns4:Student_Groups" minOccurs="0"/>
                <xsd:element ref="ns4:Distribution_Groups" minOccurs="0"/>
                <xsd:element ref="ns4:LMS_Mapping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bd262f-237c-4621-aee1-f21638b3eaa2"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2639ae-8f6d-4911-b66a-adb5dd1289a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NotebookType" ma:index="19" nillable="true" ma:displayName="Notebook Type" ma:internalName="NotebookType">
      <xsd:simpleType>
        <xsd:restriction base="dms:Text"/>
      </xsd:simpleType>
    </xsd:element>
    <xsd:element name="FolderType" ma:index="20" nillable="true" ma:displayName="Folder Type" ma:internalName="FolderType">
      <xsd:simpleType>
        <xsd:restriction base="dms:Text"/>
      </xsd:simpleType>
    </xsd:element>
    <xsd:element name="CultureName" ma:index="21" nillable="true" ma:displayName="Culture Name" ma:internalName="CultureName">
      <xsd:simpleType>
        <xsd:restriction base="dms:Text"/>
      </xsd:simpleType>
    </xsd:element>
    <xsd:element name="AppVersion" ma:index="22" nillable="true" ma:displayName="App Version" ma:internalName="AppVersion">
      <xsd:simpleType>
        <xsd:restriction base="dms:Text"/>
      </xsd:simpleType>
    </xsd:element>
    <xsd:element name="TeamsChannelId" ma:index="23" nillable="true" ma:displayName="Teams Channel Id" ma:internalName="TeamsChannelId">
      <xsd:simpleType>
        <xsd:restriction base="dms:Text"/>
      </xsd:simpleType>
    </xsd:element>
    <xsd:element name="Owner" ma:index="24"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5" nillable="true" ma:displayName="Math Settings" ma:internalName="Math_Settings">
      <xsd:simpleType>
        <xsd:restriction base="dms:Text"/>
      </xsd:simpleType>
    </xsd:element>
    <xsd:element name="DefaultSectionNames" ma:index="26" nillable="true" ma:displayName="Default Section Names" ma:internalName="DefaultSectionNames">
      <xsd:simpleType>
        <xsd:restriction base="dms:Note">
          <xsd:maxLength value="255"/>
        </xsd:restriction>
      </xsd:simpleType>
    </xsd:element>
    <xsd:element name="Templates" ma:index="27" nillable="true" ma:displayName="Templates" ma:internalName="Templates">
      <xsd:simpleType>
        <xsd:restriction base="dms:Note">
          <xsd:maxLength value="255"/>
        </xsd:restriction>
      </xsd:simpleType>
    </xsd:element>
    <xsd:element name="Teachers" ma:index="2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1" nillable="true" ma:displayName="Distribution Groups" ma:internalName="Distribution_Groups">
      <xsd:simpleType>
        <xsd:restriction base="dms:Note">
          <xsd:maxLength value="255"/>
        </xsd:restriction>
      </xsd:simpleType>
    </xsd:element>
    <xsd:element name="LMS_Mappings" ma:index="32" nillable="true" ma:displayName="LMS Mappings" ma:internalName="LMS_Mappings">
      <xsd:simpleType>
        <xsd:restriction base="dms:Note">
          <xsd:maxLength value="255"/>
        </xsd:restriction>
      </xsd:simpleType>
    </xsd:element>
    <xsd:element name="Invited_Teachers" ma:index="33" nillable="true" ma:displayName="Invited Teachers" ma:internalName="Invited_Teachers">
      <xsd:simpleType>
        <xsd:restriction base="dms:Note">
          <xsd:maxLength value="255"/>
        </xsd:restriction>
      </xsd:simpleType>
    </xsd:element>
    <xsd:element name="Invited_Students" ma:index="34" nillable="true" ma:displayName="Invited Students" ma:internalName="Invited_Students">
      <xsd:simpleType>
        <xsd:restriction base="dms:Note">
          <xsd:maxLength value="255"/>
        </xsd:restriction>
      </xsd:simpleType>
    </xsd:element>
    <xsd:element name="Self_Registration_Enabled" ma:index="35" nillable="true" ma:displayName="Self Registration Enabled" ma:internalName="Self_Registration_Enabled">
      <xsd:simpleType>
        <xsd:restriction base="dms:Boolean"/>
      </xsd:simpleType>
    </xsd:element>
    <xsd:element name="Has_Teacher_Only_SectionGroup" ma:index="36" nillable="true" ma:displayName="Has Teacher Only SectionGroup" ma:internalName="Has_Teacher_Only_SectionGroup">
      <xsd:simpleType>
        <xsd:restriction base="dms:Boolean"/>
      </xsd:simpleType>
    </xsd:element>
    <xsd:element name="Is_Collaboration_Space_Locked" ma:index="37" nillable="true" ma:displayName="Is Collaboration Space Locked" ma:internalName="Is_Collaboration_Space_Locked">
      <xsd:simpleType>
        <xsd:restriction base="dms:Boolean"/>
      </xsd:simpleType>
    </xsd:element>
    <xsd:element name="IsNotebookLocked" ma:index="38" nillable="true" ma:displayName="Is Notebook Locked" ma:internalName="IsNotebookLocked">
      <xsd:simpleType>
        <xsd:restriction base="dms:Boolean"/>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B88A49-20F0-4A91-B4C7-991086FE0147}">
  <ds:schemaRefs>
    <ds:schemaRef ds:uri="7ebd262f-237c-4621-aee1-f21638b3eaa2"/>
    <ds:schemaRef ds:uri="http://purl.org/dc/terms/"/>
    <ds:schemaRef ds:uri="http://www.w3.org/XML/1998/namespace"/>
    <ds:schemaRef ds:uri="http://purl.org/dc/dcmitype/"/>
    <ds:schemaRef ds:uri="http://schemas.microsoft.com/office/2006/documentManagement/types"/>
    <ds:schemaRef ds:uri="http://schemas.microsoft.com/office/infopath/2007/PartnerControls"/>
    <ds:schemaRef ds:uri="e32639ae-8f6d-4911-b66a-adb5dd1289a2"/>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B4CE9B64-0974-48C2-825C-212ECEF2E313}">
  <ds:schemaRefs>
    <ds:schemaRef ds:uri="http://schemas.microsoft.com/sharepoint/v3/contenttype/forms"/>
  </ds:schemaRefs>
</ds:datastoreItem>
</file>

<file path=customXml/itemProps3.xml><?xml version="1.0" encoding="utf-8"?>
<ds:datastoreItem xmlns:ds="http://schemas.openxmlformats.org/officeDocument/2006/customXml" ds:itemID="{4095F445-A233-4EC9-90E7-CCA9C7FBC8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bd262f-237c-4621-aee1-f21638b3eaa2"/>
    <ds:schemaRef ds:uri="e32639ae-8f6d-4911-b66a-adb5dd1289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1780</TotalTime>
  <Words>10720</Words>
  <Application>Microsoft Office PowerPoint</Application>
  <PresentationFormat>Breedbeeld</PresentationFormat>
  <Paragraphs>841</Paragraphs>
  <Slides>81</Slides>
  <Notes>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81</vt:i4>
      </vt:variant>
    </vt:vector>
  </HeadingPairs>
  <TitlesOfParts>
    <vt:vector size="88" baseType="lpstr">
      <vt:lpstr>Arial</vt:lpstr>
      <vt:lpstr>Calibri</vt:lpstr>
      <vt:lpstr>Calibri Light</vt:lpstr>
      <vt:lpstr>Courier New</vt:lpstr>
      <vt:lpstr>Symbol</vt:lpstr>
      <vt:lpstr>Kantoorthema</vt:lpstr>
      <vt:lpstr>1_Kantoorthema</vt:lpstr>
      <vt:lpstr>Lucius Annaeus Seneca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mdh</dc:creator>
  <cp:lastModifiedBy>mdh</cp:lastModifiedBy>
  <cp:revision>44</cp:revision>
  <dcterms:created xsi:type="dcterms:W3CDTF">2021-08-26T17:28:24Z</dcterms:created>
  <dcterms:modified xsi:type="dcterms:W3CDTF">2022-04-13T12:28:48Z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0x01010065924B3105174D4393B4B07524D9BF6D</vt:lpwstr>
  </property>
</Properties>
</file>