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media/image16.jpg" ContentType="image/png"/>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300"/>
  </p:notesMasterIdLst>
  <p:sldIdLst>
    <p:sldId id="595" r:id="rId6"/>
    <p:sldId id="256" r:id="rId7"/>
    <p:sldId id="581" r:id="rId8"/>
    <p:sldId id="582" r:id="rId9"/>
    <p:sldId id="583" r:id="rId10"/>
    <p:sldId id="385" r:id="rId11"/>
    <p:sldId id="387" r:id="rId12"/>
    <p:sldId id="588" r:id="rId13"/>
    <p:sldId id="302" r:id="rId14"/>
    <p:sldId id="389" r:id="rId15"/>
    <p:sldId id="426" r:id="rId16"/>
    <p:sldId id="260" r:id="rId17"/>
    <p:sldId id="257" r:id="rId18"/>
    <p:sldId id="258" r:id="rId19"/>
    <p:sldId id="259" r:id="rId20"/>
    <p:sldId id="261" r:id="rId21"/>
    <p:sldId id="388" r:id="rId22"/>
    <p:sldId id="262" r:id="rId23"/>
    <p:sldId id="263" r:id="rId24"/>
    <p:sldId id="264" r:id="rId25"/>
    <p:sldId id="390" r:id="rId26"/>
    <p:sldId id="265" r:id="rId27"/>
    <p:sldId id="266" r:id="rId28"/>
    <p:sldId id="267" r:id="rId29"/>
    <p:sldId id="391" r:id="rId30"/>
    <p:sldId id="268" r:id="rId31"/>
    <p:sldId id="392" r:id="rId32"/>
    <p:sldId id="269" r:id="rId33"/>
    <p:sldId id="270" r:id="rId34"/>
    <p:sldId id="271" r:id="rId35"/>
    <p:sldId id="272" r:id="rId36"/>
    <p:sldId id="273" r:id="rId37"/>
    <p:sldId id="274" r:id="rId38"/>
    <p:sldId id="275" r:id="rId39"/>
    <p:sldId id="276" r:id="rId40"/>
    <p:sldId id="277" r:id="rId41"/>
    <p:sldId id="278" r:id="rId42"/>
    <p:sldId id="393" r:id="rId43"/>
    <p:sldId id="279" r:id="rId44"/>
    <p:sldId id="394" r:id="rId45"/>
    <p:sldId id="280" r:id="rId46"/>
    <p:sldId id="281" r:id="rId47"/>
    <p:sldId id="282" r:id="rId48"/>
    <p:sldId id="283" r:id="rId49"/>
    <p:sldId id="284" r:id="rId50"/>
    <p:sldId id="285" r:id="rId51"/>
    <p:sldId id="286" r:id="rId52"/>
    <p:sldId id="287" r:id="rId53"/>
    <p:sldId id="288" r:id="rId54"/>
    <p:sldId id="395" r:id="rId55"/>
    <p:sldId id="289" r:id="rId56"/>
    <p:sldId id="290" r:id="rId57"/>
    <p:sldId id="291" r:id="rId58"/>
    <p:sldId id="292" r:id="rId59"/>
    <p:sldId id="293" r:id="rId60"/>
    <p:sldId id="294" r:id="rId61"/>
    <p:sldId id="295" r:id="rId62"/>
    <p:sldId id="296" r:id="rId63"/>
    <p:sldId id="297" r:id="rId64"/>
    <p:sldId id="298" r:id="rId65"/>
    <p:sldId id="299" r:id="rId66"/>
    <p:sldId id="396" r:id="rId67"/>
    <p:sldId id="305" r:id="rId68"/>
    <p:sldId id="300" r:id="rId69"/>
    <p:sldId id="301" r:id="rId70"/>
    <p:sldId id="397" r:id="rId71"/>
    <p:sldId id="303" r:id="rId72"/>
    <p:sldId id="304" r:id="rId73"/>
    <p:sldId id="306" r:id="rId74"/>
    <p:sldId id="307" r:id="rId75"/>
    <p:sldId id="398" r:id="rId76"/>
    <p:sldId id="308" r:id="rId77"/>
    <p:sldId id="309" r:id="rId78"/>
    <p:sldId id="310" r:id="rId79"/>
    <p:sldId id="409" r:id="rId80"/>
    <p:sldId id="311" r:id="rId81"/>
    <p:sldId id="312" r:id="rId82"/>
    <p:sldId id="313" r:id="rId83"/>
    <p:sldId id="314" r:id="rId84"/>
    <p:sldId id="315" r:id="rId85"/>
    <p:sldId id="316" r:id="rId86"/>
    <p:sldId id="317" r:id="rId87"/>
    <p:sldId id="318" r:id="rId88"/>
    <p:sldId id="319" r:id="rId89"/>
    <p:sldId id="400" r:id="rId90"/>
    <p:sldId id="320" r:id="rId91"/>
    <p:sldId id="321" r:id="rId92"/>
    <p:sldId id="401" r:id="rId93"/>
    <p:sldId id="322" r:id="rId94"/>
    <p:sldId id="323" r:id="rId95"/>
    <p:sldId id="324" r:id="rId96"/>
    <p:sldId id="325" r:id="rId97"/>
    <p:sldId id="402" r:id="rId98"/>
    <p:sldId id="326" r:id="rId99"/>
    <p:sldId id="329" r:id="rId100"/>
    <p:sldId id="330" r:id="rId101"/>
    <p:sldId id="331" r:id="rId102"/>
    <p:sldId id="332" r:id="rId103"/>
    <p:sldId id="410" r:id="rId104"/>
    <p:sldId id="333" r:id="rId105"/>
    <p:sldId id="334" r:id="rId106"/>
    <p:sldId id="335" r:id="rId107"/>
    <p:sldId id="336" r:id="rId108"/>
    <p:sldId id="337" r:id="rId109"/>
    <p:sldId id="338" r:id="rId110"/>
    <p:sldId id="596" r:id="rId111"/>
    <p:sldId id="339" r:id="rId112"/>
    <p:sldId id="411" r:id="rId113"/>
    <p:sldId id="340" r:id="rId114"/>
    <p:sldId id="412" r:id="rId115"/>
    <p:sldId id="341" r:id="rId116"/>
    <p:sldId id="342" r:id="rId117"/>
    <p:sldId id="343" r:id="rId118"/>
    <p:sldId id="344" r:id="rId119"/>
    <p:sldId id="327" r:id="rId120"/>
    <p:sldId id="345" r:id="rId121"/>
    <p:sldId id="347" r:id="rId122"/>
    <p:sldId id="348" r:id="rId123"/>
    <p:sldId id="349" r:id="rId124"/>
    <p:sldId id="350" r:id="rId125"/>
    <p:sldId id="351" r:id="rId126"/>
    <p:sldId id="352" r:id="rId127"/>
    <p:sldId id="353" r:id="rId128"/>
    <p:sldId id="413" r:id="rId129"/>
    <p:sldId id="354" r:id="rId130"/>
    <p:sldId id="355" r:id="rId131"/>
    <p:sldId id="356" r:id="rId132"/>
    <p:sldId id="414" r:id="rId133"/>
    <p:sldId id="357" r:id="rId134"/>
    <p:sldId id="358" r:id="rId135"/>
    <p:sldId id="415" r:id="rId136"/>
    <p:sldId id="328" r:id="rId137"/>
    <p:sldId id="346" r:id="rId138"/>
    <p:sldId id="359" r:id="rId139"/>
    <p:sldId id="360" r:id="rId140"/>
    <p:sldId id="416" r:id="rId141"/>
    <p:sldId id="361" r:id="rId142"/>
    <p:sldId id="362" r:id="rId143"/>
    <p:sldId id="363" r:id="rId144"/>
    <p:sldId id="364" r:id="rId145"/>
    <p:sldId id="365" r:id="rId146"/>
    <p:sldId id="417" r:id="rId147"/>
    <p:sldId id="366" r:id="rId148"/>
    <p:sldId id="367" r:id="rId149"/>
    <p:sldId id="368" r:id="rId150"/>
    <p:sldId id="418" r:id="rId151"/>
    <p:sldId id="369" r:id="rId152"/>
    <p:sldId id="370" r:id="rId153"/>
    <p:sldId id="371" r:id="rId154"/>
    <p:sldId id="419" r:id="rId155"/>
    <p:sldId id="372" r:id="rId156"/>
    <p:sldId id="373" r:id="rId157"/>
    <p:sldId id="420" r:id="rId158"/>
    <p:sldId id="374" r:id="rId159"/>
    <p:sldId id="375" r:id="rId160"/>
    <p:sldId id="376" r:id="rId161"/>
    <p:sldId id="421" r:id="rId162"/>
    <p:sldId id="377" r:id="rId163"/>
    <p:sldId id="378" r:id="rId164"/>
    <p:sldId id="379" r:id="rId165"/>
    <p:sldId id="380" r:id="rId166"/>
    <p:sldId id="381" r:id="rId167"/>
    <p:sldId id="382" r:id="rId168"/>
    <p:sldId id="383" r:id="rId169"/>
    <p:sldId id="422" r:id="rId170"/>
    <p:sldId id="384" r:id="rId171"/>
    <p:sldId id="423" r:id="rId172"/>
    <p:sldId id="427" r:id="rId173"/>
    <p:sldId id="587" r:id="rId174"/>
    <p:sldId id="428" r:id="rId175"/>
    <p:sldId id="429" r:id="rId176"/>
    <p:sldId id="430" r:id="rId177"/>
    <p:sldId id="431" r:id="rId178"/>
    <p:sldId id="432" r:id="rId179"/>
    <p:sldId id="433" r:id="rId180"/>
    <p:sldId id="435" r:id="rId181"/>
    <p:sldId id="436" r:id="rId182"/>
    <p:sldId id="437" r:id="rId183"/>
    <p:sldId id="439" r:id="rId184"/>
    <p:sldId id="441" r:id="rId185"/>
    <p:sldId id="442" r:id="rId186"/>
    <p:sldId id="443" r:id="rId187"/>
    <p:sldId id="444" r:id="rId188"/>
    <p:sldId id="445" r:id="rId189"/>
    <p:sldId id="446" r:id="rId190"/>
    <p:sldId id="447" r:id="rId191"/>
    <p:sldId id="448" r:id="rId192"/>
    <p:sldId id="449" r:id="rId193"/>
    <p:sldId id="450" r:id="rId194"/>
    <p:sldId id="452" r:id="rId195"/>
    <p:sldId id="589" r:id="rId196"/>
    <p:sldId id="455" r:id="rId197"/>
    <p:sldId id="456" r:id="rId198"/>
    <p:sldId id="457" r:id="rId199"/>
    <p:sldId id="458" r:id="rId200"/>
    <p:sldId id="459" r:id="rId201"/>
    <p:sldId id="460" r:id="rId202"/>
    <p:sldId id="461" r:id="rId203"/>
    <p:sldId id="462" r:id="rId204"/>
    <p:sldId id="464" r:id="rId205"/>
    <p:sldId id="465" r:id="rId206"/>
    <p:sldId id="466" r:id="rId207"/>
    <p:sldId id="467" r:id="rId208"/>
    <p:sldId id="468" r:id="rId209"/>
    <p:sldId id="469" r:id="rId210"/>
    <p:sldId id="470" r:id="rId211"/>
    <p:sldId id="471" r:id="rId212"/>
    <p:sldId id="472" r:id="rId213"/>
    <p:sldId id="473" r:id="rId214"/>
    <p:sldId id="474" r:id="rId215"/>
    <p:sldId id="590" r:id="rId216"/>
    <p:sldId id="477" r:id="rId217"/>
    <p:sldId id="478" r:id="rId218"/>
    <p:sldId id="480" r:id="rId219"/>
    <p:sldId id="481" r:id="rId220"/>
    <p:sldId id="482" r:id="rId221"/>
    <p:sldId id="483" r:id="rId222"/>
    <p:sldId id="485" r:id="rId223"/>
    <p:sldId id="486" r:id="rId224"/>
    <p:sldId id="487" r:id="rId225"/>
    <p:sldId id="489" r:id="rId226"/>
    <p:sldId id="490" r:id="rId227"/>
    <p:sldId id="491" r:id="rId228"/>
    <p:sldId id="492" r:id="rId229"/>
    <p:sldId id="493" r:id="rId230"/>
    <p:sldId id="494" r:id="rId231"/>
    <p:sldId id="495" r:id="rId232"/>
    <p:sldId id="496" r:id="rId233"/>
    <p:sldId id="497" r:id="rId234"/>
    <p:sldId id="499" r:id="rId235"/>
    <p:sldId id="500" r:id="rId236"/>
    <p:sldId id="502" r:id="rId237"/>
    <p:sldId id="503" r:id="rId238"/>
    <p:sldId id="504" r:id="rId239"/>
    <p:sldId id="505" r:id="rId240"/>
    <p:sldId id="591" r:id="rId241"/>
    <p:sldId id="508" r:id="rId242"/>
    <p:sldId id="509" r:id="rId243"/>
    <p:sldId id="510" r:id="rId244"/>
    <p:sldId id="511" r:id="rId245"/>
    <p:sldId id="515" r:id="rId246"/>
    <p:sldId id="516" r:id="rId247"/>
    <p:sldId id="517" r:id="rId248"/>
    <p:sldId id="518" r:id="rId249"/>
    <p:sldId id="519" r:id="rId250"/>
    <p:sldId id="520" r:id="rId251"/>
    <p:sldId id="521" r:id="rId252"/>
    <p:sldId id="523" r:id="rId253"/>
    <p:sldId id="525" r:id="rId254"/>
    <p:sldId id="526" r:id="rId255"/>
    <p:sldId id="527" r:id="rId256"/>
    <p:sldId id="528" r:id="rId257"/>
    <p:sldId id="592" r:id="rId258"/>
    <p:sldId id="530" r:id="rId259"/>
    <p:sldId id="531" r:id="rId260"/>
    <p:sldId id="532" r:id="rId261"/>
    <p:sldId id="533" r:id="rId262"/>
    <p:sldId id="534" r:id="rId263"/>
    <p:sldId id="535" r:id="rId264"/>
    <p:sldId id="536" r:id="rId265"/>
    <p:sldId id="537" r:id="rId266"/>
    <p:sldId id="539" r:id="rId267"/>
    <p:sldId id="540" r:id="rId268"/>
    <p:sldId id="541" r:id="rId269"/>
    <p:sldId id="543" r:id="rId270"/>
    <p:sldId id="544" r:id="rId271"/>
    <p:sldId id="593" r:id="rId272"/>
    <p:sldId id="547" r:id="rId273"/>
    <p:sldId id="548" r:id="rId274"/>
    <p:sldId id="549" r:id="rId275"/>
    <p:sldId id="551" r:id="rId276"/>
    <p:sldId id="552" r:id="rId277"/>
    <p:sldId id="553" r:id="rId278"/>
    <p:sldId id="554" r:id="rId279"/>
    <p:sldId id="555" r:id="rId280"/>
    <p:sldId id="557" r:id="rId281"/>
    <p:sldId id="558" r:id="rId282"/>
    <p:sldId id="559" r:id="rId283"/>
    <p:sldId id="561" r:id="rId284"/>
    <p:sldId id="562" r:id="rId285"/>
    <p:sldId id="563" r:id="rId286"/>
    <p:sldId id="565" r:id="rId287"/>
    <p:sldId id="566" r:id="rId288"/>
    <p:sldId id="568" r:id="rId289"/>
    <p:sldId id="569" r:id="rId290"/>
    <p:sldId id="570" r:id="rId291"/>
    <p:sldId id="572" r:id="rId292"/>
    <p:sldId id="573" r:id="rId293"/>
    <p:sldId id="574" r:id="rId294"/>
    <p:sldId id="575" r:id="rId295"/>
    <p:sldId id="576" r:id="rId296"/>
    <p:sldId id="577" r:id="rId297"/>
    <p:sldId id="578" r:id="rId298"/>
    <p:sldId id="580" r:id="rId299"/>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CCCB"/>
    <a:srgbClr val="CC9900"/>
    <a:srgbClr val="C00000"/>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1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99" Type="http://schemas.openxmlformats.org/officeDocument/2006/relationships/slide" Target="slides/slide294.xml"/><Relationship Id="rId21" Type="http://schemas.openxmlformats.org/officeDocument/2006/relationships/slide" Target="slides/slide16.xml"/><Relationship Id="rId63" Type="http://schemas.openxmlformats.org/officeDocument/2006/relationships/slide" Target="slides/slide58.xml"/><Relationship Id="rId159" Type="http://schemas.openxmlformats.org/officeDocument/2006/relationships/slide" Target="slides/slide154.xml"/><Relationship Id="rId170" Type="http://schemas.openxmlformats.org/officeDocument/2006/relationships/slide" Target="slides/slide165.xml"/><Relationship Id="rId226" Type="http://schemas.openxmlformats.org/officeDocument/2006/relationships/slide" Target="slides/slide221.xml"/><Relationship Id="rId268" Type="http://schemas.openxmlformats.org/officeDocument/2006/relationships/slide" Target="slides/slide263.xml"/><Relationship Id="rId32" Type="http://schemas.openxmlformats.org/officeDocument/2006/relationships/slide" Target="slides/slide27.xml"/><Relationship Id="rId74" Type="http://schemas.openxmlformats.org/officeDocument/2006/relationships/slide" Target="slides/slide69.xml"/><Relationship Id="rId128" Type="http://schemas.openxmlformats.org/officeDocument/2006/relationships/slide" Target="slides/slide123.xml"/><Relationship Id="rId5" Type="http://schemas.openxmlformats.org/officeDocument/2006/relationships/slideMaster" Target="slideMasters/slideMaster2.xml"/><Relationship Id="rId181" Type="http://schemas.openxmlformats.org/officeDocument/2006/relationships/slide" Target="slides/slide176.xml"/><Relationship Id="rId237" Type="http://schemas.openxmlformats.org/officeDocument/2006/relationships/slide" Target="slides/slide232.xml"/><Relationship Id="rId279" Type="http://schemas.openxmlformats.org/officeDocument/2006/relationships/slide" Target="slides/slide274.xml"/><Relationship Id="rId43" Type="http://schemas.openxmlformats.org/officeDocument/2006/relationships/slide" Target="slides/slide38.xml"/><Relationship Id="rId139" Type="http://schemas.openxmlformats.org/officeDocument/2006/relationships/slide" Target="slides/slide134.xml"/><Relationship Id="rId290" Type="http://schemas.openxmlformats.org/officeDocument/2006/relationships/slide" Target="slides/slide285.xml"/><Relationship Id="rId304" Type="http://schemas.openxmlformats.org/officeDocument/2006/relationships/tableStyles" Target="tableStyles.xml"/><Relationship Id="rId85" Type="http://schemas.openxmlformats.org/officeDocument/2006/relationships/slide" Target="slides/slide80.xml"/><Relationship Id="rId150" Type="http://schemas.openxmlformats.org/officeDocument/2006/relationships/slide" Target="slides/slide145.xml"/><Relationship Id="rId192" Type="http://schemas.openxmlformats.org/officeDocument/2006/relationships/slide" Target="slides/slide187.xml"/><Relationship Id="rId206" Type="http://schemas.openxmlformats.org/officeDocument/2006/relationships/slide" Target="slides/slide201.xml"/><Relationship Id="rId248" Type="http://schemas.openxmlformats.org/officeDocument/2006/relationships/slide" Target="slides/slide243.xml"/><Relationship Id="rId12" Type="http://schemas.openxmlformats.org/officeDocument/2006/relationships/slide" Target="slides/slide7.xml"/><Relationship Id="rId108" Type="http://schemas.openxmlformats.org/officeDocument/2006/relationships/slide" Target="slides/slide103.xml"/><Relationship Id="rId54" Type="http://schemas.openxmlformats.org/officeDocument/2006/relationships/slide" Target="slides/slide49.xml"/><Relationship Id="rId96" Type="http://schemas.openxmlformats.org/officeDocument/2006/relationships/slide" Target="slides/slide91.xml"/><Relationship Id="rId161" Type="http://schemas.openxmlformats.org/officeDocument/2006/relationships/slide" Target="slides/slide156.xml"/><Relationship Id="rId217" Type="http://schemas.openxmlformats.org/officeDocument/2006/relationships/slide" Target="slides/slide212.xml"/><Relationship Id="rId6" Type="http://schemas.openxmlformats.org/officeDocument/2006/relationships/slide" Target="slides/slide1.xml"/><Relationship Id="rId238" Type="http://schemas.openxmlformats.org/officeDocument/2006/relationships/slide" Target="slides/slide233.xml"/><Relationship Id="rId259" Type="http://schemas.openxmlformats.org/officeDocument/2006/relationships/slide" Target="slides/slide254.xml"/><Relationship Id="rId23" Type="http://schemas.openxmlformats.org/officeDocument/2006/relationships/slide" Target="slides/slide18.xml"/><Relationship Id="rId119" Type="http://schemas.openxmlformats.org/officeDocument/2006/relationships/slide" Target="slides/slide114.xml"/><Relationship Id="rId270" Type="http://schemas.openxmlformats.org/officeDocument/2006/relationships/slide" Target="slides/slide265.xml"/><Relationship Id="rId291" Type="http://schemas.openxmlformats.org/officeDocument/2006/relationships/slide" Target="slides/slide286.xml"/><Relationship Id="rId44" Type="http://schemas.openxmlformats.org/officeDocument/2006/relationships/slide" Target="slides/slide39.xml"/><Relationship Id="rId65" Type="http://schemas.openxmlformats.org/officeDocument/2006/relationships/slide" Target="slides/slide60.xml"/><Relationship Id="rId86" Type="http://schemas.openxmlformats.org/officeDocument/2006/relationships/slide" Target="slides/slide81.xml"/><Relationship Id="rId130" Type="http://schemas.openxmlformats.org/officeDocument/2006/relationships/slide" Target="slides/slide125.xml"/><Relationship Id="rId151" Type="http://schemas.openxmlformats.org/officeDocument/2006/relationships/slide" Target="slides/slide146.xml"/><Relationship Id="rId172" Type="http://schemas.openxmlformats.org/officeDocument/2006/relationships/slide" Target="slides/slide167.xml"/><Relationship Id="rId193" Type="http://schemas.openxmlformats.org/officeDocument/2006/relationships/slide" Target="slides/slide188.xml"/><Relationship Id="rId207" Type="http://schemas.openxmlformats.org/officeDocument/2006/relationships/slide" Target="slides/slide202.xml"/><Relationship Id="rId228" Type="http://schemas.openxmlformats.org/officeDocument/2006/relationships/slide" Target="slides/slide223.xml"/><Relationship Id="rId249" Type="http://schemas.openxmlformats.org/officeDocument/2006/relationships/slide" Target="slides/slide244.xml"/><Relationship Id="rId13" Type="http://schemas.openxmlformats.org/officeDocument/2006/relationships/slide" Target="slides/slide8.xml"/><Relationship Id="rId109" Type="http://schemas.openxmlformats.org/officeDocument/2006/relationships/slide" Target="slides/slide104.xml"/><Relationship Id="rId260" Type="http://schemas.openxmlformats.org/officeDocument/2006/relationships/slide" Target="slides/slide255.xml"/><Relationship Id="rId281" Type="http://schemas.openxmlformats.org/officeDocument/2006/relationships/slide" Target="slides/slide276.xml"/><Relationship Id="rId34" Type="http://schemas.openxmlformats.org/officeDocument/2006/relationships/slide" Target="slides/slide29.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20" Type="http://schemas.openxmlformats.org/officeDocument/2006/relationships/slide" Target="slides/slide115.xml"/><Relationship Id="rId141" Type="http://schemas.openxmlformats.org/officeDocument/2006/relationships/slide" Target="slides/slide136.xml"/><Relationship Id="rId7" Type="http://schemas.openxmlformats.org/officeDocument/2006/relationships/slide" Target="slides/slide2.xml"/><Relationship Id="rId162" Type="http://schemas.openxmlformats.org/officeDocument/2006/relationships/slide" Target="slides/slide157.xml"/><Relationship Id="rId183" Type="http://schemas.openxmlformats.org/officeDocument/2006/relationships/slide" Target="slides/slide178.xml"/><Relationship Id="rId218" Type="http://schemas.openxmlformats.org/officeDocument/2006/relationships/slide" Target="slides/slide213.xml"/><Relationship Id="rId239" Type="http://schemas.openxmlformats.org/officeDocument/2006/relationships/slide" Target="slides/slide234.xml"/><Relationship Id="rId250" Type="http://schemas.openxmlformats.org/officeDocument/2006/relationships/slide" Target="slides/slide245.xml"/><Relationship Id="rId271" Type="http://schemas.openxmlformats.org/officeDocument/2006/relationships/slide" Target="slides/slide266.xml"/><Relationship Id="rId292" Type="http://schemas.openxmlformats.org/officeDocument/2006/relationships/slide" Target="slides/slide287.xml"/><Relationship Id="rId24" Type="http://schemas.openxmlformats.org/officeDocument/2006/relationships/slide" Target="slides/slide19.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31" Type="http://schemas.openxmlformats.org/officeDocument/2006/relationships/slide" Target="slides/slide126.xml"/><Relationship Id="rId152" Type="http://schemas.openxmlformats.org/officeDocument/2006/relationships/slide" Target="slides/slide147.xml"/><Relationship Id="rId173" Type="http://schemas.openxmlformats.org/officeDocument/2006/relationships/slide" Target="slides/slide168.xml"/><Relationship Id="rId194" Type="http://schemas.openxmlformats.org/officeDocument/2006/relationships/slide" Target="slides/slide189.xml"/><Relationship Id="rId208" Type="http://schemas.openxmlformats.org/officeDocument/2006/relationships/slide" Target="slides/slide203.xml"/><Relationship Id="rId229" Type="http://schemas.openxmlformats.org/officeDocument/2006/relationships/slide" Target="slides/slide224.xml"/><Relationship Id="rId240" Type="http://schemas.openxmlformats.org/officeDocument/2006/relationships/slide" Target="slides/slide235.xml"/><Relationship Id="rId261" Type="http://schemas.openxmlformats.org/officeDocument/2006/relationships/slide" Target="slides/slide256.xml"/><Relationship Id="rId14" Type="http://schemas.openxmlformats.org/officeDocument/2006/relationships/slide" Target="slides/slide9.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282" Type="http://schemas.openxmlformats.org/officeDocument/2006/relationships/slide" Target="slides/slide277.xml"/><Relationship Id="rId8" Type="http://schemas.openxmlformats.org/officeDocument/2006/relationships/slide" Target="slides/slide3.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slide" Target="slides/slide179.xml"/><Relationship Id="rId219" Type="http://schemas.openxmlformats.org/officeDocument/2006/relationships/slide" Target="slides/slide214.xml"/><Relationship Id="rId230" Type="http://schemas.openxmlformats.org/officeDocument/2006/relationships/slide" Target="slides/slide225.xml"/><Relationship Id="rId251" Type="http://schemas.openxmlformats.org/officeDocument/2006/relationships/slide" Target="slides/slide246.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72" Type="http://schemas.openxmlformats.org/officeDocument/2006/relationships/slide" Target="slides/slide267.xml"/><Relationship Id="rId293" Type="http://schemas.openxmlformats.org/officeDocument/2006/relationships/slide" Target="slides/slide28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95" Type="http://schemas.openxmlformats.org/officeDocument/2006/relationships/slide" Target="slides/slide190.xml"/><Relationship Id="rId209" Type="http://schemas.openxmlformats.org/officeDocument/2006/relationships/slide" Target="slides/slide204.xml"/><Relationship Id="rId220" Type="http://schemas.openxmlformats.org/officeDocument/2006/relationships/slide" Target="slides/slide215.xml"/><Relationship Id="rId241" Type="http://schemas.openxmlformats.org/officeDocument/2006/relationships/slide" Target="slides/slide23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262" Type="http://schemas.openxmlformats.org/officeDocument/2006/relationships/slide" Target="slides/slide257.xml"/><Relationship Id="rId283" Type="http://schemas.openxmlformats.org/officeDocument/2006/relationships/slide" Target="slides/slide278.xml"/><Relationship Id="rId78" Type="http://schemas.openxmlformats.org/officeDocument/2006/relationships/slide" Target="slides/slide73.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64" Type="http://schemas.openxmlformats.org/officeDocument/2006/relationships/slide" Target="slides/slide159.xml"/><Relationship Id="rId185" Type="http://schemas.openxmlformats.org/officeDocument/2006/relationships/slide" Target="slides/slide180.xml"/><Relationship Id="rId9" Type="http://schemas.openxmlformats.org/officeDocument/2006/relationships/slide" Target="slides/slide4.xml"/><Relationship Id="rId210" Type="http://schemas.openxmlformats.org/officeDocument/2006/relationships/slide" Target="slides/slide205.xml"/><Relationship Id="rId26" Type="http://schemas.openxmlformats.org/officeDocument/2006/relationships/slide" Target="slides/slide21.xml"/><Relationship Id="rId231" Type="http://schemas.openxmlformats.org/officeDocument/2006/relationships/slide" Target="slides/slide226.xml"/><Relationship Id="rId252" Type="http://schemas.openxmlformats.org/officeDocument/2006/relationships/slide" Target="slides/slide247.xml"/><Relationship Id="rId273" Type="http://schemas.openxmlformats.org/officeDocument/2006/relationships/slide" Target="slides/slide268.xml"/><Relationship Id="rId294" Type="http://schemas.openxmlformats.org/officeDocument/2006/relationships/slide" Target="slides/slide289.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196" Type="http://schemas.openxmlformats.org/officeDocument/2006/relationships/slide" Target="slides/slide191.xml"/><Relationship Id="rId200" Type="http://schemas.openxmlformats.org/officeDocument/2006/relationships/slide" Target="slides/slide195.xml"/><Relationship Id="rId16" Type="http://schemas.openxmlformats.org/officeDocument/2006/relationships/slide" Target="slides/slide11.xml"/><Relationship Id="rId221" Type="http://schemas.openxmlformats.org/officeDocument/2006/relationships/slide" Target="slides/slide216.xml"/><Relationship Id="rId242" Type="http://schemas.openxmlformats.org/officeDocument/2006/relationships/slide" Target="slides/slide237.xml"/><Relationship Id="rId263" Type="http://schemas.openxmlformats.org/officeDocument/2006/relationships/slide" Target="slides/slide258.xml"/><Relationship Id="rId284" Type="http://schemas.openxmlformats.org/officeDocument/2006/relationships/slide" Target="slides/slide279.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slide" Target="slides/slide160.xml"/><Relationship Id="rId186" Type="http://schemas.openxmlformats.org/officeDocument/2006/relationships/slide" Target="slides/slide181.xml"/><Relationship Id="rId211" Type="http://schemas.openxmlformats.org/officeDocument/2006/relationships/slide" Target="slides/slide206.xml"/><Relationship Id="rId232" Type="http://schemas.openxmlformats.org/officeDocument/2006/relationships/slide" Target="slides/slide227.xml"/><Relationship Id="rId253" Type="http://schemas.openxmlformats.org/officeDocument/2006/relationships/slide" Target="slides/slide248.xml"/><Relationship Id="rId274" Type="http://schemas.openxmlformats.org/officeDocument/2006/relationships/slide" Target="slides/slide269.xml"/><Relationship Id="rId295" Type="http://schemas.openxmlformats.org/officeDocument/2006/relationships/slide" Target="slides/slide290.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 Id="rId176" Type="http://schemas.openxmlformats.org/officeDocument/2006/relationships/slide" Target="slides/slide171.xml"/><Relationship Id="rId197" Type="http://schemas.openxmlformats.org/officeDocument/2006/relationships/slide" Target="slides/slide192.xml"/><Relationship Id="rId201" Type="http://schemas.openxmlformats.org/officeDocument/2006/relationships/slide" Target="slides/slide196.xml"/><Relationship Id="rId222" Type="http://schemas.openxmlformats.org/officeDocument/2006/relationships/slide" Target="slides/slide217.xml"/><Relationship Id="rId243" Type="http://schemas.openxmlformats.org/officeDocument/2006/relationships/slide" Target="slides/slide238.xml"/><Relationship Id="rId264" Type="http://schemas.openxmlformats.org/officeDocument/2006/relationships/slide" Target="slides/slide259.xml"/><Relationship Id="rId285" Type="http://schemas.openxmlformats.org/officeDocument/2006/relationships/slide" Target="slides/slide280.xml"/><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 Id="rId70" Type="http://schemas.openxmlformats.org/officeDocument/2006/relationships/slide" Target="slides/slide65.xml"/><Relationship Id="rId91" Type="http://schemas.openxmlformats.org/officeDocument/2006/relationships/slide" Target="slides/slide86.xml"/><Relationship Id="rId145" Type="http://schemas.openxmlformats.org/officeDocument/2006/relationships/slide" Target="slides/slide140.xml"/><Relationship Id="rId166" Type="http://schemas.openxmlformats.org/officeDocument/2006/relationships/slide" Target="slides/slide161.xml"/><Relationship Id="rId187" Type="http://schemas.openxmlformats.org/officeDocument/2006/relationships/slide" Target="slides/slide182.xml"/><Relationship Id="rId1" Type="http://schemas.openxmlformats.org/officeDocument/2006/relationships/customXml" Target="../customXml/item1.xml"/><Relationship Id="rId212" Type="http://schemas.openxmlformats.org/officeDocument/2006/relationships/slide" Target="slides/slide207.xml"/><Relationship Id="rId233" Type="http://schemas.openxmlformats.org/officeDocument/2006/relationships/slide" Target="slides/slide228.xml"/><Relationship Id="rId254" Type="http://schemas.openxmlformats.org/officeDocument/2006/relationships/slide" Target="slides/slide249.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275" Type="http://schemas.openxmlformats.org/officeDocument/2006/relationships/slide" Target="slides/slide270.xml"/><Relationship Id="rId296" Type="http://schemas.openxmlformats.org/officeDocument/2006/relationships/slide" Target="slides/slide291.xml"/><Relationship Id="rId300" Type="http://schemas.openxmlformats.org/officeDocument/2006/relationships/notesMaster" Target="notesMasters/notesMaster1.xml"/><Relationship Id="rId60" Type="http://schemas.openxmlformats.org/officeDocument/2006/relationships/slide" Target="slides/slide55.xml"/><Relationship Id="rId81" Type="http://schemas.openxmlformats.org/officeDocument/2006/relationships/slide" Target="slides/slide76.xml"/><Relationship Id="rId135" Type="http://schemas.openxmlformats.org/officeDocument/2006/relationships/slide" Target="slides/slide130.xml"/><Relationship Id="rId156" Type="http://schemas.openxmlformats.org/officeDocument/2006/relationships/slide" Target="slides/slide151.xml"/><Relationship Id="rId177" Type="http://schemas.openxmlformats.org/officeDocument/2006/relationships/slide" Target="slides/slide172.xml"/><Relationship Id="rId198" Type="http://schemas.openxmlformats.org/officeDocument/2006/relationships/slide" Target="slides/slide193.xml"/><Relationship Id="rId202" Type="http://schemas.openxmlformats.org/officeDocument/2006/relationships/slide" Target="slides/slide197.xml"/><Relationship Id="rId223" Type="http://schemas.openxmlformats.org/officeDocument/2006/relationships/slide" Target="slides/slide218.xml"/><Relationship Id="rId244" Type="http://schemas.openxmlformats.org/officeDocument/2006/relationships/slide" Target="slides/slide239.xml"/><Relationship Id="rId18" Type="http://schemas.openxmlformats.org/officeDocument/2006/relationships/slide" Target="slides/slide13.xml"/><Relationship Id="rId39" Type="http://schemas.openxmlformats.org/officeDocument/2006/relationships/slide" Target="slides/slide34.xml"/><Relationship Id="rId265" Type="http://schemas.openxmlformats.org/officeDocument/2006/relationships/slide" Target="slides/slide260.xml"/><Relationship Id="rId286" Type="http://schemas.openxmlformats.org/officeDocument/2006/relationships/slide" Target="slides/slide281.xml"/><Relationship Id="rId50" Type="http://schemas.openxmlformats.org/officeDocument/2006/relationships/slide" Target="slides/slide45.xml"/><Relationship Id="rId104" Type="http://schemas.openxmlformats.org/officeDocument/2006/relationships/slide" Target="slides/slide99.xml"/><Relationship Id="rId125" Type="http://schemas.openxmlformats.org/officeDocument/2006/relationships/slide" Target="slides/slide120.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slide" Target="slides/slide183.xml"/><Relationship Id="rId71" Type="http://schemas.openxmlformats.org/officeDocument/2006/relationships/slide" Target="slides/slide66.xml"/><Relationship Id="rId92" Type="http://schemas.openxmlformats.org/officeDocument/2006/relationships/slide" Target="slides/slide87.xml"/><Relationship Id="rId213" Type="http://schemas.openxmlformats.org/officeDocument/2006/relationships/slide" Target="slides/slide208.xml"/><Relationship Id="rId234" Type="http://schemas.openxmlformats.org/officeDocument/2006/relationships/slide" Target="slides/slide229.xml"/><Relationship Id="rId2" Type="http://schemas.openxmlformats.org/officeDocument/2006/relationships/customXml" Target="../customXml/item2.xml"/><Relationship Id="rId29" Type="http://schemas.openxmlformats.org/officeDocument/2006/relationships/slide" Target="slides/slide24.xml"/><Relationship Id="rId255" Type="http://schemas.openxmlformats.org/officeDocument/2006/relationships/slide" Target="slides/slide250.xml"/><Relationship Id="rId276" Type="http://schemas.openxmlformats.org/officeDocument/2006/relationships/slide" Target="slides/slide271.xml"/><Relationship Id="rId297" Type="http://schemas.openxmlformats.org/officeDocument/2006/relationships/slide" Target="slides/slide292.xml"/><Relationship Id="rId40" Type="http://schemas.openxmlformats.org/officeDocument/2006/relationships/slide" Target="slides/slide35.xml"/><Relationship Id="rId115" Type="http://schemas.openxmlformats.org/officeDocument/2006/relationships/slide" Target="slides/slide110.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301" Type="http://schemas.openxmlformats.org/officeDocument/2006/relationships/presProps" Target="presProps.xml"/><Relationship Id="rId61" Type="http://schemas.openxmlformats.org/officeDocument/2006/relationships/slide" Target="slides/slide56.xml"/><Relationship Id="rId82" Type="http://schemas.openxmlformats.org/officeDocument/2006/relationships/slide" Target="slides/slide77.xml"/><Relationship Id="rId199" Type="http://schemas.openxmlformats.org/officeDocument/2006/relationships/slide" Target="slides/slide194.xml"/><Relationship Id="rId203" Type="http://schemas.openxmlformats.org/officeDocument/2006/relationships/slide" Target="slides/slide198.xml"/><Relationship Id="rId19" Type="http://schemas.openxmlformats.org/officeDocument/2006/relationships/slide" Target="slides/slide14.xml"/><Relationship Id="rId224" Type="http://schemas.openxmlformats.org/officeDocument/2006/relationships/slide" Target="slides/slide219.xml"/><Relationship Id="rId245" Type="http://schemas.openxmlformats.org/officeDocument/2006/relationships/slide" Target="slides/slide240.xml"/><Relationship Id="rId266" Type="http://schemas.openxmlformats.org/officeDocument/2006/relationships/slide" Target="slides/slide261.xml"/><Relationship Id="rId287" Type="http://schemas.openxmlformats.org/officeDocument/2006/relationships/slide" Target="slides/slide282.xml"/><Relationship Id="rId30" Type="http://schemas.openxmlformats.org/officeDocument/2006/relationships/slide" Target="slides/slide2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189" Type="http://schemas.openxmlformats.org/officeDocument/2006/relationships/slide" Target="slides/slide184.xml"/><Relationship Id="rId3" Type="http://schemas.openxmlformats.org/officeDocument/2006/relationships/customXml" Target="../customXml/item3.xml"/><Relationship Id="rId214" Type="http://schemas.openxmlformats.org/officeDocument/2006/relationships/slide" Target="slides/slide209.xml"/><Relationship Id="rId235" Type="http://schemas.openxmlformats.org/officeDocument/2006/relationships/slide" Target="slides/slide230.xml"/><Relationship Id="rId256" Type="http://schemas.openxmlformats.org/officeDocument/2006/relationships/slide" Target="slides/slide251.xml"/><Relationship Id="rId277" Type="http://schemas.openxmlformats.org/officeDocument/2006/relationships/slide" Target="slides/slide272.xml"/><Relationship Id="rId298" Type="http://schemas.openxmlformats.org/officeDocument/2006/relationships/slide" Target="slides/slide293.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302"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179" Type="http://schemas.openxmlformats.org/officeDocument/2006/relationships/slide" Target="slides/slide174.xml"/><Relationship Id="rId190" Type="http://schemas.openxmlformats.org/officeDocument/2006/relationships/slide" Target="slides/slide185.xml"/><Relationship Id="rId204" Type="http://schemas.openxmlformats.org/officeDocument/2006/relationships/slide" Target="slides/slide199.xml"/><Relationship Id="rId225" Type="http://schemas.openxmlformats.org/officeDocument/2006/relationships/slide" Target="slides/slide220.xml"/><Relationship Id="rId246" Type="http://schemas.openxmlformats.org/officeDocument/2006/relationships/slide" Target="slides/slide241.xml"/><Relationship Id="rId267" Type="http://schemas.openxmlformats.org/officeDocument/2006/relationships/slide" Target="slides/slide262.xml"/><Relationship Id="rId288" Type="http://schemas.openxmlformats.org/officeDocument/2006/relationships/slide" Target="slides/slide283.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94" Type="http://schemas.openxmlformats.org/officeDocument/2006/relationships/slide" Target="slides/slide89.xml"/><Relationship Id="rId148" Type="http://schemas.openxmlformats.org/officeDocument/2006/relationships/slide" Target="slides/slide143.xml"/><Relationship Id="rId169" Type="http://schemas.openxmlformats.org/officeDocument/2006/relationships/slide" Target="slides/slide164.xml"/><Relationship Id="rId4" Type="http://schemas.openxmlformats.org/officeDocument/2006/relationships/slideMaster" Target="slideMasters/slideMaster1.xml"/><Relationship Id="rId180" Type="http://schemas.openxmlformats.org/officeDocument/2006/relationships/slide" Target="slides/slide175.xml"/><Relationship Id="rId215" Type="http://schemas.openxmlformats.org/officeDocument/2006/relationships/slide" Target="slides/slide210.xml"/><Relationship Id="rId236" Type="http://schemas.openxmlformats.org/officeDocument/2006/relationships/slide" Target="slides/slide231.xml"/><Relationship Id="rId257" Type="http://schemas.openxmlformats.org/officeDocument/2006/relationships/slide" Target="slides/slide252.xml"/><Relationship Id="rId278" Type="http://schemas.openxmlformats.org/officeDocument/2006/relationships/slide" Target="slides/slide273.xml"/><Relationship Id="rId303" Type="http://schemas.openxmlformats.org/officeDocument/2006/relationships/theme" Target="theme/theme1.xml"/><Relationship Id="rId42" Type="http://schemas.openxmlformats.org/officeDocument/2006/relationships/slide" Target="slides/slide37.xml"/><Relationship Id="rId84" Type="http://schemas.openxmlformats.org/officeDocument/2006/relationships/slide" Target="slides/slide79.xml"/><Relationship Id="rId138" Type="http://schemas.openxmlformats.org/officeDocument/2006/relationships/slide" Target="slides/slide133.xml"/><Relationship Id="rId191" Type="http://schemas.openxmlformats.org/officeDocument/2006/relationships/slide" Target="slides/slide186.xml"/><Relationship Id="rId205" Type="http://schemas.openxmlformats.org/officeDocument/2006/relationships/slide" Target="slides/slide200.xml"/><Relationship Id="rId247" Type="http://schemas.openxmlformats.org/officeDocument/2006/relationships/slide" Target="slides/slide242.xml"/><Relationship Id="rId107" Type="http://schemas.openxmlformats.org/officeDocument/2006/relationships/slide" Target="slides/slide102.xml"/><Relationship Id="rId289" Type="http://schemas.openxmlformats.org/officeDocument/2006/relationships/slide" Target="slides/slide284.xml"/><Relationship Id="rId11" Type="http://schemas.openxmlformats.org/officeDocument/2006/relationships/slide" Target="slides/slide6.xml"/><Relationship Id="rId53" Type="http://schemas.openxmlformats.org/officeDocument/2006/relationships/slide" Target="slides/slide48.xml"/><Relationship Id="rId149" Type="http://schemas.openxmlformats.org/officeDocument/2006/relationships/slide" Target="slides/slide144.xml"/><Relationship Id="rId95" Type="http://schemas.openxmlformats.org/officeDocument/2006/relationships/slide" Target="slides/slide90.xml"/><Relationship Id="rId160" Type="http://schemas.openxmlformats.org/officeDocument/2006/relationships/slide" Target="slides/slide155.xml"/><Relationship Id="rId216" Type="http://schemas.openxmlformats.org/officeDocument/2006/relationships/slide" Target="slides/slide211.xml"/><Relationship Id="rId258" Type="http://schemas.openxmlformats.org/officeDocument/2006/relationships/slide" Target="slides/slide253.xml"/><Relationship Id="rId22" Type="http://schemas.openxmlformats.org/officeDocument/2006/relationships/slide" Target="slides/slide17.xml"/><Relationship Id="rId64" Type="http://schemas.openxmlformats.org/officeDocument/2006/relationships/slide" Target="slides/slide59.xml"/><Relationship Id="rId118" Type="http://schemas.openxmlformats.org/officeDocument/2006/relationships/slide" Target="slides/slide113.xml"/><Relationship Id="rId171" Type="http://schemas.openxmlformats.org/officeDocument/2006/relationships/slide" Target="slides/slide166.xml"/><Relationship Id="rId227" Type="http://schemas.openxmlformats.org/officeDocument/2006/relationships/slide" Target="slides/slide222.xml"/><Relationship Id="rId269" Type="http://schemas.openxmlformats.org/officeDocument/2006/relationships/slide" Target="slides/slide264.xml"/><Relationship Id="rId33" Type="http://schemas.openxmlformats.org/officeDocument/2006/relationships/slide" Target="slides/slide28.xml"/><Relationship Id="rId129" Type="http://schemas.openxmlformats.org/officeDocument/2006/relationships/slide" Target="slides/slide124.xml"/><Relationship Id="rId280" Type="http://schemas.openxmlformats.org/officeDocument/2006/relationships/slide" Target="slides/slide275.xml"/><Relationship Id="rId75" Type="http://schemas.openxmlformats.org/officeDocument/2006/relationships/slide" Target="slides/slide70.xml"/><Relationship Id="rId140" Type="http://schemas.openxmlformats.org/officeDocument/2006/relationships/slide" Target="slides/slide135.xml"/><Relationship Id="rId182" Type="http://schemas.openxmlformats.org/officeDocument/2006/relationships/slide" Target="slides/slide17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55EAF1-7FA4-4FC4-8F69-5863FAE4EF16}" type="datetimeFigureOut">
              <a:rPr lang="nl-NL" smtClean="0"/>
              <a:t>13-4-2019</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E1C365-250A-430B-948C-0D9B249462AA}" type="slidenum">
              <a:rPr lang="nl-NL" smtClean="0"/>
              <a:t>‹nr.›</a:t>
            </a:fld>
            <a:endParaRPr lang="nl-NL"/>
          </a:p>
        </p:txBody>
      </p:sp>
    </p:spTree>
    <p:extLst>
      <p:ext uri="{BB962C8B-B14F-4D97-AF65-F5344CB8AC3E}">
        <p14:creationId xmlns:p14="http://schemas.microsoft.com/office/powerpoint/2010/main" val="15943050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1</a:t>
            </a:fld>
            <a:endParaRPr lang="nl-NL"/>
          </a:p>
        </p:txBody>
      </p:sp>
    </p:spTree>
    <p:extLst>
      <p:ext uri="{BB962C8B-B14F-4D97-AF65-F5344CB8AC3E}">
        <p14:creationId xmlns:p14="http://schemas.microsoft.com/office/powerpoint/2010/main" val="9665117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11</a:t>
            </a:fld>
            <a:endParaRPr lang="nl-NL"/>
          </a:p>
        </p:txBody>
      </p:sp>
    </p:spTree>
    <p:extLst>
      <p:ext uri="{BB962C8B-B14F-4D97-AF65-F5344CB8AC3E}">
        <p14:creationId xmlns:p14="http://schemas.microsoft.com/office/powerpoint/2010/main" val="298077462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101</a:t>
            </a:fld>
            <a:endParaRPr lang="nl-NL"/>
          </a:p>
        </p:txBody>
      </p:sp>
    </p:spTree>
    <p:extLst>
      <p:ext uri="{BB962C8B-B14F-4D97-AF65-F5344CB8AC3E}">
        <p14:creationId xmlns:p14="http://schemas.microsoft.com/office/powerpoint/2010/main" val="74011423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102</a:t>
            </a:fld>
            <a:endParaRPr lang="nl-NL"/>
          </a:p>
        </p:txBody>
      </p:sp>
    </p:spTree>
    <p:extLst>
      <p:ext uri="{BB962C8B-B14F-4D97-AF65-F5344CB8AC3E}">
        <p14:creationId xmlns:p14="http://schemas.microsoft.com/office/powerpoint/2010/main" val="168155578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103</a:t>
            </a:fld>
            <a:endParaRPr lang="nl-NL"/>
          </a:p>
        </p:txBody>
      </p:sp>
    </p:spTree>
    <p:extLst>
      <p:ext uri="{BB962C8B-B14F-4D97-AF65-F5344CB8AC3E}">
        <p14:creationId xmlns:p14="http://schemas.microsoft.com/office/powerpoint/2010/main" val="346022507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104</a:t>
            </a:fld>
            <a:endParaRPr lang="nl-NL"/>
          </a:p>
        </p:txBody>
      </p:sp>
    </p:spTree>
    <p:extLst>
      <p:ext uri="{BB962C8B-B14F-4D97-AF65-F5344CB8AC3E}">
        <p14:creationId xmlns:p14="http://schemas.microsoft.com/office/powerpoint/2010/main" val="125021131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105</a:t>
            </a:fld>
            <a:endParaRPr lang="nl-NL"/>
          </a:p>
        </p:txBody>
      </p:sp>
    </p:spTree>
    <p:extLst>
      <p:ext uri="{BB962C8B-B14F-4D97-AF65-F5344CB8AC3E}">
        <p14:creationId xmlns:p14="http://schemas.microsoft.com/office/powerpoint/2010/main" val="356667196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106</a:t>
            </a:fld>
            <a:endParaRPr lang="nl-NL"/>
          </a:p>
        </p:txBody>
      </p:sp>
    </p:spTree>
    <p:extLst>
      <p:ext uri="{BB962C8B-B14F-4D97-AF65-F5344CB8AC3E}">
        <p14:creationId xmlns:p14="http://schemas.microsoft.com/office/powerpoint/2010/main" val="251176271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107</a:t>
            </a:fld>
            <a:endParaRPr lang="nl-NL"/>
          </a:p>
        </p:txBody>
      </p:sp>
    </p:spTree>
    <p:extLst>
      <p:ext uri="{BB962C8B-B14F-4D97-AF65-F5344CB8AC3E}">
        <p14:creationId xmlns:p14="http://schemas.microsoft.com/office/powerpoint/2010/main" val="326020255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108</a:t>
            </a:fld>
            <a:endParaRPr lang="nl-NL"/>
          </a:p>
        </p:txBody>
      </p:sp>
    </p:spTree>
    <p:extLst>
      <p:ext uri="{BB962C8B-B14F-4D97-AF65-F5344CB8AC3E}">
        <p14:creationId xmlns:p14="http://schemas.microsoft.com/office/powerpoint/2010/main" val="238608090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109</a:t>
            </a:fld>
            <a:endParaRPr lang="nl-NL"/>
          </a:p>
        </p:txBody>
      </p:sp>
    </p:spTree>
    <p:extLst>
      <p:ext uri="{BB962C8B-B14F-4D97-AF65-F5344CB8AC3E}">
        <p14:creationId xmlns:p14="http://schemas.microsoft.com/office/powerpoint/2010/main" val="382883351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110</a:t>
            </a:fld>
            <a:endParaRPr lang="nl-NL"/>
          </a:p>
        </p:txBody>
      </p:sp>
    </p:spTree>
    <p:extLst>
      <p:ext uri="{BB962C8B-B14F-4D97-AF65-F5344CB8AC3E}">
        <p14:creationId xmlns:p14="http://schemas.microsoft.com/office/powerpoint/2010/main" val="41949084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12</a:t>
            </a:fld>
            <a:endParaRPr lang="nl-NL"/>
          </a:p>
        </p:txBody>
      </p:sp>
    </p:spTree>
    <p:extLst>
      <p:ext uri="{BB962C8B-B14F-4D97-AF65-F5344CB8AC3E}">
        <p14:creationId xmlns:p14="http://schemas.microsoft.com/office/powerpoint/2010/main" val="228833692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111</a:t>
            </a:fld>
            <a:endParaRPr lang="nl-NL"/>
          </a:p>
        </p:txBody>
      </p:sp>
    </p:spTree>
    <p:extLst>
      <p:ext uri="{BB962C8B-B14F-4D97-AF65-F5344CB8AC3E}">
        <p14:creationId xmlns:p14="http://schemas.microsoft.com/office/powerpoint/2010/main" val="306342843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112</a:t>
            </a:fld>
            <a:endParaRPr lang="nl-NL"/>
          </a:p>
        </p:txBody>
      </p:sp>
    </p:spTree>
    <p:extLst>
      <p:ext uri="{BB962C8B-B14F-4D97-AF65-F5344CB8AC3E}">
        <p14:creationId xmlns:p14="http://schemas.microsoft.com/office/powerpoint/2010/main" val="256765282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113</a:t>
            </a:fld>
            <a:endParaRPr lang="nl-NL"/>
          </a:p>
        </p:txBody>
      </p:sp>
    </p:spTree>
    <p:extLst>
      <p:ext uri="{BB962C8B-B14F-4D97-AF65-F5344CB8AC3E}">
        <p14:creationId xmlns:p14="http://schemas.microsoft.com/office/powerpoint/2010/main" val="374371676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114</a:t>
            </a:fld>
            <a:endParaRPr lang="nl-NL"/>
          </a:p>
        </p:txBody>
      </p:sp>
    </p:spTree>
    <p:extLst>
      <p:ext uri="{BB962C8B-B14F-4D97-AF65-F5344CB8AC3E}">
        <p14:creationId xmlns:p14="http://schemas.microsoft.com/office/powerpoint/2010/main" val="44349660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115</a:t>
            </a:fld>
            <a:endParaRPr lang="nl-NL"/>
          </a:p>
        </p:txBody>
      </p:sp>
    </p:spTree>
    <p:extLst>
      <p:ext uri="{BB962C8B-B14F-4D97-AF65-F5344CB8AC3E}">
        <p14:creationId xmlns:p14="http://schemas.microsoft.com/office/powerpoint/2010/main" val="69910426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116</a:t>
            </a:fld>
            <a:endParaRPr lang="nl-NL"/>
          </a:p>
        </p:txBody>
      </p:sp>
    </p:spTree>
    <p:extLst>
      <p:ext uri="{BB962C8B-B14F-4D97-AF65-F5344CB8AC3E}">
        <p14:creationId xmlns:p14="http://schemas.microsoft.com/office/powerpoint/2010/main" val="392930340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117</a:t>
            </a:fld>
            <a:endParaRPr lang="nl-NL"/>
          </a:p>
        </p:txBody>
      </p:sp>
    </p:spTree>
    <p:extLst>
      <p:ext uri="{BB962C8B-B14F-4D97-AF65-F5344CB8AC3E}">
        <p14:creationId xmlns:p14="http://schemas.microsoft.com/office/powerpoint/2010/main" val="217575413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118</a:t>
            </a:fld>
            <a:endParaRPr lang="nl-NL"/>
          </a:p>
        </p:txBody>
      </p:sp>
    </p:spTree>
    <p:extLst>
      <p:ext uri="{BB962C8B-B14F-4D97-AF65-F5344CB8AC3E}">
        <p14:creationId xmlns:p14="http://schemas.microsoft.com/office/powerpoint/2010/main" val="376139683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119</a:t>
            </a:fld>
            <a:endParaRPr lang="nl-NL"/>
          </a:p>
        </p:txBody>
      </p:sp>
    </p:spTree>
    <p:extLst>
      <p:ext uri="{BB962C8B-B14F-4D97-AF65-F5344CB8AC3E}">
        <p14:creationId xmlns:p14="http://schemas.microsoft.com/office/powerpoint/2010/main" val="205740618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120</a:t>
            </a:fld>
            <a:endParaRPr lang="nl-NL"/>
          </a:p>
        </p:txBody>
      </p:sp>
    </p:spTree>
    <p:extLst>
      <p:ext uri="{BB962C8B-B14F-4D97-AF65-F5344CB8AC3E}">
        <p14:creationId xmlns:p14="http://schemas.microsoft.com/office/powerpoint/2010/main" val="23158034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13</a:t>
            </a:fld>
            <a:endParaRPr lang="nl-NL"/>
          </a:p>
        </p:txBody>
      </p:sp>
    </p:spTree>
    <p:extLst>
      <p:ext uri="{BB962C8B-B14F-4D97-AF65-F5344CB8AC3E}">
        <p14:creationId xmlns:p14="http://schemas.microsoft.com/office/powerpoint/2010/main" val="275552663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121</a:t>
            </a:fld>
            <a:endParaRPr lang="nl-NL"/>
          </a:p>
        </p:txBody>
      </p:sp>
    </p:spTree>
    <p:extLst>
      <p:ext uri="{BB962C8B-B14F-4D97-AF65-F5344CB8AC3E}">
        <p14:creationId xmlns:p14="http://schemas.microsoft.com/office/powerpoint/2010/main" val="255806148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122</a:t>
            </a:fld>
            <a:endParaRPr lang="nl-NL"/>
          </a:p>
        </p:txBody>
      </p:sp>
    </p:spTree>
    <p:extLst>
      <p:ext uri="{BB962C8B-B14F-4D97-AF65-F5344CB8AC3E}">
        <p14:creationId xmlns:p14="http://schemas.microsoft.com/office/powerpoint/2010/main" val="34651691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123</a:t>
            </a:fld>
            <a:endParaRPr lang="nl-NL"/>
          </a:p>
        </p:txBody>
      </p:sp>
    </p:spTree>
    <p:extLst>
      <p:ext uri="{BB962C8B-B14F-4D97-AF65-F5344CB8AC3E}">
        <p14:creationId xmlns:p14="http://schemas.microsoft.com/office/powerpoint/2010/main" val="374409075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124</a:t>
            </a:fld>
            <a:endParaRPr lang="nl-NL"/>
          </a:p>
        </p:txBody>
      </p:sp>
    </p:spTree>
    <p:extLst>
      <p:ext uri="{BB962C8B-B14F-4D97-AF65-F5344CB8AC3E}">
        <p14:creationId xmlns:p14="http://schemas.microsoft.com/office/powerpoint/2010/main" val="36853517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125</a:t>
            </a:fld>
            <a:endParaRPr lang="nl-NL"/>
          </a:p>
        </p:txBody>
      </p:sp>
    </p:spTree>
    <p:extLst>
      <p:ext uri="{BB962C8B-B14F-4D97-AF65-F5344CB8AC3E}">
        <p14:creationId xmlns:p14="http://schemas.microsoft.com/office/powerpoint/2010/main" val="252357384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126</a:t>
            </a:fld>
            <a:endParaRPr lang="nl-NL"/>
          </a:p>
        </p:txBody>
      </p:sp>
    </p:spTree>
    <p:extLst>
      <p:ext uri="{BB962C8B-B14F-4D97-AF65-F5344CB8AC3E}">
        <p14:creationId xmlns:p14="http://schemas.microsoft.com/office/powerpoint/2010/main" val="31486626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127</a:t>
            </a:fld>
            <a:endParaRPr lang="nl-NL"/>
          </a:p>
        </p:txBody>
      </p:sp>
    </p:spTree>
    <p:extLst>
      <p:ext uri="{BB962C8B-B14F-4D97-AF65-F5344CB8AC3E}">
        <p14:creationId xmlns:p14="http://schemas.microsoft.com/office/powerpoint/2010/main" val="61425349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128</a:t>
            </a:fld>
            <a:endParaRPr lang="nl-NL"/>
          </a:p>
        </p:txBody>
      </p:sp>
    </p:spTree>
    <p:extLst>
      <p:ext uri="{BB962C8B-B14F-4D97-AF65-F5344CB8AC3E}">
        <p14:creationId xmlns:p14="http://schemas.microsoft.com/office/powerpoint/2010/main" val="45377403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129</a:t>
            </a:fld>
            <a:endParaRPr lang="nl-NL"/>
          </a:p>
        </p:txBody>
      </p:sp>
    </p:spTree>
    <p:extLst>
      <p:ext uri="{BB962C8B-B14F-4D97-AF65-F5344CB8AC3E}">
        <p14:creationId xmlns:p14="http://schemas.microsoft.com/office/powerpoint/2010/main" val="323845054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130</a:t>
            </a:fld>
            <a:endParaRPr lang="nl-NL"/>
          </a:p>
        </p:txBody>
      </p:sp>
    </p:spTree>
    <p:extLst>
      <p:ext uri="{BB962C8B-B14F-4D97-AF65-F5344CB8AC3E}">
        <p14:creationId xmlns:p14="http://schemas.microsoft.com/office/powerpoint/2010/main" val="16094817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14</a:t>
            </a:fld>
            <a:endParaRPr lang="nl-NL"/>
          </a:p>
        </p:txBody>
      </p:sp>
    </p:spTree>
    <p:extLst>
      <p:ext uri="{BB962C8B-B14F-4D97-AF65-F5344CB8AC3E}">
        <p14:creationId xmlns:p14="http://schemas.microsoft.com/office/powerpoint/2010/main" val="413910816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131</a:t>
            </a:fld>
            <a:endParaRPr lang="nl-NL"/>
          </a:p>
        </p:txBody>
      </p:sp>
    </p:spTree>
    <p:extLst>
      <p:ext uri="{BB962C8B-B14F-4D97-AF65-F5344CB8AC3E}">
        <p14:creationId xmlns:p14="http://schemas.microsoft.com/office/powerpoint/2010/main" val="238450069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132</a:t>
            </a:fld>
            <a:endParaRPr lang="nl-NL"/>
          </a:p>
        </p:txBody>
      </p:sp>
    </p:spTree>
    <p:extLst>
      <p:ext uri="{BB962C8B-B14F-4D97-AF65-F5344CB8AC3E}">
        <p14:creationId xmlns:p14="http://schemas.microsoft.com/office/powerpoint/2010/main" val="284458276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133</a:t>
            </a:fld>
            <a:endParaRPr lang="nl-NL"/>
          </a:p>
        </p:txBody>
      </p:sp>
    </p:spTree>
    <p:extLst>
      <p:ext uri="{BB962C8B-B14F-4D97-AF65-F5344CB8AC3E}">
        <p14:creationId xmlns:p14="http://schemas.microsoft.com/office/powerpoint/2010/main" val="217883458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134</a:t>
            </a:fld>
            <a:endParaRPr lang="nl-NL"/>
          </a:p>
        </p:txBody>
      </p:sp>
    </p:spTree>
    <p:extLst>
      <p:ext uri="{BB962C8B-B14F-4D97-AF65-F5344CB8AC3E}">
        <p14:creationId xmlns:p14="http://schemas.microsoft.com/office/powerpoint/2010/main" val="18320700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135</a:t>
            </a:fld>
            <a:endParaRPr lang="nl-NL"/>
          </a:p>
        </p:txBody>
      </p:sp>
    </p:spTree>
    <p:extLst>
      <p:ext uri="{BB962C8B-B14F-4D97-AF65-F5344CB8AC3E}">
        <p14:creationId xmlns:p14="http://schemas.microsoft.com/office/powerpoint/2010/main" val="217535710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136</a:t>
            </a:fld>
            <a:endParaRPr lang="nl-NL"/>
          </a:p>
        </p:txBody>
      </p:sp>
    </p:spTree>
    <p:extLst>
      <p:ext uri="{BB962C8B-B14F-4D97-AF65-F5344CB8AC3E}">
        <p14:creationId xmlns:p14="http://schemas.microsoft.com/office/powerpoint/2010/main" val="331841071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137</a:t>
            </a:fld>
            <a:endParaRPr lang="nl-NL"/>
          </a:p>
        </p:txBody>
      </p:sp>
    </p:spTree>
    <p:extLst>
      <p:ext uri="{BB962C8B-B14F-4D97-AF65-F5344CB8AC3E}">
        <p14:creationId xmlns:p14="http://schemas.microsoft.com/office/powerpoint/2010/main" val="310073796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138</a:t>
            </a:fld>
            <a:endParaRPr lang="nl-NL"/>
          </a:p>
        </p:txBody>
      </p:sp>
    </p:spTree>
    <p:extLst>
      <p:ext uri="{BB962C8B-B14F-4D97-AF65-F5344CB8AC3E}">
        <p14:creationId xmlns:p14="http://schemas.microsoft.com/office/powerpoint/2010/main" val="3690547618"/>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139</a:t>
            </a:fld>
            <a:endParaRPr lang="nl-NL"/>
          </a:p>
        </p:txBody>
      </p:sp>
    </p:spTree>
    <p:extLst>
      <p:ext uri="{BB962C8B-B14F-4D97-AF65-F5344CB8AC3E}">
        <p14:creationId xmlns:p14="http://schemas.microsoft.com/office/powerpoint/2010/main" val="334795256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140</a:t>
            </a:fld>
            <a:endParaRPr lang="nl-NL"/>
          </a:p>
        </p:txBody>
      </p:sp>
    </p:spTree>
    <p:extLst>
      <p:ext uri="{BB962C8B-B14F-4D97-AF65-F5344CB8AC3E}">
        <p14:creationId xmlns:p14="http://schemas.microsoft.com/office/powerpoint/2010/main" val="18363286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15</a:t>
            </a:fld>
            <a:endParaRPr lang="nl-NL"/>
          </a:p>
        </p:txBody>
      </p:sp>
    </p:spTree>
    <p:extLst>
      <p:ext uri="{BB962C8B-B14F-4D97-AF65-F5344CB8AC3E}">
        <p14:creationId xmlns:p14="http://schemas.microsoft.com/office/powerpoint/2010/main" val="162216859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141</a:t>
            </a:fld>
            <a:endParaRPr lang="nl-NL"/>
          </a:p>
        </p:txBody>
      </p:sp>
    </p:spTree>
    <p:extLst>
      <p:ext uri="{BB962C8B-B14F-4D97-AF65-F5344CB8AC3E}">
        <p14:creationId xmlns:p14="http://schemas.microsoft.com/office/powerpoint/2010/main" val="24381488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142</a:t>
            </a:fld>
            <a:endParaRPr lang="nl-NL"/>
          </a:p>
        </p:txBody>
      </p:sp>
    </p:spTree>
    <p:extLst>
      <p:ext uri="{BB962C8B-B14F-4D97-AF65-F5344CB8AC3E}">
        <p14:creationId xmlns:p14="http://schemas.microsoft.com/office/powerpoint/2010/main" val="135056443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143</a:t>
            </a:fld>
            <a:endParaRPr lang="nl-NL"/>
          </a:p>
        </p:txBody>
      </p:sp>
    </p:spTree>
    <p:extLst>
      <p:ext uri="{BB962C8B-B14F-4D97-AF65-F5344CB8AC3E}">
        <p14:creationId xmlns:p14="http://schemas.microsoft.com/office/powerpoint/2010/main" val="102804455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144</a:t>
            </a:fld>
            <a:endParaRPr lang="nl-NL"/>
          </a:p>
        </p:txBody>
      </p:sp>
    </p:spTree>
    <p:extLst>
      <p:ext uri="{BB962C8B-B14F-4D97-AF65-F5344CB8AC3E}">
        <p14:creationId xmlns:p14="http://schemas.microsoft.com/office/powerpoint/2010/main" val="3998712509"/>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145</a:t>
            </a:fld>
            <a:endParaRPr lang="nl-NL"/>
          </a:p>
        </p:txBody>
      </p:sp>
    </p:spTree>
    <p:extLst>
      <p:ext uri="{BB962C8B-B14F-4D97-AF65-F5344CB8AC3E}">
        <p14:creationId xmlns:p14="http://schemas.microsoft.com/office/powerpoint/2010/main" val="42049285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146</a:t>
            </a:fld>
            <a:endParaRPr lang="nl-NL"/>
          </a:p>
        </p:txBody>
      </p:sp>
    </p:spTree>
    <p:extLst>
      <p:ext uri="{BB962C8B-B14F-4D97-AF65-F5344CB8AC3E}">
        <p14:creationId xmlns:p14="http://schemas.microsoft.com/office/powerpoint/2010/main" val="2340994049"/>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147</a:t>
            </a:fld>
            <a:endParaRPr lang="nl-NL"/>
          </a:p>
        </p:txBody>
      </p:sp>
    </p:spTree>
    <p:extLst>
      <p:ext uri="{BB962C8B-B14F-4D97-AF65-F5344CB8AC3E}">
        <p14:creationId xmlns:p14="http://schemas.microsoft.com/office/powerpoint/2010/main" val="3320939389"/>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148</a:t>
            </a:fld>
            <a:endParaRPr lang="nl-NL"/>
          </a:p>
        </p:txBody>
      </p:sp>
    </p:spTree>
    <p:extLst>
      <p:ext uri="{BB962C8B-B14F-4D97-AF65-F5344CB8AC3E}">
        <p14:creationId xmlns:p14="http://schemas.microsoft.com/office/powerpoint/2010/main" val="2196287942"/>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149</a:t>
            </a:fld>
            <a:endParaRPr lang="nl-NL"/>
          </a:p>
        </p:txBody>
      </p:sp>
    </p:spTree>
    <p:extLst>
      <p:ext uri="{BB962C8B-B14F-4D97-AF65-F5344CB8AC3E}">
        <p14:creationId xmlns:p14="http://schemas.microsoft.com/office/powerpoint/2010/main" val="302006284"/>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150</a:t>
            </a:fld>
            <a:endParaRPr lang="nl-NL"/>
          </a:p>
        </p:txBody>
      </p:sp>
    </p:spTree>
    <p:extLst>
      <p:ext uri="{BB962C8B-B14F-4D97-AF65-F5344CB8AC3E}">
        <p14:creationId xmlns:p14="http://schemas.microsoft.com/office/powerpoint/2010/main" val="41152337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16</a:t>
            </a:fld>
            <a:endParaRPr lang="nl-NL"/>
          </a:p>
        </p:txBody>
      </p:sp>
    </p:spTree>
    <p:extLst>
      <p:ext uri="{BB962C8B-B14F-4D97-AF65-F5344CB8AC3E}">
        <p14:creationId xmlns:p14="http://schemas.microsoft.com/office/powerpoint/2010/main" val="407306921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151</a:t>
            </a:fld>
            <a:endParaRPr lang="nl-NL"/>
          </a:p>
        </p:txBody>
      </p:sp>
    </p:spTree>
    <p:extLst>
      <p:ext uri="{BB962C8B-B14F-4D97-AF65-F5344CB8AC3E}">
        <p14:creationId xmlns:p14="http://schemas.microsoft.com/office/powerpoint/2010/main" val="64032232"/>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152</a:t>
            </a:fld>
            <a:endParaRPr lang="nl-NL"/>
          </a:p>
        </p:txBody>
      </p:sp>
    </p:spTree>
    <p:extLst>
      <p:ext uri="{BB962C8B-B14F-4D97-AF65-F5344CB8AC3E}">
        <p14:creationId xmlns:p14="http://schemas.microsoft.com/office/powerpoint/2010/main" val="2294597504"/>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153</a:t>
            </a:fld>
            <a:endParaRPr lang="nl-NL"/>
          </a:p>
        </p:txBody>
      </p:sp>
    </p:spTree>
    <p:extLst>
      <p:ext uri="{BB962C8B-B14F-4D97-AF65-F5344CB8AC3E}">
        <p14:creationId xmlns:p14="http://schemas.microsoft.com/office/powerpoint/2010/main" val="3552245196"/>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154</a:t>
            </a:fld>
            <a:endParaRPr lang="nl-NL"/>
          </a:p>
        </p:txBody>
      </p:sp>
    </p:spTree>
    <p:extLst>
      <p:ext uri="{BB962C8B-B14F-4D97-AF65-F5344CB8AC3E}">
        <p14:creationId xmlns:p14="http://schemas.microsoft.com/office/powerpoint/2010/main" val="2565831862"/>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155</a:t>
            </a:fld>
            <a:endParaRPr lang="nl-NL"/>
          </a:p>
        </p:txBody>
      </p:sp>
    </p:spTree>
    <p:extLst>
      <p:ext uri="{BB962C8B-B14F-4D97-AF65-F5344CB8AC3E}">
        <p14:creationId xmlns:p14="http://schemas.microsoft.com/office/powerpoint/2010/main" val="4022467533"/>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156</a:t>
            </a:fld>
            <a:endParaRPr lang="nl-NL"/>
          </a:p>
        </p:txBody>
      </p:sp>
    </p:spTree>
    <p:extLst>
      <p:ext uri="{BB962C8B-B14F-4D97-AF65-F5344CB8AC3E}">
        <p14:creationId xmlns:p14="http://schemas.microsoft.com/office/powerpoint/2010/main" val="3399136278"/>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157</a:t>
            </a:fld>
            <a:endParaRPr lang="nl-NL"/>
          </a:p>
        </p:txBody>
      </p:sp>
    </p:spTree>
    <p:extLst>
      <p:ext uri="{BB962C8B-B14F-4D97-AF65-F5344CB8AC3E}">
        <p14:creationId xmlns:p14="http://schemas.microsoft.com/office/powerpoint/2010/main" val="2246832725"/>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158</a:t>
            </a:fld>
            <a:endParaRPr lang="nl-NL"/>
          </a:p>
        </p:txBody>
      </p:sp>
    </p:spTree>
    <p:extLst>
      <p:ext uri="{BB962C8B-B14F-4D97-AF65-F5344CB8AC3E}">
        <p14:creationId xmlns:p14="http://schemas.microsoft.com/office/powerpoint/2010/main" val="200594237"/>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159</a:t>
            </a:fld>
            <a:endParaRPr lang="nl-NL"/>
          </a:p>
        </p:txBody>
      </p:sp>
    </p:spTree>
    <p:extLst>
      <p:ext uri="{BB962C8B-B14F-4D97-AF65-F5344CB8AC3E}">
        <p14:creationId xmlns:p14="http://schemas.microsoft.com/office/powerpoint/2010/main" val="2834868811"/>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160</a:t>
            </a:fld>
            <a:endParaRPr lang="nl-NL"/>
          </a:p>
        </p:txBody>
      </p:sp>
    </p:spTree>
    <p:extLst>
      <p:ext uri="{BB962C8B-B14F-4D97-AF65-F5344CB8AC3E}">
        <p14:creationId xmlns:p14="http://schemas.microsoft.com/office/powerpoint/2010/main" val="39358827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17</a:t>
            </a:fld>
            <a:endParaRPr lang="nl-NL"/>
          </a:p>
        </p:txBody>
      </p:sp>
    </p:spTree>
    <p:extLst>
      <p:ext uri="{BB962C8B-B14F-4D97-AF65-F5344CB8AC3E}">
        <p14:creationId xmlns:p14="http://schemas.microsoft.com/office/powerpoint/2010/main" val="975879897"/>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161</a:t>
            </a:fld>
            <a:endParaRPr lang="nl-NL"/>
          </a:p>
        </p:txBody>
      </p:sp>
    </p:spTree>
    <p:extLst>
      <p:ext uri="{BB962C8B-B14F-4D97-AF65-F5344CB8AC3E}">
        <p14:creationId xmlns:p14="http://schemas.microsoft.com/office/powerpoint/2010/main" val="1811617029"/>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162</a:t>
            </a:fld>
            <a:endParaRPr lang="nl-NL"/>
          </a:p>
        </p:txBody>
      </p:sp>
    </p:spTree>
    <p:extLst>
      <p:ext uri="{BB962C8B-B14F-4D97-AF65-F5344CB8AC3E}">
        <p14:creationId xmlns:p14="http://schemas.microsoft.com/office/powerpoint/2010/main" val="51243070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163</a:t>
            </a:fld>
            <a:endParaRPr lang="nl-NL"/>
          </a:p>
        </p:txBody>
      </p:sp>
    </p:spTree>
    <p:extLst>
      <p:ext uri="{BB962C8B-B14F-4D97-AF65-F5344CB8AC3E}">
        <p14:creationId xmlns:p14="http://schemas.microsoft.com/office/powerpoint/2010/main" val="1202730328"/>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164</a:t>
            </a:fld>
            <a:endParaRPr lang="nl-NL"/>
          </a:p>
        </p:txBody>
      </p:sp>
    </p:spTree>
    <p:extLst>
      <p:ext uri="{BB962C8B-B14F-4D97-AF65-F5344CB8AC3E}">
        <p14:creationId xmlns:p14="http://schemas.microsoft.com/office/powerpoint/2010/main" val="3822048246"/>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165</a:t>
            </a:fld>
            <a:endParaRPr lang="nl-NL"/>
          </a:p>
        </p:txBody>
      </p:sp>
    </p:spTree>
    <p:extLst>
      <p:ext uri="{BB962C8B-B14F-4D97-AF65-F5344CB8AC3E}">
        <p14:creationId xmlns:p14="http://schemas.microsoft.com/office/powerpoint/2010/main" val="3233151520"/>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166</a:t>
            </a:fld>
            <a:endParaRPr lang="nl-NL"/>
          </a:p>
        </p:txBody>
      </p:sp>
    </p:spTree>
    <p:extLst>
      <p:ext uri="{BB962C8B-B14F-4D97-AF65-F5344CB8AC3E}">
        <p14:creationId xmlns:p14="http://schemas.microsoft.com/office/powerpoint/2010/main" val="791003007"/>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167</a:t>
            </a:fld>
            <a:endParaRPr lang="nl-NL"/>
          </a:p>
        </p:txBody>
      </p:sp>
    </p:spTree>
    <p:extLst>
      <p:ext uri="{BB962C8B-B14F-4D97-AF65-F5344CB8AC3E}">
        <p14:creationId xmlns:p14="http://schemas.microsoft.com/office/powerpoint/2010/main" val="2580286513"/>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168</a:t>
            </a:fld>
            <a:endParaRPr lang="nl-NL">
              <a:solidFill>
                <a:prstClr val="black"/>
              </a:solidFill>
            </a:endParaRPr>
          </a:p>
        </p:txBody>
      </p:sp>
    </p:spTree>
    <p:extLst>
      <p:ext uri="{BB962C8B-B14F-4D97-AF65-F5344CB8AC3E}">
        <p14:creationId xmlns:p14="http://schemas.microsoft.com/office/powerpoint/2010/main" val="3283513507"/>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169</a:t>
            </a:fld>
            <a:endParaRPr lang="nl-NL">
              <a:solidFill>
                <a:prstClr val="black"/>
              </a:solidFill>
            </a:endParaRPr>
          </a:p>
        </p:txBody>
      </p:sp>
    </p:spTree>
    <p:extLst>
      <p:ext uri="{BB962C8B-B14F-4D97-AF65-F5344CB8AC3E}">
        <p14:creationId xmlns:p14="http://schemas.microsoft.com/office/powerpoint/2010/main" val="3734650112"/>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170</a:t>
            </a:fld>
            <a:endParaRPr lang="nl-NL">
              <a:solidFill>
                <a:prstClr val="black"/>
              </a:solidFill>
            </a:endParaRPr>
          </a:p>
        </p:txBody>
      </p:sp>
    </p:spTree>
    <p:extLst>
      <p:ext uri="{BB962C8B-B14F-4D97-AF65-F5344CB8AC3E}">
        <p14:creationId xmlns:p14="http://schemas.microsoft.com/office/powerpoint/2010/main" val="29217921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18</a:t>
            </a:fld>
            <a:endParaRPr lang="nl-NL"/>
          </a:p>
        </p:txBody>
      </p:sp>
    </p:spTree>
    <p:extLst>
      <p:ext uri="{BB962C8B-B14F-4D97-AF65-F5344CB8AC3E}">
        <p14:creationId xmlns:p14="http://schemas.microsoft.com/office/powerpoint/2010/main" val="1681048403"/>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171</a:t>
            </a:fld>
            <a:endParaRPr lang="nl-NL">
              <a:solidFill>
                <a:prstClr val="black"/>
              </a:solidFill>
            </a:endParaRPr>
          </a:p>
        </p:txBody>
      </p:sp>
    </p:spTree>
    <p:extLst>
      <p:ext uri="{BB962C8B-B14F-4D97-AF65-F5344CB8AC3E}">
        <p14:creationId xmlns:p14="http://schemas.microsoft.com/office/powerpoint/2010/main" val="3068191206"/>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172</a:t>
            </a:fld>
            <a:endParaRPr lang="nl-NL">
              <a:solidFill>
                <a:prstClr val="black"/>
              </a:solidFill>
            </a:endParaRPr>
          </a:p>
        </p:txBody>
      </p:sp>
    </p:spTree>
    <p:extLst>
      <p:ext uri="{BB962C8B-B14F-4D97-AF65-F5344CB8AC3E}">
        <p14:creationId xmlns:p14="http://schemas.microsoft.com/office/powerpoint/2010/main" val="274806278"/>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173</a:t>
            </a:fld>
            <a:endParaRPr lang="nl-NL">
              <a:solidFill>
                <a:prstClr val="black"/>
              </a:solidFill>
            </a:endParaRPr>
          </a:p>
        </p:txBody>
      </p:sp>
    </p:spTree>
    <p:extLst>
      <p:ext uri="{BB962C8B-B14F-4D97-AF65-F5344CB8AC3E}">
        <p14:creationId xmlns:p14="http://schemas.microsoft.com/office/powerpoint/2010/main" val="77046611"/>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174</a:t>
            </a:fld>
            <a:endParaRPr lang="nl-NL">
              <a:solidFill>
                <a:prstClr val="black"/>
              </a:solidFill>
            </a:endParaRPr>
          </a:p>
        </p:txBody>
      </p:sp>
    </p:spTree>
    <p:extLst>
      <p:ext uri="{BB962C8B-B14F-4D97-AF65-F5344CB8AC3E}">
        <p14:creationId xmlns:p14="http://schemas.microsoft.com/office/powerpoint/2010/main" val="4169287246"/>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175</a:t>
            </a:fld>
            <a:endParaRPr lang="nl-NL">
              <a:solidFill>
                <a:prstClr val="black"/>
              </a:solidFill>
            </a:endParaRPr>
          </a:p>
        </p:txBody>
      </p:sp>
    </p:spTree>
    <p:extLst>
      <p:ext uri="{BB962C8B-B14F-4D97-AF65-F5344CB8AC3E}">
        <p14:creationId xmlns:p14="http://schemas.microsoft.com/office/powerpoint/2010/main" val="1732329567"/>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176</a:t>
            </a:fld>
            <a:endParaRPr lang="nl-NL">
              <a:solidFill>
                <a:prstClr val="black"/>
              </a:solidFill>
            </a:endParaRPr>
          </a:p>
        </p:txBody>
      </p:sp>
    </p:spTree>
    <p:extLst>
      <p:ext uri="{BB962C8B-B14F-4D97-AF65-F5344CB8AC3E}">
        <p14:creationId xmlns:p14="http://schemas.microsoft.com/office/powerpoint/2010/main" val="4283480539"/>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177</a:t>
            </a:fld>
            <a:endParaRPr lang="nl-NL">
              <a:solidFill>
                <a:prstClr val="black"/>
              </a:solidFill>
            </a:endParaRPr>
          </a:p>
        </p:txBody>
      </p:sp>
    </p:spTree>
    <p:extLst>
      <p:ext uri="{BB962C8B-B14F-4D97-AF65-F5344CB8AC3E}">
        <p14:creationId xmlns:p14="http://schemas.microsoft.com/office/powerpoint/2010/main" val="679620846"/>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178</a:t>
            </a:fld>
            <a:endParaRPr lang="nl-NL">
              <a:solidFill>
                <a:prstClr val="black"/>
              </a:solidFill>
            </a:endParaRPr>
          </a:p>
        </p:txBody>
      </p:sp>
    </p:spTree>
    <p:extLst>
      <p:ext uri="{BB962C8B-B14F-4D97-AF65-F5344CB8AC3E}">
        <p14:creationId xmlns:p14="http://schemas.microsoft.com/office/powerpoint/2010/main" val="1674855249"/>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179</a:t>
            </a:fld>
            <a:endParaRPr lang="nl-NL">
              <a:solidFill>
                <a:prstClr val="black"/>
              </a:solidFill>
            </a:endParaRPr>
          </a:p>
        </p:txBody>
      </p:sp>
    </p:spTree>
    <p:extLst>
      <p:ext uri="{BB962C8B-B14F-4D97-AF65-F5344CB8AC3E}">
        <p14:creationId xmlns:p14="http://schemas.microsoft.com/office/powerpoint/2010/main" val="3158202334"/>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180</a:t>
            </a:fld>
            <a:endParaRPr lang="nl-NL">
              <a:solidFill>
                <a:prstClr val="black"/>
              </a:solidFill>
            </a:endParaRPr>
          </a:p>
        </p:txBody>
      </p:sp>
    </p:spTree>
    <p:extLst>
      <p:ext uri="{BB962C8B-B14F-4D97-AF65-F5344CB8AC3E}">
        <p14:creationId xmlns:p14="http://schemas.microsoft.com/office/powerpoint/2010/main" val="34190129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19</a:t>
            </a:fld>
            <a:endParaRPr lang="nl-NL"/>
          </a:p>
        </p:txBody>
      </p:sp>
    </p:spTree>
    <p:extLst>
      <p:ext uri="{BB962C8B-B14F-4D97-AF65-F5344CB8AC3E}">
        <p14:creationId xmlns:p14="http://schemas.microsoft.com/office/powerpoint/2010/main" val="3752022744"/>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181</a:t>
            </a:fld>
            <a:endParaRPr lang="nl-NL">
              <a:solidFill>
                <a:prstClr val="black"/>
              </a:solidFill>
            </a:endParaRPr>
          </a:p>
        </p:txBody>
      </p:sp>
    </p:spTree>
    <p:extLst>
      <p:ext uri="{BB962C8B-B14F-4D97-AF65-F5344CB8AC3E}">
        <p14:creationId xmlns:p14="http://schemas.microsoft.com/office/powerpoint/2010/main" val="2101722111"/>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182</a:t>
            </a:fld>
            <a:endParaRPr lang="nl-NL">
              <a:solidFill>
                <a:prstClr val="black"/>
              </a:solidFill>
            </a:endParaRPr>
          </a:p>
        </p:txBody>
      </p:sp>
    </p:spTree>
    <p:extLst>
      <p:ext uri="{BB962C8B-B14F-4D97-AF65-F5344CB8AC3E}">
        <p14:creationId xmlns:p14="http://schemas.microsoft.com/office/powerpoint/2010/main" val="1279315313"/>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183</a:t>
            </a:fld>
            <a:endParaRPr lang="nl-NL">
              <a:solidFill>
                <a:prstClr val="black"/>
              </a:solidFill>
            </a:endParaRPr>
          </a:p>
        </p:txBody>
      </p:sp>
    </p:spTree>
    <p:extLst>
      <p:ext uri="{BB962C8B-B14F-4D97-AF65-F5344CB8AC3E}">
        <p14:creationId xmlns:p14="http://schemas.microsoft.com/office/powerpoint/2010/main" val="2608320215"/>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184</a:t>
            </a:fld>
            <a:endParaRPr lang="nl-NL">
              <a:solidFill>
                <a:prstClr val="black"/>
              </a:solidFill>
            </a:endParaRPr>
          </a:p>
        </p:txBody>
      </p:sp>
    </p:spTree>
    <p:extLst>
      <p:ext uri="{BB962C8B-B14F-4D97-AF65-F5344CB8AC3E}">
        <p14:creationId xmlns:p14="http://schemas.microsoft.com/office/powerpoint/2010/main" val="356195567"/>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185</a:t>
            </a:fld>
            <a:endParaRPr lang="nl-NL">
              <a:solidFill>
                <a:prstClr val="black"/>
              </a:solidFill>
            </a:endParaRPr>
          </a:p>
        </p:txBody>
      </p:sp>
    </p:spTree>
    <p:extLst>
      <p:ext uri="{BB962C8B-B14F-4D97-AF65-F5344CB8AC3E}">
        <p14:creationId xmlns:p14="http://schemas.microsoft.com/office/powerpoint/2010/main" val="1574315836"/>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186</a:t>
            </a:fld>
            <a:endParaRPr lang="nl-NL">
              <a:solidFill>
                <a:prstClr val="black"/>
              </a:solidFill>
            </a:endParaRPr>
          </a:p>
        </p:txBody>
      </p:sp>
    </p:spTree>
    <p:extLst>
      <p:ext uri="{BB962C8B-B14F-4D97-AF65-F5344CB8AC3E}">
        <p14:creationId xmlns:p14="http://schemas.microsoft.com/office/powerpoint/2010/main" val="3227505089"/>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187</a:t>
            </a:fld>
            <a:endParaRPr lang="nl-NL">
              <a:solidFill>
                <a:prstClr val="black"/>
              </a:solidFill>
            </a:endParaRPr>
          </a:p>
        </p:txBody>
      </p:sp>
    </p:spTree>
    <p:extLst>
      <p:ext uri="{BB962C8B-B14F-4D97-AF65-F5344CB8AC3E}">
        <p14:creationId xmlns:p14="http://schemas.microsoft.com/office/powerpoint/2010/main" val="1278080071"/>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188</a:t>
            </a:fld>
            <a:endParaRPr lang="nl-NL">
              <a:solidFill>
                <a:prstClr val="black"/>
              </a:solidFill>
            </a:endParaRPr>
          </a:p>
        </p:txBody>
      </p:sp>
    </p:spTree>
    <p:extLst>
      <p:ext uri="{BB962C8B-B14F-4D97-AF65-F5344CB8AC3E}">
        <p14:creationId xmlns:p14="http://schemas.microsoft.com/office/powerpoint/2010/main" val="3586685851"/>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189</a:t>
            </a:fld>
            <a:endParaRPr lang="nl-NL">
              <a:solidFill>
                <a:prstClr val="black"/>
              </a:solidFill>
            </a:endParaRPr>
          </a:p>
        </p:txBody>
      </p:sp>
    </p:spTree>
    <p:extLst>
      <p:ext uri="{BB962C8B-B14F-4D97-AF65-F5344CB8AC3E}">
        <p14:creationId xmlns:p14="http://schemas.microsoft.com/office/powerpoint/2010/main" val="3643105054"/>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190</a:t>
            </a:fld>
            <a:endParaRPr lang="nl-NL">
              <a:solidFill>
                <a:prstClr val="black"/>
              </a:solidFill>
            </a:endParaRPr>
          </a:p>
        </p:txBody>
      </p:sp>
    </p:spTree>
    <p:extLst>
      <p:ext uri="{BB962C8B-B14F-4D97-AF65-F5344CB8AC3E}">
        <p14:creationId xmlns:p14="http://schemas.microsoft.com/office/powerpoint/2010/main" val="1989870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20</a:t>
            </a:fld>
            <a:endParaRPr lang="nl-NL"/>
          </a:p>
        </p:txBody>
      </p:sp>
    </p:spTree>
    <p:extLst>
      <p:ext uri="{BB962C8B-B14F-4D97-AF65-F5344CB8AC3E}">
        <p14:creationId xmlns:p14="http://schemas.microsoft.com/office/powerpoint/2010/main" val="860999076"/>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191</a:t>
            </a:fld>
            <a:endParaRPr lang="nl-NL">
              <a:solidFill>
                <a:prstClr val="black"/>
              </a:solidFill>
            </a:endParaRPr>
          </a:p>
        </p:txBody>
      </p:sp>
    </p:spTree>
    <p:extLst>
      <p:ext uri="{BB962C8B-B14F-4D97-AF65-F5344CB8AC3E}">
        <p14:creationId xmlns:p14="http://schemas.microsoft.com/office/powerpoint/2010/main" val="797255292"/>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192</a:t>
            </a:fld>
            <a:endParaRPr lang="nl-NL">
              <a:solidFill>
                <a:prstClr val="black"/>
              </a:solidFill>
            </a:endParaRPr>
          </a:p>
        </p:txBody>
      </p:sp>
    </p:spTree>
    <p:extLst>
      <p:ext uri="{BB962C8B-B14F-4D97-AF65-F5344CB8AC3E}">
        <p14:creationId xmlns:p14="http://schemas.microsoft.com/office/powerpoint/2010/main" val="1558264952"/>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193</a:t>
            </a:fld>
            <a:endParaRPr lang="nl-NL">
              <a:solidFill>
                <a:prstClr val="black"/>
              </a:solidFill>
            </a:endParaRPr>
          </a:p>
        </p:txBody>
      </p:sp>
    </p:spTree>
    <p:extLst>
      <p:ext uri="{BB962C8B-B14F-4D97-AF65-F5344CB8AC3E}">
        <p14:creationId xmlns:p14="http://schemas.microsoft.com/office/powerpoint/2010/main" val="3429549953"/>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194</a:t>
            </a:fld>
            <a:endParaRPr lang="nl-NL">
              <a:solidFill>
                <a:prstClr val="black"/>
              </a:solidFill>
            </a:endParaRPr>
          </a:p>
        </p:txBody>
      </p:sp>
    </p:spTree>
    <p:extLst>
      <p:ext uri="{BB962C8B-B14F-4D97-AF65-F5344CB8AC3E}">
        <p14:creationId xmlns:p14="http://schemas.microsoft.com/office/powerpoint/2010/main" val="4012013815"/>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195</a:t>
            </a:fld>
            <a:endParaRPr lang="nl-NL">
              <a:solidFill>
                <a:prstClr val="black"/>
              </a:solidFill>
            </a:endParaRPr>
          </a:p>
        </p:txBody>
      </p:sp>
    </p:spTree>
    <p:extLst>
      <p:ext uri="{BB962C8B-B14F-4D97-AF65-F5344CB8AC3E}">
        <p14:creationId xmlns:p14="http://schemas.microsoft.com/office/powerpoint/2010/main" val="553563463"/>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196</a:t>
            </a:fld>
            <a:endParaRPr lang="nl-NL">
              <a:solidFill>
                <a:prstClr val="black"/>
              </a:solidFill>
            </a:endParaRPr>
          </a:p>
        </p:txBody>
      </p:sp>
    </p:spTree>
    <p:extLst>
      <p:ext uri="{BB962C8B-B14F-4D97-AF65-F5344CB8AC3E}">
        <p14:creationId xmlns:p14="http://schemas.microsoft.com/office/powerpoint/2010/main" val="1822253429"/>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197</a:t>
            </a:fld>
            <a:endParaRPr lang="nl-NL">
              <a:solidFill>
                <a:prstClr val="black"/>
              </a:solidFill>
            </a:endParaRPr>
          </a:p>
        </p:txBody>
      </p:sp>
    </p:spTree>
    <p:extLst>
      <p:ext uri="{BB962C8B-B14F-4D97-AF65-F5344CB8AC3E}">
        <p14:creationId xmlns:p14="http://schemas.microsoft.com/office/powerpoint/2010/main" val="636578196"/>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198</a:t>
            </a:fld>
            <a:endParaRPr lang="nl-NL">
              <a:solidFill>
                <a:prstClr val="black"/>
              </a:solidFill>
            </a:endParaRPr>
          </a:p>
        </p:txBody>
      </p:sp>
    </p:spTree>
    <p:extLst>
      <p:ext uri="{BB962C8B-B14F-4D97-AF65-F5344CB8AC3E}">
        <p14:creationId xmlns:p14="http://schemas.microsoft.com/office/powerpoint/2010/main" val="1482541265"/>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199</a:t>
            </a:fld>
            <a:endParaRPr lang="nl-NL">
              <a:solidFill>
                <a:prstClr val="black"/>
              </a:solidFill>
            </a:endParaRPr>
          </a:p>
        </p:txBody>
      </p:sp>
    </p:spTree>
    <p:extLst>
      <p:ext uri="{BB962C8B-B14F-4D97-AF65-F5344CB8AC3E}">
        <p14:creationId xmlns:p14="http://schemas.microsoft.com/office/powerpoint/2010/main" val="4102109785"/>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200</a:t>
            </a:fld>
            <a:endParaRPr lang="nl-NL">
              <a:solidFill>
                <a:prstClr val="black"/>
              </a:solidFill>
            </a:endParaRPr>
          </a:p>
        </p:txBody>
      </p:sp>
    </p:spTree>
    <p:extLst>
      <p:ext uri="{BB962C8B-B14F-4D97-AF65-F5344CB8AC3E}">
        <p14:creationId xmlns:p14="http://schemas.microsoft.com/office/powerpoint/2010/main" val="3150285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2</a:t>
            </a:fld>
            <a:endParaRPr lang="nl-NL"/>
          </a:p>
        </p:txBody>
      </p:sp>
    </p:spTree>
    <p:extLst>
      <p:ext uri="{BB962C8B-B14F-4D97-AF65-F5344CB8AC3E}">
        <p14:creationId xmlns:p14="http://schemas.microsoft.com/office/powerpoint/2010/main" val="25311657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21</a:t>
            </a:fld>
            <a:endParaRPr lang="nl-NL"/>
          </a:p>
        </p:txBody>
      </p:sp>
    </p:spTree>
    <p:extLst>
      <p:ext uri="{BB962C8B-B14F-4D97-AF65-F5344CB8AC3E}">
        <p14:creationId xmlns:p14="http://schemas.microsoft.com/office/powerpoint/2010/main" val="1597219740"/>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201</a:t>
            </a:fld>
            <a:endParaRPr lang="nl-NL">
              <a:solidFill>
                <a:prstClr val="black"/>
              </a:solidFill>
            </a:endParaRPr>
          </a:p>
        </p:txBody>
      </p:sp>
    </p:spTree>
    <p:extLst>
      <p:ext uri="{BB962C8B-B14F-4D97-AF65-F5344CB8AC3E}">
        <p14:creationId xmlns:p14="http://schemas.microsoft.com/office/powerpoint/2010/main" val="3512726491"/>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202</a:t>
            </a:fld>
            <a:endParaRPr lang="nl-NL">
              <a:solidFill>
                <a:prstClr val="black"/>
              </a:solidFill>
            </a:endParaRPr>
          </a:p>
        </p:txBody>
      </p:sp>
    </p:spTree>
    <p:extLst>
      <p:ext uri="{BB962C8B-B14F-4D97-AF65-F5344CB8AC3E}">
        <p14:creationId xmlns:p14="http://schemas.microsoft.com/office/powerpoint/2010/main" val="2394091241"/>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203</a:t>
            </a:fld>
            <a:endParaRPr lang="nl-NL">
              <a:solidFill>
                <a:prstClr val="black"/>
              </a:solidFill>
            </a:endParaRPr>
          </a:p>
        </p:txBody>
      </p:sp>
    </p:spTree>
    <p:extLst>
      <p:ext uri="{BB962C8B-B14F-4D97-AF65-F5344CB8AC3E}">
        <p14:creationId xmlns:p14="http://schemas.microsoft.com/office/powerpoint/2010/main" val="1267431510"/>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204</a:t>
            </a:fld>
            <a:endParaRPr lang="nl-NL">
              <a:solidFill>
                <a:prstClr val="black"/>
              </a:solidFill>
            </a:endParaRPr>
          </a:p>
        </p:txBody>
      </p:sp>
    </p:spTree>
    <p:extLst>
      <p:ext uri="{BB962C8B-B14F-4D97-AF65-F5344CB8AC3E}">
        <p14:creationId xmlns:p14="http://schemas.microsoft.com/office/powerpoint/2010/main" val="3715211488"/>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205</a:t>
            </a:fld>
            <a:endParaRPr lang="nl-NL">
              <a:solidFill>
                <a:prstClr val="black"/>
              </a:solidFill>
            </a:endParaRPr>
          </a:p>
        </p:txBody>
      </p:sp>
    </p:spTree>
    <p:extLst>
      <p:ext uri="{BB962C8B-B14F-4D97-AF65-F5344CB8AC3E}">
        <p14:creationId xmlns:p14="http://schemas.microsoft.com/office/powerpoint/2010/main" val="3529371977"/>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206</a:t>
            </a:fld>
            <a:endParaRPr lang="nl-NL">
              <a:solidFill>
                <a:prstClr val="black"/>
              </a:solidFill>
            </a:endParaRPr>
          </a:p>
        </p:txBody>
      </p:sp>
    </p:spTree>
    <p:extLst>
      <p:ext uri="{BB962C8B-B14F-4D97-AF65-F5344CB8AC3E}">
        <p14:creationId xmlns:p14="http://schemas.microsoft.com/office/powerpoint/2010/main" val="582168149"/>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207</a:t>
            </a:fld>
            <a:endParaRPr lang="nl-NL">
              <a:solidFill>
                <a:prstClr val="black"/>
              </a:solidFill>
            </a:endParaRPr>
          </a:p>
        </p:txBody>
      </p:sp>
    </p:spTree>
    <p:extLst>
      <p:ext uri="{BB962C8B-B14F-4D97-AF65-F5344CB8AC3E}">
        <p14:creationId xmlns:p14="http://schemas.microsoft.com/office/powerpoint/2010/main" val="598519072"/>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208</a:t>
            </a:fld>
            <a:endParaRPr lang="nl-NL">
              <a:solidFill>
                <a:prstClr val="black"/>
              </a:solidFill>
            </a:endParaRPr>
          </a:p>
        </p:txBody>
      </p:sp>
    </p:spTree>
    <p:extLst>
      <p:ext uri="{BB962C8B-B14F-4D97-AF65-F5344CB8AC3E}">
        <p14:creationId xmlns:p14="http://schemas.microsoft.com/office/powerpoint/2010/main" val="290417293"/>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209</a:t>
            </a:fld>
            <a:endParaRPr lang="nl-NL">
              <a:solidFill>
                <a:prstClr val="black"/>
              </a:solidFill>
            </a:endParaRPr>
          </a:p>
        </p:txBody>
      </p:sp>
    </p:spTree>
    <p:extLst>
      <p:ext uri="{BB962C8B-B14F-4D97-AF65-F5344CB8AC3E}">
        <p14:creationId xmlns:p14="http://schemas.microsoft.com/office/powerpoint/2010/main" val="537718571"/>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210</a:t>
            </a:fld>
            <a:endParaRPr lang="nl-NL">
              <a:solidFill>
                <a:prstClr val="black"/>
              </a:solidFill>
            </a:endParaRPr>
          </a:p>
        </p:txBody>
      </p:sp>
    </p:spTree>
    <p:extLst>
      <p:ext uri="{BB962C8B-B14F-4D97-AF65-F5344CB8AC3E}">
        <p14:creationId xmlns:p14="http://schemas.microsoft.com/office/powerpoint/2010/main" val="24640014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22</a:t>
            </a:fld>
            <a:endParaRPr lang="nl-NL"/>
          </a:p>
        </p:txBody>
      </p:sp>
    </p:spTree>
    <p:extLst>
      <p:ext uri="{BB962C8B-B14F-4D97-AF65-F5344CB8AC3E}">
        <p14:creationId xmlns:p14="http://schemas.microsoft.com/office/powerpoint/2010/main" val="740367672"/>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211</a:t>
            </a:fld>
            <a:endParaRPr lang="nl-NL">
              <a:solidFill>
                <a:prstClr val="black"/>
              </a:solidFill>
            </a:endParaRPr>
          </a:p>
        </p:txBody>
      </p:sp>
    </p:spTree>
    <p:extLst>
      <p:ext uri="{BB962C8B-B14F-4D97-AF65-F5344CB8AC3E}">
        <p14:creationId xmlns:p14="http://schemas.microsoft.com/office/powerpoint/2010/main" val="1222372038"/>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212</a:t>
            </a:fld>
            <a:endParaRPr lang="nl-NL">
              <a:solidFill>
                <a:prstClr val="black"/>
              </a:solidFill>
            </a:endParaRPr>
          </a:p>
        </p:txBody>
      </p:sp>
    </p:spTree>
    <p:extLst>
      <p:ext uri="{BB962C8B-B14F-4D97-AF65-F5344CB8AC3E}">
        <p14:creationId xmlns:p14="http://schemas.microsoft.com/office/powerpoint/2010/main" val="3640792306"/>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213</a:t>
            </a:fld>
            <a:endParaRPr lang="nl-NL">
              <a:solidFill>
                <a:prstClr val="black"/>
              </a:solidFill>
            </a:endParaRPr>
          </a:p>
        </p:txBody>
      </p:sp>
    </p:spTree>
    <p:extLst>
      <p:ext uri="{BB962C8B-B14F-4D97-AF65-F5344CB8AC3E}">
        <p14:creationId xmlns:p14="http://schemas.microsoft.com/office/powerpoint/2010/main" val="2301646056"/>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214</a:t>
            </a:fld>
            <a:endParaRPr lang="nl-NL">
              <a:solidFill>
                <a:prstClr val="black"/>
              </a:solidFill>
            </a:endParaRPr>
          </a:p>
        </p:txBody>
      </p:sp>
    </p:spTree>
    <p:extLst>
      <p:ext uri="{BB962C8B-B14F-4D97-AF65-F5344CB8AC3E}">
        <p14:creationId xmlns:p14="http://schemas.microsoft.com/office/powerpoint/2010/main" val="2475864153"/>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215</a:t>
            </a:fld>
            <a:endParaRPr lang="nl-NL">
              <a:solidFill>
                <a:prstClr val="black"/>
              </a:solidFill>
            </a:endParaRPr>
          </a:p>
        </p:txBody>
      </p:sp>
    </p:spTree>
    <p:extLst>
      <p:ext uri="{BB962C8B-B14F-4D97-AF65-F5344CB8AC3E}">
        <p14:creationId xmlns:p14="http://schemas.microsoft.com/office/powerpoint/2010/main" val="3614793979"/>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216</a:t>
            </a:fld>
            <a:endParaRPr lang="nl-NL">
              <a:solidFill>
                <a:prstClr val="black"/>
              </a:solidFill>
            </a:endParaRPr>
          </a:p>
        </p:txBody>
      </p:sp>
    </p:spTree>
    <p:extLst>
      <p:ext uri="{BB962C8B-B14F-4D97-AF65-F5344CB8AC3E}">
        <p14:creationId xmlns:p14="http://schemas.microsoft.com/office/powerpoint/2010/main" val="1936238936"/>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217</a:t>
            </a:fld>
            <a:endParaRPr lang="nl-NL">
              <a:solidFill>
                <a:prstClr val="black"/>
              </a:solidFill>
            </a:endParaRPr>
          </a:p>
        </p:txBody>
      </p:sp>
    </p:spTree>
    <p:extLst>
      <p:ext uri="{BB962C8B-B14F-4D97-AF65-F5344CB8AC3E}">
        <p14:creationId xmlns:p14="http://schemas.microsoft.com/office/powerpoint/2010/main" val="1702037249"/>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218</a:t>
            </a:fld>
            <a:endParaRPr lang="nl-NL">
              <a:solidFill>
                <a:prstClr val="black"/>
              </a:solidFill>
            </a:endParaRPr>
          </a:p>
        </p:txBody>
      </p:sp>
    </p:spTree>
    <p:extLst>
      <p:ext uri="{BB962C8B-B14F-4D97-AF65-F5344CB8AC3E}">
        <p14:creationId xmlns:p14="http://schemas.microsoft.com/office/powerpoint/2010/main" val="1823576084"/>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219</a:t>
            </a:fld>
            <a:endParaRPr lang="nl-NL">
              <a:solidFill>
                <a:prstClr val="black"/>
              </a:solidFill>
            </a:endParaRPr>
          </a:p>
        </p:txBody>
      </p:sp>
    </p:spTree>
    <p:extLst>
      <p:ext uri="{BB962C8B-B14F-4D97-AF65-F5344CB8AC3E}">
        <p14:creationId xmlns:p14="http://schemas.microsoft.com/office/powerpoint/2010/main" val="838220590"/>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220</a:t>
            </a:fld>
            <a:endParaRPr lang="nl-NL">
              <a:solidFill>
                <a:prstClr val="black"/>
              </a:solidFill>
            </a:endParaRPr>
          </a:p>
        </p:txBody>
      </p:sp>
    </p:spTree>
    <p:extLst>
      <p:ext uri="{BB962C8B-B14F-4D97-AF65-F5344CB8AC3E}">
        <p14:creationId xmlns:p14="http://schemas.microsoft.com/office/powerpoint/2010/main" val="33356932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23</a:t>
            </a:fld>
            <a:endParaRPr lang="nl-NL"/>
          </a:p>
        </p:txBody>
      </p:sp>
    </p:spTree>
    <p:extLst>
      <p:ext uri="{BB962C8B-B14F-4D97-AF65-F5344CB8AC3E}">
        <p14:creationId xmlns:p14="http://schemas.microsoft.com/office/powerpoint/2010/main" val="3364146103"/>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221</a:t>
            </a:fld>
            <a:endParaRPr lang="nl-NL">
              <a:solidFill>
                <a:prstClr val="black"/>
              </a:solidFill>
            </a:endParaRPr>
          </a:p>
        </p:txBody>
      </p:sp>
    </p:spTree>
    <p:extLst>
      <p:ext uri="{BB962C8B-B14F-4D97-AF65-F5344CB8AC3E}">
        <p14:creationId xmlns:p14="http://schemas.microsoft.com/office/powerpoint/2010/main" val="1957496242"/>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222</a:t>
            </a:fld>
            <a:endParaRPr lang="nl-NL">
              <a:solidFill>
                <a:prstClr val="black"/>
              </a:solidFill>
            </a:endParaRPr>
          </a:p>
        </p:txBody>
      </p:sp>
    </p:spTree>
    <p:extLst>
      <p:ext uri="{BB962C8B-B14F-4D97-AF65-F5344CB8AC3E}">
        <p14:creationId xmlns:p14="http://schemas.microsoft.com/office/powerpoint/2010/main" val="1891523890"/>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223</a:t>
            </a:fld>
            <a:endParaRPr lang="nl-NL">
              <a:solidFill>
                <a:prstClr val="black"/>
              </a:solidFill>
            </a:endParaRPr>
          </a:p>
        </p:txBody>
      </p:sp>
    </p:spTree>
    <p:extLst>
      <p:ext uri="{BB962C8B-B14F-4D97-AF65-F5344CB8AC3E}">
        <p14:creationId xmlns:p14="http://schemas.microsoft.com/office/powerpoint/2010/main" val="132089509"/>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224</a:t>
            </a:fld>
            <a:endParaRPr lang="nl-NL">
              <a:solidFill>
                <a:prstClr val="black"/>
              </a:solidFill>
            </a:endParaRPr>
          </a:p>
        </p:txBody>
      </p:sp>
    </p:spTree>
    <p:extLst>
      <p:ext uri="{BB962C8B-B14F-4D97-AF65-F5344CB8AC3E}">
        <p14:creationId xmlns:p14="http://schemas.microsoft.com/office/powerpoint/2010/main" val="3490964572"/>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225</a:t>
            </a:fld>
            <a:endParaRPr lang="nl-NL">
              <a:solidFill>
                <a:prstClr val="black"/>
              </a:solidFill>
            </a:endParaRPr>
          </a:p>
        </p:txBody>
      </p:sp>
    </p:spTree>
    <p:extLst>
      <p:ext uri="{BB962C8B-B14F-4D97-AF65-F5344CB8AC3E}">
        <p14:creationId xmlns:p14="http://schemas.microsoft.com/office/powerpoint/2010/main" val="175858539"/>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226</a:t>
            </a:fld>
            <a:endParaRPr lang="nl-NL">
              <a:solidFill>
                <a:prstClr val="black"/>
              </a:solidFill>
            </a:endParaRPr>
          </a:p>
        </p:txBody>
      </p:sp>
    </p:spTree>
    <p:extLst>
      <p:ext uri="{BB962C8B-B14F-4D97-AF65-F5344CB8AC3E}">
        <p14:creationId xmlns:p14="http://schemas.microsoft.com/office/powerpoint/2010/main" val="1893197291"/>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227</a:t>
            </a:fld>
            <a:endParaRPr lang="nl-NL">
              <a:solidFill>
                <a:prstClr val="black"/>
              </a:solidFill>
            </a:endParaRPr>
          </a:p>
        </p:txBody>
      </p:sp>
    </p:spTree>
    <p:extLst>
      <p:ext uri="{BB962C8B-B14F-4D97-AF65-F5344CB8AC3E}">
        <p14:creationId xmlns:p14="http://schemas.microsoft.com/office/powerpoint/2010/main" val="1125193168"/>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228</a:t>
            </a:fld>
            <a:endParaRPr lang="nl-NL">
              <a:solidFill>
                <a:prstClr val="black"/>
              </a:solidFill>
            </a:endParaRPr>
          </a:p>
        </p:txBody>
      </p:sp>
    </p:spTree>
    <p:extLst>
      <p:ext uri="{BB962C8B-B14F-4D97-AF65-F5344CB8AC3E}">
        <p14:creationId xmlns:p14="http://schemas.microsoft.com/office/powerpoint/2010/main" val="4291909800"/>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229</a:t>
            </a:fld>
            <a:endParaRPr lang="nl-NL">
              <a:solidFill>
                <a:prstClr val="black"/>
              </a:solidFill>
            </a:endParaRPr>
          </a:p>
        </p:txBody>
      </p:sp>
    </p:spTree>
    <p:extLst>
      <p:ext uri="{BB962C8B-B14F-4D97-AF65-F5344CB8AC3E}">
        <p14:creationId xmlns:p14="http://schemas.microsoft.com/office/powerpoint/2010/main" val="3164183422"/>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230</a:t>
            </a:fld>
            <a:endParaRPr lang="nl-NL">
              <a:solidFill>
                <a:prstClr val="black"/>
              </a:solidFill>
            </a:endParaRPr>
          </a:p>
        </p:txBody>
      </p:sp>
    </p:spTree>
    <p:extLst>
      <p:ext uri="{BB962C8B-B14F-4D97-AF65-F5344CB8AC3E}">
        <p14:creationId xmlns:p14="http://schemas.microsoft.com/office/powerpoint/2010/main" val="7847670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24</a:t>
            </a:fld>
            <a:endParaRPr lang="nl-NL"/>
          </a:p>
        </p:txBody>
      </p:sp>
    </p:spTree>
    <p:extLst>
      <p:ext uri="{BB962C8B-B14F-4D97-AF65-F5344CB8AC3E}">
        <p14:creationId xmlns:p14="http://schemas.microsoft.com/office/powerpoint/2010/main" val="2603645703"/>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231</a:t>
            </a:fld>
            <a:endParaRPr lang="nl-NL">
              <a:solidFill>
                <a:prstClr val="black"/>
              </a:solidFill>
            </a:endParaRPr>
          </a:p>
        </p:txBody>
      </p:sp>
    </p:spTree>
    <p:extLst>
      <p:ext uri="{BB962C8B-B14F-4D97-AF65-F5344CB8AC3E}">
        <p14:creationId xmlns:p14="http://schemas.microsoft.com/office/powerpoint/2010/main" val="1569733401"/>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232</a:t>
            </a:fld>
            <a:endParaRPr lang="nl-NL">
              <a:solidFill>
                <a:prstClr val="black"/>
              </a:solidFill>
            </a:endParaRPr>
          </a:p>
        </p:txBody>
      </p:sp>
    </p:spTree>
    <p:extLst>
      <p:ext uri="{BB962C8B-B14F-4D97-AF65-F5344CB8AC3E}">
        <p14:creationId xmlns:p14="http://schemas.microsoft.com/office/powerpoint/2010/main" val="3643274294"/>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233</a:t>
            </a:fld>
            <a:endParaRPr lang="nl-NL">
              <a:solidFill>
                <a:prstClr val="black"/>
              </a:solidFill>
            </a:endParaRPr>
          </a:p>
        </p:txBody>
      </p:sp>
    </p:spTree>
    <p:extLst>
      <p:ext uri="{BB962C8B-B14F-4D97-AF65-F5344CB8AC3E}">
        <p14:creationId xmlns:p14="http://schemas.microsoft.com/office/powerpoint/2010/main" val="805095664"/>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234</a:t>
            </a:fld>
            <a:endParaRPr lang="nl-NL">
              <a:solidFill>
                <a:prstClr val="black"/>
              </a:solidFill>
            </a:endParaRPr>
          </a:p>
        </p:txBody>
      </p:sp>
    </p:spTree>
    <p:extLst>
      <p:ext uri="{BB962C8B-B14F-4D97-AF65-F5344CB8AC3E}">
        <p14:creationId xmlns:p14="http://schemas.microsoft.com/office/powerpoint/2010/main" val="931918342"/>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235</a:t>
            </a:fld>
            <a:endParaRPr lang="nl-NL">
              <a:solidFill>
                <a:prstClr val="black"/>
              </a:solidFill>
            </a:endParaRPr>
          </a:p>
        </p:txBody>
      </p:sp>
    </p:spTree>
    <p:extLst>
      <p:ext uri="{BB962C8B-B14F-4D97-AF65-F5344CB8AC3E}">
        <p14:creationId xmlns:p14="http://schemas.microsoft.com/office/powerpoint/2010/main" val="3085428885"/>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236</a:t>
            </a:fld>
            <a:endParaRPr lang="nl-NL">
              <a:solidFill>
                <a:prstClr val="black"/>
              </a:solidFill>
            </a:endParaRPr>
          </a:p>
        </p:txBody>
      </p:sp>
    </p:spTree>
    <p:extLst>
      <p:ext uri="{BB962C8B-B14F-4D97-AF65-F5344CB8AC3E}">
        <p14:creationId xmlns:p14="http://schemas.microsoft.com/office/powerpoint/2010/main" val="897727723"/>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237</a:t>
            </a:fld>
            <a:endParaRPr lang="nl-NL">
              <a:solidFill>
                <a:prstClr val="black"/>
              </a:solidFill>
            </a:endParaRPr>
          </a:p>
        </p:txBody>
      </p:sp>
    </p:spTree>
    <p:extLst>
      <p:ext uri="{BB962C8B-B14F-4D97-AF65-F5344CB8AC3E}">
        <p14:creationId xmlns:p14="http://schemas.microsoft.com/office/powerpoint/2010/main" val="2726233665"/>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238</a:t>
            </a:fld>
            <a:endParaRPr lang="nl-NL">
              <a:solidFill>
                <a:prstClr val="black"/>
              </a:solidFill>
            </a:endParaRPr>
          </a:p>
        </p:txBody>
      </p:sp>
    </p:spTree>
    <p:extLst>
      <p:ext uri="{BB962C8B-B14F-4D97-AF65-F5344CB8AC3E}">
        <p14:creationId xmlns:p14="http://schemas.microsoft.com/office/powerpoint/2010/main" val="445151150"/>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239</a:t>
            </a:fld>
            <a:endParaRPr lang="nl-NL">
              <a:solidFill>
                <a:prstClr val="black"/>
              </a:solidFill>
            </a:endParaRPr>
          </a:p>
        </p:txBody>
      </p:sp>
    </p:spTree>
    <p:extLst>
      <p:ext uri="{BB962C8B-B14F-4D97-AF65-F5344CB8AC3E}">
        <p14:creationId xmlns:p14="http://schemas.microsoft.com/office/powerpoint/2010/main" val="3934945449"/>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240</a:t>
            </a:fld>
            <a:endParaRPr lang="nl-NL">
              <a:solidFill>
                <a:prstClr val="black"/>
              </a:solidFill>
            </a:endParaRPr>
          </a:p>
        </p:txBody>
      </p:sp>
    </p:spTree>
    <p:extLst>
      <p:ext uri="{BB962C8B-B14F-4D97-AF65-F5344CB8AC3E}">
        <p14:creationId xmlns:p14="http://schemas.microsoft.com/office/powerpoint/2010/main" val="24156161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25</a:t>
            </a:fld>
            <a:endParaRPr lang="nl-NL"/>
          </a:p>
        </p:txBody>
      </p:sp>
    </p:spTree>
    <p:extLst>
      <p:ext uri="{BB962C8B-B14F-4D97-AF65-F5344CB8AC3E}">
        <p14:creationId xmlns:p14="http://schemas.microsoft.com/office/powerpoint/2010/main" val="426273117"/>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241</a:t>
            </a:fld>
            <a:endParaRPr lang="nl-NL">
              <a:solidFill>
                <a:prstClr val="black"/>
              </a:solidFill>
            </a:endParaRPr>
          </a:p>
        </p:txBody>
      </p:sp>
    </p:spTree>
    <p:extLst>
      <p:ext uri="{BB962C8B-B14F-4D97-AF65-F5344CB8AC3E}">
        <p14:creationId xmlns:p14="http://schemas.microsoft.com/office/powerpoint/2010/main" val="722212307"/>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242</a:t>
            </a:fld>
            <a:endParaRPr lang="nl-NL">
              <a:solidFill>
                <a:prstClr val="black"/>
              </a:solidFill>
            </a:endParaRPr>
          </a:p>
        </p:txBody>
      </p:sp>
    </p:spTree>
    <p:extLst>
      <p:ext uri="{BB962C8B-B14F-4D97-AF65-F5344CB8AC3E}">
        <p14:creationId xmlns:p14="http://schemas.microsoft.com/office/powerpoint/2010/main" val="2793366"/>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243</a:t>
            </a:fld>
            <a:endParaRPr lang="nl-NL">
              <a:solidFill>
                <a:prstClr val="black"/>
              </a:solidFill>
            </a:endParaRPr>
          </a:p>
        </p:txBody>
      </p:sp>
    </p:spTree>
    <p:extLst>
      <p:ext uri="{BB962C8B-B14F-4D97-AF65-F5344CB8AC3E}">
        <p14:creationId xmlns:p14="http://schemas.microsoft.com/office/powerpoint/2010/main" val="3579036674"/>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244</a:t>
            </a:fld>
            <a:endParaRPr lang="nl-NL">
              <a:solidFill>
                <a:prstClr val="black"/>
              </a:solidFill>
            </a:endParaRPr>
          </a:p>
        </p:txBody>
      </p:sp>
    </p:spTree>
    <p:extLst>
      <p:ext uri="{BB962C8B-B14F-4D97-AF65-F5344CB8AC3E}">
        <p14:creationId xmlns:p14="http://schemas.microsoft.com/office/powerpoint/2010/main" val="4083425422"/>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245</a:t>
            </a:fld>
            <a:endParaRPr lang="nl-NL">
              <a:solidFill>
                <a:prstClr val="black"/>
              </a:solidFill>
            </a:endParaRPr>
          </a:p>
        </p:txBody>
      </p:sp>
    </p:spTree>
    <p:extLst>
      <p:ext uri="{BB962C8B-B14F-4D97-AF65-F5344CB8AC3E}">
        <p14:creationId xmlns:p14="http://schemas.microsoft.com/office/powerpoint/2010/main" val="2353161643"/>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246</a:t>
            </a:fld>
            <a:endParaRPr lang="nl-NL">
              <a:solidFill>
                <a:prstClr val="black"/>
              </a:solidFill>
            </a:endParaRPr>
          </a:p>
        </p:txBody>
      </p:sp>
    </p:spTree>
    <p:extLst>
      <p:ext uri="{BB962C8B-B14F-4D97-AF65-F5344CB8AC3E}">
        <p14:creationId xmlns:p14="http://schemas.microsoft.com/office/powerpoint/2010/main" val="2156441888"/>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247</a:t>
            </a:fld>
            <a:endParaRPr lang="nl-NL">
              <a:solidFill>
                <a:prstClr val="black"/>
              </a:solidFill>
            </a:endParaRPr>
          </a:p>
        </p:txBody>
      </p:sp>
    </p:spTree>
    <p:extLst>
      <p:ext uri="{BB962C8B-B14F-4D97-AF65-F5344CB8AC3E}">
        <p14:creationId xmlns:p14="http://schemas.microsoft.com/office/powerpoint/2010/main" val="1494671024"/>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248</a:t>
            </a:fld>
            <a:endParaRPr lang="nl-NL">
              <a:solidFill>
                <a:prstClr val="black"/>
              </a:solidFill>
            </a:endParaRPr>
          </a:p>
        </p:txBody>
      </p:sp>
    </p:spTree>
    <p:extLst>
      <p:ext uri="{BB962C8B-B14F-4D97-AF65-F5344CB8AC3E}">
        <p14:creationId xmlns:p14="http://schemas.microsoft.com/office/powerpoint/2010/main" val="1373908931"/>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249</a:t>
            </a:fld>
            <a:endParaRPr lang="nl-NL">
              <a:solidFill>
                <a:prstClr val="black"/>
              </a:solidFill>
            </a:endParaRPr>
          </a:p>
        </p:txBody>
      </p:sp>
    </p:spTree>
    <p:extLst>
      <p:ext uri="{BB962C8B-B14F-4D97-AF65-F5344CB8AC3E}">
        <p14:creationId xmlns:p14="http://schemas.microsoft.com/office/powerpoint/2010/main" val="4261906878"/>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250</a:t>
            </a:fld>
            <a:endParaRPr lang="nl-NL">
              <a:solidFill>
                <a:prstClr val="black"/>
              </a:solidFill>
            </a:endParaRPr>
          </a:p>
        </p:txBody>
      </p:sp>
    </p:spTree>
    <p:extLst>
      <p:ext uri="{BB962C8B-B14F-4D97-AF65-F5344CB8AC3E}">
        <p14:creationId xmlns:p14="http://schemas.microsoft.com/office/powerpoint/2010/main" val="12317067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26</a:t>
            </a:fld>
            <a:endParaRPr lang="nl-NL"/>
          </a:p>
        </p:txBody>
      </p:sp>
    </p:spTree>
    <p:extLst>
      <p:ext uri="{BB962C8B-B14F-4D97-AF65-F5344CB8AC3E}">
        <p14:creationId xmlns:p14="http://schemas.microsoft.com/office/powerpoint/2010/main" val="3176336768"/>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251</a:t>
            </a:fld>
            <a:endParaRPr lang="nl-NL">
              <a:solidFill>
                <a:prstClr val="black"/>
              </a:solidFill>
            </a:endParaRPr>
          </a:p>
        </p:txBody>
      </p:sp>
    </p:spTree>
    <p:extLst>
      <p:ext uri="{BB962C8B-B14F-4D97-AF65-F5344CB8AC3E}">
        <p14:creationId xmlns:p14="http://schemas.microsoft.com/office/powerpoint/2010/main" val="2190959607"/>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252</a:t>
            </a:fld>
            <a:endParaRPr lang="nl-NL">
              <a:solidFill>
                <a:prstClr val="black"/>
              </a:solidFill>
            </a:endParaRPr>
          </a:p>
        </p:txBody>
      </p:sp>
    </p:spTree>
    <p:extLst>
      <p:ext uri="{BB962C8B-B14F-4D97-AF65-F5344CB8AC3E}">
        <p14:creationId xmlns:p14="http://schemas.microsoft.com/office/powerpoint/2010/main" val="2913181295"/>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253</a:t>
            </a:fld>
            <a:endParaRPr lang="nl-NL">
              <a:solidFill>
                <a:prstClr val="black"/>
              </a:solidFill>
            </a:endParaRPr>
          </a:p>
        </p:txBody>
      </p:sp>
    </p:spTree>
    <p:extLst>
      <p:ext uri="{BB962C8B-B14F-4D97-AF65-F5344CB8AC3E}">
        <p14:creationId xmlns:p14="http://schemas.microsoft.com/office/powerpoint/2010/main" val="2508839942"/>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254</a:t>
            </a:fld>
            <a:endParaRPr lang="nl-NL">
              <a:solidFill>
                <a:prstClr val="black"/>
              </a:solidFill>
            </a:endParaRPr>
          </a:p>
        </p:txBody>
      </p:sp>
    </p:spTree>
    <p:extLst>
      <p:ext uri="{BB962C8B-B14F-4D97-AF65-F5344CB8AC3E}">
        <p14:creationId xmlns:p14="http://schemas.microsoft.com/office/powerpoint/2010/main" val="931373051"/>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255</a:t>
            </a:fld>
            <a:endParaRPr lang="nl-NL">
              <a:solidFill>
                <a:prstClr val="black"/>
              </a:solidFill>
            </a:endParaRPr>
          </a:p>
        </p:txBody>
      </p:sp>
    </p:spTree>
    <p:extLst>
      <p:ext uri="{BB962C8B-B14F-4D97-AF65-F5344CB8AC3E}">
        <p14:creationId xmlns:p14="http://schemas.microsoft.com/office/powerpoint/2010/main" val="195889996"/>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256</a:t>
            </a:fld>
            <a:endParaRPr lang="nl-NL">
              <a:solidFill>
                <a:prstClr val="black"/>
              </a:solidFill>
            </a:endParaRPr>
          </a:p>
        </p:txBody>
      </p:sp>
    </p:spTree>
    <p:extLst>
      <p:ext uri="{BB962C8B-B14F-4D97-AF65-F5344CB8AC3E}">
        <p14:creationId xmlns:p14="http://schemas.microsoft.com/office/powerpoint/2010/main" val="4155649502"/>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257</a:t>
            </a:fld>
            <a:endParaRPr lang="nl-NL">
              <a:solidFill>
                <a:prstClr val="black"/>
              </a:solidFill>
            </a:endParaRPr>
          </a:p>
        </p:txBody>
      </p:sp>
    </p:spTree>
    <p:extLst>
      <p:ext uri="{BB962C8B-B14F-4D97-AF65-F5344CB8AC3E}">
        <p14:creationId xmlns:p14="http://schemas.microsoft.com/office/powerpoint/2010/main" val="4163444628"/>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258</a:t>
            </a:fld>
            <a:endParaRPr lang="nl-NL">
              <a:solidFill>
                <a:prstClr val="black"/>
              </a:solidFill>
            </a:endParaRPr>
          </a:p>
        </p:txBody>
      </p:sp>
    </p:spTree>
    <p:extLst>
      <p:ext uri="{BB962C8B-B14F-4D97-AF65-F5344CB8AC3E}">
        <p14:creationId xmlns:p14="http://schemas.microsoft.com/office/powerpoint/2010/main" val="3198416110"/>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259</a:t>
            </a:fld>
            <a:endParaRPr lang="nl-NL">
              <a:solidFill>
                <a:prstClr val="black"/>
              </a:solidFill>
            </a:endParaRPr>
          </a:p>
        </p:txBody>
      </p:sp>
    </p:spTree>
    <p:extLst>
      <p:ext uri="{BB962C8B-B14F-4D97-AF65-F5344CB8AC3E}">
        <p14:creationId xmlns:p14="http://schemas.microsoft.com/office/powerpoint/2010/main" val="1192555270"/>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260</a:t>
            </a:fld>
            <a:endParaRPr lang="nl-NL">
              <a:solidFill>
                <a:prstClr val="black"/>
              </a:solidFill>
            </a:endParaRPr>
          </a:p>
        </p:txBody>
      </p:sp>
    </p:spTree>
    <p:extLst>
      <p:ext uri="{BB962C8B-B14F-4D97-AF65-F5344CB8AC3E}">
        <p14:creationId xmlns:p14="http://schemas.microsoft.com/office/powerpoint/2010/main" val="22248352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27</a:t>
            </a:fld>
            <a:endParaRPr lang="nl-NL"/>
          </a:p>
        </p:txBody>
      </p:sp>
    </p:spTree>
    <p:extLst>
      <p:ext uri="{BB962C8B-B14F-4D97-AF65-F5344CB8AC3E}">
        <p14:creationId xmlns:p14="http://schemas.microsoft.com/office/powerpoint/2010/main" val="3176858178"/>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261</a:t>
            </a:fld>
            <a:endParaRPr lang="nl-NL">
              <a:solidFill>
                <a:prstClr val="black"/>
              </a:solidFill>
            </a:endParaRPr>
          </a:p>
        </p:txBody>
      </p:sp>
    </p:spTree>
    <p:extLst>
      <p:ext uri="{BB962C8B-B14F-4D97-AF65-F5344CB8AC3E}">
        <p14:creationId xmlns:p14="http://schemas.microsoft.com/office/powerpoint/2010/main" val="2813784943"/>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262</a:t>
            </a:fld>
            <a:endParaRPr lang="nl-NL">
              <a:solidFill>
                <a:prstClr val="black"/>
              </a:solidFill>
            </a:endParaRPr>
          </a:p>
        </p:txBody>
      </p:sp>
    </p:spTree>
    <p:extLst>
      <p:ext uri="{BB962C8B-B14F-4D97-AF65-F5344CB8AC3E}">
        <p14:creationId xmlns:p14="http://schemas.microsoft.com/office/powerpoint/2010/main" val="3346795801"/>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263</a:t>
            </a:fld>
            <a:endParaRPr lang="nl-NL">
              <a:solidFill>
                <a:prstClr val="black"/>
              </a:solidFill>
            </a:endParaRPr>
          </a:p>
        </p:txBody>
      </p:sp>
    </p:spTree>
    <p:extLst>
      <p:ext uri="{BB962C8B-B14F-4D97-AF65-F5344CB8AC3E}">
        <p14:creationId xmlns:p14="http://schemas.microsoft.com/office/powerpoint/2010/main" val="2667982013"/>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264</a:t>
            </a:fld>
            <a:endParaRPr lang="nl-NL">
              <a:solidFill>
                <a:prstClr val="black"/>
              </a:solidFill>
            </a:endParaRPr>
          </a:p>
        </p:txBody>
      </p:sp>
    </p:spTree>
    <p:extLst>
      <p:ext uri="{BB962C8B-B14F-4D97-AF65-F5344CB8AC3E}">
        <p14:creationId xmlns:p14="http://schemas.microsoft.com/office/powerpoint/2010/main" val="1687545692"/>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265</a:t>
            </a:fld>
            <a:endParaRPr lang="nl-NL">
              <a:solidFill>
                <a:prstClr val="black"/>
              </a:solidFill>
            </a:endParaRPr>
          </a:p>
        </p:txBody>
      </p:sp>
    </p:spTree>
    <p:extLst>
      <p:ext uri="{BB962C8B-B14F-4D97-AF65-F5344CB8AC3E}">
        <p14:creationId xmlns:p14="http://schemas.microsoft.com/office/powerpoint/2010/main" val="1130966636"/>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266</a:t>
            </a:fld>
            <a:endParaRPr lang="nl-NL">
              <a:solidFill>
                <a:prstClr val="black"/>
              </a:solidFill>
            </a:endParaRPr>
          </a:p>
        </p:txBody>
      </p:sp>
    </p:spTree>
    <p:extLst>
      <p:ext uri="{BB962C8B-B14F-4D97-AF65-F5344CB8AC3E}">
        <p14:creationId xmlns:p14="http://schemas.microsoft.com/office/powerpoint/2010/main" val="3837858969"/>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267</a:t>
            </a:fld>
            <a:endParaRPr lang="nl-NL">
              <a:solidFill>
                <a:prstClr val="black"/>
              </a:solidFill>
            </a:endParaRPr>
          </a:p>
        </p:txBody>
      </p:sp>
    </p:spTree>
    <p:extLst>
      <p:ext uri="{BB962C8B-B14F-4D97-AF65-F5344CB8AC3E}">
        <p14:creationId xmlns:p14="http://schemas.microsoft.com/office/powerpoint/2010/main" val="3590753382"/>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268</a:t>
            </a:fld>
            <a:endParaRPr lang="nl-NL">
              <a:solidFill>
                <a:prstClr val="black"/>
              </a:solidFill>
            </a:endParaRPr>
          </a:p>
        </p:txBody>
      </p:sp>
    </p:spTree>
    <p:extLst>
      <p:ext uri="{BB962C8B-B14F-4D97-AF65-F5344CB8AC3E}">
        <p14:creationId xmlns:p14="http://schemas.microsoft.com/office/powerpoint/2010/main" val="2795945811"/>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269</a:t>
            </a:fld>
            <a:endParaRPr lang="nl-NL">
              <a:solidFill>
                <a:prstClr val="black"/>
              </a:solidFill>
            </a:endParaRPr>
          </a:p>
        </p:txBody>
      </p:sp>
    </p:spTree>
    <p:extLst>
      <p:ext uri="{BB962C8B-B14F-4D97-AF65-F5344CB8AC3E}">
        <p14:creationId xmlns:p14="http://schemas.microsoft.com/office/powerpoint/2010/main" val="389650733"/>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270</a:t>
            </a:fld>
            <a:endParaRPr lang="nl-NL">
              <a:solidFill>
                <a:prstClr val="black"/>
              </a:solidFill>
            </a:endParaRPr>
          </a:p>
        </p:txBody>
      </p:sp>
    </p:spTree>
    <p:extLst>
      <p:ext uri="{BB962C8B-B14F-4D97-AF65-F5344CB8AC3E}">
        <p14:creationId xmlns:p14="http://schemas.microsoft.com/office/powerpoint/2010/main" val="9719422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28</a:t>
            </a:fld>
            <a:endParaRPr lang="nl-NL"/>
          </a:p>
        </p:txBody>
      </p:sp>
    </p:spTree>
    <p:extLst>
      <p:ext uri="{BB962C8B-B14F-4D97-AF65-F5344CB8AC3E}">
        <p14:creationId xmlns:p14="http://schemas.microsoft.com/office/powerpoint/2010/main" val="1555121689"/>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271</a:t>
            </a:fld>
            <a:endParaRPr lang="nl-NL">
              <a:solidFill>
                <a:prstClr val="black"/>
              </a:solidFill>
            </a:endParaRPr>
          </a:p>
        </p:txBody>
      </p:sp>
    </p:spTree>
    <p:extLst>
      <p:ext uri="{BB962C8B-B14F-4D97-AF65-F5344CB8AC3E}">
        <p14:creationId xmlns:p14="http://schemas.microsoft.com/office/powerpoint/2010/main" val="2335559666"/>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272</a:t>
            </a:fld>
            <a:endParaRPr lang="nl-NL">
              <a:solidFill>
                <a:prstClr val="black"/>
              </a:solidFill>
            </a:endParaRPr>
          </a:p>
        </p:txBody>
      </p:sp>
    </p:spTree>
    <p:extLst>
      <p:ext uri="{BB962C8B-B14F-4D97-AF65-F5344CB8AC3E}">
        <p14:creationId xmlns:p14="http://schemas.microsoft.com/office/powerpoint/2010/main" val="3466351708"/>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273</a:t>
            </a:fld>
            <a:endParaRPr lang="nl-NL">
              <a:solidFill>
                <a:prstClr val="black"/>
              </a:solidFill>
            </a:endParaRPr>
          </a:p>
        </p:txBody>
      </p:sp>
    </p:spTree>
    <p:extLst>
      <p:ext uri="{BB962C8B-B14F-4D97-AF65-F5344CB8AC3E}">
        <p14:creationId xmlns:p14="http://schemas.microsoft.com/office/powerpoint/2010/main" val="424407159"/>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274</a:t>
            </a:fld>
            <a:endParaRPr lang="nl-NL">
              <a:solidFill>
                <a:prstClr val="black"/>
              </a:solidFill>
            </a:endParaRPr>
          </a:p>
        </p:txBody>
      </p:sp>
    </p:spTree>
    <p:extLst>
      <p:ext uri="{BB962C8B-B14F-4D97-AF65-F5344CB8AC3E}">
        <p14:creationId xmlns:p14="http://schemas.microsoft.com/office/powerpoint/2010/main" val="482757851"/>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275</a:t>
            </a:fld>
            <a:endParaRPr lang="nl-NL">
              <a:solidFill>
                <a:prstClr val="black"/>
              </a:solidFill>
            </a:endParaRPr>
          </a:p>
        </p:txBody>
      </p:sp>
    </p:spTree>
    <p:extLst>
      <p:ext uri="{BB962C8B-B14F-4D97-AF65-F5344CB8AC3E}">
        <p14:creationId xmlns:p14="http://schemas.microsoft.com/office/powerpoint/2010/main" val="2917636141"/>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276</a:t>
            </a:fld>
            <a:endParaRPr lang="nl-NL">
              <a:solidFill>
                <a:prstClr val="black"/>
              </a:solidFill>
            </a:endParaRPr>
          </a:p>
        </p:txBody>
      </p:sp>
    </p:spTree>
    <p:extLst>
      <p:ext uri="{BB962C8B-B14F-4D97-AF65-F5344CB8AC3E}">
        <p14:creationId xmlns:p14="http://schemas.microsoft.com/office/powerpoint/2010/main" val="2501655060"/>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277</a:t>
            </a:fld>
            <a:endParaRPr lang="nl-NL">
              <a:solidFill>
                <a:prstClr val="black"/>
              </a:solidFill>
            </a:endParaRPr>
          </a:p>
        </p:txBody>
      </p:sp>
    </p:spTree>
    <p:extLst>
      <p:ext uri="{BB962C8B-B14F-4D97-AF65-F5344CB8AC3E}">
        <p14:creationId xmlns:p14="http://schemas.microsoft.com/office/powerpoint/2010/main" val="2988695368"/>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278</a:t>
            </a:fld>
            <a:endParaRPr lang="nl-NL">
              <a:solidFill>
                <a:prstClr val="black"/>
              </a:solidFill>
            </a:endParaRPr>
          </a:p>
        </p:txBody>
      </p:sp>
    </p:spTree>
    <p:extLst>
      <p:ext uri="{BB962C8B-B14F-4D97-AF65-F5344CB8AC3E}">
        <p14:creationId xmlns:p14="http://schemas.microsoft.com/office/powerpoint/2010/main" val="944002277"/>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279</a:t>
            </a:fld>
            <a:endParaRPr lang="nl-NL">
              <a:solidFill>
                <a:prstClr val="black"/>
              </a:solidFill>
            </a:endParaRPr>
          </a:p>
        </p:txBody>
      </p:sp>
    </p:spTree>
    <p:extLst>
      <p:ext uri="{BB962C8B-B14F-4D97-AF65-F5344CB8AC3E}">
        <p14:creationId xmlns:p14="http://schemas.microsoft.com/office/powerpoint/2010/main" val="1017450699"/>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280</a:t>
            </a:fld>
            <a:endParaRPr lang="nl-NL">
              <a:solidFill>
                <a:prstClr val="black"/>
              </a:solidFill>
            </a:endParaRPr>
          </a:p>
        </p:txBody>
      </p:sp>
    </p:spTree>
    <p:extLst>
      <p:ext uri="{BB962C8B-B14F-4D97-AF65-F5344CB8AC3E}">
        <p14:creationId xmlns:p14="http://schemas.microsoft.com/office/powerpoint/2010/main" val="32954037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29</a:t>
            </a:fld>
            <a:endParaRPr lang="nl-NL"/>
          </a:p>
        </p:txBody>
      </p:sp>
    </p:spTree>
    <p:extLst>
      <p:ext uri="{BB962C8B-B14F-4D97-AF65-F5344CB8AC3E}">
        <p14:creationId xmlns:p14="http://schemas.microsoft.com/office/powerpoint/2010/main" val="3232752049"/>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281</a:t>
            </a:fld>
            <a:endParaRPr lang="nl-NL">
              <a:solidFill>
                <a:prstClr val="black"/>
              </a:solidFill>
            </a:endParaRPr>
          </a:p>
        </p:txBody>
      </p:sp>
    </p:spTree>
    <p:extLst>
      <p:ext uri="{BB962C8B-B14F-4D97-AF65-F5344CB8AC3E}">
        <p14:creationId xmlns:p14="http://schemas.microsoft.com/office/powerpoint/2010/main" val="2824560760"/>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282</a:t>
            </a:fld>
            <a:endParaRPr lang="nl-NL">
              <a:solidFill>
                <a:prstClr val="black"/>
              </a:solidFill>
            </a:endParaRPr>
          </a:p>
        </p:txBody>
      </p:sp>
    </p:spTree>
    <p:extLst>
      <p:ext uri="{BB962C8B-B14F-4D97-AF65-F5344CB8AC3E}">
        <p14:creationId xmlns:p14="http://schemas.microsoft.com/office/powerpoint/2010/main" val="4009901156"/>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283</a:t>
            </a:fld>
            <a:endParaRPr lang="nl-NL">
              <a:solidFill>
                <a:prstClr val="black"/>
              </a:solidFill>
            </a:endParaRPr>
          </a:p>
        </p:txBody>
      </p:sp>
    </p:spTree>
    <p:extLst>
      <p:ext uri="{BB962C8B-B14F-4D97-AF65-F5344CB8AC3E}">
        <p14:creationId xmlns:p14="http://schemas.microsoft.com/office/powerpoint/2010/main" val="4043078796"/>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284</a:t>
            </a:fld>
            <a:endParaRPr lang="nl-NL">
              <a:solidFill>
                <a:prstClr val="black"/>
              </a:solidFill>
            </a:endParaRPr>
          </a:p>
        </p:txBody>
      </p:sp>
    </p:spTree>
    <p:extLst>
      <p:ext uri="{BB962C8B-B14F-4D97-AF65-F5344CB8AC3E}">
        <p14:creationId xmlns:p14="http://schemas.microsoft.com/office/powerpoint/2010/main" val="1925728032"/>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285</a:t>
            </a:fld>
            <a:endParaRPr lang="nl-NL">
              <a:solidFill>
                <a:prstClr val="black"/>
              </a:solidFill>
            </a:endParaRPr>
          </a:p>
        </p:txBody>
      </p:sp>
    </p:spTree>
    <p:extLst>
      <p:ext uri="{BB962C8B-B14F-4D97-AF65-F5344CB8AC3E}">
        <p14:creationId xmlns:p14="http://schemas.microsoft.com/office/powerpoint/2010/main" val="413193899"/>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286</a:t>
            </a:fld>
            <a:endParaRPr lang="nl-NL">
              <a:solidFill>
                <a:prstClr val="black"/>
              </a:solidFill>
            </a:endParaRPr>
          </a:p>
        </p:txBody>
      </p:sp>
    </p:spTree>
    <p:extLst>
      <p:ext uri="{BB962C8B-B14F-4D97-AF65-F5344CB8AC3E}">
        <p14:creationId xmlns:p14="http://schemas.microsoft.com/office/powerpoint/2010/main" val="70989229"/>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287</a:t>
            </a:fld>
            <a:endParaRPr lang="nl-NL">
              <a:solidFill>
                <a:prstClr val="black"/>
              </a:solidFill>
            </a:endParaRPr>
          </a:p>
        </p:txBody>
      </p:sp>
    </p:spTree>
    <p:extLst>
      <p:ext uri="{BB962C8B-B14F-4D97-AF65-F5344CB8AC3E}">
        <p14:creationId xmlns:p14="http://schemas.microsoft.com/office/powerpoint/2010/main" val="2998184830"/>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288</a:t>
            </a:fld>
            <a:endParaRPr lang="nl-NL">
              <a:solidFill>
                <a:prstClr val="black"/>
              </a:solidFill>
            </a:endParaRPr>
          </a:p>
        </p:txBody>
      </p:sp>
    </p:spTree>
    <p:extLst>
      <p:ext uri="{BB962C8B-B14F-4D97-AF65-F5344CB8AC3E}">
        <p14:creationId xmlns:p14="http://schemas.microsoft.com/office/powerpoint/2010/main" val="2911393277"/>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289</a:t>
            </a:fld>
            <a:endParaRPr lang="nl-NL">
              <a:solidFill>
                <a:prstClr val="black"/>
              </a:solidFill>
            </a:endParaRPr>
          </a:p>
        </p:txBody>
      </p:sp>
    </p:spTree>
    <p:extLst>
      <p:ext uri="{BB962C8B-B14F-4D97-AF65-F5344CB8AC3E}">
        <p14:creationId xmlns:p14="http://schemas.microsoft.com/office/powerpoint/2010/main" val="2817305728"/>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290</a:t>
            </a:fld>
            <a:endParaRPr lang="nl-NL">
              <a:solidFill>
                <a:prstClr val="black"/>
              </a:solidFill>
            </a:endParaRPr>
          </a:p>
        </p:txBody>
      </p:sp>
    </p:spTree>
    <p:extLst>
      <p:ext uri="{BB962C8B-B14F-4D97-AF65-F5344CB8AC3E}">
        <p14:creationId xmlns:p14="http://schemas.microsoft.com/office/powerpoint/2010/main" val="18832420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30</a:t>
            </a:fld>
            <a:endParaRPr lang="nl-NL"/>
          </a:p>
        </p:txBody>
      </p:sp>
    </p:spTree>
    <p:extLst>
      <p:ext uri="{BB962C8B-B14F-4D97-AF65-F5344CB8AC3E}">
        <p14:creationId xmlns:p14="http://schemas.microsoft.com/office/powerpoint/2010/main" val="3662438457"/>
      </p:ext>
    </p:extLst>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291</a:t>
            </a:fld>
            <a:endParaRPr lang="nl-NL">
              <a:solidFill>
                <a:prstClr val="black"/>
              </a:solidFill>
            </a:endParaRPr>
          </a:p>
        </p:txBody>
      </p:sp>
    </p:spTree>
    <p:extLst>
      <p:ext uri="{BB962C8B-B14F-4D97-AF65-F5344CB8AC3E}">
        <p14:creationId xmlns:p14="http://schemas.microsoft.com/office/powerpoint/2010/main" val="1964578343"/>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292</a:t>
            </a:fld>
            <a:endParaRPr lang="nl-NL">
              <a:solidFill>
                <a:prstClr val="black"/>
              </a:solidFill>
            </a:endParaRPr>
          </a:p>
        </p:txBody>
      </p:sp>
    </p:spTree>
    <p:extLst>
      <p:ext uri="{BB962C8B-B14F-4D97-AF65-F5344CB8AC3E}">
        <p14:creationId xmlns:p14="http://schemas.microsoft.com/office/powerpoint/2010/main" val="3642591341"/>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293</a:t>
            </a:fld>
            <a:endParaRPr lang="nl-NL">
              <a:solidFill>
                <a:prstClr val="black"/>
              </a:solidFill>
            </a:endParaRPr>
          </a:p>
        </p:txBody>
      </p:sp>
    </p:spTree>
    <p:extLst>
      <p:ext uri="{BB962C8B-B14F-4D97-AF65-F5344CB8AC3E}">
        <p14:creationId xmlns:p14="http://schemas.microsoft.com/office/powerpoint/2010/main" val="1201318851"/>
      </p:ext>
    </p:extLst>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solidFill>
                  <a:prstClr val="black"/>
                </a:solidFill>
              </a:rPr>
              <a:pPr/>
              <a:t>294</a:t>
            </a:fld>
            <a:endParaRPr lang="nl-NL">
              <a:solidFill>
                <a:prstClr val="black"/>
              </a:solidFill>
            </a:endParaRPr>
          </a:p>
        </p:txBody>
      </p:sp>
    </p:spTree>
    <p:extLst>
      <p:ext uri="{BB962C8B-B14F-4D97-AF65-F5344CB8AC3E}">
        <p14:creationId xmlns:p14="http://schemas.microsoft.com/office/powerpoint/2010/main" val="2053690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3</a:t>
            </a:fld>
            <a:endParaRPr lang="nl-NL"/>
          </a:p>
        </p:txBody>
      </p:sp>
    </p:spTree>
    <p:extLst>
      <p:ext uri="{BB962C8B-B14F-4D97-AF65-F5344CB8AC3E}">
        <p14:creationId xmlns:p14="http://schemas.microsoft.com/office/powerpoint/2010/main" val="17821927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31</a:t>
            </a:fld>
            <a:endParaRPr lang="nl-NL"/>
          </a:p>
        </p:txBody>
      </p:sp>
    </p:spTree>
    <p:extLst>
      <p:ext uri="{BB962C8B-B14F-4D97-AF65-F5344CB8AC3E}">
        <p14:creationId xmlns:p14="http://schemas.microsoft.com/office/powerpoint/2010/main" val="31492183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32</a:t>
            </a:fld>
            <a:endParaRPr lang="nl-NL"/>
          </a:p>
        </p:txBody>
      </p:sp>
    </p:spTree>
    <p:extLst>
      <p:ext uri="{BB962C8B-B14F-4D97-AF65-F5344CB8AC3E}">
        <p14:creationId xmlns:p14="http://schemas.microsoft.com/office/powerpoint/2010/main" val="40831852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33</a:t>
            </a:fld>
            <a:endParaRPr lang="nl-NL"/>
          </a:p>
        </p:txBody>
      </p:sp>
    </p:spTree>
    <p:extLst>
      <p:ext uri="{BB962C8B-B14F-4D97-AF65-F5344CB8AC3E}">
        <p14:creationId xmlns:p14="http://schemas.microsoft.com/office/powerpoint/2010/main" val="21366829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34</a:t>
            </a:fld>
            <a:endParaRPr lang="nl-NL"/>
          </a:p>
        </p:txBody>
      </p:sp>
    </p:spTree>
    <p:extLst>
      <p:ext uri="{BB962C8B-B14F-4D97-AF65-F5344CB8AC3E}">
        <p14:creationId xmlns:p14="http://schemas.microsoft.com/office/powerpoint/2010/main" val="16470500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35</a:t>
            </a:fld>
            <a:endParaRPr lang="nl-NL"/>
          </a:p>
        </p:txBody>
      </p:sp>
    </p:spTree>
    <p:extLst>
      <p:ext uri="{BB962C8B-B14F-4D97-AF65-F5344CB8AC3E}">
        <p14:creationId xmlns:p14="http://schemas.microsoft.com/office/powerpoint/2010/main" val="40241233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36</a:t>
            </a:fld>
            <a:endParaRPr lang="nl-NL"/>
          </a:p>
        </p:txBody>
      </p:sp>
    </p:spTree>
    <p:extLst>
      <p:ext uri="{BB962C8B-B14F-4D97-AF65-F5344CB8AC3E}">
        <p14:creationId xmlns:p14="http://schemas.microsoft.com/office/powerpoint/2010/main" val="38810126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37</a:t>
            </a:fld>
            <a:endParaRPr lang="nl-NL"/>
          </a:p>
        </p:txBody>
      </p:sp>
    </p:spTree>
    <p:extLst>
      <p:ext uri="{BB962C8B-B14F-4D97-AF65-F5344CB8AC3E}">
        <p14:creationId xmlns:p14="http://schemas.microsoft.com/office/powerpoint/2010/main" val="17329183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38</a:t>
            </a:fld>
            <a:endParaRPr lang="nl-NL"/>
          </a:p>
        </p:txBody>
      </p:sp>
    </p:spTree>
    <p:extLst>
      <p:ext uri="{BB962C8B-B14F-4D97-AF65-F5344CB8AC3E}">
        <p14:creationId xmlns:p14="http://schemas.microsoft.com/office/powerpoint/2010/main" val="7663100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39</a:t>
            </a:fld>
            <a:endParaRPr lang="nl-NL"/>
          </a:p>
        </p:txBody>
      </p:sp>
    </p:spTree>
    <p:extLst>
      <p:ext uri="{BB962C8B-B14F-4D97-AF65-F5344CB8AC3E}">
        <p14:creationId xmlns:p14="http://schemas.microsoft.com/office/powerpoint/2010/main" val="29866152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40</a:t>
            </a:fld>
            <a:endParaRPr lang="nl-NL"/>
          </a:p>
        </p:txBody>
      </p:sp>
    </p:spTree>
    <p:extLst>
      <p:ext uri="{BB962C8B-B14F-4D97-AF65-F5344CB8AC3E}">
        <p14:creationId xmlns:p14="http://schemas.microsoft.com/office/powerpoint/2010/main" val="1034223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4</a:t>
            </a:fld>
            <a:endParaRPr lang="nl-NL"/>
          </a:p>
        </p:txBody>
      </p:sp>
    </p:spTree>
    <p:extLst>
      <p:ext uri="{BB962C8B-B14F-4D97-AF65-F5344CB8AC3E}">
        <p14:creationId xmlns:p14="http://schemas.microsoft.com/office/powerpoint/2010/main" val="34987396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41</a:t>
            </a:fld>
            <a:endParaRPr lang="nl-NL"/>
          </a:p>
        </p:txBody>
      </p:sp>
    </p:spTree>
    <p:extLst>
      <p:ext uri="{BB962C8B-B14F-4D97-AF65-F5344CB8AC3E}">
        <p14:creationId xmlns:p14="http://schemas.microsoft.com/office/powerpoint/2010/main" val="21421922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42</a:t>
            </a:fld>
            <a:endParaRPr lang="nl-NL"/>
          </a:p>
        </p:txBody>
      </p:sp>
    </p:spTree>
    <p:extLst>
      <p:ext uri="{BB962C8B-B14F-4D97-AF65-F5344CB8AC3E}">
        <p14:creationId xmlns:p14="http://schemas.microsoft.com/office/powerpoint/2010/main" val="6954300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43</a:t>
            </a:fld>
            <a:endParaRPr lang="nl-NL"/>
          </a:p>
        </p:txBody>
      </p:sp>
    </p:spTree>
    <p:extLst>
      <p:ext uri="{BB962C8B-B14F-4D97-AF65-F5344CB8AC3E}">
        <p14:creationId xmlns:p14="http://schemas.microsoft.com/office/powerpoint/2010/main" val="1428862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44</a:t>
            </a:fld>
            <a:endParaRPr lang="nl-NL"/>
          </a:p>
        </p:txBody>
      </p:sp>
    </p:spTree>
    <p:extLst>
      <p:ext uri="{BB962C8B-B14F-4D97-AF65-F5344CB8AC3E}">
        <p14:creationId xmlns:p14="http://schemas.microsoft.com/office/powerpoint/2010/main" val="991729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45</a:t>
            </a:fld>
            <a:endParaRPr lang="nl-NL"/>
          </a:p>
        </p:txBody>
      </p:sp>
    </p:spTree>
    <p:extLst>
      <p:ext uri="{BB962C8B-B14F-4D97-AF65-F5344CB8AC3E}">
        <p14:creationId xmlns:p14="http://schemas.microsoft.com/office/powerpoint/2010/main" val="29482954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46</a:t>
            </a:fld>
            <a:endParaRPr lang="nl-NL"/>
          </a:p>
        </p:txBody>
      </p:sp>
    </p:spTree>
    <p:extLst>
      <p:ext uri="{BB962C8B-B14F-4D97-AF65-F5344CB8AC3E}">
        <p14:creationId xmlns:p14="http://schemas.microsoft.com/office/powerpoint/2010/main" val="31335769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47</a:t>
            </a:fld>
            <a:endParaRPr lang="nl-NL"/>
          </a:p>
        </p:txBody>
      </p:sp>
    </p:spTree>
    <p:extLst>
      <p:ext uri="{BB962C8B-B14F-4D97-AF65-F5344CB8AC3E}">
        <p14:creationId xmlns:p14="http://schemas.microsoft.com/office/powerpoint/2010/main" val="22431386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48</a:t>
            </a:fld>
            <a:endParaRPr lang="nl-NL"/>
          </a:p>
        </p:txBody>
      </p:sp>
    </p:spTree>
    <p:extLst>
      <p:ext uri="{BB962C8B-B14F-4D97-AF65-F5344CB8AC3E}">
        <p14:creationId xmlns:p14="http://schemas.microsoft.com/office/powerpoint/2010/main" val="4912626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49</a:t>
            </a:fld>
            <a:endParaRPr lang="nl-NL"/>
          </a:p>
        </p:txBody>
      </p:sp>
    </p:spTree>
    <p:extLst>
      <p:ext uri="{BB962C8B-B14F-4D97-AF65-F5344CB8AC3E}">
        <p14:creationId xmlns:p14="http://schemas.microsoft.com/office/powerpoint/2010/main" val="41783871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50</a:t>
            </a:fld>
            <a:endParaRPr lang="nl-NL"/>
          </a:p>
        </p:txBody>
      </p:sp>
    </p:spTree>
    <p:extLst>
      <p:ext uri="{BB962C8B-B14F-4D97-AF65-F5344CB8AC3E}">
        <p14:creationId xmlns:p14="http://schemas.microsoft.com/office/powerpoint/2010/main" val="4175186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5</a:t>
            </a:fld>
            <a:endParaRPr lang="nl-NL"/>
          </a:p>
        </p:txBody>
      </p:sp>
    </p:spTree>
    <p:extLst>
      <p:ext uri="{BB962C8B-B14F-4D97-AF65-F5344CB8AC3E}">
        <p14:creationId xmlns:p14="http://schemas.microsoft.com/office/powerpoint/2010/main" val="23716570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51</a:t>
            </a:fld>
            <a:endParaRPr lang="nl-NL"/>
          </a:p>
        </p:txBody>
      </p:sp>
    </p:spTree>
    <p:extLst>
      <p:ext uri="{BB962C8B-B14F-4D97-AF65-F5344CB8AC3E}">
        <p14:creationId xmlns:p14="http://schemas.microsoft.com/office/powerpoint/2010/main" val="5124943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52</a:t>
            </a:fld>
            <a:endParaRPr lang="nl-NL"/>
          </a:p>
        </p:txBody>
      </p:sp>
    </p:spTree>
    <p:extLst>
      <p:ext uri="{BB962C8B-B14F-4D97-AF65-F5344CB8AC3E}">
        <p14:creationId xmlns:p14="http://schemas.microsoft.com/office/powerpoint/2010/main" val="20737920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53</a:t>
            </a:fld>
            <a:endParaRPr lang="nl-NL"/>
          </a:p>
        </p:txBody>
      </p:sp>
    </p:spTree>
    <p:extLst>
      <p:ext uri="{BB962C8B-B14F-4D97-AF65-F5344CB8AC3E}">
        <p14:creationId xmlns:p14="http://schemas.microsoft.com/office/powerpoint/2010/main" val="33054895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54</a:t>
            </a:fld>
            <a:endParaRPr lang="nl-NL"/>
          </a:p>
        </p:txBody>
      </p:sp>
    </p:spTree>
    <p:extLst>
      <p:ext uri="{BB962C8B-B14F-4D97-AF65-F5344CB8AC3E}">
        <p14:creationId xmlns:p14="http://schemas.microsoft.com/office/powerpoint/2010/main" val="29473590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55</a:t>
            </a:fld>
            <a:endParaRPr lang="nl-NL"/>
          </a:p>
        </p:txBody>
      </p:sp>
    </p:spTree>
    <p:extLst>
      <p:ext uri="{BB962C8B-B14F-4D97-AF65-F5344CB8AC3E}">
        <p14:creationId xmlns:p14="http://schemas.microsoft.com/office/powerpoint/2010/main" val="28861965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56</a:t>
            </a:fld>
            <a:endParaRPr lang="nl-NL"/>
          </a:p>
        </p:txBody>
      </p:sp>
    </p:spTree>
    <p:extLst>
      <p:ext uri="{BB962C8B-B14F-4D97-AF65-F5344CB8AC3E}">
        <p14:creationId xmlns:p14="http://schemas.microsoft.com/office/powerpoint/2010/main" val="12265991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57</a:t>
            </a:fld>
            <a:endParaRPr lang="nl-NL"/>
          </a:p>
        </p:txBody>
      </p:sp>
    </p:spTree>
    <p:extLst>
      <p:ext uri="{BB962C8B-B14F-4D97-AF65-F5344CB8AC3E}">
        <p14:creationId xmlns:p14="http://schemas.microsoft.com/office/powerpoint/2010/main" val="128113651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58</a:t>
            </a:fld>
            <a:endParaRPr lang="nl-NL"/>
          </a:p>
        </p:txBody>
      </p:sp>
    </p:spTree>
    <p:extLst>
      <p:ext uri="{BB962C8B-B14F-4D97-AF65-F5344CB8AC3E}">
        <p14:creationId xmlns:p14="http://schemas.microsoft.com/office/powerpoint/2010/main" val="249935914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59</a:t>
            </a:fld>
            <a:endParaRPr lang="nl-NL"/>
          </a:p>
        </p:txBody>
      </p:sp>
    </p:spTree>
    <p:extLst>
      <p:ext uri="{BB962C8B-B14F-4D97-AF65-F5344CB8AC3E}">
        <p14:creationId xmlns:p14="http://schemas.microsoft.com/office/powerpoint/2010/main" val="281968132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60</a:t>
            </a:fld>
            <a:endParaRPr lang="nl-NL"/>
          </a:p>
        </p:txBody>
      </p:sp>
    </p:spTree>
    <p:extLst>
      <p:ext uri="{BB962C8B-B14F-4D97-AF65-F5344CB8AC3E}">
        <p14:creationId xmlns:p14="http://schemas.microsoft.com/office/powerpoint/2010/main" val="6679148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6</a:t>
            </a:fld>
            <a:endParaRPr lang="nl-NL"/>
          </a:p>
        </p:txBody>
      </p:sp>
    </p:spTree>
    <p:extLst>
      <p:ext uri="{BB962C8B-B14F-4D97-AF65-F5344CB8AC3E}">
        <p14:creationId xmlns:p14="http://schemas.microsoft.com/office/powerpoint/2010/main" val="40060723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61</a:t>
            </a:fld>
            <a:endParaRPr lang="nl-NL"/>
          </a:p>
        </p:txBody>
      </p:sp>
    </p:spTree>
    <p:extLst>
      <p:ext uri="{BB962C8B-B14F-4D97-AF65-F5344CB8AC3E}">
        <p14:creationId xmlns:p14="http://schemas.microsoft.com/office/powerpoint/2010/main" val="357918373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62</a:t>
            </a:fld>
            <a:endParaRPr lang="nl-NL"/>
          </a:p>
        </p:txBody>
      </p:sp>
    </p:spTree>
    <p:extLst>
      <p:ext uri="{BB962C8B-B14F-4D97-AF65-F5344CB8AC3E}">
        <p14:creationId xmlns:p14="http://schemas.microsoft.com/office/powerpoint/2010/main" val="117547054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63</a:t>
            </a:fld>
            <a:endParaRPr lang="nl-NL"/>
          </a:p>
        </p:txBody>
      </p:sp>
    </p:spTree>
    <p:extLst>
      <p:ext uri="{BB962C8B-B14F-4D97-AF65-F5344CB8AC3E}">
        <p14:creationId xmlns:p14="http://schemas.microsoft.com/office/powerpoint/2010/main" val="256673801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64</a:t>
            </a:fld>
            <a:endParaRPr lang="nl-NL"/>
          </a:p>
        </p:txBody>
      </p:sp>
    </p:spTree>
    <p:extLst>
      <p:ext uri="{BB962C8B-B14F-4D97-AF65-F5344CB8AC3E}">
        <p14:creationId xmlns:p14="http://schemas.microsoft.com/office/powerpoint/2010/main" val="5534870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65</a:t>
            </a:fld>
            <a:endParaRPr lang="nl-NL"/>
          </a:p>
        </p:txBody>
      </p:sp>
    </p:spTree>
    <p:extLst>
      <p:ext uri="{BB962C8B-B14F-4D97-AF65-F5344CB8AC3E}">
        <p14:creationId xmlns:p14="http://schemas.microsoft.com/office/powerpoint/2010/main" val="35617062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66</a:t>
            </a:fld>
            <a:endParaRPr lang="nl-NL"/>
          </a:p>
        </p:txBody>
      </p:sp>
    </p:spTree>
    <p:extLst>
      <p:ext uri="{BB962C8B-B14F-4D97-AF65-F5344CB8AC3E}">
        <p14:creationId xmlns:p14="http://schemas.microsoft.com/office/powerpoint/2010/main" val="130739194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67</a:t>
            </a:fld>
            <a:endParaRPr lang="nl-NL"/>
          </a:p>
        </p:txBody>
      </p:sp>
    </p:spTree>
    <p:extLst>
      <p:ext uri="{BB962C8B-B14F-4D97-AF65-F5344CB8AC3E}">
        <p14:creationId xmlns:p14="http://schemas.microsoft.com/office/powerpoint/2010/main" val="405015042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68</a:t>
            </a:fld>
            <a:endParaRPr lang="nl-NL"/>
          </a:p>
        </p:txBody>
      </p:sp>
    </p:spTree>
    <p:extLst>
      <p:ext uri="{BB962C8B-B14F-4D97-AF65-F5344CB8AC3E}">
        <p14:creationId xmlns:p14="http://schemas.microsoft.com/office/powerpoint/2010/main" val="32800857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69</a:t>
            </a:fld>
            <a:endParaRPr lang="nl-NL"/>
          </a:p>
        </p:txBody>
      </p:sp>
    </p:spTree>
    <p:extLst>
      <p:ext uri="{BB962C8B-B14F-4D97-AF65-F5344CB8AC3E}">
        <p14:creationId xmlns:p14="http://schemas.microsoft.com/office/powerpoint/2010/main" val="234713863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70</a:t>
            </a:fld>
            <a:endParaRPr lang="nl-NL"/>
          </a:p>
        </p:txBody>
      </p:sp>
    </p:spTree>
    <p:extLst>
      <p:ext uri="{BB962C8B-B14F-4D97-AF65-F5344CB8AC3E}">
        <p14:creationId xmlns:p14="http://schemas.microsoft.com/office/powerpoint/2010/main" val="1203738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8</a:t>
            </a:fld>
            <a:endParaRPr lang="nl-NL"/>
          </a:p>
        </p:txBody>
      </p:sp>
    </p:spTree>
    <p:extLst>
      <p:ext uri="{BB962C8B-B14F-4D97-AF65-F5344CB8AC3E}">
        <p14:creationId xmlns:p14="http://schemas.microsoft.com/office/powerpoint/2010/main" val="233620327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71</a:t>
            </a:fld>
            <a:endParaRPr lang="nl-NL"/>
          </a:p>
        </p:txBody>
      </p:sp>
    </p:spTree>
    <p:extLst>
      <p:ext uri="{BB962C8B-B14F-4D97-AF65-F5344CB8AC3E}">
        <p14:creationId xmlns:p14="http://schemas.microsoft.com/office/powerpoint/2010/main" val="227457234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72</a:t>
            </a:fld>
            <a:endParaRPr lang="nl-NL"/>
          </a:p>
        </p:txBody>
      </p:sp>
    </p:spTree>
    <p:extLst>
      <p:ext uri="{BB962C8B-B14F-4D97-AF65-F5344CB8AC3E}">
        <p14:creationId xmlns:p14="http://schemas.microsoft.com/office/powerpoint/2010/main" val="180734513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73</a:t>
            </a:fld>
            <a:endParaRPr lang="nl-NL"/>
          </a:p>
        </p:txBody>
      </p:sp>
    </p:spTree>
    <p:extLst>
      <p:ext uri="{BB962C8B-B14F-4D97-AF65-F5344CB8AC3E}">
        <p14:creationId xmlns:p14="http://schemas.microsoft.com/office/powerpoint/2010/main" val="371733059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74</a:t>
            </a:fld>
            <a:endParaRPr lang="nl-NL"/>
          </a:p>
        </p:txBody>
      </p:sp>
    </p:spTree>
    <p:extLst>
      <p:ext uri="{BB962C8B-B14F-4D97-AF65-F5344CB8AC3E}">
        <p14:creationId xmlns:p14="http://schemas.microsoft.com/office/powerpoint/2010/main" val="406639550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75</a:t>
            </a:fld>
            <a:endParaRPr lang="nl-NL"/>
          </a:p>
        </p:txBody>
      </p:sp>
    </p:spTree>
    <p:extLst>
      <p:ext uri="{BB962C8B-B14F-4D97-AF65-F5344CB8AC3E}">
        <p14:creationId xmlns:p14="http://schemas.microsoft.com/office/powerpoint/2010/main" val="7761288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76</a:t>
            </a:fld>
            <a:endParaRPr lang="nl-NL"/>
          </a:p>
        </p:txBody>
      </p:sp>
    </p:spTree>
    <p:extLst>
      <p:ext uri="{BB962C8B-B14F-4D97-AF65-F5344CB8AC3E}">
        <p14:creationId xmlns:p14="http://schemas.microsoft.com/office/powerpoint/2010/main" val="128544278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77</a:t>
            </a:fld>
            <a:endParaRPr lang="nl-NL"/>
          </a:p>
        </p:txBody>
      </p:sp>
    </p:spTree>
    <p:extLst>
      <p:ext uri="{BB962C8B-B14F-4D97-AF65-F5344CB8AC3E}">
        <p14:creationId xmlns:p14="http://schemas.microsoft.com/office/powerpoint/2010/main" val="15757667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78</a:t>
            </a:fld>
            <a:endParaRPr lang="nl-NL"/>
          </a:p>
        </p:txBody>
      </p:sp>
    </p:spTree>
    <p:extLst>
      <p:ext uri="{BB962C8B-B14F-4D97-AF65-F5344CB8AC3E}">
        <p14:creationId xmlns:p14="http://schemas.microsoft.com/office/powerpoint/2010/main" val="48071475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79</a:t>
            </a:fld>
            <a:endParaRPr lang="nl-NL"/>
          </a:p>
        </p:txBody>
      </p:sp>
    </p:spTree>
    <p:extLst>
      <p:ext uri="{BB962C8B-B14F-4D97-AF65-F5344CB8AC3E}">
        <p14:creationId xmlns:p14="http://schemas.microsoft.com/office/powerpoint/2010/main" val="339248072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80</a:t>
            </a:fld>
            <a:endParaRPr lang="nl-NL"/>
          </a:p>
        </p:txBody>
      </p:sp>
    </p:spTree>
    <p:extLst>
      <p:ext uri="{BB962C8B-B14F-4D97-AF65-F5344CB8AC3E}">
        <p14:creationId xmlns:p14="http://schemas.microsoft.com/office/powerpoint/2010/main" val="1205727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9</a:t>
            </a:fld>
            <a:endParaRPr lang="nl-NL"/>
          </a:p>
        </p:txBody>
      </p:sp>
    </p:spTree>
    <p:extLst>
      <p:ext uri="{BB962C8B-B14F-4D97-AF65-F5344CB8AC3E}">
        <p14:creationId xmlns:p14="http://schemas.microsoft.com/office/powerpoint/2010/main" val="144056488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81</a:t>
            </a:fld>
            <a:endParaRPr lang="nl-NL"/>
          </a:p>
        </p:txBody>
      </p:sp>
    </p:spTree>
    <p:extLst>
      <p:ext uri="{BB962C8B-B14F-4D97-AF65-F5344CB8AC3E}">
        <p14:creationId xmlns:p14="http://schemas.microsoft.com/office/powerpoint/2010/main" val="73516564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82</a:t>
            </a:fld>
            <a:endParaRPr lang="nl-NL"/>
          </a:p>
        </p:txBody>
      </p:sp>
    </p:spTree>
    <p:extLst>
      <p:ext uri="{BB962C8B-B14F-4D97-AF65-F5344CB8AC3E}">
        <p14:creationId xmlns:p14="http://schemas.microsoft.com/office/powerpoint/2010/main" val="278959875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83</a:t>
            </a:fld>
            <a:endParaRPr lang="nl-NL"/>
          </a:p>
        </p:txBody>
      </p:sp>
    </p:spTree>
    <p:extLst>
      <p:ext uri="{BB962C8B-B14F-4D97-AF65-F5344CB8AC3E}">
        <p14:creationId xmlns:p14="http://schemas.microsoft.com/office/powerpoint/2010/main" val="154611284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84</a:t>
            </a:fld>
            <a:endParaRPr lang="nl-NL"/>
          </a:p>
        </p:txBody>
      </p:sp>
    </p:spTree>
    <p:extLst>
      <p:ext uri="{BB962C8B-B14F-4D97-AF65-F5344CB8AC3E}">
        <p14:creationId xmlns:p14="http://schemas.microsoft.com/office/powerpoint/2010/main" val="263287724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85</a:t>
            </a:fld>
            <a:endParaRPr lang="nl-NL"/>
          </a:p>
        </p:txBody>
      </p:sp>
    </p:spTree>
    <p:extLst>
      <p:ext uri="{BB962C8B-B14F-4D97-AF65-F5344CB8AC3E}">
        <p14:creationId xmlns:p14="http://schemas.microsoft.com/office/powerpoint/2010/main" val="75651324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86</a:t>
            </a:fld>
            <a:endParaRPr lang="nl-NL"/>
          </a:p>
        </p:txBody>
      </p:sp>
    </p:spTree>
    <p:extLst>
      <p:ext uri="{BB962C8B-B14F-4D97-AF65-F5344CB8AC3E}">
        <p14:creationId xmlns:p14="http://schemas.microsoft.com/office/powerpoint/2010/main" val="63890945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87</a:t>
            </a:fld>
            <a:endParaRPr lang="nl-NL"/>
          </a:p>
        </p:txBody>
      </p:sp>
    </p:spTree>
    <p:extLst>
      <p:ext uri="{BB962C8B-B14F-4D97-AF65-F5344CB8AC3E}">
        <p14:creationId xmlns:p14="http://schemas.microsoft.com/office/powerpoint/2010/main" val="74361158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88</a:t>
            </a:fld>
            <a:endParaRPr lang="nl-NL"/>
          </a:p>
        </p:txBody>
      </p:sp>
    </p:spTree>
    <p:extLst>
      <p:ext uri="{BB962C8B-B14F-4D97-AF65-F5344CB8AC3E}">
        <p14:creationId xmlns:p14="http://schemas.microsoft.com/office/powerpoint/2010/main" val="394667695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89</a:t>
            </a:fld>
            <a:endParaRPr lang="nl-NL"/>
          </a:p>
        </p:txBody>
      </p:sp>
    </p:spTree>
    <p:extLst>
      <p:ext uri="{BB962C8B-B14F-4D97-AF65-F5344CB8AC3E}">
        <p14:creationId xmlns:p14="http://schemas.microsoft.com/office/powerpoint/2010/main" val="226663589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90</a:t>
            </a:fld>
            <a:endParaRPr lang="nl-NL"/>
          </a:p>
        </p:txBody>
      </p:sp>
    </p:spTree>
    <p:extLst>
      <p:ext uri="{BB962C8B-B14F-4D97-AF65-F5344CB8AC3E}">
        <p14:creationId xmlns:p14="http://schemas.microsoft.com/office/powerpoint/2010/main" val="10803700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10</a:t>
            </a:fld>
            <a:endParaRPr lang="nl-NL"/>
          </a:p>
        </p:txBody>
      </p:sp>
    </p:spTree>
    <p:extLst>
      <p:ext uri="{BB962C8B-B14F-4D97-AF65-F5344CB8AC3E}">
        <p14:creationId xmlns:p14="http://schemas.microsoft.com/office/powerpoint/2010/main" val="422923115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91</a:t>
            </a:fld>
            <a:endParaRPr lang="nl-NL"/>
          </a:p>
        </p:txBody>
      </p:sp>
    </p:spTree>
    <p:extLst>
      <p:ext uri="{BB962C8B-B14F-4D97-AF65-F5344CB8AC3E}">
        <p14:creationId xmlns:p14="http://schemas.microsoft.com/office/powerpoint/2010/main" val="218412820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92</a:t>
            </a:fld>
            <a:endParaRPr lang="nl-NL"/>
          </a:p>
        </p:txBody>
      </p:sp>
    </p:spTree>
    <p:extLst>
      <p:ext uri="{BB962C8B-B14F-4D97-AF65-F5344CB8AC3E}">
        <p14:creationId xmlns:p14="http://schemas.microsoft.com/office/powerpoint/2010/main" val="417302023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93</a:t>
            </a:fld>
            <a:endParaRPr lang="nl-NL"/>
          </a:p>
        </p:txBody>
      </p:sp>
    </p:spTree>
    <p:extLst>
      <p:ext uri="{BB962C8B-B14F-4D97-AF65-F5344CB8AC3E}">
        <p14:creationId xmlns:p14="http://schemas.microsoft.com/office/powerpoint/2010/main" val="204193353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94</a:t>
            </a:fld>
            <a:endParaRPr lang="nl-NL"/>
          </a:p>
        </p:txBody>
      </p:sp>
    </p:spTree>
    <p:extLst>
      <p:ext uri="{BB962C8B-B14F-4D97-AF65-F5344CB8AC3E}">
        <p14:creationId xmlns:p14="http://schemas.microsoft.com/office/powerpoint/2010/main" val="230215753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95</a:t>
            </a:fld>
            <a:endParaRPr lang="nl-NL"/>
          </a:p>
        </p:txBody>
      </p:sp>
    </p:spTree>
    <p:extLst>
      <p:ext uri="{BB962C8B-B14F-4D97-AF65-F5344CB8AC3E}">
        <p14:creationId xmlns:p14="http://schemas.microsoft.com/office/powerpoint/2010/main" val="297128410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96</a:t>
            </a:fld>
            <a:endParaRPr lang="nl-NL"/>
          </a:p>
        </p:txBody>
      </p:sp>
    </p:spTree>
    <p:extLst>
      <p:ext uri="{BB962C8B-B14F-4D97-AF65-F5344CB8AC3E}">
        <p14:creationId xmlns:p14="http://schemas.microsoft.com/office/powerpoint/2010/main" val="247626641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97</a:t>
            </a:fld>
            <a:endParaRPr lang="nl-NL"/>
          </a:p>
        </p:txBody>
      </p:sp>
    </p:spTree>
    <p:extLst>
      <p:ext uri="{BB962C8B-B14F-4D97-AF65-F5344CB8AC3E}">
        <p14:creationId xmlns:p14="http://schemas.microsoft.com/office/powerpoint/2010/main" val="265223343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98</a:t>
            </a:fld>
            <a:endParaRPr lang="nl-NL"/>
          </a:p>
        </p:txBody>
      </p:sp>
    </p:spTree>
    <p:extLst>
      <p:ext uri="{BB962C8B-B14F-4D97-AF65-F5344CB8AC3E}">
        <p14:creationId xmlns:p14="http://schemas.microsoft.com/office/powerpoint/2010/main" val="328365890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99</a:t>
            </a:fld>
            <a:endParaRPr lang="nl-NL"/>
          </a:p>
        </p:txBody>
      </p:sp>
    </p:spTree>
    <p:extLst>
      <p:ext uri="{BB962C8B-B14F-4D97-AF65-F5344CB8AC3E}">
        <p14:creationId xmlns:p14="http://schemas.microsoft.com/office/powerpoint/2010/main" val="349303930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AE1C365-250A-430B-948C-0D9B249462AA}" type="slidenum">
              <a:rPr lang="nl-NL" smtClean="0"/>
              <a:t>100</a:t>
            </a:fld>
            <a:endParaRPr lang="nl-NL"/>
          </a:p>
        </p:txBody>
      </p:sp>
    </p:spTree>
    <p:extLst>
      <p:ext uri="{BB962C8B-B14F-4D97-AF65-F5344CB8AC3E}">
        <p14:creationId xmlns:p14="http://schemas.microsoft.com/office/powerpoint/2010/main" val="15071856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229C0BB5-126A-408E-9C4D-07744B665C9A}" type="datetime1">
              <a:rPr lang="nl-NL" smtClean="0"/>
              <a:t>13-4-2019</a:t>
            </a:fld>
            <a:endParaRPr lang="nl-NL"/>
          </a:p>
        </p:txBody>
      </p:sp>
      <p:sp>
        <p:nvSpPr>
          <p:cNvPr id="5" name="Tijdelijke aanduiding voor voettekst 4"/>
          <p:cNvSpPr>
            <a:spLocks noGrp="1"/>
          </p:cNvSpPr>
          <p:nvPr>
            <p:ph type="ftr" sz="quarter" idx="11"/>
          </p:nvPr>
        </p:nvSpPr>
        <p:spPr/>
        <p:txBody>
          <a:bodyPr/>
          <a:lstStyle/>
          <a:p>
            <a:r>
              <a:rPr lang="nl-NL"/>
              <a:t>CE 2017</a:t>
            </a:r>
          </a:p>
        </p:txBody>
      </p:sp>
      <p:sp>
        <p:nvSpPr>
          <p:cNvPr id="6" name="Tijdelijke aanduiding voor dianummer 5"/>
          <p:cNvSpPr>
            <a:spLocks noGrp="1"/>
          </p:cNvSpPr>
          <p:nvPr>
            <p:ph type="sldNum" sz="quarter" idx="12"/>
          </p:nvPr>
        </p:nvSpPr>
        <p:spPr/>
        <p:txBody>
          <a:bodyPr/>
          <a:lstStyle/>
          <a:p>
            <a:fld id="{E0CEE2E9-FCC7-4062-BFD6-AA3D78AF4135}" type="slidenum">
              <a:rPr lang="nl-NL" smtClean="0"/>
              <a:t>‹nr.›</a:t>
            </a:fld>
            <a:endParaRPr lang="nl-NL"/>
          </a:p>
        </p:txBody>
      </p:sp>
    </p:spTree>
    <p:extLst>
      <p:ext uri="{BB962C8B-B14F-4D97-AF65-F5344CB8AC3E}">
        <p14:creationId xmlns:p14="http://schemas.microsoft.com/office/powerpoint/2010/main" val="4288726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8D6569CF-515B-4D80-AC1D-172B2A7DFB66}" type="datetime1">
              <a:rPr lang="nl-NL" smtClean="0"/>
              <a:t>13-4-2019</a:t>
            </a:fld>
            <a:endParaRPr lang="nl-NL"/>
          </a:p>
        </p:txBody>
      </p:sp>
      <p:sp>
        <p:nvSpPr>
          <p:cNvPr id="5" name="Tijdelijke aanduiding voor voettekst 4"/>
          <p:cNvSpPr>
            <a:spLocks noGrp="1"/>
          </p:cNvSpPr>
          <p:nvPr>
            <p:ph type="ftr" sz="quarter" idx="11"/>
          </p:nvPr>
        </p:nvSpPr>
        <p:spPr/>
        <p:txBody>
          <a:bodyPr/>
          <a:lstStyle/>
          <a:p>
            <a:r>
              <a:rPr lang="nl-NL"/>
              <a:t>CE 2017</a:t>
            </a:r>
          </a:p>
        </p:txBody>
      </p:sp>
      <p:sp>
        <p:nvSpPr>
          <p:cNvPr id="6" name="Tijdelijke aanduiding voor dianummer 5"/>
          <p:cNvSpPr>
            <a:spLocks noGrp="1"/>
          </p:cNvSpPr>
          <p:nvPr>
            <p:ph type="sldNum" sz="quarter" idx="12"/>
          </p:nvPr>
        </p:nvSpPr>
        <p:spPr/>
        <p:txBody>
          <a:bodyPr/>
          <a:lstStyle/>
          <a:p>
            <a:fld id="{E0CEE2E9-FCC7-4062-BFD6-AA3D78AF4135}" type="slidenum">
              <a:rPr lang="nl-NL" smtClean="0"/>
              <a:t>‹nr.›</a:t>
            </a:fld>
            <a:endParaRPr lang="nl-NL"/>
          </a:p>
        </p:txBody>
      </p:sp>
    </p:spTree>
    <p:extLst>
      <p:ext uri="{BB962C8B-B14F-4D97-AF65-F5344CB8AC3E}">
        <p14:creationId xmlns:p14="http://schemas.microsoft.com/office/powerpoint/2010/main" val="3523224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91A4A0FB-995F-44B6-AE2A-A51A8669FBFA}" type="datetime1">
              <a:rPr lang="nl-NL" smtClean="0"/>
              <a:t>13-4-2019</a:t>
            </a:fld>
            <a:endParaRPr lang="nl-NL"/>
          </a:p>
        </p:txBody>
      </p:sp>
      <p:sp>
        <p:nvSpPr>
          <p:cNvPr id="5" name="Tijdelijke aanduiding voor voettekst 4"/>
          <p:cNvSpPr>
            <a:spLocks noGrp="1"/>
          </p:cNvSpPr>
          <p:nvPr>
            <p:ph type="ftr" sz="quarter" idx="11"/>
          </p:nvPr>
        </p:nvSpPr>
        <p:spPr/>
        <p:txBody>
          <a:bodyPr/>
          <a:lstStyle/>
          <a:p>
            <a:r>
              <a:rPr lang="nl-NL"/>
              <a:t>CE 2017</a:t>
            </a:r>
          </a:p>
        </p:txBody>
      </p:sp>
      <p:sp>
        <p:nvSpPr>
          <p:cNvPr id="6" name="Tijdelijke aanduiding voor dianummer 5"/>
          <p:cNvSpPr>
            <a:spLocks noGrp="1"/>
          </p:cNvSpPr>
          <p:nvPr>
            <p:ph type="sldNum" sz="quarter" idx="12"/>
          </p:nvPr>
        </p:nvSpPr>
        <p:spPr/>
        <p:txBody>
          <a:bodyPr/>
          <a:lstStyle/>
          <a:p>
            <a:fld id="{E0CEE2E9-FCC7-4062-BFD6-AA3D78AF4135}" type="slidenum">
              <a:rPr lang="nl-NL" smtClean="0"/>
              <a:t>‹nr.›</a:t>
            </a:fld>
            <a:endParaRPr lang="nl-NL"/>
          </a:p>
        </p:txBody>
      </p:sp>
    </p:spTree>
    <p:extLst>
      <p:ext uri="{BB962C8B-B14F-4D97-AF65-F5344CB8AC3E}">
        <p14:creationId xmlns:p14="http://schemas.microsoft.com/office/powerpoint/2010/main" val="9389610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025445B5-405E-444A-B4FB-74C228F32E52}" type="datetimeFigureOut">
              <a:rPr lang="nl-NL">
                <a:solidFill>
                  <a:prstClr val="black">
                    <a:tint val="75000"/>
                  </a:prstClr>
                </a:solidFill>
              </a:rPr>
              <a:pPr/>
              <a:t>13-4-2019</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8B7600DC-4548-4D17-9020-847B4B9A5AD5}" type="slidenum">
              <a:rPr lang="nl-NL">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3641607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025445B5-405E-444A-B4FB-74C228F32E52}" type="datetimeFigureOut">
              <a:rPr lang="nl-NL">
                <a:solidFill>
                  <a:prstClr val="black">
                    <a:tint val="75000"/>
                  </a:prstClr>
                </a:solidFill>
              </a:rPr>
              <a:pPr/>
              <a:t>13-4-2019</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8B7600DC-4548-4D17-9020-847B4B9A5AD5}" type="slidenum">
              <a:rPr lang="nl-NL">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40875769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025445B5-405E-444A-B4FB-74C228F32E52}" type="datetimeFigureOut">
              <a:rPr lang="nl-NL">
                <a:solidFill>
                  <a:prstClr val="black">
                    <a:tint val="75000"/>
                  </a:prstClr>
                </a:solidFill>
              </a:rPr>
              <a:pPr/>
              <a:t>13-4-2019</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8B7600DC-4548-4D17-9020-847B4B9A5AD5}" type="slidenum">
              <a:rPr lang="nl-NL">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38010890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025445B5-405E-444A-B4FB-74C228F32E52}" type="datetimeFigureOut">
              <a:rPr lang="nl-NL">
                <a:solidFill>
                  <a:prstClr val="black">
                    <a:tint val="75000"/>
                  </a:prstClr>
                </a:solidFill>
              </a:rPr>
              <a:pPr/>
              <a:t>13-4-2019</a:t>
            </a:fld>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NL">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8B7600DC-4548-4D17-9020-847B4B9A5AD5}" type="slidenum">
              <a:rPr lang="nl-NL">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7369294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025445B5-405E-444A-B4FB-74C228F32E52}" type="datetimeFigureOut">
              <a:rPr lang="nl-NL">
                <a:solidFill>
                  <a:prstClr val="black">
                    <a:tint val="75000"/>
                  </a:prstClr>
                </a:solidFill>
              </a:rPr>
              <a:pPr/>
              <a:t>13-4-2019</a:t>
            </a:fld>
            <a:endParaRPr lang="nl-NL">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nl-NL">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8B7600DC-4548-4D17-9020-847B4B9A5AD5}" type="slidenum">
              <a:rPr lang="nl-NL">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494934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025445B5-405E-444A-B4FB-74C228F32E52}" type="datetimeFigureOut">
              <a:rPr lang="nl-NL">
                <a:solidFill>
                  <a:prstClr val="black">
                    <a:tint val="75000"/>
                  </a:prstClr>
                </a:solidFill>
              </a:rPr>
              <a:pPr/>
              <a:t>13-4-2019</a:t>
            </a:fld>
            <a:endParaRPr lang="nl-NL">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nl-NL">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8B7600DC-4548-4D17-9020-847B4B9A5AD5}" type="slidenum">
              <a:rPr lang="nl-NL">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30067221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025445B5-405E-444A-B4FB-74C228F32E52}" type="datetimeFigureOut">
              <a:rPr lang="nl-NL">
                <a:solidFill>
                  <a:prstClr val="black">
                    <a:tint val="75000"/>
                  </a:prstClr>
                </a:solidFill>
              </a:rPr>
              <a:pPr/>
              <a:t>13-4-2019</a:t>
            </a:fld>
            <a:endParaRPr lang="nl-NL">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NL">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8B7600DC-4548-4D17-9020-847B4B9A5AD5}" type="slidenum">
              <a:rPr lang="nl-NL">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7481155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025445B5-405E-444A-B4FB-74C228F32E52}" type="datetimeFigureOut">
              <a:rPr lang="nl-NL">
                <a:solidFill>
                  <a:prstClr val="black">
                    <a:tint val="75000"/>
                  </a:prstClr>
                </a:solidFill>
              </a:rPr>
              <a:pPr/>
              <a:t>13-4-2019</a:t>
            </a:fld>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NL">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8B7600DC-4548-4D17-9020-847B4B9A5AD5}" type="slidenum">
              <a:rPr lang="nl-NL">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1014382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AE29333C-DB5D-4CA7-949B-19C82DC03C6C}" type="datetime1">
              <a:rPr lang="nl-NL" smtClean="0"/>
              <a:t>13-4-2019</a:t>
            </a:fld>
            <a:endParaRPr lang="nl-NL"/>
          </a:p>
        </p:txBody>
      </p:sp>
      <p:sp>
        <p:nvSpPr>
          <p:cNvPr id="5" name="Tijdelijke aanduiding voor voettekst 4"/>
          <p:cNvSpPr>
            <a:spLocks noGrp="1"/>
          </p:cNvSpPr>
          <p:nvPr>
            <p:ph type="ftr" sz="quarter" idx="11"/>
          </p:nvPr>
        </p:nvSpPr>
        <p:spPr/>
        <p:txBody>
          <a:bodyPr/>
          <a:lstStyle/>
          <a:p>
            <a:r>
              <a:rPr lang="nl-NL"/>
              <a:t>CE 2017</a:t>
            </a:r>
          </a:p>
        </p:txBody>
      </p:sp>
      <p:sp>
        <p:nvSpPr>
          <p:cNvPr id="6" name="Tijdelijke aanduiding voor dianummer 5"/>
          <p:cNvSpPr>
            <a:spLocks noGrp="1"/>
          </p:cNvSpPr>
          <p:nvPr>
            <p:ph type="sldNum" sz="quarter" idx="12"/>
          </p:nvPr>
        </p:nvSpPr>
        <p:spPr/>
        <p:txBody>
          <a:bodyPr/>
          <a:lstStyle/>
          <a:p>
            <a:fld id="{E0CEE2E9-FCC7-4062-BFD6-AA3D78AF4135}" type="slidenum">
              <a:rPr lang="nl-NL" smtClean="0"/>
              <a:t>‹nr.›</a:t>
            </a:fld>
            <a:endParaRPr lang="nl-NL"/>
          </a:p>
        </p:txBody>
      </p:sp>
    </p:spTree>
    <p:extLst>
      <p:ext uri="{BB962C8B-B14F-4D97-AF65-F5344CB8AC3E}">
        <p14:creationId xmlns:p14="http://schemas.microsoft.com/office/powerpoint/2010/main" val="17116061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025445B5-405E-444A-B4FB-74C228F32E52}" type="datetimeFigureOut">
              <a:rPr lang="nl-NL">
                <a:solidFill>
                  <a:prstClr val="black">
                    <a:tint val="75000"/>
                  </a:prstClr>
                </a:solidFill>
              </a:rPr>
              <a:pPr/>
              <a:t>13-4-2019</a:t>
            </a:fld>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NL">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8B7600DC-4548-4D17-9020-847B4B9A5AD5}" type="slidenum">
              <a:rPr lang="nl-NL">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32270573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025445B5-405E-444A-B4FB-74C228F32E52}" type="datetimeFigureOut">
              <a:rPr lang="nl-NL">
                <a:solidFill>
                  <a:prstClr val="black">
                    <a:tint val="75000"/>
                  </a:prstClr>
                </a:solidFill>
              </a:rPr>
              <a:pPr/>
              <a:t>13-4-2019</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8B7600DC-4548-4D17-9020-847B4B9A5AD5}" type="slidenum">
              <a:rPr lang="nl-NL">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4908161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025445B5-405E-444A-B4FB-74C228F32E52}" type="datetimeFigureOut">
              <a:rPr lang="nl-NL">
                <a:solidFill>
                  <a:prstClr val="black">
                    <a:tint val="75000"/>
                  </a:prstClr>
                </a:solidFill>
              </a:rPr>
              <a:pPr/>
              <a:t>13-4-2019</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8B7600DC-4548-4D17-9020-847B4B9A5AD5}" type="slidenum">
              <a:rPr lang="nl-NL">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400194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86297892-F0A1-4A27-9AE8-4E1373A38B6D}" type="datetime1">
              <a:rPr lang="nl-NL" smtClean="0"/>
              <a:t>13-4-2019</a:t>
            </a:fld>
            <a:endParaRPr lang="nl-NL"/>
          </a:p>
        </p:txBody>
      </p:sp>
      <p:sp>
        <p:nvSpPr>
          <p:cNvPr id="5" name="Tijdelijke aanduiding voor voettekst 4"/>
          <p:cNvSpPr>
            <a:spLocks noGrp="1"/>
          </p:cNvSpPr>
          <p:nvPr>
            <p:ph type="ftr" sz="quarter" idx="11"/>
          </p:nvPr>
        </p:nvSpPr>
        <p:spPr/>
        <p:txBody>
          <a:bodyPr/>
          <a:lstStyle/>
          <a:p>
            <a:r>
              <a:rPr lang="nl-NL"/>
              <a:t>CE 2017</a:t>
            </a:r>
          </a:p>
        </p:txBody>
      </p:sp>
      <p:sp>
        <p:nvSpPr>
          <p:cNvPr id="6" name="Tijdelijke aanduiding voor dianummer 5"/>
          <p:cNvSpPr>
            <a:spLocks noGrp="1"/>
          </p:cNvSpPr>
          <p:nvPr>
            <p:ph type="sldNum" sz="quarter" idx="12"/>
          </p:nvPr>
        </p:nvSpPr>
        <p:spPr/>
        <p:txBody>
          <a:bodyPr/>
          <a:lstStyle/>
          <a:p>
            <a:fld id="{E0CEE2E9-FCC7-4062-BFD6-AA3D78AF4135}" type="slidenum">
              <a:rPr lang="nl-NL" smtClean="0"/>
              <a:t>‹nr.›</a:t>
            </a:fld>
            <a:endParaRPr lang="nl-NL"/>
          </a:p>
        </p:txBody>
      </p:sp>
    </p:spTree>
    <p:extLst>
      <p:ext uri="{BB962C8B-B14F-4D97-AF65-F5344CB8AC3E}">
        <p14:creationId xmlns:p14="http://schemas.microsoft.com/office/powerpoint/2010/main" val="2364491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B5B129B3-786D-44F2-9A62-3EA5FA37B78A}" type="datetime1">
              <a:rPr lang="nl-NL" smtClean="0"/>
              <a:t>13-4-2019</a:t>
            </a:fld>
            <a:endParaRPr lang="nl-NL"/>
          </a:p>
        </p:txBody>
      </p:sp>
      <p:sp>
        <p:nvSpPr>
          <p:cNvPr id="6" name="Tijdelijke aanduiding voor voettekst 5"/>
          <p:cNvSpPr>
            <a:spLocks noGrp="1"/>
          </p:cNvSpPr>
          <p:nvPr>
            <p:ph type="ftr" sz="quarter" idx="11"/>
          </p:nvPr>
        </p:nvSpPr>
        <p:spPr/>
        <p:txBody>
          <a:bodyPr/>
          <a:lstStyle/>
          <a:p>
            <a:r>
              <a:rPr lang="nl-NL"/>
              <a:t>CE 2017</a:t>
            </a:r>
          </a:p>
        </p:txBody>
      </p:sp>
      <p:sp>
        <p:nvSpPr>
          <p:cNvPr id="7" name="Tijdelijke aanduiding voor dianummer 6"/>
          <p:cNvSpPr>
            <a:spLocks noGrp="1"/>
          </p:cNvSpPr>
          <p:nvPr>
            <p:ph type="sldNum" sz="quarter" idx="12"/>
          </p:nvPr>
        </p:nvSpPr>
        <p:spPr/>
        <p:txBody>
          <a:bodyPr/>
          <a:lstStyle/>
          <a:p>
            <a:fld id="{E0CEE2E9-FCC7-4062-BFD6-AA3D78AF4135}" type="slidenum">
              <a:rPr lang="nl-NL" smtClean="0"/>
              <a:t>‹nr.›</a:t>
            </a:fld>
            <a:endParaRPr lang="nl-NL"/>
          </a:p>
        </p:txBody>
      </p:sp>
    </p:spTree>
    <p:extLst>
      <p:ext uri="{BB962C8B-B14F-4D97-AF65-F5344CB8AC3E}">
        <p14:creationId xmlns:p14="http://schemas.microsoft.com/office/powerpoint/2010/main" val="3394032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7432131F-1233-4B31-96CC-645DF75C4595}" type="datetime1">
              <a:rPr lang="nl-NL" smtClean="0"/>
              <a:t>13-4-2019</a:t>
            </a:fld>
            <a:endParaRPr lang="nl-NL"/>
          </a:p>
        </p:txBody>
      </p:sp>
      <p:sp>
        <p:nvSpPr>
          <p:cNvPr id="8" name="Tijdelijke aanduiding voor voettekst 7"/>
          <p:cNvSpPr>
            <a:spLocks noGrp="1"/>
          </p:cNvSpPr>
          <p:nvPr>
            <p:ph type="ftr" sz="quarter" idx="11"/>
          </p:nvPr>
        </p:nvSpPr>
        <p:spPr/>
        <p:txBody>
          <a:bodyPr/>
          <a:lstStyle/>
          <a:p>
            <a:r>
              <a:rPr lang="nl-NL"/>
              <a:t>CE 2017</a:t>
            </a:r>
          </a:p>
        </p:txBody>
      </p:sp>
      <p:sp>
        <p:nvSpPr>
          <p:cNvPr id="9" name="Tijdelijke aanduiding voor dianummer 8"/>
          <p:cNvSpPr>
            <a:spLocks noGrp="1"/>
          </p:cNvSpPr>
          <p:nvPr>
            <p:ph type="sldNum" sz="quarter" idx="12"/>
          </p:nvPr>
        </p:nvSpPr>
        <p:spPr/>
        <p:txBody>
          <a:bodyPr/>
          <a:lstStyle/>
          <a:p>
            <a:fld id="{E0CEE2E9-FCC7-4062-BFD6-AA3D78AF4135}" type="slidenum">
              <a:rPr lang="nl-NL" smtClean="0"/>
              <a:t>‹nr.›</a:t>
            </a:fld>
            <a:endParaRPr lang="nl-NL"/>
          </a:p>
        </p:txBody>
      </p:sp>
    </p:spTree>
    <p:extLst>
      <p:ext uri="{BB962C8B-B14F-4D97-AF65-F5344CB8AC3E}">
        <p14:creationId xmlns:p14="http://schemas.microsoft.com/office/powerpoint/2010/main" val="1546305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ACFF40FD-CB9F-48C1-806E-EDC0AA0ED4FC}" type="datetime1">
              <a:rPr lang="nl-NL" smtClean="0"/>
              <a:t>13-4-2019</a:t>
            </a:fld>
            <a:endParaRPr lang="nl-NL"/>
          </a:p>
        </p:txBody>
      </p:sp>
      <p:sp>
        <p:nvSpPr>
          <p:cNvPr id="4" name="Tijdelijke aanduiding voor voettekst 3"/>
          <p:cNvSpPr>
            <a:spLocks noGrp="1"/>
          </p:cNvSpPr>
          <p:nvPr>
            <p:ph type="ftr" sz="quarter" idx="11"/>
          </p:nvPr>
        </p:nvSpPr>
        <p:spPr/>
        <p:txBody>
          <a:bodyPr/>
          <a:lstStyle/>
          <a:p>
            <a:r>
              <a:rPr lang="nl-NL"/>
              <a:t>CE 2017</a:t>
            </a:r>
          </a:p>
        </p:txBody>
      </p:sp>
      <p:sp>
        <p:nvSpPr>
          <p:cNvPr id="5" name="Tijdelijke aanduiding voor dianummer 4"/>
          <p:cNvSpPr>
            <a:spLocks noGrp="1"/>
          </p:cNvSpPr>
          <p:nvPr>
            <p:ph type="sldNum" sz="quarter" idx="12"/>
          </p:nvPr>
        </p:nvSpPr>
        <p:spPr/>
        <p:txBody>
          <a:bodyPr/>
          <a:lstStyle/>
          <a:p>
            <a:fld id="{E0CEE2E9-FCC7-4062-BFD6-AA3D78AF4135}" type="slidenum">
              <a:rPr lang="nl-NL" smtClean="0"/>
              <a:t>‹nr.›</a:t>
            </a:fld>
            <a:endParaRPr lang="nl-NL"/>
          </a:p>
        </p:txBody>
      </p:sp>
    </p:spTree>
    <p:extLst>
      <p:ext uri="{BB962C8B-B14F-4D97-AF65-F5344CB8AC3E}">
        <p14:creationId xmlns:p14="http://schemas.microsoft.com/office/powerpoint/2010/main" val="1872806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598CAC17-BE04-48BE-8AA0-56ECA56361A5}" type="datetime1">
              <a:rPr lang="nl-NL" smtClean="0"/>
              <a:t>13-4-2019</a:t>
            </a:fld>
            <a:endParaRPr lang="nl-NL"/>
          </a:p>
        </p:txBody>
      </p:sp>
      <p:sp>
        <p:nvSpPr>
          <p:cNvPr id="3" name="Tijdelijke aanduiding voor voettekst 2"/>
          <p:cNvSpPr>
            <a:spLocks noGrp="1"/>
          </p:cNvSpPr>
          <p:nvPr>
            <p:ph type="ftr" sz="quarter" idx="11"/>
          </p:nvPr>
        </p:nvSpPr>
        <p:spPr/>
        <p:txBody>
          <a:bodyPr/>
          <a:lstStyle/>
          <a:p>
            <a:r>
              <a:rPr lang="nl-NL"/>
              <a:t>CE 2017</a:t>
            </a:r>
          </a:p>
        </p:txBody>
      </p:sp>
      <p:sp>
        <p:nvSpPr>
          <p:cNvPr id="4" name="Tijdelijke aanduiding voor dianummer 3"/>
          <p:cNvSpPr>
            <a:spLocks noGrp="1"/>
          </p:cNvSpPr>
          <p:nvPr>
            <p:ph type="sldNum" sz="quarter" idx="12"/>
          </p:nvPr>
        </p:nvSpPr>
        <p:spPr/>
        <p:txBody>
          <a:bodyPr/>
          <a:lstStyle/>
          <a:p>
            <a:fld id="{E0CEE2E9-FCC7-4062-BFD6-AA3D78AF4135}" type="slidenum">
              <a:rPr lang="nl-NL" smtClean="0"/>
              <a:t>‹nr.›</a:t>
            </a:fld>
            <a:endParaRPr lang="nl-NL"/>
          </a:p>
        </p:txBody>
      </p:sp>
    </p:spTree>
    <p:extLst>
      <p:ext uri="{BB962C8B-B14F-4D97-AF65-F5344CB8AC3E}">
        <p14:creationId xmlns:p14="http://schemas.microsoft.com/office/powerpoint/2010/main" val="38379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9F4804FD-B345-469B-96F5-289C4E795731}" type="datetime1">
              <a:rPr lang="nl-NL" smtClean="0"/>
              <a:t>13-4-2019</a:t>
            </a:fld>
            <a:endParaRPr lang="nl-NL"/>
          </a:p>
        </p:txBody>
      </p:sp>
      <p:sp>
        <p:nvSpPr>
          <p:cNvPr id="6" name="Tijdelijke aanduiding voor voettekst 5"/>
          <p:cNvSpPr>
            <a:spLocks noGrp="1"/>
          </p:cNvSpPr>
          <p:nvPr>
            <p:ph type="ftr" sz="quarter" idx="11"/>
          </p:nvPr>
        </p:nvSpPr>
        <p:spPr/>
        <p:txBody>
          <a:bodyPr/>
          <a:lstStyle/>
          <a:p>
            <a:r>
              <a:rPr lang="nl-NL"/>
              <a:t>CE 2017</a:t>
            </a:r>
          </a:p>
        </p:txBody>
      </p:sp>
      <p:sp>
        <p:nvSpPr>
          <p:cNvPr id="7" name="Tijdelijke aanduiding voor dianummer 6"/>
          <p:cNvSpPr>
            <a:spLocks noGrp="1"/>
          </p:cNvSpPr>
          <p:nvPr>
            <p:ph type="sldNum" sz="quarter" idx="12"/>
          </p:nvPr>
        </p:nvSpPr>
        <p:spPr/>
        <p:txBody>
          <a:bodyPr/>
          <a:lstStyle/>
          <a:p>
            <a:fld id="{E0CEE2E9-FCC7-4062-BFD6-AA3D78AF4135}" type="slidenum">
              <a:rPr lang="nl-NL" smtClean="0"/>
              <a:t>‹nr.›</a:t>
            </a:fld>
            <a:endParaRPr lang="nl-NL"/>
          </a:p>
        </p:txBody>
      </p:sp>
    </p:spTree>
    <p:extLst>
      <p:ext uri="{BB962C8B-B14F-4D97-AF65-F5344CB8AC3E}">
        <p14:creationId xmlns:p14="http://schemas.microsoft.com/office/powerpoint/2010/main" val="40959333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2E5519A1-6FF7-4FED-B174-CB69F3028E78}" type="datetime1">
              <a:rPr lang="nl-NL" smtClean="0"/>
              <a:t>13-4-2019</a:t>
            </a:fld>
            <a:endParaRPr lang="nl-NL"/>
          </a:p>
        </p:txBody>
      </p:sp>
      <p:sp>
        <p:nvSpPr>
          <p:cNvPr id="6" name="Tijdelijke aanduiding voor voettekst 5"/>
          <p:cNvSpPr>
            <a:spLocks noGrp="1"/>
          </p:cNvSpPr>
          <p:nvPr>
            <p:ph type="ftr" sz="quarter" idx="11"/>
          </p:nvPr>
        </p:nvSpPr>
        <p:spPr/>
        <p:txBody>
          <a:bodyPr/>
          <a:lstStyle/>
          <a:p>
            <a:r>
              <a:rPr lang="nl-NL"/>
              <a:t>CE 2017</a:t>
            </a:r>
          </a:p>
        </p:txBody>
      </p:sp>
      <p:sp>
        <p:nvSpPr>
          <p:cNvPr id="7" name="Tijdelijke aanduiding voor dianummer 6"/>
          <p:cNvSpPr>
            <a:spLocks noGrp="1"/>
          </p:cNvSpPr>
          <p:nvPr>
            <p:ph type="sldNum" sz="quarter" idx="12"/>
          </p:nvPr>
        </p:nvSpPr>
        <p:spPr/>
        <p:txBody>
          <a:bodyPr/>
          <a:lstStyle/>
          <a:p>
            <a:fld id="{E0CEE2E9-FCC7-4062-BFD6-AA3D78AF4135}" type="slidenum">
              <a:rPr lang="nl-NL" smtClean="0"/>
              <a:t>‹nr.›</a:t>
            </a:fld>
            <a:endParaRPr lang="nl-NL"/>
          </a:p>
        </p:txBody>
      </p:sp>
    </p:spTree>
    <p:extLst>
      <p:ext uri="{BB962C8B-B14F-4D97-AF65-F5344CB8AC3E}">
        <p14:creationId xmlns:p14="http://schemas.microsoft.com/office/powerpoint/2010/main" val="4060651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BC02F4-A8E1-4AA3-89FE-62D6879CE16F}" type="datetime1">
              <a:rPr lang="nl-NL" smtClean="0"/>
              <a:t>13-4-2019</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l-NL"/>
              <a:t>CE 2017</a:t>
            </a:r>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CEE2E9-FCC7-4062-BFD6-AA3D78AF4135}" type="slidenum">
              <a:rPr lang="nl-NL" smtClean="0"/>
              <a:t>‹nr.›</a:t>
            </a:fld>
            <a:endParaRPr lang="nl-NL"/>
          </a:p>
        </p:txBody>
      </p:sp>
    </p:spTree>
    <p:extLst>
      <p:ext uri="{BB962C8B-B14F-4D97-AF65-F5344CB8AC3E}">
        <p14:creationId xmlns:p14="http://schemas.microsoft.com/office/powerpoint/2010/main" val="37667394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5445B5-405E-444A-B4FB-74C228F32E52}" type="datetimeFigureOut">
              <a:rPr lang="nl-NL" smtClean="0">
                <a:solidFill>
                  <a:prstClr val="black">
                    <a:tint val="75000"/>
                  </a:prstClr>
                </a:solidFill>
              </a:rPr>
              <a:pPr/>
              <a:t>13-4-2019</a:t>
            </a:fld>
            <a:endParaRPr lang="nl-NL">
              <a:solidFill>
                <a:prstClr val="black">
                  <a:tint val="75000"/>
                </a:prstClr>
              </a:solidFill>
            </a:endParaRPr>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solidFill>
                <a:prstClr val="black">
                  <a:tint val="75000"/>
                </a:prstClr>
              </a:solidFill>
            </a:endParaRPr>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7600DC-4548-4D17-9020-847B4B9A5AD5}"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33129907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superlatijn.nl/" TargetMode="External"/><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hyperlink" Target="mailto:m.dehoon@jdw.nl"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hyperlink" Target="http://www.superlatijn.nl/index_htm_files/Scanderen.pptx" TargetMode="External"/></Relationships>
</file>

<file path=ppt/slides/_rels/slide10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9.xml"/><Relationship Id="rId1" Type="http://schemas.openxmlformats.org/officeDocument/2006/relationships/slideLayout" Target="../slideLayouts/slideLayout1.xml"/><Relationship Id="rId4" Type="http://schemas.openxmlformats.org/officeDocument/2006/relationships/slide" Target="slide241.xml"/></Relationships>
</file>

<file path=ppt/slides/_rels/slide10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0.xml"/><Relationship Id="rId1" Type="http://schemas.openxmlformats.org/officeDocument/2006/relationships/slideLayout" Target="../slideLayouts/slideLayout1.xml"/><Relationship Id="rId4" Type="http://schemas.openxmlformats.org/officeDocument/2006/relationships/slide" Target="slide242.xml"/></Relationships>
</file>

<file path=ppt/slides/_rels/slide10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1.xml"/><Relationship Id="rId1" Type="http://schemas.openxmlformats.org/officeDocument/2006/relationships/slideLayout" Target="../slideLayouts/slideLayout1.xml"/><Relationship Id="rId4" Type="http://schemas.openxmlformats.org/officeDocument/2006/relationships/slide" Target="slide243.xml"/></Relationships>
</file>

<file path=ppt/slides/_rels/slide10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2.xml"/><Relationship Id="rId1" Type="http://schemas.openxmlformats.org/officeDocument/2006/relationships/slideLayout" Target="../slideLayouts/slideLayout1.xml"/><Relationship Id="rId4" Type="http://schemas.openxmlformats.org/officeDocument/2006/relationships/slide" Target="slide244.xml"/></Relationships>
</file>

<file path=ppt/slides/_rels/slide10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3.xml"/><Relationship Id="rId1" Type="http://schemas.openxmlformats.org/officeDocument/2006/relationships/slideLayout" Target="../slideLayouts/slideLayout1.xml"/><Relationship Id="rId4" Type="http://schemas.openxmlformats.org/officeDocument/2006/relationships/slide" Target="slide245.xml"/></Relationships>
</file>

<file path=ppt/slides/_rels/slide10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4.xml"/><Relationship Id="rId1" Type="http://schemas.openxmlformats.org/officeDocument/2006/relationships/slideLayout" Target="../slideLayouts/slideLayout1.xml"/><Relationship Id="rId4" Type="http://schemas.openxmlformats.org/officeDocument/2006/relationships/slide" Target="slide246.xml"/></Relationships>
</file>

<file path=ppt/slides/_rels/slide10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5.xml"/><Relationship Id="rId1" Type="http://schemas.openxmlformats.org/officeDocument/2006/relationships/slideLayout" Target="../slideLayouts/slideLayout1.xml"/><Relationship Id="rId4" Type="http://schemas.openxmlformats.org/officeDocument/2006/relationships/image" Target="../media/image32.JPG"/></Relationships>
</file>

<file path=ppt/slides/_rels/slide10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6.xml"/><Relationship Id="rId1" Type="http://schemas.openxmlformats.org/officeDocument/2006/relationships/slideLayout" Target="../slideLayouts/slideLayout1.xml"/><Relationship Id="rId4" Type="http://schemas.openxmlformats.org/officeDocument/2006/relationships/slide" Target="slide247.xml"/></Relationships>
</file>

<file path=ppt/slides/_rels/slide10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8.xml"/><Relationship Id="rId1" Type="http://schemas.openxmlformats.org/officeDocument/2006/relationships/slideLayout" Target="../slideLayouts/slideLayout1.xml"/><Relationship Id="rId4" Type="http://schemas.openxmlformats.org/officeDocument/2006/relationships/slide" Target="slide248.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0.xml"/><Relationship Id="rId1" Type="http://schemas.openxmlformats.org/officeDocument/2006/relationships/slideLayout" Target="../slideLayouts/slideLayout1.xml"/><Relationship Id="rId4" Type="http://schemas.openxmlformats.org/officeDocument/2006/relationships/slide" Target="slide249.xml"/></Relationships>
</file>

<file path=ppt/slides/_rels/slide1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1.xml"/><Relationship Id="rId1" Type="http://schemas.openxmlformats.org/officeDocument/2006/relationships/slideLayout" Target="../slideLayouts/slideLayout1.xml"/><Relationship Id="rId4" Type="http://schemas.openxmlformats.org/officeDocument/2006/relationships/slide" Target="slide250.xml"/></Relationships>
</file>

<file path=ppt/slides/_rels/slide1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2.xml"/><Relationship Id="rId1" Type="http://schemas.openxmlformats.org/officeDocument/2006/relationships/slideLayout" Target="../slideLayouts/slideLayout1.xml"/><Relationship Id="rId4" Type="http://schemas.openxmlformats.org/officeDocument/2006/relationships/slide" Target="slide251.xml"/></Relationships>
</file>

<file path=ppt/slides/_rels/slide1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3.xml"/><Relationship Id="rId1" Type="http://schemas.openxmlformats.org/officeDocument/2006/relationships/slideLayout" Target="../slideLayouts/slideLayout1.xml"/><Relationship Id="rId4" Type="http://schemas.openxmlformats.org/officeDocument/2006/relationships/slide" Target="slide252.xml"/></Relationships>
</file>

<file path=ppt/slides/_rels/slide1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4.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5.xml"/><Relationship Id="rId1" Type="http://schemas.openxmlformats.org/officeDocument/2006/relationships/slideLayout" Target="../slideLayouts/slideLayout1.xml"/><Relationship Id="rId4" Type="http://schemas.openxmlformats.org/officeDocument/2006/relationships/slide" Target="slide254.xml"/></Relationships>
</file>

<file path=ppt/slides/_rels/slide1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6.xml"/><Relationship Id="rId1" Type="http://schemas.openxmlformats.org/officeDocument/2006/relationships/slideLayout" Target="../slideLayouts/slideLayout1.xml"/><Relationship Id="rId4" Type="http://schemas.openxmlformats.org/officeDocument/2006/relationships/slide" Target="slide255.xml"/></Relationships>
</file>

<file path=ppt/slides/_rels/slide1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7.xml"/><Relationship Id="rId1" Type="http://schemas.openxmlformats.org/officeDocument/2006/relationships/slideLayout" Target="../slideLayouts/slideLayout1.xml"/><Relationship Id="rId4" Type="http://schemas.openxmlformats.org/officeDocument/2006/relationships/slide" Target="slide256.xml"/></Relationships>
</file>

<file path=ppt/slides/_rels/slide1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8.xml"/><Relationship Id="rId1" Type="http://schemas.openxmlformats.org/officeDocument/2006/relationships/slideLayout" Target="../slideLayouts/slideLayout1.xml"/><Relationship Id="rId4" Type="http://schemas.openxmlformats.org/officeDocument/2006/relationships/slide" Target="slide257.xml"/></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9.xml"/><Relationship Id="rId1" Type="http://schemas.openxmlformats.org/officeDocument/2006/relationships/slideLayout" Target="../slideLayouts/slideLayout1.xml"/><Relationship Id="rId4" Type="http://schemas.openxmlformats.org/officeDocument/2006/relationships/slide" Target="slide258.xml"/></Relationships>
</file>

<file path=ppt/slides/_rels/slide1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0.xml"/><Relationship Id="rId1" Type="http://schemas.openxmlformats.org/officeDocument/2006/relationships/slideLayout" Target="../slideLayouts/slideLayout1.xml"/><Relationship Id="rId4" Type="http://schemas.openxmlformats.org/officeDocument/2006/relationships/slide" Target="slide259.xml"/></Relationships>
</file>

<file path=ppt/slides/_rels/slide1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1.xml"/><Relationship Id="rId1" Type="http://schemas.openxmlformats.org/officeDocument/2006/relationships/slideLayout" Target="../slideLayouts/slideLayout1.xml"/><Relationship Id="rId4" Type="http://schemas.openxmlformats.org/officeDocument/2006/relationships/slide" Target="slide260.xml"/></Relationships>
</file>

<file path=ppt/slides/_rels/slide1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2.xml"/><Relationship Id="rId1" Type="http://schemas.openxmlformats.org/officeDocument/2006/relationships/slideLayout" Target="../slideLayouts/slideLayout1.xml"/><Relationship Id="rId4" Type="http://schemas.openxmlformats.org/officeDocument/2006/relationships/slide" Target="slide261.xml"/></Relationships>
</file>

<file path=ppt/slides/_rels/slide1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3.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4.xml"/><Relationship Id="rId1" Type="http://schemas.openxmlformats.org/officeDocument/2006/relationships/slideLayout" Target="../slideLayouts/slideLayout1.xml"/><Relationship Id="rId4" Type="http://schemas.openxmlformats.org/officeDocument/2006/relationships/slide" Target="slide262.xml"/></Relationships>
</file>

<file path=ppt/slides/_rels/slide12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5.xml"/><Relationship Id="rId1" Type="http://schemas.openxmlformats.org/officeDocument/2006/relationships/slideLayout" Target="../slideLayouts/slideLayout1.xml"/><Relationship Id="rId4" Type="http://schemas.openxmlformats.org/officeDocument/2006/relationships/slide" Target="slide263.xml"/></Relationships>
</file>

<file path=ppt/slides/_rels/slide12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6.xml"/><Relationship Id="rId1" Type="http://schemas.openxmlformats.org/officeDocument/2006/relationships/slideLayout" Target="../slideLayouts/slideLayout1.xml"/><Relationship Id="rId4" Type="http://schemas.openxmlformats.org/officeDocument/2006/relationships/slide" Target="slide264.xml"/></Relationships>
</file>

<file path=ppt/slides/_rels/slide12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7.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8.xml"/><Relationship Id="rId1" Type="http://schemas.openxmlformats.org/officeDocument/2006/relationships/slideLayout" Target="../slideLayouts/slideLayout1.xml"/><Relationship Id="rId4" Type="http://schemas.openxmlformats.org/officeDocument/2006/relationships/slide" Target="slide265.xml"/></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1.jpg"/><Relationship Id="rId4" Type="http://schemas.openxmlformats.org/officeDocument/2006/relationships/slide" Target="slide169.xml"/></Relationships>
</file>

<file path=ppt/slides/_rels/slide13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9.xml"/><Relationship Id="rId1" Type="http://schemas.openxmlformats.org/officeDocument/2006/relationships/slideLayout" Target="../slideLayouts/slideLayout1.xml"/><Relationship Id="rId4" Type="http://schemas.openxmlformats.org/officeDocument/2006/relationships/slide" Target="slide266.xml"/></Relationships>
</file>

<file path=ppt/slides/_rels/slide13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0.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39.png"/><Relationship Id="rId2" Type="http://schemas.openxmlformats.org/officeDocument/2006/relationships/notesSlide" Target="../notesSlides/notesSlide131.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3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2.xml"/><Relationship Id="rId1" Type="http://schemas.openxmlformats.org/officeDocument/2006/relationships/slideLayout" Target="../slideLayouts/slideLayout1.xml"/><Relationship Id="rId4" Type="http://schemas.openxmlformats.org/officeDocument/2006/relationships/slide" Target="slide268.xml"/></Relationships>
</file>

<file path=ppt/slides/_rels/slide13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3.xml"/><Relationship Id="rId1" Type="http://schemas.openxmlformats.org/officeDocument/2006/relationships/slideLayout" Target="../slideLayouts/slideLayout1.xml"/><Relationship Id="rId4" Type="http://schemas.openxmlformats.org/officeDocument/2006/relationships/slide" Target="slide269.xml"/></Relationships>
</file>

<file path=ppt/slides/_rels/slide13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4.xml"/><Relationship Id="rId1" Type="http://schemas.openxmlformats.org/officeDocument/2006/relationships/slideLayout" Target="../slideLayouts/slideLayout1.xml"/><Relationship Id="rId4" Type="http://schemas.openxmlformats.org/officeDocument/2006/relationships/slide" Target="slide270.xml"/></Relationships>
</file>

<file path=ppt/slides/_rels/slide13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5.xml"/><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6.xml"/><Relationship Id="rId1" Type="http://schemas.openxmlformats.org/officeDocument/2006/relationships/slideLayout" Target="../slideLayouts/slideLayout1.xml"/><Relationship Id="rId4" Type="http://schemas.openxmlformats.org/officeDocument/2006/relationships/slide" Target="slide271.xml"/></Relationships>
</file>

<file path=ppt/slides/_rels/slide13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7.xml"/><Relationship Id="rId1" Type="http://schemas.openxmlformats.org/officeDocument/2006/relationships/slideLayout" Target="../slideLayouts/slideLayout1.xml"/><Relationship Id="rId4" Type="http://schemas.openxmlformats.org/officeDocument/2006/relationships/slide" Target="slide272.xml"/></Relationships>
</file>

<file path=ppt/slides/_rels/slide13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8.xml"/><Relationship Id="rId1" Type="http://schemas.openxmlformats.org/officeDocument/2006/relationships/slideLayout" Target="../slideLayouts/slideLayout1.xml"/><Relationship Id="rId4" Type="http://schemas.openxmlformats.org/officeDocument/2006/relationships/slide" Target="slide273.xml"/></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slide" Target="slide170.xml"/></Relationships>
</file>

<file path=ppt/slides/_rels/slide14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9.xml"/><Relationship Id="rId1" Type="http://schemas.openxmlformats.org/officeDocument/2006/relationships/slideLayout" Target="../slideLayouts/slideLayout1.xml"/><Relationship Id="rId4" Type="http://schemas.openxmlformats.org/officeDocument/2006/relationships/slide" Target="slide274.xml"/></Relationships>
</file>

<file path=ppt/slides/_rels/slide14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0.xml"/><Relationship Id="rId1" Type="http://schemas.openxmlformats.org/officeDocument/2006/relationships/slideLayout" Target="../slideLayouts/slideLayout1.xml"/><Relationship Id="rId4" Type="http://schemas.openxmlformats.org/officeDocument/2006/relationships/slide" Target="slide275.xml"/></Relationships>
</file>

<file path=ppt/slides/_rels/slide14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1.xml"/><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2.xml"/><Relationship Id="rId1" Type="http://schemas.openxmlformats.org/officeDocument/2006/relationships/slideLayout" Target="../slideLayouts/slideLayout1.xml"/><Relationship Id="rId4" Type="http://schemas.openxmlformats.org/officeDocument/2006/relationships/slide" Target="slide276.xml"/></Relationships>
</file>

<file path=ppt/slides/_rels/slide14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3.xml"/><Relationship Id="rId1" Type="http://schemas.openxmlformats.org/officeDocument/2006/relationships/slideLayout" Target="../slideLayouts/slideLayout1.xml"/><Relationship Id="rId4" Type="http://schemas.openxmlformats.org/officeDocument/2006/relationships/slide" Target="slide277.xml"/></Relationships>
</file>

<file path=ppt/slides/_rels/slide14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4.xml"/><Relationship Id="rId1" Type="http://schemas.openxmlformats.org/officeDocument/2006/relationships/slideLayout" Target="../slideLayouts/slideLayout1.xml"/><Relationship Id="rId4" Type="http://schemas.openxmlformats.org/officeDocument/2006/relationships/slide" Target="slide278.xml"/></Relationships>
</file>

<file path=ppt/slides/_rels/slide14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5.xml"/><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6.xml"/><Relationship Id="rId1" Type="http://schemas.openxmlformats.org/officeDocument/2006/relationships/slideLayout" Target="../slideLayouts/slideLayout1.xml"/><Relationship Id="rId4" Type="http://schemas.openxmlformats.org/officeDocument/2006/relationships/slide" Target="slide279.xml"/></Relationships>
</file>

<file path=ppt/slides/_rels/slide14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7.xml"/><Relationship Id="rId1" Type="http://schemas.openxmlformats.org/officeDocument/2006/relationships/slideLayout" Target="../slideLayouts/slideLayout1.xml"/><Relationship Id="rId4" Type="http://schemas.openxmlformats.org/officeDocument/2006/relationships/slide" Target="slide280.xml"/></Relationships>
</file>

<file path=ppt/slides/_rels/slide14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8.xml"/><Relationship Id="rId1" Type="http://schemas.openxmlformats.org/officeDocument/2006/relationships/slideLayout" Target="../slideLayouts/slideLayout1.xml"/><Relationship Id="rId4" Type="http://schemas.openxmlformats.org/officeDocument/2006/relationships/slide" Target="slide281.xml"/></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slide" Target="slide171.xml"/></Relationships>
</file>

<file path=ppt/slides/_rels/slide15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9.xml"/><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0.xml"/><Relationship Id="rId1" Type="http://schemas.openxmlformats.org/officeDocument/2006/relationships/slideLayout" Target="../slideLayouts/slideLayout1.xml"/><Relationship Id="rId4" Type="http://schemas.openxmlformats.org/officeDocument/2006/relationships/slide" Target="slide282.xml"/></Relationships>
</file>

<file path=ppt/slides/_rels/slide15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1.xml"/><Relationship Id="rId1" Type="http://schemas.openxmlformats.org/officeDocument/2006/relationships/slideLayout" Target="../slideLayouts/slideLayout1.xml"/><Relationship Id="rId4" Type="http://schemas.openxmlformats.org/officeDocument/2006/relationships/slide" Target="slide283.xml"/></Relationships>
</file>

<file path=ppt/slides/_rels/slide15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2.xml"/><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3.xml"/><Relationship Id="rId1" Type="http://schemas.openxmlformats.org/officeDocument/2006/relationships/slideLayout" Target="../slideLayouts/slideLayout1.xml"/><Relationship Id="rId4" Type="http://schemas.openxmlformats.org/officeDocument/2006/relationships/slide" Target="slide284.xml"/></Relationships>
</file>

<file path=ppt/slides/_rels/slide15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4.xml"/><Relationship Id="rId1" Type="http://schemas.openxmlformats.org/officeDocument/2006/relationships/slideLayout" Target="../slideLayouts/slideLayout1.xml"/><Relationship Id="rId4" Type="http://schemas.openxmlformats.org/officeDocument/2006/relationships/slide" Target="slide285.xml"/></Relationships>
</file>

<file path=ppt/slides/_rels/slide15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5.xml"/><Relationship Id="rId1" Type="http://schemas.openxmlformats.org/officeDocument/2006/relationships/slideLayout" Target="../slideLayouts/slideLayout1.xml"/><Relationship Id="rId4" Type="http://schemas.openxmlformats.org/officeDocument/2006/relationships/slide" Target="slide286.xml"/></Relationships>
</file>

<file path=ppt/slides/_rels/slide15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6.xml"/><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7.xml"/><Relationship Id="rId1" Type="http://schemas.openxmlformats.org/officeDocument/2006/relationships/slideLayout" Target="../slideLayouts/slideLayout1.xml"/><Relationship Id="rId4" Type="http://schemas.openxmlformats.org/officeDocument/2006/relationships/slide" Target="slide287.xml"/></Relationships>
</file>

<file path=ppt/slides/_rels/slide15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8.xml"/><Relationship Id="rId1" Type="http://schemas.openxmlformats.org/officeDocument/2006/relationships/slideLayout" Target="../slideLayouts/slideLayout1.xml"/><Relationship Id="rId4" Type="http://schemas.openxmlformats.org/officeDocument/2006/relationships/slide" Target="slide288.xml"/></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slide" Target="slide172.xml"/></Relationships>
</file>

<file path=ppt/slides/_rels/slide16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9.xml"/><Relationship Id="rId1" Type="http://schemas.openxmlformats.org/officeDocument/2006/relationships/slideLayout" Target="../slideLayouts/slideLayout1.xml"/><Relationship Id="rId4" Type="http://schemas.openxmlformats.org/officeDocument/2006/relationships/slide" Target="slide289.xml"/></Relationships>
</file>

<file path=ppt/slides/_rels/slide16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0.xml"/><Relationship Id="rId1" Type="http://schemas.openxmlformats.org/officeDocument/2006/relationships/slideLayout" Target="../slideLayouts/slideLayout1.xml"/><Relationship Id="rId4" Type="http://schemas.openxmlformats.org/officeDocument/2006/relationships/slide" Target="slide290.xml"/></Relationships>
</file>

<file path=ppt/slides/_rels/slide16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1.xml"/><Relationship Id="rId1" Type="http://schemas.openxmlformats.org/officeDocument/2006/relationships/slideLayout" Target="../slideLayouts/slideLayout1.xml"/><Relationship Id="rId4" Type="http://schemas.openxmlformats.org/officeDocument/2006/relationships/slide" Target="slide291.xml"/></Relationships>
</file>

<file path=ppt/slides/_rels/slide16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2.xml"/><Relationship Id="rId1" Type="http://schemas.openxmlformats.org/officeDocument/2006/relationships/slideLayout" Target="../slideLayouts/slideLayout1.xml"/><Relationship Id="rId4" Type="http://schemas.openxmlformats.org/officeDocument/2006/relationships/slide" Target="slide292.xml"/></Relationships>
</file>

<file path=ppt/slides/_rels/slide16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3.xml"/><Relationship Id="rId1" Type="http://schemas.openxmlformats.org/officeDocument/2006/relationships/slideLayout" Target="../slideLayouts/slideLayout1.xml"/><Relationship Id="rId4" Type="http://schemas.openxmlformats.org/officeDocument/2006/relationships/slide" Target="slide293.xml"/></Relationships>
</file>

<file path=ppt/slides/_rels/slide16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4.xml"/><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5.xml"/><Relationship Id="rId1" Type="http://schemas.openxmlformats.org/officeDocument/2006/relationships/slideLayout" Target="../slideLayouts/slideLayout1.xml"/><Relationship Id="rId4" Type="http://schemas.openxmlformats.org/officeDocument/2006/relationships/slide" Target="slide294.xml"/></Relationships>
</file>

<file path=ppt/slides/_rels/slide16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6.xml"/><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7.xml"/><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8.xml"/><Relationship Id="rId1" Type="http://schemas.openxmlformats.org/officeDocument/2006/relationships/slideLayout" Target="../slideLayouts/slideLayout1.xml"/><Relationship Id="rId4" Type="http://schemas.openxmlformats.org/officeDocument/2006/relationships/slide" Target="slide13.xml"/></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7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9.xml"/><Relationship Id="rId1" Type="http://schemas.openxmlformats.org/officeDocument/2006/relationships/slideLayout" Target="../slideLayouts/slideLayout1.xml"/><Relationship Id="rId4" Type="http://schemas.openxmlformats.org/officeDocument/2006/relationships/slide" Target="slide14.xml"/></Relationships>
</file>

<file path=ppt/slides/_rels/slide17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0.xml"/><Relationship Id="rId1" Type="http://schemas.openxmlformats.org/officeDocument/2006/relationships/slideLayout" Target="../slideLayouts/slideLayout1.xml"/><Relationship Id="rId4" Type="http://schemas.openxmlformats.org/officeDocument/2006/relationships/slide" Target="slide15.xml"/></Relationships>
</file>

<file path=ppt/slides/_rels/slide17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1.xml"/><Relationship Id="rId1" Type="http://schemas.openxmlformats.org/officeDocument/2006/relationships/slideLayout" Target="../slideLayouts/slideLayout1.xml"/><Relationship Id="rId4" Type="http://schemas.openxmlformats.org/officeDocument/2006/relationships/slide" Target="slide16.xml"/></Relationships>
</file>

<file path=ppt/slides/_rels/slide17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2.xml"/><Relationship Id="rId1" Type="http://schemas.openxmlformats.org/officeDocument/2006/relationships/slideLayout" Target="../slideLayouts/slideLayout1.xml"/><Relationship Id="rId4" Type="http://schemas.openxmlformats.org/officeDocument/2006/relationships/slide" Target="slide18.xml"/></Relationships>
</file>

<file path=ppt/slides/_rels/slide17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3.xml"/><Relationship Id="rId1" Type="http://schemas.openxmlformats.org/officeDocument/2006/relationships/slideLayout" Target="../slideLayouts/slideLayout1.xml"/><Relationship Id="rId4" Type="http://schemas.openxmlformats.org/officeDocument/2006/relationships/slide" Target="slide19.xml"/></Relationships>
</file>

<file path=ppt/slides/_rels/slide17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4.xml"/><Relationship Id="rId1" Type="http://schemas.openxmlformats.org/officeDocument/2006/relationships/slideLayout" Target="../slideLayouts/slideLayout1.xml"/><Relationship Id="rId4" Type="http://schemas.openxmlformats.org/officeDocument/2006/relationships/slide" Target="slide20.xml"/></Relationships>
</file>

<file path=ppt/slides/_rels/slide17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5.xml"/><Relationship Id="rId1" Type="http://schemas.openxmlformats.org/officeDocument/2006/relationships/slideLayout" Target="../slideLayouts/slideLayout1.xml"/><Relationship Id="rId4" Type="http://schemas.openxmlformats.org/officeDocument/2006/relationships/slide" Target="slide22.xml"/></Relationships>
</file>

<file path=ppt/slides/_rels/slide17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6.xml"/><Relationship Id="rId1" Type="http://schemas.openxmlformats.org/officeDocument/2006/relationships/slideLayout" Target="../slideLayouts/slideLayout1.xml"/><Relationship Id="rId4" Type="http://schemas.openxmlformats.org/officeDocument/2006/relationships/slide" Target="slide23.xml"/></Relationships>
</file>

<file path=ppt/slides/_rels/slide17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7.xml"/><Relationship Id="rId1" Type="http://schemas.openxmlformats.org/officeDocument/2006/relationships/slideLayout" Target="../slideLayouts/slideLayout1.xml"/><Relationship Id="rId4" Type="http://schemas.openxmlformats.org/officeDocument/2006/relationships/slide" Target="slide24.xml"/></Relationships>
</file>

<file path=ppt/slides/_rels/slide17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8.xml"/><Relationship Id="rId1" Type="http://schemas.openxmlformats.org/officeDocument/2006/relationships/slideLayout" Target="../slideLayouts/slideLayout1.xml"/><Relationship Id="rId4" Type="http://schemas.openxmlformats.org/officeDocument/2006/relationships/slide" Target="slide26.xml"/></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slide" Target="slide173.xml"/></Relationships>
</file>

<file path=ppt/slides/_rels/slide18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9.xml"/><Relationship Id="rId1" Type="http://schemas.openxmlformats.org/officeDocument/2006/relationships/slideLayout" Target="../slideLayouts/slideLayout1.xml"/><Relationship Id="rId4" Type="http://schemas.openxmlformats.org/officeDocument/2006/relationships/slide" Target="slide28.xml"/></Relationships>
</file>

<file path=ppt/slides/_rels/slide18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0.xml"/><Relationship Id="rId1" Type="http://schemas.openxmlformats.org/officeDocument/2006/relationships/slideLayout" Target="../slideLayouts/slideLayout1.xml"/><Relationship Id="rId4" Type="http://schemas.openxmlformats.org/officeDocument/2006/relationships/slide" Target="slide29.xml"/></Relationships>
</file>

<file path=ppt/slides/_rels/slide18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1.xml"/><Relationship Id="rId1" Type="http://schemas.openxmlformats.org/officeDocument/2006/relationships/slideLayout" Target="../slideLayouts/slideLayout1.xml"/><Relationship Id="rId4" Type="http://schemas.openxmlformats.org/officeDocument/2006/relationships/slide" Target="slide30.xml"/></Relationships>
</file>

<file path=ppt/slides/_rels/slide18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2.xml"/><Relationship Id="rId1" Type="http://schemas.openxmlformats.org/officeDocument/2006/relationships/slideLayout" Target="../slideLayouts/slideLayout1.xml"/><Relationship Id="rId4" Type="http://schemas.openxmlformats.org/officeDocument/2006/relationships/slide" Target="slide31.xml"/></Relationships>
</file>

<file path=ppt/slides/_rels/slide18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3.xml"/><Relationship Id="rId1" Type="http://schemas.openxmlformats.org/officeDocument/2006/relationships/slideLayout" Target="../slideLayouts/slideLayout1.xml"/><Relationship Id="rId4" Type="http://schemas.openxmlformats.org/officeDocument/2006/relationships/slide" Target="slide32.xml"/></Relationships>
</file>

<file path=ppt/slides/_rels/slide18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4.xml"/><Relationship Id="rId1" Type="http://schemas.openxmlformats.org/officeDocument/2006/relationships/slideLayout" Target="../slideLayouts/slideLayout1.xml"/><Relationship Id="rId4" Type="http://schemas.openxmlformats.org/officeDocument/2006/relationships/slide" Target="slide33.xml"/></Relationships>
</file>

<file path=ppt/slides/_rels/slide18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5.xml"/><Relationship Id="rId1" Type="http://schemas.openxmlformats.org/officeDocument/2006/relationships/slideLayout" Target="../slideLayouts/slideLayout1.xml"/><Relationship Id="rId4" Type="http://schemas.openxmlformats.org/officeDocument/2006/relationships/slide" Target="slide34.xml"/></Relationships>
</file>

<file path=ppt/slides/_rels/slide18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6.xml"/><Relationship Id="rId1" Type="http://schemas.openxmlformats.org/officeDocument/2006/relationships/slideLayout" Target="../slideLayouts/slideLayout1.xml"/><Relationship Id="rId4" Type="http://schemas.openxmlformats.org/officeDocument/2006/relationships/slide" Target="slide35.xml"/></Relationships>
</file>

<file path=ppt/slides/_rels/slide18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7.xml"/><Relationship Id="rId1" Type="http://schemas.openxmlformats.org/officeDocument/2006/relationships/slideLayout" Target="../slideLayouts/slideLayout1.xml"/><Relationship Id="rId4" Type="http://schemas.openxmlformats.org/officeDocument/2006/relationships/slide" Target="slide36.xml"/></Relationships>
</file>

<file path=ppt/slides/_rels/slide18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8.xml"/><Relationship Id="rId1" Type="http://schemas.openxmlformats.org/officeDocument/2006/relationships/slideLayout" Target="../slideLayouts/slideLayout1.xml"/><Relationship Id="rId4" Type="http://schemas.openxmlformats.org/officeDocument/2006/relationships/slide" Target="slide37.xml"/></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slide" Target="slide174.xml"/></Relationships>
</file>

<file path=ppt/slides/_rels/slide19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9.xml"/><Relationship Id="rId1" Type="http://schemas.openxmlformats.org/officeDocument/2006/relationships/slideLayout" Target="../slideLayouts/slideLayout1.xml"/><Relationship Id="rId4" Type="http://schemas.openxmlformats.org/officeDocument/2006/relationships/slide" Target="slide39.xml"/></Relationships>
</file>

<file path=ppt/slides/_rels/slide19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0.xml"/><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1.xml"/><Relationship Id="rId1" Type="http://schemas.openxmlformats.org/officeDocument/2006/relationships/slideLayout" Target="../slideLayouts/slideLayout1.xml"/><Relationship Id="rId4" Type="http://schemas.openxmlformats.org/officeDocument/2006/relationships/slide" Target="slide42.xml"/></Relationships>
</file>

<file path=ppt/slides/_rels/slide19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2.xml"/><Relationship Id="rId1" Type="http://schemas.openxmlformats.org/officeDocument/2006/relationships/slideLayout" Target="../slideLayouts/slideLayout1.xml"/><Relationship Id="rId4" Type="http://schemas.openxmlformats.org/officeDocument/2006/relationships/slide" Target="slide43.xml"/></Relationships>
</file>

<file path=ppt/slides/_rels/slide19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3.xml"/><Relationship Id="rId1" Type="http://schemas.openxmlformats.org/officeDocument/2006/relationships/slideLayout" Target="../slideLayouts/slideLayout1.xml"/><Relationship Id="rId4" Type="http://schemas.openxmlformats.org/officeDocument/2006/relationships/slide" Target="slide44.xml"/></Relationships>
</file>

<file path=ppt/slides/_rels/slide19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4.xml"/><Relationship Id="rId1" Type="http://schemas.openxmlformats.org/officeDocument/2006/relationships/slideLayout" Target="../slideLayouts/slideLayout1.xml"/><Relationship Id="rId4" Type="http://schemas.openxmlformats.org/officeDocument/2006/relationships/slide" Target="slide45.xml"/></Relationships>
</file>

<file path=ppt/slides/_rels/slide19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5.xml"/><Relationship Id="rId1" Type="http://schemas.openxmlformats.org/officeDocument/2006/relationships/slideLayout" Target="../slideLayouts/slideLayout1.xml"/><Relationship Id="rId4" Type="http://schemas.openxmlformats.org/officeDocument/2006/relationships/slide" Target="slide46.xml"/></Relationships>
</file>

<file path=ppt/slides/_rels/slide19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6.xml"/><Relationship Id="rId1" Type="http://schemas.openxmlformats.org/officeDocument/2006/relationships/slideLayout" Target="../slideLayouts/slideLayout1.xml"/><Relationship Id="rId4" Type="http://schemas.openxmlformats.org/officeDocument/2006/relationships/slide" Target="slide47.xml"/></Relationships>
</file>

<file path=ppt/slides/_rels/slide19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7.xml"/><Relationship Id="rId1" Type="http://schemas.openxmlformats.org/officeDocument/2006/relationships/slideLayout" Target="../slideLayouts/slideLayout1.xml"/><Relationship Id="rId4" Type="http://schemas.openxmlformats.org/officeDocument/2006/relationships/slide" Target="slide48.xml"/></Relationships>
</file>

<file path=ppt/slides/_rels/slide19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8.xml"/><Relationship Id="rId1" Type="http://schemas.openxmlformats.org/officeDocument/2006/relationships/slideLayout" Target="../slideLayouts/slideLayout1.xml"/><Relationship Id="rId4" Type="http://schemas.openxmlformats.org/officeDocument/2006/relationships/slide" Target="slide49.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slide" Target="slide175.xml"/></Relationships>
</file>

<file path=ppt/slides/_rels/slide20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9.xml"/><Relationship Id="rId1" Type="http://schemas.openxmlformats.org/officeDocument/2006/relationships/slideLayout" Target="../slideLayouts/slideLayout1.xml"/><Relationship Id="rId4" Type="http://schemas.openxmlformats.org/officeDocument/2006/relationships/slide" Target="slide51.xml"/></Relationships>
</file>

<file path=ppt/slides/_rels/slide20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0.xml"/><Relationship Id="rId1" Type="http://schemas.openxmlformats.org/officeDocument/2006/relationships/slideLayout" Target="../slideLayouts/slideLayout1.xml"/><Relationship Id="rId4" Type="http://schemas.openxmlformats.org/officeDocument/2006/relationships/slide" Target="slide52.xml"/></Relationships>
</file>

<file path=ppt/slides/_rels/slide20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1.xml"/><Relationship Id="rId1" Type="http://schemas.openxmlformats.org/officeDocument/2006/relationships/slideLayout" Target="../slideLayouts/slideLayout1.xml"/><Relationship Id="rId4" Type="http://schemas.openxmlformats.org/officeDocument/2006/relationships/slide" Target="slide53.xml"/></Relationships>
</file>

<file path=ppt/slides/_rels/slide20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2.xml"/><Relationship Id="rId1" Type="http://schemas.openxmlformats.org/officeDocument/2006/relationships/slideLayout" Target="../slideLayouts/slideLayout1.xml"/><Relationship Id="rId4" Type="http://schemas.openxmlformats.org/officeDocument/2006/relationships/slide" Target="slide54.xml"/></Relationships>
</file>

<file path=ppt/slides/_rels/slide20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3.xml"/><Relationship Id="rId1" Type="http://schemas.openxmlformats.org/officeDocument/2006/relationships/slideLayout" Target="../slideLayouts/slideLayout1.xml"/><Relationship Id="rId4" Type="http://schemas.openxmlformats.org/officeDocument/2006/relationships/slide" Target="slide55.xml"/></Relationships>
</file>

<file path=ppt/slides/_rels/slide20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4.xml"/><Relationship Id="rId1" Type="http://schemas.openxmlformats.org/officeDocument/2006/relationships/slideLayout" Target="../slideLayouts/slideLayout1.xml"/><Relationship Id="rId4" Type="http://schemas.openxmlformats.org/officeDocument/2006/relationships/slide" Target="slide56.xml"/></Relationships>
</file>

<file path=ppt/slides/_rels/slide20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5.xml"/><Relationship Id="rId1" Type="http://schemas.openxmlformats.org/officeDocument/2006/relationships/slideLayout" Target="../slideLayouts/slideLayout1.xml"/><Relationship Id="rId4" Type="http://schemas.openxmlformats.org/officeDocument/2006/relationships/slide" Target="slide57.xml"/></Relationships>
</file>

<file path=ppt/slides/_rels/slide20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6.xml"/><Relationship Id="rId1" Type="http://schemas.openxmlformats.org/officeDocument/2006/relationships/slideLayout" Target="../slideLayouts/slideLayout1.xml"/><Relationship Id="rId4" Type="http://schemas.openxmlformats.org/officeDocument/2006/relationships/slide" Target="slide58.xml"/></Relationships>
</file>

<file path=ppt/slides/_rels/slide20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7.xml"/><Relationship Id="rId1" Type="http://schemas.openxmlformats.org/officeDocument/2006/relationships/slideLayout" Target="../slideLayouts/slideLayout1.xml"/><Relationship Id="rId4" Type="http://schemas.openxmlformats.org/officeDocument/2006/relationships/slide" Target="slide59.xml"/></Relationships>
</file>

<file path=ppt/slides/_rels/slide20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8.xml"/><Relationship Id="rId1" Type="http://schemas.openxmlformats.org/officeDocument/2006/relationships/slideLayout" Target="../slideLayouts/slideLayout1.xml"/><Relationship Id="rId4" Type="http://schemas.openxmlformats.org/officeDocument/2006/relationships/slide" Target="slide60.xml"/></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9.xml"/><Relationship Id="rId1" Type="http://schemas.openxmlformats.org/officeDocument/2006/relationships/slideLayout" Target="../slideLayouts/slideLayout1.xml"/><Relationship Id="rId4" Type="http://schemas.openxmlformats.org/officeDocument/2006/relationships/slide" Target="slide61.xml"/></Relationships>
</file>

<file path=ppt/slides/_rels/slide2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0.xml"/><Relationship Id="rId1" Type="http://schemas.openxmlformats.org/officeDocument/2006/relationships/slideLayout" Target="../slideLayouts/slideLayout1.xml"/></Relationships>
</file>

<file path=ppt/slides/_rels/slide2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1.xml"/><Relationship Id="rId1" Type="http://schemas.openxmlformats.org/officeDocument/2006/relationships/slideLayout" Target="../slideLayouts/slideLayout1.xml"/><Relationship Id="rId4" Type="http://schemas.openxmlformats.org/officeDocument/2006/relationships/slide" Target="slide64.xml"/></Relationships>
</file>

<file path=ppt/slides/_rels/slide2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2.xml"/><Relationship Id="rId1" Type="http://schemas.openxmlformats.org/officeDocument/2006/relationships/slideLayout" Target="../slideLayouts/slideLayout1.xml"/><Relationship Id="rId4" Type="http://schemas.openxmlformats.org/officeDocument/2006/relationships/slide" Target="slide65.xml"/></Relationships>
</file>

<file path=ppt/slides/_rels/slide2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3.xml"/><Relationship Id="rId1" Type="http://schemas.openxmlformats.org/officeDocument/2006/relationships/slideLayout" Target="../slideLayouts/slideLayout1.xml"/><Relationship Id="rId4" Type="http://schemas.openxmlformats.org/officeDocument/2006/relationships/slide" Target="slide67.xml"/></Relationships>
</file>

<file path=ppt/slides/_rels/slide2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4.xml"/><Relationship Id="rId1" Type="http://schemas.openxmlformats.org/officeDocument/2006/relationships/slideLayout" Target="../slideLayouts/slideLayout1.xml"/><Relationship Id="rId4" Type="http://schemas.openxmlformats.org/officeDocument/2006/relationships/slide" Target="slide68.xml"/></Relationships>
</file>

<file path=ppt/slides/_rels/slide2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5.xml"/><Relationship Id="rId1" Type="http://schemas.openxmlformats.org/officeDocument/2006/relationships/slideLayout" Target="../slideLayouts/slideLayout1.xml"/><Relationship Id="rId4" Type="http://schemas.openxmlformats.org/officeDocument/2006/relationships/slide" Target="slide69.xml"/></Relationships>
</file>

<file path=ppt/slides/_rels/slide2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6.xml"/><Relationship Id="rId1" Type="http://schemas.openxmlformats.org/officeDocument/2006/relationships/slideLayout" Target="../slideLayouts/slideLayout1.xml"/><Relationship Id="rId4" Type="http://schemas.openxmlformats.org/officeDocument/2006/relationships/slide" Target="slide70.xml"/></Relationships>
</file>

<file path=ppt/slides/_rels/slide2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7.xml"/><Relationship Id="rId1" Type="http://schemas.openxmlformats.org/officeDocument/2006/relationships/slideLayout" Target="../slideLayouts/slideLayout1.xml"/><Relationship Id="rId4" Type="http://schemas.openxmlformats.org/officeDocument/2006/relationships/slide" Target="slide72.xml"/></Relationships>
</file>

<file path=ppt/slides/_rels/slide2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8.xml"/><Relationship Id="rId1" Type="http://schemas.openxmlformats.org/officeDocument/2006/relationships/slideLayout" Target="../slideLayouts/slideLayout1.xml"/><Relationship Id="rId4" Type="http://schemas.openxmlformats.org/officeDocument/2006/relationships/slide" Target="slide73.xml"/></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slide" Target="slide176.xml"/></Relationships>
</file>

<file path=ppt/slides/_rels/slide2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9.xml"/><Relationship Id="rId1" Type="http://schemas.openxmlformats.org/officeDocument/2006/relationships/slideLayout" Target="../slideLayouts/slideLayout1.xml"/><Relationship Id="rId4" Type="http://schemas.openxmlformats.org/officeDocument/2006/relationships/slide" Target="slide74.xml"/></Relationships>
</file>

<file path=ppt/slides/_rels/slide2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20.xml"/><Relationship Id="rId1" Type="http://schemas.openxmlformats.org/officeDocument/2006/relationships/slideLayout" Target="../slideLayouts/slideLayout1.xml"/><Relationship Id="rId4" Type="http://schemas.openxmlformats.org/officeDocument/2006/relationships/slide" Target="slide76.xml"/></Relationships>
</file>

<file path=ppt/slides/_rels/slide2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21.xml"/><Relationship Id="rId1" Type="http://schemas.openxmlformats.org/officeDocument/2006/relationships/slideLayout" Target="../slideLayouts/slideLayout1.xml"/><Relationship Id="rId4" Type="http://schemas.openxmlformats.org/officeDocument/2006/relationships/slide" Target="slide77.xml"/></Relationships>
</file>

<file path=ppt/slides/_rels/slide2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22.xml"/><Relationship Id="rId1" Type="http://schemas.openxmlformats.org/officeDocument/2006/relationships/slideLayout" Target="../slideLayouts/slideLayout1.xml"/><Relationship Id="rId4" Type="http://schemas.openxmlformats.org/officeDocument/2006/relationships/slide" Target="slide78.xml"/></Relationships>
</file>

<file path=ppt/slides/_rels/slide2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23.xml"/><Relationship Id="rId1" Type="http://schemas.openxmlformats.org/officeDocument/2006/relationships/slideLayout" Target="../slideLayouts/slideLayout1.xml"/><Relationship Id="rId4" Type="http://schemas.openxmlformats.org/officeDocument/2006/relationships/slide" Target="slide79.xml"/></Relationships>
</file>

<file path=ppt/slides/_rels/slide22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24.xml"/><Relationship Id="rId1" Type="http://schemas.openxmlformats.org/officeDocument/2006/relationships/slideLayout" Target="../slideLayouts/slideLayout1.xml"/><Relationship Id="rId4" Type="http://schemas.openxmlformats.org/officeDocument/2006/relationships/slide" Target="slide80.xml"/></Relationships>
</file>

<file path=ppt/slides/_rels/slide22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25.xml"/><Relationship Id="rId1" Type="http://schemas.openxmlformats.org/officeDocument/2006/relationships/slideLayout" Target="../slideLayouts/slideLayout1.xml"/><Relationship Id="rId4" Type="http://schemas.openxmlformats.org/officeDocument/2006/relationships/slide" Target="slide81.xml"/></Relationships>
</file>

<file path=ppt/slides/_rels/slide22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26.xml"/><Relationship Id="rId1" Type="http://schemas.openxmlformats.org/officeDocument/2006/relationships/slideLayout" Target="../slideLayouts/slideLayout1.xml"/><Relationship Id="rId4" Type="http://schemas.openxmlformats.org/officeDocument/2006/relationships/slide" Target="slide82.xml"/></Relationships>
</file>

<file path=ppt/slides/_rels/slide22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27.xml"/><Relationship Id="rId1" Type="http://schemas.openxmlformats.org/officeDocument/2006/relationships/slideLayout" Target="../slideLayouts/slideLayout1.xml"/><Relationship Id="rId4" Type="http://schemas.openxmlformats.org/officeDocument/2006/relationships/slide" Target="slide83.xml"/></Relationships>
</file>

<file path=ppt/slides/_rels/slide22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28.xml"/><Relationship Id="rId1" Type="http://schemas.openxmlformats.org/officeDocument/2006/relationships/slideLayout" Target="../slideLayouts/slideLayout1.xml"/><Relationship Id="rId4" Type="http://schemas.openxmlformats.org/officeDocument/2006/relationships/slide" Target="slide84.xml"/></Relationships>
</file>

<file path=ppt/slides/_rels/slide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slide" Target="slide177.xml"/></Relationships>
</file>

<file path=ppt/slides/_rels/slide23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29.xml"/><Relationship Id="rId1" Type="http://schemas.openxmlformats.org/officeDocument/2006/relationships/slideLayout" Target="../slideLayouts/slideLayout1.xml"/><Relationship Id="rId4" Type="http://schemas.openxmlformats.org/officeDocument/2006/relationships/slide" Target="slide86.xml"/></Relationships>
</file>

<file path=ppt/slides/_rels/slide23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30.xml"/><Relationship Id="rId1" Type="http://schemas.openxmlformats.org/officeDocument/2006/relationships/slideLayout" Target="../slideLayouts/slideLayout1.xml"/><Relationship Id="rId4" Type="http://schemas.openxmlformats.org/officeDocument/2006/relationships/slide" Target="slide87.xml"/></Relationships>
</file>

<file path=ppt/slides/_rels/slide23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31.xml"/><Relationship Id="rId1" Type="http://schemas.openxmlformats.org/officeDocument/2006/relationships/slideLayout" Target="../slideLayouts/slideLayout1.xml"/><Relationship Id="rId4" Type="http://schemas.openxmlformats.org/officeDocument/2006/relationships/slide" Target="slide89.xml"/></Relationships>
</file>

<file path=ppt/slides/_rels/slide23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32.xml"/><Relationship Id="rId1" Type="http://schemas.openxmlformats.org/officeDocument/2006/relationships/slideLayout" Target="../slideLayouts/slideLayout1.xml"/><Relationship Id="rId4" Type="http://schemas.openxmlformats.org/officeDocument/2006/relationships/slide" Target="slide90.xml"/></Relationships>
</file>

<file path=ppt/slides/_rels/slide23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33.xml"/><Relationship Id="rId1" Type="http://schemas.openxmlformats.org/officeDocument/2006/relationships/slideLayout" Target="../slideLayouts/slideLayout1.xml"/><Relationship Id="rId4" Type="http://schemas.openxmlformats.org/officeDocument/2006/relationships/slide" Target="slide91.xml"/></Relationships>
</file>

<file path=ppt/slides/_rels/slide23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34.xml"/><Relationship Id="rId1" Type="http://schemas.openxmlformats.org/officeDocument/2006/relationships/slideLayout" Target="../slideLayouts/slideLayout1.xml"/><Relationship Id="rId4" Type="http://schemas.openxmlformats.org/officeDocument/2006/relationships/slide" Target="slide92.xml"/></Relationships>
</file>

<file path=ppt/slides/_rels/slide23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35.xml"/><Relationship Id="rId1" Type="http://schemas.openxmlformats.org/officeDocument/2006/relationships/slideLayout" Target="../slideLayouts/slideLayout1.xml"/></Relationships>
</file>

<file path=ppt/slides/_rels/slide23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36.xml"/><Relationship Id="rId1" Type="http://schemas.openxmlformats.org/officeDocument/2006/relationships/slideLayout" Target="../slideLayouts/slideLayout1.xml"/><Relationship Id="rId4" Type="http://schemas.openxmlformats.org/officeDocument/2006/relationships/slide" Target="slide95.xml"/></Relationships>
</file>

<file path=ppt/slides/_rels/slide23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37.xml"/><Relationship Id="rId1" Type="http://schemas.openxmlformats.org/officeDocument/2006/relationships/slideLayout" Target="../slideLayouts/slideLayout1.xml"/><Relationship Id="rId4" Type="http://schemas.openxmlformats.org/officeDocument/2006/relationships/slide" Target="slide96.xml"/></Relationships>
</file>

<file path=ppt/slides/_rels/slide23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38.xml"/><Relationship Id="rId1" Type="http://schemas.openxmlformats.org/officeDocument/2006/relationships/slideLayout" Target="../slideLayouts/slideLayout1.xml"/><Relationship Id="rId4" Type="http://schemas.openxmlformats.org/officeDocument/2006/relationships/slide" Target="slide97.xml"/></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slide" Target="slide178.xml"/></Relationships>
</file>

<file path=ppt/slides/_rels/slide24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39.xml"/><Relationship Id="rId1" Type="http://schemas.openxmlformats.org/officeDocument/2006/relationships/slideLayout" Target="../slideLayouts/slideLayout1.xml"/><Relationship Id="rId4" Type="http://schemas.openxmlformats.org/officeDocument/2006/relationships/slide" Target="slide98.xml"/></Relationships>
</file>

<file path=ppt/slides/_rels/slide24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40.xml"/><Relationship Id="rId1" Type="http://schemas.openxmlformats.org/officeDocument/2006/relationships/slideLayout" Target="../slideLayouts/slideLayout1.xml"/><Relationship Id="rId4" Type="http://schemas.openxmlformats.org/officeDocument/2006/relationships/slide" Target="slide100.xml"/></Relationships>
</file>

<file path=ppt/slides/_rels/slide24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41.xml"/><Relationship Id="rId1" Type="http://schemas.openxmlformats.org/officeDocument/2006/relationships/slideLayout" Target="../slideLayouts/slideLayout1.xml"/><Relationship Id="rId4" Type="http://schemas.openxmlformats.org/officeDocument/2006/relationships/slide" Target="slide101.xml"/></Relationships>
</file>

<file path=ppt/slides/_rels/slide24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42.xml"/><Relationship Id="rId1" Type="http://schemas.openxmlformats.org/officeDocument/2006/relationships/slideLayout" Target="../slideLayouts/slideLayout1.xml"/><Relationship Id="rId4" Type="http://schemas.openxmlformats.org/officeDocument/2006/relationships/slide" Target="slide102.xml"/></Relationships>
</file>

<file path=ppt/slides/_rels/slide24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43.xml"/><Relationship Id="rId1" Type="http://schemas.openxmlformats.org/officeDocument/2006/relationships/slideLayout" Target="../slideLayouts/slideLayout1.xml"/><Relationship Id="rId4" Type="http://schemas.openxmlformats.org/officeDocument/2006/relationships/slide" Target="slide103.xml"/></Relationships>
</file>

<file path=ppt/slides/_rels/slide24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44.xml"/><Relationship Id="rId1" Type="http://schemas.openxmlformats.org/officeDocument/2006/relationships/slideLayout" Target="../slideLayouts/slideLayout1.xml"/><Relationship Id="rId4" Type="http://schemas.openxmlformats.org/officeDocument/2006/relationships/slide" Target="slide104.xml"/></Relationships>
</file>

<file path=ppt/slides/_rels/slide24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45.xml"/><Relationship Id="rId1" Type="http://schemas.openxmlformats.org/officeDocument/2006/relationships/slideLayout" Target="../slideLayouts/slideLayout1.xml"/><Relationship Id="rId4" Type="http://schemas.openxmlformats.org/officeDocument/2006/relationships/slide" Target="slide105.xml"/></Relationships>
</file>

<file path=ppt/slides/_rels/slide24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46.xml"/><Relationship Id="rId1" Type="http://schemas.openxmlformats.org/officeDocument/2006/relationships/slideLayout" Target="../slideLayouts/slideLayout1.xml"/><Relationship Id="rId4" Type="http://schemas.openxmlformats.org/officeDocument/2006/relationships/slide" Target="slide107.xml"/></Relationships>
</file>

<file path=ppt/slides/_rels/slide24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47.xml"/><Relationship Id="rId1" Type="http://schemas.openxmlformats.org/officeDocument/2006/relationships/slideLayout" Target="../slideLayouts/slideLayout1.xml"/><Relationship Id="rId4" Type="http://schemas.openxmlformats.org/officeDocument/2006/relationships/slide" Target="slide109.xml"/></Relationships>
</file>

<file path=ppt/slides/_rels/slide24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48.xml"/><Relationship Id="rId1" Type="http://schemas.openxmlformats.org/officeDocument/2006/relationships/slideLayout" Target="../slideLayouts/slideLayout1.xml"/><Relationship Id="rId4" Type="http://schemas.openxmlformats.org/officeDocument/2006/relationships/slide" Target="slide111.xml"/></Relationships>
</file>

<file path=ppt/slides/_rels/slide2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49.xml"/><Relationship Id="rId1" Type="http://schemas.openxmlformats.org/officeDocument/2006/relationships/slideLayout" Target="../slideLayouts/slideLayout1.xml"/><Relationship Id="rId4" Type="http://schemas.openxmlformats.org/officeDocument/2006/relationships/slide" Target="slide112.xml"/></Relationships>
</file>

<file path=ppt/slides/_rels/slide25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50.xml"/><Relationship Id="rId1" Type="http://schemas.openxmlformats.org/officeDocument/2006/relationships/slideLayout" Target="../slideLayouts/slideLayout1.xml"/><Relationship Id="rId4" Type="http://schemas.openxmlformats.org/officeDocument/2006/relationships/slide" Target="slide113.xml"/></Relationships>
</file>

<file path=ppt/slides/_rels/slide25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51.xml"/><Relationship Id="rId1" Type="http://schemas.openxmlformats.org/officeDocument/2006/relationships/slideLayout" Target="../slideLayouts/slideLayout1.xml"/><Relationship Id="rId4" Type="http://schemas.openxmlformats.org/officeDocument/2006/relationships/slide" Target="slide114.xml"/></Relationships>
</file>

<file path=ppt/slides/_rels/slide25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52.xml"/><Relationship Id="rId1" Type="http://schemas.openxmlformats.org/officeDocument/2006/relationships/slideLayout" Target="../slideLayouts/slideLayout1.xml"/></Relationships>
</file>

<file path=ppt/slides/_rels/slide25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53.xml"/><Relationship Id="rId1" Type="http://schemas.openxmlformats.org/officeDocument/2006/relationships/slideLayout" Target="../slideLayouts/slideLayout1.xml"/><Relationship Id="rId4" Type="http://schemas.openxmlformats.org/officeDocument/2006/relationships/slide" Target="slide116.xml"/></Relationships>
</file>

<file path=ppt/slides/_rels/slide25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54.xml"/><Relationship Id="rId1" Type="http://schemas.openxmlformats.org/officeDocument/2006/relationships/slideLayout" Target="../slideLayouts/slideLayout1.xml"/><Relationship Id="rId4" Type="http://schemas.openxmlformats.org/officeDocument/2006/relationships/slide" Target="slide117.xml"/></Relationships>
</file>

<file path=ppt/slides/_rels/slide25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55.xml"/><Relationship Id="rId1" Type="http://schemas.openxmlformats.org/officeDocument/2006/relationships/slideLayout" Target="../slideLayouts/slideLayout1.xml"/><Relationship Id="rId4" Type="http://schemas.openxmlformats.org/officeDocument/2006/relationships/slide" Target="slide118.xml"/></Relationships>
</file>

<file path=ppt/slides/_rels/slide25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56.xml"/><Relationship Id="rId1" Type="http://schemas.openxmlformats.org/officeDocument/2006/relationships/slideLayout" Target="../slideLayouts/slideLayout1.xml"/><Relationship Id="rId4" Type="http://schemas.openxmlformats.org/officeDocument/2006/relationships/slide" Target="slide119.xml"/></Relationships>
</file>

<file path=ppt/slides/_rels/slide25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57.xml"/><Relationship Id="rId1" Type="http://schemas.openxmlformats.org/officeDocument/2006/relationships/slideLayout" Target="../slideLayouts/slideLayout1.xml"/><Relationship Id="rId4" Type="http://schemas.openxmlformats.org/officeDocument/2006/relationships/slide" Target="slide120.xml"/></Relationships>
</file>

<file path=ppt/slides/_rels/slide25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58.xml"/><Relationship Id="rId1" Type="http://schemas.openxmlformats.org/officeDocument/2006/relationships/slideLayout" Target="../slideLayouts/slideLayout1.xml"/><Relationship Id="rId4" Type="http://schemas.openxmlformats.org/officeDocument/2006/relationships/slide" Target="slide121.xml"/></Relationships>
</file>

<file path=ppt/slides/_rels/slide2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slide" Target="slide179.xml"/></Relationships>
</file>

<file path=ppt/slides/_rels/slide26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59.xml"/><Relationship Id="rId1" Type="http://schemas.openxmlformats.org/officeDocument/2006/relationships/slideLayout" Target="../slideLayouts/slideLayout1.xml"/><Relationship Id="rId4" Type="http://schemas.openxmlformats.org/officeDocument/2006/relationships/slide" Target="slide122.xml"/></Relationships>
</file>

<file path=ppt/slides/_rels/slide26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60.xml"/><Relationship Id="rId1" Type="http://schemas.openxmlformats.org/officeDocument/2006/relationships/slideLayout" Target="../slideLayouts/slideLayout1.xml"/><Relationship Id="rId4" Type="http://schemas.openxmlformats.org/officeDocument/2006/relationships/slide" Target="slide123.xml"/></Relationships>
</file>

<file path=ppt/slides/_rels/slide26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61.xml"/><Relationship Id="rId1" Type="http://schemas.openxmlformats.org/officeDocument/2006/relationships/slideLayout" Target="../slideLayouts/slideLayout1.xml"/><Relationship Id="rId4" Type="http://schemas.openxmlformats.org/officeDocument/2006/relationships/slide" Target="slide125.xml"/></Relationships>
</file>

<file path=ppt/slides/_rels/slide26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62.xml"/><Relationship Id="rId1" Type="http://schemas.openxmlformats.org/officeDocument/2006/relationships/slideLayout" Target="../slideLayouts/slideLayout1.xml"/><Relationship Id="rId4" Type="http://schemas.openxmlformats.org/officeDocument/2006/relationships/slide" Target="slide126.xml"/></Relationships>
</file>

<file path=ppt/slides/_rels/slide26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63.xml"/><Relationship Id="rId1" Type="http://schemas.openxmlformats.org/officeDocument/2006/relationships/slideLayout" Target="../slideLayouts/slideLayout1.xml"/><Relationship Id="rId4" Type="http://schemas.openxmlformats.org/officeDocument/2006/relationships/slide" Target="slide127.xml"/></Relationships>
</file>

<file path=ppt/slides/_rels/slide26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64.xml"/><Relationship Id="rId1" Type="http://schemas.openxmlformats.org/officeDocument/2006/relationships/slideLayout" Target="../slideLayouts/slideLayout1.xml"/><Relationship Id="rId4" Type="http://schemas.openxmlformats.org/officeDocument/2006/relationships/slide" Target="slide129.xml"/></Relationships>
</file>

<file path=ppt/slides/_rels/slide26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65.xml"/><Relationship Id="rId1" Type="http://schemas.openxmlformats.org/officeDocument/2006/relationships/slideLayout" Target="../slideLayouts/slideLayout1.xml"/><Relationship Id="rId4" Type="http://schemas.openxmlformats.org/officeDocument/2006/relationships/slide" Target="slide130.xml"/></Relationships>
</file>

<file path=ppt/slides/_rels/slide26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66.xml"/><Relationship Id="rId1" Type="http://schemas.openxmlformats.org/officeDocument/2006/relationships/slideLayout" Target="../slideLayouts/slideLayout1.xml"/></Relationships>
</file>

<file path=ppt/slides/_rels/slide26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67.xml"/><Relationship Id="rId1" Type="http://schemas.openxmlformats.org/officeDocument/2006/relationships/slideLayout" Target="../slideLayouts/slideLayout1.xml"/><Relationship Id="rId4" Type="http://schemas.openxmlformats.org/officeDocument/2006/relationships/slide" Target="slide133.xml"/></Relationships>
</file>

<file path=ppt/slides/_rels/slide26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68.xml"/><Relationship Id="rId1" Type="http://schemas.openxmlformats.org/officeDocument/2006/relationships/slideLayout" Target="../slideLayouts/slideLayout1.xml"/><Relationship Id="rId4" Type="http://schemas.openxmlformats.org/officeDocument/2006/relationships/slide" Target="slide134.xml"/></Relationships>
</file>

<file path=ppt/slides/_rels/slide2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69.xml"/><Relationship Id="rId1" Type="http://schemas.openxmlformats.org/officeDocument/2006/relationships/slideLayout" Target="../slideLayouts/slideLayout1.xml"/><Relationship Id="rId4" Type="http://schemas.openxmlformats.org/officeDocument/2006/relationships/slide" Target="slide135.xml"/></Relationships>
</file>

<file path=ppt/slides/_rels/slide27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70.xml"/><Relationship Id="rId1" Type="http://schemas.openxmlformats.org/officeDocument/2006/relationships/slideLayout" Target="../slideLayouts/slideLayout1.xml"/><Relationship Id="rId4" Type="http://schemas.openxmlformats.org/officeDocument/2006/relationships/slide" Target="slide137.xml"/></Relationships>
</file>

<file path=ppt/slides/_rels/slide27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71.xml"/><Relationship Id="rId1" Type="http://schemas.openxmlformats.org/officeDocument/2006/relationships/slideLayout" Target="../slideLayouts/slideLayout1.xml"/><Relationship Id="rId4" Type="http://schemas.openxmlformats.org/officeDocument/2006/relationships/slide" Target="slide138.xml"/></Relationships>
</file>

<file path=ppt/slides/_rels/slide27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72.xml"/><Relationship Id="rId1" Type="http://schemas.openxmlformats.org/officeDocument/2006/relationships/slideLayout" Target="../slideLayouts/slideLayout1.xml"/><Relationship Id="rId4" Type="http://schemas.openxmlformats.org/officeDocument/2006/relationships/slide" Target="slide139.xml"/></Relationships>
</file>

<file path=ppt/slides/_rels/slide27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73.xml"/><Relationship Id="rId1" Type="http://schemas.openxmlformats.org/officeDocument/2006/relationships/slideLayout" Target="../slideLayouts/slideLayout1.xml"/><Relationship Id="rId4" Type="http://schemas.openxmlformats.org/officeDocument/2006/relationships/slide" Target="slide140.xml"/></Relationships>
</file>

<file path=ppt/slides/_rels/slide27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74.xml"/><Relationship Id="rId1" Type="http://schemas.openxmlformats.org/officeDocument/2006/relationships/slideLayout" Target="../slideLayouts/slideLayout1.xml"/><Relationship Id="rId4" Type="http://schemas.openxmlformats.org/officeDocument/2006/relationships/slide" Target="slide141.xml"/></Relationships>
</file>

<file path=ppt/slides/_rels/slide27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75.xml"/><Relationship Id="rId1" Type="http://schemas.openxmlformats.org/officeDocument/2006/relationships/slideLayout" Target="../slideLayouts/slideLayout1.xml"/><Relationship Id="rId4" Type="http://schemas.openxmlformats.org/officeDocument/2006/relationships/slide" Target="slide143.xml"/></Relationships>
</file>

<file path=ppt/slides/_rels/slide27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76.xml"/><Relationship Id="rId1" Type="http://schemas.openxmlformats.org/officeDocument/2006/relationships/slideLayout" Target="../slideLayouts/slideLayout1.xml"/><Relationship Id="rId4" Type="http://schemas.openxmlformats.org/officeDocument/2006/relationships/slide" Target="slide144.xml"/></Relationships>
</file>

<file path=ppt/slides/_rels/slide27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77.xml"/><Relationship Id="rId1" Type="http://schemas.openxmlformats.org/officeDocument/2006/relationships/slideLayout" Target="../slideLayouts/slideLayout1.xml"/><Relationship Id="rId4" Type="http://schemas.openxmlformats.org/officeDocument/2006/relationships/slide" Target="slide145.xml"/></Relationships>
</file>

<file path=ppt/slides/_rels/slide27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78.xml"/><Relationship Id="rId1" Type="http://schemas.openxmlformats.org/officeDocument/2006/relationships/slideLayout" Target="../slideLayouts/slideLayout1.xml"/><Relationship Id="rId4" Type="http://schemas.openxmlformats.org/officeDocument/2006/relationships/slide" Target="slide147.xml"/></Relationships>
</file>

<file path=ppt/slides/_rels/slide2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slide" Target="slide180.xml"/></Relationships>
</file>

<file path=ppt/slides/_rels/slide28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79.xml"/><Relationship Id="rId1" Type="http://schemas.openxmlformats.org/officeDocument/2006/relationships/slideLayout" Target="../slideLayouts/slideLayout1.xml"/><Relationship Id="rId4" Type="http://schemas.openxmlformats.org/officeDocument/2006/relationships/slide" Target="slide148.xml"/></Relationships>
</file>

<file path=ppt/slides/_rels/slide28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80.xml"/><Relationship Id="rId1" Type="http://schemas.openxmlformats.org/officeDocument/2006/relationships/slideLayout" Target="../slideLayouts/slideLayout1.xml"/><Relationship Id="rId4" Type="http://schemas.openxmlformats.org/officeDocument/2006/relationships/slide" Target="slide149.xml"/></Relationships>
</file>

<file path=ppt/slides/_rels/slide28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81.xml"/><Relationship Id="rId1" Type="http://schemas.openxmlformats.org/officeDocument/2006/relationships/slideLayout" Target="../slideLayouts/slideLayout1.xml"/><Relationship Id="rId4" Type="http://schemas.openxmlformats.org/officeDocument/2006/relationships/slide" Target="slide151.xml"/></Relationships>
</file>

<file path=ppt/slides/_rels/slide28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82.xml"/><Relationship Id="rId1" Type="http://schemas.openxmlformats.org/officeDocument/2006/relationships/slideLayout" Target="../slideLayouts/slideLayout1.xml"/><Relationship Id="rId4" Type="http://schemas.openxmlformats.org/officeDocument/2006/relationships/slide" Target="slide152.xml"/></Relationships>
</file>

<file path=ppt/slides/_rels/slide28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83.xml"/><Relationship Id="rId1" Type="http://schemas.openxmlformats.org/officeDocument/2006/relationships/slideLayout" Target="../slideLayouts/slideLayout1.xml"/><Relationship Id="rId4" Type="http://schemas.openxmlformats.org/officeDocument/2006/relationships/slide" Target="slide154.xml"/></Relationships>
</file>

<file path=ppt/slides/_rels/slide28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84.xml"/><Relationship Id="rId1" Type="http://schemas.openxmlformats.org/officeDocument/2006/relationships/slideLayout" Target="../slideLayouts/slideLayout1.xml"/><Relationship Id="rId4" Type="http://schemas.openxmlformats.org/officeDocument/2006/relationships/slide" Target="slide155.xml"/></Relationships>
</file>

<file path=ppt/slides/_rels/slide28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85.xml"/><Relationship Id="rId1" Type="http://schemas.openxmlformats.org/officeDocument/2006/relationships/slideLayout" Target="../slideLayouts/slideLayout1.xml"/><Relationship Id="rId4" Type="http://schemas.openxmlformats.org/officeDocument/2006/relationships/slide" Target="slide156.xml"/></Relationships>
</file>

<file path=ppt/slides/_rels/slide28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86.xml"/><Relationship Id="rId1" Type="http://schemas.openxmlformats.org/officeDocument/2006/relationships/slideLayout" Target="../slideLayouts/slideLayout1.xml"/><Relationship Id="rId4" Type="http://schemas.openxmlformats.org/officeDocument/2006/relationships/slide" Target="slide158.xml"/></Relationships>
</file>

<file path=ppt/slides/_rels/slide28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87.xml"/><Relationship Id="rId1" Type="http://schemas.openxmlformats.org/officeDocument/2006/relationships/slideLayout" Target="../slideLayouts/slideLayout1.xml"/><Relationship Id="rId4" Type="http://schemas.openxmlformats.org/officeDocument/2006/relationships/slide" Target="slide159.xml"/></Relationships>
</file>

<file path=ppt/slides/_rels/slide28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88.xml"/><Relationship Id="rId1" Type="http://schemas.openxmlformats.org/officeDocument/2006/relationships/slideLayout" Target="../slideLayouts/slideLayout1.xml"/><Relationship Id="rId4" Type="http://schemas.openxmlformats.org/officeDocument/2006/relationships/slide" Target="slide160.xml"/></Relationships>
</file>

<file path=ppt/slides/_rels/slide2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16.jpg"/><Relationship Id="rId4" Type="http://schemas.openxmlformats.org/officeDocument/2006/relationships/slide" Target="slide181.xml"/></Relationships>
</file>

<file path=ppt/slides/_rels/slide29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89.xml"/><Relationship Id="rId1" Type="http://schemas.openxmlformats.org/officeDocument/2006/relationships/slideLayout" Target="../slideLayouts/slideLayout1.xml"/><Relationship Id="rId4" Type="http://schemas.openxmlformats.org/officeDocument/2006/relationships/slide" Target="slide161.xml"/></Relationships>
</file>

<file path=ppt/slides/_rels/slide29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90.xml"/><Relationship Id="rId1" Type="http://schemas.openxmlformats.org/officeDocument/2006/relationships/slideLayout" Target="../slideLayouts/slideLayout1.xml"/><Relationship Id="rId4" Type="http://schemas.openxmlformats.org/officeDocument/2006/relationships/slide" Target="slide162.xml"/></Relationships>
</file>

<file path=ppt/slides/_rels/slide29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91.xml"/><Relationship Id="rId1" Type="http://schemas.openxmlformats.org/officeDocument/2006/relationships/slideLayout" Target="../slideLayouts/slideLayout1.xml"/><Relationship Id="rId4" Type="http://schemas.openxmlformats.org/officeDocument/2006/relationships/slide" Target="slide163.xml"/></Relationships>
</file>

<file path=ppt/slides/_rels/slide29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92.xml"/><Relationship Id="rId1" Type="http://schemas.openxmlformats.org/officeDocument/2006/relationships/slideLayout" Target="../slideLayouts/slideLayout1.xml"/><Relationship Id="rId4" Type="http://schemas.openxmlformats.org/officeDocument/2006/relationships/slide" Target="slide164.xml"/></Relationships>
</file>

<file path=ppt/slides/_rels/slide29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93.xml"/><Relationship Id="rId1" Type="http://schemas.openxmlformats.org/officeDocument/2006/relationships/slideLayout" Target="../slideLayouts/slideLayout1.xml"/><Relationship Id="rId4" Type="http://schemas.openxmlformats.org/officeDocument/2006/relationships/slide" Target="slide166.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slide" Target="slide182.xml"/></Relationships>
</file>

<file path=ppt/slides/_rels/slide3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slide" Target="slide183.xml"/></Relationships>
</file>

<file path=ppt/slides/_rels/slide3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slide" Target="slide184.xml"/></Relationships>
</file>

<file path=ppt/slides/_rels/slide3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slide" Target="slide185.xml"/></Relationships>
</file>

<file path=ppt/slides/_rels/slide3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slide" Target="slide186.xml"/></Relationships>
</file>

<file path=ppt/slides/_rels/slide3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slide" Target="slide187.xml"/></Relationships>
</file>

<file path=ppt/slides/_rels/slide3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slide" Target="slide188.xml"/></Relationships>
</file>

<file path=ppt/slides/_rels/slide3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slide" Target="slide189.xml"/></Relationships>
</file>

<file path=ppt/slides/_rels/slide3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slide" Target="slide190.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hyperlink" Target="http://www.superlatijn.nl/"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22.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slide" Target="slide192.xml"/></Relationships>
</file>

<file path=ppt/slides/_rels/slide4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slide" Target="slide193.xml"/></Relationships>
</file>

<file path=ppt/slides/_rels/slide4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slide" Target="slide194.xml"/></Relationships>
</file>

<file path=ppt/slides/_rels/slide4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slide" Target="slide195.xml"/></Relationships>
</file>

<file path=ppt/slides/_rels/slide4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slide" Target="slide196.xml"/></Relationships>
</file>

<file path=ppt/slides/_rels/slide4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slide" Target="slide197.xml"/></Relationships>
</file>

<file path=ppt/slides/_rels/slide4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slide" Target="slide198.xml"/></Relationships>
</file>

<file path=ppt/slides/_rels/slide4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slide" Target="slide199.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5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slide" Target="slide200.xml"/></Relationships>
</file>

<file path=ppt/slides/_rels/slide5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slide" Target="slide201.xml"/></Relationships>
</file>

<file path=ppt/slides/_rels/slide5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slide" Target="slide202.xml"/></Relationships>
</file>

<file path=ppt/slides/_rels/slide5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slide" Target="slide203.xml"/></Relationships>
</file>

<file path=ppt/slides/_rels/slide5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slide" Target="slide204.xml"/></Relationships>
</file>

<file path=ppt/slides/_rels/slide5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slide" Target="slide205.xml"/></Relationships>
</file>

<file path=ppt/slides/_rels/slide5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slide" Target="slide206.xml"/></Relationships>
</file>

<file path=ppt/slides/_rels/slide5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slide" Target="slide207.xml"/></Relationships>
</file>

<file path=ppt/slides/_rels/slide5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slide" Target="slide208.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slide" Target="slide209.xml"/></Relationships>
</file>

<file path=ppt/slides/_rels/slide6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slide" Target="slide210.xml"/></Relationships>
</file>

<file path=ppt/slides/_rels/slide6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jpg"/><Relationship Id="rId7" Type="http://schemas.openxmlformats.org/officeDocument/2006/relationships/image" Target="../media/image26.png"/><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6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slide" Target="slide212.xml"/></Relationships>
</file>

<file path=ppt/slides/_rels/slide6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slide" Target="slide213.xml"/></Relationships>
</file>

<file path=ppt/slides/_rels/slide6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slide" Target="slide214.xml"/></Relationships>
</file>

<file path=ppt/slides/_rels/slide6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slide" Target="slide215.xml"/></Relationships>
</file>

<file path=ppt/slides/_rels/slide6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slide" Target="slide216.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slide" Target="slide217.xml"/></Relationships>
</file>

<file path=ppt/slides/_rels/slide7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slide" Target="slide218.xml"/></Relationships>
</file>

<file path=ppt/slides/_rels/slide7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2.xml"/><Relationship Id="rId1" Type="http://schemas.openxmlformats.org/officeDocument/2006/relationships/slideLayout" Target="../slideLayouts/slideLayout1.xml"/><Relationship Id="rId4" Type="http://schemas.openxmlformats.org/officeDocument/2006/relationships/slide" Target="slide219.xml"/></Relationships>
</file>

<file path=ppt/slides/_rels/slide7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3.xml"/><Relationship Id="rId1" Type="http://schemas.openxmlformats.org/officeDocument/2006/relationships/slideLayout" Target="../slideLayouts/slideLayout1.xml"/><Relationship Id="rId4" Type="http://schemas.openxmlformats.org/officeDocument/2006/relationships/slide" Target="slide220.xml"/></Relationships>
</file>

<file path=ppt/slides/_rels/slide7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5.xml"/><Relationship Id="rId1" Type="http://schemas.openxmlformats.org/officeDocument/2006/relationships/slideLayout" Target="../slideLayouts/slideLayout1.xml"/><Relationship Id="rId4" Type="http://schemas.openxmlformats.org/officeDocument/2006/relationships/slide" Target="slide221.xml"/></Relationships>
</file>

<file path=ppt/slides/_rels/slide7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6.xml"/><Relationship Id="rId1" Type="http://schemas.openxmlformats.org/officeDocument/2006/relationships/slideLayout" Target="../slideLayouts/slideLayout1.xml"/><Relationship Id="rId4" Type="http://schemas.openxmlformats.org/officeDocument/2006/relationships/slide" Target="slide222.xml"/></Relationships>
</file>

<file path=ppt/slides/_rels/slide7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7.xml"/><Relationship Id="rId1" Type="http://schemas.openxmlformats.org/officeDocument/2006/relationships/slideLayout" Target="../slideLayouts/slideLayout1.xml"/><Relationship Id="rId4" Type="http://schemas.openxmlformats.org/officeDocument/2006/relationships/slide" Target="slide223.xml"/></Relationships>
</file>

<file path=ppt/slides/_rels/slide7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8.xml"/><Relationship Id="rId1" Type="http://schemas.openxmlformats.org/officeDocument/2006/relationships/slideLayout" Target="../slideLayouts/slideLayout1.xml"/><Relationship Id="rId4" Type="http://schemas.openxmlformats.org/officeDocument/2006/relationships/slide" Target="slide224.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8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9.xml"/><Relationship Id="rId1" Type="http://schemas.openxmlformats.org/officeDocument/2006/relationships/slideLayout" Target="../slideLayouts/slideLayout1.xml"/><Relationship Id="rId4" Type="http://schemas.openxmlformats.org/officeDocument/2006/relationships/slide" Target="slide225.xml"/></Relationships>
</file>

<file path=ppt/slides/_rels/slide8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0.xml"/><Relationship Id="rId1" Type="http://schemas.openxmlformats.org/officeDocument/2006/relationships/slideLayout" Target="../slideLayouts/slideLayout1.xml"/><Relationship Id="rId4" Type="http://schemas.openxmlformats.org/officeDocument/2006/relationships/slide" Target="slide226.xml"/></Relationships>
</file>

<file path=ppt/slides/_rels/slide8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1.xml"/><Relationship Id="rId1" Type="http://schemas.openxmlformats.org/officeDocument/2006/relationships/slideLayout" Target="../slideLayouts/slideLayout1.xml"/><Relationship Id="rId4" Type="http://schemas.openxmlformats.org/officeDocument/2006/relationships/slide" Target="slide227.xml"/></Relationships>
</file>

<file path=ppt/slides/_rels/slide8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2.xml"/><Relationship Id="rId1" Type="http://schemas.openxmlformats.org/officeDocument/2006/relationships/slideLayout" Target="../slideLayouts/slideLayout1.xml"/><Relationship Id="rId4" Type="http://schemas.openxmlformats.org/officeDocument/2006/relationships/slide" Target="slide228.xml"/></Relationships>
</file>

<file path=ppt/slides/_rels/slide8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3.xml"/><Relationship Id="rId1" Type="http://schemas.openxmlformats.org/officeDocument/2006/relationships/slideLayout" Target="../slideLayouts/slideLayout1.xml"/><Relationship Id="rId4" Type="http://schemas.openxmlformats.org/officeDocument/2006/relationships/slide" Target="slide229.xml"/></Relationships>
</file>

<file path=ppt/slides/_rels/slide8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5.xml"/><Relationship Id="rId1" Type="http://schemas.openxmlformats.org/officeDocument/2006/relationships/slideLayout" Target="../slideLayouts/slideLayout1.xml"/><Relationship Id="rId4" Type="http://schemas.openxmlformats.org/officeDocument/2006/relationships/slide" Target="slide230.xml"/></Relationships>
</file>

<file path=ppt/slides/_rels/slide8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6.xml"/><Relationship Id="rId1" Type="http://schemas.openxmlformats.org/officeDocument/2006/relationships/slideLayout" Target="../slideLayouts/slideLayout1.xml"/><Relationship Id="rId4" Type="http://schemas.openxmlformats.org/officeDocument/2006/relationships/slide" Target="slide231.xml"/></Relationships>
</file>

<file path=ppt/slides/_rels/slide8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8.xml"/><Relationship Id="rId1" Type="http://schemas.openxmlformats.org/officeDocument/2006/relationships/slideLayout" Target="../slideLayouts/slideLayout1.xml"/><Relationship Id="rId4" Type="http://schemas.openxmlformats.org/officeDocument/2006/relationships/slide" Target="slide232.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9.xml"/><Relationship Id="rId1" Type="http://schemas.openxmlformats.org/officeDocument/2006/relationships/slideLayout" Target="../slideLayouts/slideLayout1.xml"/><Relationship Id="rId4" Type="http://schemas.openxmlformats.org/officeDocument/2006/relationships/slide" Target="slide233.xml"/></Relationships>
</file>

<file path=ppt/slides/_rels/slide9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0.xml"/><Relationship Id="rId1" Type="http://schemas.openxmlformats.org/officeDocument/2006/relationships/slideLayout" Target="../slideLayouts/slideLayout1.xml"/><Relationship Id="rId4" Type="http://schemas.openxmlformats.org/officeDocument/2006/relationships/slide" Target="slide234.xml"/></Relationships>
</file>

<file path=ppt/slides/_rels/slide9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1.xml"/><Relationship Id="rId1" Type="http://schemas.openxmlformats.org/officeDocument/2006/relationships/slideLayout" Target="../slideLayouts/slideLayout1.xml"/><Relationship Id="rId4" Type="http://schemas.openxmlformats.org/officeDocument/2006/relationships/slide" Target="slide235.xml"/></Relationships>
</file>

<file path=ppt/slides/_rels/slide9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3.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9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4.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slide" Target="slide237.xml"/></Relationships>
</file>

<file path=ppt/slides/_rels/slide9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5.xml"/><Relationship Id="rId1" Type="http://schemas.openxmlformats.org/officeDocument/2006/relationships/slideLayout" Target="../slideLayouts/slideLayout1.xml"/><Relationship Id="rId4" Type="http://schemas.openxmlformats.org/officeDocument/2006/relationships/slide" Target="slide238.xml"/></Relationships>
</file>

<file path=ppt/slides/_rels/slide9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6.xml"/><Relationship Id="rId1" Type="http://schemas.openxmlformats.org/officeDocument/2006/relationships/slideLayout" Target="../slideLayouts/slideLayout1.xml"/><Relationship Id="rId4" Type="http://schemas.openxmlformats.org/officeDocument/2006/relationships/slide" Target="slide239.xml"/></Relationships>
</file>

<file path=ppt/slides/_rels/slide9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7.xml"/><Relationship Id="rId1" Type="http://schemas.openxmlformats.org/officeDocument/2006/relationships/slideLayout" Target="../slideLayouts/slideLayout1.xml"/><Relationship Id="rId4" Type="http://schemas.openxmlformats.org/officeDocument/2006/relationships/slide" Target="slide240.xml"/></Relationships>
</file>

<file path=ppt/slides/_rels/slide9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1</a:t>
            </a:fld>
            <a:endParaRPr lang="nl-NL" b="1">
              <a:solidFill>
                <a:srgbClr val="0070C0"/>
              </a:solidFill>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Examen Latijn 2019: </a:t>
            </a:r>
            <a:r>
              <a:rPr lang="nl-NL" sz="2400" err="1">
                <a:solidFill>
                  <a:schemeClr val="bg1"/>
                </a:solidFill>
              </a:rPr>
              <a:t>Publius</a:t>
            </a:r>
            <a:r>
              <a:rPr lang="nl-NL" sz="2400">
                <a:solidFill>
                  <a:schemeClr val="bg1"/>
                </a:solidFill>
              </a:rPr>
              <a:t> Ovidius </a:t>
            </a:r>
            <a:r>
              <a:rPr lang="nl-NL" sz="2400" err="1">
                <a:solidFill>
                  <a:schemeClr val="bg1"/>
                </a:solidFill>
              </a:rPr>
              <a:t>Naso</a:t>
            </a:r>
            <a:endParaRPr lang="nl-NL" sz="2400">
              <a:solidFill>
                <a:schemeClr val="bg1"/>
              </a:solidFill>
            </a:endParaRPr>
          </a:p>
        </p:txBody>
      </p:sp>
      <p:sp useBgFill="1">
        <p:nvSpPr>
          <p:cNvPr id="8" name="Tekstvak 7"/>
          <p:cNvSpPr txBox="1"/>
          <p:nvPr/>
        </p:nvSpPr>
        <p:spPr>
          <a:xfrm>
            <a:off x="72638" y="461665"/>
            <a:ext cx="11995794" cy="1800000"/>
          </a:xfrm>
          <a:prstGeom prst="rect">
            <a:avLst/>
          </a:prstGeom>
        </p:spPr>
        <p:txBody>
          <a:bodyPr wrap="square" rtlCol="0">
            <a:spAutoFit/>
          </a:bodyPr>
          <a:lstStyle/>
          <a:p>
            <a:pPr algn="ctr">
              <a:spcBef>
                <a:spcPts val="600"/>
              </a:spcBef>
              <a:spcAft>
                <a:spcPts val="600"/>
              </a:spcAft>
            </a:pPr>
            <a:r>
              <a:rPr lang="nl-NL" sz="9600" dirty="0" err="1">
                <a:solidFill>
                  <a:srgbClr val="002060"/>
                </a:solidFill>
              </a:rPr>
              <a:t>Publius</a:t>
            </a:r>
            <a:r>
              <a:rPr lang="nl-NL" sz="9600" dirty="0">
                <a:solidFill>
                  <a:srgbClr val="002060"/>
                </a:solidFill>
              </a:rPr>
              <a:t> Ovidius </a:t>
            </a:r>
            <a:r>
              <a:rPr lang="nl-NL" sz="9600" dirty="0" err="1">
                <a:solidFill>
                  <a:srgbClr val="002060"/>
                </a:solidFill>
              </a:rPr>
              <a:t>Naso</a:t>
            </a:r>
            <a:endParaRPr lang="nl-NL" sz="9600" dirty="0">
              <a:solidFill>
                <a:srgbClr val="002060"/>
              </a:solidFill>
            </a:endParaRPr>
          </a:p>
          <a:p>
            <a:pPr algn="ctr">
              <a:spcBef>
                <a:spcPts val="600"/>
              </a:spcBef>
              <a:spcAft>
                <a:spcPts val="600"/>
              </a:spcAft>
            </a:pPr>
            <a:r>
              <a:rPr lang="nl-NL" sz="4800" dirty="0">
                <a:solidFill>
                  <a:srgbClr val="002060"/>
                </a:solidFill>
              </a:rPr>
              <a:t>Examen Latijn 2019</a:t>
            </a:r>
            <a:r>
              <a:rPr lang="nl-NL" sz="3600" baseline="30000" dirty="0">
                <a:solidFill>
                  <a:srgbClr val="002060"/>
                </a:solidFill>
              </a:rPr>
              <a:t>*</a:t>
            </a:r>
            <a:endParaRPr lang="nl-NL" sz="4800" baseline="30000" dirty="0">
              <a:solidFill>
                <a:srgbClr val="002060"/>
              </a:solidFill>
            </a:endParaRPr>
          </a:p>
          <a:p>
            <a:pPr>
              <a:spcBef>
                <a:spcPts val="600"/>
              </a:spcBef>
              <a:spcAft>
                <a:spcPts val="600"/>
              </a:spcAft>
            </a:pPr>
            <a:br>
              <a:rPr lang="nl-NL" sz="2800" dirty="0">
                <a:solidFill>
                  <a:srgbClr val="002060"/>
                </a:solidFill>
              </a:rPr>
            </a:br>
            <a:endParaRPr lang="nl-NL" sz="2800" dirty="0">
              <a:solidFill>
                <a:srgbClr val="002060"/>
              </a:solidFill>
            </a:endParaRPr>
          </a:p>
          <a:p>
            <a:pPr>
              <a:spcBef>
                <a:spcPts val="600"/>
              </a:spcBef>
              <a:spcAft>
                <a:spcPts val="600"/>
              </a:spcAft>
            </a:pPr>
            <a:endParaRPr lang="nl-NL" sz="2800" dirty="0">
              <a:solidFill>
                <a:srgbClr val="002060"/>
              </a:solidFill>
            </a:endParaRPr>
          </a:p>
          <a:p>
            <a:pPr marL="342900" indent="-342900">
              <a:spcBef>
                <a:spcPts val="600"/>
              </a:spcBef>
              <a:spcAft>
                <a:spcPts val="600"/>
              </a:spcAft>
              <a:buFont typeface="Arial" panose="020B0604020202020204" pitchFamily="34" charset="0"/>
              <a:buChar char="•"/>
            </a:pPr>
            <a:r>
              <a:rPr lang="nl-NL" sz="2000" dirty="0">
                <a:solidFill>
                  <a:srgbClr val="002060"/>
                </a:solidFill>
              </a:rPr>
              <a:t>Disclaimer. Met dit PowerPoint document wil ik de examenkandidaten Latijn extra ondersteuning geven. De teksten en de vertaling van die teksten zijn in overeenstemming met het Word document (het beruchte examendocument, elders op </a:t>
            </a:r>
            <a:r>
              <a:rPr lang="nl-NL" sz="2000" dirty="0">
                <a:solidFill>
                  <a:srgbClr val="002060"/>
                </a:solidFill>
                <a:hlinkClick r:id="rId3"/>
              </a:rPr>
              <a:t>www.superlatijn.nl</a:t>
            </a:r>
            <a:r>
              <a:rPr lang="nl-NL" sz="2000" dirty="0">
                <a:solidFill>
                  <a:srgbClr val="002060"/>
                </a:solidFill>
              </a:rPr>
              <a:t>). De gescandeerde verzen zijn hopelijk foutloos, maar waar gewerkt wordt worden fouten gemaakt. Meld mij eventuele onvolkomenheden (</a:t>
            </a:r>
            <a:r>
              <a:rPr lang="nl-NL" sz="2000" dirty="0">
                <a:solidFill>
                  <a:srgbClr val="002060"/>
                </a:solidFill>
                <a:hlinkClick r:id="rId4"/>
              </a:rPr>
              <a:t>m.dehoon@jdw.nl</a:t>
            </a:r>
            <a:r>
              <a:rPr lang="nl-NL" sz="2000" dirty="0">
                <a:solidFill>
                  <a:srgbClr val="002060"/>
                </a:solidFill>
              </a:rPr>
              <a:t>). </a:t>
            </a:r>
          </a:p>
          <a:p>
            <a:pPr marL="342900" indent="-342900">
              <a:spcBef>
                <a:spcPts val="600"/>
              </a:spcBef>
              <a:spcAft>
                <a:spcPts val="600"/>
              </a:spcAft>
              <a:buFont typeface="Arial" panose="020B0604020202020204" pitchFamily="34" charset="0"/>
              <a:buChar char="•"/>
            </a:pPr>
            <a:r>
              <a:rPr lang="nl-NL" sz="2000" dirty="0">
                <a:solidFill>
                  <a:srgbClr val="002060"/>
                </a:solidFill>
              </a:rPr>
              <a:t>Aan de inhoud van dit examendocument kunnen vanwege bovenstaande geen rechten ontleend worden.</a:t>
            </a:r>
          </a:p>
        </p:txBody>
      </p:sp>
      <p:pic>
        <p:nvPicPr>
          <p:cNvPr id="1026" name="Picture 2" descr="Afbeeldingsresultaat voor ovidiu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6432" y="2005463"/>
            <a:ext cx="1417902" cy="252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fbeeldingsresultaat voor ovidiu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5576" y="-7772400"/>
            <a:ext cx="1435765"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1"/>
          <p:cNvPicPr>
            <a:picLocks noChangeAspect="1"/>
          </p:cNvPicPr>
          <p:nvPr/>
        </p:nvPicPr>
        <p:blipFill>
          <a:blip r:embed="rId7"/>
          <a:stretch>
            <a:fillRect/>
          </a:stretch>
        </p:blipFill>
        <p:spPr>
          <a:xfrm>
            <a:off x="9203406" y="2005463"/>
            <a:ext cx="2010073" cy="2520000"/>
          </a:xfrm>
          <a:prstGeom prst="rect">
            <a:avLst/>
          </a:prstGeom>
        </p:spPr>
      </p:pic>
    </p:spTree>
    <p:extLst>
      <p:ext uri="{BB962C8B-B14F-4D97-AF65-F5344CB8AC3E}">
        <p14:creationId xmlns:p14="http://schemas.microsoft.com/office/powerpoint/2010/main" val="7331180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8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sz="1050" b="1" smtClean="0">
                <a:solidFill>
                  <a:srgbClr val="0070C0"/>
                </a:solidFill>
              </a:rPr>
              <a:t>10</a:t>
            </a:fld>
            <a:endParaRPr lang="nl-NL" sz="1050" b="1">
              <a:solidFill>
                <a:srgbClr val="0070C0"/>
              </a:solidFill>
            </a:endParaRPr>
          </a:p>
        </p:txBody>
      </p:sp>
      <p:sp>
        <p:nvSpPr>
          <p:cNvPr id="9" name="Tekstvak 8"/>
          <p:cNvSpPr txBox="1"/>
          <p:nvPr/>
        </p:nvSpPr>
        <p:spPr>
          <a:xfrm>
            <a:off x="0" y="0"/>
            <a:ext cx="12204000" cy="369332"/>
          </a:xfrm>
          <a:prstGeom prst="rect">
            <a:avLst/>
          </a:prstGeom>
          <a:solidFill>
            <a:srgbClr val="C00000"/>
          </a:solidFill>
        </p:spPr>
        <p:txBody>
          <a:bodyPr wrap="square" rtlCol="0">
            <a:spAutoFit/>
          </a:bodyPr>
          <a:lstStyle/>
          <a:p>
            <a:r>
              <a:rPr lang="nl-NL">
                <a:solidFill>
                  <a:schemeClr val="bg1"/>
                </a:solidFill>
              </a:rPr>
              <a:t>Examen Latijn 2019: scanderen</a:t>
            </a:r>
          </a:p>
        </p:txBody>
      </p:sp>
      <p:sp>
        <p:nvSpPr>
          <p:cNvPr id="3" name="Tekstvak 2"/>
          <p:cNvSpPr txBox="1"/>
          <p:nvPr/>
        </p:nvSpPr>
        <p:spPr>
          <a:xfrm>
            <a:off x="231421" y="529927"/>
            <a:ext cx="11129084" cy="523220"/>
          </a:xfrm>
          <a:prstGeom prst="rect">
            <a:avLst/>
          </a:prstGeom>
          <a:noFill/>
        </p:spPr>
        <p:txBody>
          <a:bodyPr wrap="square" rtlCol="0">
            <a:spAutoFit/>
          </a:bodyPr>
          <a:lstStyle/>
          <a:p>
            <a:r>
              <a:rPr lang="nl-NL" sz="2800"/>
              <a:t>Zie ook: </a:t>
            </a:r>
            <a:r>
              <a:rPr lang="nl-NL" sz="2800">
                <a:hlinkClick r:id="rId4"/>
              </a:rPr>
              <a:t>http://www.superlatijn.nl/index_htm_files/Scanderen.pptx</a:t>
            </a:r>
            <a:endParaRPr lang="nl-NL" sz="2800"/>
          </a:p>
        </p:txBody>
      </p:sp>
      <p:sp>
        <p:nvSpPr>
          <p:cNvPr id="10" name="Tekstvak 9"/>
          <p:cNvSpPr txBox="1"/>
          <p:nvPr/>
        </p:nvSpPr>
        <p:spPr>
          <a:xfrm>
            <a:off x="231421" y="1269720"/>
            <a:ext cx="11046941" cy="446276"/>
          </a:xfrm>
          <a:prstGeom prst="rect">
            <a:avLst/>
          </a:prstGeom>
          <a:noFill/>
        </p:spPr>
        <p:txBody>
          <a:bodyPr wrap="square" rtlCol="0">
            <a:spAutoFit/>
          </a:bodyPr>
          <a:lstStyle/>
          <a:p>
            <a:r>
              <a:rPr lang="nl-NL" sz="2300">
                <a:solidFill>
                  <a:srgbClr val="C00000"/>
                </a:solidFill>
              </a:rPr>
              <a:t>Basisschema dactylische hexameter </a:t>
            </a:r>
            <a:r>
              <a:rPr lang="nl-NL" sz="2300">
                <a:solidFill>
                  <a:srgbClr val="002060"/>
                </a:solidFill>
              </a:rPr>
              <a:t>(alleen epos, dus alleen </a:t>
            </a:r>
            <a:r>
              <a:rPr lang="nl-NL" sz="2300" err="1">
                <a:solidFill>
                  <a:srgbClr val="002060"/>
                </a:solidFill>
              </a:rPr>
              <a:t>Metamorphoses</a:t>
            </a:r>
            <a:r>
              <a:rPr lang="nl-NL" sz="2300">
                <a:solidFill>
                  <a:srgbClr val="002060"/>
                </a:solidFill>
              </a:rPr>
              <a:t>!)</a:t>
            </a:r>
            <a:r>
              <a:rPr lang="nl-NL" sz="2300">
                <a:solidFill>
                  <a:srgbClr val="C00000"/>
                </a:solidFill>
              </a:rPr>
              <a:t>:</a:t>
            </a:r>
          </a:p>
        </p:txBody>
      </p:sp>
      <p:sp>
        <p:nvSpPr>
          <p:cNvPr id="40" name="Tekstvak 39"/>
          <p:cNvSpPr txBox="1"/>
          <p:nvPr/>
        </p:nvSpPr>
        <p:spPr>
          <a:xfrm>
            <a:off x="231421" y="3032728"/>
            <a:ext cx="11394271" cy="800219"/>
          </a:xfrm>
          <a:prstGeom prst="rect">
            <a:avLst/>
          </a:prstGeom>
          <a:noFill/>
        </p:spPr>
        <p:txBody>
          <a:bodyPr wrap="square" rtlCol="0">
            <a:spAutoFit/>
          </a:bodyPr>
          <a:lstStyle/>
          <a:p>
            <a:r>
              <a:rPr lang="nl-NL" sz="2300">
                <a:solidFill>
                  <a:srgbClr val="C00000"/>
                </a:solidFill>
              </a:rPr>
              <a:t>Basisschema elegisch distichon</a:t>
            </a:r>
            <a:r>
              <a:rPr lang="nl-NL" sz="2300">
                <a:solidFill>
                  <a:srgbClr val="002060"/>
                </a:solidFill>
              </a:rPr>
              <a:t>(</a:t>
            </a:r>
            <a:r>
              <a:rPr lang="nl-NL" sz="2300" err="1">
                <a:solidFill>
                  <a:srgbClr val="002060"/>
                </a:solidFill>
              </a:rPr>
              <a:t>Tristia</a:t>
            </a:r>
            <a:r>
              <a:rPr lang="nl-NL" sz="2300">
                <a:solidFill>
                  <a:srgbClr val="002060"/>
                </a:solidFill>
              </a:rPr>
              <a:t> + </a:t>
            </a:r>
            <a:r>
              <a:rPr lang="nl-NL" sz="2300" err="1">
                <a:solidFill>
                  <a:srgbClr val="002060"/>
                </a:solidFill>
              </a:rPr>
              <a:t>Heroides</a:t>
            </a:r>
            <a:r>
              <a:rPr lang="nl-NL" sz="2300">
                <a:solidFill>
                  <a:srgbClr val="002060"/>
                </a:solidFill>
              </a:rPr>
              <a:t>)</a:t>
            </a:r>
            <a:r>
              <a:rPr lang="nl-NL" sz="2300">
                <a:solidFill>
                  <a:srgbClr val="C00000"/>
                </a:solidFill>
              </a:rPr>
              <a:t>:</a:t>
            </a:r>
          </a:p>
          <a:p>
            <a:r>
              <a:rPr lang="nl-NL" sz="2300">
                <a:solidFill>
                  <a:srgbClr val="C00000"/>
                </a:solidFill>
              </a:rPr>
              <a:t>Eerst een dactylische hexameter, daarna een dactylische (nep)pentameter (2 x 2½ hexameter).</a:t>
            </a:r>
          </a:p>
        </p:txBody>
      </p:sp>
      <p:sp>
        <p:nvSpPr>
          <p:cNvPr id="122" name="Text Box 17"/>
          <p:cNvSpPr txBox="1">
            <a:spLocks noChangeArrowheads="1"/>
          </p:cNvSpPr>
          <p:nvPr/>
        </p:nvSpPr>
        <p:spPr bwMode="auto">
          <a:xfrm>
            <a:off x="4929594" y="2427900"/>
            <a:ext cx="12239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endParaRPr lang="en-US" sz="1400">
              <a:solidFill>
                <a:schemeClr val="tx2"/>
              </a:solidFill>
              <a:latin typeface="Calibri" panose="020F0502020204030204" pitchFamily="34" charset="0"/>
            </a:endParaRPr>
          </a:p>
        </p:txBody>
      </p:sp>
      <p:sp>
        <p:nvSpPr>
          <p:cNvPr id="123" name="Text Box 20"/>
          <p:cNvSpPr txBox="1">
            <a:spLocks noChangeArrowheads="1"/>
          </p:cNvSpPr>
          <p:nvPr/>
        </p:nvSpPr>
        <p:spPr bwMode="auto">
          <a:xfrm>
            <a:off x="1476375" y="1773238"/>
            <a:ext cx="86518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nl-NL" sz="4000">
                <a:solidFill>
                  <a:schemeClr val="tx2"/>
                </a:solidFill>
                <a:latin typeface="Calibri" panose="020F0502020204030204" pitchFamily="34" charset="0"/>
                <a:cs typeface="Arial" panose="020B0604020202020204" pitchFamily="34" charset="0"/>
              </a:rPr>
              <a:t>|</a:t>
            </a:r>
          </a:p>
        </p:txBody>
      </p:sp>
      <p:sp>
        <p:nvSpPr>
          <p:cNvPr id="124" name="Text Box 21"/>
          <p:cNvSpPr txBox="1">
            <a:spLocks noChangeArrowheads="1"/>
          </p:cNvSpPr>
          <p:nvPr/>
        </p:nvSpPr>
        <p:spPr bwMode="auto">
          <a:xfrm>
            <a:off x="2987675" y="1773238"/>
            <a:ext cx="86518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nl-NL" sz="4000">
                <a:solidFill>
                  <a:schemeClr val="tx2"/>
                </a:solidFill>
                <a:latin typeface="Calibri" panose="020F0502020204030204" pitchFamily="34" charset="0"/>
                <a:cs typeface="Arial" panose="020B0604020202020204" pitchFamily="34" charset="0"/>
              </a:rPr>
              <a:t>|</a:t>
            </a:r>
          </a:p>
        </p:txBody>
      </p:sp>
      <p:sp>
        <p:nvSpPr>
          <p:cNvPr id="125" name="Text Box 22"/>
          <p:cNvSpPr txBox="1">
            <a:spLocks noChangeArrowheads="1"/>
          </p:cNvSpPr>
          <p:nvPr/>
        </p:nvSpPr>
        <p:spPr bwMode="auto">
          <a:xfrm>
            <a:off x="4356100" y="1773238"/>
            <a:ext cx="86518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nl-NL" sz="4000">
                <a:solidFill>
                  <a:schemeClr val="tx2"/>
                </a:solidFill>
                <a:latin typeface="Calibri" panose="020F0502020204030204" pitchFamily="34" charset="0"/>
                <a:cs typeface="Arial" panose="020B0604020202020204" pitchFamily="34" charset="0"/>
              </a:rPr>
              <a:t>|</a:t>
            </a:r>
          </a:p>
        </p:txBody>
      </p:sp>
      <p:sp>
        <p:nvSpPr>
          <p:cNvPr id="126" name="Text Box 23"/>
          <p:cNvSpPr txBox="1">
            <a:spLocks noChangeArrowheads="1"/>
          </p:cNvSpPr>
          <p:nvPr/>
        </p:nvSpPr>
        <p:spPr bwMode="auto">
          <a:xfrm>
            <a:off x="5795963" y="1773238"/>
            <a:ext cx="8651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nl-NL" sz="4000">
                <a:solidFill>
                  <a:schemeClr val="tx2"/>
                </a:solidFill>
                <a:latin typeface="Calibri" panose="020F0502020204030204" pitchFamily="34" charset="0"/>
                <a:cs typeface="Arial" panose="020B0604020202020204" pitchFamily="34" charset="0"/>
              </a:rPr>
              <a:t>|</a:t>
            </a:r>
          </a:p>
        </p:txBody>
      </p:sp>
      <p:sp>
        <p:nvSpPr>
          <p:cNvPr id="127" name="Text Box 24"/>
          <p:cNvSpPr txBox="1">
            <a:spLocks noChangeArrowheads="1"/>
          </p:cNvSpPr>
          <p:nvPr/>
        </p:nvSpPr>
        <p:spPr bwMode="auto">
          <a:xfrm>
            <a:off x="7235825" y="1773238"/>
            <a:ext cx="86518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nl-NL" sz="4000">
                <a:solidFill>
                  <a:schemeClr val="tx2"/>
                </a:solidFill>
                <a:latin typeface="Calibri" panose="020F0502020204030204" pitchFamily="34" charset="0"/>
                <a:cs typeface="Arial" panose="020B0604020202020204" pitchFamily="34" charset="0"/>
              </a:rPr>
              <a:t>|</a:t>
            </a:r>
          </a:p>
        </p:txBody>
      </p:sp>
      <p:sp>
        <p:nvSpPr>
          <p:cNvPr id="128" name="Text Box 25"/>
          <p:cNvSpPr txBox="1">
            <a:spLocks noChangeArrowheads="1"/>
          </p:cNvSpPr>
          <p:nvPr/>
        </p:nvSpPr>
        <p:spPr bwMode="auto">
          <a:xfrm>
            <a:off x="684213" y="1978025"/>
            <a:ext cx="64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en-US" sz="1400">
                <a:solidFill>
                  <a:schemeClr val="tx2"/>
                </a:solidFill>
                <a:latin typeface="Calibri" panose="020F0502020204030204" pitchFamily="34" charset="0"/>
              </a:rPr>
              <a:t> </a:t>
            </a:r>
            <a:r>
              <a:rPr lang="en-US" sz="2800">
                <a:solidFill>
                  <a:schemeClr val="tx2"/>
                </a:solidFill>
                <a:latin typeface="Calibri" panose="020F0502020204030204" pitchFamily="34" charset="0"/>
              </a:rPr>
              <a:t>U</a:t>
            </a:r>
          </a:p>
        </p:txBody>
      </p:sp>
      <p:sp>
        <p:nvSpPr>
          <p:cNvPr id="129" name="Text Box 26"/>
          <p:cNvSpPr txBox="1">
            <a:spLocks noChangeArrowheads="1"/>
          </p:cNvSpPr>
          <p:nvPr/>
        </p:nvSpPr>
        <p:spPr bwMode="auto">
          <a:xfrm>
            <a:off x="1044575" y="1978025"/>
            <a:ext cx="64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en-US" sz="1400">
                <a:solidFill>
                  <a:schemeClr val="tx2"/>
                </a:solidFill>
                <a:latin typeface="Calibri" panose="020F0502020204030204" pitchFamily="34" charset="0"/>
              </a:rPr>
              <a:t> </a:t>
            </a:r>
            <a:r>
              <a:rPr lang="en-US" sz="2800">
                <a:solidFill>
                  <a:schemeClr val="tx2"/>
                </a:solidFill>
                <a:latin typeface="Calibri" panose="020F0502020204030204" pitchFamily="34" charset="0"/>
              </a:rPr>
              <a:t>U</a:t>
            </a:r>
          </a:p>
        </p:txBody>
      </p:sp>
      <p:sp>
        <p:nvSpPr>
          <p:cNvPr id="130" name="Text Box 27"/>
          <p:cNvSpPr txBox="1">
            <a:spLocks noChangeArrowheads="1"/>
          </p:cNvSpPr>
          <p:nvPr/>
        </p:nvSpPr>
        <p:spPr bwMode="auto">
          <a:xfrm>
            <a:off x="2124075" y="1978025"/>
            <a:ext cx="64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en-US" sz="1400">
                <a:solidFill>
                  <a:schemeClr val="tx2"/>
                </a:solidFill>
                <a:latin typeface="Calibri" panose="020F0502020204030204" pitchFamily="34" charset="0"/>
              </a:rPr>
              <a:t> </a:t>
            </a:r>
            <a:r>
              <a:rPr lang="en-US" sz="2800">
                <a:solidFill>
                  <a:schemeClr val="tx2"/>
                </a:solidFill>
                <a:latin typeface="Calibri" panose="020F0502020204030204" pitchFamily="34" charset="0"/>
              </a:rPr>
              <a:t>U</a:t>
            </a:r>
          </a:p>
        </p:txBody>
      </p:sp>
      <p:sp>
        <p:nvSpPr>
          <p:cNvPr id="131" name="Text Box 28"/>
          <p:cNvSpPr txBox="1">
            <a:spLocks noChangeArrowheads="1"/>
          </p:cNvSpPr>
          <p:nvPr/>
        </p:nvSpPr>
        <p:spPr bwMode="auto">
          <a:xfrm>
            <a:off x="2484438" y="1978025"/>
            <a:ext cx="64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en-US" sz="1400">
                <a:solidFill>
                  <a:schemeClr val="tx2"/>
                </a:solidFill>
                <a:latin typeface="Calibri" panose="020F0502020204030204" pitchFamily="34" charset="0"/>
              </a:rPr>
              <a:t> </a:t>
            </a:r>
            <a:r>
              <a:rPr lang="en-US" sz="2800">
                <a:solidFill>
                  <a:schemeClr val="tx2"/>
                </a:solidFill>
                <a:latin typeface="Calibri" panose="020F0502020204030204" pitchFamily="34" charset="0"/>
              </a:rPr>
              <a:t>U</a:t>
            </a:r>
          </a:p>
        </p:txBody>
      </p:sp>
      <p:sp>
        <p:nvSpPr>
          <p:cNvPr id="132" name="Text Box 29"/>
          <p:cNvSpPr txBox="1">
            <a:spLocks noChangeArrowheads="1"/>
          </p:cNvSpPr>
          <p:nvPr/>
        </p:nvSpPr>
        <p:spPr bwMode="auto">
          <a:xfrm>
            <a:off x="3563938" y="1989138"/>
            <a:ext cx="64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en-US" sz="1400">
                <a:solidFill>
                  <a:schemeClr val="tx2"/>
                </a:solidFill>
                <a:latin typeface="Calibri" panose="020F0502020204030204" pitchFamily="34" charset="0"/>
              </a:rPr>
              <a:t> </a:t>
            </a:r>
            <a:r>
              <a:rPr lang="en-US" sz="2800">
                <a:solidFill>
                  <a:schemeClr val="tx2"/>
                </a:solidFill>
                <a:latin typeface="Calibri" panose="020F0502020204030204" pitchFamily="34" charset="0"/>
              </a:rPr>
              <a:t>U</a:t>
            </a:r>
          </a:p>
        </p:txBody>
      </p:sp>
      <p:sp>
        <p:nvSpPr>
          <p:cNvPr id="133" name="Text Box 30"/>
          <p:cNvSpPr txBox="1">
            <a:spLocks noChangeArrowheads="1"/>
          </p:cNvSpPr>
          <p:nvPr/>
        </p:nvSpPr>
        <p:spPr bwMode="auto">
          <a:xfrm>
            <a:off x="3924300" y="1989138"/>
            <a:ext cx="64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en-US" sz="1400">
                <a:solidFill>
                  <a:schemeClr val="tx2"/>
                </a:solidFill>
                <a:latin typeface="Calibri" panose="020F0502020204030204" pitchFamily="34" charset="0"/>
              </a:rPr>
              <a:t> </a:t>
            </a:r>
            <a:r>
              <a:rPr lang="en-US" sz="2800">
                <a:solidFill>
                  <a:schemeClr val="tx2"/>
                </a:solidFill>
                <a:latin typeface="Calibri" panose="020F0502020204030204" pitchFamily="34" charset="0"/>
              </a:rPr>
              <a:t>U</a:t>
            </a:r>
          </a:p>
        </p:txBody>
      </p:sp>
      <p:sp>
        <p:nvSpPr>
          <p:cNvPr id="134" name="Text Box 31"/>
          <p:cNvSpPr txBox="1">
            <a:spLocks noChangeArrowheads="1"/>
          </p:cNvSpPr>
          <p:nvPr/>
        </p:nvSpPr>
        <p:spPr bwMode="auto">
          <a:xfrm>
            <a:off x="5003800" y="1978025"/>
            <a:ext cx="64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en-US" sz="1400">
                <a:solidFill>
                  <a:schemeClr val="tx2"/>
                </a:solidFill>
                <a:latin typeface="Calibri" panose="020F0502020204030204" pitchFamily="34" charset="0"/>
              </a:rPr>
              <a:t> </a:t>
            </a:r>
            <a:r>
              <a:rPr lang="en-US" sz="2800">
                <a:solidFill>
                  <a:schemeClr val="tx2"/>
                </a:solidFill>
                <a:latin typeface="Calibri" panose="020F0502020204030204" pitchFamily="34" charset="0"/>
              </a:rPr>
              <a:t>U</a:t>
            </a:r>
          </a:p>
        </p:txBody>
      </p:sp>
      <p:sp>
        <p:nvSpPr>
          <p:cNvPr id="135" name="Text Box 32"/>
          <p:cNvSpPr txBox="1">
            <a:spLocks noChangeArrowheads="1"/>
          </p:cNvSpPr>
          <p:nvPr/>
        </p:nvSpPr>
        <p:spPr bwMode="auto">
          <a:xfrm>
            <a:off x="5360988" y="1978025"/>
            <a:ext cx="64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en-US" sz="1400">
                <a:solidFill>
                  <a:schemeClr val="tx2"/>
                </a:solidFill>
                <a:latin typeface="Calibri" panose="020F0502020204030204" pitchFamily="34" charset="0"/>
              </a:rPr>
              <a:t> </a:t>
            </a:r>
            <a:r>
              <a:rPr lang="en-US" sz="2800">
                <a:solidFill>
                  <a:schemeClr val="tx2"/>
                </a:solidFill>
                <a:latin typeface="Calibri" panose="020F0502020204030204" pitchFamily="34" charset="0"/>
              </a:rPr>
              <a:t>U</a:t>
            </a:r>
          </a:p>
        </p:txBody>
      </p:sp>
      <p:sp>
        <p:nvSpPr>
          <p:cNvPr id="136" name="Text Box 33"/>
          <p:cNvSpPr txBox="1">
            <a:spLocks noChangeArrowheads="1"/>
          </p:cNvSpPr>
          <p:nvPr/>
        </p:nvSpPr>
        <p:spPr bwMode="auto">
          <a:xfrm>
            <a:off x="6443663" y="1978025"/>
            <a:ext cx="64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en-US" sz="1400">
                <a:solidFill>
                  <a:schemeClr val="tx2"/>
                </a:solidFill>
                <a:latin typeface="Calibri" panose="020F0502020204030204" pitchFamily="34" charset="0"/>
              </a:rPr>
              <a:t> </a:t>
            </a:r>
            <a:r>
              <a:rPr lang="en-US" sz="2800">
                <a:solidFill>
                  <a:schemeClr val="tx2"/>
                </a:solidFill>
                <a:latin typeface="Calibri" panose="020F0502020204030204" pitchFamily="34" charset="0"/>
              </a:rPr>
              <a:t>U</a:t>
            </a:r>
          </a:p>
        </p:txBody>
      </p:sp>
      <p:sp>
        <p:nvSpPr>
          <p:cNvPr id="137" name="Text Box 34"/>
          <p:cNvSpPr txBox="1">
            <a:spLocks noChangeArrowheads="1"/>
          </p:cNvSpPr>
          <p:nvPr/>
        </p:nvSpPr>
        <p:spPr bwMode="auto">
          <a:xfrm>
            <a:off x="6800850" y="1978025"/>
            <a:ext cx="64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en-US" sz="1400">
                <a:solidFill>
                  <a:schemeClr val="tx2"/>
                </a:solidFill>
                <a:latin typeface="Calibri" panose="020F0502020204030204" pitchFamily="34" charset="0"/>
              </a:rPr>
              <a:t> </a:t>
            </a:r>
            <a:r>
              <a:rPr lang="en-US" sz="2800">
                <a:solidFill>
                  <a:schemeClr val="tx2"/>
                </a:solidFill>
                <a:latin typeface="Calibri" panose="020F0502020204030204" pitchFamily="34" charset="0"/>
              </a:rPr>
              <a:t>U</a:t>
            </a:r>
          </a:p>
        </p:txBody>
      </p:sp>
      <p:sp>
        <p:nvSpPr>
          <p:cNvPr id="138" name="Text Box 36"/>
          <p:cNvSpPr txBox="1">
            <a:spLocks noChangeArrowheads="1"/>
          </p:cNvSpPr>
          <p:nvPr/>
        </p:nvSpPr>
        <p:spPr bwMode="auto">
          <a:xfrm>
            <a:off x="287338" y="1978025"/>
            <a:ext cx="64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nl-NL" sz="2800">
                <a:solidFill>
                  <a:schemeClr val="tx2"/>
                </a:solidFill>
                <a:latin typeface="Calibri" panose="020F0502020204030204" pitchFamily="34" charset="0"/>
              </a:rPr>
              <a:t>—</a:t>
            </a:r>
          </a:p>
        </p:txBody>
      </p:sp>
      <p:sp>
        <p:nvSpPr>
          <p:cNvPr id="139" name="Text Box 37"/>
          <p:cNvSpPr txBox="1">
            <a:spLocks noChangeArrowheads="1"/>
          </p:cNvSpPr>
          <p:nvPr/>
        </p:nvSpPr>
        <p:spPr bwMode="auto">
          <a:xfrm>
            <a:off x="1727200" y="1978025"/>
            <a:ext cx="64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nl-NL" sz="2800">
                <a:solidFill>
                  <a:schemeClr val="tx2"/>
                </a:solidFill>
                <a:latin typeface="Calibri" panose="020F0502020204030204" pitchFamily="34" charset="0"/>
              </a:rPr>
              <a:t>—</a:t>
            </a:r>
          </a:p>
        </p:txBody>
      </p:sp>
      <p:sp>
        <p:nvSpPr>
          <p:cNvPr id="140" name="Text Box 38"/>
          <p:cNvSpPr txBox="1">
            <a:spLocks noChangeArrowheads="1"/>
          </p:cNvSpPr>
          <p:nvPr/>
        </p:nvSpPr>
        <p:spPr bwMode="auto">
          <a:xfrm>
            <a:off x="3203575" y="1989138"/>
            <a:ext cx="64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nl-NL" sz="2800">
                <a:solidFill>
                  <a:schemeClr val="tx2"/>
                </a:solidFill>
                <a:latin typeface="Calibri" panose="020F0502020204030204" pitchFamily="34" charset="0"/>
              </a:rPr>
              <a:t>—</a:t>
            </a:r>
          </a:p>
        </p:txBody>
      </p:sp>
      <p:sp>
        <p:nvSpPr>
          <p:cNvPr id="141" name="Text Box 39"/>
          <p:cNvSpPr txBox="1">
            <a:spLocks noChangeArrowheads="1"/>
          </p:cNvSpPr>
          <p:nvPr/>
        </p:nvSpPr>
        <p:spPr bwMode="auto">
          <a:xfrm>
            <a:off x="4605338" y="1978025"/>
            <a:ext cx="64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nl-NL" sz="2800">
                <a:solidFill>
                  <a:schemeClr val="tx2"/>
                </a:solidFill>
                <a:latin typeface="Calibri" panose="020F0502020204030204" pitchFamily="34" charset="0"/>
              </a:rPr>
              <a:t>—</a:t>
            </a:r>
          </a:p>
        </p:txBody>
      </p:sp>
      <p:sp>
        <p:nvSpPr>
          <p:cNvPr id="142" name="Text Box 40"/>
          <p:cNvSpPr txBox="1">
            <a:spLocks noChangeArrowheads="1"/>
          </p:cNvSpPr>
          <p:nvPr/>
        </p:nvSpPr>
        <p:spPr bwMode="auto">
          <a:xfrm>
            <a:off x="6045200" y="1978025"/>
            <a:ext cx="64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nl-NL" sz="2800">
                <a:solidFill>
                  <a:schemeClr val="tx2"/>
                </a:solidFill>
                <a:latin typeface="Calibri" panose="020F0502020204030204" pitchFamily="34" charset="0"/>
              </a:rPr>
              <a:t>—</a:t>
            </a:r>
          </a:p>
        </p:txBody>
      </p:sp>
      <p:sp>
        <p:nvSpPr>
          <p:cNvPr id="143" name="Text Box 41"/>
          <p:cNvSpPr txBox="1">
            <a:spLocks noChangeArrowheads="1"/>
          </p:cNvSpPr>
          <p:nvPr/>
        </p:nvSpPr>
        <p:spPr bwMode="auto">
          <a:xfrm>
            <a:off x="7485063" y="1978025"/>
            <a:ext cx="64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nl-NL" sz="2800">
                <a:solidFill>
                  <a:schemeClr val="tx2"/>
                </a:solidFill>
                <a:latin typeface="Calibri" panose="020F0502020204030204" pitchFamily="34" charset="0"/>
              </a:rPr>
              <a:t>—</a:t>
            </a:r>
          </a:p>
        </p:txBody>
      </p:sp>
      <p:sp>
        <p:nvSpPr>
          <p:cNvPr id="144" name="Text Box 43"/>
          <p:cNvSpPr txBox="1">
            <a:spLocks noChangeArrowheads="1"/>
          </p:cNvSpPr>
          <p:nvPr/>
        </p:nvSpPr>
        <p:spPr bwMode="auto">
          <a:xfrm>
            <a:off x="860039" y="2403867"/>
            <a:ext cx="2889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nl-NL" sz="1400">
                <a:solidFill>
                  <a:schemeClr val="tx2"/>
                </a:solidFill>
                <a:latin typeface="Calibri" panose="020F0502020204030204" pitchFamily="34" charset="0"/>
              </a:rPr>
              <a:t>1</a:t>
            </a:r>
          </a:p>
        </p:txBody>
      </p:sp>
      <p:sp>
        <p:nvSpPr>
          <p:cNvPr id="145" name="Text Box 44"/>
          <p:cNvSpPr txBox="1">
            <a:spLocks noChangeArrowheads="1"/>
          </p:cNvSpPr>
          <p:nvPr/>
        </p:nvSpPr>
        <p:spPr bwMode="auto">
          <a:xfrm>
            <a:off x="2301489" y="2403867"/>
            <a:ext cx="2889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nl-NL" sz="1400">
                <a:solidFill>
                  <a:schemeClr val="tx2"/>
                </a:solidFill>
                <a:latin typeface="Calibri" panose="020F0502020204030204" pitchFamily="34" charset="0"/>
              </a:rPr>
              <a:t>2</a:t>
            </a:r>
          </a:p>
        </p:txBody>
      </p:sp>
      <p:sp>
        <p:nvSpPr>
          <p:cNvPr id="146" name="Text Box 45"/>
          <p:cNvSpPr txBox="1">
            <a:spLocks noChangeArrowheads="1"/>
          </p:cNvSpPr>
          <p:nvPr/>
        </p:nvSpPr>
        <p:spPr bwMode="auto">
          <a:xfrm>
            <a:off x="3812789" y="2403867"/>
            <a:ext cx="2889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nl-NL" sz="1400">
                <a:solidFill>
                  <a:schemeClr val="tx2"/>
                </a:solidFill>
                <a:latin typeface="Calibri" panose="020F0502020204030204" pitchFamily="34" charset="0"/>
              </a:rPr>
              <a:t>3</a:t>
            </a:r>
          </a:p>
        </p:txBody>
      </p:sp>
      <p:sp>
        <p:nvSpPr>
          <p:cNvPr id="147" name="Text Box 46"/>
          <p:cNvSpPr txBox="1">
            <a:spLocks noChangeArrowheads="1"/>
          </p:cNvSpPr>
          <p:nvPr/>
        </p:nvSpPr>
        <p:spPr bwMode="auto">
          <a:xfrm>
            <a:off x="5252651" y="2403867"/>
            <a:ext cx="2889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nl-NL" sz="1400">
                <a:solidFill>
                  <a:schemeClr val="tx2"/>
                </a:solidFill>
                <a:latin typeface="Calibri" panose="020F0502020204030204" pitchFamily="34" charset="0"/>
              </a:rPr>
              <a:t>4</a:t>
            </a:r>
          </a:p>
        </p:txBody>
      </p:sp>
      <p:sp>
        <p:nvSpPr>
          <p:cNvPr id="148" name="Text Box 47"/>
          <p:cNvSpPr txBox="1">
            <a:spLocks noChangeArrowheads="1"/>
          </p:cNvSpPr>
          <p:nvPr/>
        </p:nvSpPr>
        <p:spPr bwMode="auto">
          <a:xfrm>
            <a:off x="6621076" y="2403867"/>
            <a:ext cx="2889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nl-NL" sz="1400">
                <a:solidFill>
                  <a:schemeClr val="tx2"/>
                </a:solidFill>
                <a:latin typeface="Calibri" panose="020F0502020204030204" pitchFamily="34" charset="0"/>
              </a:rPr>
              <a:t>5</a:t>
            </a:r>
          </a:p>
        </p:txBody>
      </p:sp>
      <p:sp>
        <p:nvSpPr>
          <p:cNvPr id="149" name="Text Box 48"/>
          <p:cNvSpPr txBox="1">
            <a:spLocks noChangeArrowheads="1"/>
          </p:cNvSpPr>
          <p:nvPr/>
        </p:nvSpPr>
        <p:spPr bwMode="auto">
          <a:xfrm>
            <a:off x="7847268" y="2380840"/>
            <a:ext cx="2889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nl-NL" sz="1400">
                <a:solidFill>
                  <a:schemeClr val="tx2"/>
                </a:solidFill>
                <a:latin typeface="Calibri" panose="020F0502020204030204" pitchFamily="34" charset="0"/>
              </a:rPr>
              <a:t>6</a:t>
            </a:r>
          </a:p>
        </p:txBody>
      </p:sp>
      <p:sp>
        <p:nvSpPr>
          <p:cNvPr id="150" name="Text Box 41"/>
          <p:cNvSpPr txBox="1">
            <a:spLocks noChangeArrowheads="1"/>
          </p:cNvSpPr>
          <p:nvPr/>
        </p:nvSpPr>
        <p:spPr bwMode="auto">
          <a:xfrm>
            <a:off x="7952866" y="1981282"/>
            <a:ext cx="64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nl-NL" sz="2800">
                <a:solidFill>
                  <a:schemeClr val="tx2"/>
                </a:solidFill>
                <a:latin typeface="Calibri" panose="020F0502020204030204" pitchFamily="34" charset="0"/>
              </a:rPr>
              <a:t>—</a:t>
            </a:r>
          </a:p>
        </p:txBody>
      </p:sp>
      <p:sp>
        <p:nvSpPr>
          <p:cNvPr id="151" name="Text Box 17"/>
          <p:cNvSpPr txBox="1">
            <a:spLocks noChangeArrowheads="1"/>
          </p:cNvSpPr>
          <p:nvPr/>
        </p:nvSpPr>
        <p:spPr bwMode="auto">
          <a:xfrm>
            <a:off x="4896642" y="4584710"/>
            <a:ext cx="12239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endParaRPr lang="en-US" sz="1400">
              <a:solidFill>
                <a:schemeClr val="tx2"/>
              </a:solidFill>
              <a:latin typeface="Calibri" panose="020F0502020204030204" pitchFamily="34" charset="0"/>
            </a:endParaRPr>
          </a:p>
        </p:txBody>
      </p:sp>
      <p:sp>
        <p:nvSpPr>
          <p:cNvPr id="152" name="Text Box 20"/>
          <p:cNvSpPr txBox="1">
            <a:spLocks noChangeArrowheads="1"/>
          </p:cNvSpPr>
          <p:nvPr/>
        </p:nvSpPr>
        <p:spPr bwMode="auto">
          <a:xfrm>
            <a:off x="1476374" y="3887549"/>
            <a:ext cx="86518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nl-NL" sz="4000">
                <a:solidFill>
                  <a:schemeClr val="tx2"/>
                </a:solidFill>
                <a:latin typeface="Calibri" panose="020F0502020204030204" pitchFamily="34" charset="0"/>
                <a:cs typeface="Arial" panose="020B0604020202020204" pitchFamily="34" charset="0"/>
              </a:rPr>
              <a:t>|</a:t>
            </a:r>
          </a:p>
        </p:txBody>
      </p:sp>
      <p:sp>
        <p:nvSpPr>
          <p:cNvPr id="153" name="Text Box 21"/>
          <p:cNvSpPr txBox="1">
            <a:spLocks noChangeArrowheads="1"/>
          </p:cNvSpPr>
          <p:nvPr/>
        </p:nvSpPr>
        <p:spPr bwMode="auto">
          <a:xfrm>
            <a:off x="2987674" y="3887549"/>
            <a:ext cx="86518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nl-NL" sz="4000">
                <a:solidFill>
                  <a:schemeClr val="tx2"/>
                </a:solidFill>
                <a:latin typeface="Calibri" panose="020F0502020204030204" pitchFamily="34" charset="0"/>
                <a:cs typeface="Arial" panose="020B0604020202020204" pitchFamily="34" charset="0"/>
              </a:rPr>
              <a:t>|</a:t>
            </a:r>
          </a:p>
        </p:txBody>
      </p:sp>
      <p:sp>
        <p:nvSpPr>
          <p:cNvPr id="154" name="Text Box 22"/>
          <p:cNvSpPr txBox="1">
            <a:spLocks noChangeArrowheads="1"/>
          </p:cNvSpPr>
          <p:nvPr/>
        </p:nvSpPr>
        <p:spPr bwMode="auto">
          <a:xfrm>
            <a:off x="4356099" y="3887549"/>
            <a:ext cx="86518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nl-NL" sz="4000">
                <a:solidFill>
                  <a:schemeClr val="tx2"/>
                </a:solidFill>
                <a:latin typeface="Calibri" panose="020F0502020204030204" pitchFamily="34" charset="0"/>
                <a:cs typeface="Arial" panose="020B0604020202020204" pitchFamily="34" charset="0"/>
              </a:rPr>
              <a:t>|</a:t>
            </a:r>
          </a:p>
        </p:txBody>
      </p:sp>
      <p:sp>
        <p:nvSpPr>
          <p:cNvPr id="155" name="Text Box 23"/>
          <p:cNvSpPr txBox="1">
            <a:spLocks noChangeArrowheads="1"/>
          </p:cNvSpPr>
          <p:nvPr/>
        </p:nvSpPr>
        <p:spPr bwMode="auto">
          <a:xfrm>
            <a:off x="5795962" y="3887549"/>
            <a:ext cx="8651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nl-NL" sz="4000">
                <a:solidFill>
                  <a:schemeClr val="tx2"/>
                </a:solidFill>
                <a:latin typeface="Calibri" panose="020F0502020204030204" pitchFamily="34" charset="0"/>
                <a:cs typeface="Arial" panose="020B0604020202020204" pitchFamily="34" charset="0"/>
              </a:rPr>
              <a:t>|</a:t>
            </a:r>
          </a:p>
        </p:txBody>
      </p:sp>
      <p:sp>
        <p:nvSpPr>
          <p:cNvPr id="156" name="Text Box 24"/>
          <p:cNvSpPr txBox="1">
            <a:spLocks noChangeArrowheads="1"/>
          </p:cNvSpPr>
          <p:nvPr/>
        </p:nvSpPr>
        <p:spPr bwMode="auto">
          <a:xfrm>
            <a:off x="7235824" y="3887549"/>
            <a:ext cx="86518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nl-NL" sz="4000">
                <a:solidFill>
                  <a:schemeClr val="tx2"/>
                </a:solidFill>
                <a:latin typeface="Calibri" panose="020F0502020204030204" pitchFamily="34" charset="0"/>
                <a:cs typeface="Arial" panose="020B0604020202020204" pitchFamily="34" charset="0"/>
              </a:rPr>
              <a:t>|</a:t>
            </a:r>
          </a:p>
        </p:txBody>
      </p:sp>
      <p:sp>
        <p:nvSpPr>
          <p:cNvPr id="157" name="Text Box 25"/>
          <p:cNvSpPr txBox="1">
            <a:spLocks noChangeArrowheads="1"/>
          </p:cNvSpPr>
          <p:nvPr/>
        </p:nvSpPr>
        <p:spPr bwMode="auto">
          <a:xfrm>
            <a:off x="684212" y="4092336"/>
            <a:ext cx="64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en-US" sz="1400">
                <a:solidFill>
                  <a:schemeClr val="tx2"/>
                </a:solidFill>
                <a:latin typeface="Calibri" panose="020F0502020204030204" pitchFamily="34" charset="0"/>
              </a:rPr>
              <a:t> </a:t>
            </a:r>
            <a:r>
              <a:rPr lang="en-US" sz="2800">
                <a:solidFill>
                  <a:schemeClr val="tx2"/>
                </a:solidFill>
                <a:latin typeface="Calibri" panose="020F0502020204030204" pitchFamily="34" charset="0"/>
              </a:rPr>
              <a:t>U</a:t>
            </a:r>
          </a:p>
        </p:txBody>
      </p:sp>
      <p:sp>
        <p:nvSpPr>
          <p:cNvPr id="158" name="Text Box 26"/>
          <p:cNvSpPr txBox="1">
            <a:spLocks noChangeArrowheads="1"/>
          </p:cNvSpPr>
          <p:nvPr/>
        </p:nvSpPr>
        <p:spPr bwMode="auto">
          <a:xfrm>
            <a:off x="1044574" y="4092336"/>
            <a:ext cx="64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en-US" sz="1400">
                <a:solidFill>
                  <a:schemeClr val="tx2"/>
                </a:solidFill>
                <a:latin typeface="Calibri" panose="020F0502020204030204" pitchFamily="34" charset="0"/>
              </a:rPr>
              <a:t> </a:t>
            </a:r>
            <a:r>
              <a:rPr lang="en-US" sz="2800">
                <a:solidFill>
                  <a:schemeClr val="tx2"/>
                </a:solidFill>
                <a:latin typeface="Calibri" panose="020F0502020204030204" pitchFamily="34" charset="0"/>
              </a:rPr>
              <a:t>U</a:t>
            </a:r>
          </a:p>
        </p:txBody>
      </p:sp>
      <p:sp>
        <p:nvSpPr>
          <p:cNvPr id="159" name="Text Box 27"/>
          <p:cNvSpPr txBox="1">
            <a:spLocks noChangeArrowheads="1"/>
          </p:cNvSpPr>
          <p:nvPr/>
        </p:nvSpPr>
        <p:spPr bwMode="auto">
          <a:xfrm>
            <a:off x="2124074" y="4092336"/>
            <a:ext cx="64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en-US" sz="1400">
                <a:solidFill>
                  <a:schemeClr val="tx2"/>
                </a:solidFill>
                <a:latin typeface="Calibri" panose="020F0502020204030204" pitchFamily="34" charset="0"/>
              </a:rPr>
              <a:t> </a:t>
            </a:r>
            <a:r>
              <a:rPr lang="en-US" sz="2800">
                <a:solidFill>
                  <a:schemeClr val="tx2"/>
                </a:solidFill>
                <a:latin typeface="Calibri" panose="020F0502020204030204" pitchFamily="34" charset="0"/>
              </a:rPr>
              <a:t>U</a:t>
            </a:r>
          </a:p>
        </p:txBody>
      </p:sp>
      <p:sp>
        <p:nvSpPr>
          <p:cNvPr id="160" name="Text Box 28"/>
          <p:cNvSpPr txBox="1">
            <a:spLocks noChangeArrowheads="1"/>
          </p:cNvSpPr>
          <p:nvPr/>
        </p:nvSpPr>
        <p:spPr bwMode="auto">
          <a:xfrm>
            <a:off x="2484437" y="4092336"/>
            <a:ext cx="64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en-US" sz="1400">
                <a:solidFill>
                  <a:schemeClr val="tx2"/>
                </a:solidFill>
                <a:latin typeface="Calibri" panose="020F0502020204030204" pitchFamily="34" charset="0"/>
              </a:rPr>
              <a:t> </a:t>
            </a:r>
            <a:r>
              <a:rPr lang="en-US" sz="2800">
                <a:solidFill>
                  <a:schemeClr val="tx2"/>
                </a:solidFill>
                <a:latin typeface="Calibri" panose="020F0502020204030204" pitchFamily="34" charset="0"/>
              </a:rPr>
              <a:t>U</a:t>
            </a:r>
          </a:p>
        </p:txBody>
      </p:sp>
      <p:sp>
        <p:nvSpPr>
          <p:cNvPr id="161" name="Text Box 29"/>
          <p:cNvSpPr txBox="1">
            <a:spLocks noChangeArrowheads="1"/>
          </p:cNvSpPr>
          <p:nvPr/>
        </p:nvSpPr>
        <p:spPr bwMode="auto">
          <a:xfrm>
            <a:off x="3563937" y="4103449"/>
            <a:ext cx="64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en-US" sz="1400">
                <a:solidFill>
                  <a:schemeClr val="tx2"/>
                </a:solidFill>
                <a:latin typeface="Calibri" panose="020F0502020204030204" pitchFamily="34" charset="0"/>
              </a:rPr>
              <a:t> </a:t>
            </a:r>
            <a:r>
              <a:rPr lang="en-US" sz="2800">
                <a:solidFill>
                  <a:schemeClr val="tx2"/>
                </a:solidFill>
                <a:latin typeface="Calibri" panose="020F0502020204030204" pitchFamily="34" charset="0"/>
              </a:rPr>
              <a:t>U</a:t>
            </a:r>
          </a:p>
        </p:txBody>
      </p:sp>
      <p:sp>
        <p:nvSpPr>
          <p:cNvPr id="162" name="Text Box 30"/>
          <p:cNvSpPr txBox="1">
            <a:spLocks noChangeArrowheads="1"/>
          </p:cNvSpPr>
          <p:nvPr/>
        </p:nvSpPr>
        <p:spPr bwMode="auto">
          <a:xfrm>
            <a:off x="3924299" y="4103449"/>
            <a:ext cx="64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en-US" sz="1400">
                <a:solidFill>
                  <a:schemeClr val="tx2"/>
                </a:solidFill>
                <a:latin typeface="Calibri" panose="020F0502020204030204" pitchFamily="34" charset="0"/>
              </a:rPr>
              <a:t> </a:t>
            </a:r>
            <a:r>
              <a:rPr lang="en-US" sz="2800">
                <a:solidFill>
                  <a:schemeClr val="tx2"/>
                </a:solidFill>
                <a:latin typeface="Calibri" panose="020F0502020204030204" pitchFamily="34" charset="0"/>
              </a:rPr>
              <a:t>U</a:t>
            </a:r>
          </a:p>
        </p:txBody>
      </p:sp>
      <p:sp>
        <p:nvSpPr>
          <p:cNvPr id="163" name="Text Box 31"/>
          <p:cNvSpPr txBox="1">
            <a:spLocks noChangeArrowheads="1"/>
          </p:cNvSpPr>
          <p:nvPr/>
        </p:nvSpPr>
        <p:spPr bwMode="auto">
          <a:xfrm>
            <a:off x="5003799" y="4092336"/>
            <a:ext cx="64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en-US" sz="1400">
                <a:solidFill>
                  <a:schemeClr val="tx2"/>
                </a:solidFill>
                <a:latin typeface="Calibri" panose="020F0502020204030204" pitchFamily="34" charset="0"/>
              </a:rPr>
              <a:t> </a:t>
            </a:r>
            <a:r>
              <a:rPr lang="en-US" sz="2800">
                <a:solidFill>
                  <a:schemeClr val="tx2"/>
                </a:solidFill>
                <a:latin typeface="Calibri" panose="020F0502020204030204" pitchFamily="34" charset="0"/>
              </a:rPr>
              <a:t>U</a:t>
            </a:r>
          </a:p>
        </p:txBody>
      </p:sp>
      <p:sp>
        <p:nvSpPr>
          <p:cNvPr id="164" name="Text Box 32"/>
          <p:cNvSpPr txBox="1">
            <a:spLocks noChangeArrowheads="1"/>
          </p:cNvSpPr>
          <p:nvPr/>
        </p:nvSpPr>
        <p:spPr bwMode="auto">
          <a:xfrm>
            <a:off x="5360987" y="4092336"/>
            <a:ext cx="64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en-US" sz="1400">
                <a:solidFill>
                  <a:schemeClr val="tx2"/>
                </a:solidFill>
                <a:latin typeface="Calibri" panose="020F0502020204030204" pitchFamily="34" charset="0"/>
              </a:rPr>
              <a:t> </a:t>
            </a:r>
            <a:r>
              <a:rPr lang="en-US" sz="2800">
                <a:solidFill>
                  <a:schemeClr val="tx2"/>
                </a:solidFill>
                <a:latin typeface="Calibri" panose="020F0502020204030204" pitchFamily="34" charset="0"/>
              </a:rPr>
              <a:t>U</a:t>
            </a:r>
          </a:p>
        </p:txBody>
      </p:sp>
      <p:sp>
        <p:nvSpPr>
          <p:cNvPr id="165" name="Text Box 33"/>
          <p:cNvSpPr txBox="1">
            <a:spLocks noChangeArrowheads="1"/>
          </p:cNvSpPr>
          <p:nvPr/>
        </p:nvSpPr>
        <p:spPr bwMode="auto">
          <a:xfrm>
            <a:off x="6443662" y="4092336"/>
            <a:ext cx="64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en-US" sz="1400">
                <a:solidFill>
                  <a:schemeClr val="tx2"/>
                </a:solidFill>
                <a:latin typeface="Calibri" panose="020F0502020204030204" pitchFamily="34" charset="0"/>
              </a:rPr>
              <a:t> </a:t>
            </a:r>
            <a:r>
              <a:rPr lang="en-US" sz="2800">
                <a:solidFill>
                  <a:schemeClr val="tx2"/>
                </a:solidFill>
                <a:latin typeface="Calibri" panose="020F0502020204030204" pitchFamily="34" charset="0"/>
              </a:rPr>
              <a:t>U</a:t>
            </a:r>
          </a:p>
        </p:txBody>
      </p:sp>
      <p:sp>
        <p:nvSpPr>
          <p:cNvPr id="166" name="Text Box 34"/>
          <p:cNvSpPr txBox="1">
            <a:spLocks noChangeArrowheads="1"/>
          </p:cNvSpPr>
          <p:nvPr/>
        </p:nvSpPr>
        <p:spPr bwMode="auto">
          <a:xfrm>
            <a:off x="6800849" y="4092336"/>
            <a:ext cx="64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en-US" sz="1400">
                <a:solidFill>
                  <a:schemeClr val="tx2"/>
                </a:solidFill>
                <a:latin typeface="Calibri" panose="020F0502020204030204" pitchFamily="34" charset="0"/>
              </a:rPr>
              <a:t> </a:t>
            </a:r>
            <a:r>
              <a:rPr lang="en-US" sz="2800">
                <a:solidFill>
                  <a:schemeClr val="tx2"/>
                </a:solidFill>
                <a:latin typeface="Calibri" panose="020F0502020204030204" pitchFamily="34" charset="0"/>
              </a:rPr>
              <a:t>U</a:t>
            </a:r>
          </a:p>
        </p:txBody>
      </p:sp>
      <p:sp>
        <p:nvSpPr>
          <p:cNvPr id="167" name="Text Box 36"/>
          <p:cNvSpPr txBox="1">
            <a:spLocks noChangeArrowheads="1"/>
          </p:cNvSpPr>
          <p:nvPr/>
        </p:nvSpPr>
        <p:spPr bwMode="auto">
          <a:xfrm>
            <a:off x="287337" y="4092336"/>
            <a:ext cx="64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nl-NL" sz="2800">
                <a:solidFill>
                  <a:schemeClr val="tx2"/>
                </a:solidFill>
                <a:latin typeface="Calibri" panose="020F0502020204030204" pitchFamily="34" charset="0"/>
              </a:rPr>
              <a:t>—</a:t>
            </a:r>
          </a:p>
        </p:txBody>
      </p:sp>
      <p:sp>
        <p:nvSpPr>
          <p:cNvPr id="168" name="Text Box 37"/>
          <p:cNvSpPr txBox="1">
            <a:spLocks noChangeArrowheads="1"/>
          </p:cNvSpPr>
          <p:nvPr/>
        </p:nvSpPr>
        <p:spPr bwMode="auto">
          <a:xfrm>
            <a:off x="1727199" y="4092336"/>
            <a:ext cx="64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nl-NL" sz="2800">
                <a:solidFill>
                  <a:schemeClr val="tx2"/>
                </a:solidFill>
                <a:latin typeface="Calibri" panose="020F0502020204030204" pitchFamily="34" charset="0"/>
              </a:rPr>
              <a:t>—</a:t>
            </a:r>
          </a:p>
        </p:txBody>
      </p:sp>
      <p:sp>
        <p:nvSpPr>
          <p:cNvPr id="169" name="Text Box 38"/>
          <p:cNvSpPr txBox="1">
            <a:spLocks noChangeArrowheads="1"/>
          </p:cNvSpPr>
          <p:nvPr/>
        </p:nvSpPr>
        <p:spPr bwMode="auto">
          <a:xfrm>
            <a:off x="3203574" y="4103449"/>
            <a:ext cx="64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nl-NL" sz="2800">
                <a:solidFill>
                  <a:schemeClr val="tx2"/>
                </a:solidFill>
                <a:latin typeface="Calibri" panose="020F0502020204030204" pitchFamily="34" charset="0"/>
              </a:rPr>
              <a:t>—</a:t>
            </a:r>
          </a:p>
        </p:txBody>
      </p:sp>
      <p:sp>
        <p:nvSpPr>
          <p:cNvPr id="170" name="Text Box 39"/>
          <p:cNvSpPr txBox="1">
            <a:spLocks noChangeArrowheads="1"/>
          </p:cNvSpPr>
          <p:nvPr/>
        </p:nvSpPr>
        <p:spPr bwMode="auto">
          <a:xfrm>
            <a:off x="4605337" y="4092336"/>
            <a:ext cx="64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nl-NL" sz="2800">
                <a:solidFill>
                  <a:schemeClr val="tx2"/>
                </a:solidFill>
                <a:latin typeface="Calibri" panose="020F0502020204030204" pitchFamily="34" charset="0"/>
              </a:rPr>
              <a:t>—</a:t>
            </a:r>
          </a:p>
        </p:txBody>
      </p:sp>
      <p:sp>
        <p:nvSpPr>
          <p:cNvPr id="171" name="Text Box 40"/>
          <p:cNvSpPr txBox="1">
            <a:spLocks noChangeArrowheads="1"/>
          </p:cNvSpPr>
          <p:nvPr/>
        </p:nvSpPr>
        <p:spPr bwMode="auto">
          <a:xfrm>
            <a:off x="6045199" y="4092336"/>
            <a:ext cx="64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nl-NL" sz="2800">
                <a:solidFill>
                  <a:schemeClr val="tx2"/>
                </a:solidFill>
                <a:latin typeface="Calibri" panose="020F0502020204030204" pitchFamily="34" charset="0"/>
              </a:rPr>
              <a:t>—</a:t>
            </a:r>
          </a:p>
        </p:txBody>
      </p:sp>
      <p:sp>
        <p:nvSpPr>
          <p:cNvPr id="172" name="Text Box 41"/>
          <p:cNvSpPr txBox="1">
            <a:spLocks noChangeArrowheads="1"/>
          </p:cNvSpPr>
          <p:nvPr/>
        </p:nvSpPr>
        <p:spPr bwMode="auto">
          <a:xfrm>
            <a:off x="7485062" y="4092336"/>
            <a:ext cx="64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nl-NL" sz="2800">
                <a:solidFill>
                  <a:schemeClr val="tx2"/>
                </a:solidFill>
                <a:latin typeface="Calibri" panose="020F0502020204030204" pitchFamily="34" charset="0"/>
              </a:rPr>
              <a:t>—</a:t>
            </a:r>
          </a:p>
        </p:txBody>
      </p:sp>
      <p:sp>
        <p:nvSpPr>
          <p:cNvPr id="173" name="Text Box 43"/>
          <p:cNvSpPr txBox="1">
            <a:spLocks noChangeArrowheads="1"/>
          </p:cNvSpPr>
          <p:nvPr/>
        </p:nvSpPr>
        <p:spPr bwMode="auto">
          <a:xfrm>
            <a:off x="827087" y="4560677"/>
            <a:ext cx="2889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nl-NL" sz="1400">
                <a:solidFill>
                  <a:schemeClr val="tx2"/>
                </a:solidFill>
                <a:latin typeface="Calibri" panose="020F0502020204030204" pitchFamily="34" charset="0"/>
              </a:rPr>
              <a:t>1</a:t>
            </a:r>
          </a:p>
        </p:txBody>
      </p:sp>
      <p:sp>
        <p:nvSpPr>
          <p:cNvPr id="174" name="Text Box 44"/>
          <p:cNvSpPr txBox="1">
            <a:spLocks noChangeArrowheads="1"/>
          </p:cNvSpPr>
          <p:nvPr/>
        </p:nvSpPr>
        <p:spPr bwMode="auto">
          <a:xfrm>
            <a:off x="2268537" y="4560677"/>
            <a:ext cx="2889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nl-NL" sz="1400">
                <a:solidFill>
                  <a:schemeClr val="tx2"/>
                </a:solidFill>
                <a:latin typeface="Calibri" panose="020F0502020204030204" pitchFamily="34" charset="0"/>
              </a:rPr>
              <a:t>2</a:t>
            </a:r>
          </a:p>
        </p:txBody>
      </p:sp>
      <p:sp>
        <p:nvSpPr>
          <p:cNvPr id="175" name="Text Box 45"/>
          <p:cNvSpPr txBox="1">
            <a:spLocks noChangeArrowheads="1"/>
          </p:cNvSpPr>
          <p:nvPr/>
        </p:nvSpPr>
        <p:spPr bwMode="auto">
          <a:xfrm>
            <a:off x="3779837" y="4560677"/>
            <a:ext cx="2889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nl-NL" sz="1400">
                <a:solidFill>
                  <a:schemeClr val="tx2"/>
                </a:solidFill>
                <a:latin typeface="Calibri" panose="020F0502020204030204" pitchFamily="34" charset="0"/>
              </a:rPr>
              <a:t>3</a:t>
            </a:r>
          </a:p>
        </p:txBody>
      </p:sp>
      <p:sp>
        <p:nvSpPr>
          <p:cNvPr id="176" name="Text Box 46"/>
          <p:cNvSpPr txBox="1">
            <a:spLocks noChangeArrowheads="1"/>
          </p:cNvSpPr>
          <p:nvPr/>
        </p:nvSpPr>
        <p:spPr bwMode="auto">
          <a:xfrm>
            <a:off x="5219699" y="4560677"/>
            <a:ext cx="2889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nl-NL" sz="1400">
                <a:solidFill>
                  <a:schemeClr val="tx2"/>
                </a:solidFill>
                <a:latin typeface="Calibri" panose="020F0502020204030204" pitchFamily="34" charset="0"/>
              </a:rPr>
              <a:t>4</a:t>
            </a:r>
          </a:p>
        </p:txBody>
      </p:sp>
      <p:sp>
        <p:nvSpPr>
          <p:cNvPr id="177" name="Text Box 47"/>
          <p:cNvSpPr txBox="1">
            <a:spLocks noChangeArrowheads="1"/>
          </p:cNvSpPr>
          <p:nvPr/>
        </p:nvSpPr>
        <p:spPr bwMode="auto">
          <a:xfrm>
            <a:off x="6588124" y="4560677"/>
            <a:ext cx="2889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nl-NL" sz="1400">
                <a:solidFill>
                  <a:schemeClr val="tx2"/>
                </a:solidFill>
                <a:latin typeface="Calibri" panose="020F0502020204030204" pitchFamily="34" charset="0"/>
              </a:rPr>
              <a:t>5</a:t>
            </a:r>
          </a:p>
        </p:txBody>
      </p:sp>
      <p:sp>
        <p:nvSpPr>
          <p:cNvPr id="178" name="Text Box 48"/>
          <p:cNvSpPr txBox="1">
            <a:spLocks noChangeArrowheads="1"/>
          </p:cNvSpPr>
          <p:nvPr/>
        </p:nvSpPr>
        <p:spPr bwMode="auto">
          <a:xfrm>
            <a:off x="7894101" y="4553308"/>
            <a:ext cx="2889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nl-NL" sz="1400">
                <a:solidFill>
                  <a:schemeClr val="tx2"/>
                </a:solidFill>
                <a:latin typeface="Calibri" panose="020F0502020204030204" pitchFamily="34" charset="0"/>
              </a:rPr>
              <a:t>6</a:t>
            </a:r>
          </a:p>
        </p:txBody>
      </p:sp>
      <p:sp>
        <p:nvSpPr>
          <p:cNvPr id="179" name="Text Box 41"/>
          <p:cNvSpPr txBox="1">
            <a:spLocks noChangeArrowheads="1"/>
          </p:cNvSpPr>
          <p:nvPr/>
        </p:nvSpPr>
        <p:spPr bwMode="auto">
          <a:xfrm>
            <a:off x="7969341" y="4087355"/>
            <a:ext cx="64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nl-NL" sz="2800">
                <a:solidFill>
                  <a:schemeClr val="tx2"/>
                </a:solidFill>
                <a:latin typeface="Calibri" panose="020F0502020204030204" pitchFamily="34" charset="0"/>
              </a:rPr>
              <a:t>—</a:t>
            </a:r>
          </a:p>
        </p:txBody>
      </p:sp>
      <p:sp>
        <p:nvSpPr>
          <p:cNvPr id="180" name="Text Box 17"/>
          <p:cNvSpPr txBox="1">
            <a:spLocks noChangeArrowheads="1"/>
          </p:cNvSpPr>
          <p:nvPr/>
        </p:nvSpPr>
        <p:spPr bwMode="auto">
          <a:xfrm>
            <a:off x="4896642" y="5956046"/>
            <a:ext cx="12239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endParaRPr lang="en-US" sz="1400">
              <a:solidFill>
                <a:schemeClr val="tx2"/>
              </a:solidFill>
              <a:latin typeface="Calibri" panose="020F0502020204030204" pitchFamily="34" charset="0"/>
            </a:endParaRPr>
          </a:p>
        </p:txBody>
      </p:sp>
      <p:sp>
        <p:nvSpPr>
          <p:cNvPr id="181" name="Text Box 20"/>
          <p:cNvSpPr txBox="1">
            <a:spLocks noChangeArrowheads="1"/>
          </p:cNvSpPr>
          <p:nvPr/>
        </p:nvSpPr>
        <p:spPr bwMode="auto">
          <a:xfrm>
            <a:off x="1476374" y="5006501"/>
            <a:ext cx="86518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nl-NL" sz="4000">
                <a:solidFill>
                  <a:schemeClr val="tx2"/>
                </a:solidFill>
                <a:latin typeface="Calibri" panose="020F0502020204030204" pitchFamily="34" charset="0"/>
                <a:cs typeface="Arial" panose="020B0604020202020204" pitchFamily="34" charset="0"/>
              </a:rPr>
              <a:t>|</a:t>
            </a:r>
          </a:p>
        </p:txBody>
      </p:sp>
      <p:sp>
        <p:nvSpPr>
          <p:cNvPr id="182" name="Text Box 21"/>
          <p:cNvSpPr txBox="1">
            <a:spLocks noChangeArrowheads="1"/>
          </p:cNvSpPr>
          <p:nvPr/>
        </p:nvSpPr>
        <p:spPr bwMode="auto">
          <a:xfrm>
            <a:off x="2987674" y="5006501"/>
            <a:ext cx="86518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nl-NL" sz="4000">
                <a:solidFill>
                  <a:schemeClr val="tx2"/>
                </a:solidFill>
                <a:latin typeface="Calibri" panose="020F0502020204030204" pitchFamily="34" charset="0"/>
                <a:cs typeface="Arial" panose="020B0604020202020204" pitchFamily="34" charset="0"/>
              </a:rPr>
              <a:t>|</a:t>
            </a:r>
          </a:p>
        </p:txBody>
      </p:sp>
      <p:sp>
        <p:nvSpPr>
          <p:cNvPr id="186" name="Text Box 25"/>
          <p:cNvSpPr txBox="1">
            <a:spLocks noChangeArrowheads="1"/>
          </p:cNvSpPr>
          <p:nvPr/>
        </p:nvSpPr>
        <p:spPr bwMode="auto">
          <a:xfrm>
            <a:off x="684212" y="5211288"/>
            <a:ext cx="64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en-US" sz="1400">
                <a:solidFill>
                  <a:schemeClr val="tx2"/>
                </a:solidFill>
                <a:latin typeface="Calibri" panose="020F0502020204030204" pitchFamily="34" charset="0"/>
              </a:rPr>
              <a:t> </a:t>
            </a:r>
            <a:r>
              <a:rPr lang="en-US" sz="2800">
                <a:solidFill>
                  <a:schemeClr val="tx2"/>
                </a:solidFill>
                <a:latin typeface="Calibri" panose="020F0502020204030204" pitchFamily="34" charset="0"/>
              </a:rPr>
              <a:t>U</a:t>
            </a:r>
          </a:p>
        </p:txBody>
      </p:sp>
      <p:sp>
        <p:nvSpPr>
          <p:cNvPr id="187" name="Text Box 26"/>
          <p:cNvSpPr txBox="1">
            <a:spLocks noChangeArrowheads="1"/>
          </p:cNvSpPr>
          <p:nvPr/>
        </p:nvSpPr>
        <p:spPr bwMode="auto">
          <a:xfrm>
            <a:off x="1044574" y="5211288"/>
            <a:ext cx="64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en-US" sz="1400">
                <a:solidFill>
                  <a:schemeClr val="tx2"/>
                </a:solidFill>
                <a:latin typeface="Calibri" panose="020F0502020204030204" pitchFamily="34" charset="0"/>
              </a:rPr>
              <a:t> </a:t>
            </a:r>
            <a:r>
              <a:rPr lang="en-US" sz="2800">
                <a:solidFill>
                  <a:schemeClr val="tx2"/>
                </a:solidFill>
                <a:latin typeface="Calibri" panose="020F0502020204030204" pitchFamily="34" charset="0"/>
              </a:rPr>
              <a:t>U</a:t>
            </a:r>
          </a:p>
        </p:txBody>
      </p:sp>
      <p:sp>
        <p:nvSpPr>
          <p:cNvPr id="188" name="Text Box 27"/>
          <p:cNvSpPr txBox="1">
            <a:spLocks noChangeArrowheads="1"/>
          </p:cNvSpPr>
          <p:nvPr/>
        </p:nvSpPr>
        <p:spPr bwMode="auto">
          <a:xfrm>
            <a:off x="2124074" y="5211288"/>
            <a:ext cx="64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en-US" sz="1400">
                <a:solidFill>
                  <a:schemeClr val="tx2"/>
                </a:solidFill>
                <a:latin typeface="Calibri" panose="020F0502020204030204" pitchFamily="34" charset="0"/>
              </a:rPr>
              <a:t> </a:t>
            </a:r>
            <a:r>
              <a:rPr lang="en-US" sz="2800">
                <a:solidFill>
                  <a:schemeClr val="tx2"/>
                </a:solidFill>
                <a:latin typeface="Calibri" panose="020F0502020204030204" pitchFamily="34" charset="0"/>
              </a:rPr>
              <a:t>U</a:t>
            </a:r>
          </a:p>
        </p:txBody>
      </p:sp>
      <p:sp>
        <p:nvSpPr>
          <p:cNvPr id="189" name="Text Box 28"/>
          <p:cNvSpPr txBox="1">
            <a:spLocks noChangeArrowheads="1"/>
          </p:cNvSpPr>
          <p:nvPr/>
        </p:nvSpPr>
        <p:spPr bwMode="auto">
          <a:xfrm>
            <a:off x="2484437" y="5211288"/>
            <a:ext cx="64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en-US" sz="1400">
                <a:solidFill>
                  <a:schemeClr val="tx2"/>
                </a:solidFill>
                <a:latin typeface="Calibri" panose="020F0502020204030204" pitchFamily="34" charset="0"/>
              </a:rPr>
              <a:t> </a:t>
            </a:r>
            <a:r>
              <a:rPr lang="en-US" sz="2800">
                <a:solidFill>
                  <a:schemeClr val="tx2"/>
                </a:solidFill>
                <a:latin typeface="Calibri" panose="020F0502020204030204" pitchFamily="34" charset="0"/>
              </a:rPr>
              <a:t>U</a:t>
            </a:r>
          </a:p>
        </p:txBody>
      </p:sp>
      <p:sp>
        <p:nvSpPr>
          <p:cNvPr id="192" name="Text Box 31"/>
          <p:cNvSpPr txBox="1">
            <a:spLocks noChangeArrowheads="1"/>
          </p:cNvSpPr>
          <p:nvPr/>
        </p:nvSpPr>
        <p:spPr bwMode="auto">
          <a:xfrm>
            <a:off x="4212963" y="5219526"/>
            <a:ext cx="64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en-US" sz="1400">
                <a:solidFill>
                  <a:schemeClr val="tx2"/>
                </a:solidFill>
                <a:latin typeface="Calibri" panose="020F0502020204030204" pitchFamily="34" charset="0"/>
              </a:rPr>
              <a:t> </a:t>
            </a:r>
            <a:r>
              <a:rPr lang="en-US" sz="2800">
                <a:solidFill>
                  <a:schemeClr val="tx2"/>
                </a:solidFill>
                <a:latin typeface="Calibri" panose="020F0502020204030204" pitchFamily="34" charset="0"/>
              </a:rPr>
              <a:t>U</a:t>
            </a:r>
          </a:p>
        </p:txBody>
      </p:sp>
      <p:sp>
        <p:nvSpPr>
          <p:cNvPr id="193" name="Text Box 32"/>
          <p:cNvSpPr txBox="1">
            <a:spLocks noChangeArrowheads="1"/>
          </p:cNvSpPr>
          <p:nvPr/>
        </p:nvSpPr>
        <p:spPr bwMode="auto">
          <a:xfrm>
            <a:off x="4570151" y="5219526"/>
            <a:ext cx="64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en-US" sz="1400">
                <a:solidFill>
                  <a:schemeClr val="tx2"/>
                </a:solidFill>
                <a:latin typeface="Calibri" panose="020F0502020204030204" pitchFamily="34" charset="0"/>
              </a:rPr>
              <a:t> </a:t>
            </a:r>
            <a:r>
              <a:rPr lang="en-US" sz="2800">
                <a:solidFill>
                  <a:schemeClr val="tx2"/>
                </a:solidFill>
                <a:latin typeface="Calibri" panose="020F0502020204030204" pitchFamily="34" charset="0"/>
              </a:rPr>
              <a:t>U</a:t>
            </a:r>
          </a:p>
        </p:txBody>
      </p:sp>
      <p:sp>
        <p:nvSpPr>
          <p:cNvPr id="194" name="Text Box 33"/>
          <p:cNvSpPr txBox="1">
            <a:spLocks noChangeArrowheads="1"/>
          </p:cNvSpPr>
          <p:nvPr/>
        </p:nvSpPr>
        <p:spPr bwMode="auto">
          <a:xfrm>
            <a:off x="5652826" y="5219526"/>
            <a:ext cx="64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en-US" sz="1400">
                <a:solidFill>
                  <a:schemeClr val="tx2"/>
                </a:solidFill>
                <a:latin typeface="Calibri" panose="020F0502020204030204" pitchFamily="34" charset="0"/>
              </a:rPr>
              <a:t> </a:t>
            </a:r>
            <a:r>
              <a:rPr lang="en-US" sz="2800">
                <a:solidFill>
                  <a:schemeClr val="tx2"/>
                </a:solidFill>
                <a:latin typeface="Calibri" panose="020F0502020204030204" pitchFamily="34" charset="0"/>
              </a:rPr>
              <a:t>U</a:t>
            </a:r>
          </a:p>
        </p:txBody>
      </p:sp>
      <p:sp>
        <p:nvSpPr>
          <p:cNvPr id="195" name="Text Box 34"/>
          <p:cNvSpPr txBox="1">
            <a:spLocks noChangeArrowheads="1"/>
          </p:cNvSpPr>
          <p:nvPr/>
        </p:nvSpPr>
        <p:spPr bwMode="auto">
          <a:xfrm>
            <a:off x="6010013" y="5219526"/>
            <a:ext cx="64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en-US" sz="1400">
                <a:solidFill>
                  <a:schemeClr val="tx2"/>
                </a:solidFill>
                <a:latin typeface="Calibri" panose="020F0502020204030204" pitchFamily="34" charset="0"/>
              </a:rPr>
              <a:t> </a:t>
            </a:r>
            <a:r>
              <a:rPr lang="en-US" sz="2800">
                <a:solidFill>
                  <a:schemeClr val="tx2"/>
                </a:solidFill>
                <a:latin typeface="Calibri" panose="020F0502020204030204" pitchFamily="34" charset="0"/>
              </a:rPr>
              <a:t>U</a:t>
            </a:r>
          </a:p>
        </p:txBody>
      </p:sp>
      <p:sp>
        <p:nvSpPr>
          <p:cNvPr id="196" name="Text Box 36"/>
          <p:cNvSpPr txBox="1">
            <a:spLocks noChangeArrowheads="1"/>
          </p:cNvSpPr>
          <p:nvPr/>
        </p:nvSpPr>
        <p:spPr bwMode="auto">
          <a:xfrm>
            <a:off x="287337" y="5211288"/>
            <a:ext cx="64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nl-NL" sz="2800">
                <a:solidFill>
                  <a:schemeClr val="tx2"/>
                </a:solidFill>
                <a:latin typeface="Calibri" panose="020F0502020204030204" pitchFamily="34" charset="0"/>
              </a:rPr>
              <a:t>—</a:t>
            </a:r>
          </a:p>
        </p:txBody>
      </p:sp>
      <p:sp>
        <p:nvSpPr>
          <p:cNvPr id="197" name="Text Box 37"/>
          <p:cNvSpPr txBox="1">
            <a:spLocks noChangeArrowheads="1"/>
          </p:cNvSpPr>
          <p:nvPr/>
        </p:nvSpPr>
        <p:spPr bwMode="auto">
          <a:xfrm>
            <a:off x="1727199" y="5211288"/>
            <a:ext cx="64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nl-NL" sz="2800">
                <a:solidFill>
                  <a:schemeClr val="tx2"/>
                </a:solidFill>
                <a:latin typeface="Calibri" panose="020F0502020204030204" pitchFamily="34" charset="0"/>
              </a:rPr>
              <a:t>—</a:t>
            </a:r>
          </a:p>
        </p:txBody>
      </p:sp>
      <p:sp>
        <p:nvSpPr>
          <p:cNvPr id="198" name="Text Box 38"/>
          <p:cNvSpPr txBox="1">
            <a:spLocks noChangeArrowheads="1"/>
          </p:cNvSpPr>
          <p:nvPr/>
        </p:nvSpPr>
        <p:spPr bwMode="auto">
          <a:xfrm>
            <a:off x="3203574" y="5222401"/>
            <a:ext cx="64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nl-NL" sz="2800">
                <a:solidFill>
                  <a:schemeClr val="tx2"/>
                </a:solidFill>
                <a:latin typeface="Calibri" panose="020F0502020204030204" pitchFamily="34" charset="0"/>
              </a:rPr>
              <a:t>— </a:t>
            </a:r>
          </a:p>
        </p:txBody>
      </p:sp>
      <p:sp>
        <p:nvSpPr>
          <p:cNvPr id="199" name="Text Box 39"/>
          <p:cNvSpPr txBox="1">
            <a:spLocks noChangeArrowheads="1"/>
          </p:cNvSpPr>
          <p:nvPr/>
        </p:nvSpPr>
        <p:spPr bwMode="auto">
          <a:xfrm>
            <a:off x="3814501" y="5219526"/>
            <a:ext cx="64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nl-NL" sz="2800">
                <a:solidFill>
                  <a:schemeClr val="tx2"/>
                </a:solidFill>
                <a:latin typeface="Calibri" panose="020F0502020204030204" pitchFamily="34" charset="0"/>
              </a:rPr>
              <a:t>—</a:t>
            </a:r>
          </a:p>
        </p:txBody>
      </p:sp>
      <p:sp>
        <p:nvSpPr>
          <p:cNvPr id="200" name="Text Box 40"/>
          <p:cNvSpPr txBox="1">
            <a:spLocks noChangeArrowheads="1"/>
          </p:cNvSpPr>
          <p:nvPr/>
        </p:nvSpPr>
        <p:spPr bwMode="auto">
          <a:xfrm>
            <a:off x="5254363" y="5219526"/>
            <a:ext cx="64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nl-NL" sz="2800">
                <a:solidFill>
                  <a:schemeClr val="tx2"/>
                </a:solidFill>
                <a:latin typeface="Calibri" panose="020F0502020204030204" pitchFamily="34" charset="0"/>
              </a:rPr>
              <a:t>—</a:t>
            </a:r>
          </a:p>
        </p:txBody>
      </p:sp>
      <p:sp>
        <p:nvSpPr>
          <p:cNvPr id="201" name="Text Box 41"/>
          <p:cNvSpPr txBox="1">
            <a:spLocks noChangeArrowheads="1"/>
          </p:cNvSpPr>
          <p:nvPr/>
        </p:nvSpPr>
        <p:spPr bwMode="auto">
          <a:xfrm>
            <a:off x="6694226" y="5219526"/>
            <a:ext cx="64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nl-NL" sz="2800">
                <a:solidFill>
                  <a:schemeClr val="tx2"/>
                </a:solidFill>
                <a:latin typeface="Calibri" panose="020F0502020204030204" pitchFamily="34" charset="0"/>
              </a:rPr>
              <a:t>—</a:t>
            </a:r>
          </a:p>
        </p:txBody>
      </p:sp>
      <p:sp>
        <p:nvSpPr>
          <p:cNvPr id="209" name="Rechthoek 208"/>
          <p:cNvSpPr/>
          <p:nvPr/>
        </p:nvSpPr>
        <p:spPr>
          <a:xfrm>
            <a:off x="6380111" y="4996417"/>
            <a:ext cx="420308" cy="707886"/>
          </a:xfrm>
          <a:prstGeom prst="rect">
            <a:avLst/>
          </a:prstGeom>
        </p:spPr>
        <p:txBody>
          <a:bodyPr wrap="none">
            <a:spAutoFit/>
          </a:bodyPr>
          <a:lstStyle/>
          <a:p>
            <a:r>
              <a:rPr lang="nl-NL" sz="4000">
                <a:solidFill>
                  <a:srgbClr val="44546A"/>
                </a:solidFill>
                <a:latin typeface="Calibri" panose="020F0502020204030204" pitchFamily="34" charset="0"/>
                <a:cs typeface="Arial" panose="020B0604020202020204" pitchFamily="34" charset="0"/>
              </a:rPr>
              <a:t>|</a:t>
            </a:r>
            <a:endParaRPr lang="nl-NL" sz="1400"/>
          </a:p>
        </p:txBody>
      </p:sp>
      <p:sp>
        <p:nvSpPr>
          <p:cNvPr id="210" name="Rechthoek 209"/>
          <p:cNvSpPr/>
          <p:nvPr/>
        </p:nvSpPr>
        <p:spPr>
          <a:xfrm>
            <a:off x="4947494" y="5029879"/>
            <a:ext cx="420308" cy="707886"/>
          </a:xfrm>
          <a:prstGeom prst="rect">
            <a:avLst/>
          </a:prstGeom>
        </p:spPr>
        <p:txBody>
          <a:bodyPr wrap="none">
            <a:spAutoFit/>
          </a:bodyPr>
          <a:lstStyle/>
          <a:p>
            <a:r>
              <a:rPr lang="nl-NL" sz="4000">
                <a:solidFill>
                  <a:srgbClr val="44546A"/>
                </a:solidFill>
                <a:latin typeface="Calibri" panose="020F0502020204030204" pitchFamily="34" charset="0"/>
                <a:cs typeface="Arial" panose="020B0604020202020204" pitchFamily="34" charset="0"/>
              </a:rPr>
              <a:t>|</a:t>
            </a:r>
            <a:endParaRPr lang="nl-NL" sz="1400"/>
          </a:p>
        </p:txBody>
      </p:sp>
      <p:sp>
        <p:nvSpPr>
          <p:cNvPr id="211" name="Rechthoek 210"/>
          <p:cNvSpPr/>
          <p:nvPr/>
        </p:nvSpPr>
        <p:spPr>
          <a:xfrm>
            <a:off x="3621418" y="5007928"/>
            <a:ext cx="420308" cy="707886"/>
          </a:xfrm>
          <a:prstGeom prst="rect">
            <a:avLst/>
          </a:prstGeom>
        </p:spPr>
        <p:txBody>
          <a:bodyPr wrap="none">
            <a:spAutoFit/>
          </a:bodyPr>
          <a:lstStyle/>
          <a:p>
            <a:r>
              <a:rPr lang="nl-NL" sz="4000">
                <a:solidFill>
                  <a:srgbClr val="44546A"/>
                </a:solidFill>
                <a:latin typeface="Calibri" panose="020F0502020204030204" pitchFamily="34" charset="0"/>
                <a:cs typeface="Arial" panose="020B0604020202020204" pitchFamily="34" charset="0"/>
              </a:rPr>
              <a:t>|</a:t>
            </a:r>
            <a:endParaRPr lang="nl-NL" sz="1400"/>
          </a:p>
        </p:txBody>
      </p:sp>
      <p:sp>
        <p:nvSpPr>
          <p:cNvPr id="212" name="Rechthoek 211"/>
          <p:cNvSpPr/>
          <p:nvPr/>
        </p:nvSpPr>
        <p:spPr>
          <a:xfrm>
            <a:off x="3546431" y="5007929"/>
            <a:ext cx="420308" cy="707886"/>
          </a:xfrm>
          <a:prstGeom prst="rect">
            <a:avLst/>
          </a:prstGeom>
        </p:spPr>
        <p:txBody>
          <a:bodyPr wrap="none">
            <a:spAutoFit/>
          </a:bodyPr>
          <a:lstStyle/>
          <a:p>
            <a:r>
              <a:rPr lang="nl-NL" sz="4000">
                <a:solidFill>
                  <a:srgbClr val="44546A"/>
                </a:solidFill>
                <a:latin typeface="Calibri" panose="020F0502020204030204" pitchFamily="34" charset="0"/>
                <a:cs typeface="Arial" panose="020B0604020202020204" pitchFamily="34" charset="0"/>
              </a:rPr>
              <a:t>|</a:t>
            </a:r>
            <a:endParaRPr lang="nl-NL" sz="1400"/>
          </a:p>
        </p:txBody>
      </p:sp>
      <p:sp>
        <p:nvSpPr>
          <p:cNvPr id="215" name="Text Box 41"/>
          <p:cNvSpPr txBox="1">
            <a:spLocks noChangeArrowheads="1"/>
          </p:cNvSpPr>
          <p:nvPr/>
        </p:nvSpPr>
        <p:spPr bwMode="auto">
          <a:xfrm>
            <a:off x="6605680" y="1620000"/>
            <a:ext cx="64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nl-NL" sz="2800">
                <a:solidFill>
                  <a:schemeClr val="tx2"/>
                </a:solidFill>
                <a:latin typeface="Calibri" panose="020F0502020204030204" pitchFamily="34" charset="0"/>
              </a:rPr>
              <a:t>—</a:t>
            </a:r>
          </a:p>
        </p:txBody>
      </p:sp>
      <p:sp>
        <p:nvSpPr>
          <p:cNvPr id="216" name="Text Box 41"/>
          <p:cNvSpPr txBox="1">
            <a:spLocks noChangeArrowheads="1"/>
          </p:cNvSpPr>
          <p:nvPr/>
        </p:nvSpPr>
        <p:spPr bwMode="auto">
          <a:xfrm>
            <a:off x="5186409" y="1620000"/>
            <a:ext cx="64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nl-NL" sz="2800">
                <a:solidFill>
                  <a:schemeClr val="tx2"/>
                </a:solidFill>
                <a:latin typeface="Calibri" panose="020F0502020204030204" pitchFamily="34" charset="0"/>
              </a:rPr>
              <a:t>—</a:t>
            </a:r>
          </a:p>
        </p:txBody>
      </p:sp>
      <p:sp>
        <p:nvSpPr>
          <p:cNvPr id="217" name="Text Box 41"/>
          <p:cNvSpPr txBox="1">
            <a:spLocks noChangeArrowheads="1"/>
          </p:cNvSpPr>
          <p:nvPr/>
        </p:nvSpPr>
        <p:spPr bwMode="auto">
          <a:xfrm>
            <a:off x="3730717" y="1620000"/>
            <a:ext cx="64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nl-NL" sz="2800">
                <a:solidFill>
                  <a:schemeClr val="tx2"/>
                </a:solidFill>
                <a:latin typeface="Calibri" panose="020F0502020204030204" pitchFamily="34" charset="0"/>
              </a:rPr>
              <a:t>—</a:t>
            </a:r>
          </a:p>
        </p:txBody>
      </p:sp>
      <p:sp>
        <p:nvSpPr>
          <p:cNvPr id="218" name="Text Box 41"/>
          <p:cNvSpPr txBox="1">
            <a:spLocks noChangeArrowheads="1"/>
          </p:cNvSpPr>
          <p:nvPr/>
        </p:nvSpPr>
        <p:spPr bwMode="auto">
          <a:xfrm>
            <a:off x="2301875" y="1620000"/>
            <a:ext cx="64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nl-NL" sz="2800">
                <a:solidFill>
                  <a:schemeClr val="tx2"/>
                </a:solidFill>
                <a:latin typeface="Calibri" panose="020F0502020204030204" pitchFamily="34" charset="0"/>
              </a:rPr>
              <a:t>—</a:t>
            </a:r>
          </a:p>
        </p:txBody>
      </p:sp>
      <p:sp>
        <p:nvSpPr>
          <p:cNvPr id="219" name="Text Box 41"/>
          <p:cNvSpPr txBox="1">
            <a:spLocks noChangeArrowheads="1"/>
          </p:cNvSpPr>
          <p:nvPr/>
        </p:nvSpPr>
        <p:spPr bwMode="auto">
          <a:xfrm>
            <a:off x="881063" y="1620000"/>
            <a:ext cx="64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nl-NL" sz="2800">
                <a:solidFill>
                  <a:schemeClr val="tx2"/>
                </a:solidFill>
                <a:latin typeface="Calibri" panose="020F0502020204030204" pitchFamily="34" charset="0"/>
              </a:rPr>
              <a:t>—</a:t>
            </a:r>
          </a:p>
        </p:txBody>
      </p:sp>
      <p:sp>
        <p:nvSpPr>
          <p:cNvPr id="220" name="Text Box 41"/>
          <p:cNvSpPr txBox="1">
            <a:spLocks noChangeArrowheads="1"/>
          </p:cNvSpPr>
          <p:nvPr/>
        </p:nvSpPr>
        <p:spPr bwMode="auto">
          <a:xfrm>
            <a:off x="2314596" y="4861812"/>
            <a:ext cx="64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nl-NL" sz="2800">
                <a:solidFill>
                  <a:schemeClr val="tx2"/>
                </a:solidFill>
                <a:latin typeface="Calibri" panose="020F0502020204030204" pitchFamily="34" charset="0"/>
              </a:rPr>
              <a:t>—</a:t>
            </a:r>
          </a:p>
        </p:txBody>
      </p:sp>
      <p:sp>
        <p:nvSpPr>
          <p:cNvPr id="221" name="Text Box 41"/>
          <p:cNvSpPr txBox="1">
            <a:spLocks noChangeArrowheads="1"/>
          </p:cNvSpPr>
          <p:nvPr/>
        </p:nvSpPr>
        <p:spPr bwMode="auto">
          <a:xfrm>
            <a:off x="882000" y="4861812"/>
            <a:ext cx="64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nl-NL" sz="2800">
                <a:solidFill>
                  <a:schemeClr val="tx2"/>
                </a:solidFill>
                <a:latin typeface="Calibri" panose="020F0502020204030204" pitchFamily="34" charset="0"/>
              </a:rPr>
              <a:t>—</a:t>
            </a:r>
          </a:p>
        </p:txBody>
      </p:sp>
      <p:sp>
        <p:nvSpPr>
          <p:cNvPr id="222" name="Text Box 41"/>
          <p:cNvSpPr txBox="1">
            <a:spLocks noChangeArrowheads="1"/>
          </p:cNvSpPr>
          <p:nvPr/>
        </p:nvSpPr>
        <p:spPr bwMode="auto">
          <a:xfrm>
            <a:off x="6605680" y="3745812"/>
            <a:ext cx="64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nl-NL" sz="2800">
                <a:solidFill>
                  <a:schemeClr val="tx2"/>
                </a:solidFill>
                <a:latin typeface="Calibri" panose="020F0502020204030204" pitchFamily="34" charset="0"/>
              </a:rPr>
              <a:t>—</a:t>
            </a:r>
          </a:p>
        </p:txBody>
      </p:sp>
      <p:sp>
        <p:nvSpPr>
          <p:cNvPr id="223" name="Text Box 41"/>
          <p:cNvSpPr txBox="1">
            <a:spLocks noChangeArrowheads="1"/>
          </p:cNvSpPr>
          <p:nvPr/>
        </p:nvSpPr>
        <p:spPr bwMode="auto">
          <a:xfrm>
            <a:off x="5178435" y="3745812"/>
            <a:ext cx="64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nl-NL" sz="2800">
                <a:solidFill>
                  <a:schemeClr val="tx2"/>
                </a:solidFill>
                <a:latin typeface="Calibri" panose="020F0502020204030204" pitchFamily="34" charset="0"/>
              </a:rPr>
              <a:t>—</a:t>
            </a:r>
          </a:p>
        </p:txBody>
      </p:sp>
      <p:sp>
        <p:nvSpPr>
          <p:cNvPr id="224" name="Text Box 41"/>
          <p:cNvSpPr txBox="1">
            <a:spLocks noChangeArrowheads="1"/>
          </p:cNvSpPr>
          <p:nvPr/>
        </p:nvSpPr>
        <p:spPr bwMode="auto">
          <a:xfrm>
            <a:off x="3722902" y="3745812"/>
            <a:ext cx="64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nl-NL" sz="2800">
                <a:solidFill>
                  <a:schemeClr val="tx2"/>
                </a:solidFill>
                <a:latin typeface="Calibri" panose="020F0502020204030204" pitchFamily="34" charset="0"/>
              </a:rPr>
              <a:t>—</a:t>
            </a:r>
          </a:p>
        </p:txBody>
      </p:sp>
      <p:sp>
        <p:nvSpPr>
          <p:cNvPr id="225" name="Text Box 41"/>
          <p:cNvSpPr txBox="1">
            <a:spLocks noChangeArrowheads="1"/>
          </p:cNvSpPr>
          <p:nvPr/>
        </p:nvSpPr>
        <p:spPr bwMode="auto">
          <a:xfrm>
            <a:off x="2284412" y="3745812"/>
            <a:ext cx="64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nl-NL" sz="2800">
                <a:solidFill>
                  <a:schemeClr val="tx2"/>
                </a:solidFill>
                <a:latin typeface="Calibri" panose="020F0502020204030204" pitchFamily="34" charset="0"/>
              </a:rPr>
              <a:t>—</a:t>
            </a:r>
          </a:p>
        </p:txBody>
      </p:sp>
      <p:sp>
        <p:nvSpPr>
          <p:cNvPr id="226" name="Text Box 41"/>
          <p:cNvSpPr txBox="1">
            <a:spLocks noChangeArrowheads="1"/>
          </p:cNvSpPr>
          <p:nvPr/>
        </p:nvSpPr>
        <p:spPr bwMode="auto">
          <a:xfrm>
            <a:off x="882000" y="3745812"/>
            <a:ext cx="64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nl-NL" sz="2800">
                <a:solidFill>
                  <a:schemeClr val="tx2"/>
                </a:solidFill>
                <a:latin typeface="Calibri" panose="020F0502020204030204" pitchFamily="34" charset="0"/>
              </a:rPr>
              <a:t>—</a:t>
            </a:r>
          </a:p>
        </p:txBody>
      </p:sp>
      <p:sp>
        <p:nvSpPr>
          <p:cNvPr id="2" name="Tekstvak 1"/>
          <p:cNvSpPr txBox="1"/>
          <p:nvPr/>
        </p:nvSpPr>
        <p:spPr>
          <a:xfrm>
            <a:off x="8892000" y="1770774"/>
            <a:ext cx="2988000" cy="830997"/>
          </a:xfrm>
          <a:prstGeom prst="rect">
            <a:avLst/>
          </a:prstGeom>
          <a:solidFill>
            <a:schemeClr val="accent2">
              <a:lumMod val="40000"/>
              <a:lumOff val="60000"/>
            </a:schemeClr>
          </a:solidFill>
          <a:ln>
            <a:solidFill>
              <a:srgbClr val="0070C0"/>
            </a:solidFill>
          </a:ln>
        </p:spPr>
        <p:txBody>
          <a:bodyPr wrap="square" rtlCol="0">
            <a:spAutoFit/>
          </a:bodyPr>
          <a:lstStyle/>
          <a:p>
            <a:r>
              <a:rPr lang="nl-NL" sz="2400">
                <a:solidFill>
                  <a:schemeClr val="tx1">
                    <a:lumMod val="75000"/>
                    <a:lumOff val="25000"/>
                  </a:schemeClr>
                </a:solidFill>
              </a:rPr>
              <a:t>Twee U te vervangen door één </a:t>
            </a:r>
            <a:r>
              <a:rPr lang="nl-NL" sz="2400">
                <a:solidFill>
                  <a:schemeClr val="tx1">
                    <a:lumMod val="75000"/>
                    <a:lumOff val="25000"/>
                  </a:schemeClr>
                </a:solidFill>
                <a:latin typeface="Calibri" panose="020F0502020204030204" pitchFamily="34" charset="0"/>
              </a:rPr>
              <a:t>—</a:t>
            </a:r>
          </a:p>
        </p:txBody>
      </p:sp>
      <p:sp>
        <p:nvSpPr>
          <p:cNvPr id="106" name="Tekstvak 105"/>
          <p:cNvSpPr txBox="1"/>
          <p:nvPr/>
        </p:nvSpPr>
        <p:spPr>
          <a:xfrm>
            <a:off x="8892000" y="3910532"/>
            <a:ext cx="2988000" cy="830997"/>
          </a:xfrm>
          <a:prstGeom prst="rect">
            <a:avLst/>
          </a:prstGeom>
          <a:solidFill>
            <a:schemeClr val="accent2">
              <a:lumMod val="40000"/>
              <a:lumOff val="60000"/>
            </a:schemeClr>
          </a:solidFill>
          <a:ln>
            <a:solidFill>
              <a:srgbClr val="0070C0"/>
            </a:solidFill>
          </a:ln>
        </p:spPr>
        <p:txBody>
          <a:bodyPr wrap="square" rtlCol="0">
            <a:spAutoFit/>
          </a:bodyPr>
          <a:lstStyle/>
          <a:p>
            <a:r>
              <a:rPr lang="nl-NL" sz="2400">
                <a:solidFill>
                  <a:schemeClr val="tx1">
                    <a:lumMod val="75000"/>
                    <a:lumOff val="25000"/>
                  </a:schemeClr>
                </a:solidFill>
              </a:rPr>
              <a:t>Twee U te vervangen door één </a:t>
            </a:r>
            <a:r>
              <a:rPr lang="nl-NL" sz="2400">
                <a:solidFill>
                  <a:schemeClr val="tx1">
                    <a:lumMod val="75000"/>
                    <a:lumOff val="25000"/>
                  </a:schemeClr>
                </a:solidFill>
                <a:latin typeface="Calibri" panose="020F0502020204030204" pitchFamily="34" charset="0"/>
              </a:rPr>
              <a:t>—</a:t>
            </a:r>
          </a:p>
        </p:txBody>
      </p:sp>
      <p:sp>
        <p:nvSpPr>
          <p:cNvPr id="107" name="Tekstvak 106"/>
          <p:cNvSpPr txBox="1"/>
          <p:nvPr/>
        </p:nvSpPr>
        <p:spPr>
          <a:xfrm>
            <a:off x="8892000" y="4884407"/>
            <a:ext cx="2988000" cy="1569660"/>
          </a:xfrm>
          <a:prstGeom prst="rect">
            <a:avLst/>
          </a:prstGeom>
          <a:solidFill>
            <a:schemeClr val="accent2">
              <a:lumMod val="40000"/>
              <a:lumOff val="60000"/>
            </a:schemeClr>
          </a:solidFill>
          <a:ln>
            <a:solidFill>
              <a:srgbClr val="0070C0"/>
            </a:solidFill>
          </a:ln>
        </p:spPr>
        <p:txBody>
          <a:bodyPr wrap="square" rtlCol="0">
            <a:spAutoFit/>
          </a:bodyPr>
          <a:lstStyle/>
          <a:p>
            <a:r>
              <a:rPr lang="nl-NL" sz="2400">
                <a:solidFill>
                  <a:schemeClr val="tx1">
                    <a:lumMod val="75000"/>
                    <a:lumOff val="25000"/>
                  </a:schemeClr>
                </a:solidFill>
              </a:rPr>
              <a:t>Twee U te vervangen door één </a:t>
            </a:r>
            <a:r>
              <a:rPr lang="nl-NL" sz="2400">
                <a:solidFill>
                  <a:schemeClr val="tx1">
                    <a:lumMod val="75000"/>
                    <a:lumOff val="25000"/>
                  </a:schemeClr>
                </a:solidFill>
                <a:latin typeface="Calibri" panose="020F0502020204030204" pitchFamily="34" charset="0"/>
              </a:rPr>
              <a:t>—, maar niet in de tweede halve hexameter!</a:t>
            </a:r>
          </a:p>
        </p:txBody>
      </p:sp>
    </p:spTree>
    <p:extLst>
      <p:ext uri="{BB962C8B-B14F-4D97-AF65-F5344CB8AC3E}">
        <p14:creationId xmlns:p14="http://schemas.microsoft.com/office/powerpoint/2010/main" val="339394767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100</a:t>
            </a:fld>
            <a:endParaRPr lang="nl-NL" b="1">
              <a:solidFill>
                <a:srgbClr val="0070C0"/>
              </a:solidFill>
            </a:endParaRPr>
          </a:p>
        </p:txBody>
      </p:sp>
      <p:sp>
        <p:nvSpPr>
          <p:cNvPr id="3" name="Rechthoek 2"/>
          <p:cNvSpPr/>
          <p:nvPr/>
        </p:nvSpPr>
        <p:spPr>
          <a:xfrm>
            <a:off x="180000" y="468000"/>
            <a:ext cx="11520000" cy="3418756"/>
          </a:xfrm>
          <a:prstGeom prst="rect">
            <a:avLst/>
          </a:prstGeom>
        </p:spPr>
        <p:txBody>
          <a:bodyPr wrap="square">
            <a:spAutoFit/>
          </a:bodyPr>
          <a:lstStyle/>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Quid</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tibi</a:t>
            </a:r>
            <a:r>
              <a:rPr lang="nl-NL" sz="2800">
                <a:ea typeface="Calibri" panose="020F0502020204030204" pitchFamily="34" charset="0"/>
                <a:cs typeface="Times New Roman" panose="02020603050405020304" pitchFamily="18" charset="0"/>
              </a:rPr>
              <a:t> de </a:t>
            </a:r>
            <a:r>
              <a:rPr lang="nl-NL" sz="2800" err="1">
                <a:ea typeface="Calibri" panose="020F0502020204030204" pitchFamily="34" charset="0"/>
                <a:cs typeface="Times New Roman" panose="02020603050405020304" pitchFamily="18" charset="0"/>
              </a:rPr>
              <a:t>turba</a:t>
            </a:r>
            <a:r>
              <a:rPr lang="nl-NL" sz="2800">
                <a:ea typeface="Calibri" panose="020F0502020204030204" pitchFamily="34" charset="0"/>
                <a:cs typeface="Times New Roman" panose="02020603050405020304" pitchFamily="18" charset="0"/>
              </a:rPr>
              <a:t> </a:t>
            </a:r>
            <a:r>
              <a:rPr lang="nl-NL" sz="2800" b="1" u="sng" err="1">
                <a:uFill>
                  <a:solidFill>
                    <a:srgbClr val="548DD4"/>
                  </a:solidFill>
                </a:uFill>
                <a:ea typeface="Calibri" panose="020F0502020204030204" pitchFamily="34" charset="0"/>
                <a:cs typeface="Times New Roman" panose="02020603050405020304" pitchFamily="18" charset="0"/>
              </a:rPr>
              <a:t>narrem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numeroque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virorum</a:t>
            </a:r>
            <a:r>
              <a:rPr lang="nl-NL" sz="2800">
                <a:ea typeface="Calibri" panose="020F0502020204030204" pitchFamily="34" charset="0"/>
                <a:cs typeface="Times New Roman" panose="02020603050405020304" pitchFamily="18" charset="0"/>
              </a:rPr>
              <a:t>? </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Vix</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populum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tellus</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sustinet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illa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suum</a:t>
            </a:r>
            <a:r>
              <a:rPr lang="nl-NL" sz="2800">
                <a:ea typeface="Calibri" panose="020F0502020204030204" pitchFamily="34" charset="0"/>
                <a:cs typeface="Times New Roman" panose="02020603050405020304" pitchFamily="18" charset="0"/>
              </a:rPr>
              <a:t>. </a:t>
            </a:r>
          </a:p>
          <a:p>
            <a:pPr>
              <a:lnSpc>
                <a:spcPct val="200000"/>
              </a:lnSpc>
            </a:pPr>
            <a:r>
              <a:rPr lang="nl-NL" sz="2800" b="1">
                <a:solidFill>
                  <a:srgbClr val="0070C0"/>
                </a:solidFill>
                <a:ea typeface="Calibri" panose="020F0502020204030204" pitchFamily="34" charset="0"/>
                <a:cs typeface="Times New Roman" panose="02020603050405020304" pitchFamily="18" charset="0"/>
              </a:rPr>
              <a:t>185</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Occurrent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denso</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tibi</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Troades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agmine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matres</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nec</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capient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Phrygias</a:t>
            </a:r>
            <a:r>
              <a:rPr lang="nl-NL" sz="2800">
                <a:ea typeface="Calibri" panose="020F0502020204030204" pitchFamily="34" charset="0"/>
                <a:cs typeface="Times New Roman" panose="02020603050405020304" pitchFamily="18" charset="0"/>
              </a:rPr>
              <a:t> atria </a:t>
            </a:r>
            <a:r>
              <a:rPr lang="nl-NL" sz="2800" err="1">
                <a:ea typeface="Calibri" panose="020F0502020204030204" pitchFamily="34" charset="0"/>
                <a:cs typeface="Times New Roman" panose="02020603050405020304" pitchFamily="18" charset="0"/>
              </a:rPr>
              <a:t>nostra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nurus</a:t>
            </a:r>
            <a:r>
              <a:rPr lang="nl-NL" sz="2800">
                <a:ea typeface="Calibri" panose="020F0502020204030204" pitchFamily="34" charset="0"/>
                <a:cs typeface="Times New Roman" panose="02020603050405020304" pitchFamily="18" charset="0"/>
              </a:rPr>
              <a:t>.</a:t>
            </a:r>
            <a:endParaRPr lang="nl-NL" sz="2800">
              <a:effectLst/>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9 f. Je zult in de weelde leven die bij je past (p.116)</a:t>
            </a:r>
          </a:p>
        </p:txBody>
      </p:sp>
      <p:sp>
        <p:nvSpPr>
          <p:cNvPr id="8" name="PIJL-OMLAAG 7">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66850586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101</a:t>
            </a:fld>
            <a:endParaRPr lang="nl-NL" b="1">
              <a:solidFill>
                <a:srgbClr val="0070C0"/>
              </a:solidFill>
            </a:endParaRPr>
          </a:p>
        </p:txBody>
      </p:sp>
      <p:sp>
        <p:nvSpPr>
          <p:cNvPr id="3" name="Rechthoek 2"/>
          <p:cNvSpPr/>
          <p:nvPr/>
        </p:nvSpPr>
        <p:spPr>
          <a:xfrm>
            <a:off x="180000" y="468000"/>
            <a:ext cx="11520000" cy="3418756"/>
          </a:xfrm>
          <a:prstGeom prst="rect">
            <a:avLst/>
          </a:prstGeom>
        </p:spPr>
        <p:txBody>
          <a:bodyPr wrap="square">
            <a:spAutoFit/>
          </a:bodyPr>
          <a:lstStyle/>
          <a:p>
            <a:pPr>
              <a:lnSpc>
                <a:spcPct val="200000"/>
              </a:lnSpc>
            </a:pPr>
            <a:r>
              <a:rPr lang="nl-NL" sz="2800">
                <a:ea typeface="Calibri" panose="020F0502020204030204" pitchFamily="34" charset="0"/>
                <a:cs typeface="Times New Roman" panose="02020603050405020304" pitchFamily="18" charset="0"/>
              </a:rPr>
              <a:t>	O </a:t>
            </a:r>
            <a:r>
              <a:rPr lang="nl-NL" sz="2800" err="1">
                <a:ea typeface="Calibri" panose="020F0502020204030204" pitchFamily="34" charset="0"/>
                <a:cs typeface="Times New Roman" panose="02020603050405020304" pitchFamily="18" charset="0"/>
              </a:rPr>
              <a:t>quotiens</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dices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Quam</a:t>
            </a:r>
            <a:r>
              <a:rPr lang="nl-NL" sz="2800">
                <a:ea typeface="Calibri" panose="020F0502020204030204" pitchFamily="34" charset="0"/>
                <a:cs typeface="Times New Roman" panose="02020603050405020304" pitchFamily="18" charset="0"/>
              </a:rPr>
              <a:t> pauper </a:t>
            </a:r>
            <a:r>
              <a:rPr lang="nl-NL" sz="2800" err="1">
                <a:ea typeface="Calibri" panose="020F0502020204030204" pitchFamily="34" charset="0"/>
                <a:cs typeface="Times New Roman" panose="02020603050405020304" pitchFamily="18" charset="0"/>
              </a:rPr>
              <a:t>Achaia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nostra</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est</a:t>
            </a:r>
            <a:r>
              <a:rPr lang="nl-NL" sz="2800" u="sng">
                <a:uFill>
                  <a:solidFill>
                    <a:srgbClr val="548DD4"/>
                  </a:solidFill>
                </a:uFill>
                <a:ea typeface="Calibri" panose="020F0502020204030204" pitchFamily="34" charset="0"/>
                <a:cs typeface="Times New Roman" panose="02020603050405020304" pitchFamily="18" charset="0"/>
              </a:rPr>
              <a:t>’</a:t>
            </a:r>
            <a:r>
              <a:rPr lang="nl-NL" sz="2800">
                <a:ea typeface="Calibri" panose="020F0502020204030204" pitchFamily="34" charset="0"/>
                <a:cs typeface="Times New Roman" panose="02020603050405020304" pitchFamily="18" charset="0"/>
              </a:rPr>
              <a:t>! </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Una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domus</a:t>
            </a:r>
            <a:r>
              <a:rPr lang="nl-NL" sz="2800">
                <a:ea typeface="Calibri" panose="020F0502020204030204" pitchFamily="34" charset="0"/>
                <a:cs typeface="Times New Roman" panose="02020603050405020304" pitchFamily="18" charset="0"/>
              </a:rPr>
              <a:t> </a:t>
            </a:r>
            <a:r>
              <a:rPr lang="nl-NL" sz="2800" b="1" i="1" err="1">
                <a:solidFill>
                  <a:srgbClr val="00B050"/>
                </a:solidFill>
                <a:ea typeface="Calibri" panose="020F0502020204030204" pitchFamily="34" charset="0"/>
                <a:cs typeface="Times New Roman" panose="02020603050405020304" pitchFamily="18" charset="0"/>
              </a:rPr>
              <a:t>quae</a:t>
            </a:r>
            <a:r>
              <a:rPr lang="nl-NL" sz="2800" err="1">
                <a:ea typeface="Calibri" panose="020F0502020204030204" pitchFamily="34" charset="0"/>
                <a:cs typeface="Times New Roman" panose="02020603050405020304" pitchFamily="18" charset="0"/>
              </a:rPr>
              <a:t>vis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urbis</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habebit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opes</a:t>
            </a:r>
            <a:r>
              <a:rPr lang="nl-NL" sz="2800">
                <a:ea typeface="Calibri" panose="020F0502020204030204" pitchFamily="34" charset="0"/>
                <a:cs typeface="Times New Roman" panose="02020603050405020304" pitchFamily="18" charset="0"/>
              </a:rPr>
              <a:t>. </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Nec</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mihi</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fas</a:t>
            </a:r>
            <a:r>
              <a:rPr lang="nl-NL" sz="2800">
                <a:ea typeface="Calibri" panose="020F0502020204030204" pitchFamily="34" charset="0"/>
                <a:cs typeface="Times New Roman" panose="02020603050405020304" pitchFamily="18" charset="0"/>
              </a:rPr>
              <a:t> </a:t>
            </a:r>
            <a:r>
              <a:rPr lang="nl-NL" sz="2800" b="1" u="sng" err="1">
                <a:uFill>
                  <a:solidFill>
                    <a:srgbClr val="548DD4"/>
                  </a:solidFill>
                </a:uFill>
                <a:ea typeface="Calibri" panose="020F0502020204030204" pitchFamily="34" charset="0"/>
                <a:cs typeface="Times New Roman" panose="02020603050405020304" pitchFamily="18" charset="0"/>
              </a:rPr>
              <a:t>fuerit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Sparten</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contemnere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vestram</a:t>
            </a:r>
            <a:r>
              <a:rPr lang="nl-NL" sz="2800">
                <a:ea typeface="Calibri" panose="020F0502020204030204" pitchFamily="34" charset="0"/>
                <a:cs typeface="Times New Roman" panose="02020603050405020304" pitchFamily="18" charset="0"/>
              </a:rPr>
              <a:t>:</a:t>
            </a:r>
          </a:p>
          <a:p>
            <a:pPr>
              <a:lnSpc>
                <a:spcPct val="200000"/>
              </a:lnSpc>
            </a:pPr>
            <a:r>
              <a:rPr lang="nl-NL" sz="2800" b="1">
                <a:solidFill>
                  <a:srgbClr val="0070C0"/>
                </a:solidFill>
                <a:ea typeface="Calibri" panose="020F0502020204030204" pitchFamily="34" charset="0"/>
                <a:cs typeface="Times New Roman" panose="02020603050405020304" pitchFamily="18" charset="0"/>
              </a:rPr>
              <a:t>190</a:t>
            </a:r>
            <a:r>
              <a:rPr lang="nl-NL" sz="2800">
                <a:ea typeface="Calibri" panose="020F0502020204030204" pitchFamily="34" charset="0"/>
                <a:cs typeface="Times New Roman" panose="02020603050405020304" pitchFamily="18" charset="0"/>
              </a:rPr>
              <a:t>	     in </a:t>
            </a:r>
            <a:r>
              <a:rPr lang="nl-NL" sz="2800" b="1" i="1">
                <a:solidFill>
                  <a:srgbClr val="00B050"/>
                </a:solidFill>
                <a:ea typeface="Calibri" panose="020F0502020204030204" pitchFamily="34" charset="0"/>
                <a:cs typeface="Times New Roman" panose="02020603050405020304" pitchFamily="18" charset="0"/>
              </a:rPr>
              <a:t>qua</a:t>
            </a:r>
            <a:r>
              <a:rPr lang="nl-NL" sz="2800">
                <a:ea typeface="Calibri" panose="020F0502020204030204" pitchFamily="34" charset="0"/>
                <a:cs typeface="Times New Roman" panose="02020603050405020304" pitchFamily="18" charset="0"/>
              </a:rPr>
              <a:t> tu </a:t>
            </a:r>
            <a:r>
              <a:rPr lang="nl-NL" sz="2800" u="dotted" err="1">
                <a:uFill>
                  <a:solidFill>
                    <a:srgbClr val="548DD4"/>
                  </a:solidFill>
                </a:uFill>
                <a:ea typeface="Calibri" panose="020F0502020204030204" pitchFamily="34" charset="0"/>
                <a:cs typeface="Times New Roman" panose="02020603050405020304" pitchFamily="18" charset="0"/>
              </a:rPr>
              <a:t>nata</a:t>
            </a:r>
            <a:r>
              <a:rPr lang="nl-NL" sz="2800">
                <a:ea typeface="Calibri" panose="020F0502020204030204" pitchFamily="34" charset="0"/>
                <a:cs typeface="Times New Roman" panose="02020603050405020304" pitchFamily="18" charset="0"/>
              </a:rPr>
              <a:t> </a:t>
            </a:r>
            <a:r>
              <a:rPr lang="nl-NL" sz="2800" u="sng">
                <a:uFill>
                  <a:solidFill>
                    <a:srgbClr val="548DD4"/>
                  </a:solidFill>
                </a:uFill>
                <a:ea typeface="Calibri" panose="020F0502020204030204" pitchFamily="34" charset="0"/>
                <a:cs typeface="Times New Roman" panose="02020603050405020304" pitchFamily="18" charset="0"/>
              </a:rPr>
              <a:t>es</a:t>
            </a:r>
            <a:r>
              <a:rPr lang="nl-NL" sz="2800">
                <a:ea typeface="Calibri" panose="020F0502020204030204" pitchFamily="34" charset="0"/>
                <a:cs typeface="Times New Roman" panose="02020603050405020304" pitchFamily="18" charset="0"/>
              </a:rPr>
              <a:t>, terra </a:t>
            </a:r>
            <a:r>
              <a:rPr lang="nl-NL" sz="2800" err="1">
                <a:ea typeface="Calibri" panose="020F0502020204030204" pitchFamily="34" charset="0"/>
                <a:cs typeface="Times New Roman" panose="02020603050405020304" pitchFamily="18" charset="0"/>
              </a:rPr>
              <a:t>beata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mihi</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est</a:t>
            </a:r>
            <a:r>
              <a:rPr lang="nl-NL" sz="2800" err="1">
                <a:ea typeface="Calibri" panose="020F0502020204030204" pitchFamily="34" charset="0"/>
                <a:cs typeface="Times New Roman" panose="02020603050405020304" pitchFamily="18" charset="0"/>
              </a:rPr>
              <a:t>.</a:t>
            </a:r>
            <a:endParaRPr lang="nl-NL" sz="2800">
              <a:effectLst/>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9 f. Je zult in de weelde leven die bij je past (p.116)</a:t>
            </a:r>
          </a:p>
        </p:txBody>
      </p:sp>
      <p:sp>
        <p:nvSpPr>
          <p:cNvPr id="8" name="PIJL-OMLAAG 7">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24219873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102</a:t>
            </a:fld>
            <a:endParaRPr lang="nl-NL" b="1">
              <a:solidFill>
                <a:srgbClr val="0070C0"/>
              </a:solidFill>
            </a:endParaRPr>
          </a:p>
        </p:txBody>
      </p:sp>
      <p:sp>
        <p:nvSpPr>
          <p:cNvPr id="3" name="Rechthoek 2"/>
          <p:cNvSpPr/>
          <p:nvPr/>
        </p:nvSpPr>
        <p:spPr>
          <a:xfrm>
            <a:off x="180000" y="468000"/>
            <a:ext cx="11520000" cy="5142305"/>
          </a:xfrm>
          <a:prstGeom prst="rect">
            <a:avLst/>
          </a:prstGeom>
        </p:spPr>
        <p:txBody>
          <a:bodyPr wrap="square">
            <a:spAutoFit/>
          </a:bodyPr>
          <a:lstStyle/>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Parca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sed</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est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Sparte</a:t>
            </a:r>
            <a:r>
              <a:rPr lang="nl-NL" sz="2800">
                <a:ea typeface="Calibri" panose="020F0502020204030204" pitchFamily="34" charset="0"/>
                <a:cs typeface="Times New Roman" panose="02020603050405020304" pitchFamily="18" charset="0"/>
              </a:rPr>
              <a:t>, tu </a:t>
            </a:r>
            <a:r>
              <a:rPr lang="nl-NL" sz="2800" err="1">
                <a:ea typeface="Calibri" panose="020F0502020204030204" pitchFamily="34" charset="0"/>
                <a:cs typeface="Times New Roman" panose="02020603050405020304" pitchFamily="18" charset="0"/>
              </a:rPr>
              <a:t>cultu</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divite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digna</a:t>
            </a:r>
            <a:r>
              <a:rPr lang="nl-NL" sz="2800">
                <a:ea typeface="Calibri" panose="020F0502020204030204" pitchFamily="34" charset="0"/>
                <a:cs typeface="Times New Roman" panose="02020603050405020304" pitchFamily="18" charset="0"/>
              </a:rPr>
              <a:t>; </a:t>
            </a:r>
          </a:p>
          <a:p>
            <a:pPr>
              <a:lnSpc>
                <a:spcPct val="200000"/>
              </a:lnSpc>
            </a:pPr>
            <a:r>
              <a:rPr lang="nl-NL" sz="2800">
                <a:ea typeface="Calibri" panose="020F0502020204030204" pitchFamily="34" charset="0"/>
                <a:cs typeface="Times New Roman" panose="02020603050405020304" pitchFamily="18" charset="0"/>
              </a:rPr>
              <a:t>	     ad </a:t>
            </a:r>
            <a:r>
              <a:rPr lang="nl-NL" sz="2800" err="1">
                <a:ea typeface="Calibri" panose="020F0502020204030204" pitchFamily="34" charset="0"/>
                <a:cs typeface="Times New Roman" panose="02020603050405020304" pitchFamily="18" charset="0"/>
              </a:rPr>
              <a:t>talem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formam</a:t>
            </a:r>
            <a:r>
              <a:rPr lang="nl-NL" sz="2800">
                <a:ea typeface="Calibri" panose="020F0502020204030204" pitchFamily="34" charset="0"/>
                <a:cs typeface="Times New Roman" panose="02020603050405020304" pitchFamily="18" charset="0"/>
              </a:rPr>
              <a:t> non </a:t>
            </a:r>
            <a:r>
              <a:rPr lang="nl-NL" sz="2800" u="sng">
                <a:uFill>
                  <a:solidFill>
                    <a:srgbClr val="548DD4"/>
                  </a:solidFill>
                </a:uFill>
                <a:ea typeface="Calibri" panose="020F0502020204030204" pitchFamily="34" charset="0"/>
                <a:cs typeface="Times New Roman" panose="02020603050405020304" pitchFamily="18" charset="0"/>
              </a:rPr>
              <a:t>facit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iste</a:t>
            </a:r>
            <a:r>
              <a:rPr lang="nl-NL" sz="2800">
                <a:ea typeface="Calibri" panose="020F0502020204030204" pitchFamily="34" charset="0"/>
                <a:cs typeface="Times New Roman" panose="02020603050405020304" pitchFamily="18" charset="0"/>
              </a:rPr>
              <a:t> locus. </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Hanc</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faciem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largis</a:t>
            </a:r>
            <a:r>
              <a:rPr lang="nl-NL" sz="2800">
                <a:ea typeface="Calibri" panose="020F0502020204030204" pitchFamily="34" charset="0"/>
                <a:cs typeface="Times New Roman" panose="02020603050405020304" pitchFamily="18" charset="0"/>
              </a:rPr>
              <a:t> sine fine </a:t>
            </a:r>
            <a:r>
              <a:rPr lang="nl-NL" sz="2800" err="1">
                <a:ea typeface="Calibri" panose="020F0502020204030204" pitchFamily="34" charset="0"/>
                <a:cs typeface="Times New Roman" panose="02020603050405020304" pitchFamily="18" charset="0"/>
              </a:rPr>
              <a:t>paratibus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uti</a:t>
            </a:r>
            <a:r>
              <a:rPr lang="nl-NL" sz="2800">
                <a:ea typeface="Calibri" panose="020F0502020204030204" pitchFamily="34" charset="0"/>
                <a:cs typeface="Times New Roman" panose="02020603050405020304" pitchFamily="18" charset="0"/>
              </a:rPr>
              <a:t> </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deliciisque</a:t>
            </a:r>
            <a:r>
              <a:rPr lang="nl-NL" sz="2800">
                <a:ea typeface="Calibri" panose="020F0502020204030204" pitchFamily="34" charset="0"/>
                <a:cs typeface="Times New Roman" panose="02020603050405020304" pitchFamily="18" charset="0"/>
              </a:rPr>
              <a:t> </a:t>
            </a:r>
            <a:r>
              <a:rPr lang="nl-NL" sz="2800" u="sng">
                <a:uFill>
                  <a:solidFill>
                    <a:srgbClr val="548DD4"/>
                  </a:solidFill>
                </a:uFill>
                <a:ea typeface="Calibri" panose="020F0502020204030204" pitchFamily="34" charset="0"/>
                <a:cs typeface="Times New Roman" panose="02020603050405020304" pitchFamily="18" charset="0"/>
              </a:rPr>
              <a:t>decet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luxuriare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novis</a:t>
            </a:r>
            <a:r>
              <a:rPr lang="nl-NL" sz="2800">
                <a:ea typeface="Calibri" panose="020F0502020204030204" pitchFamily="34" charset="0"/>
                <a:cs typeface="Times New Roman" panose="02020603050405020304" pitchFamily="18" charset="0"/>
              </a:rPr>
              <a:t>. </a:t>
            </a:r>
          </a:p>
          <a:p>
            <a:pPr>
              <a:lnSpc>
                <a:spcPct val="200000"/>
              </a:lnSpc>
            </a:pPr>
            <a:r>
              <a:rPr lang="nl-NL" sz="2800" b="1">
                <a:solidFill>
                  <a:srgbClr val="0070C0"/>
                </a:solidFill>
                <a:ea typeface="Calibri" panose="020F0502020204030204" pitchFamily="34" charset="0"/>
                <a:cs typeface="Times New Roman" panose="02020603050405020304" pitchFamily="18" charset="0"/>
              </a:rPr>
              <a:t>195</a:t>
            </a:r>
            <a:r>
              <a:rPr lang="nl-NL" sz="2800">
                <a:ea typeface="Calibri" panose="020F0502020204030204" pitchFamily="34" charset="0"/>
                <a:cs typeface="Times New Roman" panose="02020603050405020304" pitchFamily="18" charset="0"/>
              </a:rPr>
              <a:t>	</a:t>
            </a:r>
            <a:r>
              <a:rPr lang="nl-NL" sz="2800" b="1" i="1">
                <a:solidFill>
                  <a:srgbClr val="E36C0A"/>
                </a:solidFill>
                <a:ea typeface="Calibri" panose="020F0502020204030204" pitchFamily="34" charset="0"/>
                <a:cs typeface="Times New Roman" panose="02020603050405020304" pitchFamily="18" charset="0"/>
              </a:rPr>
              <a:t>Cum</a:t>
            </a:r>
            <a:r>
              <a:rPr lang="nl-NL" sz="2800">
                <a:ea typeface="Calibri" panose="020F0502020204030204" pitchFamily="34" charset="0"/>
                <a:cs typeface="Times New Roman" panose="02020603050405020304" pitchFamily="18" charset="0"/>
              </a:rPr>
              <a:t> </a:t>
            </a:r>
            <a:r>
              <a:rPr lang="nl-NL" sz="2800" b="1" u="sng" err="1">
                <a:uFill>
                  <a:solidFill>
                    <a:srgbClr val="548DD4"/>
                  </a:solidFill>
                </a:uFill>
                <a:ea typeface="Calibri" panose="020F0502020204030204" pitchFamily="34" charset="0"/>
                <a:cs typeface="Times New Roman" panose="02020603050405020304" pitchFamily="18" charset="0"/>
              </a:rPr>
              <a:t>videas</a:t>
            </a:r>
            <a:r>
              <a:rPr lang="nl-NL" sz="2800">
                <a:ea typeface="Calibri" panose="020F0502020204030204" pitchFamily="34" charset="0"/>
                <a:cs typeface="Times New Roman" panose="02020603050405020304" pitchFamily="18" charset="0"/>
              </a:rPr>
              <a:t> cultus </a:t>
            </a:r>
            <a:r>
              <a:rPr lang="nl-NL" sz="2800" err="1">
                <a:ea typeface="Calibri" panose="020F0502020204030204" pitchFamily="34" charset="0"/>
                <a:cs typeface="Times New Roman" panose="02020603050405020304" pitchFamily="18" charset="0"/>
              </a:rPr>
              <a:t>nostra</a:t>
            </a:r>
            <a:r>
              <a:rPr lang="nl-NL" sz="2800">
                <a:ea typeface="Calibri" panose="020F0502020204030204" pitchFamily="34" charset="0"/>
                <a:cs typeface="Times New Roman" panose="02020603050405020304" pitchFamily="18" charset="0"/>
              </a:rPr>
              <a:t> de </a:t>
            </a:r>
            <a:r>
              <a:rPr lang="nl-NL" sz="2800" err="1">
                <a:ea typeface="Calibri" panose="020F0502020204030204" pitchFamily="34" charset="0"/>
                <a:cs typeface="Times New Roman" panose="02020603050405020304" pitchFamily="18" charset="0"/>
              </a:rPr>
              <a:t>gente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virorum</a:t>
            </a:r>
            <a:r>
              <a:rPr lang="nl-NL" sz="2800">
                <a:ea typeface="Calibri" panose="020F0502020204030204" pitchFamily="34" charset="0"/>
                <a:cs typeface="Times New Roman" panose="02020603050405020304" pitchFamily="18" charset="0"/>
              </a:rPr>
              <a:t>, </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qualem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Dardanias</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credis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habere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nurus</a:t>
            </a:r>
            <a:r>
              <a:rPr lang="nl-NL" sz="2800">
                <a:ea typeface="Calibri" panose="020F0502020204030204" pitchFamily="34" charset="0"/>
                <a:cs typeface="Times New Roman" panose="02020603050405020304" pitchFamily="18" charset="0"/>
              </a:rPr>
              <a:t>?</a:t>
            </a:r>
            <a:endParaRPr lang="nl-NL" sz="2800">
              <a:effectLst/>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9 f. Je zult in de weelde leven die bij je past (p.116)</a:t>
            </a:r>
          </a:p>
        </p:txBody>
      </p:sp>
      <p:sp>
        <p:nvSpPr>
          <p:cNvPr id="8" name="PIJL-OMLAAG 7">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18297893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103</a:t>
            </a:fld>
            <a:endParaRPr lang="nl-NL" b="1">
              <a:solidFill>
                <a:srgbClr val="0070C0"/>
              </a:solidFill>
            </a:endParaRPr>
          </a:p>
        </p:txBody>
      </p:sp>
      <p:sp>
        <p:nvSpPr>
          <p:cNvPr id="3" name="Rechthoek 2"/>
          <p:cNvSpPr/>
          <p:nvPr/>
        </p:nvSpPr>
        <p:spPr>
          <a:xfrm>
            <a:off x="180000" y="468000"/>
            <a:ext cx="11520000" cy="5142305"/>
          </a:xfrm>
          <a:prstGeom prst="rect">
            <a:avLst/>
          </a:prstGeom>
        </p:spPr>
        <p:txBody>
          <a:bodyPr wrap="square">
            <a:spAutoFit/>
          </a:bodyPr>
          <a:lstStyle/>
          <a:p>
            <a:pPr>
              <a:lnSpc>
                <a:spcPct val="200000"/>
              </a:lnSpc>
            </a:pPr>
            <a:r>
              <a:rPr lang="nl-NL" sz="2800">
                <a:ea typeface="Calibri" panose="020F0502020204030204" pitchFamily="34" charset="0"/>
                <a:cs typeface="Times New Roman" panose="02020603050405020304" pitchFamily="18" charset="0"/>
              </a:rPr>
              <a:t>	</a:t>
            </a:r>
            <a:r>
              <a:rPr lang="nl-NL" sz="2800" u="sng">
                <a:uFill>
                  <a:solidFill>
                    <a:srgbClr val="548DD4"/>
                  </a:solidFill>
                </a:uFill>
                <a:ea typeface="Calibri" panose="020F0502020204030204" pitchFamily="34" charset="0"/>
                <a:cs typeface="Times New Roman" panose="02020603050405020304" pitchFamily="18" charset="0"/>
              </a:rPr>
              <a:t>Da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modo</a:t>
            </a:r>
            <a:r>
              <a:rPr lang="nl-NL" sz="2800">
                <a:ea typeface="Calibri" panose="020F0502020204030204" pitchFamily="34" charset="0"/>
                <a:cs typeface="Times New Roman" panose="02020603050405020304" pitchFamily="18" charset="0"/>
              </a:rPr>
              <a:t> te </a:t>
            </a:r>
            <a:r>
              <a:rPr lang="nl-NL" sz="2800" err="1">
                <a:ea typeface="Calibri" panose="020F0502020204030204" pitchFamily="34" charset="0"/>
                <a:cs typeface="Times New Roman" panose="02020603050405020304" pitchFamily="18" charset="0"/>
              </a:rPr>
              <a:t>facilem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nec</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dedignare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maritum</a:t>
            </a:r>
            <a:r>
              <a:rPr lang="nl-NL" sz="2800">
                <a:ea typeface="Calibri" panose="020F0502020204030204" pitchFamily="34" charset="0"/>
                <a:cs typeface="Times New Roman" panose="02020603050405020304" pitchFamily="18" charset="0"/>
              </a:rPr>
              <a:t>, </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rure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Therapnaeo</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nata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puella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Phrygem</a:t>
            </a:r>
            <a:r>
              <a:rPr lang="nl-NL" sz="2800">
                <a:ea typeface="Calibri" panose="020F0502020204030204" pitchFamily="34" charset="0"/>
                <a:cs typeface="Times New Roman" panose="02020603050405020304" pitchFamily="18" charset="0"/>
              </a:rPr>
              <a:t>. </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Phryx</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erat</a:t>
            </a:r>
            <a:r>
              <a:rPr lang="nl-NL" sz="2800">
                <a:ea typeface="Calibri" panose="020F0502020204030204" pitchFamily="34" charset="0"/>
                <a:cs typeface="Times New Roman" panose="02020603050405020304" pitchFamily="18" charset="0"/>
              </a:rPr>
              <a:t> et </a:t>
            </a:r>
            <a:r>
              <a:rPr lang="nl-NL" sz="2800" err="1">
                <a:ea typeface="Calibri" panose="020F0502020204030204" pitchFamily="34" charset="0"/>
                <a:cs typeface="Times New Roman" panose="02020603050405020304" pitchFamily="18" charset="0"/>
              </a:rPr>
              <a:t>nostro</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genitus</a:t>
            </a:r>
            <a:r>
              <a:rPr lang="nl-NL" sz="2800">
                <a:ea typeface="Calibri" panose="020F0502020204030204" pitchFamily="34" charset="0"/>
                <a:cs typeface="Times New Roman" panose="02020603050405020304" pitchFamily="18" charset="0"/>
              </a:rPr>
              <a:t> de sanguine, </a:t>
            </a:r>
            <a:r>
              <a:rPr lang="nl-NL" sz="2800" b="1" i="1" err="1">
                <a:solidFill>
                  <a:srgbClr val="00B050"/>
                </a:solidFill>
                <a:ea typeface="Calibri" panose="020F0502020204030204" pitchFamily="34" charset="0"/>
                <a:cs typeface="Times New Roman" panose="02020603050405020304" pitchFamily="18" charset="0"/>
              </a:rPr>
              <a:t>qui</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nunc</a:t>
            </a:r>
            <a:r>
              <a:rPr lang="nl-NL" sz="2800">
                <a:ea typeface="Calibri" panose="020F0502020204030204" pitchFamily="34" charset="0"/>
                <a:cs typeface="Times New Roman" panose="02020603050405020304" pitchFamily="18" charset="0"/>
              </a:rPr>
              <a:t> </a:t>
            </a:r>
          </a:p>
          <a:p>
            <a:pPr>
              <a:lnSpc>
                <a:spcPct val="200000"/>
              </a:lnSpc>
            </a:pPr>
            <a:r>
              <a:rPr lang="nl-NL" sz="2800" b="1">
                <a:solidFill>
                  <a:srgbClr val="0070C0"/>
                </a:solidFill>
                <a:ea typeface="Calibri" panose="020F0502020204030204" pitchFamily="34" charset="0"/>
                <a:cs typeface="Times New Roman" panose="02020603050405020304" pitchFamily="18" charset="0"/>
              </a:rPr>
              <a:t>200</a:t>
            </a:r>
            <a:r>
              <a:rPr lang="nl-NL" sz="2800">
                <a:ea typeface="Calibri" panose="020F0502020204030204" pitchFamily="34" charset="0"/>
                <a:cs typeface="Times New Roman" panose="02020603050405020304" pitchFamily="18" charset="0"/>
              </a:rPr>
              <a:t>	     cum dis </a:t>
            </a:r>
            <a:r>
              <a:rPr lang="nl-NL" sz="2800" err="1">
                <a:ea typeface="Calibri" panose="020F0502020204030204" pitchFamily="34" charset="0"/>
                <a:cs typeface="Times New Roman" panose="02020603050405020304" pitchFamily="18" charset="0"/>
              </a:rPr>
              <a:t>potando</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nectare</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miscet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aquas</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Phryx</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erat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Aurorae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coniunx</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tamen</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abstulit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illum</a:t>
            </a:r>
            <a:r>
              <a:rPr lang="nl-NL" sz="2800">
                <a:ea typeface="Calibri" panose="020F0502020204030204" pitchFamily="34" charset="0"/>
                <a:cs typeface="Times New Roman" panose="02020603050405020304" pitchFamily="18" charset="0"/>
              </a:rPr>
              <a:t> </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extremum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noctis</a:t>
            </a:r>
            <a:r>
              <a:rPr lang="nl-NL" sz="2800">
                <a:ea typeface="Calibri" panose="020F0502020204030204" pitchFamily="34" charset="0"/>
                <a:cs typeface="Times New Roman" panose="02020603050405020304" pitchFamily="18" charset="0"/>
              </a:rPr>
              <a:t> </a:t>
            </a:r>
            <a:r>
              <a:rPr lang="nl-NL" sz="2800" b="1" i="1" err="1">
                <a:solidFill>
                  <a:srgbClr val="00B050"/>
                </a:solidFill>
                <a:ea typeface="Calibri" panose="020F0502020204030204" pitchFamily="34" charset="0"/>
                <a:cs typeface="Times New Roman" panose="02020603050405020304" pitchFamily="18" charset="0"/>
              </a:rPr>
              <a:t>quae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dea</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finit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iter</a:t>
            </a:r>
            <a:r>
              <a:rPr lang="nl-NL" sz="2800">
                <a:ea typeface="Calibri" panose="020F0502020204030204" pitchFamily="34" charset="0"/>
                <a:cs typeface="Times New Roman" panose="02020603050405020304" pitchFamily="18" charset="0"/>
              </a:rPr>
              <a:t>;</a:t>
            </a:r>
            <a:endParaRPr lang="nl-NL" sz="2800">
              <a:effectLst/>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9 g. Vergelijk mijn voorvaderen eens met de schurken in de familie van </a:t>
            </a:r>
            <a:r>
              <a:rPr lang="nl-NL" sz="2400" err="1">
                <a:solidFill>
                  <a:schemeClr val="bg1"/>
                </a:solidFill>
              </a:rPr>
              <a:t>Menelaüs</a:t>
            </a:r>
            <a:r>
              <a:rPr lang="nl-NL" sz="2400">
                <a:solidFill>
                  <a:schemeClr val="bg1"/>
                </a:solidFill>
              </a:rPr>
              <a:t> (p.118)</a:t>
            </a:r>
          </a:p>
        </p:txBody>
      </p:sp>
      <p:sp>
        <p:nvSpPr>
          <p:cNvPr id="8" name="PIJL-OMLAAG 7">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88278797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104</a:t>
            </a:fld>
            <a:endParaRPr lang="nl-NL" b="1">
              <a:solidFill>
                <a:srgbClr val="0070C0"/>
              </a:solidFill>
            </a:endParaRPr>
          </a:p>
        </p:txBody>
      </p:sp>
      <p:sp>
        <p:nvSpPr>
          <p:cNvPr id="3" name="Rechthoek 2"/>
          <p:cNvSpPr/>
          <p:nvPr/>
        </p:nvSpPr>
        <p:spPr>
          <a:xfrm>
            <a:off x="180000" y="468000"/>
            <a:ext cx="11520000" cy="5142305"/>
          </a:xfrm>
          <a:prstGeom prst="rect">
            <a:avLst/>
          </a:prstGeom>
        </p:spPr>
        <p:txBody>
          <a:bodyPr wrap="square">
            <a:spAutoFit/>
          </a:bodyPr>
          <a:lstStyle/>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Phryx</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etiam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Anchises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volucrum</a:t>
            </a:r>
            <a:r>
              <a:rPr lang="nl-NL" sz="2800">
                <a:ea typeface="Calibri" panose="020F0502020204030204" pitchFamily="34" charset="0"/>
                <a:cs typeface="Times New Roman" panose="02020603050405020304" pitchFamily="18" charset="0"/>
              </a:rPr>
              <a:t> </a:t>
            </a:r>
            <a:r>
              <a:rPr lang="nl-NL" sz="2800" b="1" i="1" err="1">
                <a:solidFill>
                  <a:srgbClr val="00B050"/>
                </a:solidFill>
                <a:ea typeface="Calibri" panose="020F0502020204030204" pitchFamily="34" charset="0"/>
                <a:cs typeface="Times New Roman" panose="02020603050405020304" pitchFamily="18" charset="0"/>
              </a:rPr>
              <a:t>cui</a:t>
            </a:r>
            <a:r>
              <a:rPr lang="nl-NL" sz="2800">
                <a:ea typeface="Calibri" panose="020F0502020204030204" pitchFamily="34" charset="0"/>
                <a:cs typeface="Times New Roman" panose="02020603050405020304" pitchFamily="18" charset="0"/>
              </a:rPr>
              <a:t> mater </a:t>
            </a:r>
            <a:r>
              <a:rPr lang="nl-NL" sz="2800" err="1">
                <a:ea typeface="Calibri" panose="020F0502020204030204" pitchFamily="34" charset="0"/>
                <a:cs typeface="Times New Roman" panose="02020603050405020304" pitchFamily="18" charset="0"/>
              </a:rPr>
              <a:t>Amorum</a:t>
            </a:r>
            <a:r>
              <a:rPr lang="nl-NL" sz="2800">
                <a:ea typeface="Calibri" panose="020F0502020204030204" pitchFamily="34" charset="0"/>
                <a:cs typeface="Times New Roman" panose="02020603050405020304" pitchFamily="18" charset="0"/>
              </a:rPr>
              <a:t> </a:t>
            </a:r>
          </a:p>
          <a:p>
            <a:pPr>
              <a:lnSpc>
                <a:spcPct val="200000"/>
              </a:lnSpc>
            </a:pP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gaudet</a:t>
            </a:r>
            <a:r>
              <a:rPr lang="nl-NL" sz="2800">
                <a:ea typeface="Calibri" panose="020F0502020204030204" pitchFamily="34" charset="0"/>
                <a:cs typeface="Times New Roman" panose="02020603050405020304" pitchFamily="18" charset="0"/>
              </a:rPr>
              <a:t> in </a:t>
            </a:r>
            <a:r>
              <a:rPr lang="nl-NL" sz="2800" err="1">
                <a:ea typeface="Calibri" panose="020F0502020204030204" pitchFamily="34" charset="0"/>
                <a:cs typeface="Times New Roman" panose="02020603050405020304" pitchFamily="18" charset="0"/>
              </a:rPr>
              <a:t>Idaeis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concubuisse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iugis</a:t>
            </a:r>
            <a:r>
              <a:rPr lang="nl-NL" sz="2800">
                <a:ea typeface="Calibri" panose="020F0502020204030204" pitchFamily="34" charset="0"/>
                <a:cs typeface="Times New Roman" panose="02020603050405020304" pitchFamily="18" charset="0"/>
              </a:rPr>
              <a:t>. </a:t>
            </a:r>
          </a:p>
          <a:p>
            <a:pPr>
              <a:lnSpc>
                <a:spcPct val="200000"/>
              </a:lnSpc>
            </a:pPr>
            <a:r>
              <a:rPr lang="nl-NL" sz="2800" b="1">
                <a:solidFill>
                  <a:srgbClr val="0070C0"/>
                </a:solidFill>
                <a:ea typeface="Calibri" panose="020F0502020204030204" pitchFamily="34" charset="0"/>
                <a:cs typeface="Times New Roman" panose="02020603050405020304" pitchFamily="18" charset="0"/>
              </a:rPr>
              <a:t>205</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Nec</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puto</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collatis</a:t>
            </a:r>
            <a:r>
              <a:rPr lang="nl-NL" sz="2800">
                <a:ea typeface="Calibri" panose="020F0502020204030204" pitchFamily="34" charset="0"/>
                <a:cs typeface="Times New Roman" panose="02020603050405020304" pitchFamily="18" charset="0"/>
              </a:rPr>
              <a:t> forma </a:t>
            </a:r>
            <a:r>
              <a:rPr lang="nl-NL" sz="2800" err="1">
                <a:ea typeface="Calibri" panose="020F0502020204030204" pitchFamily="34" charset="0"/>
                <a:cs typeface="Times New Roman" panose="02020603050405020304" pitchFamily="18" charset="0"/>
              </a:rPr>
              <a:t>Menelaus</a:t>
            </a:r>
            <a:r>
              <a:rPr lang="nl-NL" sz="2800">
                <a:ea typeface="Calibri" panose="020F0502020204030204" pitchFamily="34" charset="0"/>
                <a:cs typeface="Times New Roman" panose="02020603050405020304" pitchFamily="18" charset="0"/>
              </a:rPr>
              <a:t> et </a:t>
            </a:r>
            <a:r>
              <a:rPr lang="nl-NL" sz="2800" err="1">
                <a:ea typeface="Calibri" panose="020F0502020204030204" pitchFamily="34" charset="0"/>
                <a:cs typeface="Times New Roman" panose="02020603050405020304" pitchFamily="18" charset="0"/>
              </a:rPr>
              <a:t>armis</a:t>
            </a:r>
            <a:r>
              <a:rPr lang="nl-NL" sz="2800">
                <a:ea typeface="Calibri" panose="020F0502020204030204" pitchFamily="34" charset="0"/>
                <a:cs typeface="Times New Roman" panose="02020603050405020304" pitchFamily="18" charset="0"/>
              </a:rPr>
              <a:t> </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iudice</a:t>
            </a:r>
            <a:r>
              <a:rPr lang="nl-NL" sz="2800">
                <a:ea typeface="Calibri" panose="020F0502020204030204" pitchFamily="34" charset="0"/>
                <a:cs typeface="Times New Roman" panose="02020603050405020304" pitchFamily="18" charset="0"/>
              </a:rPr>
              <a:t> te </a:t>
            </a:r>
            <a:r>
              <a:rPr lang="nl-NL" sz="2800" err="1">
                <a:ea typeface="Calibri" panose="020F0502020204030204" pitchFamily="34" charset="0"/>
                <a:cs typeface="Times New Roman" panose="02020603050405020304" pitchFamily="18" charset="0"/>
              </a:rPr>
              <a:t>nobis</a:t>
            </a:r>
            <a:r>
              <a:rPr lang="nl-NL" sz="2800">
                <a:ea typeface="Calibri" panose="020F0502020204030204" pitchFamily="34" charset="0"/>
                <a:cs typeface="Times New Roman" panose="02020603050405020304" pitchFamily="18" charset="0"/>
              </a:rPr>
              <a:t> </a:t>
            </a:r>
            <a:r>
              <a:rPr lang="nl-NL" sz="2800" u="dotted" err="1">
                <a:uFill>
                  <a:solidFill>
                    <a:srgbClr val="548DD4"/>
                  </a:solidFill>
                </a:uFill>
                <a:ea typeface="Calibri" panose="020F0502020204030204" pitchFamily="34" charset="0"/>
                <a:cs typeface="Times New Roman" panose="02020603050405020304" pitchFamily="18" charset="0"/>
              </a:rPr>
              <a:t>anteferendus</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erit</a:t>
            </a:r>
            <a:r>
              <a:rPr lang="nl-NL" sz="2800">
                <a:ea typeface="Calibri" panose="020F0502020204030204" pitchFamily="34" charset="0"/>
                <a:cs typeface="Times New Roman" panose="02020603050405020304" pitchFamily="18" charset="0"/>
              </a:rPr>
              <a:t>. </a:t>
            </a:r>
          </a:p>
          <a:p>
            <a:pPr>
              <a:lnSpc>
                <a:spcPct val="200000"/>
              </a:lnSpc>
            </a:pPr>
            <a:r>
              <a:rPr lang="nl-NL" sz="2800">
                <a:ea typeface="Calibri" panose="020F0502020204030204" pitchFamily="34" charset="0"/>
                <a:cs typeface="Times New Roman" panose="02020603050405020304" pitchFamily="18" charset="0"/>
              </a:rPr>
              <a:t>	Non </a:t>
            </a:r>
            <a:r>
              <a:rPr lang="nl-NL" sz="2800" u="sng" err="1">
                <a:uFill>
                  <a:solidFill>
                    <a:srgbClr val="548DD4"/>
                  </a:solidFill>
                </a:uFill>
                <a:ea typeface="Calibri" panose="020F0502020204030204" pitchFamily="34" charset="0"/>
                <a:cs typeface="Times New Roman" panose="02020603050405020304" pitchFamily="18" charset="0"/>
              </a:rPr>
              <a:t>dabimus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certe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socerum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tibi</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clara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fugantem</a:t>
            </a:r>
            <a:r>
              <a:rPr lang="nl-NL" sz="2800">
                <a:ea typeface="Calibri" panose="020F0502020204030204" pitchFamily="34" charset="0"/>
                <a:cs typeface="Times New Roman" panose="02020603050405020304" pitchFamily="18" charset="0"/>
              </a:rPr>
              <a:t> </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lumina</a:t>
            </a:r>
            <a:r>
              <a:rPr lang="nl-NL" sz="2800">
                <a:ea typeface="Calibri" panose="020F0502020204030204" pitchFamily="34" charset="0"/>
                <a:cs typeface="Times New Roman" panose="02020603050405020304" pitchFamily="18" charset="0"/>
              </a:rPr>
              <a:t>, </a:t>
            </a:r>
            <a:r>
              <a:rPr lang="nl-NL" sz="2800" b="1" i="1" err="1">
                <a:solidFill>
                  <a:srgbClr val="00B050"/>
                </a:solidFill>
                <a:ea typeface="Calibri" panose="020F0502020204030204" pitchFamily="34" charset="0"/>
                <a:cs typeface="Times New Roman" panose="02020603050405020304" pitchFamily="18" charset="0"/>
              </a:rPr>
              <a:t>qui</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trepidos</a:t>
            </a:r>
            <a:r>
              <a:rPr lang="nl-NL" sz="2800">
                <a:ea typeface="Calibri" panose="020F0502020204030204" pitchFamily="34" charset="0"/>
                <a:cs typeface="Times New Roman" panose="02020603050405020304" pitchFamily="18" charset="0"/>
              </a:rPr>
              <a:t> a </a:t>
            </a:r>
            <a:r>
              <a:rPr lang="nl-NL" sz="2800" err="1">
                <a:ea typeface="Calibri" panose="020F0502020204030204" pitchFamily="34" charset="0"/>
                <a:cs typeface="Times New Roman" panose="02020603050405020304" pitchFamily="18" charset="0"/>
              </a:rPr>
              <a:t>dape</a:t>
            </a:r>
            <a:r>
              <a:rPr lang="nl-NL" sz="2800">
                <a:ea typeface="Calibri" panose="020F0502020204030204" pitchFamily="34" charset="0"/>
                <a:cs typeface="Times New Roman" panose="02020603050405020304" pitchFamily="18" charset="0"/>
              </a:rPr>
              <a:t> </a:t>
            </a:r>
            <a:r>
              <a:rPr lang="nl-NL" sz="2800" b="1" u="sng" err="1">
                <a:uFill>
                  <a:solidFill>
                    <a:srgbClr val="548DD4"/>
                  </a:solidFill>
                </a:uFill>
                <a:ea typeface="Calibri" panose="020F0502020204030204" pitchFamily="34" charset="0"/>
                <a:cs typeface="Times New Roman" panose="02020603050405020304" pitchFamily="18" charset="0"/>
              </a:rPr>
              <a:t>vertat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equos</a:t>
            </a:r>
            <a:r>
              <a:rPr lang="nl-NL" sz="2800">
                <a:ea typeface="Calibri" panose="020F0502020204030204" pitchFamily="34" charset="0"/>
                <a:cs typeface="Times New Roman" panose="02020603050405020304" pitchFamily="18" charset="0"/>
              </a:rPr>
              <a:t>;</a:t>
            </a:r>
            <a:endParaRPr lang="nl-NL" sz="2800">
              <a:effectLst/>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9 g. Vergelijk mijn voorvaderen eens met de schurken in de familie van </a:t>
            </a:r>
            <a:r>
              <a:rPr lang="nl-NL" sz="2400" err="1">
                <a:solidFill>
                  <a:schemeClr val="bg1"/>
                </a:solidFill>
              </a:rPr>
              <a:t>Menelaüs</a:t>
            </a:r>
            <a:r>
              <a:rPr lang="nl-NL" sz="2400">
                <a:solidFill>
                  <a:schemeClr val="bg1"/>
                </a:solidFill>
              </a:rPr>
              <a:t> (p.118)</a:t>
            </a:r>
          </a:p>
        </p:txBody>
      </p:sp>
      <p:sp>
        <p:nvSpPr>
          <p:cNvPr id="8" name="PIJL-OMLAAG 7">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28721462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105</a:t>
            </a:fld>
            <a:endParaRPr lang="nl-NL" b="1">
              <a:solidFill>
                <a:srgbClr val="0070C0"/>
              </a:solidFill>
            </a:endParaRPr>
          </a:p>
        </p:txBody>
      </p:sp>
      <p:sp>
        <p:nvSpPr>
          <p:cNvPr id="3" name="Rechthoek 2"/>
          <p:cNvSpPr/>
          <p:nvPr/>
        </p:nvSpPr>
        <p:spPr>
          <a:xfrm>
            <a:off x="180000" y="468000"/>
            <a:ext cx="11520000" cy="5262979"/>
          </a:xfrm>
          <a:prstGeom prst="rect">
            <a:avLst/>
          </a:prstGeom>
        </p:spPr>
        <p:txBody>
          <a:bodyPr wrap="square">
            <a:spAutoFit/>
          </a:bodyPr>
          <a:lstStyle/>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nec</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Priamo</a:t>
            </a:r>
            <a:r>
              <a:rPr lang="nl-NL" sz="2800">
                <a:ea typeface="Calibri" panose="020F0502020204030204" pitchFamily="34" charset="0"/>
                <a:cs typeface="Times New Roman" panose="02020603050405020304" pitchFamily="18" charset="0"/>
              </a:rPr>
              <a:t> pater </a:t>
            </a:r>
            <a:r>
              <a:rPr lang="nl-NL" sz="2800" u="sng" err="1">
                <a:uFill>
                  <a:solidFill>
                    <a:srgbClr val="548DD4"/>
                  </a:solidFill>
                </a:uFill>
                <a:ea typeface="Calibri" panose="020F0502020204030204" pitchFamily="34" charset="0"/>
                <a:cs typeface="Times New Roman" panose="02020603050405020304" pitchFamily="18" charset="0"/>
              </a:rPr>
              <a:t>est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soceri</a:t>
            </a:r>
            <a:r>
              <a:rPr lang="nl-NL" sz="2800">
                <a:ea typeface="Calibri" panose="020F0502020204030204" pitchFamily="34" charset="0"/>
                <a:cs typeface="Times New Roman" panose="02020603050405020304" pitchFamily="18" charset="0"/>
              </a:rPr>
              <a:t> de </a:t>
            </a:r>
            <a:r>
              <a:rPr lang="nl-NL" sz="2800" err="1">
                <a:ea typeface="Calibri" panose="020F0502020204030204" pitchFamily="34" charset="0"/>
                <a:cs typeface="Times New Roman" panose="02020603050405020304" pitchFamily="18" charset="0"/>
              </a:rPr>
              <a:t>caede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cruentus</a:t>
            </a:r>
            <a:r>
              <a:rPr lang="nl-NL" sz="2800">
                <a:ea typeface="Calibri" panose="020F0502020204030204" pitchFamily="34" charset="0"/>
                <a:cs typeface="Times New Roman" panose="02020603050405020304" pitchFamily="18" charset="0"/>
              </a:rPr>
              <a:t> </a:t>
            </a:r>
          </a:p>
          <a:p>
            <a:pPr>
              <a:lnSpc>
                <a:spcPct val="200000"/>
              </a:lnSpc>
            </a:pPr>
            <a:r>
              <a:rPr lang="nl-NL" sz="2800" b="1">
                <a:solidFill>
                  <a:srgbClr val="0070C0"/>
                </a:solidFill>
                <a:ea typeface="Calibri" panose="020F0502020204030204" pitchFamily="34" charset="0"/>
                <a:cs typeface="Times New Roman" panose="02020603050405020304" pitchFamily="18" charset="0"/>
              </a:rPr>
              <a:t>210</a:t>
            </a:r>
            <a:r>
              <a:rPr lang="nl-NL" sz="2800">
                <a:ea typeface="Calibri" panose="020F0502020204030204" pitchFamily="34" charset="0"/>
                <a:cs typeface="Times New Roman" panose="02020603050405020304" pitchFamily="18" charset="0"/>
              </a:rPr>
              <a:t>	     et </a:t>
            </a:r>
            <a:r>
              <a:rPr lang="nl-NL" sz="2800" b="1" i="1" err="1">
                <a:solidFill>
                  <a:srgbClr val="00B050"/>
                </a:solidFill>
                <a:ea typeface="Calibri" panose="020F0502020204030204" pitchFamily="34" charset="0"/>
                <a:cs typeface="Times New Roman" panose="02020603050405020304" pitchFamily="18" charset="0"/>
              </a:rPr>
              <a:t>qui</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Myrtoas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crimine</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signat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aquas</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nec</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proavo</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Stygia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nostro</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captantur</a:t>
            </a:r>
            <a:r>
              <a:rPr lang="nl-NL" sz="2800">
                <a:ea typeface="Calibri" panose="020F0502020204030204" pitchFamily="34" charset="0"/>
                <a:cs typeface="Times New Roman" panose="02020603050405020304" pitchFamily="18" charset="0"/>
              </a:rPr>
              <a:t> in </a:t>
            </a:r>
            <a:r>
              <a:rPr lang="nl-NL" sz="2800" err="1">
                <a:ea typeface="Calibri" panose="020F0502020204030204" pitchFamily="34" charset="0"/>
                <a:cs typeface="Times New Roman" panose="02020603050405020304" pitchFamily="18" charset="0"/>
              </a:rPr>
              <a:t>unda</a:t>
            </a:r>
            <a:r>
              <a:rPr lang="nl-NL" sz="2800">
                <a:ea typeface="Calibri" panose="020F0502020204030204" pitchFamily="34" charset="0"/>
                <a:cs typeface="Times New Roman" panose="02020603050405020304" pitchFamily="18" charset="0"/>
              </a:rPr>
              <a:t> </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poma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nec</a:t>
            </a:r>
            <a:r>
              <a:rPr lang="nl-NL" sz="2800">
                <a:ea typeface="Calibri" panose="020F0502020204030204" pitchFamily="34" charset="0"/>
                <a:cs typeface="Times New Roman" panose="02020603050405020304" pitchFamily="18" charset="0"/>
              </a:rPr>
              <a:t> in </a:t>
            </a:r>
            <a:r>
              <a:rPr lang="nl-NL" sz="2800" err="1">
                <a:ea typeface="Calibri" panose="020F0502020204030204" pitchFamily="34" charset="0"/>
                <a:cs typeface="Times New Roman" panose="02020603050405020304" pitchFamily="18" charset="0"/>
              </a:rPr>
              <a:t>mediis</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quaeritur</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umor</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aquis</a:t>
            </a:r>
            <a:r>
              <a:rPr lang="nl-NL" sz="2800">
                <a:ea typeface="Calibri" panose="020F0502020204030204" pitchFamily="34" charset="0"/>
                <a:cs typeface="Times New Roman" panose="02020603050405020304" pitchFamily="18" charset="0"/>
              </a:rPr>
              <a:t>. </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Quid</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tamen</a:t>
            </a:r>
            <a:r>
              <a:rPr lang="nl-NL" sz="2800">
                <a:ea typeface="Calibri" panose="020F0502020204030204" pitchFamily="34" charset="0"/>
                <a:cs typeface="Times New Roman" panose="02020603050405020304" pitchFamily="18" charset="0"/>
              </a:rPr>
              <a:t> hoc </a:t>
            </a:r>
            <a:r>
              <a:rPr lang="nl-NL" sz="2800" u="sng" err="1">
                <a:uFill>
                  <a:solidFill>
                    <a:srgbClr val="548DD4"/>
                  </a:solidFill>
                </a:uFill>
                <a:ea typeface="Calibri" panose="020F0502020204030204" pitchFamily="34" charset="0"/>
                <a:cs typeface="Times New Roman" panose="02020603050405020304" pitchFamily="18" charset="0"/>
              </a:rPr>
              <a:t>refert</a:t>
            </a:r>
            <a:r>
              <a:rPr lang="nl-NL" sz="2800">
                <a:ea typeface="Calibri" panose="020F0502020204030204" pitchFamily="34" charset="0"/>
                <a:cs typeface="Times New Roman" panose="02020603050405020304" pitchFamily="18" charset="0"/>
              </a:rPr>
              <a:t>, </a:t>
            </a:r>
            <a:r>
              <a:rPr lang="nl-NL" sz="2800" b="1" i="1">
                <a:solidFill>
                  <a:srgbClr val="E36C0A"/>
                </a:solidFill>
                <a:ea typeface="Calibri" panose="020F0502020204030204" pitchFamily="34" charset="0"/>
                <a:cs typeface="Times New Roman" panose="02020603050405020304" pitchFamily="18" charset="0"/>
              </a:rPr>
              <a:t>si</a:t>
            </a:r>
            <a:r>
              <a:rPr lang="nl-NL" sz="2800">
                <a:ea typeface="Calibri" panose="020F0502020204030204" pitchFamily="34" charset="0"/>
                <a:cs typeface="Times New Roman" panose="02020603050405020304" pitchFamily="18" charset="0"/>
              </a:rPr>
              <a:t> te </a:t>
            </a:r>
            <a:r>
              <a:rPr lang="nl-NL" sz="2800" u="sng" err="1">
                <a:uFill>
                  <a:solidFill>
                    <a:srgbClr val="548DD4"/>
                  </a:solidFill>
                </a:uFill>
                <a:ea typeface="Calibri" panose="020F0502020204030204" pitchFamily="34" charset="0"/>
                <a:cs typeface="Times New Roman" panose="02020603050405020304" pitchFamily="18" charset="0"/>
              </a:rPr>
              <a:t>tenet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ortus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ab</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illis</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Cogitur</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huic</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domui</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Iuppiter</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esse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socer</a:t>
            </a:r>
            <a:r>
              <a:rPr lang="nl-NL" sz="2800">
                <a:ea typeface="Calibri" panose="020F0502020204030204" pitchFamily="34" charset="0"/>
                <a:cs typeface="Times New Roman" panose="02020603050405020304" pitchFamily="18" charset="0"/>
              </a:rPr>
              <a:t>.]</a:t>
            </a:r>
            <a:endParaRPr lang="nl-NL" sz="2800">
              <a:effectLst/>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9 g. Vergelijk mijn voorvaderen eens met de schurken in de familie van </a:t>
            </a:r>
            <a:r>
              <a:rPr lang="nl-NL" sz="2400" err="1">
                <a:solidFill>
                  <a:schemeClr val="bg1"/>
                </a:solidFill>
              </a:rPr>
              <a:t>Menelaüs</a:t>
            </a:r>
            <a:r>
              <a:rPr lang="nl-NL" sz="2400">
                <a:solidFill>
                  <a:schemeClr val="bg1"/>
                </a:solidFill>
              </a:rPr>
              <a:t> (p.118)</a:t>
            </a:r>
          </a:p>
        </p:txBody>
      </p:sp>
      <p:sp>
        <p:nvSpPr>
          <p:cNvPr id="8" name="PIJL-OMLAAG 7">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83069525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106</a:t>
            </a:fld>
            <a:endParaRPr lang="nl-NL" b="1">
              <a:solidFill>
                <a:srgbClr val="0070C0"/>
              </a:solidFill>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9 g. Vergelijk mijn voorvaderen eens met de schurken in de familie van </a:t>
            </a:r>
            <a:r>
              <a:rPr lang="nl-NL" sz="2400" err="1">
                <a:solidFill>
                  <a:schemeClr val="bg1"/>
                </a:solidFill>
              </a:rPr>
              <a:t>Menelaüs</a:t>
            </a:r>
            <a:r>
              <a:rPr lang="nl-NL" sz="2400">
                <a:solidFill>
                  <a:schemeClr val="bg1"/>
                </a:solidFill>
              </a:rPr>
              <a:t> (p.118)</a:t>
            </a:r>
          </a:p>
        </p:txBody>
      </p:sp>
      <p:pic>
        <p:nvPicPr>
          <p:cNvPr id="4" name="Afbeelding 3">
            <a:extLst>
              <a:ext uri="{FF2B5EF4-FFF2-40B4-BE49-F238E27FC236}">
                <a16:creationId xmlns:a16="http://schemas.microsoft.com/office/drawing/2014/main" id="{2A97F72B-FBB4-476E-92D5-B8AC649E10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61665"/>
            <a:ext cx="12204599" cy="3977170"/>
          </a:xfrm>
          <a:prstGeom prst="rect">
            <a:avLst/>
          </a:prstGeom>
        </p:spPr>
      </p:pic>
      <p:sp>
        <p:nvSpPr>
          <p:cNvPr id="9" name="Tekstvak 8">
            <a:extLst>
              <a:ext uri="{FF2B5EF4-FFF2-40B4-BE49-F238E27FC236}">
                <a16:creationId xmlns:a16="http://schemas.microsoft.com/office/drawing/2014/main" id="{7AA6D0C6-90A6-4CAB-8067-35513892624B}"/>
              </a:ext>
            </a:extLst>
          </p:cNvPr>
          <p:cNvSpPr txBox="1"/>
          <p:nvPr/>
        </p:nvSpPr>
        <p:spPr>
          <a:xfrm>
            <a:off x="1" y="4531168"/>
            <a:ext cx="1189608" cy="369332"/>
          </a:xfrm>
          <a:prstGeom prst="rect">
            <a:avLst/>
          </a:prstGeom>
          <a:noFill/>
        </p:spPr>
        <p:txBody>
          <a:bodyPr wrap="square" rtlCol="0">
            <a:spAutoFit/>
          </a:bodyPr>
          <a:lstStyle/>
          <a:p>
            <a:r>
              <a:rPr lang="nl-NL" dirty="0"/>
              <a:t>Wikipedia</a:t>
            </a:r>
          </a:p>
        </p:txBody>
      </p:sp>
    </p:spTree>
    <p:extLst>
      <p:ext uri="{BB962C8B-B14F-4D97-AF65-F5344CB8AC3E}">
        <p14:creationId xmlns:p14="http://schemas.microsoft.com/office/powerpoint/2010/main" val="90025908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107</a:t>
            </a:fld>
            <a:endParaRPr lang="nl-NL" b="1">
              <a:solidFill>
                <a:srgbClr val="0070C0"/>
              </a:solidFill>
            </a:endParaRPr>
          </a:p>
        </p:txBody>
      </p:sp>
      <p:sp>
        <p:nvSpPr>
          <p:cNvPr id="3" name="Rechthoek 2"/>
          <p:cNvSpPr/>
          <p:nvPr/>
        </p:nvSpPr>
        <p:spPr>
          <a:xfrm>
            <a:off x="180000" y="468000"/>
            <a:ext cx="11520000" cy="3418756"/>
          </a:xfrm>
          <a:prstGeom prst="rect">
            <a:avLst/>
          </a:prstGeom>
        </p:spPr>
        <p:txBody>
          <a:bodyPr wrap="square">
            <a:spAutoFit/>
          </a:bodyPr>
          <a:lstStyle/>
          <a:p>
            <a:pPr>
              <a:lnSpc>
                <a:spcPct val="200000"/>
              </a:lnSpc>
            </a:pPr>
            <a:r>
              <a:rPr lang="nl-NL" sz="2800" b="1">
                <a:solidFill>
                  <a:srgbClr val="0070C0"/>
                </a:solidFill>
                <a:ea typeface="Calibri" panose="020F0502020204030204" pitchFamily="34" charset="0"/>
                <a:cs typeface="Times New Roman" panose="02020603050405020304" pitchFamily="18" charset="0"/>
              </a:rPr>
              <a:t>215</a:t>
            </a:r>
            <a:r>
              <a:rPr lang="nl-NL" sz="2800">
                <a:ea typeface="Calibri" panose="020F0502020204030204" pitchFamily="34" charset="0"/>
                <a:cs typeface="Times New Roman" panose="02020603050405020304" pitchFamily="18" charset="0"/>
              </a:rPr>
              <a:t>	</a:t>
            </a:r>
            <a:r>
              <a:rPr lang="nl-NL" sz="2800" spc="300">
                <a:ea typeface="Calibri" panose="020F0502020204030204" pitchFamily="34" charset="0"/>
                <a:cs typeface="Times New Roman" panose="02020603050405020304" pitchFamily="18" charset="0"/>
              </a:rPr>
              <a:t>Heu </a:t>
            </a:r>
            <a:r>
              <a:rPr lang="nl-NL" sz="2800" spc="300" err="1">
                <a:ea typeface="Calibri" panose="020F0502020204030204" pitchFamily="34" charset="0"/>
                <a:cs typeface="Times New Roman" panose="02020603050405020304" pitchFamily="18" charset="0"/>
              </a:rPr>
              <a:t>facinus</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Totis</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indignus</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noctibus</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ille</a:t>
            </a:r>
            <a:r>
              <a:rPr lang="nl-NL" sz="2800" spc="300">
                <a:ea typeface="Calibri" panose="020F0502020204030204" pitchFamily="34" charset="0"/>
                <a:cs typeface="Times New Roman" panose="02020603050405020304" pitchFamily="18" charset="0"/>
              </a:rPr>
              <a:t> </a:t>
            </a:r>
          </a:p>
          <a:p>
            <a:pPr>
              <a:lnSpc>
                <a:spcPct val="200000"/>
              </a:lnSpc>
            </a:pPr>
            <a:r>
              <a:rPr lang="nl-NL" sz="2800" spc="300">
                <a:ea typeface="Calibri" panose="020F0502020204030204" pitchFamily="34" charset="0"/>
                <a:cs typeface="Times New Roman" panose="02020603050405020304" pitchFamily="18" charset="0"/>
              </a:rPr>
              <a:t>	     te </a:t>
            </a:r>
            <a:r>
              <a:rPr lang="nl-NL" sz="2800" u="sng" spc="300" err="1">
                <a:uFill>
                  <a:solidFill>
                    <a:srgbClr val="548DD4"/>
                  </a:solidFill>
                </a:uFill>
                <a:ea typeface="Calibri" panose="020F0502020204030204" pitchFamily="34" charset="0"/>
                <a:cs typeface="Times New Roman" panose="02020603050405020304" pitchFamily="18" charset="0"/>
              </a:rPr>
              <a:t>tenet</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amplexu</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perfruitur</a:t>
            </a:r>
            <a:r>
              <a:rPr lang="nl-NL" sz="2800" spc="300" err="1">
                <a:ea typeface="Calibri" panose="020F0502020204030204" pitchFamily="34" charset="0"/>
                <a:cs typeface="Times New Roman" panose="02020603050405020304" pitchFamily="18" charset="0"/>
              </a:rPr>
              <a:t>que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tuo</a:t>
            </a:r>
            <a:r>
              <a:rPr lang="nl-NL" sz="2800" spc="300">
                <a:ea typeface="Calibri" panose="020F0502020204030204" pitchFamily="34" charset="0"/>
                <a:cs typeface="Times New Roman" panose="02020603050405020304" pitchFamily="18" charset="0"/>
              </a:rPr>
              <a:t>. </a:t>
            </a:r>
          </a:p>
          <a:p>
            <a:pPr>
              <a:lnSpc>
                <a:spcPct val="200000"/>
              </a:lnSpc>
            </a:pPr>
            <a:r>
              <a:rPr lang="nl-NL" sz="2800" spc="300">
                <a:ea typeface="Calibri" panose="020F0502020204030204" pitchFamily="34" charset="0"/>
                <a:cs typeface="Times New Roman" panose="02020603050405020304" pitchFamily="18" charset="0"/>
              </a:rPr>
              <a:t>	At </a:t>
            </a:r>
            <a:r>
              <a:rPr lang="nl-NL" sz="2800" spc="300" err="1">
                <a:ea typeface="Calibri" panose="020F0502020204030204" pitchFamily="34" charset="0"/>
                <a:cs typeface="Times New Roman" panose="02020603050405020304" pitchFamily="18" charset="0"/>
              </a:rPr>
              <a:t>mihi</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conspiceris</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posita</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vix</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denique</a:t>
            </a:r>
            <a:r>
              <a:rPr lang="nl-NL" sz="2800" spc="300">
                <a:ea typeface="Calibri" panose="020F0502020204030204" pitchFamily="34" charset="0"/>
                <a:cs typeface="Times New Roman" panose="02020603050405020304" pitchFamily="18" charset="0"/>
              </a:rPr>
              <a:t> mensa,</a:t>
            </a:r>
          </a:p>
          <a:p>
            <a:pPr>
              <a:lnSpc>
                <a:spcPct val="200000"/>
              </a:lnSpc>
            </a:pP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multaque</a:t>
            </a:r>
            <a:r>
              <a:rPr lang="nl-NL" sz="2800" spc="300">
                <a:ea typeface="Calibri" panose="020F0502020204030204" pitchFamily="34" charset="0"/>
                <a:cs typeface="Times New Roman" panose="02020603050405020304" pitchFamily="18" charset="0"/>
              </a:rPr>
              <a:t> </a:t>
            </a:r>
            <a:r>
              <a:rPr lang="nl-NL" sz="2800" b="1" i="1" spc="300" err="1">
                <a:solidFill>
                  <a:srgbClr val="00B050"/>
                </a:solidFill>
                <a:ea typeface="Calibri" panose="020F0502020204030204" pitchFamily="34" charset="0"/>
                <a:cs typeface="Times New Roman" panose="02020603050405020304" pitchFamily="18" charset="0"/>
              </a:rPr>
              <a:t>quae</a:t>
            </a:r>
            <a:r>
              <a:rPr lang="nl-NL" sz="2800" spc="300">
                <a:ea typeface="Calibri" panose="020F0502020204030204" pitchFamily="34" charset="0"/>
                <a:cs typeface="Times New Roman" panose="02020603050405020304" pitchFamily="18" charset="0"/>
              </a:rPr>
              <a:t> </a:t>
            </a:r>
            <a:r>
              <a:rPr lang="nl-NL" sz="2800" b="1" u="sng" spc="300" err="1">
                <a:uFill>
                  <a:solidFill>
                    <a:srgbClr val="548DD4"/>
                  </a:solidFill>
                </a:uFill>
                <a:ea typeface="Calibri" panose="020F0502020204030204" pitchFamily="34" charset="0"/>
                <a:cs typeface="Times New Roman" panose="02020603050405020304" pitchFamily="18" charset="0"/>
              </a:rPr>
              <a:t>laedant</a:t>
            </a:r>
            <a:r>
              <a:rPr lang="nl-NL" sz="2800" spc="300">
                <a:ea typeface="Calibri" panose="020F0502020204030204" pitchFamily="34" charset="0"/>
                <a:cs typeface="Times New Roman" panose="02020603050405020304" pitchFamily="18" charset="0"/>
              </a:rPr>
              <a:t> hoc </a:t>
            </a:r>
            <a:r>
              <a:rPr lang="nl-NL" sz="2800" spc="300" err="1">
                <a:ea typeface="Calibri" panose="020F0502020204030204" pitchFamily="34" charset="0"/>
                <a:cs typeface="Times New Roman" panose="02020603050405020304" pitchFamily="18" charset="0"/>
              </a:rPr>
              <a:t>quoque</a:t>
            </a:r>
            <a:r>
              <a:rPr lang="nl-NL" sz="2800" spc="300">
                <a:ea typeface="Calibri" panose="020F0502020204030204" pitchFamily="34" charset="0"/>
                <a:cs typeface="Times New Roman" panose="02020603050405020304" pitchFamily="18" charset="0"/>
              </a:rPr>
              <a:t> tempus </a:t>
            </a:r>
            <a:r>
              <a:rPr lang="nl-NL" sz="2800" u="sng" spc="300" err="1">
                <a:uFill>
                  <a:solidFill>
                    <a:srgbClr val="548DD4"/>
                  </a:solidFill>
                </a:uFill>
                <a:ea typeface="Calibri" panose="020F0502020204030204" pitchFamily="34" charset="0"/>
                <a:cs typeface="Times New Roman" panose="02020603050405020304" pitchFamily="18" charset="0"/>
              </a:rPr>
              <a:t>habet</a:t>
            </a:r>
            <a:r>
              <a:rPr lang="nl-NL" sz="2800" spc="300">
                <a:ea typeface="Calibri" panose="020F0502020204030204" pitchFamily="34" charset="0"/>
                <a:cs typeface="Times New Roman" panose="02020603050405020304" pitchFamily="18" charset="0"/>
              </a:rPr>
              <a:t>.</a:t>
            </a:r>
            <a:endParaRPr lang="nl-NL" sz="2800" spc="300">
              <a:effectLst/>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9 h. Ik kan het niet verdragen dat </a:t>
            </a:r>
            <a:r>
              <a:rPr lang="nl-NL" sz="2400" err="1">
                <a:solidFill>
                  <a:schemeClr val="bg1"/>
                </a:solidFill>
              </a:rPr>
              <a:t>Menelaüs</a:t>
            </a:r>
            <a:r>
              <a:rPr lang="nl-NL" sz="2400">
                <a:solidFill>
                  <a:schemeClr val="bg1"/>
                </a:solidFill>
              </a:rPr>
              <a:t> je liefkoost (p.120)</a:t>
            </a:r>
          </a:p>
        </p:txBody>
      </p:sp>
      <p:sp>
        <p:nvSpPr>
          <p:cNvPr id="8" name="Rechthoek 7"/>
          <p:cNvSpPr/>
          <p:nvPr/>
        </p:nvSpPr>
        <p:spPr>
          <a:xfrm>
            <a:off x="11680321" y="461665"/>
            <a:ext cx="511679" cy="923330"/>
          </a:xfrm>
          <a:prstGeom prst="rect">
            <a:avLst/>
          </a:prstGeom>
          <a:solidFill>
            <a:srgbClr val="0070C0"/>
          </a:solidFill>
        </p:spPr>
        <p:txBody>
          <a:bodyPr wrap="none" lIns="91440" tIns="45720" rIns="91440" bIns="45720">
            <a:spAutoFit/>
          </a:bodyPr>
          <a:lstStyle/>
          <a:p>
            <a:pPr algn="ctr"/>
            <a:r>
              <a:rPr lang="nl-NL" sz="5400" b="1" cap="none" spc="0">
                <a:ln w="12700">
                  <a:solidFill>
                    <a:schemeClr val="accent5"/>
                  </a:solidFill>
                  <a:prstDash val="solid"/>
                </a:ln>
                <a:solidFill>
                  <a:srgbClr val="C00000"/>
                </a:solidFill>
                <a:effectLst/>
              </a:rPr>
              <a:t>S</a:t>
            </a:r>
          </a:p>
        </p:txBody>
      </p:sp>
      <p:sp>
        <p:nvSpPr>
          <p:cNvPr id="9" name="PIJL-OMLAAG 8">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9703573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108</a:t>
            </a:fld>
            <a:endParaRPr lang="nl-NL" b="1">
              <a:solidFill>
                <a:srgbClr val="0070C0"/>
              </a:solidFill>
            </a:endParaRPr>
          </a:p>
        </p:txBody>
      </p:sp>
      <p:sp>
        <p:nvSpPr>
          <p:cNvPr id="3" name="Rechthoek 2"/>
          <p:cNvSpPr/>
          <p:nvPr/>
        </p:nvSpPr>
        <p:spPr>
          <a:xfrm>
            <a:off x="180000" y="468000"/>
            <a:ext cx="11520000" cy="3418756"/>
          </a:xfrm>
          <a:prstGeom prst="rect">
            <a:avLst/>
          </a:prstGeom>
        </p:spPr>
        <p:txBody>
          <a:bodyPr wrap="square">
            <a:spAutoFit/>
          </a:bodyPr>
          <a:lstStyle/>
          <a:p>
            <a:pPr>
              <a:lnSpc>
                <a:spcPct val="200000"/>
              </a:lnSpc>
            </a:pPr>
            <a:r>
              <a:rPr lang="nl-NL" sz="2800" b="1" dirty="0">
                <a:solidFill>
                  <a:srgbClr val="0070C0"/>
                </a:solidFill>
                <a:ea typeface="Calibri" panose="020F0502020204030204" pitchFamily="34" charset="0"/>
                <a:cs typeface="Times New Roman" panose="02020603050405020304" pitchFamily="18" charset="0"/>
              </a:rPr>
              <a:t>215</a:t>
            </a:r>
            <a:r>
              <a:rPr lang="nl-NL" sz="2800" dirty="0">
                <a:ea typeface="Calibri" panose="020F0502020204030204" pitchFamily="34" charset="0"/>
                <a:cs typeface="Times New Roman" panose="02020603050405020304" pitchFamily="18" charset="0"/>
              </a:rPr>
              <a:t>	</a:t>
            </a:r>
            <a:r>
              <a:rPr lang="nl-NL" sz="2800" spc="300" dirty="0">
                <a:ea typeface="Calibri" panose="020F0502020204030204" pitchFamily="34" charset="0"/>
                <a:cs typeface="Times New Roman" panose="02020603050405020304" pitchFamily="18" charset="0"/>
              </a:rPr>
              <a:t>Heu </a:t>
            </a:r>
            <a:r>
              <a:rPr lang="nl-NL" sz="2800" spc="300" dirty="0" err="1">
                <a:ea typeface="Calibri" panose="020F0502020204030204" pitchFamily="34" charset="0"/>
                <a:cs typeface="Times New Roman" panose="02020603050405020304" pitchFamily="18" charset="0"/>
              </a:rPr>
              <a:t>facinus</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Totis</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indignus</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noctibus</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ille</a:t>
            </a:r>
            <a:r>
              <a:rPr lang="nl-NL" sz="2800" spc="300" dirty="0">
                <a:ea typeface="Calibri" panose="020F0502020204030204" pitchFamily="34" charset="0"/>
                <a:cs typeface="Times New Roman" panose="02020603050405020304" pitchFamily="18" charset="0"/>
              </a:rPr>
              <a:t> </a:t>
            </a:r>
          </a:p>
          <a:p>
            <a:pPr>
              <a:lnSpc>
                <a:spcPct val="200000"/>
              </a:lnSpc>
            </a:pPr>
            <a:r>
              <a:rPr lang="nl-NL" sz="2800" spc="300" dirty="0">
                <a:ea typeface="Calibri" panose="020F0502020204030204" pitchFamily="34" charset="0"/>
                <a:cs typeface="Times New Roman" panose="02020603050405020304" pitchFamily="18" charset="0"/>
              </a:rPr>
              <a:t>	     te </a:t>
            </a:r>
            <a:r>
              <a:rPr lang="nl-NL" sz="2800" u="sng" spc="300" dirty="0" err="1">
                <a:uFill>
                  <a:solidFill>
                    <a:srgbClr val="548DD4"/>
                  </a:solidFill>
                </a:uFill>
                <a:ea typeface="Calibri" panose="020F0502020204030204" pitchFamily="34" charset="0"/>
                <a:cs typeface="Times New Roman" panose="02020603050405020304" pitchFamily="18" charset="0"/>
              </a:rPr>
              <a:t>tenet</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amplexu</a:t>
            </a:r>
            <a:r>
              <a:rPr lang="nl-NL" sz="2800" spc="300" dirty="0">
                <a:ea typeface="Calibri" panose="020F0502020204030204" pitchFamily="34" charset="0"/>
                <a:cs typeface="Times New Roman" panose="02020603050405020304" pitchFamily="18" charset="0"/>
              </a:rPr>
              <a:t> </a:t>
            </a:r>
            <a:r>
              <a:rPr lang="nl-NL" sz="2800" u="sng" spc="300" dirty="0" err="1">
                <a:uFill>
                  <a:solidFill>
                    <a:srgbClr val="548DD4"/>
                  </a:solidFill>
                </a:uFill>
                <a:ea typeface="Calibri" panose="020F0502020204030204" pitchFamily="34" charset="0"/>
                <a:cs typeface="Times New Roman" panose="02020603050405020304" pitchFamily="18" charset="0"/>
              </a:rPr>
              <a:t>perfruitur</a:t>
            </a:r>
            <a:r>
              <a:rPr lang="nl-NL" sz="2800" spc="300" dirty="0" err="1">
                <a:ea typeface="Calibri" panose="020F0502020204030204" pitchFamily="34" charset="0"/>
                <a:cs typeface="Times New Roman" panose="02020603050405020304" pitchFamily="18" charset="0"/>
              </a:rPr>
              <a:t>que</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tuo</a:t>
            </a:r>
            <a:r>
              <a:rPr lang="nl-NL" sz="2800" spc="300" dirty="0">
                <a:ea typeface="Calibri" panose="020F0502020204030204" pitchFamily="34" charset="0"/>
                <a:cs typeface="Times New Roman" panose="02020603050405020304" pitchFamily="18" charset="0"/>
              </a:rPr>
              <a:t>. </a:t>
            </a:r>
          </a:p>
          <a:p>
            <a:pPr>
              <a:lnSpc>
                <a:spcPct val="200000"/>
              </a:lnSpc>
            </a:pPr>
            <a:r>
              <a:rPr lang="nl-NL" sz="2800" spc="300" dirty="0">
                <a:ea typeface="Calibri" panose="020F0502020204030204" pitchFamily="34" charset="0"/>
                <a:cs typeface="Times New Roman" panose="02020603050405020304" pitchFamily="18" charset="0"/>
              </a:rPr>
              <a:t>	At </a:t>
            </a:r>
            <a:r>
              <a:rPr lang="nl-NL" sz="2800" spc="300" dirty="0" err="1">
                <a:ea typeface="Calibri" panose="020F0502020204030204" pitchFamily="34" charset="0"/>
                <a:cs typeface="Times New Roman" panose="02020603050405020304" pitchFamily="18" charset="0"/>
              </a:rPr>
              <a:t>mihi</a:t>
            </a:r>
            <a:r>
              <a:rPr lang="nl-NL" sz="2800" spc="300" dirty="0">
                <a:ea typeface="Calibri" panose="020F0502020204030204" pitchFamily="34" charset="0"/>
                <a:cs typeface="Times New Roman" panose="02020603050405020304" pitchFamily="18" charset="0"/>
              </a:rPr>
              <a:t> </a:t>
            </a:r>
            <a:r>
              <a:rPr lang="nl-NL" sz="2800" u="sng" spc="300" dirty="0" err="1">
                <a:uFill>
                  <a:solidFill>
                    <a:srgbClr val="548DD4"/>
                  </a:solidFill>
                </a:uFill>
                <a:ea typeface="Calibri" panose="020F0502020204030204" pitchFamily="34" charset="0"/>
                <a:cs typeface="Times New Roman" panose="02020603050405020304" pitchFamily="18" charset="0"/>
              </a:rPr>
              <a:t>conspiceris</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posita</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vix</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denique</a:t>
            </a:r>
            <a:r>
              <a:rPr lang="nl-NL" sz="2800" spc="300" dirty="0">
                <a:ea typeface="Calibri" panose="020F0502020204030204" pitchFamily="34" charset="0"/>
                <a:cs typeface="Times New Roman" panose="02020603050405020304" pitchFamily="18" charset="0"/>
              </a:rPr>
              <a:t> mensa,</a:t>
            </a:r>
          </a:p>
          <a:p>
            <a:pPr>
              <a:lnSpc>
                <a:spcPct val="200000"/>
              </a:lnSpc>
            </a:pP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multaque</a:t>
            </a:r>
            <a:r>
              <a:rPr lang="nl-NL" sz="2800" spc="300" dirty="0">
                <a:ea typeface="Calibri" panose="020F0502020204030204" pitchFamily="34" charset="0"/>
                <a:cs typeface="Times New Roman" panose="02020603050405020304" pitchFamily="18" charset="0"/>
              </a:rPr>
              <a:t> </a:t>
            </a:r>
            <a:r>
              <a:rPr lang="nl-NL" sz="2800" b="1" i="1" spc="300" dirty="0" err="1">
                <a:solidFill>
                  <a:srgbClr val="00B050"/>
                </a:solidFill>
                <a:ea typeface="Calibri" panose="020F0502020204030204" pitchFamily="34" charset="0"/>
                <a:cs typeface="Times New Roman" panose="02020603050405020304" pitchFamily="18" charset="0"/>
              </a:rPr>
              <a:t>quae</a:t>
            </a:r>
            <a:r>
              <a:rPr lang="nl-NL" sz="2800" spc="300" dirty="0">
                <a:ea typeface="Calibri" panose="020F0502020204030204" pitchFamily="34" charset="0"/>
                <a:cs typeface="Times New Roman" panose="02020603050405020304" pitchFamily="18" charset="0"/>
              </a:rPr>
              <a:t> </a:t>
            </a:r>
            <a:r>
              <a:rPr lang="nl-NL" sz="2800" b="1" u="sng" spc="300" dirty="0" err="1">
                <a:uFill>
                  <a:solidFill>
                    <a:srgbClr val="548DD4"/>
                  </a:solidFill>
                </a:uFill>
                <a:ea typeface="Calibri" panose="020F0502020204030204" pitchFamily="34" charset="0"/>
                <a:cs typeface="Times New Roman" panose="02020603050405020304" pitchFamily="18" charset="0"/>
              </a:rPr>
              <a:t>laedant</a:t>
            </a:r>
            <a:r>
              <a:rPr lang="nl-NL" sz="2800" spc="300" dirty="0">
                <a:ea typeface="Calibri" panose="020F0502020204030204" pitchFamily="34" charset="0"/>
                <a:cs typeface="Times New Roman" panose="02020603050405020304" pitchFamily="18" charset="0"/>
              </a:rPr>
              <a:t> hoc </a:t>
            </a:r>
            <a:r>
              <a:rPr lang="nl-NL" sz="2800" spc="300" dirty="0" err="1">
                <a:ea typeface="Calibri" panose="020F0502020204030204" pitchFamily="34" charset="0"/>
                <a:cs typeface="Times New Roman" panose="02020603050405020304" pitchFamily="18" charset="0"/>
              </a:rPr>
              <a:t>quoque</a:t>
            </a:r>
            <a:r>
              <a:rPr lang="nl-NL" sz="2800" spc="300" dirty="0">
                <a:ea typeface="Calibri" panose="020F0502020204030204" pitchFamily="34" charset="0"/>
                <a:cs typeface="Times New Roman" panose="02020603050405020304" pitchFamily="18" charset="0"/>
              </a:rPr>
              <a:t> tempus </a:t>
            </a:r>
            <a:r>
              <a:rPr lang="nl-NL" sz="2800" u="sng" spc="300" dirty="0" err="1">
                <a:uFill>
                  <a:solidFill>
                    <a:srgbClr val="548DD4"/>
                  </a:solidFill>
                </a:uFill>
                <a:ea typeface="Calibri" panose="020F0502020204030204" pitchFamily="34" charset="0"/>
                <a:cs typeface="Times New Roman" panose="02020603050405020304" pitchFamily="18" charset="0"/>
              </a:rPr>
              <a:t>habet</a:t>
            </a:r>
            <a:r>
              <a:rPr lang="nl-NL" sz="2800" spc="300" dirty="0">
                <a:ea typeface="Calibri" panose="020F0502020204030204" pitchFamily="34" charset="0"/>
                <a:cs typeface="Times New Roman" panose="02020603050405020304" pitchFamily="18" charset="0"/>
              </a:rPr>
              <a:t>.</a:t>
            </a:r>
            <a:endParaRPr lang="nl-NL" sz="2800" spc="300" dirty="0">
              <a:effectLst/>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9 h. Ik kan het niet verdragen dat </a:t>
            </a:r>
            <a:r>
              <a:rPr lang="nl-NL" sz="2400" err="1">
                <a:solidFill>
                  <a:schemeClr val="bg1"/>
                </a:solidFill>
              </a:rPr>
              <a:t>Menelaüs</a:t>
            </a:r>
            <a:r>
              <a:rPr lang="nl-NL" sz="2400">
                <a:solidFill>
                  <a:schemeClr val="bg1"/>
                </a:solidFill>
              </a:rPr>
              <a:t> je liefkoost (p.120)</a:t>
            </a:r>
          </a:p>
        </p:txBody>
      </p:sp>
      <p:sp>
        <p:nvSpPr>
          <p:cNvPr id="8" name="Rechthoek 7"/>
          <p:cNvSpPr/>
          <p:nvPr/>
        </p:nvSpPr>
        <p:spPr>
          <a:xfrm>
            <a:off x="11680321" y="461665"/>
            <a:ext cx="511679" cy="923330"/>
          </a:xfrm>
          <a:prstGeom prst="rect">
            <a:avLst/>
          </a:prstGeom>
          <a:solidFill>
            <a:srgbClr val="00B050"/>
          </a:solidFill>
        </p:spPr>
        <p:txBody>
          <a:bodyPr wrap="none" lIns="91440" tIns="45720" rIns="91440" bIns="45720">
            <a:spAutoFit/>
          </a:bodyPr>
          <a:lstStyle/>
          <a:p>
            <a:pPr algn="ctr"/>
            <a:r>
              <a:rPr lang="nl-NL" sz="5400" b="1" cap="none" spc="0">
                <a:ln w="12700">
                  <a:solidFill>
                    <a:schemeClr val="accent5"/>
                  </a:solidFill>
                  <a:prstDash val="solid"/>
                </a:ln>
                <a:solidFill>
                  <a:srgbClr val="C00000"/>
                </a:solidFill>
                <a:effectLst/>
              </a:rPr>
              <a:t>S</a:t>
            </a:r>
          </a:p>
        </p:txBody>
      </p:sp>
      <p:cxnSp>
        <p:nvCxnSpPr>
          <p:cNvPr id="9" name="Rechte verbindingslijn 8"/>
          <p:cNvCxnSpPr/>
          <p:nvPr/>
        </p:nvCxnSpPr>
        <p:spPr>
          <a:xfrm>
            <a:off x="2667791" y="576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Rechte verbindingslijn 9"/>
          <p:cNvCxnSpPr/>
          <p:nvPr/>
        </p:nvCxnSpPr>
        <p:spPr>
          <a:xfrm>
            <a:off x="6114599" y="576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kstvak 10"/>
          <p:cNvSpPr txBox="1"/>
          <p:nvPr/>
        </p:nvSpPr>
        <p:spPr>
          <a:xfrm>
            <a:off x="4498842" y="64800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2" name="Tekstvak 11"/>
          <p:cNvSpPr txBox="1"/>
          <p:nvPr/>
        </p:nvSpPr>
        <p:spPr>
          <a:xfrm>
            <a:off x="3738127" y="64800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3" name="Tekstvak 12"/>
          <p:cNvSpPr txBox="1"/>
          <p:nvPr/>
        </p:nvSpPr>
        <p:spPr>
          <a:xfrm>
            <a:off x="1561326" y="64800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4" name="Tekstvak 13"/>
          <p:cNvSpPr txBox="1"/>
          <p:nvPr/>
        </p:nvSpPr>
        <p:spPr>
          <a:xfrm>
            <a:off x="2422369" y="576000"/>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15" name="Tekstvak 14"/>
          <p:cNvSpPr txBox="1"/>
          <p:nvPr/>
        </p:nvSpPr>
        <p:spPr>
          <a:xfrm>
            <a:off x="7791557" y="64800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6" name="Tekstvak 15"/>
          <p:cNvSpPr txBox="1"/>
          <p:nvPr/>
        </p:nvSpPr>
        <p:spPr>
          <a:xfrm>
            <a:off x="2061207" y="576000"/>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18" name="Tekstvak 17"/>
          <p:cNvSpPr txBox="1"/>
          <p:nvPr/>
        </p:nvSpPr>
        <p:spPr>
          <a:xfrm>
            <a:off x="2875343" y="64800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9" name="Tekstvak 18"/>
          <p:cNvSpPr txBox="1"/>
          <p:nvPr/>
        </p:nvSpPr>
        <p:spPr>
          <a:xfrm>
            <a:off x="4068885" y="64800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0" name="Tekstvak 19"/>
          <p:cNvSpPr txBox="1"/>
          <p:nvPr/>
        </p:nvSpPr>
        <p:spPr>
          <a:xfrm>
            <a:off x="6396874" y="64800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1" name="Tekstvak 20"/>
          <p:cNvSpPr txBox="1"/>
          <p:nvPr/>
        </p:nvSpPr>
        <p:spPr>
          <a:xfrm>
            <a:off x="7248295" y="576000"/>
            <a:ext cx="313038" cy="369332"/>
          </a:xfrm>
          <a:prstGeom prst="rect">
            <a:avLst/>
          </a:prstGeom>
          <a:noFill/>
        </p:spPr>
        <p:txBody>
          <a:bodyPr wrap="square" rtlCol="0">
            <a:spAutoFit/>
          </a:bodyPr>
          <a:lstStyle/>
          <a:p>
            <a:r>
              <a:rPr lang="nl-NL" dirty="0">
                <a:latin typeface="Calibri" panose="020F0502020204030204" pitchFamily="34" charset="0"/>
              </a:rPr>
              <a:t>U</a:t>
            </a:r>
            <a:endParaRPr lang="nl-NL" dirty="0"/>
          </a:p>
        </p:txBody>
      </p:sp>
      <p:sp>
        <p:nvSpPr>
          <p:cNvPr id="22" name="Tekstvak 21"/>
          <p:cNvSpPr txBox="1"/>
          <p:nvPr/>
        </p:nvSpPr>
        <p:spPr>
          <a:xfrm>
            <a:off x="6848624" y="576000"/>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3" name="Tekstvak 22"/>
          <p:cNvSpPr txBox="1"/>
          <p:nvPr/>
        </p:nvSpPr>
        <p:spPr>
          <a:xfrm>
            <a:off x="5059655" y="64800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4" name="Tekstvak 23"/>
          <p:cNvSpPr txBox="1"/>
          <p:nvPr/>
        </p:nvSpPr>
        <p:spPr>
          <a:xfrm>
            <a:off x="5661381" y="64800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5" name="Tekstvak 24"/>
          <p:cNvSpPr txBox="1"/>
          <p:nvPr/>
        </p:nvSpPr>
        <p:spPr>
          <a:xfrm>
            <a:off x="8128388" y="576000"/>
            <a:ext cx="313038" cy="369332"/>
          </a:xfrm>
          <a:prstGeom prst="rect">
            <a:avLst/>
          </a:prstGeom>
          <a:noFill/>
        </p:spPr>
        <p:txBody>
          <a:bodyPr wrap="square" rtlCol="0">
            <a:spAutoFit/>
          </a:bodyPr>
          <a:lstStyle/>
          <a:p>
            <a:r>
              <a:rPr lang="nl-NL" dirty="0">
                <a:solidFill>
                  <a:srgbClr val="FF0000"/>
                </a:solidFill>
                <a:latin typeface="Calibri" panose="020F0502020204030204" pitchFamily="34" charset="0"/>
              </a:rPr>
              <a:t>U</a:t>
            </a:r>
            <a:endParaRPr lang="nl-NL" dirty="0">
              <a:solidFill>
                <a:srgbClr val="FF0000"/>
              </a:solidFill>
            </a:endParaRPr>
          </a:p>
        </p:txBody>
      </p:sp>
      <p:sp>
        <p:nvSpPr>
          <p:cNvPr id="26" name="Tekstvak 25"/>
          <p:cNvSpPr txBox="1"/>
          <p:nvPr/>
        </p:nvSpPr>
        <p:spPr>
          <a:xfrm>
            <a:off x="6114599" y="235671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7" name="Tekstvak 26"/>
          <p:cNvSpPr txBox="1"/>
          <p:nvPr/>
        </p:nvSpPr>
        <p:spPr>
          <a:xfrm>
            <a:off x="1202501" y="2361814"/>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8" name="Tekstvak 27"/>
          <p:cNvSpPr txBox="1"/>
          <p:nvPr/>
        </p:nvSpPr>
        <p:spPr>
          <a:xfrm>
            <a:off x="2236799" y="2320624"/>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9" name="Tekstvak 28"/>
          <p:cNvSpPr txBox="1"/>
          <p:nvPr/>
        </p:nvSpPr>
        <p:spPr>
          <a:xfrm>
            <a:off x="8481887" y="2361814"/>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0" name="Tekstvak 29"/>
          <p:cNvSpPr txBox="1"/>
          <p:nvPr/>
        </p:nvSpPr>
        <p:spPr>
          <a:xfrm>
            <a:off x="1894886" y="2320624"/>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1" name="Tekstvak 30"/>
          <p:cNvSpPr txBox="1"/>
          <p:nvPr/>
        </p:nvSpPr>
        <p:spPr>
          <a:xfrm>
            <a:off x="9073987" y="2361814"/>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2" name="Tekstvak 31"/>
          <p:cNvSpPr txBox="1"/>
          <p:nvPr/>
        </p:nvSpPr>
        <p:spPr>
          <a:xfrm>
            <a:off x="2786025" y="236583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3" name="Tekstvak 32"/>
          <p:cNvSpPr txBox="1"/>
          <p:nvPr/>
        </p:nvSpPr>
        <p:spPr>
          <a:xfrm>
            <a:off x="3878079" y="2324640"/>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4" name="Tekstvak 33"/>
          <p:cNvSpPr txBox="1"/>
          <p:nvPr/>
        </p:nvSpPr>
        <p:spPr>
          <a:xfrm>
            <a:off x="3516914" y="2324640"/>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5" name="Tekstvak 34"/>
          <p:cNvSpPr txBox="1"/>
          <p:nvPr/>
        </p:nvSpPr>
        <p:spPr>
          <a:xfrm>
            <a:off x="4269079" y="2362394"/>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6" name="Tekstvak 35"/>
          <p:cNvSpPr txBox="1"/>
          <p:nvPr/>
        </p:nvSpPr>
        <p:spPr>
          <a:xfrm>
            <a:off x="5245625" y="2321204"/>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7" name="Tekstvak 36"/>
          <p:cNvSpPr txBox="1"/>
          <p:nvPr/>
        </p:nvSpPr>
        <p:spPr>
          <a:xfrm>
            <a:off x="4884465" y="2321204"/>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8" name="Tekstvak 37"/>
          <p:cNvSpPr txBox="1"/>
          <p:nvPr/>
        </p:nvSpPr>
        <p:spPr>
          <a:xfrm>
            <a:off x="5615514" y="2361814"/>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9" name="Tekstvak 38"/>
          <p:cNvSpPr txBox="1"/>
          <p:nvPr/>
        </p:nvSpPr>
        <p:spPr>
          <a:xfrm>
            <a:off x="6817694" y="2361814"/>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0" name="Tekstvak 39"/>
          <p:cNvSpPr txBox="1"/>
          <p:nvPr/>
        </p:nvSpPr>
        <p:spPr>
          <a:xfrm>
            <a:off x="7736492" y="2320624"/>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41" name="Tekstvak 40"/>
          <p:cNvSpPr txBox="1"/>
          <p:nvPr/>
        </p:nvSpPr>
        <p:spPr>
          <a:xfrm>
            <a:off x="7134692" y="2320624"/>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42" name="Tekstvak 41"/>
          <p:cNvSpPr txBox="1"/>
          <p:nvPr/>
        </p:nvSpPr>
        <p:spPr>
          <a:xfrm>
            <a:off x="4820676" y="324000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3" name="Tekstvak 42"/>
          <p:cNvSpPr txBox="1"/>
          <p:nvPr/>
        </p:nvSpPr>
        <p:spPr>
          <a:xfrm>
            <a:off x="2116906" y="324000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4" name="Tekstvak 43"/>
          <p:cNvSpPr txBox="1"/>
          <p:nvPr/>
        </p:nvSpPr>
        <p:spPr>
          <a:xfrm>
            <a:off x="3189705" y="3204000"/>
            <a:ext cx="313038" cy="369332"/>
          </a:xfrm>
          <a:prstGeom prst="rect">
            <a:avLst/>
          </a:prstGeom>
          <a:noFill/>
        </p:spPr>
        <p:txBody>
          <a:bodyPr wrap="square" rtlCol="0">
            <a:spAutoFit/>
          </a:bodyPr>
          <a:lstStyle/>
          <a:p>
            <a:r>
              <a:rPr lang="nl-NL" dirty="0">
                <a:latin typeface="Calibri" panose="020F0502020204030204" pitchFamily="34" charset="0"/>
              </a:rPr>
              <a:t>U</a:t>
            </a:r>
            <a:endParaRPr lang="nl-NL" dirty="0"/>
          </a:p>
        </p:txBody>
      </p:sp>
      <p:sp>
        <p:nvSpPr>
          <p:cNvPr id="45" name="Tekstvak 44"/>
          <p:cNvSpPr txBox="1"/>
          <p:nvPr/>
        </p:nvSpPr>
        <p:spPr>
          <a:xfrm>
            <a:off x="10406947" y="324000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6" name="Tekstvak 45"/>
          <p:cNvSpPr txBox="1"/>
          <p:nvPr/>
        </p:nvSpPr>
        <p:spPr>
          <a:xfrm>
            <a:off x="2520535" y="3204000"/>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47" name="Tekstvak 46"/>
          <p:cNvSpPr txBox="1"/>
          <p:nvPr/>
        </p:nvSpPr>
        <p:spPr>
          <a:xfrm>
            <a:off x="4181696" y="324000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8" name="Tekstvak 47"/>
          <p:cNvSpPr txBox="1"/>
          <p:nvPr/>
        </p:nvSpPr>
        <p:spPr>
          <a:xfrm>
            <a:off x="5385615" y="324000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9" name="Tekstvak 48"/>
          <p:cNvSpPr txBox="1"/>
          <p:nvPr/>
        </p:nvSpPr>
        <p:spPr>
          <a:xfrm>
            <a:off x="6327788" y="324000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0" name="Tekstvak 49"/>
          <p:cNvSpPr txBox="1"/>
          <p:nvPr/>
        </p:nvSpPr>
        <p:spPr>
          <a:xfrm>
            <a:off x="7901105" y="3204000"/>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1" name="Tekstvak 50"/>
          <p:cNvSpPr txBox="1"/>
          <p:nvPr/>
        </p:nvSpPr>
        <p:spPr>
          <a:xfrm>
            <a:off x="7231928" y="3204000"/>
            <a:ext cx="313038" cy="369332"/>
          </a:xfrm>
          <a:prstGeom prst="rect">
            <a:avLst/>
          </a:prstGeom>
          <a:noFill/>
        </p:spPr>
        <p:txBody>
          <a:bodyPr wrap="square" rtlCol="0">
            <a:spAutoFit/>
          </a:bodyPr>
          <a:lstStyle/>
          <a:p>
            <a:r>
              <a:rPr lang="nl-NL" dirty="0">
                <a:latin typeface="Calibri" panose="020F0502020204030204" pitchFamily="34" charset="0"/>
              </a:rPr>
              <a:t>U</a:t>
            </a:r>
            <a:endParaRPr lang="nl-NL" dirty="0"/>
          </a:p>
        </p:txBody>
      </p:sp>
      <p:sp>
        <p:nvSpPr>
          <p:cNvPr id="52" name="Tekstvak 51"/>
          <p:cNvSpPr txBox="1"/>
          <p:nvPr/>
        </p:nvSpPr>
        <p:spPr>
          <a:xfrm>
            <a:off x="8473248" y="324000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3" name="Tekstvak 52"/>
          <p:cNvSpPr txBox="1"/>
          <p:nvPr/>
        </p:nvSpPr>
        <p:spPr>
          <a:xfrm>
            <a:off x="9892556" y="3204000"/>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4" name="Tekstvak 53"/>
          <p:cNvSpPr txBox="1"/>
          <p:nvPr/>
        </p:nvSpPr>
        <p:spPr>
          <a:xfrm>
            <a:off x="9165635" y="3204000"/>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cxnSp>
        <p:nvCxnSpPr>
          <p:cNvPr id="55" name="Rechte verbindingslijn 54"/>
          <p:cNvCxnSpPr/>
          <p:nvPr/>
        </p:nvCxnSpPr>
        <p:spPr>
          <a:xfrm>
            <a:off x="3955972" y="576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Rechte verbindingslijn 55"/>
          <p:cNvCxnSpPr/>
          <p:nvPr/>
        </p:nvCxnSpPr>
        <p:spPr>
          <a:xfrm>
            <a:off x="4863600" y="576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Rechte verbindingslijn 56"/>
          <p:cNvCxnSpPr/>
          <p:nvPr/>
        </p:nvCxnSpPr>
        <p:spPr>
          <a:xfrm>
            <a:off x="7736492" y="576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Rechte verbindingslijn 57"/>
          <p:cNvCxnSpPr/>
          <p:nvPr/>
        </p:nvCxnSpPr>
        <p:spPr>
          <a:xfrm>
            <a:off x="3521716" y="3096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Rechte verbindingslijn 58"/>
          <p:cNvCxnSpPr/>
          <p:nvPr/>
        </p:nvCxnSpPr>
        <p:spPr>
          <a:xfrm>
            <a:off x="5143388" y="3096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Rechte verbindingslijn 59"/>
          <p:cNvCxnSpPr/>
          <p:nvPr/>
        </p:nvCxnSpPr>
        <p:spPr>
          <a:xfrm>
            <a:off x="8244611" y="3096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Rechte verbindingslijn 60"/>
          <p:cNvCxnSpPr/>
          <p:nvPr/>
        </p:nvCxnSpPr>
        <p:spPr>
          <a:xfrm>
            <a:off x="10176707" y="3096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Rechte verbindingslijn 61"/>
          <p:cNvCxnSpPr/>
          <p:nvPr/>
        </p:nvCxnSpPr>
        <p:spPr>
          <a:xfrm>
            <a:off x="5491288" y="226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Rechte verbindingslijn 62"/>
          <p:cNvCxnSpPr/>
          <p:nvPr/>
        </p:nvCxnSpPr>
        <p:spPr>
          <a:xfrm>
            <a:off x="6036623" y="3096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Rechte verbindingslijn 63"/>
          <p:cNvCxnSpPr/>
          <p:nvPr/>
        </p:nvCxnSpPr>
        <p:spPr>
          <a:xfrm>
            <a:off x="6063895" y="3096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Rechte verbindingslijn 64"/>
          <p:cNvCxnSpPr/>
          <p:nvPr/>
        </p:nvCxnSpPr>
        <p:spPr>
          <a:xfrm>
            <a:off x="4860735" y="1440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Rechte verbindingslijn 65"/>
          <p:cNvCxnSpPr/>
          <p:nvPr/>
        </p:nvCxnSpPr>
        <p:spPr>
          <a:xfrm>
            <a:off x="4888007" y="1440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Rechte verbindingslijn 66"/>
          <p:cNvCxnSpPr/>
          <p:nvPr/>
        </p:nvCxnSpPr>
        <p:spPr>
          <a:xfrm>
            <a:off x="4149601" y="226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Rechte verbindingslijn 67"/>
          <p:cNvCxnSpPr/>
          <p:nvPr/>
        </p:nvCxnSpPr>
        <p:spPr>
          <a:xfrm>
            <a:off x="2549837" y="226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Rechte verbindingslijn 68"/>
          <p:cNvCxnSpPr/>
          <p:nvPr/>
        </p:nvCxnSpPr>
        <p:spPr>
          <a:xfrm>
            <a:off x="8109457" y="226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Rechte verbindingslijn 69"/>
          <p:cNvCxnSpPr/>
          <p:nvPr/>
        </p:nvCxnSpPr>
        <p:spPr>
          <a:xfrm>
            <a:off x="6531700" y="226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71" name="Tekstvak 70"/>
          <p:cNvSpPr txBox="1"/>
          <p:nvPr/>
        </p:nvSpPr>
        <p:spPr>
          <a:xfrm>
            <a:off x="4214279" y="150207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72" name="Tekstvak 71"/>
          <p:cNvSpPr txBox="1"/>
          <p:nvPr/>
        </p:nvSpPr>
        <p:spPr>
          <a:xfrm>
            <a:off x="1943649" y="150207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73" name="Tekstvak 72"/>
          <p:cNvSpPr txBox="1"/>
          <p:nvPr/>
        </p:nvSpPr>
        <p:spPr>
          <a:xfrm>
            <a:off x="2785442" y="1460886"/>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74" name="Tekstvak 73"/>
          <p:cNvSpPr txBox="1"/>
          <p:nvPr/>
        </p:nvSpPr>
        <p:spPr>
          <a:xfrm>
            <a:off x="7923625" y="150207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75" name="Tekstvak 74"/>
          <p:cNvSpPr txBox="1"/>
          <p:nvPr/>
        </p:nvSpPr>
        <p:spPr>
          <a:xfrm>
            <a:off x="2356902" y="1460886"/>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76" name="Tekstvak 75"/>
          <p:cNvSpPr txBox="1"/>
          <p:nvPr/>
        </p:nvSpPr>
        <p:spPr>
          <a:xfrm>
            <a:off x="3334669" y="1506092"/>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77" name="Tekstvak 76"/>
          <p:cNvSpPr txBox="1"/>
          <p:nvPr/>
        </p:nvSpPr>
        <p:spPr>
          <a:xfrm>
            <a:off x="4615588" y="150265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78" name="Tekstvak 77"/>
          <p:cNvSpPr txBox="1"/>
          <p:nvPr/>
        </p:nvSpPr>
        <p:spPr>
          <a:xfrm>
            <a:off x="5201630" y="150207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79" name="Tekstvak 78"/>
          <p:cNvSpPr txBox="1"/>
          <p:nvPr/>
        </p:nvSpPr>
        <p:spPr>
          <a:xfrm>
            <a:off x="5976047" y="1460886"/>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80" name="Tekstvak 79"/>
          <p:cNvSpPr txBox="1"/>
          <p:nvPr/>
        </p:nvSpPr>
        <p:spPr>
          <a:xfrm>
            <a:off x="5788138" y="1460886"/>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81" name="Tekstvak 80"/>
          <p:cNvSpPr txBox="1"/>
          <p:nvPr/>
        </p:nvSpPr>
        <p:spPr>
          <a:xfrm>
            <a:off x="6374935" y="150207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82" name="Tekstvak 81"/>
          <p:cNvSpPr txBox="1"/>
          <p:nvPr/>
        </p:nvSpPr>
        <p:spPr>
          <a:xfrm>
            <a:off x="7630614" y="1460886"/>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83" name="Tekstvak 82"/>
          <p:cNvSpPr txBox="1"/>
          <p:nvPr/>
        </p:nvSpPr>
        <p:spPr>
          <a:xfrm>
            <a:off x="7134697" y="1460886"/>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cxnSp>
        <p:nvCxnSpPr>
          <p:cNvPr id="84" name="Rechte verbindingslijn 83"/>
          <p:cNvCxnSpPr/>
          <p:nvPr/>
        </p:nvCxnSpPr>
        <p:spPr>
          <a:xfrm>
            <a:off x="3258674" y="1440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Rechte verbindingslijn 84"/>
          <p:cNvCxnSpPr/>
          <p:nvPr/>
        </p:nvCxnSpPr>
        <p:spPr>
          <a:xfrm>
            <a:off x="4426900" y="1440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Rechte verbindingslijn 85"/>
          <p:cNvCxnSpPr/>
          <p:nvPr/>
        </p:nvCxnSpPr>
        <p:spPr>
          <a:xfrm>
            <a:off x="6216305" y="1440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Rechte verbindingslijn 86"/>
          <p:cNvCxnSpPr/>
          <p:nvPr/>
        </p:nvCxnSpPr>
        <p:spPr>
          <a:xfrm>
            <a:off x="7888261" y="1440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810007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109</a:t>
            </a:fld>
            <a:endParaRPr lang="nl-NL" b="1">
              <a:solidFill>
                <a:srgbClr val="0070C0"/>
              </a:solidFill>
            </a:endParaRPr>
          </a:p>
        </p:txBody>
      </p:sp>
      <p:sp>
        <p:nvSpPr>
          <p:cNvPr id="3" name="Rechthoek 2"/>
          <p:cNvSpPr/>
          <p:nvPr/>
        </p:nvSpPr>
        <p:spPr>
          <a:xfrm>
            <a:off x="180000" y="468000"/>
            <a:ext cx="11520000" cy="3539430"/>
          </a:xfrm>
          <a:prstGeom prst="rect">
            <a:avLst/>
          </a:prstGeom>
        </p:spPr>
        <p:txBody>
          <a:bodyPr wrap="square">
            <a:spAutoFit/>
          </a:bodyPr>
          <a:lstStyle/>
          <a:p>
            <a:pPr>
              <a:lnSpc>
                <a:spcPct val="200000"/>
              </a:lnSpc>
            </a:pPr>
            <a:r>
              <a:rPr lang="nl-NL" sz="28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Hostibus</a:t>
            </a:r>
            <a:r>
              <a:rPr lang="nl-NL" sz="2800" spc="300">
                <a:ea typeface="Calibri" panose="020F0502020204030204" pitchFamily="34" charset="0"/>
                <a:cs typeface="Times New Roman" panose="02020603050405020304" pitchFamily="18" charset="0"/>
              </a:rPr>
              <a:t> </a:t>
            </a:r>
            <a:r>
              <a:rPr lang="nl-NL" sz="2800" b="1" u="sng" spc="300" err="1">
                <a:uFill>
                  <a:solidFill>
                    <a:srgbClr val="548DD4"/>
                  </a:solidFill>
                </a:uFill>
                <a:ea typeface="Calibri" panose="020F0502020204030204" pitchFamily="34" charset="0"/>
                <a:cs typeface="Times New Roman" panose="02020603050405020304" pitchFamily="18" charset="0"/>
              </a:rPr>
              <a:t>eveniant</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convivia</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talia</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nostris</a:t>
            </a:r>
            <a:r>
              <a:rPr lang="nl-NL" sz="2800" spc="300">
                <a:ea typeface="Calibri" panose="020F0502020204030204" pitchFamily="34" charset="0"/>
                <a:cs typeface="Times New Roman" panose="02020603050405020304" pitchFamily="18" charset="0"/>
              </a:rPr>
              <a:t>, </a:t>
            </a:r>
          </a:p>
          <a:p>
            <a:pPr>
              <a:lnSpc>
                <a:spcPct val="200000"/>
              </a:lnSpc>
            </a:pPr>
            <a:r>
              <a:rPr lang="nl-NL" sz="2800" b="1">
                <a:solidFill>
                  <a:srgbClr val="0070C0"/>
                </a:solidFill>
                <a:ea typeface="Calibri" panose="020F0502020204030204" pitchFamily="34" charset="0"/>
                <a:cs typeface="Times New Roman" panose="02020603050405020304" pitchFamily="18" charset="0"/>
              </a:rPr>
              <a:t>220</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experior</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posito</a:t>
            </a:r>
            <a:r>
              <a:rPr lang="nl-NL" sz="2800" spc="300">
                <a:ea typeface="Calibri" panose="020F0502020204030204" pitchFamily="34" charset="0"/>
                <a:cs typeface="Times New Roman" panose="02020603050405020304" pitchFamily="18" charset="0"/>
              </a:rPr>
              <a:t> </a:t>
            </a:r>
            <a:r>
              <a:rPr lang="nl-NL" sz="2800" b="1" i="1" spc="300" err="1">
                <a:solidFill>
                  <a:srgbClr val="E36C0A"/>
                </a:solidFill>
                <a:ea typeface="Calibri" panose="020F0502020204030204" pitchFamily="34" charset="0"/>
                <a:cs typeface="Times New Roman" panose="02020603050405020304" pitchFamily="18" charset="0"/>
              </a:rPr>
              <a:t>qualia</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saepe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mero</a:t>
            </a:r>
            <a:r>
              <a:rPr lang="nl-NL" sz="2800" spc="300">
                <a:ea typeface="Calibri" panose="020F0502020204030204" pitchFamily="34" charset="0"/>
                <a:cs typeface="Times New Roman" panose="02020603050405020304" pitchFamily="18" charset="0"/>
              </a:rPr>
              <a:t>.</a:t>
            </a:r>
          </a:p>
          <a:p>
            <a:pPr>
              <a:lnSpc>
                <a:spcPct val="200000"/>
              </a:lnSpc>
            </a:pP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Paenitet</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hospitii</a:t>
            </a:r>
            <a:r>
              <a:rPr lang="nl-NL" sz="2800" spc="300">
                <a:ea typeface="Calibri" panose="020F0502020204030204" pitchFamily="34" charset="0"/>
                <a:cs typeface="Times New Roman" panose="02020603050405020304" pitchFamily="18" charset="0"/>
              </a:rPr>
              <a:t>, </a:t>
            </a:r>
            <a:r>
              <a:rPr lang="nl-NL" sz="2800" b="1" i="1" spc="300">
                <a:solidFill>
                  <a:srgbClr val="E36C0A"/>
                </a:solidFill>
                <a:ea typeface="Calibri" panose="020F0502020204030204" pitchFamily="34" charset="0"/>
                <a:cs typeface="Times New Roman" panose="02020603050405020304" pitchFamily="18" charset="0"/>
              </a:rPr>
              <a:t>cum</a:t>
            </a:r>
            <a:r>
              <a:rPr lang="nl-NL" sz="2800" spc="300">
                <a:ea typeface="Calibri" panose="020F0502020204030204" pitchFamily="34" charset="0"/>
                <a:cs typeface="Times New Roman" panose="02020603050405020304" pitchFamily="18" charset="0"/>
              </a:rPr>
              <a:t> me </a:t>
            </a:r>
            <a:r>
              <a:rPr lang="nl-NL" sz="2800" spc="300" err="1">
                <a:ea typeface="Calibri" panose="020F0502020204030204" pitchFamily="34" charset="0"/>
                <a:cs typeface="Times New Roman" panose="02020603050405020304" pitchFamily="18" charset="0"/>
              </a:rPr>
              <a:t>spectante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lacertos</a:t>
            </a:r>
            <a:r>
              <a:rPr lang="nl-NL" sz="2800" spc="300">
                <a:ea typeface="Calibri" panose="020F0502020204030204" pitchFamily="34" charset="0"/>
                <a:cs typeface="Times New Roman" panose="02020603050405020304" pitchFamily="18" charset="0"/>
              </a:rPr>
              <a:t> </a:t>
            </a:r>
          </a:p>
          <a:p>
            <a:pPr>
              <a:lnSpc>
                <a:spcPct val="200000"/>
              </a:lnSpc>
            </a:pP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imponit</a:t>
            </a:r>
            <a:r>
              <a:rPr lang="nl-NL" sz="2800" spc="300">
                <a:ea typeface="Calibri" panose="020F0502020204030204" pitchFamily="34" charset="0"/>
                <a:cs typeface="Times New Roman" panose="02020603050405020304" pitchFamily="18" charset="0"/>
              </a:rPr>
              <a:t> collo </a:t>
            </a:r>
            <a:r>
              <a:rPr lang="nl-NL" sz="2800" spc="300" err="1">
                <a:ea typeface="Calibri" panose="020F0502020204030204" pitchFamily="34" charset="0"/>
                <a:cs typeface="Times New Roman" panose="02020603050405020304" pitchFamily="18" charset="0"/>
              </a:rPr>
              <a:t>rusticus</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iste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tuo</a:t>
            </a:r>
            <a:r>
              <a:rPr lang="nl-NL" sz="2800" spc="300">
                <a:ea typeface="Calibri" panose="020F0502020204030204" pitchFamily="34" charset="0"/>
                <a:cs typeface="Times New Roman" panose="02020603050405020304" pitchFamily="18" charset="0"/>
              </a:rPr>
              <a:t>.</a:t>
            </a:r>
            <a:endParaRPr lang="nl-NL" sz="2800" spc="300">
              <a:effectLst/>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9 h. Ik kan het niet verdragen dat </a:t>
            </a:r>
            <a:r>
              <a:rPr lang="nl-NL" sz="2400" err="1">
                <a:solidFill>
                  <a:schemeClr val="bg1"/>
                </a:solidFill>
              </a:rPr>
              <a:t>Menelaüs</a:t>
            </a:r>
            <a:r>
              <a:rPr lang="nl-NL" sz="2400">
                <a:solidFill>
                  <a:schemeClr val="bg1"/>
                </a:solidFill>
              </a:rPr>
              <a:t> je liefkoost (p.120)</a:t>
            </a:r>
          </a:p>
        </p:txBody>
      </p:sp>
      <p:sp>
        <p:nvSpPr>
          <p:cNvPr id="8" name="Rechthoek 7"/>
          <p:cNvSpPr/>
          <p:nvPr/>
        </p:nvSpPr>
        <p:spPr>
          <a:xfrm>
            <a:off x="11680321" y="461665"/>
            <a:ext cx="511679" cy="923330"/>
          </a:xfrm>
          <a:prstGeom prst="rect">
            <a:avLst/>
          </a:prstGeom>
          <a:solidFill>
            <a:srgbClr val="0070C0"/>
          </a:solidFill>
        </p:spPr>
        <p:txBody>
          <a:bodyPr wrap="none" lIns="91440" tIns="45720" rIns="91440" bIns="45720">
            <a:spAutoFit/>
          </a:bodyPr>
          <a:lstStyle/>
          <a:p>
            <a:pPr algn="ctr"/>
            <a:r>
              <a:rPr lang="nl-NL" sz="5400" b="1" cap="none" spc="0">
                <a:ln w="12700">
                  <a:solidFill>
                    <a:schemeClr val="accent5"/>
                  </a:solidFill>
                  <a:prstDash val="solid"/>
                </a:ln>
                <a:solidFill>
                  <a:srgbClr val="C00000"/>
                </a:solidFill>
                <a:effectLst/>
              </a:rPr>
              <a:t>S</a:t>
            </a:r>
          </a:p>
        </p:txBody>
      </p:sp>
      <p:sp>
        <p:nvSpPr>
          <p:cNvPr id="9" name="PIJL-OMLAAG 8">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9608455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8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sz="1050" b="1" smtClean="0">
                <a:solidFill>
                  <a:srgbClr val="0070C0"/>
                </a:solidFill>
              </a:rPr>
              <a:t>11</a:t>
            </a:fld>
            <a:endParaRPr lang="nl-NL" sz="1050" b="1">
              <a:solidFill>
                <a:srgbClr val="0070C0"/>
              </a:solidFill>
            </a:endParaRPr>
          </a:p>
        </p:txBody>
      </p:sp>
      <p:sp>
        <p:nvSpPr>
          <p:cNvPr id="9" name="Tekstvak 8"/>
          <p:cNvSpPr txBox="1"/>
          <p:nvPr/>
        </p:nvSpPr>
        <p:spPr>
          <a:xfrm>
            <a:off x="0" y="0"/>
            <a:ext cx="12204000" cy="369332"/>
          </a:xfrm>
          <a:prstGeom prst="rect">
            <a:avLst/>
          </a:prstGeom>
          <a:solidFill>
            <a:srgbClr val="C00000"/>
          </a:solidFill>
        </p:spPr>
        <p:txBody>
          <a:bodyPr wrap="square" rtlCol="0">
            <a:spAutoFit/>
          </a:bodyPr>
          <a:lstStyle/>
          <a:p>
            <a:r>
              <a:rPr lang="nl-NL">
                <a:solidFill>
                  <a:schemeClr val="bg1"/>
                </a:solidFill>
              </a:rPr>
              <a:t>Examen Latijn 2019: scanderen</a:t>
            </a:r>
          </a:p>
        </p:txBody>
      </p:sp>
      <p:sp>
        <p:nvSpPr>
          <p:cNvPr id="10" name="Tekstvak 9"/>
          <p:cNvSpPr txBox="1"/>
          <p:nvPr/>
        </p:nvSpPr>
        <p:spPr>
          <a:xfrm>
            <a:off x="231421" y="569502"/>
            <a:ext cx="11046941" cy="461665"/>
          </a:xfrm>
          <a:prstGeom prst="rect">
            <a:avLst/>
          </a:prstGeom>
          <a:noFill/>
        </p:spPr>
        <p:txBody>
          <a:bodyPr wrap="square" rtlCol="0">
            <a:spAutoFit/>
          </a:bodyPr>
          <a:lstStyle/>
          <a:p>
            <a:r>
              <a:rPr lang="nl-NL" sz="2400">
                <a:solidFill>
                  <a:srgbClr val="C00000"/>
                </a:solidFill>
              </a:rPr>
              <a:t>Basisschema dactylische hexameter:</a:t>
            </a:r>
          </a:p>
        </p:txBody>
      </p:sp>
      <p:sp>
        <p:nvSpPr>
          <p:cNvPr id="122" name="Text Box 17"/>
          <p:cNvSpPr txBox="1">
            <a:spLocks noChangeArrowheads="1"/>
          </p:cNvSpPr>
          <p:nvPr/>
        </p:nvSpPr>
        <p:spPr bwMode="auto">
          <a:xfrm>
            <a:off x="4929594" y="1892439"/>
            <a:ext cx="12239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endParaRPr lang="en-US" sz="1400">
              <a:solidFill>
                <a:schemeClr val="tx2"/>
              </a:solidFill>
              <a:latin typeface="Calibri" panose="020F0502020204030204" pitchFamily="34" charset="0"/>
            </a:endParaRPr>
          </a:p>
        </p:txBody>
      </p:sp>
      <p:sp>
        <p:nvSpPr>
          <p:cNvPr id="123" name="Text Box 20"/>
          <p:cNvSpPr txBox="1">
            <a:spLocks noChangeArrowheads="1"/>
          </p:cNvSpPr>
          <p:nvPr/>
        </p:nvSpPr>
        <p:spPr bwMode="auto">
          <a:xfrm>
            <a:off x="1476375" y="1237777"/>
            <a:ext cx="86518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nl-NL" sz="4000">
                <a:solidFill>
                  <a:schemeClr val="tx2"/>
                </a:solidFill>
                <a:latin typeface="Calibri" panose="020F0502020204030204" pitchFamily="34" charset="0"/>
                <a:cs typeface="Arial" panose="020B0604020202020204" pitchFamily="34" charset="0"/>
              </a:rPr>
              <a:t>|</a:t>
            </a:r>
          </a:p>
        </p:txBody>
      </p:sp>
      <p:sp>
        <p:nvSpPr>
          <p:cNvPr id="124" name="Text Box 21"/>
          <p:cNvSpPr txBox="1">
            <a:spLocks noChangeArrowheads="1"/>
          </p:cNvSpPr>
          <p:nvPr/>
        </p:nvSpPr>
        <p:spPr bwMode="auto">
          <a:xfrm>
            <a:off x="2987675" y="1237777"/>
            <a:ext cx="86518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nl-NL" sz="4000">
                <a:solidFill>
                  <a:schemeClr val="tx2"/>
                </a:solidFill>
                <a:latin typeface="Calibri" panose="020F0502020204030204" pitchFamily="34" charset="0"/>
                <a:cs typeface="Arial" panose="020B0604020202020204" pitchFamily="34" charset="0"/>
              </a:rPr>
              <a:t>|</a:t>
            </a:r>
          </a:p>
        </p:txBody>
      </p:sp>
      <p:sp>
        <p:nvSpPr>
          <p:cNvPr id="125" name="Text Box 22"/>
          <p:cNvSpPr txBox="1">
            <a:spLocks noChangeArrowheads="1"/>
          </p:cNvSpPr>
          <p:nvPr/>
        </p:nvSpPr>
        <p:spPr bwMode="auto">
          <a:xfrm>
            <a:off x="4356100" y="1237777"/>
            <a:ext cx="86518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nl-NL" sz="4000">
                <a:solidFill>
                  <a:schemeClr val="tx2"/>
                </a:solidFill>
                <a:latin typeface="Calibri" panose="020F0502020204030204" pitchFamily="34" charset="0"/>
                <a:cs typeface="Arial" panose="020B0604020202020204" pitchFamily="34" charset="0"/>
              </a:rPr>
              <a:t>|</a:t>
            </a:r>
          </a:p>
        </p:txBody>
      </p:sp>
      <p:sp>
        <p:nvSpPr>
          <p:cNvPr id="126" name="Text Box 23"/>
          <p:cNvSpPr txBox="1">
            <a:spLocks noChangeArrowheads="1"/>
          </p:cNvSpPr>
          <p:nvPr/>
        </p:nvSpPr>
        <p:spPr bwMode="auto">
          <a:xfrm>
            <a:off x="5795963" y="1237777"/>
            <a:ext cx="8651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nl-NL" sz="4000">
                <a:solidFill>
                  <a:schemeClr val="tx2"/>
                </a:solidFill>
                <a:latin typeface="Calibri" panose="020F0502020204030204" pitchFamily="34" charset="0"/>
                <a:cs typeface="Arial" panose="020B0604020202020204" pitchFamily="34" charset="0"/>
              </a:rPr>
              <a:t>|</a:t>
            </a:r>
          </a:p>
        </p:txBody>
      </p:sp>
      <p:sp>
        <p:nvSpPr>
          <p:cNvPr id="127" name="Text Box 24"/>
          <p:cNvSpPr txBox="1">
            <a:spLocks noChangeArrowheads="1"/>
          </p:cNvSpPr>
          <p:nvPr/>
        </p:nvSpPr>
        <p:spPr bwMode="auto">
          <a:xfrm>
            <a:off x="7235825" y="1237777"/>
            <a:ext cx="86518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nl-NL" sz="4000">
                <a:solidFill>
                  <a:schemeClr val="tx2"/>
                </a:solidFill>
                <a:latin typeface="Calibri" panose="020F0502020204030204" pitchFamily="34" charset="0"/>
                <a:cs typeface="Arial" panose="020B0604020202020204" pitchFamily="34" charset="0"/>
              </a:rPr>
              <a:t>|</a:t>
            </a:r>
          </a:p>
        </p:txBody>
      </p:sp>
      <p:sp>
        <p:nvSpPr>
          <p:cNvPr id="128" name="Text Box 25"/>
          <p:cNvSpPr txBox="1">
            <a:spLocks noChangeArrowheads="1"/>
          </p:cNvSpPr>
          <p:nvPr/>
        </p:nvSpPr>
        <p:spPr bwMode="auto">
          <a:xfrm>
            <a:off x="684213" y="1442564"/>
            <a:ext cx="64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en-US" sz="1400">
                <a:solidFill>
                  <a:schemeClr val="tx2"/>
                </a:solidFill>
                <a:latin typeface="Calibri" panose="020F0502020204030204" pitchFamily="34" charset="0"/>
              </a:rPr>
              <a:t> </a:t>
            </a:r>
            <a:r>
              <a:rPr lang="en-US" sz="2800">
                <a:solidFill>
                  <a:schemeClr val="tx2"/>
                </a:solidFill>
                <a:latin typeface="Calibri" panose="020F0502020204030204" pitchFamily="34" charset="0"/>
              </a:rPr>
              <a:t>U</a:t>
            </a:r>
          </a:p>
        </p:txBody>
      </p:sp>
      <p:sp>
        <p:nvSpPr>
          <p:cNvPr id="129" name="Text Box 26"/>
          <p:cNvSpPr txBox="1">
            <a:spLocks noChangeArrowheads="1"/>
          </p:cNvSpPr>
          <p:nvPr/>
        </p:nvSpPr>
        <p:spPr bwMode="auto">
          <a:xfrm>
            <a:off x="1044575" y="1442564"/>
            <a:ext cx="64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en-US" sz="1400">
                <a:solidFill>
                  <a:schemeClr val="tx2"/>
                </a:solidFill>
                <a:latin typeface="Calibri" panose="020F0502020204030204" pitchFamily="34" charset="0"/>
              </a:rPr>
              <a:t> </a:t>
            </a:r>
            <a:r>
              <a:rPr lang="en-US" sz="2800">
                <a:solidFill>
                  <a:schemeClr val="tx2"/>
                </a:solidFill>
                <a:latin typeface="Calibri" panose="020F0502020204030204" pitchFamily="34" charset="0"/>
              </a:rPr>
              <a:t>U</a:t>
            </a:r>
          </a:p>
        </p:txBody>
      </p:sp>
      <p:sp>
        <p:nvSpPr>
          <p:cNvPr id="130" name="Text Box 27"/>
          <p:cNvSpPr txBox="1">
            <a:spLocks noChangeArrowheads="1"/>
          </p:cNvSpPr>
          <p:nvPr/>
        </p:nvSpPr>
        <p:spPr bwMode="auto">
          <a:xfrm>
            <a:off x="2124075" y="1442564"/>
            <a:ext cx="64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en-US" sz="1400">
                <a:solidFill>
                  <a:schemeClr val="tx2"/>
                </a:solidFill>
                <a:latin typeface="Calibri" panose="020F0502020204030204" pitchFamily="34" charset="0"/>
              </a:rPr>
              <a:t> </a:t>
            </a:r>
            <a:r>
              <a:rPr lang="en-US" sz="2800">
                <a:solidFill>
                  <a:schemeClr val="tx2"/>
                </a:solidFill>
                <a:latin typeface="Calibri" panose="020F0502020204030204" pitchFamily="34" charset="0"/>
              </a:rPr>
              <a:t>U</a:t>
            </a:r>
          </a:p>
        </p:txBody>
      </p:sp>
      <p:sp>
        <p:nvSpPr>
          <p:cNvPr id="131" name="Text Box 28"/>
          <p:cNvSpPr txBox="1">
            <a:spLocks noChangeArrowheads="1"/>
          </p:cNvSpPr>
          <p:nvPr/>
        </p:nvSpPr>
        <p:spPr bwMode="auto">
          <a:xfrm>
            <a:off x="2484438" y="1442564"/>
            <a:ext cx="64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en-US" sz="1400">
                <a:solidFill>
                  <a:schemeClr val="tx2"/>
                </a:solidFill>
                <a:latin typeface="Calibri" panose="020F0502020204030204" pitchFamily="34" charset="0"/>
              </a:rPr>
              <a:t> </a:t>
            </a:r>
            <a:r>
              <a:rPr lang="en-US" sz="2800">
                <a:solidFill>
                  <a:schemeClr val="tx2"/>
                </a:solidFill>
                <a:latin typeface="Calibri" panose="020F0502020204030204" pitchFamily="34" charset="0"/>
              </a:rPr>
              <a:t>U</a:t>
            </a:r>
          </a:p>
        </p:txBody>
      </p:sp>
      <p:sp>
        <p:nvSpPr>
          <p:cNvPr id="132" name="Text Box 29"/>
          <p:cNvSpPr txBox="1">
            <a:spLocks noChangeArrowheads="1"/>
          </p:cNvSpPr>
          <p:nvPr/>
        </p:nvSpPr>
        <p:spPr bwMode="auto">
          <a:xfrm>
            <a:off x="3563938" y="1453677"/>
            <a:ext cx="64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en-US" sz="1400">
                <a:solidFill>
                  <a:schemeClr val="tx2"/>
                </a:solidFill>
                <a:latin typeface="Calibri" panose="020F0502020204030204" pitchFamily="34" charset="0"/>
              </a:rPr>
              <a:t> </a:t>
            </a:r>
            <a:r>
              <a:rPr lang="en-US" sz="2800">
                <a:solidFill>
                  <a:schemeClr val="tx2"/>
                </a:solidFill>
                <a:latin typeface="Calibri" panose="020F0502020204030204" pitchFamily="34" charset="0"/>
              </a:rPr>
              <a:t>U</a:t>
            </a:r>
          </a:p>
        </p:txBody>
      </p:sp>
      <p:sp>
        <p:nvSpPr>
          <p:cNvPr id="133" name="Text Box 30"/>
          <p:cNvSpPr txBox="1">
            <a:spLocks noChangeArrowheads="1"/>
          </p:cNvSpPr>
          <p:nvPr/>
        </p:nvSpPr>
        <p:spPr bwMode="auto">
          <a:xfrm>
            <a:off x="3924300" y="1453677"/>
            <a:ext cx="64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en-US" sz="1400">
                <a:solidFill>
                  <a:schemeClr val="tx2"/>
                </a:solidFill>
                <a:latin typeface="Calibri" panose="020F0502020204030204" pitchFamily="34" charset="0"/>
              </a:rPr>
              <a:t> </a:t>
            </a:r>
            <a:r>
              <a:rPr lang="en-US" sz="2800">
                <a:solidFill>
                  <a:schemeClr val="tx2"/>
                </a:solidFill>
                <a:latin typeface="Calibri" panose="020F0502020204030204" pitchFamily="34" charset="0"/>
              </a:rPr>
              <a:t>U</a:t>
            </a:r>
          </a:p>
        </p:txBody>
      </p:sp>
      <p:sp>
        <p:nvSpPr>
          <p:cNvPr id="134" name="Text Box 31"/>
          <p:cNvSpPr txBox="1">
            <a:spLocks noChangeArrowheads="1"/>
          </p:cNvSpPr>
          <p:nvPr/>
        </p:nvSpPr>
        <p:spPr bwMode="auto">
          <a:xfrm>
            <a:off x="5003800" y="1442564"/>
            <a:ext cx="64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en-US" sz="1400">
                <a:solidFill>
                  <a:schemeClr val="tx2"/>
                </a:solidFill>
                <a:latin typeface="Calibri" panose="020F0502020204030204" pitchFamily="34" charset="0"/>
              </a:rPr>
              <a:t> </a:t>
            </a:r>
            <a:r>
              <a:rPr lang="en-US" sz="2800">
                <a:solidFill>
                  <a:schemeClr val="tx2"/>
                </a:solidFill>
                <a:latin typeface="Calibri" panose="020F0502020204030204" pitchFamily="34" charset="0"/>
              </a:rPr>
              <a:t>U</a:t>
            </a:r>
          </a:p>
        </p:txBody>
      </p:sp>
      <p:sp>
        <p:nvSpPr>
          <p:cNvPr id="135" name="Text Box 32"/>
          <p:cNvSpPr txBox="1">
            <a:spLocks noChangeArrowheads="1"/>
          </p:cNvSpPr>
          <p:nvPr/>
        </p:nvSpPr>
        <p:spPr bwMode="auto">
          <a:xfrm>
            <a:off x="5360988" y="1442564"/>
            <a:ext cx="64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en-US" sz="1400">
                <a:solidFill>
                  <a:schemeClr val="tx2"/>
                </a:solidFill>
                <a:latin typeface="Calibri" panose="020F0502020204030204" pitchFamily="34" charset="0"/>
              </a:rPr>
              <a:t> </a:t>
            </a:r>
            <a:r>
              <a:rPr lang="en-US" sz="2800">
                <a:solidFill>
                  <a:schemeClr val="tx2"/>
                </a:solidFill>
                <a:latin typeface="Calibri" panose="020F0502020204030204" pitchFamily="34" charset="0"/>
              </a:rPr>
              <a:t>U</a:t>
            </a:r>
          </a:p>
        </p:txBody>
      </p:sp>
      <p:sp>
        <p:nvSpPr>
          <p:cNvPr id="136" name="Text Box 33"/>
          <p:cNvSpPr txBox="1">
            <a:spLocks noChangeArrowheads="1"/>
          </p:cNvSpPr>
          <p:nvPr/>
        </p:nvSpPr>
        <p:spPr bwMode="auto">
          <a:xfrm>
            <a:off x="6443663" y="1442564"/>
            <a:ext cx="64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en-US" sz="1400">
                <a:solidFill>
                  <a:schemeClr val="tx2"/>
                </a:solidFill>
                <a:latin typeface="Calibri" panose="020F0502020204030204" pitchFamily="34" charset="0"/>
              </a:rPr>
              <a:t> </a:t>
            </a:r>
            <a:r>
              <a:rPr lang="en-US" sz="2800">
                <a:solidFill>
                  <a:schemeClr val="tx2"/>
                </a:solidFill>
                <a:latin typeface="Calibri" panose="020F0502020204030204" pitchFamily="34" charset="0"/>
              </a:rPr>
              <a:t>U</a:t>
            </a:r>
          </a:p>
        </p:txBody>
      </p:sp>
      <p:sp>
        <p:nvSpPr>
          <p:cNvPr id="137" name="Text Box 34"/>
          <p:cNvSpPr txBox="1">
            <a:spLocks noChangeArrowheads="1"/>
          </p:cNvSpPr>
          <p:nvPr/>
        </p:nvSpPr>
        <p:spPr bwMode="auto">
          <a:xfrm>
            <a:off x="6800850" y="1442564"/>
            <a:ext cx="64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en-US" sz="1400">
                <a:solidFill>
                  <a:schemeClr val="tx2"/>
                </a:solidFill>
                <a:latin typeface="Calibri" panose="020F0502020204030204" pitchFamily="34" charset="0"/>
              </a:rPr>
              <a:t> </a:t>
            </a:r>
            <a:r>
              <a:rPr lang="en-US" sz="2800">
                <a:solidFill>
                  <a:schemeClr val="tx2"/>
                </a:solidFill>
                <a:latin typeface="Calibri" panose="020F0502020204030204" pitchFamily="34" charset="0"/>
              </a:rPr>
              <a:t>U</a:t>
            </a:r>
          </a:p>
        </p:txBody>
      </p:sp>
      <p:sp>
        <p:nvSpPr>
          <p:cNvPr id="138" name="Text Box 36"/>
          <p:cNvSpPr txBox="1">
            <a:spLocks noChangeArrowheads="1"/>
          </p:cNvSpPr>
          <p:nvPr/>
        </p:nvSpPr>
        <p:spPr bwMode="auto">
          <a:xfrm>
            <a:off x="287338" y="1442564"/>
            <a:ext cx="64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nl-NL" sz="2800">
                <a:solidFill>
                  <a:schemeClr val="tx2"/>
                </a:solidFill>
                <a:latin typeface="Calibri" panose="020F0502020204030204" pitchFamily="34" charset="0"/>
              </a:rPr>
              <a:t>—</a:t>
            </a:r>
          </a:p>
        </p:txBody>
      </p:sp>
      <p:sp>
        <p:nvSpPr>
          <p:cNvPr id="139" name="Text Box 37"/>
          <p:cNvSpPr txBox="1">
            <a:spLocks noChangeArrowheads="1"/>
          </p:cNvSpPr>
          <p:nvPr/>
        </p:nvSpPr>
        <p:spPr bwMode="auto">
          <a:xfrm>
            <a:off x="1727200" y="1442564"/>
            <a:ext cx="64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nl-NL" sz="2800">
                <a:solidFill>
                  <a:schemeClr val="tx2"/>
                </a:solidFill>
                <a:latin typeface="Calibri" panose="020F0502020204030204" pitchFamily="34" charset="0"/>
              </a:rPr>
              <a:t>—</a:t>
            </a:r>
          </a:p>
        </p:txBody>
      </p:sp>
      <p:sp>
        <p:nvSpPr>
          <p:cNvPr id="140" name="Text Box 38"/>
          <p:cNvSpPr txBox="1">
            <a:spLocks noChangeArrowheads="1"/>
          </p:cNvSpPr>
          <p:nvPr/>
        </p:nvSpPr>
        <p:spPr bwMode="auto">
          <a:xfrm>
            <a:off x="3203575" y="1453677"/>
            <a:ext cx="64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nl-NL" sz="2800">
                <a:solidFill>
                  <a:schemeClr val="tx2"/>
                </a:solidFill>
                <a:latin typeface="Calibri" panose="020F0502020204030204" pitchFamily="34" charset="0"/>
              </a:rPr>
              <a:t>—</a:t>
            </a:r>
          </a:p>
        </p:txBody>
      </p:sp>
      <p:sp>
        <p:nvSpPr>
          <p:cNvPr id="141" name="Text Box 39"/>
          <p:cNvSpPr txBox="1">
            <a:spLocks noChangeArrowheads="1"/>
          </p:cNvSpPr>
          <p:nvPr/>
        </p:nvSpPr>
        <p:spPr bwMode="auto">
          <a:xfrm>
            <a:off x="4605338" y="1442564"/>
            <a:ext cx="64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nl-NL" sz="2800">
                <a:solidFill>
                  <a:schemeClr val="tx2"/>
                </a:solidFill>
                <a:latin typeface="Calibri" panose="020F0502020204030204" pitchFamily="34" charset="0"/>
              </a:rPr>
              <a:t>—</a:t>
            </a:r>
          </a:p>
        </p:txBody>
      </p:sp>
      <p:sp>
        <p:nvSpPr>
          <p:cNvPr id="142" name="Text Box 40"/>
          <p:cNvSpPr txBox="1">
            <a:spLocks noChangeArrowheads="1"/>
          </p:cNvSpPr>
          <p:nvPr/>
        </p:nvSpPr>
        <p:spPr bwMode="auto">
          <a:xfrm>
            <a:off x="6045200" y="1442564"/>
            <a:ext cx="64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nl-NL" sz="2800">
                <a:solidFill>
                  <a:schemeClr val="tx2"/>
                </a:solidFill>
                <a:latin typeface="Calibri" panose="020F0502020204030204" pitchFamily="34" charset="0"/>
              </a:rPr>
              <a:t>—</a:t>
            </a:r>
          </a:p>
        </p:txBody>
      </p:sp>
      <p:sp>
        <p:nvSpPr>
          <p:cNvPr id="143" name="Text Box 41"/>
          <p:cNvSpPr txBox="1">
            <a:spLocks noChangeArrowheads="1"/>
          </p:cNvSpPr>
          <p:nvPr/>
        </p:nvSpPr>
        <p:spPr bwMode="auto">
          <a:xfrm>
            <a:off x="7485063" y="1442564"/>
            <a:ext cx="64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nl-NL" sz="2800">
                <a:solidFill>
                  <a:schemeClr val="tx2"/>
                </a:solidFill>
                <a:latin typeface="Calibri" panose="020F0502020204030204" pitchFamily="34" charset="0"/>
              </a:rPr>
              <a:t>—</a:t>
            </a:r>
          </a:p>
        </p:txBody>
      </p:sp>
      <p:sp>
        <p:nvSpPr>
          <p:cNvPr id="144" name="Text Box 43"/>
          <p:cNvSpPr txBox="1">
            <a:spLocks noChangeArrowheads="1"/>
          </p:cNvSpPr>
          <p:nvPr/>
        </p:nvSpPr>
        <p:spPr bwMode="auto">
          <a:xfrm>
            <a:off x="860039" y="1868406"/>
            <a:ext cx="2889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nl-NL" sz="1400">
                <a:solidFill>
                  <a:schemeClr val="tx2"/>
                </a:solidFill>
                <a:latin typeface="Calibri" panose="020F0502020204030204" pitchFamily="34" charset="0"/>
              </a:rPr>
              <a:t>1</a:t>
            </a:r>
          </a:p>
        </p:txBody>
      </p:sp>
      <p:sp>
        <p:nvSpPr>
          <p:cNvPr id="145" name="Text Box 44"/>
          <p:cNvSpPr txBox="1">
            <a:spLocks noChangeArrowheads="1"/>
          </p:cNvSpPr>
          <p:nvPr/>
        </p:nvSpPr>
        <p:spPr bwMode="auto">
          <a:xfrm>
            <a:off x="2301489" y="1868406"/>
            <a:ext cx="2889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nl-NL" sz="1400">
                <a:solidFill>
                  <a:schemeClr val="tx2"/>
                </a:solidFill>
                <a:latin typeface="Calibri" panose="020F0502020204030204" pitchFamily="34" charset="0"/>
              </a:rPr>
              <a:t>2</a:t>
            </a:r>
          </a:p>
        </p:txBody>
      </p:sp>
      <p:sp>
        <p:nvSpPr>
          <p:cNvPr id="146" name="Text Box 45"/>
          <p:cNvSpPr txBox="1">
            <a:spLocks noChangeArrowheads="1"/>
          </p:cNvSpPr>
          <p:nvPr/>
        </p:nvSpPr>
        <p:spPr bwMode="auto">
          <a:xfrm>
            <a:off x="3812789" y="1868406"/>
            <a:ext cx="2889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nl-NL" sz="1400">
                <a:solidFill>
                  <a:schemeClr val="tx2"/>
                </a:solidFill>
                <a:latin typeface="Calibri" panose="020F0502020204030204" pitchFamily="34" charset="0"/>
              </a:rPr>
              <a:t>3</a:t>
            </a:r>
          </a:p>
        </p:txBody>
      </p:sp>
      <p:sp>
        <p:nvSpPr>
          <p:cNvPr id="147" name="Text Box 46"/>
          <p:cNvSpPr txBox="1">
            <a:spLocks noChangeArrowheads="1"/>
          </p:cNvSpPr>
          <p:nvPr/>
        </p:nvSpPr>
        <p:spPr bwMode="auto">
          <a:xfrm>
            <a:off x="5252651" y="1868406"/>
            <a:ext cx="2889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nl-NL" sz="1400">
                <a:solidFill>
                  <a:schemeClr val="tx2"/>
                </a:solidFill>
                <a:latin typeface="Calibri" panose="020F0502020204030204" pitchFamily="34" charset="0"/>
              </a:rPr>
              <a:t>4</a:t>
            </a:r>
          </a:p>
        </p:txBody>
      </p:sp>
      <p:sp>
        <p:nvSpPr>
          <p:cNvPr id="148" name="Text Box 47"/>
          <p:cNvSpPr txBox="1">
            <a:spLocks noChangeArrowheads="1"/>
          </p:cNvSpPr>
          <p:nvPr/>
        </p:nvSpPr>
        <p:spPr bwMode="auto">
          <a:xfrm>
            <a:off x="6621076" y="1868406"/>
            <a:ext cx="2889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nl-NL" sz="1400">
                <a:solidFill>
                  <a:schemeClr val="tx2"/>
                </a:solidFill>
                <a:latin typeface="Calibri" panose="020F0502020204030204" pitchFamily="34" charset="0"/>
              </a:rPr>
              <a:t>5</a:t>
            </a:r>
          </a:p>
        </p:txBody>
      </p:sp>
      <p:sp>
        <p:nvSpPr>
          <p:cNvPr id="149" name="Text Box 48"/>
          <p:cNvSpPr txBox="1">
            <a:spLocks noChangeArrowheads="1"/>
          </p:cNvSpPr>
          <p:nvPr/>
        </p:nvSpPr>
        <p:spPr bwMode="auto">
          <a:xfrm>
            <a:off x="7847268" y="1845379"/>
            <a:ext cx="2889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nl-NL" sz="1400">
                <a:solidFill>
                  <a:schemeClr val="tx2"/>
                </a:solidFill>
                <a:latin typeface="Calibri" panose="020F0502020204030204" pitchFamily="34" charset="0"/>
              </a:rPr>
              <a:t>6</a:t>
            </a:r>
          </a:p>
        </p:txBody>
      </p:sp>
      <p:sp>
        <p:nvSpPr>
          <p:cNvPr id="150" name="Text Box 41"/>
          <p:cNvSpPr txBox="1">
            <a:spLocks noChangeArrowheads="1"/>
          </p:cNvSpPr>
          <p:nvPr/>
        </p:nvSpPr>
        <p:spPr bwMode="auto">
          <a:xfrm>
            <a:off x="7952866" y="1445821"/>
            <a:ext cx="64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nl-NL" sz="2800">
                <a:solidFill>
                  <a:schemeClr val="tx2"/>
                </a:solidFill>
                <a:latin typeface="Calibri" panose="020F0502020204030204" pitchFamily="34" charset="0"/>
              </a:rPr>
              <a:t>—</a:t>
            </a:r>
          </a:p>
        </p:txBody>
      </p:sp>
      <p:sp>
        <p:nvSpPr>
          <p:cNvPr id="215" name="Text Box 41"/>
          <p:cNvSpPr txBox="1">
            <a:spLocks noChangeArrowheads="1"/>
          </p:cNvSpPr>
          <p:nvPr/>
        </p:nvSpPr>
        <p:spPr bwMode="auto">
          <a:xfrm>
            <a:off x="6605680" y="1084539"/>
            <a:ext cx="64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nl-NL" sz="2800">
                <a:solidFill>
                  <a:schemeClr val="tx2"/>
                </a:solidFill>
                <a:latin typeface="Calibri" panose="020F0502020204030204" pitchFamily="34" charset="0"/>
              </a:rPr>
              <a:t>—</a:t>
            </a:r>
          </a:p>
        </p:txBody>
      </p:sp>
      <p:sp>
        <p:nvSpPr>
          <p:cNvPr id="216" name="Text Box 41"/>
          <p:cNvSpPr txBox="1">
            <a:spLocks noChangeArrowheads="1"/>
          </p:cNvSpPr>
          <p:nvPr/>
        </p:nvSpPr>
        <p:spPr bwMode="auto">
          <a:xfrm>
            <a:off x="5186409" y="1084539"/>
            <a:ext cx="64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nl-NL" sz="2800">
                <a:solidFill>
                  <a:schemeClr val="tx2"/>
                </a:solidFill>
                <a:latin typeface="Calibri" panose="020F0502020204030204" pitchFamily="34" charset="0"/>
              </a:rPr>
              <a:t>—</a:t>
            </a:r>
          </a:p>
        </p:txBody>
      </p:sp>
      <p:sp>
        <p:nvSpPr>
          <p:cNvPr id="217" name="Text Box 41"/>
          <p:cNvSpPr txBox="1">
            <a:spLocks noChangeArrowheads="1"/>
          </p:cNvSpPr>
          <p:nvPr/>
        </p:nvSpPr>
        <p:spPr bwMode="auto">
          <a:xfrm>
            <a:off x="3730717" y="1084539"/>
            <a:ext cx="64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nl-NL" sz="2800">
                <a:solidFill>
                  <a:schemeClr val="tx2"/>
                </a:solidFill>
                <a:latin typeface="Calibri" panose="020F0502020204030204" pitchFamily="34" charset="0"/>
              </a:rPr>
              <a:t>—</a:t>
            </a:r>
          </a:p>
        </p:txBody>
      </p:sp>
      <p:sp>
        <p:nvSpPr>
          <p:cNvPr id="218" name="Text Box 41"/>
          <p:cNvSpPr txBox="1">
            <a:spLocks noChangeArrowheads="1"/>
          </p:cNvSpPr>
          <p:nvPr/>
        </p:nvSpPr>
        <p:spPr bwMode="auto">
          <a:xfrm>
            <a:off x="2301875" y="1084539"/>
            <a:ext cx="64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nl-NL" sz="2800">
                <a:solidFill>
                  <a:schemeClr val="tx2"/>
                </a:solidFill>
                <a:latin typeface="Calibri" panose="020F0502020204030204" pitchFamily="34" charset="0"/>
              </a:rPr>
              <a:t>—</a:t>
            </a:r>
          </a:p>
        </p:txBody>
      </p:sp>
      <p:sp>
        <p:nvSpPr>
          <p:cNvPr id="219" name="Text Box 41"/>
          <p:cNvSpPr txBox="1">
            <a:spLocks noChangeArrowheads="1"/>
          </p:cNvSpPr>
          <p:nvPr/>
        </p:nvSpPr>
        <p:spPr bwMode="auto">
          <a:xfrm>
            <a:off x="881063" y="1084539"/>
            <a:ext cx="64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nl-NL" sz="2800">
                <a:solidFill>
                  <a:schemeClr val="tx2"/>
                </a:solidFill>
                <a:latin typeface="Calibri" panose="020F0502020204030204" pitchFamily="34" charset="0"/>
              </a:rPr>
              <a:t>—</a:t>
            </a:r>
          </a:p>
        </p:txBody>
      </p:sp>
      <p:sp>
        <p:nvSpPr>
          <p:cNvPr id="4" name="Tekstvak 3"/>
          <p:cNvSpPr txBox="1"/>
          <p:nvPr/>
        </p:nvSpPr>
        <p:spPr>
          <a:xfrm>
            <a:off x="231421" y="2460863"/>
            <a:ext cx="11541211" cy="3785652"/>
          </a:xfrm>
          <a:prstGeom prst="rect">
            <a:avLst/>
          </a:prstGeom>
          <a:noFill/>
        </p:spPr>
        <p:txBody>
          <a:bodyPr wrap="square" rtlCol="0">
            <a:spAutoFit/>
          </a:bodyPr>
          <a:lstStyle/>
          <a:p>
            <a:r>
              <a:rPr lang="nl-NL" sz="2400">
                <a:solidFill>
                  <a:schemeClr val="accent5">
                    <a:lumMod val="75000"/>
                  </a:schemeClr>
                </a:solidFill>
              </a:rPr>
              <a:t>Even iets over de laatste lettergreep van het vers, dus de tweede lettergreep van de zesde voet.</a:t>
            </a:r>
          </a:p>
          <a:p>
            <a:r>
              <a:rPr lang="nl-NL" sz="2400">
                <a:solidFill>
                  <a:schemeClr val="accent5">
                    <a:lumMod val="75000"/>
                  </a:schemeClr>
                </a:solidFill>
              </a:rPr>
              <a:t>Op het examen mag je de laatste lettergreep altijd als      (lang) noteren. Maar soms is die lettergreep echt      (kort)! Denk aan een ABL  SG  van een </a:t>
            </a:r>
            <a:r>
              <a:rPr lang="nl-NL" sz="2400" err="1">
                <a:solidFill>
                  <a:schemeClr val="accent5">
                    <a:lumMod val="75000"/>
                  </a:schemeClr>
                </a:solidFill>
              </a:rPr>
              <a:t>substantivum</a:t>
            </a:r>
            <a:r>
              <a:rPr lang="nl-NL" sz="2400">
                <a:solidFill>
                  <a:schemeClr val="accent5">
                    <a:lumMod val="75000"/>
                  </a:schemeClr>
                </a:solidFill>
              </a:rPr>
              <a:t> van de 3</a:t>
            </a:r>
            <a:r>
              <a:rPr lang="nl-NL" sz="2400" baseline="30000">
                <a:solidFill>
                  <a:schemeClr val="accent5">
                    <a:lumMod val="75000"/>
                  </a:schemeClr>
                </a:solidFill>
              </a:rPr>
              <a:t>e</a:t>
            </a:r>
            <a:r>
              <a:rPr lang="nl-NL" sz="2400">
                <a:solidFill>
                  <a:schemeClr val="accent5">
                    <a:lumMod val="75000"/>
                  </a:schemeClr>
                </a:solidFill>
              </a:rPr>
              <a:t> declinatie (</a:t>
            </a:r>
            <a:r>
              <a:rPr lang="nl-NL" sz="2400" err="1">
                <a:solidFill>
                  <a:schemeClr val="accent5">
                    <a:lumMod val="75000"/>
                  </a:schemeClr>
                </a:solidFill>
              </a:rPr>
              <a:t>regĕ</a:t>
            </a:r>
            <a:r>
              <a:rPr lang="nl-NL" sz="2400">
                <a:solidFill>
                  <a:schemeClr val="accent5">
                    <a:lumMod val="75000"/>
                  </a:schemeClr>
                </a:solidFill>
              </a:rPr>
              <a:t>, </a:t>
            </a:r>
            <a:r>
              <a:rPr lang="nl-NL" sz="2400" err="1">
                <a:solidFill>
                  <a:schemeClr val="accent5">
                    <a:lumMod val="75000"/>
                  </a:schemeClr>
                </a:solidFill>
              </a:rPr>
              <a:t>patrĕ</a:t>
            </a:r>
            <a:r>
              <a:rPr lang="nl-NL" sz="2400">
                <a:solidFill>
                  <a:schemeClr val="accent5">
                    <a:lumMod val="75000"/>
                  </a:schemeClr>
                </a:solidFill>
              </a:rPr>
              <a:t>, </a:t>
            </a:r>
            <a:r>
              <a:rPr lang="nl-NL" sz="2400" err="1">
                <a:solidFill>
                  <a:schemeClr val="accent5">
                    <a:lumMod val="75000"/>
                  </a:schemeClr>
                </a:solidFill>
              </a:rPr>
              <a:t>orĕ</a:t>
            </a:r>
            <a:r>
              <a:rPr lang="nl-NL" sz="2400">
                <a:solidFill>
                  <a:schemeClr val="accent5">
                    <a:lumMod val="75000"/>
                  </a:schemeClr>
                </a:solidFill>
              </a:rPr>
              <a:t>) of de NOM  SG van de a-declinatie (</a:t>
            </a:r>
            <a:r>
              <a:rPr lang="nl-NL" sz="2400" err="1">
                <a:solidFill>
                  <a:schemeClr val="accent5">
                    <a:lumMod val="75000"/>
                  </a:schemeClr>
                </a:solidFill>
              </a:rPr>
              <a:t>sagittă</a:t>
            </a:r>
            <a:r>
              <a:rPr lang="nl-NL" sz="2400">
                <a:solidFill>
                  <a:schemeClr val="accent5">
                    <a:lumMod val="75000"/>
                  </a:schemeClr>
                </a:solidFill>
              </a:rPr>
              <a:t>), of aan de slot-e van een INF (</a:t>
            </a:r>
            <a:r>
              <a:rPr lang="nl-NL" sz="2400" err="1">
                <a:solidFill>
                  <a:schemeClr val="accent5">
                    <a:lumMod val="75000"/>
                  </a:schemeClr>
                </a:solidFill>
              </a:rPr>
              <a:t>manerĕ</a:t>
            </a:r>
            <a:r>
              <a:rPr lang="nl-NL" sz="2400">
                <a:solidFill>
                  <a:schemeClr val="accent5">
                    <a:lumMod val="75000"/>
                  </a:schemeClr>
                </a:solidFill>
              </a:rPr>
              <a:t>). De afspraak is dat je dat niet hoeft te weten. Mooi als je het wél weet natuurlijk, maar altijd een        noteren is toegestaan.</a:t>
            </a:r>
          </a:p>
          <a:p>
            <a:endParaRPr lang="nl-NL" sz="2400">
              <a:solidFill>
                <a:schemeClr val="accent5">
                  <a:lumMod val="75000"/>
                </a:schemeClr>
              </a:solidFill>
            </a:endParaRPr>
          </a:p>
          <a:p>
            <a:r>
              <a:rPr lang="nl-NL" sz="2400">
                <a:solidFill>
                  <a:schemeClr val="accent5">
                    <a:lumMod val="75000"/>
                  </a:schemeClr>
                </a:solidFill>
              </a:rPr>
              <a:t>Bij de </a:t>
            </a:r>
            <a:r>
              <a:rPr lang="nl-NL" sz="2400" err="1">
                <a:solidFill>
                  <a:schemeClr val="accent5">
                    <a:lumMod val="75000"/>
                  </a:schemeClr>
                </a:solidFill>
              </a:rPr>
              <a:t>scansie</a:t>
            </a:r>
            <a:r>
              <a:rPr lang="nl-NL" sz="2400">
                <a:solidFill>
                  <a:schemeClr val="accent5">
                    <a:lumMod val="75000"/>
                  </a:schemeClr>
                </a:solidFill>
              </a:rPr>
              <a:t> van de voorgedane verzen is er een      neergezet, maar in rood (   ). Dan zie je meteen dat daar een breve hoort en geen makron. </a:t>
            </a:r>
          </a:p>
        </p:txBody>
      </p:sp>
      <p:sp>
        <p:nvSpPr>
          <p:cNvPr id="109" name="Text Box 41"/>
          <p:cNvSpPr txBox="1">
            <a:spLocks noChangeArrowheads="1"/>
          </p:cNvSpPr>
          <p:nvPr/>
        </p:nvSpPr>
        <p:spPr bwMode="auto">
          <a:xfrm>
            <a:off x="2230358" y="4615299"/>
            <a:ext cx="64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nl-NL" sz="2800">
                <a:solidFill>
                  <a:schemeClr val="tx2"/>
                </a:solidFill>
                <a:latin typeface="Calibri" panose="020F0502020204030204" pitchFamily="34" charset="0"/>
              </a:rPr>
              <a:t>—</a:t>
            </a:r>
          </a:p>
        </p:txBody>
      </p:sp>
      <p:sp>
        <p:nvSpPr>
          <p:cNvPr id="110" name="Text Box 34"/>
          <p:cNvSpPr txBox="1">
            <a:spLocks noChangeArrowheads="1"/>
          </p:cNvSpPr>
          <p:nvPr/>
        </p:nvSpPr>
        <p:spPr bwMode="auto">
          <a:xfrm>
            <a:off x="2295867" y="3538081"/>
            <a:ext cx="64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en-US" sz="1400">
                <a:solidFill>
                  <a:schemeClr val="tx2"/>
                </a:solidFill>
                <a:latin typeface="Calibri" panose="020F0502020204030204" pitchFamily="34" charset="0"/>
              </a:rPr>
              <a:t> </a:t>
            </a:r>
            <a:r>
              <a:rPr lang="en-US" sz="2800">
                <a:solidFill>
                  <a:schemeClr val="tx2"/>
                </a:solidFill>
                <a:latin typeface="Calibri" panose="020F0502020204030204" pitchFamily="34" charset="0"/>
              </a:rPr>
              <a:t>U</a:t>
            </a:r>
          </a:p>
        </p:txBody>
      </p:sp>
      <p:sp>
        <p:nvSpPr>
          <p:cNvPr id="111" name="Text Box 41"/>
          <p:cNvSpPr txBox="1">
            <a:spLocks noChangeArrowheads="1"/>
          </p:cNvSpPr>
          <p:nvPr/>
        </p:nvSpPr>
        <p:spPr bwMode="auto">
          <a:xfrm>
            <a:off x="6883397" y="3169493"/>
            <a:ext cx="64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nl-NL" sz="2800">
                <a:solidFill>
                  <a:schemeClr val="tx2"/>
                </a:solidFill>
                <a:latin typeface="Calibri" panose="020F0502020204030204" pitchFamily="34" charset="0"/>
              </a:rPr>
              <a:t>—</a:t>
            </a:r>
          </a:p>
        </p:txBody>
      </p:sp>
      <p:sp>
        <p:nvSpPr>
          <p:cNvPr id="113" name="Text Box 32"/>
          <p:cNvSpPr txBox="1">
            <a:spLocks noChangeArrowheads="1"/>
          </p:cNvSpPr>
          <p:nvPr/>
        </p:nvSpPr>
        <p:spPr bwMode="auto">
          <a:xfrm>
            <a:off x="6369050" y="5355339"/>
            <a:ext cx="64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en-US" sz="1400">
                <a:solidFill>
                  <a:schemeClr val="tx2"/>
                </a:solidFill>
                <a:latin typeface="Calibri" panose="020F0502020204030204" pitchFamily="34" charset="0"/>
              </a:rPr>
              <a:t> </a:t>
            </a:r>
            <a:r>
              <a:rPr lang="en-US" sz="2800">
                <a:solidFill>
                  <a:schemeClr val="tx2"/>
                </a:solidFill>
                <a:latin typeface="Calibri" panose="020F0502020204030204" pitchFamily="34" charset="0"/>
              </a:rPr>
              <a:t>U</a:t>
            </a:r>
          </a:p>
        </p:txBody>
      </p:sp>
      <p:sp>
        <p:nvSpPr>
          <p:cNvPr id="114" name="Text Box 32"/>
          <p:cNvSpPr txBox="1">
            <a:spLocks noChangeArrowheads="1"/>
          </p:cNvSpPr>
          <p:nvPr/>
        </p:nvSpPr>
        <p:spPr bwMode="auto">
          <a:xfrm>
            <a:off x="9797067" y="5361174"/>
            <a:ext cx="647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50000"/>
              </a:spcBef>
              <a:buClrTx/>
              <a:buSzTx/>
              <a:buFontTx/>
              <a:buNone/>
            </a:pPr>
            <a:r>
              <a:rPr lang="en-US" sz="1400">
                <a:solidFill>
                  <a:schemeClr val="tx2"/>
                </a:solidFill>
                <a:latin typeface="Calibri" panose="020F0502020204030204" pitchFamily="34" charset="0"/>
              </a:rPr>
              <a:t> </a:t>
            </a:r>
            <a:r>
              <a:rPr lang="en-US" sz="2800">
                <a:solidFill>
                  <a:srgbClr val="FF0000"/>
                </a:solidFill>
                <a:latin typeface="Calibri" panose="020F0502020204030204" pitchFamily="34" charset="0"/>
              </a:rPr>
              <a:t>U</a:t>
            </a:r>
          </a:p>
        </p:txBody>
      </p:sp>
      <p:sp>
        <p:nvSpPr>
          <p:cNvPr id="2" name="Tekstvak 1"/>
          <p:cNvSpPr txBox="1"/>
          <p:nvPr/>
        </p:nvSpPr>
        <p:spPr>
          <a:xfrm rot="19778261">
            <a:off x="9149709" y="871505"/>
            <a:ext cx="3130379" cy="830997"/>
          </a:xfrm>
          <a:prstGeom prst="rect">
            <a:avLst/>
          </a:prstGeom>
          <a:noFill/>
        </p:spPr>
        <p:txBody>
          <a:bodyPr wrap="square" rtlCol="0">
            <a:spAutoFit/>
          </a:bodyPr>
          <a:lstStyle/>
          <a:p>
            <a:r>
              <a:rPr lang="nl-NL" sz="2400">
                <a:solidFill>
                  <a:schemeClr val="accent5">
                    <a:lumMod val="75000"/>
                  </a:schemeClr>
                </a:solidFill>
              </a:rPr>
              <a:t>nummering voeten is niet verplicht!</a:t>
            </a:r>
          </a:p>
        </p:txBody>
      </p:sp>
      <p:cxnSp>
        <p:nvCxnSpPr>
          <p:cNvPr id="7" name="Rechte verbindingslijn met pijl 6"/>
          <p:cNvCxnSpPr/>
          <p:nvPr/>
        </p:nvCxnSpPr>
        <p:spPr>
          <a:xfrm flipH="1">
            <a:off x="8197254" y="1868406"/>
            <a:ext cx="974286" cy="138973"/>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257732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110</a:t>
            </a:fld>
            <a:endParaRPr lang="nl-NL" b="1">
              <a:solidFill>
                <a:srgbClr val="0070C0"/>
              </a:solidFill>
            </a:endParaRPr>
          </a:p>
        </p:txBody>
      </p:sp>
      <p:sp>
        <p:nvSpPr>
          <p:cNvPr id="3" name="Rechthoek 2"/>
          <p:cNvSpPr/>
          <p:nvPr/>
        </p:nvSpPr>
        <p:spPr>
          <a:xfrm>
            <a:off x="180000" y="468000"/>
            <a:ext cx="11520000" cy="3539430"/>
          </a:xfrm>
          <a:prstGeom prst="rect">
            <a:avLst/>
          </a:prstGeom>
        </p:spPr>
        <p:txBody>
          <a:bodyPr wrap="square">
            <a:spAutoFit/>
          </a:bodyPr>
          <a:lstStyle/>
          <a:p>
            <a:pPr>
              <a:lnSpc>
                <a:spcPct val="200000"/>
              </a:lnSpc>
            </a:pPr>
            <a:r>
              <a:rPr lang="nl-NL" sz="28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Hostibus</a:t>
            </a:r>
            <a:r>
              <a:rPr lang="nl-NL" sz="2800" spc="300" dirty="0">
                <a:ea typeface="Calibri" panose="020F0502020204030204" pitchFamily="34" charset="0"/>
                <a:cs typeface="Times New Roman" panose="02020603050405020304" pitchFamily="18" charset="0"/>
              </a:rPr>
              <a:t> </a:t>
            </a:r>
            <a:r>
              <a:rPr lang="nl-NL" sz="2800" b="1" u="sng" spc="300" dirty="0" err="1">
                <a:uFill>
                  <a:solidFill>
                    <a:srgbClr val="548DD4"/>
                  </a:solidFill>
                </a:uFill>
                <a:ea typeface="Calibri" panose="020F0502020204030204" pitchFamily="34" charset="0"/>
                <a:cs typeface="Times New Roman" panose="02020603050405020304" pitchFamily="18" charset="0"/>
              </a:rPr>
              <a:t>eveniant</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convivia</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talia</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nostris</a:t>
            </a:r>
            <a:r>
              <a:rPr lang="nl-NL" sz="2800" spc="300" dirty="0">
                <a:ea typeface="Calibri" panose="020F0502020204030204" pitchFamily="34" charset="0"/>
                <a:cs typeface="Times New Roman" panose="02020603050405020304" pitchFamily="18" charset="0"/>
              </a:rPr>
              <a:t>, </a:t>
            </a:r>
          </a:p>
          <a:p>
            <a:pPr>
              <a:lnSpc>
                <a:spcPct val="200000"/>
              </a:lnSpc>
            </a:pPr>
            <a:r>
              <a:rPr lang="nl-NL" sz="2800" b="1" dirty="0">
                <a:solidFill>
                  <a:srgbClr val="0070C0"/>
                </a:solidFill>
                <a:ea typeface="Calibri" panose="020F0502020204030204" pitchFamily="34" charset="0"/>
                <a:cs typeface="Times New Roman" panose="02020603050405020304" pitchFamily="18" charset="0"/>
              </a:rPr>
              <a:t>220</a:t>
            </a:r>
            <a:r>
              <a:rPr lang="nl-NL" sz="2800" spc="300" dirty="0">
                <a:ea typeface="Calibri" panose="020F0502020204030204" pitchFamily="34" charset="0"/>
                <a:cs typeface="Times New Roman" panose="02020603050405020304" pitchFamily="18" charset="0"/>
              </a:rPr>
              <a:t>	     </a:t>
            </a:r>
            <a:r>
              <a:rPr lang="nl-NL" sz="2800" u="sng" spc="300" dirty="0" err="1">
                <a:uFill>
                  <a:solidFill>
                    <a:srgbClr val="548DD4"/>
                  </a:solidFill>
                </a:uFill>
                <a:ea typeface="Calibri" panose="020F0502020204030204" pitchFamily="34" charset="0"/>
                <a:cs typeface="Times New Roman" panose="02020603050405020304" pitchFamily="18" charset="0"/>
              </a:rPr>
              <a:t>experior</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posito</a:t>
            </a:r>
            <a:r>
              <a:rPr lang="nl-NL" sz="2800" spc="300" dirty="0">
                <a:ea typeface="Calibri" panose="020F0502020204030204" pitchFamily="34" charset="0"/>
                <a:cs typeface="Times New Roman" panose="02020603050405020304" pitchFamily="18" charset="0"/>
              </a:rPr>
              <a:t> </a:t>
            </a:r>
            <a:r>
              <a:rPr lang="nl-NL" sz="2800" b="1" i="1" spc="300" dirty="0" err="1">
                <a:solidFill>
                  <a:srgbClr val="E36C0A"/>
                </a:solidFill>
                <a:ea typeface="Calibri" panose="020F0502020204030204" pitchFamily="34" charset="0"/>
                <a:cs typeface="Times New Roman" panose="02020603050405020304" pitchFamily="18" charset="0"/>
              </a:rPr>
              <a:t>qualia</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saepe</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mero</a:t>
            </a:r>
            <a:r>
              <a:rPr lang="nl-NL" sz="2800" spc="300" dirty="0">
                <a:ea typeface="Calibri" panose="020F0502020204030204" pitchFamily="34" charset="0"/>
                <a:cs typeface="Times New Roman" panose="02020603050405020304" pitchFamily="18" charset="0"/>
              </a:rPr>
              <a:t>.</a:t>
            </a:r>
          </a:p>
          <a:p>
            <a:pPr>
              <a:lnSpc>
                <a:spcPct val="200000"/>
              </a:lnSpc>
            </a:pPr>
            <a:r>
              <a:rPr lang="nl-NL" sz="2800" spc="300" dirty="0">
                <a:ea typeface="Calibri" panose="020F0502020204030204" pitchFamily="34" charset="0"/>
                <a:cs typeface="Times New Roman" panose="02020603050405020304" pitchFamily="18" charset="0"/>
              </a:rPr>
              <a:t>	</a:t>
            </a:r>
            <a:r>
              <a:rPr lang="nl-NL" sz="2800" u="sng" spc="300" dirty="0" err="1">
                <a:uFill>
                  <a:solidFill>
                    <a:srgbClr val="548DD4"/>
                  </a:solidFill>
                </a:uFill>
                <a:ea typeface="Calibri" panose="020F0502020204030204" pitchFamily="34" charset="0"/>
                <a:cs typeface="Times New Roman" panose="02020603050405020304" pitchFamily="18" charset="0"/>
              </a:rPr>
              <a:t>Paenitet</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hospitii</a:t>
            </a:r>
            <a:r>
              <a:rPr lang="nl-NL" sz="2800" spc="300" dirty="0">
                <a:ea typeface="Calibri" panose="020F0502020204030204" pitchFamily="34" charset="0"/>
                <a:cs typeface="Times New Roman" panose="02020603050405020304" pitchFamily="18" charset="0"/>
              </a:rPr>
              <a:t>, </a:t>
            </a:r>
            <a:r>
              <a:rPr lang="nl-NL" sz="2800" b="1" i="1" spc="300" dirty="0">
                <a:solidFill>
                  <a:srgbClr val="E36C0A"/>
                </a:solidFill>
                <a:ea typeface="Calibri" panose="020F0502020204030204" pitchFamily="34" charset="0"/>
                <a:cs typeface="Times New Roman" panose="02020603050405020304" pitchFamily="18" charset="0"/>
              </a:rPr>
              <a:t>cum</a:t>
            </a:r>
            <a:r>
              <a:rPr lang="nl-NL" sz="2800" spc="300" dirty="0">
                <a:ea typeface="Calibri" panose="020F0502020204030204" pitchFamily="34" charset="0"/>
                <a:cs typeface="Times New Roman" panose="02020603050405020304" pitchFamily="18" charset="0"/>
              </a:rPr>
              <a:t> me </a:t>
            </a:r>
            <a:r>
              <a:rPr lang="nl-NL" sz="2800" spc="300" dirty="0" err="1">
                <a:ea typeface="Calibri" panose="020F0502020204030204" pitchFamily="34" charset="0"/>
                <a:cs typeface="Times New Roman" panose="02020603050405020304" pitchFamily="18" charset="0"/>
              </a:rPr>
              <a:t>spectante</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lacertos</a:t>
            </a:r>
            <a:r>
              <a:rPr lang="nl-NL" sz="2800" spc="300" dirty="0">
                <a:ea typeface="Calibri" panose="020F0502020204030204" pitchFamily="34" charset="0"/>
                <a:cs typeface="Times New Roman" panose="02020603050405020304" pitchFamily="18" charset="0"/>
              </a:rPr>
              <a:t> </a:t>
            </a:r>
          </a:p>
          <a:p>
            <a:pPr>
              <a:lnSpc>
                <a:spcPct val="200000"/>
              </a:lnSpc>
            </a:pPr>
            <a:r>
              <a:rPr lang="nl-NL" sz="2800" spc="300" dirty="0">
                <a:ea typeface="Calibri" panose="020F0502020204030204" pitchFamily="34" charset="0"/>
                <a:cs typeface="Times New Roman" panose="02020603050405020304" pitchFamily="18" charset="0"/>
              </a:rPr>
              <a:t>	     </a:t>
            </a:r>
            <a:r>
              <a:rPr lang="nl-NL" sz="2800" u="sng" spc="300" dirty="0" err="1">
                <a:uFill>
                  <a:solidFill>
                    <a:srgbClr val="548DD4"/>
                  </a:solidFill>
                </a:uFill>
                <a:ea typeface="Calibri" panose="020F0502020204030204" pitchFamily="34" charset="0"/>
                <a:cs typeface="Times New Roman" panose="02020603050405020304" pitchFamily="18" charset="0"/>
              </a:rPr>
              <a:t>imponit</a:t>
            </a:r>
            <a:r>
              <a:rPr lang="nl-NL" sz="2800" spc="300" dirty="0">
                <a:ea typeface="Calibri" panose="020F0502020204030204" pitchFamily="34" charset="0"/>
                <a:cs typeface="Times New Roman" panose="02020603050405020304" pitchFamily="18" charset="0"/>
              </a:rPr>
              <a:t> collo </a:t>
            </a:r>
            <a:r>
              <a:rPr lang="nl-NL" sz="2800" spc="300" dirty="0" err="1">
                <a:ea typeface="Calibri" panose="020F0502020204030204" pitchFamily="34" charset="0"/>
                <a:cs typeface="Times New Roman" panose="02020603050405020304" pitchFamily="18" charset="0"/>
              </a:rPr>
              <a:t>rusticus</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iste</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tuo</a:t>
            </a:r>
            <a:r>
              <a:rPr lang="nl-NL" sz="2800" spc="300" dirty="0">
                <a:ea typeface="Calibri" panose="020F0502020204030204" pitchFamily="34" charset="0"/>
                <a:cs typeface="Times New Roman" panose="02020603050405020304" pitchFamily="18" charset="0"/>
              </a:rPr>
              <a:t>.</a:t>
            </a:r>
            <a:endParaRPr lang="nl-NL" sz="2800" spc="300" dirty="0">
              <a:effectLst/>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9 h. Ik kan het niet verdragen dat </a:t>
            </a:r>
            <a:r>
              <a:rPr lang="nl-NL" sz="2400" err="1">
                <a:solidFill>
                  <a:schemeClr val="bg1"/>
                </a:solidFill>
              </a:rPr>
              <a:t>Menelaüs</a:t>
            </a:r>
            <a:r>
              <a:rPr lang="nl-NL" sz="2400">
                <a:solidFill>
                  <a:schemeClr val="bg1"/>
                </a:solidFill>
              </a:rPr>
              <a:t> je liefkoost (p.120)</a:t>
            </a:r>
          </a:p>
        </p:txBody>
      </p:sp>
      <p:sp>
        <p:nvSpPr>
          <p:cNvPr id="8" name="Rechthoek 7"/>
          <p:cNvSpPr/>
          <p:nvPr/>
        </p:nvSpPr>
        <p:spPr>
          <a:xfrm>
            <a:off x="11680321" y="461665"/>
            <a:ext cx="511679" cy="923330"/>
          </a:xfrm>
          <a:prstGeom prst="rect">
            <a:avLst/>
          </a:prstGeom>
          <a:solidFill>
            <a:srgbClr val="00B050"/>
          </a:solidFill>
        </p:spPr>
        <p:txBody>
          <a:bodyPr wrap="none" lIns="91440" tIns="45720" rIns="91440" bIns="45720">
            <a:spAutoFit/>
          </a:bodyPr>
          <a:lstStyle/>
          <a:p>
            <a:pPr algn="ctr"/>
            <a:r>
              <a:rPr lang="nl-NL" sz="5400" b="1" cap="none" spc="0">
                <a:ln w="12700">
                  <a:solidFill>
                    <a:schemeClr val="accent5"/>
                  </a:solidFill>
                  <a:prstDash val="solid"/>
                </a:ln>
                <a:solidFill>
                  <a:srgbClr val="C00000"/>
                </a:solidFill>
                <a:effectLst/>
              </a:rPr>
              <a:t>S</a:t>
            </a:r>
          </a:p>
        </p:txBody>
      </p:sp>
      <p:sp>
        <p:nvSpPr>
          <p:cNvPr id="9" name="Tekstvak 8"/>
          <p:cNvSpPr txBox="1"/>
          <p:nvPr/>
        </p:nvSpPr>
        <p:spPr>
          <a:xfrm>
            <a:off x="1442762" y="649437"/>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0" name="Tekstvak 9"/>
          <p:cNvSpPr txBox="1"/>
          <p:nvPr/>
        </p:nvSpPr>
        <p:spPr>
          <a:xfrm>
            <a:off x="2284556" y="608247"/>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11" name="Tekstvak 10"/>
          <p:cNvSpPr txBox="1"/>
          <p:nvPr/>
        </p:nvSpPr>
        <p:spPr>
          <a:xfrm>
            <a:off x="7316859" y="649437"/>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2" name="Tekstvak 11"/>
          <p:cNvSpPr txBox="1"/>
          <p:nvPr/>
        </p:nvSpPr>
        <p:spPr>
          <a:xfrm>
            <a:off x="1884891" y="608247"/>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13" name="Tekstvak 12"/>
          <p:cNvSpPr txBox="1"/>
          <p:nvPr/>
        </p:nvSpPr>
        <p:spPr>
          <a:xfrm>
            <a:off x="7985964" y="649437"/>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4" name="Tekstvak 13"/>
          <p:cNvSpPr txBox="1"/>
          <p:nvPr/>
        </p:nvSpPr>
        <p:spPr>
          <a:xfrm>
            <a:off x="2862657" y="653453"/>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5" name="Tekstvak 14"/>
          <p:cNvSpPr txBox="1"/>
          <p:nvPr/>
        </p:nvSpPr>
        <p:spPr>
          <a:xfrm>
            <a:off x="3608201" y="612263"/>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16" name="Tekstvak 15"/>
          <p:cNvSpPr txBox="1"/>
          <p:nvPr/>
        </p:nvSpPr>
        <p:spPr>
          <a:xfrm>
            <a:off x="3218157" y="612263"/>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17" name="Tekstvak 16"/>
          <p:cNvSpPr txBox="1"/>
          <p:nvPr/>
        </p:nvSpPr>
        <p:spPr>
          <a:xfrm>
            <a:off x="3883697" y="650017"/>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8" name="Tekstvak 17"/>
          <p:cNvSpPr txBox="1"/>
          <p:nvPr/>
        </p:nvSpPr>
        <p:spPr>
          <a:xfrm>
            <a:off x="5355261" y="649437"/>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9" name="Tekstvak 18"/>
          <p:cNvSpPr txBox="1"/>
          <p:nvPr/>
        </p:nvSpPr>
        <p:spPr>
          <a:xfrm>
            <a:off x="5783167" y="608247"/>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0" name="Tekstvak 19"/>
          <p:cNvSpPr txBox="1"/>
          <p:nvPr/>
        </p:nvSpPr>
        <p:spPr>
          <a:xfrm>
            <a:off x="5614511" y="608247"/>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1" name="Tekstvak 20"/>
          <p:cNvSpPr txBox="1"/>
          <p:nvPr/>
        </p:nvSpPr>
        <p:spPr>
          <a:xfrm>
            <a:off x="6297559" y="649437"/>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2" name="Tekstvak 21"/>
          <p:cNvSpPr txBox="1"/>
          <p:nvPr/>
        </p:nvSpPr>
        <p:spPr>
          <a:xfrm>
            <a:off x="6686965" y="608247"/>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3" name="Tekstvak 22"/>
          <p:cNvSpPr txBox="1"/>
          <p:nvPr/>
        </p:nvSpPr>
        <p:spPr>
          <a:xfrm>
            <a:off x="6518304" y="608247"/>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4" name="Tekstvak 23"/>
          <p:cNvSpPr txBox="1"/>
          <p:nvPr/>
        </p:nvSpPr>
        <p:spPr>
          <a:xfrm>
            <a:off x="4770409" y="649437"/>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5" name="Tekstvak 24"/>
          <p:cNvSpPr txBox="1"/>
          <p:nvPr/>
        </p:nvSpPr>
        <p:spPr>
          <a:xfrm>
            <a:off x="4633596" y="237399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6" name="Tekstvak 25"/>
          <p:cNvSpPr txBox="1"/>
          <p:nvPr/>
        </p:nvSpPr>
        <p:spPr>
          <a:xfrm>
            <a:off x="1532451" y="237638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7" name="Tekstvak 26"/>
          <p:cNvSpPr txBox="1"/>
          <p:nvPr/>
        </p:nvSpPr>
        <p:spPr>
          <a:xfrm>
            <a:off x="2249118" y="233519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8" name="Tekstvak 27"/>
          <p:cNvSpPr txBox="1"/>
          <p:nvPr/>
        </p:nvSpPr>
        <p:spPr>
          <a:xfrm>
            <a:off x="8311324" y="237638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9" name="Tekstvak 28"/>
          <p:cNvSpPr txBox="1"/>
          <p:nvPr/>
        </p:nvSpPr>
        <p:spPr>
          <a:xfrm>
            <a:off x="1926453" y="233519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0" name="Tekstvak 29"/>
          <p:cNvSpPr txBox="1"/>
          <p:nvPr/>
        </p:nvSpPr>
        <p:spPr>
          <a:xfrm>
            <a:off x="8845672" y="237638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1" name="Tekstvak 30"/>
          <p:cNvSpPr txBox="1"/>
          <p:nvPr/>
        </p:nvSpPr>
        <p:spPr>
          <a:xfrm>
            <a:off x="4068887" y="237638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2" name="Tekstvak 31"/>
          <p:cNvSpPr txBox="1"/>
          <p:nvPr/>
        </p:nvSpPr>
        <p:spPr>
          <a:xfrm>
            <a:off x="6868511" y="237638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3" name="Tekstvak 32"/>
          <p:cNvSpPr txBox="1"/>
          <p:nvPr/>
        </p:nvSpPr>
        <p:spPr>
          <a:xfrm>
            <a:off x="7835434" y="233519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4" name="Tekstvak 33"/>
          <p:cNvSpPr txBox="1"/>
          <p:nvPr/>
        </p:nvSpPr>
        <p:spPr>
          <a:xfrm>
            <a:off x="7387644" y="233519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5" name="Tekstvak 34"/>
          <p:cNvSpPr txBox="1"/>
          <p:nvPr/>
        </p:nvSpPr>
        <p:spPr>
          <a:xfrm>
            <a:off x="5598670" y="237399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6" name="Tekstvak 35"/>
          <p:cNvSpPr txBox="1"/>
          <p:nvPr/>
        </p:nvSpPr>
        <p:spPr>
          <a:xfrm>
            <a:off x="6344775" y="237399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7" name="Tekstvak 36"/>
          <p:cNvSpPr txBox="1"/>
          <p:nvPr/>
        </p:nvSpPr>
        <p:spPr>
          <a:xfrm>
            <a:off x="3031847" y="238070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8" name="Tekstvak 37"/>
          <p:cNvSpPr txBox="1"/>
          <p:nvPr/>
        </p:nvSpPr>
        <p:spPr>
          <a:xfrm>
            <a:off x="3806266" y="2339510"/>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9" name="Tekstvak 38"/>
          <p:cNvSpPr txBox="1"/>
          <p:nvPr/>
        </p:nvSpPr>
        <p:spPr>
          <a:xfrm>
            <a:off x="3531730" y="2339510"/>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40" name="Tekstvak 39"/>
          <p:cNvSpPr txBox="1"/>
          <p:nvPr/>
        </p:nvSpPr>
        <p:spPr>
          <a:xfrm>
            <a:off x="2920784" y="152185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1" name="Tekstvak 40"/>
          <p:cNvSpPr txBox="1"/>
          <p:nvPr/>
        </p:nvSpPr>
        <p:spPr>
          <a:xfrm>
            <a:off x="3906955" y="147865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42" name="Tekstvak 41"/>
          <p:cNvSpPr txBox="1"/>
          <p:nvPr/>
        </p:nvSpPr>
        <p:spPr>
          <a:xfrm>
            <a:off x="3555415" y="1478655"/>
            <a:ext cx="313038" cy="369332"/>
          </a:xfrm>
          <a:prstGeom prst="rect">
            <a:avLst/>
          </a:prstGeom>
          <a:noFill/>
        </p:spPr>
        <p:txBody>
          <a:bodyPr wrap="square" rtlCol="0">
            <a:spAutoFit/>
          </a:bodyPr>
          <a:lstStyle/>
          <a:p>
            <a:r>
              <a:rPr lang="nl-NL" dirty="0">
                <a:latin typeface="Calibri" panose="020F0502020204030204" pitchFamily="34" charset="0"/>
              </a:rPr>
              <a:t>U</a:t>
            </a:r>
            <a:endParaRPr lang="nl-NL" dirty="0"/>
          </a:p>
        </p:txBody>
      </p:sp>
      <p:sp>
        <p:nvSpPr>
          <p:cNvPr id="43" name="Tekstvak 42"/>
          <p:cNvSpPr txBox="1"/>
          <p:nvPr/>
        </p:nvSpPr>
        <p:spPr>
          <a:xfrm>
            <a:off x="1820123" y="1521099"/>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4" name="Tekstvak 43"/>
          <p:cNvSpPr txBox="1"/>
          <p:nvPr/>
        </p:nvSpPr>
        <p:spPr>
          <a:xfrm>
            <a:off x="2652293" y="1479909"/>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45" name="Tekstvak 44"/>
          <p:cNvSpPr txBox="1"/>
          <p:nvPr/>
        </p:nvSpPr>
        <p:spPr>
          <a:xfrm>
            <a:off x="7780845" y="1521099"/>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6" name="Tekstvak 45"/>
          <p:cNvSpPr txBox="1"/>
          <p:nvPr/>
        </p:nvSpPr>
        <p:spPr>
          <a:xfrm>
            <a:off x="2339254" y="1479909"/>
            <a:ext cx="313038" cy="369332"/>
          </a:xfrm>
          <a:prstGeom prst="rect">
            <a:avLst/>
          </a:prstGeom>
          <a:noFill/>
        </p:spPr>
        <p:txBody>
          <a:bodyPr wrap="square" rtlCol="0">
            <a:spAutoFit/>
          </a:bodyPr>
          <a:lstStyle/>
          <a:p>
            <a:r>
              <a:rPr lang="nl-NL" dirty="0">
                <a:latin typeface="Calibri" panose="020F0502020204030204" pitchFamily="34" charset="0"/>
              </a:rPr>
              <a:t>U</a:t>
            </a:r>
            <a:endParaRPr lang="nl-NL" dirty="0"/>
          </a:p>
        </p:txBody>
      </p:sp>
      <p:sp>
        <p:nvSpPr>
          <p:cNvPr id="47" name="Tekstvak 46"/>
          <p:cNvSpPr txBox="1"/>
          <p:nvPr/>
        </p:nvSpPr>
        <p:spPr>
          <a:xfrm>
            <a:off x="4309186" y="1521679"/>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8" name="Tekstvak 47"/>
          <p:cNvSpPr txBox="1"/>
          <p:nvPr/>
        </p:nvSpPr>
        <p:spPr>
          <a:xfrm>
            <a:off x="5106976" y="1521099"/>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9" name="Tekstvak 48"/>
          <p:cNvSpPr txBox="1"/>
          <p:nvPr/>
        </p:nvSpPr>
        <p:spPr>
          <a:xfrm>
            <a:off x="5534888" y="1479909"/>
            <a:ext cx="313038" cy="369332"/>
          </a:xfrm>
          <a:prstGeom prst="rect">
            <a:avLst/>
          </a:prstGeom>
          <a:noFill/>
        </p:spPr>
        <p:txBody>
          <a:bodyPr wrap="square" rtlCol="0">
            <a:spAutoFit/>
          </a:bodyPr>
          <a:lstStyle/>
          <a:p>
            <a:r>
              <a:rPr lang="nl-NL" dirty="0">
                <a:latin typeface="Calibri" panose="020F0502020204030204" pitchFamily="34" charset="0"/>
              </a:rPr>
              <a:t>U</a:t>
            </a:r>
            <a:endParaRPr lang="nl-NL" dirty="0"/>
          </a:p>
        </p:txBody>
      </p:sp>
      <p:sp>
        <p:nvSpPr>
          <p:cNvPr id="50" name="Tekstvak 49"/>
          <p:cNvSpPr txBox="1"/>
          <p:nvPr/>
        </p:nvSpPr>
        <p:spPr>
          <a:xfrm>
            <a:off x="5366229" y="1479909"/>
            <a:ext cx="313038" cy="369332"/>
          </a:xfrm>
          <a:prstGeom prst="rect">
            <a:avLst/>
          </a:prstGeom>
          <a:noFill/>
        </p:spPr>
        <p:txBody>
          <a:bodyPr wrap="square" rtlCol="0">
            <a:spAutoFit/>
          </a:bodyPr>
          <a:lstStyle/>
          <a:p>
            <a:r>
              <a:rPr lang="nl-NL" dirty="0">
                <a:latin typeface="Calibri" panose="020F0502020204030204" pitchFamily="34" charset="0"/>
              </a:rPr>
              <a:t>U</a:t>
            </a:r>
            <a:endParaRPr lang="nl-NL" dirty="0"/>
          </a:p>
        </p:txBody>
      </p:sp>
      <p:sp>
        <p:nvSpPr>
          <p:cNvPr id="51" name="Tekstvak 50"/>
          <p:cNvSpPr txBox="1"/>
          <p:nvPr/>
        </p:nvSpPr>
        <p:spPr>
          <a:xfrm>
            <a:off x="6164779" y="1521099"/>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2" name="Tekstvak 51"/>
          <p:cNvSpPr txBox="1"/>
          <p:nvPr/>
        </p:nvSpPr>
        <p:spPr>
          <a:xfrm>
            <a:off x="7324207" y="1479909"/>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3" name="Tekstvak 52"/>
          <p:cNvSpPr txBox="1"/>
          <p:nvPr/>
        </p:nvSpPr>
        <p:spPr>
          <a:xfrm>
            <a:off x="6674288" y="1479909"/>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4" name="Tekstvak 53"/>
          <p:cNvSpPr txBox="1"/>
          <p:nvPr/>
        </p:nvSpPr>
        <p:spPr>
          <a:xfrm>
            <a:off x="3463511" y="3215372"/>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5" name="Tekstvak 54"/>
          <p:cNvSpPr txBox="1"/>
          <p:nvPr/>
        </p:nvSpPr>
        <p:spPr>
          <a:xfrm>
            <a:off x="1751145" y="3215372"/>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7" name="Tekstvak 56"/>
          <p:cNvSpPr txBox="1"/>
          <p:nvPr/>
        </p:nvSpPr>
        <p:spPr>
          <a:xfrm>
            <a:off x="6999599" y="3215372"/>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9" name="Tekstvak 58"/>
          <p:cNvSpPr txBox="1"/>
          <p:nvPr/>
        </p:nvSpPr>
        <p:spPr>
          <a:xfrm>
            <a:off x="2863034" y="3219388"/>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0" name="Tekstvak 59"/>
          <p:cNvSpPr txBox="1"/>
          <p:nvPr/>
        </p:nvSpPr>
        <p:spPr>
          <a:xfrm>
            <a:off x="3941822" y="3215952"/>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1" name="Tekstvak 60"/>
          <p:cNvSpPr txBox="1"/>
          <p:nvPr/>
        </p:nvSpPr>
        <p:spPr>
          <a:xfrm>
            <a:off x="4441235" y="3215372"/>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2" name="Tekstvak 61"/>
          <p:cNvSpPr txBox="1"/>
          <p:nvPr/>
        </p:nvSpPr>
        <p:spPr>
          <a:xfrm>
            <a:off x="5254155" y="3174182"/>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63" name="Tekstvak 62"/>
          <p:cNvSpPr txBox="1"/>
          <p:nvPr/>
        </p:nvSpPr>
        <p:spPr>
          <a:xfrm>
            <a:off x="4883366" y="3174182"/>
            <a:ext cx="313038" cy="369332"/>
          </a:xfrm>
          <a:prstGeom prst="rect">
            <a:avLst/>
          </a:prstGeom>
          <a:noFill/>
        </p:spPr>
        <p:txBody>
          <a:bodyPr wrap="square" rtlCol="0">
            <a:spAutoFit/>
          </a:bodyPr>
          <a:lstStyle/>
          <a:p>
            <a:r>
              <a:rPr lang="nl-NL" dirty="0">
                <a:latin typeface="Calibri" panose="020F0502020204030204" pitchFamily="34" charset="0"/>
              </a:rPr>
              <a:t>U</a:t>
            </a:r>
            <a:endParaRPr lang="nl-NL" dirty="0"/>
          </a:p>
        </p:txBody>
      </p:sp>
      <p:sp>
        <p:nvSpPr>
          <p:cNvPr id="64" name="Tekstvak 63"/>
          <p:cNvSpPr txBox="1"/>
          <p:nvPr/>
        </p:nvSpPr>
        <p:spPr>
          <a:xfrm>
            <a:off x="5787794" y="3215372"/>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5" name="Tekstvak 64"/>
          <p:cNvSpPr txBox="1"/>
          <p:nvPr/>
        </p:nvSpPr>
        <p:spPr>
          <a:xfrm>
            <a:off x="6687339" y="3174182"/>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66" name="Tekstvak 65"/>
          <p:cNvSpPr txBox="1"/>
          <p:nvPr/>
        </p:nvSpPr>
        <p:spPr>
          <a:xfrm>
            <a:off x="6191421" y="3174182"/>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67" name="Tekstvak 66"/>
          <p:cNvSpPr txBox="1"/>
          <p:nvPr/>
        </p:nvSpPr>
        <p:spPr>
          <a:xfrm>
            <a:off x="2445229" y="3213772"/>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cxnSp>
        <p:nvCxnSpPr>
          <p:cNvPr id="68" name="Rechte verbindingslijn 67"/>
          <p:cNvCxnSpPr/>
          <p:nvPr/>
        </p:nvCxnSpPr>
        <p:spPr>
          <a:xfrm>
            <a:off x="2783994" y="540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Rechte verbindingslijn 68"/>
          <p:cNvCxnSpPr/>
          <p:nvPr/>
        </p:nvCxnSpPr>
        <p:spPr>
          <a:xfrm>
            <a:off x="3854812" y="540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Rechte verbindingslijn 69"/>
          <p:cNvCxnSpPr/>
          <p:nvPr/>
        </p:nvCxnSpPr>
        <p:spPr>
          <a:xfrm>
            <a:off x="5186779" y="540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Rechte verbindingslijn 70"/>
          <p:cNvCxnSpPr/>
          <p:nvPr/>
        </p:nvCxnSpPr>
        <p:spPr>
          <a:xfrm>
            <a:off x="6097684" y="540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Rechte verbindingslijn 71"/>
          <p:cNvCxnSpPr/>
          <p:nvPr/>
        </p:nvCxnSpPr>
        <p:spPr>
          <a:xfrm>
            <a:off x="7033276" y="540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Rechte verbindingslijn 72"/>
          <p:cNvCxnSpPr/>
          <p:nvPr/>
        </p:nvCxnSpPr>
        <p:spPr>
          <a:xfrm>
            <a:off x="2764744" y="2232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Rechte verbindingslijn 73"/>
          <p:cNvCxnSpPr/>
          <p:nvPr/>
        </p:nvCxnSpPr>
        <p:spPr>
          <a:xfrm>
            <a:off x="4049637" y="2232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Rechte verbindingslijn 74"/>
          <p:cNvCxnSpPr/>
          <p:nvPr/>
        </p:nvCxnSpPr>
        <p:spPr>
          <a:xfrm>
            <a:off x="5203226" y="2232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Rechte verbindingslijn 75"/>
          <p:cNvCxnSpPr/>
          <p:nvPr/>
        </p:nvCxnSpPr>
        <p:spPr>
          <a:xfrm>
            <a:off x="6723851" y="2232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Rechte verbindingslijn 76"/>
          <p:cNvCxnSpPr/>
          <p:nvPr/>
        </p:nvCxnSpPr>
        <p:spPr>
          <a:xfrm>
            <a:off x="8126016" y="2232777"/>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Rechte verbindingslijn 77"/>
          <p:cNvCxnSpPr/>
          <p:nvPr/>
        </p:nvCxnSpPr>
        <p:spPr>
          <a:xfrm>
            <a:off x="2901534" y="136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Rechte verbindingslijn 78"/>
          <p:cNvCxnSpPr/>
          <p:nvPr/>
        </p:nvCxnSpPr>
        <p:spPr>
          <a:xfrm>
            <a:off x="4161002" y="136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Rechte verbindingslijn 79"/>
          <p:cNvCxnSpPr/>
          <p:nvPr/>
        </p:nvCxnSpPr>
        <p:spPr>
          <a:xfrm>
            <a:off x="5868770" y="136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Rechte verbindingslijn 80"/>
          <p:cNvCxnSpPr/>
          <p:nvPr/>
        </p:nvCxnSpPr>
        <p:spPr>
          <a:xfrm>
            <a:off x="7607499" y="136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Rechte verbindingslijn 81"/>
          <p:cNvCxnSpPr/>
          <p:nvPr/>
        </p:nvCxnSpPr>
        <p:spPr>
          <a:xfrm>
            <a:off x="2669928" y="3132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Rechte verbindingslijn 82"/>
          <p:cNvCxnSpPr/>
          <p:nvPr/>
        </p:nvCxnSpPr>
        <p:spPr>
          <a:xfrm>
            <a:off x="3803048" y="3096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Rechte verbindingslijn 83"/>
          <p:cNvCxnSpPr/>
          <p:nvPr/>
        </p:nvCxnSpPr>
        <p:spPr>
          <a:xfrm>
            <a:off x="6968076" y="3096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Rechte verbindingslijn 84"/>
          <p:cNvCxnSpPr/>
          <p:nvPr/>
        </p:nvCxnSpPr>
        <p:spPr>
          <a:xfrm>
            <a:off x="5735042" y="3096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Rechte verbindingslijn 85"/>
          <p:cNvCxnSpPr/>
          <p:nvPr/>
        </p:nvCxnSpPr>
        <p:spPr>
          <a:xfrm>
            <a:off x="4207815" y="3094143"/>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Rechte verbindingslijn 86"/>
          <p:cNvCxnSpPr/>
          <p:nvPr/>
        </p:nvCxnSpPr>
        <p:spPr>
          <a:xfrm>
            <a:off x="4235087" y="3094143"/>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Rechte verbindingslijn 87"/>
          <p:cNvCxnSpPr/>
          <p:nvPr/>
        </p:nvCxnSpPr>
        <p:spPr>
          <a:xfrm>
            <a:off x="4591220" y="1369618"/>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Rechte verbindingslijn 88"/>
          <p:cNvCxnSpPr/>
          <p:nvPr/>
        </p:nvCxnSpPr>
        <p:spPr>
          <a:xfrm>
            <a:off x="4618492" y="1369618"/>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260390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111</a:t>
            </a:fld>
            <a:endParaRPr lang="nl-NL" b="1">
              <a:solidFill>
                <a:srgbClr val="0070C0"/>
              </a:solidFill>
            </a:endParaRPr>
          </a:p>
        </p:txBody>
      </p:sp>
      <p:sp>
        <p:nvSpPr>
          <p:cNvPr id="3" name="Rechthoek 2"/>
          <p:cNvSpPr/>
          <p:nvPr/>
        </p:nvSpPr>
        <p:spPr>
          <a:xfrm>
            <a:off x="180000" y="468000"/>
            <a:ext cx="11520000" cy="5262979"/>
          </a:xfrm>
          <a:prstGeom prst="rect">
            <a:avLst/>
          </a:prstGeom>
        </p:spPr>
        <p:txBody>
          <a:bodyPr wrap="square">
            <a:spAutoFit/>
          </a:bodyPr>
          <a:lstStyle/>
          <a:p>
            <a:pPr>
              <a:lnSpc>
                <a:spcPct val="200000"/>
              </a:lnSpc>
            </a:pP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Rumpor</a:t>
            </a:r>
            <a:r>
              <a:rPr lang="nl-NL" sz="2800">
                <a:ea typeface="Calibri" panose="020F0502020204030204" pitchFamily="34" charset="0"/>
                <a:cs typeface="Times New Roman" panose="02020603050405020304" pitchFamily="18" charset="0"/>
              </a:rPr>
              <a:t> et </a:t>
            </a:r>
            <a:r>
              <a:rPr lang="nl-NL" sz="2800" u="sng" err="1">
                <a:uFill>
                  <a:solidFill>
                    <a:srgbClr val="548DD4"/>
                  </a:solidFill>
                </a:uFill>
                <a:ea typeface="Calibri" panose="020F0502020204030204" pitchFamily="34" charset="0"/>
                <a:cs typeface="Times New Roman" panose="02020603050405020304" pitchFamily="18" charset="0"/>
              </a:rPr>
              <a:t>invideo</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quianam</a:t>
            </a:r>
            <a:r>
              <a:rPr lang="nl-NL" sz="2800">
                <a:ea typeface="Calibri" panose="020F0502020204030204" pitchFamily="34" charset="0"/>
                <a:cs typeface="Times New Roman" panose="02020603050405020304" pitchFamily="18" charset="0"/>
              </a:rPr>
              <a:t> non </a:t>
            </a:r>
            <a:r>
              <a:rPr lang="nl-NL" sz="2800" err="1">
                <a:ea typeface="Calibri" panose="020F0502020204030204" pitchFamily="34" charset="0"/>
                <a:cs typeface="Times New Roman" panose="02020603050405020304" pitchFamily="18" charset="0"/>
              </a:rPr>
              <a:t>omnia</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narro</a:t>
            </a:r>
            <a:r>
              <a:rPr lang="nl-NL" sz="2800">
                <a:ea typeface="Calibri" panose="020F0502020204030204" pitchFamily="34" charset="0"/>
                <a:cs typeface="Times New Roman" panose="02020603050405020304" pitchFamily="18" charset="0"/>
              </a:rPr>
              <a:t>?), </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membra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superiecta</a:t>
            </a:r>
            <a:r>
              <a:rPr lang="nl-NL" sz="2800">
                <a:ea typeface="Calibri" panose="020F0502020204030204" pitchFamily="34" charset="0"/>
                <a:cs typeface="Times New Roman" panose="02020603050405020304" pitchFamily="18" charset="0"/>
              </a:rPr>
              <a:t> </a:t>
            </a:r>
            <a:r>
              <a:rPr lang="nl-NL" sz="2800" b="1" i="1">
                <a:solidFill>
                  <a:srgbClr val="E36C0A"/>
                </a:solidFill>
                <a:ea typeface="Calibri" panose="020F0502020204030204" pitchFamily="34" charset="0"/>
                <a:cs typeface="Times New Roman" panose="02020603050405020304" pitchFamily="18" charset="0"/>
              </a:rPr>
              <a:t>cum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tua</a:t>
            </a:r>
            <a:r>
              <a:rPr lang="nl-NL" sz="2800">
                <a:ea typeface="Calibri" panose="020F0502020204030204" pitchFamily="34" charset="0"/>
                <a:cs typeface="Times New Roman" panose="02020603050405020304" pitchFamily="18" charset="0"/>
              </a:rPr>
              <a:t> veste </a:t>
            </a:r>
            <a:r>
              <a:rPr lang="nl-NL" sz="2800" u="sng" err="1">
                <a:uFill>
                  <a:solidFill>
                    <a:srgbClr val="548DD4"/>
                  </a:solidFill>
                </a:uFill>
                <a:ea typeface="Calibri" panose="020F0502020204030204" pitchFamily="34" charset="0"/>
                <a:cs typeface="Times New Roman" panose="02020603050405020304" pitchFamily="18" charset="0"/>
              </a:rPr>
              <a:t>fovet</a:t>
            </a:r>
            <a:r>
              <a:rPr lang="nl-NL" sz="2800">
                <a:ea typeface="Calibri" panose="020F0502020204030204" pitchFamily="34" charset="0"/>
                <a:cs typeface="Times New Roman" panose="02020603050405020304" pitchFamily="18" charset="0"/>
              </a:rPr>
              <a:t>. </a:t>
            </a:r>
          </a:p>
          <a:p>
            <a:pPr>
              <a:lnSpc>
                <a:spcPct val="200000"/>
              </a:lnSpc>
            </a:pPr>
            <a:r>
              <a:rPr lang="nl-NL" sz="2800" b="1">
                <a:solidFill>
                  <a:srgbClr val="0070C0"/>
                </a:solidFill>
                <a:ea typeface="Calibri" panose="020F0502020204030204" pitchFamily="34" charset="0"/>
                <a:cs typeface="Times New Roman" panose="02020603050405020304" pitchFamily="18" charset="0"/>
              </a:rPr>
              <a:t>225</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Oscula</a:t>
            </a:r>
            <a:r>
              <a:rPr lang="nl-NL" sz="2800">
                <a:ea typeface="Calibri" panose="020F0502020204030204" pitchFamily="34" charset="0"/>
                <a:cs typeface="Times New Roman" panose="02020603050405020304" pitchFamily="18" charset="0"/>
              </a:rPr>
              <a:t> </a:t>
            </a:r>
            <a:r>
              <a:rPr lang="nl-NL" sz="2800" b="1" i="1">
                <a:solidFill>
                  <a:srgbClr val="E36C0A"/>
                </a:solidFill>
                <a:ea typeface="Calibri" panose="020F0502020204030204" pitchFamily="34" charset="0"/>
                <a:cs typeface="Times New Roman" panose="02020603050405020304" pitchFamily="18" charset="0"/>
              </a:rPr>
              <a:t>cum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vero</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coram</a:t>
            </a:r>
            <a:r>
              <a:rPr lang="nl-NL" sz="2800">
                <a:ea typeface="Calibri" panose="020F0502020204030204" pitchFamily="34" charset="0"/>
                <a:cs typeface="Times New Roman" panose="02020603050405020304" pitchFamily="18" charset="0"/>
              </a:rPr>
              <a:t> non dura </a:t>
            </a:r>
            <a:r>
              <a:rPr lang="nl-NL" sz="2800" b="1" u="sng" err="1">
                <a:uFill>
                  <a:solidFill>
                    <a:srgbClr val="548DD4"/>
                  </a:solidFill>
                </a:uFill>
                <a:ea typeface="Calibri" panose="020F0502020204030204" pitchFamily="34" charset="0"/>
                <a:cs typeface="Times New Roman" panose="02020603050405020304" pitchFamily="18" charset="0"/>
              </a:rPr>
              <a:t>daretis</a:t>
            </a:r>
            <a:r>
              <a:rPr lang="nl-NL" sz="2800">
                <a:ea typeface="Calibri" panose="020F0502020204030204" pitchFamily="34" charset="0"/>
                <a:cs typeface="Times New Roman" panose="02020603050405020304" pitchFamily="18" charset="0"/>
              </a:rPr>
              <a:t>, </a:t>
            </a:r>
          </a:p>
          <a:p>
            <a:pPr>
              <a:lnSpc>
                <a:spcPct val="200000"/>
              </a:lnSpc>
            </a:pPr>
            <a:r>
              <a:rPr lang="nl-NL" sz="2800">
                <a:ea typeface="Calibri" panose="020F0502020204030204" pitchFamily="34" charset="0"/>
                <a:cs typeface="Times New Roman" panose="02020603050405020304" pitchFamily="18" charset="0"/>
              </a:rPr>
              <a:t>	     ante </a:t>
            </a:r>
            <a:r>
              <a:rPr lang="nl-NL" sz="2800" err="1">
                <a:ea typeface="Calibri" panose="020F0502020204030204" pitchFamily="34" charset="0"/>
                <a:cs typeface="Times New Roman" panose="02020603050405020304" pitchFamily="18" charset="0"/>
              </a:rPr>
              <a:t>oculos</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posui</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pocula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sumpta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meos</a:t>
            </a:r>
            <a:r>
              <a:rPr lang="nl-NL" sz="2800">
                <a:ea typeface="Calibri" panose="020F0502020204030204" pitchFamily="34" charset="0"/>
                <a:cs typeface="Times New Roman" panose="02020603050405020304" pitchFamily="18" charset="0"/>
              </a:rPr>
              <a:t>. </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Lumina</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demitto</a:t>
            </a:r>
            <a:r>
              <a:rPr lang="nl-NL" sz="2800">
                <a:ea typeface="Calibri" panose="020F0502020204030204" pitchFamily="34" charset="0"/>
                <a:cs typeface="Times New Roman" panose="02020603050405020304" pitchFamily="18" charset="0"/>
              </a:rPr>
              <a:t> </a:t>
            </a:r>
            <a:r>
              <a:rPr lang="nl-NL" sz="2800" b="1" i="1">
                <a:solidFill>
                  <a:srgbClr val="E36C0A"/>
                </a:solidFill>
                <a:ea typeface="Calibri" panose="020F0502020204030204" pitchFamily="34" charset="0"/>
                <a:cs typeface="Times New Roman" panose="02020603050405020304" pitchFamily="18" charset="0"/>
              </a:rPr>
              <a:t>cum</a:t>
            </a:r>
            <a:r>
              <a:rPr lang="nl-NL" sz="2800">
                <a:ea typeface="Calibri" panose="020F0502020204030204" pitchFamily="34" charset="0"/>
                <a:cs typeface="Times New Roman" panose="02020603050405020304" pitchFamily="18" charset="0"/>
              </a:rPr>
              <a:t> te </a:t>
            </a:r>
            <a:r>
              <a:rPr lang="nl-NL" sz="2800" u="sng" err="1">
                <a:uFill>
                  <a:solidFill>
                    <a:srgbClr val="548DD4"/>
                  </a:solidFill>
                </a:uFill>
                <a:ea typeface="Calibri" panose="020F0502020204030204" pitchFamily="34" charset="0"/>
                <a:cs typeface="Times New Roman" panose="02020603050405020304" pitchFamily="18" charset="0"/>
              </a:rPr>
              <a:t>tenet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artius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ille</a:t>
            </a:r>
            <a:r>
              <a:rPr lang="nl-NL" sz="2800">
                <a:ea typeface="Calibri" panose="020F0502020204030204" pitchFamily="34" charset="0"/>
                <a:cs typeface="Times New Roman" panose="02020603050405020304" pitchFamily="18" charset="0"/>
              </a:rPr>
              <a:t>, </a:t>
            </a:r>
          </a:p>
          <a:p>
            <a:pPr>
              <a:lnSpc>
                <a:spcPct val="200000"/>
              </a:lnSpc>
            </a:pP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crescit</a:t>
            </a:r>
            <a:r>
              <a:rPr lang="nl-NL" sz="2800">
                <a:ea typeface="Calibri" panose="020F0502020204030204" pitchFamily="34" charset="0"/>
                <a:cs typeface="Times New Roman" panose="02020603050405020304" pitchFamily="18" charset="0"/>
              </a:rPr>
              <a:t> et </a:t>
            </a:r>
            <a:r>
              <a:rPr lang="nl-NL" sz="2800" err="1">
                <a:ea typeface="Calibri" panose="020F0502020204030204" pitchFamily="34" charset="0"/>
                <a:cs typeface="Times New Roman" panose="02020603050405020304" pitchFamily="18" charset="0"/>
              </a:rPr>
              <a:t>invito</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lentus</a:t>
            </a:r>
            <a:r>
              <a:rPr lang="nl-NL" sz="2800">
                <a:ea typeface="Calibri" panose="020F0502020204030204" pitchFamily="34" charset="0"/>
                <a:cs typeface="Times New Roman" panose="02020603050405020304" pitchFamily="18" charset="0"/>
              </a:rPr>
              <a:t> in ore </a:t>
            </a:r>
            <a:r>
              <a:rPr lang="nl-NL" sz="2800" err="1">
                <a:ea typeface="Calibri" panose="020F0502020204030204" pitchFamily="34" charset="0"/>
                <a:cs typeface="Times New Roman" panose="02020603050405020304" pitchFamily="18" charset="0"/>
              </a:rPr>
              <a:t>cibus</a:t>
            </a:r>
            <a:r>
              <a:rPr lang="nl-NL" sz="2800">
                <a:ea typeface="Calibri" panose="020F0502020204030204" pitchFamily="34" charset="0"/>
                <a:cs typeface="Times New Roman" panose="02020603050405020304" pitchFamily="18" charset="0"/>
              </a:rPr>
              <a:t>.</a:t>
            </a:r>
            <a:endParaRPr lang="nl-NL" sz="2800">
              <a:effectLst/>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9 h. Ik kan het niet verdragen dat </a:t>
            </a:r>
            <a:r>
              <a:rPr lang="nl-NL" sz="2400" err="1">
                <a:solidFill>
                  <a:schemeClr val="bg1"/>
                </a:solidFill>
              </a:rPr>
              <a:t>Menelaüs</a:t>
            </a:r>
            <a:r>
              <a:rPr lang="nl-NL" sz="2400">
                <a:solidFill>
                  <a:schemeClr val="bg1"/>
                </a:solidFill>
              </a:rPr>
              <a:t> je liefkoost (p.120)</a:t>
            </a:r>
          </a:p>
        </p:txBody>
      </p:sp>
      <p:sp>
        <p:nvSpPr>
          <p:cNvPr id="8" name="PIJL-OMLAAG 7">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57228515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112</a:t>
            </a:fld>
            <a:endParaRPr lang="nl-NL" b="1">
              <a:solidFill>
                <a:srgbClr val="0070C0"/>
              </a:solidFill>
            </a:endParaRPr>
          </a:p>
        </p:txBody>
      </p:sp>
      <p:sp>
        <p:nvSpPr>
          <p:cNvPr id="3" name="Rechthoek 2"/>
          <p:cNvSpPr/>
          <p:nvPr/>
        </p:nvSpPr>
        <p:spPr>
          <a:xfrm>
            <a:off x="180000" y="468000"/>
            <a:ext cx="11520000" cy="3418756"/>
          </a:xfrm>
          <a:prstGeom prst="rect">
            <a:avLst/>
          </a:prstGeom>
        </p:spPr>
        <p:txBody>
          <a:bodyPr wrap="square">
            <a:spAutoFit/>
          </a:bodyPr>
          <a:lstStyle/>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Saepe</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dedi</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gemitus</a:t>
            </a:r>
            <a:r>
              <a:rPr lang="nl-NL" sz="2800">
                <a:ea typeface="Calibri" panose="020F0502020204030204" pitchFamily="34" charset="0"/>
                <a:cs typeface="Times New Roman" panose="02020603050405020304" pitchFamily="18" charset="0"/>
              </a:rPr>
              <a:t> et te, </a:t>
            </a:r>
            <a:r>
              <a:rPr lang="nl-NL" sz="2800" err="1">
                <a:ea typeface="Calibri" panose="020F0502020204030204" pitchFamily="34" charset="0"/>
                <a:cs typeface="Times New Roman" panose="02020603050405020304" pitchFamily="18" charset="0"/>
              </a:rPr>
              <a:t>lasciva</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notavi</a:t>
            </a:r>
            <a:r>
              <a:rPr lang="nl-NL" sz="2800">
                <a:ea typeface="Calibri" panose="020F0502020204030204" pitchFamily="34" charset="0"/>
                <a:cs typeface="Times New Roman" panose="02020603050405020304" pitchFamily="18" charset="0"/>
              </a:rPr>
              <a:t> </a:t>
            </a:r>
          </a:p>
          <a:p>
            <a:pPr>
              <a:lnSpc>
                <a:spcPct val="200000"/>
              </a:lnSpc>
            </a:pPr>
            <a:r>
              <a:rPr lang="nl-NL" sz="2800" b="1">
                <a:solidFill>
                  <a:srgbClr val="0070C0"/>
                </a:solidFill>
                <a:ea typeface="Calibri" panose="020F0502020204030204" pitchFamily="34" charset="0"/>
                <a:cs typeface="Times New Roman" panose="02020603050405020304" pitchFamily="18" charset="0"/>
              </a:rPr>
              <a:t>230</a:t>
            </a:r>
            <a:r>
              <a:rPr lang="nl-NL" sz="2800">
                <a:ea typeface="Calibri" panose="020F0502020204030204" pitchFamily="34" charset="0"/>
                <a:cs typeface="Times New Roman" panose="02020603050405020304" pitchFamily="18" charset="0"/>
              </a:rPr>
              <a:t>	     in </a:t>
            </a:r>
            <a:r>
              <a:rPr lang="nl-NL" sz="2800" err="1">
                <a:ea typeface="Calibri" panose="020F0502020204030204" pitchFamily="34" charset="0"/>
                <a:cs typeface="Times New Roman" panose="02020603050405020304" pitchFamily="18" charset="0"/>
              </a:rPr>
              <a:t>gemitu</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risum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vix</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tenuisse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meo</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Saepe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mero</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volui</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flammam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compescere</a:t>
            </a:r>
            <a:r>
              <a:rPr lang="nl-NL" sz="2800">
                <a:ea typeface="Calibri" panose="020F0502020204030204" pitchFamily="34" charset="0"/>
                <a:cs typeface="Times New Roman" panose="02020603050405020304" pitchFamily="18" charset="0"/>
              </a:rPr>
              <a:t>, at </a:t>
            </a:r>
            <a:r>
              <a:rPr lang="nl-NL" sz="2800" err="1">
                <a:ea typeface="Calibri" panose="020F0502020204030204" pitchFamily="34" charset="0"/>
                <a:cs typeface="Times New Roman" panose="02020603050405020304" pitchFamily="18" charset="0"/>
              </a:rPr>
              <a:t>illa</a:t>
            </a:r>
            <a:r>
              <a:rPr lang="nl-NL" sz="2800">
                <a:ea typeface="Calibri" panose="020F0502020204030204" pitchFamily="34" charset="0"/>
                <a:cs typeface="Times New Roman" panose="02020603050405020304" pitchFamily="18" charset="0"/>
              </a:rPr>
              <a:t> </a:t>
            </a:r>
          </a:p>
          <a:p>
            <a:pPr>
              <a:lnSpc>
                <a:spcPct val="200000"/>
              </a:lnSpc>
            </a:pP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crevit</a:t>
            </a:r>
            <a:r>
              <a:rPr lang="nl-NL" sz="2800">
                <a:ea typeface="Calibri" panose="020F0502020204030204" pitchFamily="34" charset="0"/>
                <a:cs typeface="Times New Roman" panose="02020603050405020304" pitchFamily="18" charset="0"/>
              </a:rPr>
              <a:t>, et </a:t>
            </a:r>
            <a:r>
              <a:rPr lang="nl-NL" sz="2800" err="1">
                <a:ea typeface="Calibri" panose="020F0502020204030204" pitchFamily="34" charset="0"/>
                <a:cs typeface="Times New Roman" panose="02020603050405020304" pitchFamily="18" charset="0"/>
              </a:rPr>
              <a:t>ebrietas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ignis</a:t>
            </a:r>
            <a:r>
              <a:rPr lang="nl-NL" sz="2800">
                <a:ea typeface="Calibri" panose="020F0502020204030204" pitchFamily="34" charset="0"/>
                <a:cs typeface="Times New Roman" panose="02020603050405020304" pitchFamily="18" charset="0"/>
              </a:rPr>
              <a:t> in </a:t>
            </a:r>
            <a:r>
              <a:rPr lang="nl-NL" sz="2800" err="1">
                <a:ea typeface="Calibri" panose="020F0502020204030204" pitchFamily="34" charset="0"/>
                <a:cs typeface="Times New Roman" panose="02020603050405020304" pitchFamily="18" charset="0"/>
              </a:rPr>
              <a:t>igne</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fuit</a:t>
            </a:r>
            <a:r>
              <a:rPr lang="nl-NL" sz="2800">
                <a:ea typeface="Calibri" panose="020F0502020204030204" pitchFamily="34" charset="0"/>
                <a:cs typeface="Times New Roman" panose="02020603050405020304" pitchFamily="18" charset="0"/>
              </a:rPr>
              <a:t>;</a:t>
            </a:r>
            <a:endParaRPr lang="nl-NL" sz="2800">
              <a:effectLst/>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9 h. Ik kan het niet verdragen dat </a:t>
            </a:r>
            <a:r>
              <a:rPr lang="nl-NL" sz="2400" err="1">
                <a:solidFill>
                  <a:schemeClr val="bg1"/>
                </a:solidFill>
              </a:rPr>
              <a:t>Menelaüs</a:t>
            </a:r>
            <a:r>
              <a:rPr lang="nl-NL" sz="2400">
                <a:solidFill>
                  <a:schemeClr val="bg1"/>
                </a:solidFill>
              </a:rPr>
              <a:t> je liefkoost (p.120)</a:t>
            </a:r>
          </a:p>
        </p:txBody>
      </p:sp>
      <p:sp>
        <p:nvSpPr>
          <p:cNvPr id="8" name="PIJL-OMLAAG 7">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68805462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113</a:t>
            </a:fld>
            <a:endParaRPr lang="nl-NL" b="1">
              <a:solidFill>
                <a:srgbClr val="0070C0"/>
              </a:solidFill>
            </a:endParaRPr>
          </a:p>
        </p:txBody>
      </p:sp>
      <p:sp>
        <p:nvSpPr>
          <p:cNvPr id="3" name="Rechthoek 2"/>
          <p:cNvSpPr/>
          <p:nvPr/>
        </p:nvSpPr>
        <p:spPr>
          <a:xfrm>
            <a:off x="180000" y="468000"/>
            <a:ext cx="11520000" cy="3418756"/>
          </a:xfrm>
          <a:prstGeom prst="rect">
            <a:avLst/>
          </a:prstGeom>
        </p:spPr>
        <p:txBody>
          <a:bodyPr wrap="square">
            <a:spAutoFit/>
          </a:bodyPr>
          <a:lstStyle/>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multaque</a:t>
            </a:r>
            <a:r>
              <a:rPr lang="nl-NL" sz="2800">
                <a:ea typeface="Calibri" panose="020F0502020204030204" pitchFamily="34" charset="0"/>
                <a:cs typeface="Times New Roman" panose="02020603050405020304" pitchFamily="18" charset="0"/>
              </a:rPr>
              <a:t> </a:t>
            </a:r>
            <a:r>
              <a:rPr lang="nl-NL" sz="2800" b="1" i="1">
                <a:solidFill>
                  <a:srgbClr val="E36C0A"/>
                </a:solidFill>
                <a:ea typeface="Calibri" panose="020F0502020204030204" pitchFamily="34" charset="0"/>
                <a:cs typeface="Times New Roman" panose="02020603050405020304" pitchFamily="18" charset="0"/>
              </a:rPr>
              <a:t>ne</a:t>
            </a:r>
            <a:r>
              <a:rPr lang="nl-NL" sz="2800">
                <a:ea typeface="Calibri" panose="020F0502020204030204" pitchFamily="34" charset="0"/>
                <a:cs typeface="Times New Roman" panose="02020603050405020304" pitchFamily="18" charset="0"/>
              </a:rPr>
              <a:t> </a:t>
            </a:r>
            <a:r>
              <a:rPr lang="nl-NL" sz="2800" b="1" u="sng" err="1">
                <a:uFill>
                  <a:solidFill>
                    <a:srgbClr val="548DD4"/>
                  </a:solidFill>
                </a:uFill>
                <a:ea typeface="Calibri" panose="020F0502020204030204" pitchFamily="34" charset="0"/>
                <a:cs typeface="Times New Roman" panose="02020603050405020304" pitchFamily="18" charset="0"/>
              </a:rPr>
              <a:t>videam</a:t>
            </a:r>
            <a:r>
              <a:rPr lang="nl-NL" sz="2800">
                <a:ea typeface="Calibri" panose="020F0502020204030204" pitchFamily="34" charset="0"/>
                <a:cs typeface="Times New Roman" panose="02020603050405020304" pitchFamily="18" charset="0"/>
              </a:rPr>
              <a:t>, versa </a:t>
            </a:r>
            <a:r>
              <a:rPr lang="nl-NL" sz="2800" err="1">
                <a:ea typeface="Calibri" panose="020F0502020204030204" pitchFamily="34" charset="0"/>
                <a:cs typeface="Times New Roman" panose="02020603050405020304" pitchFamily="18" charset="0"/>
              </a:rPr>
              <a:t>cervice</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recumbo</a:t>
            </a:r>
            <a:r>
              <a:rPr lang="nl-NL" sz="2800">
                <a:ea typeface="Calibri" panose="020F0502020204030204" pitchFamily="34" charset="0"/>
                <a:cs typeface="Times New Roman" panose="02020603050405020304" pitchFamily="18" charset="0"/>
              </a:rPr>
              <a:t>, </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sed</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revocas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oculos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protinus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ipsa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meos</a:t>
            </a:r>
            <a:r>
              <a:rPr lang="nl-NL" sz="2800">
                <a:ea typeface="Calibri" panose="020F0502020204030204" pitchFamily="34" charset="0"/>
                <a:cs typeface="Times New Roman" panose="02020603050405020304" pitchFamily="18" charset="0"/>
              </a:rPr>
              <a:t>. </a:t>
            </a:r>
          </a:p>
          <a:p>
            <a:pPr>
              <a:lnSpc>
                <a:spcPct val="200000"/>
              </a:lnSpc>
            </a:pPr>
            <a:r>
              <a:rPr lang="nl-NL" sz="2800" b="1">
                <a:solidFill>
                  <a:srgbClr val="0070C0"/>
                </a:solidFill>
                <a:ea typeface="Calibri" panose="020F0502020204030204" pitchFamily="34" charset="0"/>
                <a:cs typeface="Times New Roman" panose="02020603050405020304" pitchFamily="18" charset="0"/>
              </a:rPr>
              <a:t>235</a:t>
            </a:r>
            <a:r>
              <a:rPr lang="nl-NL" sz="2800">
                <a:ea typeface="Calibri" panose="020F0502020204030204" pitchFamily="34" charset="0"/>
                <a:cs typeface="Times New Roman" panose="02020603050405020304" pitchFamily="18" charset="0"/>
              </a:rPr>
              <a:t>	</a:t>
            </a:r>
            <a:r>
              <a:rPr lang="nl-NL" sz="2800" b="1" i="1" err="1">
                <a:solidFill>
                  <a:srgbClr val="E36C0A"/>
                </a:solidFill>
                <a:ea typeface="Calibri" panose="020F0502020204030204" pitchFamily="34" charset="0"/>
                <a:cs typeface="Times New Roman" panose="02020603050405020304" pitchFamily="18" charset="0"/>
              </a:rPr>
              <a:t>Quid</a:t>
            </a:r>
            <a:r>
              <a:rPr lang="nl-NL" sz="2800">
                <a:ea typeface="Calibri" panose="020F0502020204030204" pitchFamily="34" charset="0"/>
                <a:cs typeface="Times New Roman" panose="02020603050405020304" pitchFamily="18" charset="0"/>
              </a:rPr>
              <a:t> </a:t>
            </a:r>
            <a:r>
              <a:rPr lang="nl-NL" sz="2800" b="1" u="sng" err="1">
                <a:uFill>
                  <a:solidFill>
                    <a:srgbClr val="548DD4"/>
                  </a:solidFill>
                </a:uFill>
                <a:ea typeface="Calibri" panose="020F0502020204030204" pitchFamily="34" charset="0"/>
                <a:cs typeface="Times New Roman" panose="02020603050405020304" pitchFamily="18" charset="0"/>
              </a:rPr>
              <a:t>faciam</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dubito</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dolor</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est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meus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illa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videre</a:t>
            </a:r>
            <a:r>
              <a:rPr lang="nl-NL" sz="2800">
                <a:ea typeface="Calibri" panose="020F0502020204030204" pitchFamily="34" charset="0"/>
                <a:cs typeface="Times New Roman" panose="02020603050405020304" pitchFamily="18" charset="0"/>
              </a:rPr>
              <a:t>, </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sed</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dolor</a:t>
            </a:r>
            <a:r>
              <a:rPr lang="nl-NL" sz="2800">
                <a:ea typeface="Calibri" panose="020F0502020204030204" pitchFamily="34" charset="0"/>
                <a:cs typeface="Times New Roman" panose="02020603050405020304" pitchFamily="18" charset="0"/>
              </a:rPr>
              <a:t> a facie </a:t>
            </a:r>
            <a:r>
              <a:rPr lang="nl-NL" sz="2800" err="1">
                <a:ea typeface="Calibri" panose="020F0502020204030204" pitchFamily="34" charset="0"/>
                <a:cs typeface="Times New Roman" panose="02020603050405020304" pitchFamily="18" charset="0"/>
              </a:rPr>
              <a:t>maior</a:t>
            </a:r>
            <a:r>
              <a:rPr lang="nl-NL" sz="2800">
                <a:ea typeface="Calibri" panose="020F0502020204030204" pitchFamily="34" charset="0"/>
                <a:cs typeface="Times New Roman" panose="02020603050405020304" pitchFamily="18" charset="0"/>
              </a:rPr>
              <a:t> </a:t>
            </a:r>
            <a:r>
              <a:rPr lang="nl-NL" sz="2800" u="sng" baseline="30000" err="1">
                <a:uFill>
                  <a:solidFill>
                    <a:srgbClr val="548DD4"/>
                  </a:solidFill>
                </a:uFill>
                <a:ea typeface="Calibri" panose="020F0502020204030204" pitchFamily="34" charset="0"/>
                <a:cs typeface="Times New Roman" panose="02020603050405020304" pitchFamily="18" charset="0"/>
              </a:rPr>
              <a:t>est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abesse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tua</a:t>
            </a:r>
            <a:r>
              <a:rPr lang="nl-NL" sz="2800">
                <a:ea typeface="Calibri" panose="020F0502020204030204" pitchFamily="34" charset="0"/>
                <a:cs typeface="Times New Roman" panose="02020603050405020304" pitchFamily="18" charset="0"/>
              </a:rPr>
              <a:t>.</a:t>
            </a:r>
            <a:endParaRPr lang="nl-NL" sz="2800">
              <a:effectLst/>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9 h. Ik kan het niet verdragen dat </a:t>
            </a:r>
            <a:r>
              <a:rPr lang="nl-NL" sz="2400" err="1">
                <a:solidFill>
                  <a:schemeClr val="bg1"/>
                </a:solidFill>
              </a:rPr>
              <a:t>Menelaüs</a:t>
            </a:r>
            <a:r>
              <a:rPr lang="nl-NL" sz="2400">
                <a:solidFill>
                  <a:schemeClr val="bg1"/>
                </a:solidFill>
              </a:rPr>
              <a:t> je liefkoost (p.120)</a:t>
            </a:r>
          </a:p>
        </p:txBody>
      </p:sp>
      <p:sp>
        <p:nvSpPr>
          <p:cNvPr id="8" name="PIJL-OMLAAG 7">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00405142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114</a:t>
            </a:fld>
            <a:endParaRPr lang="nl-NL" b="1">
              <a:solidFill>
                <a:srgbClr val="0070C0"/>
              </a:solidFill>
            </a:endParaRPr>
          </a:p>
        </p:txBody>
      </p:sp>
      <p:sp>
        <p:nvSpPr>
          <p:cNvPr id="3" name="Rechthoek 2"/>
          <p:cNvSpPr/>
          <p:nvPr/>
        </p:nvSpPr>
        <p:spPr>
          <a:xfrm>
            <a:off x="180000" y="468000"/>
            <a:ext cx="11520000" cy="3539430"/>
          </a:xfrm>
          <a:prstGeom prst="rect">
            <a:avLst/>
          </a:prstGeom>
        </p:spPr>
        <p:txBody>
          <a:bodyPr wrap="square">
            <a:spAutoFit/>
          </a:bodyPr>
          <a:lstStyle/>
          <a:p>
            <a:pPr>
              <a:lnSpc>
                <a:spcPct val="200000"/>
              </a:lnSpc>
            </a:pPr>
            <a:r>
              <a:rPr lang="nl-NL" sz="2800">
                <a:ea typeface="Calibri" panose="020F0502020204030204" pitchFamily="34" charset="0"/>
                <a:cs typeface="Times New Roman" panose="02020603050405020304" pitchFamily="18" charset="0"/>
              </a:rPr>
              <a:t>	</a:t>
            </a:r>
            <a:r>
              <a:rPr lang="nl-NL" sz="2800" b="1" i="1">
                <a:solidFill>
                  <a:srgbClr val="E36C0A"/>
                </a:solidFill>
                <a:ea typeface="Calibri" panose="020F0502020204030204" pitchFamily="34" charset="0"/>
                <a:cs typeface="Times New Roman" panose="02020603050405020304" pitchFamily="18" charset="0"/>
              </a:rPr>
              <a:t>Qua</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licet</a:t>
            </a:r>
            <a:r>
              <a:rPr lang="nl-NL" sz="2800">
                <a:ea typeface="Calibri" panose="020F0502020204030204" pitchFamily="34" charset="0"/>
                <a:cs typeface="Times New Roman" panose="02020603050405020304" pitchFamily="18" charset="0"/>
              </a:rPr>
              <a:t> et </a:t>
            </a:r>
            <a:r>
              <a:rPr lang="nl-NL" sz="2800" u="sng" err="1">
                <a:uFill>
                  <a:solidFill>
                    <a:srgbClr val="548DD4"/>
                  </a:solidFill>
                </a:uFill>
                <a:ea typeface="Calibri" panose="020F0502020204030204" pitchFamily="34" charset="0"/>
                <a:cs typeface="Times New Roman" panose="02020603050405020304" pitchFamily="18" charset="0"/>
              </a:rPr>
              <a:t>possum</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luctor</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celare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furorem</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sed</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tamen</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apparet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dissimulatus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amor</a:t>
            </a:r>
            <a:r>
              <a:rPr lang="nl-NL" sz="2800">
                <a:ea typeface="Calibri" panose="020F0502020204030204" pitchFamily="34" charset="0"/>
                <a:cs typeface="Times New Roman" panose="02020603050405020304" pitchFamily="18" charset="0"/>
              </a:rPr>
              <a:t>. </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Nec</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tibi</a:t>
            </a:r>
            <a:r>
              <a:rPr lang="nl-NL" sz="2800">
                <a:ea typeface="Calibri" panose="020F0502020204030204" pitchFamily="34" charset="0"/>
                <a:cs typeface="Times New Roman" panose="02020603050405020304" pitchFamily="18" charset="0"/>
              </a:rPr>
              <a:t> verba </a:t>
            </a:r>
            <a:r>
              <a:rPr lang="nl-NL" sz="2800" u="sng" err="1">
                <a:uFill>
                  <a:solidFill>
                    <a:srgbClr val="548DD4"/>
                  </a:solidFill>
                </a:uFill>
                <a:ea typeface="Calibri" panose="020F0502020204030204" pitchFamily="34" charset="0"/>
                <a:cs typeface="Times New Roman" panose="02020603050405020304" pitchFamily="18" charset="0"/>
              </a:rPr>
              <a:t>damus</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sentis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mea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vulnera</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sentis</a:t>
            </a:r>
            <a:r>
              <a:rPr lang="nl-NL" sz="2800">
                <a:ea typeface="Calibri" panose="020F0502020204030204" pitchFamily="34" charset="0"/>
                <a:cs typeface="Times New Roman" panose="02020603050405020304" pitchFamily="18" charset="0"/>
              </a:rPr>
              <a:t>,</a:t>
            </a:r>
          </a:p>
          <a:p>
            <a:pPr>
              <a:lnSpc>
                <a:spcPct val="200000"/>
              </a:lnSpc>
            </a:pPr>
            <a:r>
              <a:rPr lang="nl-NL" sz="2800" b="1">
                <a:solidFill>
                  <a:srgbClr val="0070C0"/>
                </a:solidFill>
                <a:ea typeface="Calibri" panose="020F0502020204030204" pitchFamily="34" charset="0"/>
                <a:cs typeface="Times New Roman" panose="02020603050405020304" pitchFamily="18" charset="0"/>
              </a:rPr>
              <a:t>240</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atque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utinam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soli</a:t>
            </a:r>
            <a:r>
              <a:rPr lang="nl-NL" sz="2800">
                <a:ea typeface="Calibri" panose="020F0502020204030204" pitchFamily="34" charset="0"/>
                <a:cs typeface="Times New Roman" panose="02020603050405020304" pitchFamily="18" charset="0"/>
              </a:rPr>
              <a:t> </a:t>
            </a:r>
            <a:r>
              <a:rPr lang="nl-NL" sz="2800" b="1" u="sng">
                <a:uFill>
                  <a:solidFill>
                    <a:srgbClr val="548DD4"/>
                  </a:solidFill>
                </a:uFill>
                <a:ea typeface="Calibri" panose="020F0502020204030204" pitchFamily="34" charset="0"/>
                <a:cs typeface="Times New Roman" panose="02020603050405020304" pitchFamily="18" charset="0"/>
              </a:rPr>
              <a:t>sint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ea</a:t>
            </a:r>
            <a:r>
              <a:rPr lang="nl-NL" sz="2800">
                <a:ea typeface="Calibri" panose="020F0502020204030204" pitchFamily="34" charset="0"/>
                <a:cs typeface="Times New Roman" panose="02020603050405020304" pitchFamily="18" charset="0"/>
              </a:rPr>
              <a:t> nota </a:t>
            </a:r>
            <a:r>
              <a:rPr lang="nl-NL" sz="2800" err="1">
                <a:ea typeface="Calibri" panose="020F0502020204030204" pitchFamily="34" charset="0"/>
                <a:cs typeface="Times New Roman" panose="02020603050405020304" pitchFamily="18" charset="0"/>
              </a:rPr>
              <a:t>tibi</a:t>
            </a:r>
            <a:r>
              <a:rPr lang="nl-NL" sz="2800">
                <a:ea typeface="Calibri" panose="020F0502020204030204" pitchFamily="34" charset="0"/>
                <a:cs typeface="Times New Roman" panose="02020603050405020304" pitchFamily="18" charset="0"/>
              </a:rPr>
              <a:t>.</a:t>
            </a:r>
            <a:endParaRPr lang="nl-NL" sz="2800">
              <a:effectLst/>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9 h. Ik kan het niet verdragen dat </a:t>
            </a:r>
            <a:r>
              <a:rPr lang="nl-NL" sz="2400" err="1">
                <a:solidFill>
                  <a:schemeClr val="bg1"/>
                </a:solidFill>
              </a:rPr>
              <a:t>Menelaüs</a:t>
            </a:r>
            <a:r>
              <a:rPr lang="nl-NL" sz="2400">
                <a:solidFill>
                  <a:schemeClr val="bg1"/>
                </a:solidFill>
              </a:rPr>
              <a:t> je liefkoost (p.120)</a:t>
            </a:r>
          </a:p>
        </p:txBody>
      </p:sp>
      <p:sp>
        <p:nvSpPr>
          <p:cNvPr id="8" name="PIJL-OMLAAG 7">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98819681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115</a:t>
            </a:fld>
            <a:endParaRPr lang="nl-NL" b="1">
              <a:solidFill>
                <a:srgbClr val="0070C0"/>
              </a:solidFill>
            </a:endParaRPr>
          </a:p>
        </p:txBody>
      </p:sp>
      <p:sp>
        <p:nvSpPr>
          <p:cNvPr id="7" name="Tekstvak 6"/>
          <p:cNvSpPr txBox="1"/>
          <p:nvPr/>
        </p:nvSpPr>
        <p:spPr>
          <a:xfrm>
            <a:off x="5622199" y="0"/>
            <a:ext cx="4839855" cy="769441"/>
          </a:xfrm>
          <a:prstGeom prst="rect">
            <a:avLst/>
          </a:prstGeom>
          <a:noFill/>
        </p:spPr>
        <p:txBody>
          <a:bodyPr wrap="square" rtlCol="0">
            <a:spAutoFit/>
          </a:bodyPr>
          <a:lstStyle/>
          <a:p>
            <a:r>
              <a:rPr lang="nl-NL" sz="4400">
                <a:solidFill>
                  <a:srgbClr val="002060"/>
                </a:solidFill>
              </a:rPr>
              <a:t>Helena  aan  Paris</a:t>
            </a:r>
          </a:p>
        </p:txBody>
      </p:sp>
      <p:sp>
        <p:nvSpPr>
          <p:cNvPr id="11" name="Tekstvak 10"/>
          <p:cNvSpPr txBox="1"/>
          <p:nvPr/>
        </p:nvSpPr>
        <p:spPr>
          <a:xfrm>
            <a:off x="4824000" y="0"/>
            <a:ext cx="622927" cy="6040075"/>
          </a:xfrm>
          <a:prstGeom prst="rect">
            <a:avLst/>
          </a:prstGeom>
          <a:noFill/>
        </p:spPr>
        <p:txBody>
          <a:bodyPr vert="wordArtVert" wrap="square" rtlCol="0" anchor="ctr">
            <a:spAutoFit/>
          </a:bodyPr>
          <a:lstStyle/>
          <a:p>
            <a:r>
              <a:rPr lang="nl-NL" sz="2400" b="1" err="1">
                <a:solidFill>
                  <a:srgbClr val="0070C0"/>
                </a:solidFill>
              </a:rPr>
              <a:t>Heroides</a:t>
            </a:r>
            <a:endParaRPr lang="nl-NL" sz="2400" b="1">
              <a:solidFill>
                <a:srgbClr val="0070C0"/>
              </a:solidFill>
            </a:endParaRPr>
          </a:p>
        </p:txBody>
      </p:sp>
      <p:pic>
        <p:nvPicPr>
          <p:cNvPr id="2" name="Afbeelding 1"/>
          <p:cNvPicPr>
            <a:picLocks noChangeAspect="1"/>
          </p:cNvPicPr>
          <p:nvPr/>
        </p:nvPicPr>
        <p:blipFill>
          <a:blip r:embed="rId4"/>
          <a:stretch>
            <a:fillRect/>
          </a:stretch>
        </p:blipFill>
        <p:spPr>
          <a:xfrm>
            <a:off x="-1" y="-1"/>
            <a:ext cx="2999709" cy="2372497"/>
          </a:xfrm>
          <a:prstGeom prst="rect">
            <a:avLst/>
          </a:prstGeom>
        </p:spPr>
      </p:pic>
      <p:pic>
        <p:nvPicPr>
          <p:cNvPr id="3" name="Afbeelding 2"/>
          <p:cNvPicPr>
            <a:picLocks noChangeAspect="1"/>
          </p:cNvPicPr>
          <p:nvPr/>
        </p:nvPicPr>
        <p:blipFill>
          <a:blip r:embed="rId5"/>
          <a:stretch>
            <a:fillRect/>
          </a:stretch>
        </p:blipFill>
        <p:spPr>
          <a:xfrm>
            <a:off x="5755308" y="769440"/>
            <a:ext cx="3125081" cy="4145941"/>
          </a:xfrm>
          <a:prstGeom prst="rect">
            <a:avLst/>
          </a:prstGeom>
        </p:spPr>
      </p:pic>
      <p:pic>
        <p:nvPicPr>
          <p:cNvPr id="12" name="Afbeelding 11"/>
          <p:cNvPicPr>
            <a:picLocks noChangeAspect="1"/>
          </p:cNvPicPr>
          <p:nvPr/>
        </p:nvPicPr>
        <p:blipFill rotWithShape="1">
          <a:blip r:embed="rId6"/>
          <a:srcRect t="-1" b="2482"/>
          <a:stretch/>
        </p:blipFill>
        <p:spPr>
          <a:xfrm>
            <a:off x="0" y="3020037"/>
            <a:ext cx="4503352" cy="3293677"/>
          </a:xfrm>
          <a:prstGeom prst="rect">
            <a:avLst/>
          </a:prstGeom>
        </p:spPr>
      </p:pic>
      <p:sp>
        <p:nvSpPr>
          <p:cNvPr id="10" name="Tekstvak 9"/>
          <p:cNvSpPr txBox="1"/>
          <p:nvPr/>
        </p:nvSpPr>
        <p:spPr>
          <a:xfrm>
            <a:off x="10983109" y="-123112"/>
            <a:ext cx="963725" cy="1015663"/>
          </a:xfrm>
          <a:prstGeom prst="rect">
            <a:avLst/>
          </a:prstGeom>
          <a:noFill/>
        </p:spPr>
        <p:txBody>
          <a:bodyPr wrap="none" rtlCol="0">
            <a:spAutoFit/>
          </a:bodyPr>
          <a:lstStyle/>
          <a:p>
            <a:r>
              <a:rPr lang="nl-NL" sz="6000">
                <a:solidFill>
                  <a:srgbClr val="C00000"/>
                </a:solidFill>
              </a:rPr>
              <a:t>10</a:t>
            </a:r>
          </a:p>
        </p:txBody>
      </p:sp>
      <p:sp>
        <p:nvSpPr>
          <p:cNvPr id="4" name="Tekstvak 3"/>
          <p:cNvSpPr txBox="1"/>
          <p:nvPr/>
        </p:nvSpPr>
        <p:spPr>
          <a:xfrm>
            <a:off x="634313" y="6294227"/>
            <a:ext cx="2932670" cy="307777"/>
          </a:xfrm>
          <a:prstGeom prst="rect">
            <a:avLst/>
          </a:prstGeom>
          <a:noFill/>
        </p:spPr>
        <p:txBody>
          <a:bodyPr wrap="square" rtlCol="0">
            <a:spAutoFit/>
          </a:bodyPr>
          <a:lstStyle/>
          <a:p>
            <a:r>
              <a:rPr lang="nl-NL" sz="1400"/>
              <a:t>Wallpaper The Helena </a:t>
            </a:r>
            <a:r>
              <a:rPr lang="nl-NL" sz="1400" err="1"/>
              <a:t>from</a:t>
            </a:r>
            <a:r>
              <a:rPr lang="nl-NL" sz="1400"/>
              <a:t> Troyclub</a:t>
            </a:r>
            <a:endParaRPr lang="nl-NL"/>
          </a:p>
        </p:txBody>
      </p:sp>
      <p:sp>
        <p:nvSpPr>
          <p:cNvPr id="8" name="Tekstvak 7"/>
          <p:cNvSpPr txBox="1"/>
          <p:nvPr/>
        </p:nvSpPr>
        <p:spPr>
          <a:xfrm>
            <a:off x="139212" y="2362753"/>
            <a:ext cx="2721281" cy="307777"/>
          </a:xfrm>
          <a:prstGeom prst="rect">
            <a:avLst/>
          </a:prstGeom>
          <a:noFill/>
        </p:spPr>
        <p:txBody>
          <a:bodyPr wrap="square" rtlCol="0">
            <a:spAutoFit/>
          </a:bodyPr>
          <a:lstStyle/>
          <a:p>
            <a:r>
              <a:rPr lang="nl-NL" sz="1400"/>
              <a:t>Wikipedia: </a:t>
            </a:r>
            <a:r>
              <a:rPr lang="nl-NL" sz="1400" err="1"/>
              <a:t>roodfigurige</a:t>
            </a:r>
            <a:r>
              <a:rPr lang="nl-NL" sz="1400"/>
              <a:t> klokkrater</a:t>
            </a:r>
          </a:p>
        </p:txBody>
      </p:sp>
      <p:sp>
        <p:nvSpPr>
          <p:cNvPr id="9" name="Tekstvak 8"/>
          <p:cNvSpPr txBox="1"/>
          <p:nvPr/>
        </p:nvSpPr>
        <p:spPr>
          <a:xfrm>
            <a:off x="6568887" y="4915381"/>
            <a:ext cx="1683094" cy="307777"/>
          </a:xfrm>
          <a:prstGeom prst="rect">
            <a:avLst/>
          </a:prstGeom>
          <a:noFill/>
        </p:spPr>
        <p:txBody>
          <a:bodyPr wrap="square" rtlCol="0">
            <a:spAutoFit/>
          </a:bodyPr>
          <a:lstStyle/>
          <a:p>
            <a:r>
              <a:rPr lang="nl-NL" sz="1400"/>
              <a:t>Jacques-Louis David</a:t>
            </a:r>
          </a:p>
        </p:txBody>
      </p:sp>
    </p:spTree>
    <p:extLst>
      <p:ext uri="{BB962C8B-B14F-4D97-AF65-F5344CB8AC3E}">
        <p14:creationId xmlns:p14="http://schemas.microsoft.com/office/powerpoint/2010/main" val="409252565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116</a:t>
            </a:fld>
            <a:endParaRPr lang="nl-NL" b="1">
              <a:solidFill>
                <a:srgbClr val="0070C0"/>
              </a:solidFill>
            </a:endParaRPr>
          </a:p>
        </p:txBody>
      </p:sp>
      <p:sp>
        <p:nvSpPr>
          <p:cNvPr id="3" name="Rechthoek 2"/>
          <p:cNvSpPr/>
          <p:nvPr/>
        </p:nvSpPr>
        <p:spPr>
          <a:xfrm>
            <a:off x="180000" y="468000"/>
            <a:ext cx="11520000" cy="5262979"/>
          </a:xfrm>
          <a:prstGeom prst="rect">
            <a:avLst/>
          </a:prstGeom>
        </p:spPr>
        <p:txBody>
          <a:bodyPr wrap="square">
            <a:spAutoFit/>
          </a:bodyPr>
          <a:lstStyle/>
          <a:p>
            <a:pPr>
              <a:lnSpc>
                <a:spcPct val="200000"/>
              </a:lnSpc>
            </a:pPr>
            <a:r>
              <a:rPr lang="nl-NL" sz="2800" b="1" dirty="0">
                <a:solidFill>
                  <a:srgbClr val="0070C0"/>
                </a:solidFill>
                <a:ea typeface="Calibri" panose="020F0502020204030204" pitchFamily="34" charset="0"/>
                <a:cs typeface="Times New Roman" panose="02020603050405020304" pitchFamily="18" charset="0"/>
              </a:rPr>
              <a:t>75</a:t>
            </a:r>
            <a:r>
              <a:rPr lang="nl-NL" sz="2800" dirty="0">
                <a:ea typeface="Calibri" panose="020F0502020204030204" pitchFamily="34" charset="0"/>
                <a:cs typeface="Times New Roman" panose="02020603050405020304" pitchFamily="18" charset="0"/>
              </a:rPr>
              <a:t>	</a:t>
            </a:r>
            <a:r>
              <a:rPr lang="nl-NL" sz="2800" dirty="0" err="1">
                <a:ea typeface="Calibri" panose="020F0502020204030204" pitchFamily="34" charset="0"/>
                <a:cs typeface="Times New Roman" panose="02020603050405020304" pitchFamily="18" charset="0"/>
              </a:rPr>
              <a:t>Illa</a:t>
            </a:r>
            <a:r>
              <a:rPr lang="nl-NL" sz="2800" dirty="0">
                <a:ea typeface="Calibri" panose="020F0502020204030204" pitchFamily="34" charset="0"/>
                <a:cs typeface="Times New Roman" panose="02020603050405020304" pitchFamily="18" charset="0"/>
              </a:rPr>
              <a:t> </a:t>
            </a:r>
            <a:r>
              <a:rPr lang="nl-NL" sz="2800" dirty="0" err="1">
                <a:ea typeface="Calibri" panose="020F0502020204030204" pitchFamily="34" charset="0"/>
                <a:cs typeface="Times New Roman" panose="02020603050405020304" pitchFamily="18" charset="0"/>
              </a:rPr>
              <a:t>quoque</a:t>
            </a:r>
            <a:r>
              <a:rPr lang="nl-NL" sz="2800" dirty="0">
                <a:ea typeface="Calibri" panose="020F0502020204030204" pitchFamily="34" charset="0"/>
                <a:cs typeface="Times New Roman" panose="02020603050405020304" pitchFamily="18" charset="0"/>
              </a:rPr>
              <a:t>, </a:t>
            </a:r>
            <a:r>
              <a:rPr lang="nl-NL" sz="2800" dirty="0" err="1">
                <a:ea typeface="Calibri" panose="020F0502020204030204" pitchFamily="34" charset="0"/>
                <a:cs typeface="Times New Roman" panose="02020603050405020304" pitchFamily="18" charset="0"/>
              </a:rPr>
              <a:t>apposita</a:t>
            </a:r>
            <a:r>
              <a:rPr lang="nl-NL" sz="2800" dirty="0">
                <a:ea typeface="Calibri" panose="020F0502020204030204" pitchFamily="34" charset="0"/>
                <a:cs typeface="Times New Roman" panose="02020603050405020304" pitchFamily="18" charset="0"/>
              </a:rPr>
              <a:t> </a:t>
            </a:r>
            <a:r>
              <a:rPr lang="nl-NL" sz="2800" b="1" i="1" dirty="0" err="1">
                <a:solidFill>
                  <a:srgbClr val="00B050"/>
                </a:solidFill>
                <a:ea typeface="Calibri" panose="020F0502020204030204" pitchFamily="34" charset="0"/>
                <a:cs typeface="Times New Roman" panose="02020603050405020304" pitchFamily="18" charset="0"/>
              </a:rPr>
              <a:t>quae</a:t>
            </a:r>
            <a:r>
              <a:rPr lang="nl-NL" sz="2800" dirty="0">
                <a:ea typeface="Calibri" panose="020F0502020204030204" pitchFamily="34" charset="0"/>
                <a:cs typeface="Times New Roman" panose="02020603050405020304" pitchFamily="18" charset="0"/>
              </a:rPr>
              <a:t> </a:t>
            </a:r>
            <a:r>
              <a:rPr lang="nl-NL" sz="2800" dirty="0" err="1">
                <a:ea typeface="Calibri" panose="020F0502020204030204" pitchFamily="34" charset="0"/>
                <a:cs typeface="Times New Roman" panose="02020603050405020304" pitchFamily="18" charset="0"/>
              </a:rPr>
              <a:t>nunc</a:t>
            </a:r>
            <a:r>
              <a:rPr lang="nl-NL" sz="2800" dirty="0">
                <a:ea typeface="Calibri" panose="020F0502020204030204" pitchFamily="34" charset="0"/>
                <a:cs typeface="Times New Roman" panose="02020603050405020304" pitchFamily="18" charset="0"/>
              </a:rPr>
              <a:t> </a:t>
            </a:r>
            <a:r>
              <a:rPr lang="nl-NL" sz="2800" u="sng" dirty="0" err="1">
                <a:uFill>
                  <a:solidFill>
                    <a:srgbClr val="548DD4"/>
                  </a:solidFill>
                </a:uFill>
                <a:ea typeface="Calibri" panose="020F0502020204030204" pitchFamily="34" charset="0"/>
                <a:cs typeface="Times New Roman" panose="02020603050405020304" pitchFamily="18" charset="0"/>
              </a:rPr>
              <a:t>facis</a:t>
            </a:r>
            <a:r>
              <a:rPr lang="nl-NL" sz="2800" dirty="0">
                <a:ea typeface="Calibri" panose="020F0502020204030204" pitchFamily="34" charset="0"/>
                <a:cs typeface="Times New Roman" panose="02020603050405020304" pitchFamily="18" charset="0"/>
              </a:rPr>
              <a:t>, </a:t>
            </a:r>
            <a:r>
              <a:rPr lang="nl-NL" sz="2800" dirty="0" err="1">
                <a:ea typeface="Calibri" panose="020F0502020204030204" pitchFamily="34" charset="0"/>
                <a:cs typeface="Times New Roman" panose="02020603050405020304" pitchFamily="18" charset="0"/>
              </a:rPr>
              <a:t>improbe</a:t>
            </a:r>
            <a:r>
              <a:rPr lang="nl-NL" sz="2800" dirty="0">
                <a:ea typeface="Calibri" panose="020F0502020204030204" pitchFamily="34" charset="0"/>
                <a:cs typeface="Times New Roman" panose="02020603050405020304" pitchFamily="18" charset="0"/>
              </a:rPr>
              <a:t>, mensa, </a:t>
            </a:r>
          </a:p>
          <a:p>
            <a:pPr>
              <a:lnSpc>
                <a:spcPct val="200000"/>
              </a:lnSpc>
            </a:pPr>
            <a:r>
              <a:rPr lang="nl-NL" sz="2800" dirty="0">
                <a:ea typeface="Calibri" panose="020F0502020204030204" pitchFamily="34" charset="0"/>
                <a:cs typeface="Times New Roman" panose="02020603050405020304" pitchFamily="18" charset="0"/>
              </a:rPr>
              <a:t>	     </a:t>
            </a:r>
            <a:r>
              <a:rPr lang="nl-NL" sz="2800" dirty="0" err="1">
                <a:ea typeface="Calibri" panose="020F0502020204030204" pitchFamily="34" charset="0"/>
                <a:cs typeface="Times New Roman" panose="02020603050405020304" pitchFamily="18" charset="0"/>
              </a:rPr>
              <a:t>quamvis</a:t>
            </a:r>
            <a:r>
              <a:rPr lang="nl-NL" sz="2800" dirty="0">
                <a:ea typeface="Calibri" panose="020F0502020204030204" pitchFamily="34" charset="0"/>
                <a:cs typeface="Times New Roman" panose="02020603050405020304" pitchFamily="18" charset="0"/>
              </a:rPr>
              <a:t> </a:t>
            </a:r>
            <a:r>
              <a:rPr lang="nl-NL" sz="2800" b="1" u="sng" dirty="0" err="1">
                <a:uFill>
                  <a:solidFill>
                    <a:srgbClr val="548DD4"/>
                  </a:solidFill>
                </a:uFill>
                <a:ea typeface="Calibri" panose="020F0502020204030204" pitchFamily="34" charset="0"/>
                <a:cs typeface="Times New Roman" panose="02020603050405020304" pitchFamily="18" charset="0"/>
              </a:rPr>
              <a:t>experiar</a:t>
            </a:r>
            <a:r>
              <a:rPr lang="nl-NL" sz="2800" dirty="0">
                <a:ea typeface="Calibri" panose="020F0502020204030204" pitchFamily="34" charset="0"/>
                <a:cs typeface="Times New Roman" panose="02020603050405020304" pitchFamily="18" charset="0"/>
              </a:rPr>
              <a:t> </a:t>
            </a:r>
            <a:r>
              <a:rPr lang="nl-NL" sz="2800" dirty="0" err="1">
                <a:ea typeface="Calibri" panose="020F0502020204030204" pitchFamily="34" charset="0"/>
                <a:cs typeface="Times New Roman" panose="02020603050405020304" pitchFamily="18" charset="0"/>
              </a:rPr>
              <a:t>dissimulare</a:t>
            </a:r>
            <a:r>
              <a:rPr lang="nl-NL" sz="2800" dirty="0">
                <a:ea typeface="Calibri" panose="020F0502020204030204" pitchFamily="34" charset="0"/>
                <a:cs typeface="Times New Roman" panose="02020603050405020304" pitchFamily="18" charset="0"/>
              </a:rPr>
              <a:t>, </a:t>
            </a:r>
            <a:r>
              <a:rPr lang="nl-NL" sz="2800" u="sng" dirty="0" err="1">
                <a:uFill>
                  <a:solidFill>
                    <a:srgbClr val="548DD4"/>
                  </a:solidFill>
                </a:uFill>
                <a:ea typeface="Calibri" panose="020F0502020204030204" pitchFamily="34" charset="0"/>
                <a:cs typeface="Times New Roman" panose="02020603050405020304" pitchFamily="18" charset="0"/>
              </a:rPr>
              <a:t>noto</a:t>
            </a:r>
            <a:r>
              <a:rPr lang="nl-NL" sz="2800" dirty="0">
                <a:ea typeface="Calibri" panose="020F0502020204030204" pitchFamily="34" charset="0"/>
                <a:cs typeface="Times New Roman" panose="02020603050405020304" pitchFamily="18" charset="0"/>
              </a:rPr>
              <a:t>,</a:t>
            </a:r>
          </a:p>
          <a:p>
            <a:pPr>
              <a:lnSpc>
                <a:spcPct val="200000"/>
              </a:lnSpc>
            </a:pPr>
            <a:r>
              <a:rPr lang="nl-NL" sz="2800" dirty="0">
                <a:ea typeface="Calibri" panose="020F0502020204030204" pitchFamily="34" charset="0"/>
                <a:cs typeface="Times New Roman" panose="02020603050405020304" pitchFamily="18" charset="0"/>
              </a:rPr>
              <a:t>	</a:t>
            </a:r>
            <a:r>
              <a:rPr lang="nl-NL" sz="2800" b="1" i="1" dirty="0">
                <a:solidFill>
                  <a:srgbClr val="E36C0A"/>
                </a:solidFill>
                <a:ea typeface="Calibri" panose="020F0502020204030204" pitchFamily="34" charset="0"/>
                <a:cs typeface="Times New Roman" panose="02020603050405020304" pitchFamily="18" charset="0"/>
              </a:rPr>
              <a:t>cum</a:t>
            </a:r>
            <a:r>
              <a:rPr lang="nl-NL" sz="2800" dirty="0">
                <a:ea typeface="Calibri" panose="020F0502020204030204" pitchFamily="34" charset="0"/>
                <a:cs typeface="Times New Roman" panose="02020603050405020304" pitchFamily="18" charset="0"/>
              </a:rPr>
              <a:t> </a:t>
            </a:r>
            <a:r>
              <a:rPr lang="nl-NL" sz="2800" dirty="0" err="1">
                <a:ea typeface="Calibri" panose="020F0502020204030204" pitchFamily="34" charset="0"/>
                <a:cs typeface="Times New Roman" panose="02020603050405020304" pitchFamily="18" charset="0"/>
              </a:rPr>
              <a:t>modo</a:t>
            </a:r>
            <a:r>
              <a:rPr lang="nl-NL" sz="2800" dirty="0">
                <a:ea typeface="Calibri" panose="020F0502020204030204" pitchFamily="34" charset="0"/>
                <a:cs typeface="Times New Roman" panose="02020603050405020304" pitchFamily="18" charset="0"/>
              </a:rPr>
              <a:t> me </a:t>
            </a:r>
            <a:r>
              <a:rPr lang="nl-NL" sz="2800" u="sng" dirty="0" err="1">
                <a:uFill>
                  <a:solidFill>
                    <a:srgbClr val="548DD4"/>
                  </a:solidFill>
                </a:uFill>
                <a:ea typeface="Calibri" panose="020F0502020204030204" pitchFamily="34" charset="0"/>
                <a:cs typeface="Times New Roman" panose="02020603050405020304" pitchFamily="18" charset="0"/>
              </a:rPr>
              <a:t>spectas</a:t>
            </a:r>
            <a:r>
              <a:rPr lang="nl-NL" sz="2800" dirty="0">
                <a:ea typeface="Calibri" panose="020F0502020204030204" pitchFamily="34" charset="0"/>
                <a:cs typeface="Times New Roman" panose="02020603050405020304" pitchFamily="18" charset="0"/>
              </a:rPr>
              <a:t> </a:t>
            </a:r>
            <a:r>
              <a:rPr lang="nl-NL" sz="2800" dirty="0" err="1">
                <a:ea typeface="Calibri" panose="020F0502020204030204" pitchFamily="34" charset="0"/>
                <a:cs typeface="Times New Roman" panose="02020603050405020304" pitchFamily="18" charset="0"/>
              </a:rPr>
              <a:t>oculis</a:t>
            </a:r>
            <a:r>
              <a:rPr lang="nl-NL" sz="2800" dirty="0">
                <a:ea typeface="Calibri" panose="020F0502020204030204" pitchFamily="34" charset="0"/>
                <a:cs typeface="Times New Roman" panose="02020603050405020304" pitchFamily="18" charset="0"/>
              </a:rPr>
              <a:t>, </a:t>
            </a:r>
            <a:r>
              <a:rPr lang="nl-NL" sz="2800" dirty="0" err="1">
                <a:ea typeface="Calibri" panose="020F0502020204030204" pitchFamily="34" charset="0"/>
                <a:cs typeface="Times New Roman" panose="02020603050405020304" pitchFamily="18" charset="0"/>
              </a:rPr>
              <a:t>lascive</a:t>
            </a:r>
            <a:r>
              <a:rPr lang="nl-NL" sz="2800" dirty="0">
                <a:ea typeface="Calibri" panose="020F0502020204030204" pitchFamily="34" charset="0"/>
                <a:cs typeface="Times New Roman" panose="02020603050405020304" pitchFamily="18" charset="0"/>
              </a:rPr>
              <a:t>, </a:t>
            </a:r>
            <a:r>
              <a:rPr lang="nl-NL" sz="2800" dirty="0" err="1">
                <a:ea typeface="Calibri" panose="020F0502020204030204" pitchFamily="34" charset="0"/>
                <a:cs typeface="Times New Roman" panose="02020603050405020304" pitchFamily="18" charset="0"/>
              </a:rPr>
              <a:t>protervis</a:t>
            </a:r>
            <a:r>
              <a:rPr lang="nl-NL" sz="2800" dirty="0">
                <a:ea typeface="Calibri" panose="020F0502020204030204" pitchFamily="34" charset="0"/>
                <a:cs typeface="Times New Roman" panose="02020603050405020304" pitchFamily="18" charset="0"/>
              </a:rPr>
              <a:t>, </a:t>
            </a:r>
          </a:p>
          <a:p>
            <a:pPr>
              <a:lnSpc>
                <a:spcPct val="200000"/>
              </a:lnSpc>
            </a:pPr>
            <a:r>
              <a:rPr lang="nl-NL" sz="2800" dirty="0">
                <a:ea typeface="Calibri" panose="020F0502020204030204" pitchFamily="34" charset="0"/>
                <a:cs typeface="Times New Roman" panose="02020603050405020304" pitchFamily="18" charset="0"/>
              </a:rPr>
              <a:t>	     </a:t>
            </a:r>
            <a:r>
              <a:rPr lang="nl-NL" sz="2800" b="1" i="1" dirty="0" err="1">
                <a:solidFill>
                  <a:srgbClr val="00B050"/>
                </a:solidFill>
                <a:ea typeface="Calibri" panose="020F0502020204030204" pitchFamily="34" charset="0"/>
                <a:cs typeface="Times New Roman" panose="02020603050405020304" pitchFamily="18" charset="0"/>
              </a:rPr>
              <a:t>quos</a:t>
            </a:r>
            <a:r>
              <a:rPr lang="nl-NL" sz="2800" dirty="0">
                <a:ea typeface="Calibri" panose="020F0502020204030204" pitchFamily="34" charset="0"/>
                <a:cs typeface="Times New Roman" panose="02020603050405020304" pitchFamily="18" charset="0"/>
              </a:rPr>
              <a:t> </a:t>
            </a:r>
            <a:r>
              <a:rPr lang="nl-NL" sz="2800" dirty="0" err="1">
                <a:ea typeface="Calibri" panose="020F0502020204030204" pitchFamily="34" charset="0"/>
                <a:cs typeface="Times New Roman" panose="02020603050405020304" pitchFamily="18" charset="0"/>
              </a:rPr>
              <a:t>vix</a:t>
            </a:r>
            <a:r>
              <a:rPr lang="nl-NL" sz="2800" dirty="0">
                <a:ea typeface="Calibri" panose="020F0502020204030204" pitchFamily="34" charset="0"/>
                <a:cs typeface="Times New Roman" panose="02020603050405020304" pitchFamily="18" charset="0"/>
              </a:rPr>
              <a:t> </a:t>
            </a:r>
            <a:r>
              <a:rPr lang="nl-NL" sz="2800" dirty="0" err="1">
                <a:ea typeface="Calibri" panose="020F0502020204030204" pitchFamily="34" charset="0"/>
                <a:cs typeface="Times New Roman" panose="02020603050405020304" pitchFamily="18" charset="0"/>
              </a:rPr>
              <a:t>instantes</a:t>
            </a:r>
            <a:r>
              <a:rPr lang="nl-NL" sz="2800" dirty="0">
                <a:ea typeface="Calibri" panose="020F0502020204030204" pitchFamily="34" charset="0"/>
                <a:cs typeface="Times New Roman" panose="02020603050405020304" pitchFamily="18" charset="0"/>
              </a:rPr>
              <a:t> </a:t>
            </a:r>
            <a:r>
              <a:rPr lang="nl-NL" sz="2800" dirty="0" err="1">
                <a:ea typeface="Calibri" panose="020F0502020204030204" pitchFamily="34" charset="0"/>
                <a:cs typeface="Times New Roman" panose="02020603050405020304" pitchFamily="18" charset="0"/>
              </a:rPr>
              <a:t>lumina</a:t>
            </a:r>
            <a:r>
              <a:rPr lang="nl-NL" sz="2800" dirty="0">
                <a:ea typeface="Calibri" panose="020F0502020204030204" pitchFamily="34" charset="0"/>
                <a:cs typeface="Times New Roman" panose="02020603050405020304" pitchFamily="18" charset="0"/>
              </a:rPr>
              <a:t> </a:t>
            </a:r>
            <a:r>
              <a:rPr lang="nl-NL" sz="2800" dirty="0" err="1">
                <a:ea typeface="Calibri" panose="020F0502020204030204" pitchFamily="34" charset="0"/>
                <a:cs typeface="Times New Roman" panose="02020603050405020304" pitchFamily="18" charset="0"/>
              </a:rPr>
              <a:t>nostra</a:t>
            </a:r>
            <a:r>
              <a:rPr lang="nl-NL" sz="2800" dirty="0">
                <a:ea typeface="Calibri" panose="020F0502020204030204" pitchFamily="34" charset="0"/>
                <a:cs typeface="Times New Roman" panose="02020603050405020304" pitchFamily="18" charset="0"/>
              </a:rPr>
              <a:t> </a:t>
            </a:r>
            <a:r>
              <a:rPr lang="nl-NL" sz="2800" u="sng" dirty="0" err="1">
                <a:uFill>
                  <a:solidFill>
                    <a:srgbClr val="548DD4"/>
                  </a:solidFill>
                </a:uFill>
                <a:ea typeface="Calibri" panose="020F0502020204030204" pitchFamily="34" charset="0"/>
                <a:cs typeface="Times New Roman" panose="02020603050405020304" pitchFamily="18" charset="0"/>
              </a:rPr>
              <a:t>ferunt</a:t>
            </a:r>
            <a:r>
              <a:rPr lang="nl-NL" sz="2800" dirty="0">
                <a:ea typeface="Calibri" panose="020F0502020204030204" pitchFamily="34" charset="0"/>
                <a:cs typeface="Times New Roman" panose="02020603050405020304" pitchFamily="18" charset="0"/>
              </a:rPr>
              <a:t>, </a:t>
            </a:r>
          </a:p>
          <a:p>
            <a:pPr>
              <a:lnSpc>
                <a:spcPct val="200000"/>
              </a:lnSpc>
            </a:pPr>
            <a:r>
              <a:rPr lang="nl-NL" sz="2800" dirty="0">
                <a:ea typeface="Calibri" panose="020F0502020204030204" pitchFamily="34" charset="0"/>
                <a:cs typeface="Times New Roman" panose="02020603050405020304" pitchFamily="18" charset="0"/>
              </a:rPr>
              <a:t>	et </a:t>
            </a:r>
            <a:r>
              <a:rPr lang="nl-NL" sz="2800" dirty="0" err="1">
                <a:ea typeface="Calibri" panose="020F0502020204030204" pitchFamily="34" charset="0"/>
                <a:cs typeface="Times New Roman" panose="02020603050405020304" pitchFamily="18" charset="0"/>
              </a:rPr>
              <a:t>modo</a:t>
            </a:r>
            <a:r>
              <a:rPr lang="nl-NL" sz="2800" dirty="0">
                <a:ea typeface="Calibri" panose="020F0502020204030204" pitchFamily="34" charset="0"/>
                <a:cs typeface="Times New Roman" panose="02020603050405020304" pitchFamily="18" charset="0"/>
              </a:rPr>
              <a:t> </a:t>
            </a:r>
            <a:r>
              <a:rPr lang="nl-NL" sz="2800" u="sng" dirty="0" err="1">
                <a:uFill>
                  <a:solidFill>
                    <a:srgbClr val="548DD4"/>
                  </a:solidFill>
                </a:uFill>
                <a:ea typeface="Calibri" panose="020F0502020204030204" pitchFamily="34" charset="0"/>
                <a:cs typeface="Times New Roman" panose="02020603050405020304" pitchFamily="18" charset="0"/>
              </a:rPr>
              <a:t>suspiras</a:t>
            </a:r>
            <a:r>
              <a:rPr lang="nl-NL" sz="2800" dirty="0">
                <a:ea typeface="Calibri" panose="020F0502020204030204" pitchFamily="34" charset="0"/>
                <a:cs typeface="Times New Roman" panose="02020603050405020304" pitchFamily="18" charset="0"/>
              </a:rPr>
              <a:t>, </a:t>
            </a:r>
            <a:r>
              <a:rPr lang="nl-NL" sz="2800" dirty="0" err="1">
                <a:ea typeface="Calibri" panose="020F0502020204030204" pitchFamily="34" charset="0"/>
                <a:cs typeface="Times New Roman" panose="02020603050405020304" pitchFamily="18" charset="0"/>
              </a:rPr>
              <a:t>modo</a:t>
            </a:r>
            <a:r>
              <a:rPr lang="nl-NL" sz="2800" dirty="0">
                <a:ea typeface="Calibri" panose="020F0502020204030204" pitchFamily="34" charset="0"/>
                <a:cs typeface="Times New Roman" panose="02020603050405020304" pitchFamily="18" charset="0"/>
              </a:rPr>
              <a:t> </a:t>
            </a:r>
            <a:r>
              <a:rPr lang="nl-NL" sz="2800" dirty="0" err="1">
                <a:ea typeface="Calibri" panose="020F0502020204030204" pitchFamily="34" charset="0"/>
                <a:cs typeface="Times New Roman" panose="02020603050405020304" pitchFamily="18" charset="0"/>
              </a:rPr>
              <a:t>pocula</a:t>
            </a:r>
            <a:r>
              <a:rPr lang="nl-NL" sz="2800" dirty="0">
                <a:ea typeface="Calibri" panose="020F0502020204030204" pitchFamily="34" charset="0"/>
                <a:cs typeface="Times New Roman" panose="02020603050405020304" pitchFamily="18" charset="0"/>
              </a:rPr>
              <a:t> </a:t>
            </a:r>
            <a:r>
              <a:rPr lang="nl-NL" sz="2800" dirty="0" err="1">
                <a:ea typeface="Calibri" panose="020F0502020204030204" pitchFamily="34" charset="0"/>
                <a:cs typeface="Times New Roman" panose="02020603050405020304" pitchFamily="18" charset="0"/>
              </a:rPr>
              <a:t>proxima</a:t>
            </a:r>
            <a:r>
              <a:rPr lang="nl-NL" sz="2800" dirty="0">
                <a:ea typeface="Calibri" panose="020F0502020204030204" pitchFamily="34" charset="0"/>
                <a:cs typeface="Times New Roman" panose="02020603050405020304" pitchFamily="18" charset="0"/>
              </a:rPr>
              <a:t> </a:t>
            </a:r>
            <a:r>
              <a:rPr lang="nl-NL" sz="2800" dirty="0" err="1">
                <a:ea typeface="Calibri" panose="020F0502020204030204" pitchFamily="34" charset="0"/>
                <a:cs typeface="Times New Roman" panose="02020603050405020304" pitchFamily="18" charset="0"/>
              </a:rPr>
              <a:t>nobis</a:t>
            </a:r>
            <a:r>
              <a:rPr lang="nl-NL" sz="2800" dirty="0">
                <a:ea typeface="Calibri" panose="020F0502020204030204" pitchFamily="34" charset="0"/>
                <a:cs typeface="Times New Roman" panose="02020603050405020304" pitchFamily="18" charset="0"/>
              </a:rPr>
              <a:t> </a:t>
            </a:r>
          </a:p>
          <a:p>
            <a:pPr>
              <a:lnSpc>
                <a:spcPct val="200000"/>
              </a:lnSpc>
            </a:pPr>
            <a:r>
              <a:rPr lang="nl-NL" sz="2800" b="1" dirty="0">
                <a:solidFill>
                  <a:srgbClr val="0070C0"/>
                </a:solidFill>
                <a:ea typeface="Calibri" panose="020F0502020204030204" pitchFamily="34" charset="0"/>
                <a:cs typeface="Times New Roman" panose="02020603050405020304" pitchFamily="18" charset="0"/>
              </a:rPr>
              <a:t>80</a:t>
            </a:r>
            <a:r>
              <a:rPr lang="nl-NL" sz="2800" dirty="0">
                <a:ea typeface="Calibri" panose="020F0502020204030204" pitchFamily="34" charset="0"/>
                <a:cs typeface="Times New Roman" panose="02020603050405020304" pitchFamily="18" charset="0"/>
              </a:rPr>
              <a:t>	     </a:t>
            </a:r>
            <a:r>
              <a:rPr lang="nl-NL" sz="2800" u="sng" dirty="0" err="1">
                <a:uFill>
                  <a:solidFill>
                    <a:srgbClr val="548DD4"/>
                  </a:solidFill>
                </a:uFill>
                <a:ea typeface="Calibri" panose="020F0502020204030204" pitchFamily="34" charset="0"/>
                <a:cs typeface="Times New Roman" panose="02020603050405020304" pitchFamily="18" charset="0"/>
              </a:rPr>
              <a:t>sumis</a:t>
            </a:r>
            <a:r>
              <a:rPr lang="nl-NL" sz="2800" dirty="0">
                <a:ea typeface="Calibri" panose="020F0502020204030204" pitchFamily="34" charset="0"/>
                <a:cs typeface="Times New Roman" panose="02020603050405020304" pitchFamily="18" charset="0"/>
              </a:rPr>
              <a:t>, </a:t>
            </a:r>
            <a:r>
              <a:rPr lang="nl-NL" sz="2800" b="1" i="1" dirty="0" err="1">
                <a:solidFill>
                  <a:srgbClr val="E36C0A"/>
                </a:solidFill>
                <a:ea typeface="Calibri" panose="020F0502020204030204" pitchFamily="34" charset="0"/>
                <a:cs typeface="Times New Roman" panose="02020603050405020304" pitchFamily="18" charset="0"/>
              </a:rPr>
              <a:t>qua</a:t>
            </a:r>
            <a:r>
              <a:rPr lang="nl-NL" sz="2800" dirty="0" err="1">
                <a:ea typeface="Calibri" panose="020F0502020204030204" pitchFamily="34" charset="0"/>
                <a:cs typeface="Times New Roman" panose="02020603050405020304" pitchFamily="18" charset="0"/>
              </a:rPr>
              <a:t>que</a:t>
            </a:r>
            <a:r>
              <a:rPr lang="nl-NL" sz="2800" dirty="0">
                <a:ea typeface="Calibri" panose="020F0502020204030204" pitchFamily="34" charset="0"/>
                <a:cs typeface="Times New Roman" panose="02020603050405020304" pitchFamily="18" charset="0"/>
              </a:rPr>
              <a:t> </a:t>
            </a:r>
            <a:r>
              <a:rPr lang="nl-NL" sz="2800" u="sng" dirty="0" err="1">
                <a:uFill>
                  <a:solidFill>
                    <a:srgbClr val="548DD4"/>
                  </a:solidFill>
                </a:uFill>
                <a:ea typeface="Calibri" panose="020F0502020204030204" pitchFamily="34" charset="0"/>
                <a:cs typeface="Times New Roman" panose="02020603050405020304" pitchFamily="18" charset="0"/>
              </a:rPr>
              <a:t>bibi</a:t>
            </a:r>
            <a:r>
              <a:rPr lang="nl-NL" sz="2800" dirty="0">
                <a:ea typeface="Calibri" panose="020F0502020204030204" pitchFamily="34" charset="0"/>
                <a:cs typeface="Times New Roman" panose="02020603050405020304" pitchFamily="18" charset="0"/>
              </a:rPr>
              <a:t>, tu </a:t>
            </a:r>
            <a:r>
              <a:rPr lang="nl-NL" sz="2800" dirty="0" err="1">
                <a:ea typeface="Calibri" panose="020F0502020204030204" pitchFamily="34" charset="0"/>
                <a:cs typeface="Times New Roman" panose="02020603050405020304" pitchFamily="18" charset="0"/>
              </a:rPr>
              <a:t>quoque</a:t>
            </a:r>
            <a:r>
              <a:rPr lang="nl-NL" sz="2800" dirty="0">
                <a:ea typeface="Calibri" panose="020F0502020204030204" pitchFamily="34" charset="0"/>
                <a:cs typeface="Times New Roman" panose="02020603050405020304" pitchFamily="18" charset="0"/>
              </a:rPr>
              <a:t> </a:t>
            </a:r>
            <a:r>
              <a:rPr lang="nl-NL" sz="2800" dirty="0" err="1">
                <a:ea typeface="Calibri" panose="020F0502020204030204" pitchFamily="34" charset="0"/>
                <a:cs typeface="Times New Roman" panose="02020603050405020304" pitchFamily="18" charset="0"/>
              </a:rPr>
              <a:t>parte</a:t>
            </a:r>
            <a:r>
              <a:rPr lang="nl-NL" sz="2800" dirty="0">
                <a:ea typeface="Calibri" panose="020F0502020204030204" pitchFamily="34" charset="0"/>
                <a:cs typeface="Times New Roman" panose="02020603050405020304" pitchFamily="18" charset="0"/>
              </a:rPr>
              <a:t> </a:t>
            </a:r>
            <a:r>
              <a:rPr lang="nl-NL" sz="2800" u="sng" dirty="0" err="1">
                <a:uFill>
                  <a:solidFill>
                    <a:srgbClr val="548DD4"/>
                  </a:solidFill>
                </a:uFill>
                <a:ea typeface="Calibri" panose="020F0502020204030204" pitchFamily="34" charset="0"/>
                <a:cs typeface="Times New Roman" panose="02020603050405020304" pitchFamily="18" charset="0"/>
              </a:rPr>
              <a:t>bibis</a:t>
            </a:r>
            <a:r>
              <a:rPr lang="nl-NL" sz="2800" dirty="0">
                <a:ea typeface="Calibri" panose="020F0502020204030204" pitchFamily="34" charset="0"/>
                <a:cs typeface="Times New Roman" panose="02020603050405020304" pitchFamily="18" charset="0"/>
              </a:rPr>
              <a:t>.</a:t>
            </a:r>
            <a:endParaRPr lang="nl-NL" sz="2800" dirty="0">
              <a:effectLst/>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10 c. Ik heb je geflirt wel gemerkt (p.131)</a:t>
            </a:r>
          </a:p>
        </p:txBody>
      </p:sp>
      <p:sp>
        <p:nvSpPr>
          <p:cNvPr id="8" name="PIJL-OMLAAG 7">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49056021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117</a:t>
            </a:fld>
            <a:endParaRPr lang="nl-NL" b="1">
              <a:solidFill>
                <a:srgbClr val="0070C0"/>
              </a:solidFill>
            </a:endParaRPr>
          </a:p>
        </p:txBody>
      </p:sp>
      <p:sp>
        <p:nvSpPr>
          <p:cNvPr id="3" name="Rechthoek 2"/>
          <p:cNvSpPr/>
          <p:nvPr/>
        </p:nvSpPr>
        <p:spPr>
          <a:xfrm>
            <a:off x="180000" y="468000"/>
            <a:ext cx="11520000" cy="5142305"/>
          </a:xfrm>
          <a:prstGeom prst="rect">
            <a:avLst/>
          </a:prstGeom>
        </p:spPr>
        <p:txBody>
          <a:bodyPr wrap="square">
            <a:spAutoFit/>
          </a:bodyPr>
          <a:lstStyle/>
          <a:p>
            <a:pPr>
              <a:lnSpc>
                <a:spcPct val="200000"/>
              </a:lnSpc>
            </a:pPr>
            <a:r>
              <a:rPr lang="nl-NL" sz="2800">
                <a:ea typeface="Calibri" panose="020F0502020204030204" pitchFamily="34" charset="0"/>
                <a:cs typeface="Times New Roman" panose="02020603050405020304" pitchFamily="18" charset="0"/>
              </a:rPr>
              <a:t>	A, </a:t>
            </a:r>
            <a:r>
              <a:rPr lang="nl-NL" sz="2800" b="1" i="1" err="1">
                <a:solidFill>
                  <a:srgbClr val="E36C0A"/>
                </a:solidFill>
                <a:ea typeface="Calibri" panose="020F0502020204030204" pitchFamily="34" charset="0"/>
                <a:cs typeface="Times New Roman" panose="02020603050405020304" pitchFamily="18" charset="0"/>
              </a:rPr>
              <a:t>quotiens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digitis</a:t>
            </a:r>
            <a:r>
              <a:rPr lang="nl-NL" sz="2800">
                <a:ea typeface="Calibri" panose="020F0502020204030204" pitchFamily="34" charset="0"/>
                <a:cs typeface="Times New Roman" panose="02020603050405020304" pitchFamily="18" charset="0"/>
              </a:rPr>
              <a:t>, </a:t>
            </a:r>
            <a:r>
              <a:rPr lang="nl-NL" sz="2800" b="1" i="1" err="1">
                <a:solidFill>
                  <a:srgbClr val="E36C0A"/>
                </a:solidFill>
                <a:ea typeface="Calibri" panose="020F0502020204030204" pitchFamily="34" charset="0"/>
                <a:cs typeface="Times New Roman" panose="02020603050405020304" pitchFamily="18" charset="0"/>
              </a:rPr>
              <a:t>quotiens</a:t>
            </a:r>
            <a:r>
              <a:rPr lang="nl-NL" sz="2800">
                <a:ea typeface="Calibri" panose="020F0502020204030204" pitchFamily="34" charset="0"/>
                <a:cs typeface="Times New Roman" panose="02020603050405020304" pitchFamily="18" charset="0"/>
              </a:rPr>
              <a:t> ego </a:t>
            </a:r>
            <a:r>
              <a:rPr lang="nl-NL" sz="2800" err="1">
                <a:ea typeface="Calibri" panose="020F0502020204030204" pitchFamily="34" charset="0"/>
                <a:cs typeface="Times New Roman" panose="02020603050405020304" pitchFamily="18" charset="0"/>
              </a:rPr>
              <a:t>tecta</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notavi</a:t>
            </a:r>
            <a:r>
              <a:rPr lang="nl-NL" sz="2800">
                <a:ea typeface="Calibri" panose="020F0502020204030204" pitchFamily="34" charset="0"/>
                <a:cs typeface="Times New Roman" panose="02020603050405020304" pitchFamily="18" charset="0"/>
              </a:rPr>
              <a:t> </a:t>
            </a:r>
          </a:p>
          <a:p>
            <a:pPr>
              <a:lnSpc>
                <a:spcPct val="200000"/>
              </a:lnSpc>
            </a:pPr>
            <a:r>
              <a:rPr lang="nl-NL" sz="2800">
                <a:ea typeface="Calibri" panose="020F0502020204030204" pitchFamily="34" charset="0"/>
                <a:cs typeface="Times New Roman" panose="02020603050405020304" pitchFamily="18" charset="0"/>
              </a:rPr>
              <a:t>	     signa </a:t>
            </a:r>
            <a:r>
              <a:rPr lang="nl-NL" sz="2800" err="1">
                <a:ea typeface="Calibri" panose="020F0502020204030204" pitchFamily="34" charset="0"/>
                <a:cs typeface="Times New Roman" panose="02020603050405020304" pitchFamily="18" charset="0"/>
              </a:rPr>
              <a:t>supercilio</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paene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loquente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dari</a:t>
            </a:r>
            <a:r>
              <a:rPr lang="nl-NL" sz="2800">
                <a:ea typeface="Calibri" panose="020F0502020204030204" pitchFamily="34" charset="0"/>
                <a:cs typeface="Times New Roman" panose="02020603050405020304" pitchFamily="18" charset="0"/>
              </a:rPr>
              <a:t>, </a:t>
            </a:r>
          </a:p>
          <a:p>
            <a:pPr>
              <a:lnSpc>
                <a:spcPct val="200000"/>
              </a:lnSpc>
            </a:pPr>
            <a:r>
              <a:rPr lang="nl-NL" sz="2800">
                <a:ea typeface="Calibri" panose="020F0502020204030204" pitchFamily="34" charset="0"/>
                <a:cs typeface="Times New Roman" panose="02020603050405020304" pitchFamily="18" charset="0"/>
              </a:rPr>
              <a:t>	et </a:t>
            </a:r>
            <a:r>
              <a:rPr lang="nl-NL" sz="2800" err="1">
                <a:ea typeface="Calibri" panose="020F0502020204030204" pitchFamily="34" charset="0"/>
                <a:cs typeface="Times New Roman" panose="02020603050405020304" pitchFamily="18" charset="0"/>
              </a:rPr>
              <a:t>saepe</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extimui</a:t>
            </a:r>
            <a:r>
              <a:rPr lang="nl-NL" sz="2800">
                <a:ea typeface="Calibri" panose="020F0502020204030204" pitchFamily="34" charset="0"/>
                <a:cs typeface="Times New Roman" panose="02020603050405020304" pitchFamily="18" charset="0"/>
              </a:rPr>
              <a:t>, </a:t>
            </a:r>
            <a:r>
              <a:rPr lang="nl-NL" sz="2800" b="1" i="1">
                <a:solidFill>
                  <a:srgbClr val="E36C0A"/>
                </a:solidFill>
                <a:ea typeface="Calibri" panose="020F0502020204030204" pitchFamily="34" charset="0"/>
                <a:cs typeface="Times New Roman" panose="02020603050405020304" pitchFamily="18" charset="0"/>
              </a:rPr>
              <a:t>ne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vir</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meus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illa</a:t>
            </a:r>
            <a:r>
              <a:rPr lang="nl-NL" sz="2800">
                <a:ea typeface="Calibri" panose="020F0502020204030204" pitchFamily="34" charset="0"/>
                <a:cs typeface="Times New Roman" panose="02020603050405020304" pitchFamily="18" charset="0"/>
              </a:rPr>
              <a:t> </a:t>
            </a:r>
            <a:r>
              <a:rPr lang="nl-NL" sz="2800" b="1" u="sng" err="1">
                <a:uFill>
                  <a:solidFill>
                    <a:srgbClr val="548DD4"/>
                  </a:solidFill>
                </a:uFill>
                <a:ea typeface="Calibri" panose="020F0502020204030204" pitchFamily="34" charset="0"/>
                <a:cs typeface="Times New Roman" panose="02020603050405020304" pitchFamily="18" charset="0"/>
              </a:rPr>
              <a:t>videret</a:t>
            </a:r>
            <a:r>
              <a:rPr lang="nl-NL" sz="2800">
                <a:ea typeface="Calibri" panose="020F0502020204030204" pitchFamily="34" charset="0"/>
                <a:cs typeface="Times New Roman" panose="02020603050405020304" pitchFamily="18" charset="0"/>
              </a:rPr>
              <a:t>, </a:t>
            </a:r>
          </a:p>
          <a:p>
            <a:pPr>
              <a:lnSpc>
                <a:spcPct val="200000"/>
              </a:lnSpc>
            </a:pPr>
            <a:r>
              <a:rPr lang="nl-NL" sz="2800">
                <a:ea typeface="Calibri" panose="020F0502020204030204" pitchFamily="34" charset="0"/>
                <a:cs typeface="Times New Roman" panose="02020603050405020304" pitchFamily="18" charset="0"/>
              </a:rPr>
              <a:t>	     non </a:t>
            </a:r>
            <a:r>
              <a:rPr lang="nl-NL" sz="2800" err="1">
                <a:ea typeface="Calibri" panose="020F0502020204030204" pitchFamily="34" charset="0"/>
                <a:cs typeface="Times New Roman" panose="02020603050405020304" pitchFamily="18" charset="0"/>
              </a:rPr>
              <a:t>satis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occultis</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erubui</a:t>
            </a:r>
            <a:r>
              <a:rPr lang="nl-NL" sz="2800" err="1">
                <a:ea typeface="Calibri" panose="020F0502020204030204" pitchFamily="34" charset="0"/>
                <a:cs typeface="Times New Roman" panose="02020603050405020304" pitchFamily="18" charset="0"/>
              </a:rPr>
              <a:t>que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notis</a:t>
            </a:r>
            <a:r>
              <a:rPr lang="nl-NL" sz="2800">
                <a:ea typeface="Calibri" panose="020F0502020204030204" pitchFamily="34" charset="0"/>
                <a:cs typeface="Times New Roman" panose="02020603050405020304" pitchFamily="18" charset="0"/>
              </a:rPr>
              <a:t>,</a:t>
            </a:r>
          </a:p>
          <a:p>
            <a:pPr>
              <a:lnSpc>
                <a:spcPct val="200000"/>
              </a:lnSpc>
            </a:pPr>
            <a:r>
              <a:rPr lang="nl-NL" sz="2800" b="1">
                <a:solidFill>
                  <a:srgbClr val="0070C0"/>
                </a:solidFill>
                <a:ea typeface="Calibri" panose="020F0502020204030204" pitchFamily="34" charset="0"/>
                <a:cs typeface="Times New Roman" panose="02020603050405020304" pitchFamily="18" charset="0"/>
              </a:rPr>
              <a:t>85</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saepe</a:t>
            </a:r>
            <a:r>
              <a:rPr lang="nl-NL" sz="2800">
                <a:ea typeface="Calibri" panose="020F0502020204030204" pitchFamily="34" charset="0"/>
                <a:cs typeface="Times New Roman" panose="02020603050405020304" pitchFamily="18" charset="0"/>
              </a:rPr>
              <a:t> vel </a:t>
            </a:r>
            <a:r>
              <a:rPr lang="nl-NL" sz="2800" err="1">
                <a:ea typeface="Calibri" panose="020F0502020204030204" pitchFamily="34" charset="0"/>
                <a:cs typeface="Times New Roman" panose="02020603050405020304" pitchFamily="18" charset="0"/>
              </a:rPr>
              <a:t>exiguo</a:t>
            </a:r>
            <a:r>
              <a:rPr lang="nl-NL" sz="2800">
                <a:ea typeface="Calibri" panose="020F0502020204030204" pitchFamily="34" charset="0"/>
                <a:cs typeface="Times New Roman" panose="02020603050405020304" pitchFamily="18" charset="0"/>
              </a:rPr>
              <a:t> vel </a:t>
            </a:r>
            <a:r>
              <a:rPr lang="nl-NL" sz="2800" err="1">
                <a:ea typeface="Calibri" panose="020F0502020204030204" pitchFamily="34" charset="0"/>
                <a:cs typeface="Times New Roman" panose="02020603050405020304" pitchFamily="18" charset="0"/>
              </a:rPr>
              <a:t>nullo</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murmure</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dixi</a:t>
            </a:r>
            <a:r>
              <a:rPr lang="nl-NL" sz="2800">
                <a:ea typeface="Calibri" panose="020F0502020204030204" pitchFamily="34" charset="0"/>
                <a:cs typeface="Times New Roman" panose="02020603050405020304" pitchFamily="18" charset="0"/>
              </a:rPr>
              <a:t> </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Nil</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pudet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hunc</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nec</a:t>
            </a:r>
            <a:r>
              <a:rPr lang="nl-NL" sz="2800">
                <a:ea typeface="Calibri" panose="020F0502020204030204" pitchFamily="34" charset="0"/>
                <a:cs typeface="Times New Roman" panose="02020603050405020304" pitchFamily="18" charset="0"/>
              </a:rPr>
              <a:t> vox </a:t>
            </a:r>
            <a:r>
              <a:rPr lang="nl-NL" sz="2800" err="1">
                <a:ea typeface="Calibri" panose="020F0502020204030204" pitchFamily="34" charset="0"/>
                <a:cs typeface="Times New Roman" panose="02020603050405020304" pitchFamily="18" charset="0"/>
              </a:rPr>
              <a:t>haec</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mea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falsa</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fuit</a:t>
            </a:r>
            <a:r>
              <a:rPr lang="nl-NL" sz="2800">
                <a:ea typeface="Calibri" panose="020F0502020204030204" pitchFamily="34" charset="0"/>
                <a:cs typeface="Times New Roman" panose="02020603050405020304" pitchFamily="18" charset="0"/>
              </a:rPr>
              <a:t>!</a:t>
            </a:r>
            <a:endParaRPr lang="nl-NL" sz="2800">
              <a:effectLst/>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10 c. Ik heb je geflirt wel gemerkt (p.131)</a:t>
            </a:r>
          </a:p>
        </p:txBody>
      </p:sp>
      <p:sp>
        <p:nvSpPr>
          <p:cNvPr id="8" name="PIJL-OMLAAG 7">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58701650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118</a:t>
            </a:fld>
            <a:endParaRPr lang="nl-NL" b="1">
              <a:solidFill>
                <a:srgbClr val="0070C0"/>
              </a:solidFill>
            </a:endParaRPr>
          </a:p>
        </p:txBody>
      </p:sp>
      <p:sp>
        <p:nvSpPr>
          <p:cNvPr id="3" name="Rechthoek 2"/>
          <p:cNvSpPr/>
          <p:nvPr/>
        </p:nvSpPr>
        <p:spPr>
          <a:xfrm>
            <a:off x="180000" y="468000"/>
            <a:ext cx="11520000" cy="3539430"/>
          </a:xfrm>
          <a:prstGeom prst="rect">
            <a:avLst/>
          </a:prstGeom>
        </p:spPr>
        <p:txBody>
          <a:bodyPr wrap="square">
            <a:spAutoFit/>
          </a:bodyPr>
          <a:lstStyle/>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Orbe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quoque</a:t>
            </a:r>
            <a:r>
              <a:rPr lang="nl-NL" sz="2800">
                <a:ea typeface="Calibri" panose="020F0502020204030204" pitchFamily="34" charset="0"/>
                <a:cs typeface="Times New Roman" panose="02020603050405020304" pitchFamily="18" charset="0"/>
              </a:rPr>
              <a:t> in mensae </a:t>
            </a:r>
            <a:r>
              <a:rPr lang="nl-NL" sz="2800" u="sng" err="1">
                <a:uFill>
                  <a:solidFill>
                    <a:srgbClr val="548DD4"/>
                  </a:solidFill>
                </a:uFill>
                <a:ea typeface="Calibri" panose="020F0502020204030204" pitchFamily="34" charset="0"/>
                <a:cs typeface="Times New Roman" panose="02020603050405020304" pitchFamily="18" charset="0"/>
              </a:rPr>
              <a:t>legi</a:t>
            </a:r>
            <a:r>
              <a:rPr lang="nl-NL" sz="2800">
                <a:ea typeface="Calibri" panose="020F0502020204030204" pitchFamily="34" charset="0"/>
                <a:cs typeface="Times New Roman" panose="02020603050405020304" pitchFamily="18" charset="0"/>
              </a:rPr>
              <a:t> sub </a:t>
            </a:r>
            <a:r>
              <a:rPr lang="nl-NL" sz="2800" err="1">
                <a:ea typeface="Calibri" panose="020F0502020204030204" pitchFamily="34" charset="0"/>
                <a:cs typeface="Times New Roman" panose="02020603050405020304" pitchFamily="18" charset="0"/>
              </a:rPr>
              <a:t>nomine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nostro</a:t>
            </a:r>
            <a:r>
              <a:rPr lang="nl-NL" sz="2800">
                <a:ea typeface="Calibri" panose="020F0502020204030204" pitchFamily="34" charset="0"/>
                <a:cs typeface="Times New Roman" panose="02020603050405020304" pitchFamily="18" charset="0"/>
              </a:rPr>
              <a:t>, </a:t>
            </a:r>
          </a:p>
          <a:p>
            <a:pPr>
              <a:lnSpc>
                <a:spcPct val="200000"/>
              </a:lnSpc>
            </a:pPr>
            <a:r>
              <a:rPr lang="nl-NL" sz="2800">
                <a:ea typeface="Calibri" panose="020F0502020204030204" pitchFamily="34" charset="0"/>
                <a:cs typeface="Times New Roman" panose="02020603050405020304" pitchFamily="18" charset="0"/>
              </a:rPr>
              <a:t>	     </a:t>
            </a:r>
            <a:r>
              <a:rPr lang="nl-NL" sz="2800" b="1" i="1" err="1">
                <a:solidFill>
                  <a:srgbClr val="00B050"/>
                </a:solidFill>
                <a:ea typeface="Calibri" panose="020F0502020204030204" pitchFamily="34" charset="0"/>
                <a:cs typeface="Times New Roman" panose="02020603050405020304" pitchFamily="18" charset="0"/>
              </a:rPr>
              <a:t>quod</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deducta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mero</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littera</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fecit</a:t>
            </a:r>
            <a:r>
              <a:rPr lang="nl-NL" sz="2800">
                <a:ea typeface="Calibri" panose="020F0502020204030204" pitchFamily="34" charset="0"/>
                <a:cs typeface="Times New Roman" panose="02020603050405020304" pitchFamily="18" charset="0"/>
              </a:rPr>
              <a:t>, </a:t>
            </a:r>
            <a:r>
              <a:rPr lang="nl-NL" sz="2800" u="sng">
                <a:uFill>
                  <a:solidFill>
                    <a:srgbClr val="548DD4"/>
                  </a:solidFill>
                </a:uFill>
                <a:ea typeface="Calibri" panose="020F0502020204030204" pitchFamily="34" charset="0"/>
                <a:cs typeface="Times New Roman" panose="02020603050405020304" pitchFamily="18" charset="0"/>
              </a:rPr>
              <a:t>AMO</a:t>
            </a:r>
            <a:r>
              <a:rPr lang="nl-NL" sz="2800">
                <a:ea typeface="Calibri" panose="020F0502020204030204" pitchFamily="34" charset="0"/>
                <a:cs typeface="Times New Roman" panose="02020603050405020304" pitchFamily="18" charset="0"/>
              </a:rPr>
              <a:t>, </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credere</a:t>
            </a:r>
            <a:r>
              <a:rPr lang="nl-NL" sz="2800">
                <a:ea typeface="Calibri" panose="020F0502020204030204" pitchFamily="34" charset="0"/>
                <a:cs typeface="Times New Roman" panose="02020603050405020304" pitchFamily="18" charset="0"/>
              </a:rPr>
              <a:t> me </a:t>
            </a:r>
            <a:r>
              <a:rPr lang="nl-NL" sz="2800" err="1">
                <a:ea typeface="Calibri" panose="020F0502020204030204" pitchFamily="34" charset="0"/>
                <a:cs typeface="Times New Roman" panose="02020603050405020304" pitchFamily="18" charset="0"/>
              </a:rPr>
              <a:t>tamen</a:t>
            </a:r>
            <a:r>
              <a:rPr lang="nl-NL" sz="2800">
                <a:ea typeface="Calibri" panose="020F0502020204030204" pitchFamily="34" charset="0"/>
                <a:cs typeface="Times New Roman" panose="02020603050405020304" pitchFamily="18" charset="0"/>
              </a:rPr>
              <a:t> hoc </a:t>
            </a:r>
            <a:r>
              <a:rPr lang="nl-NL" sz="2800" err="1">
                <a:ea typeface="Calibri" panose="020F0502020204030204" pitchFamily="34" charset="0"/>
                <a:cs typeface="Times New Roman" panose="02020603050405020304" pitchFamily="18" charset="0"/>
              </a:rPr>
              <a:t>oculo</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renuente</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negavi</a:t>
            </a:r>
            <a:r>
              <a:rPr lang="nl-NL" sz="2800">
                <a:ea typeface="Calibri" panose="020F0502020204030204" pitchFamily="34" charset="0"/>
                <a:cs typeface="Times New Roman" panose="02020603050405020304" pitchFamily="18" charset="0"/>
              </a:rPr>
              <a:t>;</a:t>
            </a:r>
          </a:p>
          <a:p>
            <a:pPr>
              <a:lnSpc>
                <a:spcPct val="200000"/>
              </a:lnSpc>
            </a:pPr>
            <a:r>
              <a:rPr lang="nl-NL" sz="2800" b="1">
                <a:solidFill>
                  <a:srgbClr val="0070C0"/>
                </a:solidFill>
                <a:ea typeface="Calibri" panose="020F0502020204030204" pitchFamily="34" charset="0"/>
                <a:cs typeface="Times New Roman" panose="02020603050405020304" pitchFamily="18" charset="0"/>
              </a:rPr>
              <a:t>90</a:t>
            </a:r>
            <a:r>
              <a:rPr lang="nl-NL" sz="2800">
                <a:ea typeface="Calibri" panose="020F0502020204030204" pitchFamily="34" charset="0"/>
                <a:cs typeface="Times New Roman" panose="02020603050405020304" pitchFamily="18" charset="0"/>
              </a:rPr>
              <a:t>	     ei </a:t>
            </a:r>
            <a:r>
              <a:rPr lang="nl-NL" sz="2800" err="1">
                <a:ea typeface="Calibri" panose="020F0502020204030204" pitchFamily="34" charset="0"/>
                <a:cs typeface="Times New Roman" panose="02020603050405020304" pitchFamily="18" charset="0"/>
              </a:rPr>
              <a:t>mihi</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iam</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didici</a:t>
            </a:r>
            <a:r>
              <a:rPr lang="nl-NL" sz="2800">
                <a:ea typeface="Calibri" panose="020F0502020204030204" pitchFamily="34" charset="0"/>
                <a:cs typeface="Times New Roman" panose="02020603050405020304" pitchFamily="18" charset="0"/>
              </a:rPr>
              <a:t> sic ego </a:t>
            </a:r>
            <a:r>
              <a:rPr lang="nl-NL" sz="2800" err="1">
                <a:ea typeface="Calibri" panose="020F0502020204030204" pitchFamily="34" charset="0"/>
                <a:cs typeface="Times New Roman" panose="02020603050405020304" pitchFamily="18" charset="0"/>
              </a:rPr>
              <a:t>posse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loqui</a:t>
            </a:r>
            <a:r>
              <a:rPr lang="nl-NL" sz="2800">
                <a:ea typeface="Calibri" panose="020F0502020204030204" pitchFamily="34" charset="0"/>
                <a:cs typeface="Times New Roman" panose="02020603050405020304" pitchFamily="18" charset="0"/>
              </a:rPr>
              <a:t>!</a:t>
            </a:r>
            <a:endParaRPr lang="nl-NL" sz="2800">
              <a:effectLst/>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10 c. Ik heb je geflirt wel gemerkt (p.131)</a:t>
            </a:r>
          </a:p>
        </p:txBody>
      </p:sp>
      <p:sp>
        <p:nvSpPr>
          <p:cNvPr id="8" name="PIJL-OMLAAG 7">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93463142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119</a:t>
            </a:fld>
            <a:endParaRPr lang="nl-NL" b="1">
              <a:solidFill>
                <a:srgbClr val="0070C0"/>
              </a:solidFill>
            </a:endParaRPr>
          </a:p>
        </p:txBody>
      </p:sp>
      <p:sp>
        <p:nvSpPr>
          <p:cNvPr id="3" name="Rechthoek 2"/>
          <p:cNvSpPr/>
          <p:nvPr/>
        </p:nvSpPr>
        <p:spPr>
          <a:xfrm>
            <a:off x="180000" y="468000"/>
            <a:ext cx="11520000" cy="5142305"/>
          </a:xfrm>
          <a:prstGeom prst="rect">
            <a:avLst/>
          </a:prstGeom>
        </p:spPr>
        <p:txBody>
          <a:bodyPr wrap="square">
            <a:spAutoFit/>
          </a:bodyPr>
          <a:lstStyle/>
          <a:p>
            <a:pPr>
              <a:lnSpc>
                <a:spcPct val="200000"/>
              </a:lnSpc>
            </a:pPr>
            <a:r>
              <a:rPr lang="nl-NL" sz="2800">
                <a:ea typeface="Calibri" panose="020F0502020204030204" pitchFamily="34" charset="0"/>
                <a:cs typeface="Times New Roman" panose="02020603050405020304" pitchFamily="18" charset="0"/>
              </a:rPr>
              <a:t>	His ego </a:t>
            </a:r>
            <a:r>
              <a:rPr lang="nl-NL" sz="2800" err="1">
                <a:ea typeface="Calibri" panose="020F0502020204030204" pitchFamily="34" charset="0"/>
                <a:cs typeface="Times New Roman" panose="02020603050405020304" pitchFamily="18" charset="0"/>
              </a:rPr>
              <a:t>blanditiis</a:t>
            </a:r>
            <a:r>
              <a:rPr lang="nl-NL" sz="2800">
                <a:ea typeface="Calibri" panose="020F0502020204030204" pitchFamily="34" charset="0"/>
                <a:cs typeface="Times New Roman" panose="02020603050405020304" pitchFamily="18" charset="0"/>
              </a:rPr>
              <a:t>, si </a:t>
            </a:r>
            <a:r>
              <a:rPr lang="nl-NL" sz="2800" u="dotted" err="1">
                <a:uFill>
                  <a:solidFill>
                    <a:srgbClr val="548DD4"/>
                  </a:solidFill>
                </a:uFill>
                <a:ea typeface="Calibri" panose="020F0502020204030204" pitchFamily="34" charset="0"/>
                <a:cs typeface="Times New Roman" panose="02020603050405020304" pitchFamily="18" charset="0"/>
              </a:rPr>
              <a:t>peccatura</a:t>
            </a:r>
            <a:r>
              <a:rPr lang="nl-NL" sz="2800">
                <a:ea typeface="Calibri" panose="020F0502020204030204" pitchFamily="34" charset="0"/>
                <a:cs typeface="Times New Roman" panose="02020603050405020304" pitchFamily="18" charset="0"/>
              </a:rPr>
              <a:t> </a:t>
            </a:r>
            <a:r>
              <a:rPr lang="nl-NL" sz="2800" b="1" u="sng" err="1">
                <a:uFill>
                  <a:solidFill>
                    <a:srgbClr val="548DD4"/>
                  </a:solidFill>
                </a:uFill>
                <a:ea typeface="Calibri" panose="020F0502020204030204" pitchFamily="34" charset="0"/>
                <a:cs typeface="Times New Roman" panose="02020603050405020304" pitchFamily="18" charset="0"/>
              </a:rPr>
              <a:t>fuissem</a:t>
            </a:r>
            <a:r>
              <a:rPr lang="nl-NL" sz="2800">
                <a:ea typeface="Calibri" panose="020F0502020204030204" pitchFamily="34" charset="0"/>
                <a:cs typeface="Times New Roman" panose="02020603050405020304" pitchFamily="18" charset="0"/>
              </a:rPr>
              <a:t>, </a:t>
            </a:r>
          </a:p>
          <a:p>
            <a:pPr>
              <a:lnSpc>
                <a:spcPct val="200000"/>
              </a:lnSpc>
            </a:pPr>
            <a:r>
              <a:rPr lang="nl-NL" sz="2800">
                <a:ea typeface="Calibri" panose="020F0502020204030204" pitchFamily="34" charset="0"/>
                <a:cs typeface="Times New Roman" panose="02020603050405020304" pitchFamily="18" charset="0"/>
              </a:rPr>
              <a:t>	     </a:t>
            </a:r>
            <a:r>
              <a:rPr lang="nl-NL" sz="2800" b="1" u="sng" err="1">
                <a:uFill>
                  <a:solidFill>
                    <a:srgbClr val="548DD4"/>
                  </a:solidFill>
                </a:uFill>
                <a:ea typeface="Calibri" panose="020F0502020204030204" pitchFamily="34" charset="0"/>
                <a:cs typeface="Times New Roman" panose="02020603050405020304" pitchFamily="18" charset="0"/>
              </a:rPr>
              <a:t>flecterer</a:t>
            </a:r>
            <a:r>
              <a:rPr lang="nl-NL" sz="2800">
                <a:ea typeface="Calibri" panose="020F0502020204030204" pitchFamily="34" charset="0"/>
                <a:cs typeface="Times New Roman" panose="02020603050405020304" pitchFamily="18" charset="0"/>
              </a:rPr>
              <a:t>, his </a:t>
            </a:r>
            <a:r>
              <a:rPr lang="nl-NL" sz="2800" u="sng" err="1">
                <a:uFill>
                  <a:solidFill>
                    <a:srgbClr val="548DD4"/>
                  </a:solidFill>
                </a:uFill>
                <a:ea typeface="Calibri" panose="020F0502020204030204" pitchFamily="34" charset="0"/>
                <a:cs typeface="Times New Roman" panose="02020603050405020304" pitchFamily="18" charset="0"/>
              </a:rPr>
              <a:t>poterant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pectora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nostra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capi</a:t>
            </a:r>
            <a:r>
              <a:rPr lang="nl-NL" sz="2800">
                <a:ea typeface="Calibri" panose="020F0502020204030204" pitchFamily="34" charset="0"/>
                <a:cs typeface="Times New Roman" panose="02020603050405020304" pitchFamily="18" charset="0"/>
              </a:rPr>
              <a:t>. </a:t>
            </a:r>
          </a:p>
          <a:p>
            <a:pPr>
              <a:lnSpc>
                <a:spcPct val="200000"/>
              </a:lnSpc>
            </a:pPr>
            <a:r>
              <a:rPr lang="nl-NL" sz="2800">
                <a:ea typeface="Calibri" panose="020F0502020204030204" pitchFamily="34" charset="0"/>
                <a:cs typeface="Times New Roman" panose="02020603050405020304" pitchFamily="18" charset="0"/>
              </a:rPr>
              <a:t>	Est </a:t>
            </a:r>
            <a:r>
              <a:rPr lang="nl-NL" sz="2800" err="1">
                <a:ea typeface="Calibri" panose="020F0502020204030204" pitchFamily="34" charset="0"/>
                <a:cs typeface="Times New Roman" panose="02020603050405020304" pitchFamily="18" charset="0"/>
              </a:rPr>
              <a:t>quoque</a:t>
            </a:r>
            <a:r>
              <a:rPr lang="nl-NL" sz="2800">
                <a:ea typeface="Calibri" panose="020F0502020204030204" pitchFamily="34" charset="0"/>
                <a:cs typeface="Times New Roman" panose="02020603050405020304" pitchFamily="18" charset="0"/>
              </a:rPr>
              <a:t>, </a:t>
            </a:r>
            <a:r>
              <a:rPr lang="nl-NL" sz="2800" u="sng">
                <a:uFill>
                  <a:solidFill>
                    <a:srgbClr val="548DD4"/>
                  </a:solidFill>
                </a:uFill>
                <a:ea typeface="Calibri" panose="020F0502020204030204" pitchFamily="34" charset="0"/>
                <a:cs typeface="Times New Roman" panose="02020603050405020304" pitchFamily="18" charset="0"/>
              </a:rPr>
              <a:t>confiteor</a:t>
            </a:r>
            <a:r>
              <a:rPr lang="nl-NL" sz="2800">
                <a:ea typeface="Calibri" panose="020F0502020204030204" pitchFamily="34" charset="0"/>
                <a:cs typeface="Times New Roman" panose="02020603050405020304" pitchFamily="18" charset="0"/>
              </a:rPr>
              <a:t>, facies </a:t>
            </a:r>
            <a:r>
              <a:rPr lang="nl-NL" sz="2800" err="1">
                <a:ea typeface="Calibri" panose="020F0502020204030204" pitchFamily="34" charset="0"/>
                <a:cs typeface="Times New Roman" panose="02020603050405020304" pitchFamily="18" charset="0"/>
              </a:rPr>
              <a:t>tibi</a:t>
            </a:r>
            <a:r>
              <a:rPr lang="nl-NL" sz="2800">
                <a:ea typeface="Calibri" panose="020F0502020204030204" pitchFamily="34" charset="0"/>
                <a:cs typeface="Times New Roman" panose="02020603050405020304" pitchFamily="18" charset="0"/>
              </a:rPr>
              <a:t> rara, </a:t>
            </a:r>
            <a:r>
              <a:rPr lang="nl-NL" sz="2800" u="sng" err="1">
                <a:uFill>
                  <a:solidFill>
                    <a:srgbClr val="548DD4"/>
                  </a:solidFill>
                </a:uFill>
                <a:ea typeface="Calibri" panose="020F0502020204030204" pitchFamily="34" charset="0"/>
                <a:cs typeface="Times New Roman" panose="02020603050405020304" pitchFamily="18" charset="0"/>
              </a:rPr>
              <a:t>potest</a:t>
            </a:r>
            <a:r>
              <a:rPr lang="nl-NL" sz="2800" err="1">
                <a:ea typeface="Calibri" panose="020F0502020204030204" pitchFamily="34" charset="0"/>
                <a:cs typeface="Times New Roman" panose="02020603050405020304" pitchFamily="18" charset="0"/>
              </a:rPr>
              <a:t>que</a:t>
            </a:r>
            <a:r>
              <a:rPr lang="nl-NL" sz="2800">
                <a:ea typeface="Calibri" panose="020F0502020204030204" pitchFamily="34" charset="0"/>
                <a:cs typeface="Times New Roman" panose="02020603050405020304" pitchFamily="18" charset="0"/>
              </a:rPr>
              <a:t> </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velle</a:t>
            </a:r>
            <a:r>
              <a:rPr lang="nl-NL" sz="2800">
                <a:ea typeface="Calibri" panose="020F0502020204030204" pitchFamily="34" charset="0"/>
                <a:cs typeface="Times New Roman" panose="02020603050405020304" pitchFamily="18" charset="0"/>
              </a:rPr>
              <a:t> sub </a:t>
            </a:r>
            <a:r>
              <a:rPr lang="nl-NL" sz="2800" err="1">
                <a:ea typeface="Calibri" panose="020F0502020204030204" pitchFamily="34" charset="0"/>
                <a:cs typeface="Times New Roman" panose="02020603050405020304" pitchFamily="18" charset="0"/>
              </a:rPr>
              <a:t>amplexus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ire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puella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tuos</a:t>
            </a:r>
            <a:r>
              <a:rPr lang="nl-NL" sz="2800">
                <a:ea typeface="Calibri" panose="020F0502020204030204" pitchFamily="34" charset="0"/>
                <a:cs typeface="Times New Roman" panose="02020603050405020304" pitchFamily="18" charset="0"/>
              </a:rPr>
              <a:t>.</a:t>
            </a:r>
          </a:p>
          <a:p>
            <a:pPr>
              <a:lnSpc>
                <a:spcPct val="200000"/>
              </a:lnSpc>
            </a:pPr>
            <a:r>
              <a:rPr lang="nl-NL" sz="2800" b="1">
                <a:solidFill>
                  <a:srgbClr val="0070C0"/>
                </a:solidFill>
                <a:ea typeface="Calibri" panose="020F0502020204030204" pitchFamily="34" charset="0"/>
                <a:cs typeface="Times New Roman" panose="02020603050405020304" pitchFamily="18" charset="0"/>
              </a:rPr>
              <a:t>95</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Altera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sed</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potius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felix</a:t>
            </a:r>
            <a:r>
              <a:rPr lang="nl-NL" sz="2800">
                <a:ea typeface="Calibri" panose="020F0502020204030204" pitchFamily="34" charset="0"/>
                <a:cs typeface="Times New Roman" panose="02020603050405020304" pitchFamily="18" charset="0"/>
              </a:rPr>
              <a:t> sine </a:t>
            </a:r>
            <a:r>
              <a:rPr lang="nl-NL" sz="2800" err="1">
                <a:ea typeface="Calibri" panose="020F0502020204030204" pitchFamily="34" charset="0"/>
                <a:cs typeface="Times New Roman" panose="02020603050405020304" pitchFamily="18" charset="0"/>
              </a:rPr>
              <a:t>crimine</a:t>
            </a:r>
            <a:r>
              <a:rPr lang="nl-NL" sz="2800">
                <a:ea typeface="Calibri" panose="020F0502020204030204" pitchFamily="34" charset="0"/>
                <a:cs typeface="Times New Roman" panose="02020603050405020304" pitchFamily="18" charset="0"/>
              </a:rPr>
              <a:t> </a:t>
            </a:r>
            <a:r>
              <a:rPr lang="nl-NL" sz="2800" b="1" u="sng">
                <a:uFill>
                  <a:solidFill>
                    <a:srgbClr val="548DD4"/>
                  </a:solidFill>
                </a:uFill>
                <a:ea typeface="Calibri" panose="020F0502020204030204" pitchFamily="34" charset="0"/>
                <a:cs typeface="Times New Roman" panose="02020603050405020304" pitchFamily="18" charset="0"/>
              </a:rPr>
              <a:t>fiat</a:t>
            </a:r>
            <a:r>
              <a:rPr lang="nl-NL" sz="2800">
                <a:ea typeface="Calibri" panose="020F0502020204030204" pitchFamily="34" charset="0"/>
                <a:cs typeface="Times New Roman" panose="02020603050405020304" pitchFamily="18" charset="0"/>
              </a:rPr>
              <a:t>, </a:t>
            </a:r>
          </a:p>
          <a:p>
            <a:pPr>
              <a:lnSpc>
                <a:spcPct val="200000"/>
              </a:lnSpc>
            </a:pPr>
            <a:r>
              <a:rPr lang="nl-NL" sz="2800">
                <a:ea typeface="Calibri" panose="020F0502020204030204" pitchFamily="34" charset="0"/>
                <a:cs typeface="Times New Roman" panose="02020603050405020304" pitchFamily="18" charset="0"/>
              </a:rPr>
              <a:t>	     </a:t>
            </a:r>
            <a:r>
              <a:rPr lang="nl-NL" sz="2800" b="1" i="1" err="1">
                <a:solidFill>
                  <a:srgbClr val="E36C0A"/>
                </a:solidFill>
                <a:ea typeface="Calibri" panose="020F0502020204030204" pitchFamily="34" charset="0"/>
                <a:cs typeface="Times New Roman" panose="02020603050405020304" pitchFamily="18" charset="0"/>
              </a:rPr>
              <a:t>quam</a:t>
            </a:r>
            <a:r>
              <a:rPr lang="nl-NL" sz="2800">
                <a:ea typeface="Calibri" panose="020F0502020204030204" pitchFamily="34" charset="0"/>
                <a:cs typeface="Times New Roman" panose="02020603050405020304" pitchFamily="18" charset="0"/>
              </a:rPr>
              <a:t> </a:t>
            </a:r>
            <a:r>
              <a:rPr lang="nl-NL" sz="2800" b="1" u="sng" err="1">
                <a:uFill>
                  <a:solidFill>
                    <a:srgbClr val="548DD4"/>
                  </a:solidFill>
                </a:uFill>
                <a:ea typeface="Calibri" panose="020F0502020204030204" pitchFamily="34" charset="0"/>
                <a:cs typeface="Times New Roman" panose="02020603050405020304" pitchFamily="18" charset="0"/>
              </a:rPr>
              <a:t>cadat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externo</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noster</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amore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pudor</a:t>
            </a:r>
            <a:r>
              <a:rPr lang="nl-NL" sz="2800">
                <a:ea typeface="Calibri" panose="020F0502020204030204" pitchFamily="34" charset="0"/>
                <a:cs typeface="Times New Roman" panose="02020603050405020304" pitchFamily="18" charset="0"/>
              </a:rPr>
              <a:t>.</a:t>
            </a:r>
            <a:endParaRPr lang="nl-NL" sz="2800">
              <a:effectLst/>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10 d. Ik val voor je, maar blijf mijn man trouw (p.132)</a:t>
            </a:r>
          </a:p>
        </p:txBody>
      </p:sp>
      <p:sp>
        <p:nvSpPr>
          <p:cNvPr id="8" name="PIJL-OMLAAG 7">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3238360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12</a:t>
            </a:fld>
            <a:endParaRPr lang="nl-NL" b="1">
              <a:solidFill>
                <a:srgbClr val="0070C0"/>
              </a:solidFill>
            </a:endParaRPr>
          </a:p>
        </p:txBody>
      </p:sp>
      <p:pic>
        <p:nvPicPr>
          <p:cNvPr id="4" name="Afbeelding 3"/>
          <p:cNvPicPr>
            <a:picLocks noChangeAspect="1"/>
          </p:cNvPicPr>
          <p:nvPr/>
        </p:nvPicPr>
        <p:blipFill>
          <a:blip r:embed="rId4"/>
          <a:stretch>
            <a:fillRect/>
          </a:stretch>
        </p:blipFill>
        <p:spPr>
          <a:xfrm>
            <a:off x="0" y="0"/>
            <a:ext cx="4641574" cy="6040075"/>
          </a:xfrm>
          <a:prstGeom prst="rect">
            <a:avLst/>
          </a:prstGeom>
        </p:spPr>
      </p:pic>
      <p:sp>
        <p:nvSpPr>
          <p:cNvPr id="7" name="Tekstvak 6"/>
          <p:cNvSpPr txBox="1"/>
          <p:nvPr/>
        </p:nvSpPr>
        <p:spPr>
          <a:xfrm>
            <a:off x="5622199" y="0"/>
            <a:ext cx="4411487" cy="769441"/>
          </a:xfrm>
          <a:prstGeom prst="rect">
            <a:avLst/>
          </a:prstGeom>
          <a:noFill/>
        </p:spPr>
        <p:txBody>
          <a:bodyPr wrap="square" rtlCol="0">
            <a:spAutoFit/>
          </a:bodyPr>
          <a:lstStyle/>
          <a:p>
            <a:r>
              <a:rPr lang="nl-NL" sz="4400">
                <a:solidFill>
                  <a:srgbClr val="002060"/>
                </a:solidFill>
              </a:rPr>
              <a:t>Apollo en Daphne</a:t>
            </a:r>
          </a:p>
        </p:txBody>
      </p:sp>
      <p:pic>
        <p:nvPicPr>
          <p:cNvPr id="8" name="Afbeelding 7"/>
          <p:cNvPicPr>
            <a:picLocks noChangeAspect="1"/>
          </p:cNvPicPr>
          <p:nvPr/>
        </p:nvPicPr>
        <p:blipFill>
          <a:blip r:embed="rId5"/>
          <a:stretch>
            <a:fillRect/>
          </a:stretch>
        </p:blipFill>
        <p:spPr>
          <a:xfrm>
            <a:off x="5622199" y="981951"/>
            <a:ext cx="3020824" cy="5058124"/>
          </a:xfrm>
          <a:prstGeom prst="rect">
            <a:avLst/>
          </a:prstGeom>
        </p:spPr>
      </p:pic>
      <p:pic>
        <p:nvPicPr>
          <p:cNvPr id="9" name="Afbeelding 8"/>
          <p:cNvPicPr>
            <a:picLocks noChangeAspect="1"/>
          </p:cNvPicPr>
          <p:nvPr/>
        </p:nvPicPr>
        <p:blipFill>
          <a:blip r:embed="rId6"/>
          <a:stretch>
            <a:fillRect/>
          </a:stretch>
        </p:blipFill>
        <p:spPr>
          <a:xfrm>
            <a:off x="8873576" y="985288"/>
            <a:ext cx="3186424" cy="1832053"/>
          </a:xfrm>
          <a:prstGeom prst="rect">
            <a:avLst/>
          </a:prstGeom>
        </p:spPr>
      </p:pic>
      <p:sp>
        <p:nvSpPr>
          <p:cNvPr id="2" name="Tekstvak 1"/>
          <p:cNvSpPr txBox="1"/>
          <p:nvPr/>
        </p:nvSpPr>
        <p:spPr>
          <a:xfrm>
            <a:off x="4824000" y="0"/>
            <a:ext cx="622927" cy="6040075"/>
          </a:xfrm>
          <a:prstGeom prst="rect">
            <a:avLst/>
          </a:prstGeom>
          <a:noFill/>
        </p:spPr>
        <p:txBody>
          <a:bodyPr vert="wordArtVert" wrap="square" rtlCol="0" anchor="ctr">
            <a:spAutoFit/>
          </a:bodyPr>
          <a:lstStyle/>
          <a:p>
            <a:r>
              <a:rPr lang="nl-NL" sz="2400" b="1">
                <a:solidFill>
                  <a:srgbClr val="0070C0"/>
                </a:solidFill>
              </a:rPr>
              <a:t>Metamorfoses</a:t>
            </a:r>
          </a:p>
        </p:txBody>
      </p:sp>
      <p:sp>
        <p:nvSpPr>
          <p:cNvPr id="3" name="Tekstvak 2"/>
          <p:cNvSpPr txBox="1"/>
          <p:nvPr/>
        </p:nvSpPr>
        <p:spPr>
          <a:xfrm>
            <a:off x="11391381" y="-123112"/>
            <a:ext cx="574196" cy="1015663"/>
          </a:xfrm>
          <a:prstGeom prst="rect">
            <a:avLst/>
          </a:prstGeom>
          <a:noFill/>
        </p:spPr>
        <p:txBody>
          <a:bodyPr wrap="none" rtlCol="0">
            <a:spAutoFit/>
          </a:bodyPr>
          <a:lstStyle/>
          <a:p>
            <a:r>
              <a:rPr lang="nl-NL" sz="6000">
                <a:solidFill>
                  <a:srgbClr val="C00000"/>
                </a:solidFill>
              </a:rPr>
              <a:t>3</a:t>
            </a:r>
          </a:p>
        </p:txBody>
      </p:sp>
      <p:sp>
        <p:nvSpPr>
          <p:cNvPr id="11" name="Tekstvak 10"/>
          <p:cNvSpPr txBox="1"/>
          <p:nvPr/>
        </p:nvSpPr>
        <p:spPr>
          <a:xfrm>
            <a:off x="1062681" y="6040075"/>
            <a:ext cx="2306595" cy="307777"/>
          </a:xfrm>
          <a:prstGeom prst="rect">
            <a:avLst/>
          </a:prstGeom>
          <a:noFill/>
        </p:spPr>
        <p:txBody>
          <a:bodyPr wrap="square" rtlCol="0">
            <a:spAutoFit/>
          </a:bodyPr>
          <a:lstStyle/>
          <a:p>
            <a:r>
              <a:rPr lang="nl-NL" sz="1400"/>
              <a:t>John William </a:t>
            </a:r>
            <a:r>
              <a:rPr lang="nl-NL" sz="1400" err="1"/>
              <a:t>Waterhouse</a:t>
            </a:r>
            <a:endParaRPr lang="nl-NL" sz="1400"/>
          </a:p>
        </p:txBody>
      </p:sp>
      <p:sp>
        <p:nvSpPr>
          <p:cNvPr id="12" name="Tekstvak 11"/>
          <p:cNvSpPr txBox="1"/>
          <p:nvPr/>
        </p:nvSpPr>
        <p:spPr>
          <a:xfrm>
            <a:off x="6374453" y="6040075"/>
            <a:ext cx="2209374" cy="307777"/>
          </a:xfrm>
          <a:prstGeom prst="rect">
            <a:avLst/>
          </a:prstGeom>
          <a:noFill/>
        </p:spPr>
        <p:txBody>
          <a:bodyPr wrap="square" rtlCol="0">
            <a:spAutoFit/>
          </a:bodyPr>
          <a:lstStyle/>
          <a:p>
            <a:r>
              <a:rPr lang="nl-NL" sz="1400"/>
              <a:t>sculptuur </a:t>
            </a:r>
            <a:r>
              <a:rPr lang="nl-NL" sz="1400" err="1"/>
              <a:t>Massimiliano</a:t>
            </a:r>
            <a:endParaRPr lang="nl-NL" sz="1400"/>
          </a:p>
        </p:txBody>
      </p:sp>
      <p:sp>
        <p:nvSpPr>
          <p:cNvPr id="13" name="Tekstvak 12"/>
          <p:cNvSpPr txBox="1"/>
          <p:nvPr/>
        </p:nvSpPr>
        <p:spPr>
          <a:xfrm>
            <a:off x="9639597" y="2815544"/>
            <a:ext cx="1654381" cy="307777"/>
          </a:xfrm>
          <a:prstGeom prst="rect">
            <a:avLst/>
          </a:prstGeom>
          <a:noFill/>
        </p:spPr>
        <p:txBody>
          <a:bodyPr wrap="square" rtlCol="0">
            <a:spAutoFit/>
          </a:bodyPr>
          <a:lstStyle/>
          <a:p>
            <a:r>
              <a:rPr lang="nl-NL" sz="1400"/>
              <a:t>Princeton Museum</a:t>
            </a:r>
          </a:p>
        </p:txBody>
      </p:sp>
      <p:pic>
        <p:nvPicPr>
          <p:cNvPr id="14" name="Afbeelding 13"/>
          <p:cNvPicPr>
            <a:picLocks noChangeAspect="1"/>
          </p:cNvPicPr>
          <p:nvPr/>
        </p:nvPicPr>
        <p:blipFill>
          <a:blip r:embed="rId7"/>
          <a:stretch>
            <a:fillRect/>
          </a:stretch>
        </p:blipFill>
        <p:spPr>
          <a:xfrm>
            <a:off x="9370549" y="3123321"/>
            <a:ext cx="2218455" cy="2912475"/>
          </a:xfrm>
          <a:prstGeom prst="rect">
            <a:avLst/>
          </a:prstGeom>
        </p:spPr>
      </p:pic>
      <p:sp>
        <p:nvSpPr>
          <p:cNvPr id="15" name="Tekstvak 14"/>
          <p:cNvSpPr txBox="1"/>
          <p:nvPr/>
        </p:nvSpPr>
        <p:spPr>
          <a:xfrm>
            <a:off x="9745363" y="6040074"/>
            <a:ext cx="1721708" cy="307777"/>
          </a:xfrm>
          <a:prstGeom prst="rect">
            <a:avLst/>
          </a:prstGeom>
          <a:noFill/>
        </p:spPr>
        <p:txBody>
          <a:bodyPr wrap="square" rtlCol="0">
            <a:spAutoFit/>
          </a:bodyPr>
          <a:lstStyle/>
          <a:p>
            <a:r>
              <a:rPr lang="nl-NL" sz="1400"/>
              <a:t>CheshireCatSmile37</a:t>
            </a:r>
          </a:p>
        </p:txBody>
      </p:sp>
    </p:spTree>
    <p:extLst>
      <p:ext uri="{BB962C8B-B14F-4D97-AF65-F5344CB8AC3E}">
        <p14:creationId xmlns:p14="http://schemas.microsoft.com/office/powerpoint/2010/main" val="84115761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120</a:t>
            </a:fld>
            <a:endParaRPr lang="nl-NL" b="1">
              <a:solidFill>
                <a:srgbClr val="0070C0"/>
              </a:solidFill>
            </a:endParaRPr>
          </a:p>
        </p:txBody>
      </p:sp>
      <p:sp>
        <p:nvSpPr>
          <p:cNvPr id="3" name="Rechthoek 2"/>
          <p:cNvSpPr/>
          <p:nvPr/>
        </p:nvSpPr>
        <p:spPr>
          <a:xfrm>
            <a:off x="180000" y="468000"/>
            <a:ext cx="11520000" cy="5142305"/>
          </a:xfrm>
          <a:prstGeom prst="rect">
            <a:avLst/>
          </a:prstGeom>
        </p:spPr>
        <p:txBody>
          <a:bodyPr wrap="square">
            <a:spAutoFit/>
          </a:bodyPr>
          <a:lstStyle/>
          <a:p>
            <a:pPr>
              <a:lnSpc>
                <a:spcPct val="200000"/>
              </a:lnSpc>
            </a:pP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Disce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meo</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exemplo</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formosis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posse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carere</a:t>
            </a:r>
            <a:r>
              <a:rPr lang="nl-NL" sz="2800">
                <a:ea typeface="Calibri" panose="020F0502020204030204" pitchFamily="34" charset="0"/>
                <a:cs typeface="Times New Roman" panose="02020603050405020304" pitchFamily="18" charset="0"/>
              </a:rPr>
              <a:t>: </a:t>
            </a:r>
          </a:p>
          <a:p>
            <a:pPr>
              <a:lnSpc>
                <a:spcPct val="200000"/>
              </a:lnSpc>
            </a:pP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est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virtus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placitis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abstinuisse</a:t>
            </a:r>
            <a:r>
              <a:rPr lang="nl-NL" sz="2800">
                <a:ea typeface="Calibri" panose="020F0502020204030204" pitchFamily="34" charset="0"/>
                <a:cs typeface="Times New Roman" panose="02020603050405020304" pitchFamily="18" charset="0"/>
              </a:rPr>
              <a:t> bonis. </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Quam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multos</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credis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iuvenes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optare</a:t>
            </a:r>
            <a:r>
              <a:rPr lang="nl-NL" sz="2800">
                <a:ea typeface="Calibri" panose="020F0502020204030204" pitchFamily="34" charset="0"/>
                <a:cs typeface="Times New Roman" panose="02020603050405020304" pitchFamily="18" charset="0"/>
              </a:rPr>
              <a:t>, </a:t>
            </a:r>
            <a:r>
              <a:rPr lang="nl-NL" sz="2800" b="1" i="1" err="1">
                <a:solidFill>
                  <a:srgbClr val="00B050"/>
                </a:solidFill>
                <a:ea typeface="Calibri" panose="020F0502020204030204" pitchFamily="34" charset="0"/>
                <a:cs typeface="Times New Roman" panose="02020603050405020304" pitchFamily="18" charset="0"/>
              </a:rPr>
              <a:t>quod</a:t>
            </a:r>
            <a:r>
              <a:rPr lang="nl-NL" sz="2800">
                <a:ea typeface="Calibri" panose="020F0502020204030204" pitchFamily="34" charset="0"/>
                <a:cs typeface="Times New Roman" panose="02020603050405020304" pitchFamily="18" charset="0"/>
              </a:rPr>
              <a:t> </a:t>
            </a:r>
            <a:r>
              <a:rPr lang="nl-NL" sz="2800" u="sng">
                <a:uFill>
                  <a:solidFill>
                    <a:srgbClr val="548DD4"/>
                  </a:solidFill>
                </a:uFill>
                <a:ea typeface="Calibri" panose="020F0502020204030204" pitchFamily="34" charset="0"/>
                <a:cs typeface="Times New Roman" panose="02020603050405020304" pitchFamily="18" charset="0"/>
              </a:rPr>
              <a:t>optas</a:t>
            </a:r>
            <a:r>
              <a:rPr lang="nl-NL" sz="2800">
                <a:ea typeface="Calibri" panose="020F0502020204030204" pitchFamily="34" charset="0"/>
                <a:cs typeface="Times New Roman" panose="02020603050405020304" pitchFamily="18" charset="0"/>
              </a:rPr>
              <a:t>?</a:t>
            </a:r>
          </a:p>
          <a:p>
            <a:pPr>
              <a:lnSpc>
                <a:spcPct val="200000"/>
              </a:lnSpc>
            </a:pPr>
            <a:r>
              <a:rPr lang="nl-NL" sz="2800" b="1">
                <a:solidFill>
                  <a:srgbClr val="0070C0"/>
                </a:solidFill>
                <a:ea typeface="Calibri" panose="020F0502020204030204" pitchFamily="34" charset="0"/>
                <a:cs typeface="Times New Roman" panose="02020603050405020304" pitchFamily="18" charset="0"/>
              </a:rPr>
              <a:t>100</a:t>
            </a:r>
            <a:r>
              <a:rPr lang="nl-NL" sz="2800">
                <a:ea typeface="Calibri" panose="020F0502020204030204" pitchFamily="34" charset="0"/>
                <a:cs typeface="Times New Roman" panose="02020603050405020304" pitchFamily="18" charset="0"/>
              </a:rPr>
              <a:t>	     </a:t>
            </a:r>
            <a:r>
              <a:rPr lang="nl-NL" sz="2800" b="1" i="1" err="1">
                <a:solidFill>
                  <a:srgbClr val="00B050"/>
                </a:solidFill>
                <a:ea typeface="Calibri" panose="020F0502020204030204" pitchFamily="34" charset="0"/>
                <a:cs typeface="Times New Roman" panose="02020603050405020304" pitchFamily="18" charset="0"/>
              </a:rPr>
              <a:t>Qui</a:t>
            </a:r>
            <a:r>
              <a:rPr lang="nl-NL" sz="2800">
                <a:ea typeface="Calibri" panose="020F0502020204030204" pitchFamily="34" charset="0"/>
                <a:cs typeface="Times New Roman" panose="02020603050405020304" pitchFamily="18" charset="0"/>
              </a:rPr>
              <a:t> </a:t>
            </a:r>
            <a:r>
              <a:rPr lang="nl-NL" sz="2800" b="1" u="sng" err="1">
                <a:uFill>
                  <a:solidFill>
                    <a:srgbClr val="548DD4"/>
                  </a:solidFill>
                </a:uFill>
                <a:ea typeface="Calibri" panose="020F0502020204030204" pitchFamily="34" charset="0"/>
                <a:cs typeface="Times New Roman" panose="02020603050405020304" pitchFamily="18" charset="0"/>
              </a:rPr>
              <a:t>sapiant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oculos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an</a:t>
            </a:r>
            <a:r>
              <a:rPr lang="nl-NL" sz="2800">
                <a:ea typeface="Calibri" panose="020F0502020204030204" pitchFamily="34" charset="0"/>
                <a:cs typeface="Times New Roman" panose="02020603050405020304" pitchFamily="18" charset="0"/>
              </a:rPr>
              <a:t>, Paris, unus </a:t>
            </a:r>
            <a:r>
              <a:rPr lang="nl-NL" sz="2800" u="sng" err="1">
                <a:uFill>
                  <a:solidFill>
                    <a:srgbClr val="548DD4"/>
                  </a:solidFill>
                </a:uFill>
                <a:ea typeface="Calibri" panose="020F0502020204030204" pitchFamily="34" charset="0"/>
                <a:cs typeface="Times New Roman" panose="02020603050405020304" pitchFamily="18" charset="0"/>
              </a:rPr>
              <a:t>habes</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Non tu plus </a:t>
            </a:r>
            <a:r>
              <a:rPr lang="nl-NL" sz="2800" u="sng" err="1">
                <a:uFill>
                  <a:solidFill>
                    <a:srgbClr val="548DD4"/>
                  </a:solidFill>
                </a:uFill>
                <a:ea typeface="Calibri" panose="020F0502020204030204" pitchFamily="34" charset="0"/>
                <a:cs typeface="Times New Roman" panose="02020603050405020304" pitchFamily="18" charset="0"/>
              </a:rPr>
              <a:t>cernis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sed</a:t>
            </a:r>
            <a:r>
              <a:rPr lang="nl-NL" sz="2800">
                <a:ea typeface="Calibri" panose="020F0502020204030204" pitchFamily="34" charset="0"/>
                <a:cs typeface="Times New Roman" panose="02020603050405020304" pitchFamily="18" charset="0"/>
              </a:rPr>
              <a:t> plus </a:t>
            </a:r>
            <a:r>
              <a:rPr lang="nl-NL" sz="2800" err="1">
                <a:ea typeface="Calibri" panose="020F0502020204030204" pitchFamily="34" charset="0"/>
                <a:cs typeface="Times New Roman" panose="02020603050405020304" pitchFamily="18" charset="0"/>
              </a:rPr>
              <a:t>temerarius</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audes</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nec</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tibi</a:t>
            </a:r>
            <a:r>
              <a:rPr lang="nl-NL" sz="2800">
                <a:ea typeface="Calibri" panose="020F0502020204030204" pitchFamily="34" charset="0"/>
                <a:cs typeface="Times New Roman" panose="02020603050405020304" pitchFamily="18" charset="0"/>
              </a:rPr>
              <a:t> plus cordis </a:t>
            </a:r>
            <a:r>
              <a:rPr lang="nl-NL" sz="2800" err="1">
                <a:ea typeface="Calibri" panose="020F0502020204030204" pitchFamily="34" charset="0"/>
                <a:cs typeface="Times New Roman" panose="02020603050405020304" pitchFamily="18" charset="0"/>
              </a:rPr>
              <a:t>sed</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nimis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oris</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adest</a:t>
            </a:r>
            <a:r>
              <a:rPr lang="nl-NL" sz="2800">
                <a:ea typeface="Calibri" panose="020F0502020204030204" pitchFamily="34" charset="0"/>
                <a:cs typeface="Times New Roman" panose="02020603050405020304" pitchFamily="18" charset="0"/>
              </a:rPr>
              <a:t>.</a:t>
            </a:r>
            <a:endParaRPr lang="nl-NL" sz="2800">
              <a:effectLst/>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10 d. Ik val voor je, maar blijf mijn man trouw (p.132)</a:t>
            </a:r>
          </a:p>
        </p:txBody>
      </p:sp>
      <p:sp>
        <p:nvSpPr>
          <p:cNvPr id="8" name="PIJL-OMLAAG 7">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67766165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121</a:t>
            </a:fld>
            <a:endParaRPr lang="nl-NL" b="1">
              <a:solidFill>
                <a:srgbClr val="0070C0"/>
              </a:solidFill>
            </a:endParaRPr>
          </a:p>
        </p:txBody>
      </p:sp>
      <p:sp>
        <p:nvSpPr>
          <p:cNvPr id="3" name="Rechthoek 2"/>
          <p:cNvSpPr/>
          <p:nvPr/>
        </p:nvSpPr>
        <p:spPr>
          <a:xfrm>
            <a:off x="180000" y="468000"/>
            <a:ext cx="11520000" cy="5262979"/>
          </a:xfrm>
          <a:prstGeom prst="rect">
            <a:avLst/>
          </a:prstGeom>
        </p:spPr>
        <p:txBody>
          <a:bodyPr wrap="square">
            <a:spAutoFit/>
          </a:bodyPr>
          <a:lstStyle/>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Tunc</a:t>
            </a:r>
            <a:r>
              <a:rPr lang="nl-NL" sz="2800">
                <a:ea typeface="Calibri" panose="020F0502020204030204" pitchFamily="34" charset="0"/>
                <a:cs typeface="Times New Roman" panose="02020603050405020304" pitchFamily="18" charset="0"/>
              </a:rPr>
              <a:t> ego te </a:t>
            </a:r>
            <a:r>
              <a:rPr lang="nl-NL" sz="2800" b="1" u="sng" err="1">
                <a:uFill>
                  <a:solidFill>
                    <a:srgbClr val="548DD4"/>
                  </a:solidFill>
                </a:uFill>
                <a:ea typeface="Calibri" panose="020F0502020204030204" pitchFamily="34" charset="0"/>
                <a:cs typeface="Times New Roman" panose="02020603050405020304" pitchFamily="18" charset="0"/>
              </a:rPr>
              <a:t>vellem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celeri</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venisse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carina</a:t>
            </a:r>
            <a:r>
              <a:rPr lang="nl-NL" sz="2800">
                <a:ea typeface="Calibri" panose="020F0502020204030204" pitchFamily="34" charset="0"/>
                <a:cs typeface="Times New Roman" panose="02020603050405020304" pitchFamily="18" charset="0"/>
              </a:rPr>
              <a:t>, </a:t>
            </a:r>
          </a:p>
          <a:p>
            <a:pPr>
              <a:lnSpc>
                <a:spcPct val="200000"/>
              </a:lnSpc>
            </a:pPr>
            <a:r>
              <a:rPr lang="nl-NL" sz="2800">
                <a:ea typeface="Calibri" panose="020F0502020204030204" pitchFamily="34" charset="0"/>
                <a:cs typeface="Times New Roman" panose="02020603050405020304" pitchFamily="18" charset="0"/>
              </a:rPr>
              <a:t>	     </a:t>
            </a:r>
            <a:r>
              <a:rPr lang="nl-NL" sz="2800" b="1" i="1">
                <a:solidFill>
                  <a:srgbClr val="E36C0A"/>
                </a:solidFill>
                <a:ea typeface="Calibri" panose="020F0502020204030204" pitchFamily="34" charset="0"/>
                <a:cs typeface="Times New Roman" panose="02020603050405020304" pitchFamily="18" charset="0"/>
              </a:rPr>
              <a:t>cum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mea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virginitas</a:t>
            </a:r>
            <a:r>
              <a:rPr lang="nl-NL" sz="2800">
                <a:ea typeface="Calibri" panose="020F0502020204030204" pitchFamily="34" charset="0"/>
                <a:cs typeface="Times New Roman" panose="02020603050405020304" pitchFamily="18" charset="0"/>
              </a:rPr>
              <a:t> mille </a:t>
            </a:r>
            <a:r>
              <a:rPr lang="nl-NL" sz="2800" u="dotted" err="1">
                <a:uFill>
                  <a:solidFill>
                    <a:srgbClr val="548DD4"/>
                  </a:solidFill>
                </a:uFill>
                <a:ea typeface="Calibri" panose="020F0502020204030204" pitchFamily="34" charset="0"/>
                <a:cs typeface="Times New Roman" panose="02020603050405020304" pitchFamily="18" charset="0"/>
              </a:rPr>
              <a:t>petita</a:t>
            </a:r>
            <a:r>
              <a:rPr lang="nl-NL" sz="2800">
                <a:ea typeface="Calibri" panose="020F0502020204030204" pitchFamily="34" charset="0"/>
                <a:cs typeface="Times New Roman" panose="02020603050405020304" pitchFamily="18" charset="0"/>
              </a:rPr>
              <a:t> </a:t>
            </a:r>
            <a:r>
              <a:rPr lang="nl-NL" sz="2800" u="sng" baseline="30000" err="1">
                <a:uFill>
                  <a:solidFill>
                    <a:srgbClr val="548DD4"/>
                  </a:solidFill>
                </a:uFill>
                <a:ea typeface="Calibri" panose="020F0502020204030204" pitchFamily="34" charset="0"/>
                <a:cs typeface="Times New Roman" panose="02020603050405020304" pitchFamily="18" charset="0"/>
              </a:rPr>
              <a:t>est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procis</a:t>
            </a:r>
            <a:r>
              <a:rPr lang="nl-NL" sz="2800">
                <a:ea typeface="Calibri" panose="020F0502020204030204" pitchFamily="34" charset="0"/>
                <a:cs typeface="Times New Roman" panose="02020603050405020304" pitchFamily="18" charset="0"/>
              </a:rPr>
              <a:t>.</a:t>
            </a:r>
          </a:p>
          <a:p>
            <a:pPr>
              <a:lnSpc>
                <a:spcPct val="200000"/>
              </a:lnSpc>
            </a:pPr>
            <a:r>
              <a:rPr lang="nl-NL" sz="2800" b="1">
                <a:solidFill>
                  <a:srgbClr val="0070C0"/>
                </a:solidFill>
                <a:ea typeface="Calibri" panose="020F0502020204030204" pitchFamily="34" charset="0"/>
                <a:cs typeface="Times New Roman" panose="02020603050405020304" pitchFamily="18" charset="0"/>
              </a:rPr>
              <a:t>105</a:t>
            </a:r>
            <a:r>
              <a:rPr lang="nl-NL" sz="2800">
                <a:ea typeface="Calibri" panose="020F0502020204030204" pitchFamily="34" charset="0"/>
                <a:cs typeface="Times New Roman" panose="02020603050405020304" pitchFamily="18" charset="0"/>
              </a:rPr>
              <a:t>	</a:t>
            </a:r>
            <a:r>
              <a:rPr lang="nl-NL" sz="2800" b="1" i="1">
                <a:solidFill>
                  <a:srgbClr val="E36C0A"/>
                </a:solidFill>
                <a:ea typeface="Calibri" panose="020F0502020204030204" pitchFamily="34" charset="0"/>
                <a:cs typeface="Times New Roman" panose="02020603050405020304" pitchFamily="18" charset="0"/>
              </a:rPr>
              <a:t>Si</a:t>
            </a:r>
            <a:r>
              <a:rPr lang="nl-NL" sz="2800">
                <a:ea typeface="Calibri" panose="020F0502020204030204" pitchFamily="34" charset="0"/>
                <a:cs typeface="Times New Roman" panose="02020603050405020304" pitchFamily="18" charset="0"/>
              </a:rPr>
              <a:t> te </a:t>
            </a:r>
            <a:r>
              <a:rPr lang="nl-NL" sz="2800" b="1" u="sng" err="1">
                <a:uFill>
                  <a:solidFill>
                    <a:srgbClr val="548DD4"/>
                  </a:solidFill>
                </a:uFill>
                <a:ea typeface="Calibri" panose="020F0502020204030204" pitchFamily="34" charset="0"/>
                <a:cs typeface="Times New Roman" panose="02020603050405020304" pitchFamily="18" charset="0"/>
              </a:rPr>
              <a:t>vidissem</a:t>
            </a:r>
            <a:r>
              <a:rPr lang="nl-NL" sz="2800">
                <a:ea typeface="Calibri" panose="020F0502020204030204" pitchFamily="34" charset="0"/>
                <a:cs typeface="Times New Roman" panose="02020603050405020304" pitchFamily="18" charset="0"/>
              </a:rPr>
              <a:t>, primus de mille </a:t>
            </a:r>
            <a:r>
              <a:rPr lang="nl-NL" sz="2800" b="1" u="sng" err="1">
                <a:uFill>
                  <a:solidFill>
                    <a:srgbClr val="548DD4"/>
                  </a:solidFill>
                </a:uFill>
                <a:ea typeface="Calibri" panose="020F0502020204030204" pitchFamily="34" charset="0"/>
                <a:cs typeface="Times New Roman" panose="02020603050405020304" pitchFamily="18" charset="0"/>
              </a:rPr>
              <a:t>fuisses</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iudicio</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veniam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vir</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dabit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ipse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meo</a:t>
            </a:r>
            <a:r>
              <a:rPr lang="nl-NL" sz="2800">
                <a:ea typeface="Calibri" panose="020F0502020204030204" pitchFamily="34" charset="0"/>
                <a:cs typeface="Times New Roman" panose="02020603050405020304" pitchFamily="18" charset="0"/>
              </a:rPr>
              <a:t>. </a:t>
            </a:r>
          </a:p>
          <a:p>
            <a:pPr>
              <a:lnSpc>
                <a:spcPct val="200000"/>
              </a:lnSpc>
            </a:pPr>
            <a:r>
              <a:rPr lang="nl-NL" sz="2800">
                <a:ea typeface="Calibri" panose="020F0502020204030204" pitchFamily="34" charset="0"/>
                <a:cs typeface="Times New Roman" panose="02020603050405020304" pitchFamily="18" charset="0"/>
              </a:rPr>
              <a:t>	Ad </a:t>
            </a:r>
            <a:r>
              <a:rPr lang="nl-NL" sz="2800" err="1">
                <a:ea typeface="Calibri" panose="020F0502020204030204" pitchFamily="34" charset="0"/>
                <a:cs typeface="Times New Roman" panose="02020603050405020304" pitchFamily="18" charset="0"/>
              </a:rPr>
              <a:t>possessa</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venis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praeceptaque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gaudia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serus</a:t>
            </a:r>
            <a:r>
              <a:rPr lang="nl-NL" sz="2800">
                <a:ea typeface="Calibri" panose="020F0502020204030204" pitchFamily="34" charset="0"/>
                <a:cs typeface="Times New Roman" panose="02020603050405020304" pitchFamily="18" charset="0"/>
              </a:rPr>
              <a:t>: </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spes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tua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lenta</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fuit</a:t>
            </a:r>
            <a:r>
              <a:rPr lang="nl-NL" sz="2800">
                <a:ea typeface="Calibri" panose="020F0502020204030204" pitchFamily="34" charset="0"/>
                <a:cs typeface="Times New Roman" panose="02020603050405020304" pitchFamily="18" charset="0"/>
              </a:rPr>
              <a:t>; </a:t>
            </a:r>
            <a:r>
              <a:rPr lang="nl-NL" sz="2800" b="1" i="1" err="1">
                <a:solidFill>
                  <a:srgbClr val="00B050"/>
                </a:solidFill>
                <a:ea typeface="Calibri" panose="020F0502020204030204" pitchFamily="34" charset="0"/>
                <a:cs typeface="Times New Roman" panose="02020603050405020304" pitchFamily="18" charset="0"/>
              </a:rPr>
              <a:t>quod</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petis</a:t>
            </a:r>
            <a:r>
              <a:rPr lang="nl-NL" sz="2800">
                <a:ea typeface="Calibri" panose="020F0502020204030204" pitchFamily="34" charset="0"/>
                <a:cs typeface="Times New Roman" panose="02020603050405020304" pitchFamily="18" charset="0"/>
              </a:rPr>
              <a:t>, alter </a:t>
            </a:r>
            <a:r>
              <a:rPr lang="nl-NL" sz="2800" u="sng" err="1">
                <a:uFill>
                  <a:solidFill>
                    <a:srgbClr val="548DD4"/>
                  </a:solidFill>
                </a:uFill>
                <a:ea typeface="Calibri" panose="020F0502020204030204" pitchFamily="34" charset="0"/>
                <a:cs typeface="Times New Roman" panose="02020603050405020304" pitchFamily="18" charset="0"/>
              </a:rPr>
              <a:t>habet</a:t>
            </a:r>
            <a:r>
              <a:rPr lang="nl-NL" sz="2800">
                <a:ea typeface="Calibri" panose="020F0502020204030204" pitchFamily="34" charset="0"/>
                <a:cs typeface="Times New Roman" panose="02020603050405020304" pitchFamily="18" charset="0"/>
              </a:rPr>
              <a:t>.</a:t>
            </a:r>
            <a:endParaRPr lang="nl-NL" sz="2800">
              <a:effectLst/>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10 e. Laat mij alsjeblieft met rust (p.134)</a:t>
            </a:r>
          </a:p>
        </p:txBody>
      </p:sp>
      <p:sp>
        <p:nvSpPr>
          <p:cNvPr id="8" name="PIJL-OMLAAG 7">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89893376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122</a:t>
            </a:fld>
            <a:endParaRPr lang="nl-NL" b="1">
              <a:solidFill>
                <a:srgbClr val="0070C0"/>
              </a:solidFill>
            </a:endParaRPr>
          </a:p>
        </p:txBody>
      </p:sp>
      <p:sp>
        <p:nvSpPr>
          <p:cNvPr id="3" name="Rechthoek 2"/>
          <p:cNvSpPr/>
          <p:nvPr/>
        </p:nvSpPr>
        <p:spPr>
          <a:xfrm>
            <a:off x="180000" y="468000"/>
            <a:ext cx="11520000" cy="5142305"/>
          </a:xfrm>
          <a:prstGeom prst="rect">
            <a:avLst/>
          </a:prstGeom>
        </p:spPr>
        <p:txBody>
          <a:bodyPr wrap="square">
            <a:spAutoFit/>
          </a:bodyPr>
          <a:lstStyle/>
          <a:p>
            <a:pPr>
              <a:lnSpc>
                <a:spcPct val="200000"/>
              </a:lnSpc>
            </a:pPr>
            <a:r>
              <a:rPr lang="nl-NL" sz="2800">
                <a:ea typeface="Calibri" panose="020F0502020204030204" pitchFamily="34" charset="0"/>
                <a:cs typeface="Times New Roman" panose="02020603050405020304" pitchFamily="18" charset="0"/>
              </a:rPr>
              <a:t>	</a:t>
            </a:r>
            <a:r>
              <a:rPr lang="nl-NL" sz="2800" b="1" i="1">
                <a:solidFill>
                  <a:srgbClr val="E36C0A"/>
                </a:solidFill>
                <a:ea typeface="Calibri" panose="020F0502020204030204" pitchFamily="34" charset="0"/>
                <a:cs typeface="Times New Roman" panose="02020603050405020304" pitchFamily="18" charset="0"/>
              </a:rPr>
              <a:t>Ut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tamen</a:t>
            </a:r>
            <a:r>
              <a:rPr lang="nl-NL" sz="2800">
                <a:ea typeface="Calibri" panose="020F0502020204030204" pitchFamily="34" charset="0"/>
                <a:cs typeface="Times New Roman" panose="02020603050405020304" pitchFamily="18" charset="0"/>
              </a:rPr>
              <a:t> </a:t>
            </a:r>
            <a:r>
              <a:rPr lang="nl-NL" sz="2800" b="1" u="sng" err="1">
                <a:uFill>
                  <a:solidFill>
                    <a:srgbClr val="548DD4"/>
                  </a:solidFill>
                </a:uFill>
                <a:ea typeface="Calibri" panose="020F0502020204030204" pitchFamily="34" charset="0"/>
                <a:cs typeface="Times New Roman" panose="02020603050405020304" pitchFamily="18" charset="0"/>
              </a:rPr>
              <a:t>optarim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fieri</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tua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Troice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coniunx</a:t>
            </a:r>
            <a:r>
              <a:rPr lang="nl-NL" sz="2800">
                <a:ea typeface="Calibri" panose="020F0502020204030204" pitchFamily="34" charset="0"/>
                <a:cs typeface="Times New Roman" panose="02020603050405020304" pitchFamily="18" charset="0"/>
              </a:rPr>
              <a:t>, </a:t>
            </a:r>
          </a:p>
          <a:p>
            <a:pPr>
              <a:lnSpc>
                <a:spcPct val="200000"/>
              </a:lnSpc>
            </a:pPr>
            <a:r>
              <a:rPr lang="nl-NL" sz="2800" b="1">
                <a:solidFill>
                  <a:srgbClr val="0070C0"/>
                </a:solidFill>
                <a:ea typeface="Calibri" panose="020F0502020204030204" pitchFamily="34" charset="0"/>
                <a:cs typeface="Times New Roman" panose="02020603050405020304" pitchFamily="18" charset="0"/>
              </a:rPr>
              <a:t>110</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invitam</a:t>
            </a:r>
            <a:r>
              <a:rPr lang="nl-NL" sz="2800">
                <a:ea typeface="Calibri" panose="020F0502020204030204" pitchFamily="34" charset="0"/>
                <a:cs typeface="Times New Roman" panose="02020603050405020304" pitchFamily="18" charset="0"/>
              </a:rPr>
              <a:t> sic me </a:t>
            </a:r>
            <a:r>
              <a:rPr lang="nl-NL" sz="2800" err="1">
                <a:ea typeface="Calibri" panose="020F0502020204030204" pitchFamily="34" charset="0"/>
                <a:cs typeface="Times New Roman" panose="02020603050405020304" pitchFamily="18" charset="0"/>
              </a:rPr>
              <a:t>nec</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Menelaus</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habet</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Desine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molle</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precor</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verbis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convellere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pectus</a:t>
            </a:r>
            <a:endParaRPr lang="nl-NL" sz="2800">
              <a:ea typeface="Calibri" panose="020F0502020204030204" pitchFamily="34" charset="0"/>
              <a:cs typeface="Times New Roman" panose="02020603050405020304" pitchFamily="18" charset="0"/>
            </a:endParaRP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neve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mihi</a:t>
            </a:r>
            <a:r>
              <a:rPr lang="nl-NL" sz="2800">
                <a:ea typeface="Calibri" panose="020F0502020204030204" pitchFamily="34" charset="0"/>
                <a:cs typeface="Times New Roman" panose="02020603050405020304" pitchFamily="18" charset="0"/>
              </a:rPr>
              <a:t>, </a:t>
            </a:r>
            <a:r>
              <a:rPr lang="nl-NL" sz="2800" b="1" i="1" err="1">
                <a:solidFill>
                  <a:srgbClr val="00B050"/>
                </a:solidFill>
                <a:ea typeface="Calibri" panose="020F0502020204030204" pitchFamily="34" charset="0"/>
                <a:cs typeface="Times New Roman" panose="02020603050405020304" pitchFamily="18" charset="0"/>
              </a:rPr>
              <a:t>quam</a:t>
            </a:r>
            <a:r>
              <a:rPr lang="nl-NL" sz="2800">
                <a:ea typeface="Calibri" panose="020F0502020204030204" pitchFamily="34" charset="0"/>
                <a:cs typeface="Times New Roman" panose="02020603050405020304" pitchFamily="18" charset="0"/>
              </a:rPr>
              <a:t> te </a:t>
            </a:r>
            <a:r>
              <a:rPr lang="nl-NL" sz="2800" u="sng" err="1">
                <a:uFill>
                  <a:solidFill>
                    <a:srgbClr val="548DD4"/>
                  </a:solidFill>
                </a:uFill>
                <a:ea typeface="Calibri" panose="020F0502020204030204" pitchFamily="34" charset="0"/>
                <a:cs typeface="Times New Roman" panose="02020603050405020304" pitchFamily="18" charset="0"/>
              </a:rPr>
              <a:t>dicis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amare</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noce</a:t>
            </a:r>
            <a:r>
              <a:rPr lang="nl-NL" sz="2800">
                <a:ea typeface="Calibri" panose="020F0502020204030204" pitchFamily="34" charset="0"/>
                <a:cs typeface="Times New Roman" panose="02020603050405020304" pitchFamily="18" charset="0"/>
              </a:rPr>
              <a:t>; </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sed</a:t>
            </a:r>
            <a:r>
              <a:rPr lang="nl-NL" sz="2800">
                <a:ea typeface="Calibri" panose="020F0502020204030204" pitchFamily="34" charset="0"/>
                <a:cs typeface="Times New Roman" panose="02020603050405020304" pitchFamily="18" charset="0"/>
              </a:rPr>
              <a:t> </a:t>
            </a:r>
            <a:r>
              <a:rPr lang="nl-NL" sz="2800" u="sng">
                <a:uFill>
                  <a:solidFill>
                    <a:srgbClr val="548DD4"/>
                  </a:solidFill>
                </a:uFill>
                <a:ea typeface="Calibri" panose="020F0502020204030204" pitchFamily="34" charset="0"/>
                <a:cs typeface="Times New Roman" panose="02020603050405020304" pitchFamily="18" charset="0"/>
              </a:rPr>
              <a:t>sine</a:t>
            </a:r>
            <a:r>
              <a:rPr lang="nl-NL" sz="2800">
                <a:ea typeface="Calibri" panose="020F0502020204030204" pitchFamily="34" charset="0"/>
                <a:cs typeface="Times New Roman" panose="02020603050405020304" pitchFamily="18" charset="0"/>
              </a:rPr>
              <a:t> </a:t>
            </a:r>
            <a:r>
              <a:rPr lang="nl-NL" sz="2800" b="1" i="1" err="1">
                <a:solidFill>
                  <a:srgbClr val="00B050"/>
                </a:solidFill>
                <a:ea typeface="Calibri" panose="020F0502020204030204" pitchFamily="34" charset="0"/>
                <a:cs typeface="Times New Roman" panose="02020603050405020304" pitchFamily="18" charset="0"/>
              </a:rPr>
              <a:t>quam</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tribuit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sortem</a:t>
            </a:r>
            <a:r>
              <a:rPr lang="nl-NL" sz="2800">
                <a:ea typeface="Calibri" panose="020F0502020204030204" pitchFamily="34" charset="0"/>
                <a:cs typeface="Times New Roman" panose="02020603050405020304" pitchFamily="18" charset="0"/>
              </a:rPr>
              <a:t> Fortuna </a:t>
            </a:r>
            <a:r>
              <a:rPr lang="nl-NL" sz="2800" err="1">
                <a:ea typeface="Calibri" panose="020F0502020204030204" pitchFamily="34" charset="0"/>
                <a:cs typeface="Times New Roman" panose="02020603050405020304" pitchFamily="18" charset="0"/>
              </a:rPr>
              <a:t>tueri</a:t>
            </a:r>
            <a:endParaRPr lang="nl-NL" sz="2800">
              <a:ea typeface="Calibri" panose="020F0502020204030204" pitchFamily="34" charset="0"/>
              <a:cs typeface="Times New Roman" panose="02020603050405020304" pitchFamily="18" charset="0"/>
            </a:endParaRP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nec</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spolium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nostri</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turpe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pudoris</a:t>
            </a:r>
            <a:r>
              <a:rPr lang="nl-NL" sz="2800">
                <a:ea typeface="Calibri" panose="020F0502020204030204" pitchFamily="34" charset="0"/>
                <a:cs typeface="Times New Roman" panose="02020603050405020304" pitchFamily="18" charset="0"/>
              </a:rPr>
              <a:t> </a:t>
            </a:r>
            <a:r>
              <a:rPr lang="nl-NL" sz="2800" u="sng">
                <a:uFill>
                  <a:solidFill>
                    <a:srgbClr val="548DD4"/>
                  </a:solidFill>
                </a:uFill>
                <a:ea typeface="Calibri" panose="020F0502020204030204" pitchFamily="34" charset="0"/>
                <a:cs typeface="Times New Roman" panose="02020603050405020304" pitchFamily="18" charset="0"/>
              </a:rPr>
              <a:t>ave</a:t>
            </a:r>
            <a:r>
              <a:rPr lang="nl-NL" sz="2800">
                <a:ea typeface="Calibri" panose="020F0502020204030204" pitchFamily="34" charset="0"/>
                <a:cs typeface="Times New Roman" panose="02020603050405020304" pitchFamily="18" charset="0"/>
              </a:rPr>
              <a:t>.</a:t>
            </a:r>
            <a:endParaRPr lang="nl-NL" sz="2800">
              <a:effectLst/>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10 e. Laat mij alsjeblieft met rust (p.134)</a:t>
            </a:r>
          </a:p>
        </p:txBody>
      </p:sp>
      <p:sp>
        <p:nvSpPr>
          <p:cNvPr id="8" name="PIJL-OMLAAG 7">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39549383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123</a:t>
            </a:fld>
            <a:endParaRPr lang="nl-NL" b="1">
              <a:solidFill>
                <a:srgbClr val="0070C0"/>
              </a:solidFill>
            </a:endParaRPr>
          </a:p>
        </p:txBody>
      </p:sp>
      <p:sp>
        <p:nvSpPr>
          <p:cNvPr id="3" name="Rechthoek 2"/>
          <p:cNvSpPr/>
          <p:nvPr/>
        </p:nvSpPr>
        <p:spPr>
          <a:xfrm>
            <a:off x="180000" y="468000"/>
            <a:ext cx="11520000" cy="3418756"/>
          </a:xfrm>
          <a:prstGeom prst="rect">
            <a:avLst/>
          </a:prstGeom>
        </p:spPr>
        <p:txBody>
          <a:bodyPr wrap="square">
            <a:spAutoFit/>
          </a:bodyPr>
          <a:lstStyle/>
          <a:p>
            <a:pPr>
              <a:lnSpc>
                <a:spcPct val="200000"/>
              </a:lnSpc>
            </a:pPr>
            <a:r>
              <a:rPr lang="nl-NL" sz="2800" b="1">
                <a:solidFill>
                  <a:srgbClr val="0070C0"/>
                </a:solidFill>
                <a:ea typeface="Calibri" panose="020F0502020204030204" pitchFamily="34" charset="0"/>
                <a:cs typeface="Times New Roman" panose="02020603050405020304" pitchFamily="18" charset="0"/>
              </a:rPr>
              <a:t>115</a:t>
            </a:r>
            <a:r>
              <a:rPr lang="nl-NL" sz="2800">
                <a:ea typeface="Calibri" panose="020F0502020204030204" pitchFamily="34" charset="0"/>
                <a:cs typeface="Times New Roman" panose="02020603050405020304" pitchFamily="18" charset="0"/>
              </a:rPr>
              <a:t>	</a:t>
            </a:r>
            <a:r>
              <a:rPr lang="nl-NL" sz="2800" spc="300">
                <a:ea typeface="Calibri" panose="020F0502020204030204" pitchFamily="34" charset="0"/>
                <a:cs typeface="Times New Roman" panose="02020603050405020304" pitchFamily="18" charset="0"/>
              </a:rPr>
              <a:t>At Venus hoc </a:t>
            </a:r>
            <a:r>
              <a:rPr lang="nl-NL" sz="2800" u="dotted" spc="300" err="1">
                <a:uFill>
                  <a:solidFill>
                    <a:srgbClr val="548DD4"/>
                  </a:solidFill>
                </a:uFill>
                <a:ea typeface="Calibri" panose="020F0502020204030204" pitchFamily="34" charset="0"/>
                <a:cs typeface="Times New Roman" panose="02020603050405020304" pitchFamily="18" charset="0"/>
              </a:rPr>
              <a:t>pacta</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est</a:t>
            </a:r>
            <a:r>
              <a:rPr lang="nl-NL" sz="2800" spc="300">
                <a:ea typeface="Calibri" panose="020F0502020204030204" pitchFamily="34" charset="0"/>
                <a:cs typeface="Times New Roman" panose="02020603050405020304" pitchFamily="18" charset="0"/>
              </a:rPr>
              <a:t>, </a:t>
            </a:r>
            <a:r>
              <a:rPr lang="nl-NL" sz="2800" b="1" i="1" spc="300">
                <a:solidFill>
                  <a:srgbClr val="E36C0A"/>
                </a:solidFill>
                <a:ea typeface="Calibri" panose="020F0502020204030204" pitchFamily="34" charset="0"/>
                <a:cs typeface="Times New Roman" panose="02020603050405020304" pitchFamily="18" charset="0"/>
              </a:rPr>
              <a:t>ut</a:t>
            </a:r>
            <a:r>
              <a:rPr lang="nl-NL" sz="2800" spc="300">
                <a:ea typeface="Calibri" panose="020F0502020204030204" pitchFamily="34" charset="0"/>
                <a:cs typeface="Times New Roman" panose="02020603050405020304" pitchFamily="18" charset="0"/>
              </a:rPr>
              <a:t> in </a:t>
            </a:r>
            <a:r>
              <a:rPr lang="nl-NL" sz="2800" spc="300" err="1">
                <a:ea typeface="Calibri" panose="020F0502020204030204" pitchFamily="34" charset="0"/>
                <a:cs typeface="Times New Roman" panose="02020603050405020304" pitchFamily="18" charset="0"/>
              </a:rPr>
              <a:t>altae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vallibus</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Idae</a:t>
            </a:r>
            <a:r>
              <a:rPr lang="nl-NL" sz="2800" spc="300">
                <a:ea typeface="Calibri" panose="020F0502020204030204" pitchFamily="34" charset="0"/>
                <a:cs typeface="Times New Roman" panose="02020603050405020304" pitchFamily="18" charset="0"/>
              </a:rPr>
              <a:t> </a:t>
            </a:r>
          </a:p>
          <a:p>
            <a:pPr>
              <a:lnSpc>
                <a:spcPct val="200000"/>
              </a:lnSpc>
            </a:pPr>
            <a:r>
              <a:rPr lang="nl-NL" sz="2800" spc="300">
                <a:ea typeface="Calibri" panose="020F0502020204030204" pitchFamily="34" charset="0"/>
                <a:cs typeface="Times New Roman" panose="02020603050405020304" pitchFamily="18" charset="0"/>
              </a:rPr>
              <a:t>	     tres </a:t>
            </a:r>
            <a:r>
              <a:rPr lang="nl-NL" sz="2800" spc="300" err="1">
                <a:ea typeface="Calibri" panose="020F0502020204030204" pitchFamily="34" charset="0"/>
                <a:cs typeface="Times New Roman" panose="02020603050405020304" pitchFamily="18" charset="0"/>
              </a:rPr>
              <a:t>tibi</a:t>
            </a:r>
            <a:r>
              <a:rPr lang="nl-NL" sz="2800" spc="300">
                <a:ea typeface="Calibri" panose="020F0502020204030204" pitchFamily="34" charset="0"/>
                <a:cs typeface="Times New Roman" panose="02020603050405020304" pitchFamily="18" charset="0"/>
              </a:rPr>
              <a:t> se </a:t>
            </a:r>
            <a:r>
              <a:rPr lang="nl-NL" sz="2800" spc="300" err="1">
                <a:ea typeface="Calibri" panose="020F0502020204030204" pitchFamily="34" charset="0"/>
                <a:cs typeface="Times New Roman" panose="02020603050405020304" pitchFamily="18" charset="0"/>
              </a:rPr>
              <a:t>nudas</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exhibuere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deae</a:t>
            </a:r>
            <a:r>
              <a:rPr lang="nl-NL" sz="2800" spc="300">
                <a:ea typeface="Calibri" panose="020F0502020204030204" pitchFamily="34" charset="0"/>
                <a:cs typeface="Times New Roman" panose="02020603050405020304" pitchFamily="18" charset="0"/>
              </a:rPr>
              <a:t>,</a:t>
            </a:r>
          </a:p>
          <a:p>
            <a:pPr>
              <a:lnSpc>
                <a:spcPct val="200000"/>
              </a:lnSpc>
            </a:pP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unaque</a:t>
            </a:r>
            <a:r>
              <a:rPr lang="nl-NL" sz="2800" spc="300">
                <a:ea typeface="Calibri" panose="020F0502020204030204" pitchFamily="34" charset="0"/>
                <a:cs typeface="Times New Roman" panose="02020603050405020304" pitchFamily="18" charset="0"/>
              </a:rPr>
              <a:t> </a:t>
            </a:r>
            <a:r>
              <a:rPr lang="nl-NL" sz="2800" b="1" i="1" spc="300">
                <a:solidFill>
                  <a:srgbClr val="E36C0A"/>
                </a:solidFill>
                <a:ea typeface="Calibri" panose="020F0502020204030204" pitchFamily="34" charset="0"/>
                <a:cs typeface="Times New Roman" panose="02020603050405020304" pitchFamily="18" charset="0"/>
              </a:rPr>
              <a:t>cum</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regnum</a:t>
            </a:r>
            <a:r>
              <a:rPr lang="nl-NL" sz="2800" spc="300">
                <a:ea typeface="Calibri" panose="020F0502020204030204" pitchFamily="34" charset="0"/>
                <a:cs typeface="Times New Roman" panose="02020603050405020304" pitchFamily="18" charset="0"/>
              </a:rPr>
              <a:t>, belli </a:t>
            </a:r>
            <a:r>
              <a:rPr lang="nl-NL" sz="2800" b="1" u="sng" spc="300" err="1">
                <a:uFill>
                  <a:solidFill>
                    <a:srgbClr val="548DD4"/>
                  </a:solidFill>
                </a:uFill>
                <a:ea typeface="Calibri" panose="020F0502020204030204" pitchFamily="34" charset="0"/>
                <a:cs typeface="Times New Roman" panose="02020603050405020304" pitchFamily="18" charset="0"/>
              </a:rPr>
              <a:t>daret</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altera</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laudem</a:t>
            </a:r>
            <a:r>
              <a:rPr lang="nl-NL" sz="2800" spc="300">
                <a:ea typeface="Calibri" panose="020F0502020204030204" pitchFamily="34" charset="0"/>
                <a:cs typeface="Times New Roman" panose="02020603050405020304" pitchFamily="18" charset="0"/>
              </a:rPr>
              <a:t>,</a:t>
            </a:r>
          </a:p>
          <a:p>
            <a:pPr>
              <a:lnSpc>
                <a:spcPct val="200000"/>
              </a:lnSpc>
            </a:pP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Tyndaridos</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coniunx</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tertia</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dixit</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eris</a:t>
            </a:r>
            <a:r>
              <a:rPr lang="nl-NL" sz="2800" spc="300">
                <a:ea typeface="Calibri" panose="020F0502020204030204" pitchFamily="34" charset="0"/>
                <a:cs typeface="Times New Roman" panose="02020603050405020304" pitchFamily="18" charset="0"/>
              </a:rPr>
              <a:t>.’</a:t>
            </a:r>
            <a:endParaRPr lang="nl-NL" sz="2800" spc="300">
              <a:effectLst/>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10 f. Ik kan nauwelijks geloven dat Venus mij de mooiste vindt (p.136)</a:t>
            </a:r>
          </a:p>
        </p:txBody>
      </p:sp>
      <p:sp>
        <p:nvSpPr>
          <p:cNvPr id="8" name="Rechthoek 7"/>
          <p:cNvSpPr/>
          <p:nvPr/>
        </p:nvSpPr>
        <p:spPr>
          <a:xfrm>
            <a:off x="11680321" y="461665"/>
            <a:ext cx="511679" cy="923330"/>
          </a:xfrm>
          <a:prstGeom prst="rect">
            <a:avLst/>
          </a:prstGeom>
          <a:solidFill>
            <a:srgbClr val="0070C0"/>
          </a:solidFill>
        </p:spPr>
        <p:txBody>
          <a:bodyPr wrap="none" lIns="91440" tIns="45720" rIns="91440" bIns="45720">
            <a:spAutoFit/>
          </a:bodyPr>
          <a:lstStyle/>
          <a:p>
            <a:pPr algn="ctr"/>
            <a:r>
              <a:rPr lang="nl-NL" sz="5400" b="1" cap="none" spc="0">
                <a:ln w="12700">
                  <a:solidFill>
                    <a:schemeClr val="accent5"/>
                  </a:solidFill>
                  <a:prstDash val="solid"/>
                </a:ln>
                <a:solidFill>
                  <a:srgbClr val="C00000"/>
                </a:solidFill>
                <a:effectLst/>
              </a:rPr>
              <a:t>S</a:t>
            </a:r>
          </a:p>
        </p:txBody>
      </p:sp>
      <p:sp>
        <p:nvSpPr>
          <p:cNvPr id="9" name="PIJL-OMLAAG 8">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25950444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124</a:t>
            </a:fld>
            <a:endParaRPr lang="nl-NL" b="1">
              <a:solidFill>
                <a:srgbClr val="0070C0"/>
              </a:solidFill>
            </a:endParaRPr>
          </a:p>
        </p:txBody>
      </p:sp>
      <p:sp>
        <p:nvSpPr>
          <p:cNvPr id="3" name="Rechthoek 2"/>
          <p:cNvSpPr/>
          <p:nvPr/>
        </p:nvSpPr>
        <p:spPr>
          <a:xfrm>
            <a:off x="180000" y="468000"/>
            <a:ext cx="11520000" cy="3418756"/>
          </a:xfrm>
          <a:prstGeom prst="rect">
            <a:avLst/>
          </a:prstGeom>
        </p:spPr>
        <p:txBody>
          <a:bodyPr wrap="square">
            <a:spAutoFit/>
          </a:bodyPr>
          <a:lstStyle/>
          <a:p>
            <a:pPr>
              <a:lnSpc>
                <a:spcPct val="200000"/>
              </a:lnSpc>
            </a:pPr>
            <a:r>
              <a:rPr lang="nl-NL" sz="2800" b="1" dirty="0">
                <a:solidFill>
                  <a:srgbClr val="0070C0"/>
                </a:solidFill>
                <a:ea typeface="Calibri" panose="020F0502020204030204" pitchFamily="34" charset="0"/>
                <a:cs typeface="Times New Roman" panose="02020603050405020304" pitchFamily="18" charset="0"/>
              </a:rPr>
              <a:t>115</a:t>
            </a:r>
            <a:r>
              <a:rPr lang="nl-NL" sz="2800" dirty="0">
                <a:ea typeface="Calibri" panose="020F0502020204030204" pitchFamily="34" charset="0"/>
                <a:cs typeface="Times New Roman" panose="02020603050405020304" pitchFamily="18" charset="0"/>
              </a:rPr>
              <a:t>	</a:t>
            </a:r>
            <a:r>
              <a:rPr lang="nl-NL" sz="2800" spc="300" dirty="0">
                <a:ea typeface="Calibri" panose="020F0502020204030204" pitchFamily="34" charset="0"/>
                <a:cs typeface="Times New Roman" panose="02020603050405020304" pitchFamily="18" charset="0"/>
              </a:rPr>
              <a:t>At Venus hoc </a:t>
            </a:r>
            <a:r>
              <a:rPr lang="nl-NL" sz="2800" u="dotted" spc="300" dirty="0" err="1">
                <a:uFill>
                  <a:solidFill>
                    <a:srgbClr val="548DD4"/>
                  </a:solidFill>
                </a:uFill>
                <a:ea typeface="Calibri" panose="020F0502020204030204" pitchFamily="34" charset="0"/>
                <a:cs typeface="Times New Roman" panose="02020603050405020304" pitchFamily="18" charset="0"/>
              </a:rPr>
              <a:t>pacta</a:t>
            </a:r>
            <a:r>
              <a:rPr lang="nl-NL" sz="2800" spc="300" dirty="0">
                <a:ea typeface="Calibri" panose="020F0502020204030204" pitchFamily="34" charset="0"/>
                <a:cs typeface="Times New Roman" panose="02020603050405020304" pitchFamily="18" charset="0"/>
              </a:rPr>
              <a:t> </a:t>
            </a:r>
            <a:r>
              <a:rPr lang="nl-NL" sz="2800" u="sng" spc="300" dirty="0" err="1">
                <a:uFill>
                  <a:solidFill>
                    <a:srgbClr val="548DD4"/>
                  </a:solidFill>
                </a:uFill>
                <a:ea typeface="Calibri" panose="020F0502020204030204" pitchFamily="34" charset="0"/>
                <a:cs typeface="Times New Roman" panose="02020603050405020304" pitchFamily="18" charset="0"/>
              </a:rPr>
              <a:t>est</a:t>
            </a:r>
            <a:r>
              <a:rPr lang="nl-NL" sz="2800" spc="300" dirty="0">
                <a:ea typeface="Calibri" panose="020F0502020204030204" pitchFamily="34" charset="0"/>
                <a:cs typeface="Times New Roman" panose="02020603050405020304" pitchFamily="18" charset="0"/>
              </a:rPr>
              <a:t>, </a:t>
            </a:r>
            <a:r>
              <a:rPr lang="nl-NL" sz="2800" b="1" i="1" spc="300" dirty="0">
                <a:solidFill>
                  <a:srgbClr val="E36C0A"/>
                </a:solidFill>
                <a:ea typeface="Calibri" panose="020F0502020204030204" pitchFamily="34" charset="0"/>
                <a:cs typeface="Times New Roman" panose="02020603050405020304" pitchFamily="18" charset="0"/>
              </a:rPr>
              <a:t>ut</a:t>
            </a:r>
            <a:r>
              <a:rPr lang="nl-NL" sz="2800" spc="300" dirty="0">
                <a:ea typeface="Calibri" panose="020F0502020204030204" pitchFamily="34" charset="0"/>
                <a:cs typeface="Times New Roman" panose="02020603050405020304" pitchFamily="18" charset="0"/>
              </a:rPr>
              <a:t> in </a:t>
            </a:r>
            <a:r>
              <a:rPr lang="nl-NL" sz="2800" spc="300" dirty="0" err="1">
                <a:ea typeface="Calibri" panose="020F0502020204030204" pitchFamily="34" charset="0"/>
                <a:cs typeface="Times New Roman" panose="02020603050405020304" pitchFamily="18" charset="0"/>
              </a:rPr>
              <a:t>altae</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vallibus</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Idae</a:t>
            </a:r>
            <a:r>
              <a:rPr lang="nl-NL" sz="2800" spc="300" dirty="0">
                <a:ea typeface="Calibri" panose="020F0502020204030204" pitchFamily="34" charset="0"/>
                <a:cs typeface="Times New Roman" panose="02020603050405020304" pitchFamily="18" charset="0"/>
              </a:rPr>
              <a:t> </a:t>
            </a:r>
          </a:p>
          <a:p>
            <a:pPr>
              <a:lnSpc>
                <a:spcPct val="200000"/>
              </a:lnSpc>
            </a:pPr>
            <a:r>
              <a:rPr lang="nl-NL" sz="2800" spc="300" dirty="0">
                <a:ea typeface="Calibri" panose="020F0502020204030204" pitchFamily="34" charset="0"/>
                <a:cs typeface="Times New Roman" panose="02020603050405020304" pitchFamily="18" charset="0"/>
              </a:rPr>
              <a:t>	     tres </a:t>
            </a:r>
            <a:r>
              <a:rPr lang="nl-NL" sz="2800" spc="300" dirty="0" err="1">
                <a:ea typeface="Calibri" panose="020F0502020204030204" pitchFamily="34" charset="0"/>
                <a:cs typeface="Times New Roman" panose="02020603050405020304" pitchFamily="18" charset="0"/>
              </a:rPr>
              <a:t>tibi</a:t>
            </a:r>
            <a:r>
              <a:rPr lang="nl-NL" sz="2800" spc="300" dirty="0">
                <a:ea typeface="Calibri" panose="020F0502020204030204" pitchFamily="34" charset="0"/>
                <a:cs typeface="Times New Roman" panose="02020603050405020304" pitchFamily="18" charset="0"/>
              </a:rPr>
              <a:t> se </a:t>
            </a:r>
            <a:r>
              <a:rPr lang="nl-NL" sz="2800" spc="300" dirty="0" err="1">
                <a:ea typeface="Calibri" panose="020F0502020204030204" pitchFamily="34" charset="0"/>
                <a:cs typeface="Times New Roman" panose="02020603050405020304" pitchFamily="18" charset="0"/>
              </a:rPr>
              <a:t>nudas</a:t>
            </a:r>
            <a:r>
              <a:rPr lang="nl-NL" sz="2800" spc="300" dirty="0">
                <a:ea typeface="Calibri" panose="020F0502020204030204" pitchFamily="34" charset="0"/>
                <a:cs typeface="Times New Roman" panose="02020603050405020304" pitchFamily="18" charset="0"/>
              </a:rPr>
              <a:t> </a:t>
            </a:r>
            <a:r>
              <a:rPr lang="nl-NL" sz="2800" u="sng" spc="300" dirty="0" err="1">
                <a:uFill>
                  <a:solidFill>
                    <a:srgbClr val="548DD4"/>
                  </a:solidFill>
                </a:uFill>
                <a:ea typeface="Calibri" panose="020F0502020204030204" pitchFamily="34" charset="0"/>
                <a:cs typeface="Times New Roman" panose="02020603050405020304" pitchFamily="18" charset="0"/>
              </a:rPr>
              <a:t>exhibuere</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deae</a:t>
            </a:r>
            <a:r>
              <a:rPr lang="nl-NL" sz="2800" spc="300" dirty="0">
                <a:ea typeface="Calibri" panose="020F0502020204030204" pitchFamily="34" charset="0"/>
                <a:cs typeface="Times New Roman" panose="02020603050405020304" pitchFamily="18" charset="0"/>
              </a:rPr>
              <a:t>,</a:t>
            </a:r>
          </a:p>
          <a:p>
            <a:pPr>
              <a:lnSpc>
                <a:spcPct val="200000"/>
              </a:lnSpc>
            </a:pP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unaque</a:t>
            </a:r>
            <a:r>
              <a:rPr lang="nl-NL" sz="2800" spc="300" dirty="0">
                <a:ea typeface="Calibri" panose="020F0502020204030204" pitchFamily="34" charset="0"/>
                <a:cs typeface="Times New Roman" panose="02020603050405020304" pitchFamily="18" charset="0"/>
              </a:rPr>
              <a:t> </a:t>
            </a:r>
            <a:r>
              <a:rPr lang="nl-NL" sz="2800" b="1" i="1" spc="300" dirty="0">
                <a:solidFill>
                  <a:srgbClr val="E36C0A"/>
                </a:solidFill>
                <a:ea typeface="Calibri" panose="020F0502020204030204" pitchFamily="34" charset="0"/>
                <a:cs typeface="Times New Roman" panose="02020603050405020304" pitchFamily="18" charset="0"/>
              </a:rPr>
              <a:t>cum</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regnum</a:t>
            </a:r>
            <a:r>
              <a:rPr lang="nl-NL" sz="2800" spc="300" dirty="0">
                <a:ea typeface="Calibri" panose="020F0502020204030204" pitchFamily="34" charset="0"/>
                <a:cs typeface="Times New Roman" panose="02020603050405020304" pitchFamily="18" charset="0"/>
              </a:rPr>
              <a:t>, belli </a:t>
            </a:r>
            <a:r>
              <a:rPr lang="nl-NL" sz="2800" b="1" u="sng" spc="300" dirty="0" err="1">
                <a:uFill>
                  <a:solidFill>
                    <a:srgbClr val="548DD4"/>
                  </a:solidFill>
                </a:uFill>
                <a:ea typeface="Calibri" panose="020F0502020204030204" pitchFamily="34" charset="0"/>
                <a:cs typeface="Times New Roman" panose="02020603050405020304" pitchFamily="18" charset="0"/>
              </a:rPr>
              <a:t>daret</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altera</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laudem</a:t>
            </a:r>
            <a:r>
              <a:rPr lang="nl-NL" sz="2800" spc="300" dirty="0">
                <a:ea typeface="Calibri" panose="020F0502020204030204" pitchFamily="34" charset="0"/>
                <a:cs typeface="Times New Roman" panose="02020603050405020304" pitchFamily="18" charset="0"/>
              </a:rPr>
              <a:t>,</a:t>
            </a:r>
          </a:p>
          <a:p>
            <a:pPr>
              <a:lnSpc>
                <a:spcPct val="200000"/>
              </a:lnSpc>
            </a:pP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Tyndaridos</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coniunx</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tertia</a:t>
            </a:r>
            <a:r>
              <a:rPr lang="nl-NL" sz="2800" spc="300" dirty="0">
                <a:ea typeface="Calibri" panose="020F0502020204030204" pitchFamily="34" charset="0"/>
                <a:cs typeface="Times New Roman" panose="02020603050405020304" pitchFamily="18" charset="0"/>
              </a:rPr>
              <a:t> </a:t>
            </a:r>
            <a:r>
              <a:rPr lang="nl-NL" sz="2800" u="sng" spc="300" dirty="0" err="1">
                <a:uFill>
                  <a:solidFill>
                    <a:srgbClr val="548DD4"/>
                  </a:solidFill>
                </a:uFill>
                <a:ea typeface="Calibri" panose="020F0502020204030204" pitchFamily="34" charset="0"/>
                <a:cs typeface="Times New Roman" panose="02020603050405020304" pitchFamily="18" charset="0"/>
              </a:rPr>
              <a:t>dixit</a:t>
            </a:r>
            <a:r>
              <a:rPr lang="nl-NL" sz="2800" spc="300" dirty="0">
                <a:ea typeface="Calibri" panose="020F0502020204030204" pitchFamily="34" charset="0"/>
                <a:cs typeface="Times New Roman" panose="02020603050405020304" pitchFamily="18" charset="0"/>
              </a:rPr>
              <a:t>, ‘</a:t>
            </a:r>
            <a:r>
              <a:rPr lang="nl-NL" sz="2800" u="sng" spc="300" dirty="0" err="1">
                <a:uFill>
                  <a:solidFill>
                    <a:srgbClr val="548DD4"/>
                  </a:solidFill>
                </a:uFill>
                <a:ea typeface="Calibri" panose="020F0502020204030204" pitchFamily="34" charset="0"/>
                <a:cs typeface="Times New Roman" panose="02020603050405020304" pitchFamily="18" charset="0"/>
              </a:rPr>
              <a:t>eris</a:t>
            </a:r>
            <a:r>
              <a:rPr lang="nl-NL" sz="2800" spc="300" dirty="0">
                <a:ea typeface="Calibri" panose="020F0502020204030204" pitchFamily="34" charset="0"/>
                <a:cs typeface="Times New Roman" panose="02020603050405020304" pitchFamily="18" charset="0"/>
              </a:rPr>
              <a:t>.’</a:t>
            </a:r>
            <a:endParaRPr lang="nl-NL" sz="2800" spc="300" dirty="0">
              <a:effectLst/>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10 f. Ik kan nauwelijks geloven dat Venus mij de mooiste vindt (p.136)</a:t>
            </a:r>
          </a:p>
        </p:txBody>
      </p:sp>
      <p:sp>
        <p:nvSpPr>
          <p:cNvPr id="8" name="Rechthoek 7"/>
          <p:cNvSpPr/>
          <p:nvPr/>
        </p:nvSpPr>
        <p:spPr>
          <a:xfrm>
            <a:off x="11680321" y="461665"/>
            <a:ext cx="511679" cy="923330"/>
          </a:xfrm>
          <a:prstGeom prst="rect">
            <a:avLst/>
          </a:prstGeom>
          <a:solidFill>
            <a:srgbClr val="00B050"/>
          </a:solidFill>
        </p:spPr>
        <p:txBody>
          <a:bodyPr wrap="none" lIns="91440" tIns="45720" rIns="91440" bIns="45720">
            <a:spAutoFit/>
          </a:bodyPr>
          <a:lstStyle/>
          <a:p>
            <a:pPr algn="ctr"/>
            <a:r>
              <a:rPr lang="nl-NL" sz="5400" b="1" cap="none" spc="0">
                <a:ln w="12700">
                  <a:solidFill>
                    <a:schemeClr val="accent5"/>
                  </a:solidFill>
                  <a:prstDash val="solid"/>
                </a:ln>
                <a:solidFill>
                  <a:srgbClr val="C00000"/>
                </a:solidFill>
                <a:effectLst/>
              </a:rPr>
              <a:t>S</a:t>
            </a:r>
          </a:p>
        </p:txBody>
      </p:sp>
      <p:sp>
        <p:nvSpPr>
          <p:cNvPr id="9" name="Tekstvak 8"/>
          <p:cNvSpPr txBox="1"/>
          <p:nvPr/>
        </p:nvSpPr>
        <p:spPr>
          <a:xfrm>
            <a:off x="7058812" y="674039"/>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0" name="Tekstvak 9"/>
          <p:cNvSpPr txBox="1"/>
          <p:nvPr/>
        </p:nvSpPr>
        <p:spPr>
          <a:xfrm>
            <a:off x="3863257" y="674039"/>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1" name="Tekstvak 10"/>
          <p:cNvSpPr txBox="1"/>
          <p:nvPr/>
        </p:nvSpPr>
        <p:spPr>
          <a:xfrm>
            <a:off x="1214815" y="676434"/>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2" name="Tekstvak 11"/>
          <p:cNvSpPr txBox="1"/>
          <p:nvPr/>
        </p:nvSpPr>
        <p:spPr>
          <a:xfrm>
            <a:off x="2287615" y="635244"/>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13" name="Tekstvak 12"/>
          <p:cNvSpPr txBox="1"/>
          <p:nvPr/>
        </p:nvSpPr>
        <p:spPr>
          <a:xfrm>
            <a:off x="8985091" y="676434"/>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4" name="Tekstvak 13"/>
          <p:cNvSpPr txBox="1"/>
          <p:nvPr/>
        </p:nvSpPr>
        <p:spPr>
          <a:xfrm>
            <a:off x="1849447" y="635244"/>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15" name="Tekstvak 14"/>
          <p:cNvSpPr txBox="1"/>
          <p:nvPr/>
        </p:nvSpPr>
        <p:spPr>
          <a:xfrm>
            <a:off x="9471313" y="676434"/>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6" name="Tekstvak 15"/>
          <p:cNvSpPr txBox="1"/>
          <p:nvPr/>
        </p:nvSpPr>
        <p:spPr>
          <a:xfrm>
            <a:off x="3096722" y="68045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7" name="Tekstvak 16"/>
          <p:cNvSpPr txBox="1"/>
          <p:nvPr/>
        </p:nvSpPr>
        <p:spPr>
          <a:xfrm>
            <a:off x="4541274" y="677014"/>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8" name="Tekstvak 17"/>
          <p:cNvSpPr txBox="1"/>
          <p:nvPr/>
        </p:nvSpPr>
        <p:spPr>
          <a:xfrm>
            <a:off x="5912461" y="635824"/>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19" name="Tekstvak 18"/>
          <p:cNvSpPr txBox="1"/>
          <p:nvPr/>
        </p:nvSpPr>
        <p:spPr>
          <a:xfrm>
            <a:off x="5464669" y="635824"/>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0" name="Tekstvak 19"/>
          <p:cNvSpPr txBox="1"/>
          <p:nvPr/>
        </p:nvSpPr>
        <p:spPr>
          <a:xfrm>
            <a:off x="6494104" y="676434"/>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1" name="Tekstvak 20"/>
          <p:cNvSpPr txBox="1"/>
          <p:nvPr/>
        </p:nvSpPr>
        <p:spPr>
          <a:xfrm>
            <a:off x="7705910" y="676434"/>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2" name="Tekstvak 21"/>
          <p:cNvSpPr txBox="1"/>
          <p:nvPr/>
        </p:nvSpPr>
        <p:spPr>
          <a:xfrm>
            <a:off x="8441828" y="635244"/>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3" name="Tekstvak 22"/>
          <p:cNvSpPr txBox="1"/>
          <p:nvPr/>
        </p:nvSpPr>
        <p:spPr>
          <a:xfrm>
            <a:off x="8032537" y="635244"/>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4" name="Tekstvak 23"/>
          <p:cNvSpPr txBox="1"/>
          <p:nvPr/>
        </p:nvSpPr>
        <p:spPr>
          <a:xfrm>
            <a:off x="5294679" y="234697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5" name="Tekstvak 24"/>
          <p:cNvSpPr txBox="1"/>
          <p:nvPr/>
        </p:nvSpPr>
        <p:spPr>
          <a:xfrm>
            <a:off x="3638817" y="234697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6" name="Tekstvak 25"/>
          <p:cNvSpPr txBox="1"/>
          <p:nvPr/>
        </p:nvSpPr>
        <p:spPr>
          <a:xfrm>
            <a:off x="1211756" y="234936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7" name="Tekstvak 26"/>
          <p:cNvSpPr txBox="1"/>
          <p:nvPr/>
        </p:nvSpPr>
        <p:spPr>
          <a:xfrm>
            <a:off x="2226804" y="230817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8" name="Tekstvak 27"/>
          <p:cNvSpPr txBox="1"/>
          <p:nvPr/>
        </p:nvSpPr>
        <p:spPr>
          <a:xfrm>
            <a:off x="8481515" y="234936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9" name="Tekstvak 28"/>
          <p:cNvSpPr txBox="1"/>
          <p:nvPr/>
        </p:nvSpPr>
        <p:spPr>
          <a:xfrm>
            <a:off x="1557634" y="230817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0" name="Tekstvak 29"/>
          <p:cNvSpPr txBox="1"/>
          <p:nvPr/>
        </p:nvSpPr>
        <p:spPr>
          <a:xfrm>
            <a:off x="9035115" y="234936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1" name="Tekstvak 30"/>
          <p:cNvSpPr txBox="1"/>
          <p:nvPr/>
        </p:nvSpPr>
        <p:spPr>
          <a:xfrm>
            <a:off x="2814531" y="235338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2" name="Tekstvak 31"/>
          <p:cNvSpPr txBox="1"/>
          <p:nvPr/>
        </p:nvSpPr>
        <p:spPr>
          <a:xfrm>
            <a:off x="5724475" y="234936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3" name="Tekstvak 32"/>
          <p:cNvSpPr txBox="1"/>
          <p:nvPr/>
        </p:nvSpPr>
        <p:spPr>
          <a:xfrm>
            <a:off x="6518141" y="230817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4" name="Tekstvak 33"/>
          <p:cNvSpPr txBox="1"/>
          <p:nvPr/>
        </p:nvSpPr>
        <p:spPr>
          <a:xfrm>
            <a:off x="6147353" y="230817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5" name="Tekstvak 34"/>
          <p:cNvSpPr txBox="1"/>
          <p:nvPr/>
        </p:nvSpPr>
        <p:spPr>
          <a:xfrm>
            <a:off x="4287205" y="234936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6" name="Tekstvak 35"/>
          <p:cNvSpPr txBox="1"/>
          <p:nvPr/>
        </p:nvSpPr>
        <p:spPr>
          <a:xfrm>
            <a:off x="7067580" y="234936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7" name="Tekstvak 36"/>
          <p:cNvSpPr txBox="1"/>
          <p:nvPr/>
        </p:nvSpPr>
        <p:spPr>
          <a:xfrm>
            <a:off x="7841998" y="230817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8" name="Tekstvak 37"/>
          <p:cNvSpPr txBox="1"/>
          <p:nvPr/>
        </p:nvSpPr>
        <p:spPr>
          <a:xfrm>
            <a:off x="7490460" y="230817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9" name="Tekstvak 38"/>
          <p:cNvSpPr txBox="1"/>
          <p:nvPr/>
        </p:nvSpPr>
        <p:spPr>
          <a:xfrm>
            <a:off x="4098783" y="1482824"/>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0" name="Tekstvak 39"/>
          <p:cNvSpPr txBox="1"/>
          <p:nvPr/>
        </p:nvSpPr>
        <p:spPr>
          <a:xfrm>
            <a:off x="2116909" y="1482824"/>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1" name="Tekstvak 40"/>
          <p:cNvSpPr txBox="1"/>
          <p:nvPr/>
        </p:nvSpPr>
        <p:spPr>
          <a:xfrm>
            <a:off x="2987577" y="1441634"/>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42" name="Tekstvak 41"/>
          <p:cNvSpPr txBox="1"/>
          <p:nvPr/>
        </p:nvSpPr>
        <p:spPr>
          <a:xfrm>
            <a:off x="7471241" y="1482824"/>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3" name="Tekstvak 42"/>
          <p:cNvSpPr txBox="1"/>
          <p:nvPr/>
        </p:nvSpPr>
        <p:spPr>
          <a:xfrm>
            <a:off x="2636039" y="1441634"/>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44" name="Tekstvak 43"/>
          <p:cNvSpPr txBox="1"/>
          <p:nvPr/>
        </p:nvSpPr>
        <p:spPr>
          <a:xfrm>
            <a:off x="3517555" y="148684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5" name="Tekstvak 44"/>
          <p:cNvSpPr txBox="1"/>
          <p:nvPr/>
        </p:nvSpPr>
        <p:spPr>
          <a:xfrm>
            <a:off x="4538595" y="1483404"/>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6" name="Tekstvak 45"/>
          <p:cNvSpPr txBox="1"/>
          <p:nvPr/>
        </p:nvSpPr>
        <p:spPr>
          <a:xfrm>
            <a:off x="5028383" y="1482824"/>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7" name="Tekstvak 46"/>
          <p:cNvSpPr txBox="1"/>
          <p:nvPr/>
        </p:nvSpPr>
        <p:spPr>
          <a:xfrm>
            <a:off x="5927926" y="1441634"/>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48" name="Tekstvak 47"/>
          <p:cNvSpPr txBox="1"/>
          <p:nvPr/>
        </p:nvSpPr>
        <p:spPr>
          <a:xfrm>
            <a:off x="5537886" y="1441634"/>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49" name="Tekstvak 48"/>
          <p:cNvSpPr txBox="1"/>
          <p:nvPr/>
        </p:nvSpPr>
        <p:spPr>
          <a:xfrm>
            <a:off x="6249810" y="1482824"/>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0" name="Tekstvak 49"/>
          <p:cNvSpPr txBox="1"/>
          <p:nvPr/>
        </p:nvSpPr>
        <p:spPr>
          <a:xfrm>
            <a:off x="7081981" y="1441634"/>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1" name="Tekstvak 50"/>
          <p:cNvSpPr txBox="1"/>
          <p:nvPr/>
        </p:nvSpPr>
        <p:spPr>
          <a:xfrm>
            <a:off x="6528308" y="1441634"/>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65" name="Tekstvak 64"/>
          <p:cNvSpPr txBox="1"/>
          <p:nvPr/>
        </p:nvSpPr>
        <p:spPr>
          <a:xfrm>
            <a:off x="4175779" y="3196124"/>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6" name="Tekstvak 65"/>
          <p:cNvSpPr txBox="1"/>
          <p:nvPr/>
        </p:nvSpPr>
        <p:spPr>
          <a:xfrm>
            <a:off x="2116904" y="3196124"/>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7" name="Tekstvak 66"/>
          <p:cNvSpPr txBox="1"/>
          <p:nvPr/>
        </p:nvSpPr>
        <p:spPr>
          <a:xfrm>
            <a:off x="3016449" y="3154934"/>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68" name="Tekstvak 67"/>
          <p:cNvSpPr txBox="1"/>
          <p:nvPr/>
        </p:nvSpPr>
        <p:spPr>
          <a:xfrm>
            <a:off x="8366386" y="3196124"/>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9" name="Tekstvak 68"/>
          <p:cNvSpPr txBox="1"/>
          <p:nvPr/>
        </p:nvSpPr>
        <p:spPr>
          <a:xfrm>
            <a:off x="2684161" y="3154934"/>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70" name="Tekstvak 69"/>
          <p:cNvSpPr txBox="1"/>
          <p:nvPr/>
        </p:nvSpPr>
        <p:spPr>
          <a:xfrm>
            <a:off x="3488674" y="320014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71" name="Tekstvak 70"/>
          <p:cNvSpPr txBox="1"/>
          <p:nvPr/>
        </p:nvSpPr>
        <p:spPr>
          <a:xfrm>
            <a:off x="4750345" y="3196704"/>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72" name="Tekstvak 71"/>
          <p:cNvSpPr txBox="1"/>
          <p:nvPr/>
        </p:nvSpPr>
        <p:spPr>
          <a:xfrm>
            <a:off x="5894648" y="3196124"/>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73" name="Tekstvak 72"/>
          <p:cNvSpPr txBox="1"/>
          <p:nvPr/>
        </p:nvSpPr>
        <p:spPr>
          <a:xfrm>
            <a:off x="6466935" y="3154934"/>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74" name="Tekstvak 73"/>
          <p:cNvSpPr txBox="1"/>
          <p:nvPr/>
        </p:nvSpPr>
        <p:spPr>
          <a:xfrm>
            <a:off x="6298274" y="3154934"/>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75" name="Tekstvak 74"/>
          <p:cNvSpPr txBox="1"/>
          <p:nvPr/>
        </p:nvSpPr>
        <p:spPr>
          <a:xfrm>
            <a:off x="7039077" y="3196124"/>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76" name="Tekstvak 75"/>
          <p:cNvSpPr txBox="1"/>
          <p:nvPr/>
        </p:nvSpPr>
        <p:spPr>
          <a:xfrm>
            <a:off x="7967502" y="3154934"/>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77" name="Tekstvak 76"/>
          <p:cNvSpPr txBox="1"/>
          <p:nvPr/>
        </p:nvSpPr>
        <p:spPr>
          <a:xfrm>
            <a:off x="7288699" y="3154934"/>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78" name="Boog 77"/>
          <p:cNvSpPr/>
          <p:nvPr/>
        </p:nvSpPr>
        <p:spPr>
          <a:xfrm rot="5400000">
            <a:off x="4562801" y="960875"/>
            <a:ext cx="236656" cy="526299"/>
          </a:xfrm>
          <a:prstGeom prst="arc">
            <a:avLst>
              <a:gd name="adj1" fmla="val 16200000"/>
              <a:gd name="adj2" fmla="val 5353609"/>
            </a:avLst>
          </a:prstGeom>
          <a:ln w="317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cxnSp>
        <p:nvCxnSpPr>
          <p:cNvPr id="79" name="Rechte verbindingslijn 78"/>
          <p:cNvCxnSpPr/>
          <p:nvPr/>
        </p:nvCxnSpPr>
        <p:spPr>
          <a:xfrm>
            <a:off x="2814531" y="540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Rechte verbindingslijn 79"/>
          <p:cNvCxnSpPr/>
          <p:nvPr/>
        </p:nvCxnSpPr>
        <p:spPr>
          <a:xfrm>
            <a:off x="4240512" y="540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Rechte verbindingslijn 80"/>
          <p:cNvCxnSpPr/>
          <p:nvPr/>
        </p:nvCxnSpPr>
        <p:spPr>
          <a:xfrm>
            <a:off x="6412266" y="540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Rechte verbindingslijn 81"/>
          <p:cNvCxnSpPr/>
          <p:nvPr/>
        </p:nvCxnSpPr>
        <p:spPr>
          <a:xfrm>
            <a:off x="7451991" y="540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Rechte verbindingslijn 82"/>
          <p:cNvCxnSpPr/>
          <p:nvPr/>
        </p:nvCxnSpPr>
        <p:spPr>
          <a:xfrm>
            <a:off x="8921333" y="540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Rechte verbindingslijn 83"/>
          <p:cNvCxnSpPr/>
          <p:nvPr/>
        </p:nvCxnSpPr>
        <p:spPr>
          <a:xfrm>
            <a:off x="2562290" y="226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Rechte verbindingslijn 84"/>
          <p:cNvCxnSpPr/>
          <p:nvPr/>
        </p:nvCxnSpPr>
        <p:spPr>
          <a:xfrm>
            <a:off x="4041033" y="226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Rechte verbindingslijn 85"/>
          <p:cNvCxnSpPr/>
          <p:nvPr/>
        </p:nvCxnSpPr>
        <p:spPr>
          <a:xfrm>
            <a:off x="5622189" y="226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Rechte verbindingslijn 86"/>
          <p:cNvCxnSpPr/>
          <p:nvPr/>
        </p:nvCxnSpPr>
        <p:spPr>
          <a:xfrm>
            <a:off x="7005576" y="226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Rechte verbindingslijn 87"/>
          <p:cNvCxnSpPr/>
          <p:nvPr/>
        </p:nvCxnSpPr>
        <p:spPr>
          <a:xfrm>
            <a:off x="8199943" y="226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Rechte verbindingslijn 88"/>
          <p:cNvCxnSpPr/>
          <p:nvPr/>
        </p:nvCxnSpPr>
        <p:spPr>
          <a:xfrm>
            <a:off x="3300615" y="136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0" name="Rechte verbindingslijn 89"/>
          <p:cNvCxnSpPr/>
          <p:nvPr/>
        </p:nvCxnSpPr>
        <p:spPr>
          <a:xfrm>
            <a:off x="4300028" y="136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1" name="Rechte verbindingslijn 90"/>
          <p:cNvCxnSpPr/>
          <p:nvPr/>
        </p:nvCxnSpPr>
        <p:spPr>
          <a:xfrm>
            <a:off x="6204538" y="136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2" name="Rechte verbindingslijn 91"/>
          <p:cNvCxnSpPr/>
          <p:nvPr/>
        </p:nvCxnSpPr>
        <p:spPr>
          <a:xfrm>
            <a:off x="7366144" y="136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3" name="Rechte verbindingslijn 92"/>
          <p:cNvCxnSpPr/>
          <p:nvPr/>
        </p:nvCxnSpPr>
        <p:spPr>
          <a:xfrm>
            <a:off x="3260500" y="3096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4" name="Rechte verbindingslijn 93"/>
          <p:cNvCxnSpPr/>
          <p:nvPr/>
        </p:nvCxnSpPr>
        <p:spPr>
          <a:xfrm>
            <a:off x="4622752" y="3096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5" name="Rechte verbindingslijn 94"/>
          <p:cNvCxnSpPr/>
          <p:nvPr/>
        </p:nvCxnSpPr>
        <p:spPr>
          <a:xfrm>
            <a:off x="6784775" y="3096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6" name="Rechte verbindingslijn 95"/>
          <p:cNvCxnSpPr/>
          <p:nvPr/>
        </p:nvCxnSpPr>
        <p:spPr>
          <a:xfrm>
            <a:off x="8261290" y="3096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7" name="Rechte verbindingslijn 96"/>
          <p:cNvCxnSpPr/>
          <p:nvPr/>
        </p:nvCxnSpPr>
        <p:spPr>
          <a:xfrm>
            <a:off x="5670860" y="3094144"/>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Rechte verbindingslijn 97"/>
          <p:cNvCxnSpPr/>
          <p:nvPr/>
        </p:nvCxnSpPr>
        <p:spPr>
          <a:xfrm>
            <a:off x="5698132" y="3094144"/>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9" name="Rechte verbindingslijn 98"/>
          <p:cNvCxnSpPr/>
          <p:nvPr/>
        </p:nvCxnSpPr>
        <p:spPr>
          <a:xfrm>
            <a:off x="4928117" y="136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0" name="Rechte verbindingslijn 99"/>
          <p:cNvCxnSpPr/>
          <p:nvPr/>
        </p:nvCxnSpPr>
        <p:spPr>
          <a:xfrm>
            <a:off x="4955389" y="136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64424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125</a:t>
            </a:fld>
            <a:endParaRPr lang="nl-NL" b="1">
              <a:solidFill>
                <a:srgbClr val="0070C0"/>
              </a:solidFill>
            </a:endParaRPr>
          </a:p>
        </p:txBody>
      </p:sp>
      <p:sp>
        <p:nvSpPr>
          <p:cNvPr id="3" name="Rechthoek 2"/>
          <p:cNvSpPr/>
          <p:nvPr/>
        </p:nvSpPr>
        <p:spPr>
          <a:xfrm>
            <a:off x="180000" y="468000"/>
            <a:ext cx="11520000" cy="3539430"/>
          </a:xfrm>
          <a:prstGeom prst="rect">
            <a:avLst/>
          </a:prstGeom>
        </p:spPr>
        <p:txBody>
          <a:bodyPr wrap="square">
            <a:spAutoFit/>
          </a:bodyPr>
          <a:lstStyle/>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Credere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vix</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equidem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caelestia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numina</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possum</a:t>
            </a:r>
            <a:r>
              <a:rPr lang="nl-NL" sz="2800">
                <a:ea typeface="Calibri" panose="020F0502020204030204" pitchFamily="34" charset="0"/>
                <a:cs typeface="Times New Roman" panose="02020603050405020304" pitchFamily="18" charset="0"/>
              </a:rPr>
              <a:t> </a:t>
            </a:r>
          </a:p>
          <a:p>
            <a:pPr>
              <a:lnSpc>
                <a:spcPct val="200000"/>
              </a:lnSpc>
            </a:pPr>
            <a:r>
              <a:rPr lang="nl-NL" sz="2800" b="1">
                <a:solidFill>
                  <a:srgbClr val="0070C0"/>
                </a:solidFill>
                <a:ea typeface="Calibri" panose="020F0502020204030204" pitchFamily="34" charset="0"/>
                <a:cs typeface="Times New Roman" panose="02020603050405020304" pitchFamily="18" charset="0"/>
              </a:rPr>
              <a:t>120</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arbitrio</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formam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supposuisse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tuo</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b="1" i="1" err="1">
                <a:solidFill>
                  <a:srgbClr val="E36C0A"/>
                </a:solidFill>
                <a:ea typeface="Calibri" panose="020F0502020204030204" pitchFamily="34" charset="0"/>
                <a:cs typeface="Times New Roman" panose="02020603050405020304" pitchFamily="18" charset="0"/>
              </a:rPr>
              <a:t>Ut</a:t>
            </a:r>
            <a:r>
              <a:rPr lang="nl-NL" sz="2800" err="1">
                <a:ea typeface="Calibri" panose="020F0502020204030204" pitchFamily="34" charset="0"/>
                <a:cs typeface="Times New Roman" panose="02020603050405020304" pitchFamily="18" charset="0"/>
              </a:rPr>
              <a:t>que</a:t>
            </a:r>
            <a:r>
              <a:rPr lang="nl-NL" sz="2800">
                <a:ea typeface="Calibri" panose="020F0502020204030204" pitchFamily="34" charset="0"/>
                <a:cs typeface="Times New Roman" panose="02020603050405020304" pitchFamily="18" charset="0"/>
              </a:rPr>
              <a:t> </a:t>
            </a:r>
            <a:r>
              <a:rPr lang="nl-NL" sz="2800" b="1" u="sng" err="1">
                <a:uFill>
                  <a:solidFill>
                    <a:srgbClr val="548DD4"/>
                  </a:solidFill>
                </a:uFill>
                <a:ea typeface="Calibri" panose="020F0502020204030204" pitchFamily="34" charset="0"/>
                <a:cs typeface="Times New Roman" panose="02020603050405020304" pitchFamily="18" charset="0"/>
              </a:rPr>
              <a:t>sit</a:t>
            </a:r>
            <a:r>
              <a:rPr lang="nl-NL" sz="2800">
                <a:ea typeface="Calibri" panose="020F0502020204030204" pitchFamily="34" charset="0"/>
                <a:cs typeface="Times New Roman" panose="02020603050405020304" pitchFamily="18" charset="0"/>
              </a:rPr>
              <a:t> hoc </a:t>
            </a:r>
            <a:r>
              <a:rPr lang="nl-NL" sz="2800" err="1">
                <a:ea typeface="Calibri" panose="020F0502020204030204" pitchFamily="34" charset="0"/>
                <a:cs typeface="Times New Roman" panose="02020603050405020304" pitchFamily="18" charset="0"/>
              </a:rPr>
              <a:t>verum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certe</a:t>
            </a:r>
            <a:r>
              <a:rPr lang="nl-NL" sz="2800">
                <a:ea typeface="Calibri" panose="020F0502020204030204" pitchFamily="34" charset="0"/>
                <a:cs typeface="Times New Roman" panose="02020603050405020304" pitchFamily="18" charset="0"/>
              </a:rPr>
              <a:t> pars </a:t>
            </a:r>
            <a:r>
              <a:rPr lang="nl-NL" sz="2800" err="1">
                <a:ea typeface="Calibri" panose="020F0502020204030204" pitchFamily="34" charset="0"/>
                <a:cs typeface="Times New Roman" panose="02020603050405020304" pitchFamily="18" charset="0"/>
              </a:rPr>
              <a:t>altera</a:t>
            </a:r>
            <a:r>
              <a:rPr lang="nl-NL" sz="2800">
                <a:ea typeface="Calibri" panose="020F0502020204030204" pitchFamily="34" charset="0"/>
                <a:cs typeface="Times New Roman" panose="02020603050405020304" pitchFamily="18" charset="0"/>
              </a:rPr>
              <a:t> </a:t>
            </a:r>
            <a:r>
              <a:rPr lang="nl-NL" sz="2800" u="dotted" err="1">
                <a:uFill>
                  <a:solidFill>
                    <a:srgbClr val="548DD4"/>
                  </a:solidFill>
                </a:uFill>
                <a:ea typeface="Calibri" panose="020F0502020204030204" pitchFamily="34" charset="0"/>
                <a:cs typeface="Times New Roman" panose="02020603050405020304" pitchFamily="18" charset="0"/>
              </a:rPr>
              <a:t>ficta</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est</a:t>
            </a:r>
            <a:r>
              <a:rPr lang="nl-NL" sz="2800">
                <a:ea typeface="Calibri" panose="020F0502020204030204" pitchFamily="34" charset="0"/>
                <a:cs typeface="Times New Roman" panose="02020603050405020304" pitchFamily="18" charset="0"/>
              </a:rPr>
              <a:t>, </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iudicii</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pretium</a:t>
            </a:r>
            <a:r>
              <a:rPr lang="nl-NL" sz="2800">
                <a:ea typeface="Calibri" panose="020F0502020204030204" pitchFamily="34" charset="0"/>
                <a:cs typeface="Times New Roman" panose="02020603050405020304" pitchFamily="18" charset="0"/>
              </a:rPr>
              <a:t> </a:t>
            </a:r>
            <a:r>
              <a:rPr lang="nl-NL" sz="2800" b="1" i="1">
                <a:solidFill>
                  <a:srgbClr val="00B050"/>
                </a:solidFill>
                <a:ea typeface="Calibri" panose="020F0502020204030204" pitchFamily="34" charset="0"/>
                <a:cs typeface="Times New Roman" panose="02020603050405020304" pitchFamily="18" charset="0"/>
              </a:rPr>
              <a:t>qua</a:t>
            </a:r>
            <a:r>
              <a:rPr lang="nl-NL" sz="2800">
                <a:ea typeface="Calibri" panose="020F0502020204030204" pitchFamily="34" charset="0"/>
                <a:cs typeface="Times New Roman" panose="02020603050405020304" pitchFamily="18" charset="0"/>
              </a:rPr>
              <a:t> data </a:t>
            </a:r>
            <a:r>
              <a:rPr lang="nl-NL" sz="2800" baseline="30000" err="1">
                <a:ea typeface="Calibri" panose="020F0502020204030204" pitchFamily="34" charset="0"/>
                <a:cs typeface="Times New Roman" panose="02020603050405020304" pitchFamily="18" charset="0"/>
              </a:rPr>
              <a:t>esse</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dicor</a:t>
            </a:r>
            <a:r>
              <a:rPr lang="nl-NL" sz="2800">
                <a:ea typeface="Calibri" panose="020F0502020204030204" pitchFamily="34" charset="0"/>
                <a:cs typeface="Times New Roman" panose="02020603050405020304" pitchFamily="18" charset="0"/>
              </a:rPr>
              <a:t> ego.</a:t>
            </a:r>
            <a:endParaRPr lang="nl-NL" sz="2800">
              <a:effectLst/>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10 f. Ik kan nauwelijks geloven dat Venus mij de mooiste vindt (p.136)</a:t>
            </a:r>
          </a:p>
        </p:txBody>
      </p:sp>
      <p:sp>
        <p:nvSpPr>
          <p:cNvPr id="8" name="PIJL-OMLAAG 7">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24087468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126</a:t>
            </a:fld>
            <a:endParaRPr lang="nl-NL" b="1">
              <a:solidFill>
                <a:srgbClr val="0070C0"/>
              </a:solidFill>
            </a:endParaRPr>
          </a:p>
        </p:txBody>
      </p:sp>
      <p:sp>
        <p:nvSpPr>
          <p:cNvPr id="3" name="Rechthoek 2"/>
          <p:cNvSpPr/>
          <p:nvPr/>
        </p:nvSpPr>
        <p:spPr>
          <a:xfrm>
            <a:off x="180000" y="468000"/>
            <a:ext cx="11520000" cy="3539430"/>
          </a:xfrm>
          <a:prstGeom prst="rect">
            <a:avLst/>
          </a:prstGeom>
        </p:spPr>
        <p:txBody>
          <a:bodyPr wrap="square">
            <a:spAutoFit/>
          </a:bodyPr>
          <a:lstStyle/>
          <a:p>
            <a:pPr>
              <a:lnSpc>
                <a:spcPct val="200000"/>
              </a:lnSpc>
            </a:pPr>
            <a:r>
              <a:rPr lang="nl-NL" sz="2800">
                <a:ea typeface="Calibri" panose="020F0502020204030204" pitchFamily="34" charset="0"/>
                <a:cs typeface="Times New Roman" panose="02020603050405020304" pitchFamily="18" charset="0"/>
              </a:rPr>
              <a:t>	Non </a:t>
            </a:r>
            <a:r>
              <a:rPr lang="nl-NL" sz="2800" u="sng" err="1">
                <a:uFill>
                  <a:solidFill>
                    <a:srgbClr val="548DD4"/>
                  </a:solidFill>
                </a:uFill>
                <a:ea typeface="Calibri" panose="020F0502020204030204" pitchFamily="34" charset="0"/>
                <a:cs typeface="Times New Roman" panose="02020603050405020304" pitchFamily="18" charset="0"/>
              </a:rPr>
              <a:t>est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tanta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mihi</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fiducia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corporis</a:t>
            </a:r>
            <a:r>
              <a:rPr lang="nl-NL" sz="2800">
                <a:ea typeface="Calibri" panose="020F0502020204030204" pitchFamily="34" charset="0"/>
                <a:cs typeface="Times New Roman" panose="02020603050405020304" pitchFamily="18" charset="0"/>
              </a:rPr>
              <a:t>, </a:t>
            </a:r>
            <a:r>
              <a:rPr lang="nl-NL" sz="2800" b="1" i="1">
                <a:solidFill>
                  <a:srgbClr val="E36C0A"/>
                </a:solidFill>
                <a:ea typeface="Calibri" panose="020F0502020204030204" pitchFamily="34" charset="0"/>
                <a:cs typeface="Times New Roman" panose="02020603050405020304" pitchFamily="18" charset="0"/>
              </a:rPr>
              <a:t>ut</a:t>
            </a:r>
            <a:r>
              <a:rPr lang="nl-NL" sz="2800">
                <a:ea typeface="Calibri" panose="020F0502020204030204" pitchFamily="34" charset="0"/>
                <a:cs typeface="Times New Roman" panose="02020603050405020304" pitchFamily="18" charset="0"/>
              </a:rPr>
              <a:t> me </a:t>
            </a:r>
          </a:p>
          <a:p>
            <a:pPr>
              <a:lnSpc>
                <a:spcPct val="200000"/>
              </a:lnSpc>
            </a:pPr>
            <a:r>
              <a:rPr lang="nl-NL" sz="2800">
                <a:ea typeface="Calibri" panose="020F0502020204030204" pitchFamily="34" charset="0"/>
                <a:cs typeface="Times New Roman" panose="02020603050405020304" pitchFamily="18" charset="0"/>
              </a:rPr>
              <a:t>	     maxima </a:t>
            </a:r>
            <a:r>
              <a:rPr lang="nl-NL" sz="2800" err="1">
                <a:ea typeface="Calibri" panose="020F0502020204030204" pitchFamily="34" charset="0"/>
                <a:cs typeface="Times New Roman" panose="02020603050405020304" pitchFamily="18" charset="0"/>
              </a:rPr>
              <a:t>teste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dea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dona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fuisse</a:t>
            </a:r>
            <a:r>
              <a:rPr lang="nl-NL" sz="2800">
                <a:ea typeface="Calibri" panose="020F0502020204030204" pitchFamily="34" charset="0"/>
                <a:cs typeface="Times New Roman" panose="02020603050405020304" pitchFamily="18" charset="0"/>
              </a:rPr>
              <a:t> </a:t>
            </a:r>
            <a:r>
              <a:rPr lang="nl-NL" sz="2800" b="1" u="sng" err="1">
                <a:uFill>
                  <a:solidFill>
                    <a:srgbClr val="548DD4"/>
                  </a:solidFill>
                </a:uFill>
                <a:ea typeface="Calibri" panose="020F0502020204030204" pitchFamily="34" charset="0"/>
                <a:cs typeface="Times New Roman" panose="02020603050405020304" pitchFamily="18" charset="0"/>
              </a:rPr>
              <a:t>putem</a:t>
            </a:r>
            <a:r>
              <a:rPr lang="nl-NL" sz="2800">
                <a:ea typeface="Calibri" panose="020F0502020204030204" pitchFamily="34" charset="0"/>
                <a:cs typeface="Times New Roman" panose="02020603050405020304" pitchFamily="18" charset="0"/>
              </a:rPr>
              <a:t>. </a:t>
            </a:r>
          </a:p>
          <a:p>
            <a:pPr>
              <a:lnSpc>
                <a:spcPct val="200000"/>
              </a:lnSpc>
            </a:pPr>
            <a:r>
              <a:rPr lang="nl-NL" sz="2800" b="1">
                <a:solidFill>
                  <a:srgbClr val="0070C0"/>
                </a:solidFill>
                <a:ea typeface="Calibri" panose="020F0502020204030204" pitchFamily="34" charset="0"/>
                <a:cs typeface="Times New Roman" panose="02020603050405020304" pitchFamily="18" charset="0"/>
              </a:rPr>
              <a:t>125</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Contenta</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est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oculis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hominum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mea</a:t>
            </a:r>
            <a:r>
              <a:rPr lang="nl-NL" sz="2800">
                <a:ea typeface="Calibri" panose="020F0502020204030204" pitchFamily="34" charset="0"/>
                <a:cs typeface="Times New Roman" panose="02020603050405020304" pitchFamily="18" charset="0"/>
              </a:rPr>
              <a:t> forma </a:t>
            </a:r>
            <a:r>
              <a:rPr lang="nl-NL" sz="2800" err="1">
                <a:ea typeface="Calibri" panose="020F0502020204030204" pitchFamily="34" charset="0"/>
                <a:cs typeface="Times New Roman" panose="02020603050405020304" pitchFamily="18" charset="0"/>
              </a:rPr>
              <a:t>probari</a:t>
            </a:r>
            <a:r>
              <a:rPr lang="nl-NL" sz="2800">
                <a:ea typeface="Calibri" panose="020F0502020204030204" pitchFamily="34" charset="0"/>
                <a:cs typeface="Times New Roman" panose="02020603050405020304" pitchFamily="18" charset="0"/>
              </a:rPr>
              <a:t>; </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laudatrix</a:t>
            </a:r>
            <a:r>
              <a:rPr lang="nl-NL" sz="2800">
                <a:ea typeface="Calibri" panose="020F0502020204030204" pitchFamily="34" charset="0"/>
                <a:cs typeface="Times New Roman" panose="02020603050405020304" pitchFamily="18" charset="0"/>
              </a:rPr>
              <a:t> Venus </a:t>
            </a:r>
            <a:r>
              <a:rPr lang="nl-NL" sz="2800" u="sng" err="1">
                <a:uFill>
                  <a:solidFill>
                    <a:srgbClr val="548DD4"/>
                  </a:solidFill>
                </a:uFill>
                <a:ea typeface="Calibri" panose="020F0502020204030204" pitchFamily="34" charset="0"/>
                <a:cs typeface="Times New Roman" panose="02020603050405020304" pitchFamily="18" charset="0"/>
              </a:rPr>
              <a:t>est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invidiosa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mihi</a:t>
            </a:r>
            <a:r>
              <a:rPr lang="nl-NL" sz="2800">
                <a:ea typeface="Calibri" panose="020F0502020204030204" pitchFamily="34" charset="0"/>
                <a:cs typeface="Times New Roman" panose="02020603050405020304" pitchFamily="18" charset="0"/>
              </a:rPr>
              <a:t>. </a:t>
            </a:r>
            <a:endParaRPr lang="nl-NL" sz="2800">
              <a:effectLst/>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10 f. Ik kan nauwelijks geloven dat Venus mij de mooiste vindt (p.136)</a:t>
            </a:r>
          </a:p>
        </p:txBody>
      </p:sp>
      <p:sp>
        <p:nvSpPr>
          <p:cNvPr id="8" name="PIJL-OMLAAG 7">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60685645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127</a:t>
            </a:fld>
            <a:endParaRPr lang="nl-NL" b="1">
              <a:solidFill>
                <a:srgbClr val="0070C0"/>
              </a:solidFill>
            </a:endParaRPr>
          </a:p>
        </p:txBody>
      </p:sp>
      <p:sp>
        <p:nvSpPr>
          <p:cNvPr id="3" name="Rechthoek 2"/>
          <p:cNvSpPr/>
          <p:nvPr/>
        </p:nvSpPr>
        <p:spPr>
          <a:xfrm>
            <a:off x="180000" y="468000"/>
            <a:ext cx="11520000" cy="3539430"/>
          </a:xfrm>
          <a:prstGeom prst="rect">
            <a:avLst/>
          </a:prstGeom>
        </p:spPr>
        <p:txBody>
          <a:bodyPr wrap="square">
            <a:spAutoFit/>
          </a:bodyPr>
          <a:lstStyle/>
          <a:p>
            <a:pPr>
              <a:lnSpc>
                <a:spcPct val="200000"/>
              </a:lnSpc>
            </a:pPr>
            <a:r>
              <a:rPr lang="nl-NL" sz="28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Sed</a:t>
            </a:r>
            <a:r>
              <a:rPr lang="nl-NL" sz="2800" spc="300">
                <a:ea typeface="Calibri" panose="020F0502020204030204" pitchFamily="34" charset="0"/>
                <a:cs typeface="Times New Roman" panose="02020603050405020304" pitchFamily="18" charset="0"/>
              </a:rPr>
              <a:t> nihil </a:t>
            </a:r>
            <a:r>
              <a:rPr lang="nl-NL" sz="2800" u="sng" spc="300" err="1">
                <a:uFill>
                  <a:solidFill>
                    <a:srgbClr val="548DD4"/>
                  </a:solidFill>
                </a:uFill>
                <a:ea typeface="Calibri" panose="020F0502020204030204" pitchFamily="34" charset="0"/>
                <a:cs typeface="Times New Roman" panose="02020603050405020304" pitchFamily="18" charset="0"/>
              </a:rPr>
              <a:t>infirmo</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faveo</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quoque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laudibus</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istis</a:t>
            </a:r>
            <a:r>
              <a:rPr lang="nl-NL" sz="2800" spc="300">
                <a:ea typeface="Calibri" panose="020F0502020204030204" pitchFamily="34" charset="0"/>
                <a:cs typeface="Times New Roman" panose="02020603050405020304" pitchFamily="18" charset="0"/>
              </a:rPr>
              <a:t>:</a:t>
            </a:r>
          </a:p>
          <a:p>
            <a:pPr>
              <a:lnSpc>
                <a:spcPct val="200000"/>
              </a:lnSpc>
            </a:pPr>
            <a:r>
              <a:rPr lang="nl-NL" sz="2800" spc="300">
                <a:ea typeface="Calibri" panose="020F0502020204030204" pitchFamily="34" charset="0"/>
                <a:cs typeface="Times New Roman" panose="02020603050405020304" pitchFamily="18" charset="0"/>
              </a:rPr>
              <a:t>	     nam </a:t>
            </a:r>
            <a:r>
              <a:rPr lang="nl-NL" sz="2800" spc="300" err="1">
                <a:ea typeface="Calibri" panose="020F0502020204030204" pitchFamily="34" charset="0"/>
                <a:cs typeface="Times New Roman" panose="02020603050405020304" pitchFamily="18" charset="0"/>
              </a:rPr>
              <a:t>mea</a:t>
            </a:r>
            <a:r>
              <a:rPr lang="nl-NL" sz="2800" spc="300">
                <a:ea typeface="Calibri" panose="020F0502020204030204" pitchFamily="34" charset="0"/>
                <a:cs typeface="Times New Roman" panose="02020603050405020304" pitchFamily="18" charset="0"/>
              </a:rPr>
              <a:t> vox </a:t>
            </a:r>
            <a:r>
              <a:rPr lang="nl-NL" sz="2800" spc="300" err="1">
                <a:ea typeface="Calibri" panose="020F0502020204030204" pitchFamily="34" charset="0"/>
                <a:cs typeface="Times New Roman" panose="02020603050405020304" pitchFamily="18" charset="0"/>
              </a:rPr>
              <a:t>quare</a:t>
            </a:r>
            <a:r>
              <a:rPr lang="nl-NL" sz="2800" spc="300">
                <a:ea typeface="Calibri" panose="020F0502020204030204" pitchFamily="34" charset="0"/>
                <a:cs typeface="Times New Roman" panose="02020603050405020304" pitchFamily="18" charset="0"/>
              </a:rPr>
              <a:t>, </a:t>
            </a:r>
            <a:r>
              <a:rPr lang="nl-NL" sz="2800" b="1" i="1" spc="300" err="1">
                <a:solidFill>
                  <a:srgbClr val="00B050"/>
                </a:solidFill>
                <a:ea typeface="Calibri" panose="020F0502020204030204" pitchFamily="34" charset="0"/>
                <a:cs typeface="Times New Roman" panose="02020603050405020304" pitchFamily="18" charset="0"/>
              </a:rPr>
              <a:t>quod</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cupit</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esse</a:t>
            </a:r>
            <a:r>
              <a:rPr lang="nl-NL" sz="2800" spc="300">
                <a:ea typeface="Calibri" panose="020F0502020204030204" pitchFamily="34" charset="0"/>
                <a:cs typeface="Times New Roman" panose="02020603050405020304" pitchFamily="18" charset="0"/>
              </a:rPr>
              <a:t>, </a:t>
            </a:r>
            <a:r>
              <a:rPr lang="nl-NL" sz="2800" b="1" u="sng" spc="300" err="1">
                <a:uFill>
                  <a:solidFill>
                    <a:srgbClr val="548DD4"/>
                  </a:solidFill>
                </a:uFill>
                <a:ea typeface="Calibri" panose="020F0502020204030204" pitchFamily="34" charset="0"/>
                <a:cs typeface="Times New Roman" panose="02020603050405020304" pitchFamily="18" charset="0"/>
              </a:rPr>
              <a:t>neget</a:t>
            </a:r>
            <a:r>
              <a:rPr lang="nl-NL" sz="2800" spc="300">
                <a:ea typeface="Calibri" panose="020F0502020204030204" pitchFamily="34" charset="0"/>
                <a:cs typeface="Times New Roman" panose="02020603050405020304" pitchFamily="18" charset="0"/>
              </a:rPr>
              <a:t>? </a:t>
            </a:r>
          </a:p>
          <a:p>
            <a:pPr>
              <a:lnSpc>
                <a:spcPct val="200000"/>
              </a:lnSpc>
            </a:pP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Nec</a:t>
            </a:r>
            <a:r>
              <a:rPr lang="nl-NL" sz="2800" spc="300">
                <a:ea typeface="Calibri" panose="020F0502020204030204" pitchFamily="34" charset="0"/>
                <a:cs typeface="Times New Roman" panose="02020603050405020304" pitchFamily="18" charset="0"/>
              </a:rPr>
              <a:t> tu </a:t>
            </a:r>
            <a:r>
              <a:rPr lang="nl-NL" sz="2800" u="sng" spc="300" err="1">
                <a:uFill>
                  <a:solidFill>
                    <a:srgbClr val="548DD4"/>
                  </a:solidFill>
                </a:uFill>
                <a:ea typeface="Calibri" panose="020F0502020204030204" pitchFamily="34" charset="0"/>
                <a:cs typeface="Times New Roman" panose="02020603050405020304" pitchFamily="18" charset="0"/>
              </a:rPr>
              <a:t>succense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nimium</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mihi</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creditus</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aegre</a:t>
            </a:r>
            <a:r>
              <a:rPr lang="nl-NL" sz="2800" spc="300">
                <a:ea typeface="Calibri" panose="020F0502020204030204" pitchFamily="34" charset="0"/>
                <a:cs typeface="Times New Roman" panose="02020603050405020304" pitchFamily="18" charset="0"/>
              </a:rPr>
              <a:t>: </a:t>
            </a:r>
          </a:p>
          <a:p>
            <a:pPr>
              <a:lnSpc>
                <a:spcPct val="200000"/>
              </a:lnSpc>
            </a:pPr>
            <a:r>
              <a:rPr lang="nl-NL" sz="2800" b="1">
                <a:solidFill>
                  <a:srgbClr val="0070C0"/>
                </a:solidFill>
                <a:ea typeface="Calibri" panose="020F0502020204030204" pitchFamily="34" charset="0"/>
                <a:cs typeface="Times New Roman" panose="02020603050405020304" pitchFamily="18" charset="0"/>
              </a:rPr>
              <a:t>130</a:t>
            </a:r>
            <a:r>
              <a:rPr lang="nl-NL" sz="2800" spc="300">
                <a:ea typeface="Calibri" panose="020F0502020204030204" pitchFamily="34" charset="0"/>
                <a:cs typeface="Times New Roman" panose="02020603050405020304" pitchFamily="18" charset="0"/>
              </a:rPr>
              <a:t>	     tarda </a:t>
            </a:r>
            <a:r>
              <a:rPr lang="nl-NL" sz="2800" u="sng" spc="300" err="1">
                <a:uFill>
                  <a:solidFill>
                    <a:srgbClr val="548DD4"/>
                  </a:solidFill>
                </a:uFill>
                <a:ea typeface="Calibri" panose="020F0502020204030204" pitchFamily="34" charset="0"/>
                <a:cs typeface="Times New Roman" panose="02020603050405020304" pitchFamily="18" charset="0"/>
              </a:rPr>
              <a:t>solet</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magnis</a:t>
            </a:r>
            <a:r>
              <a:rPr lang="nl-NL" sz="2800" spc="300">
                <a:ea typeface="Calibri" panose="020F0502020204030204" pitchFamily="34" charset="0"/>
                <a:cs typeface="Times New Roman" panose="02020603050405020304" pitchFamily="18" charset="0"/>
              </a:rPr>
              <a:t> rebus </a:t>
            </a:r>
            <a:r>
              <a:rPr lang="nl-NL" sz="2800" spc="300" err="1">
                <a:ea typeface="Calibri" panose="020F0502020204030204" pitchFamily="34" charset="0"/>
                <a:cs typeface="Times New Roman" panose="02020603050405020304" pitchFamily="18" charset="0"/>
              </a:rPr>
              <a:t>inesse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fides</a:t>
            </a:r>
            <a:r>
              <a:rPr lang="nl-NL" sz="2800" spc="300">
                <a:ea typeface="Calibri" panose="020F0502020204030204" pitchFamily="34" charset="0"/>
                <a:cs typeface="Times New Roman" panose="02020603050405020304" pitchFamily="18" charset="0"/>
              </a:rPr>
              <a:t>.</a:t>
            </a:r>
            <a:endParaRPr lang="nl-NL" sz="2800" spc="300">
              <a:effectLst/>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10 f. Ik kan nauwelijks geloven dat Venus mij de mooiste vindt (p.136)</a:t>
            </a:r>
          </a:p>
        </p:txBody>
      </p:sp>
      <p:sp>
        <p:nvSpPr>
          <p:cNvPr id="8" name="Rechthoek 7"/>
          <p:cNvSpPr/>
          <p:nvPr/>
        </p:nvSpPr>
        <p:spPr>
          <a:xfrm>
            <a:off x="11680321" y="461665"/>
            <a:ext cx="511679" cy="923330"/>
          </a:xfrm>
          <a:prstGeom prst="rect">
            <a:avLst/>
          </a:prstGeom>
          <a:solidFill>
            <a:srgbClr val="0070C0"/>
          </a:solidFill>
        </p:spPr>
        <p:txBody>
          <a:bodyPr wrap="none" lIns="91440" tIns="45720" rIns="91440" bIns="45720">
            <a:spAutoFit/>
          </a:bodyPr>
          <a:lstStyle/>
          <a:p>
            <a:pPr algn="ctr"/>
            <a:r>
              <a:rPr lang="nl-NL" sz="5400" b="1" cap="none" spc="0">
                <a:ln w="12700">
                  <a:solidFill>
                    <a:schemeClr val="accent5"/>
                  </a:solidFill>
                  <a:prstDash val="solid"/>
                </a:ln>
                <a:solidFill>
                  <a:srgbClr val="C00000"/>
                </a:solidFill>
                <a:effectLst/>
              </a:rPr>
              <a:t>S</a:t>
            </a:r>
          </a:p>
        </p:txBody>
      </p:sp>
      <p:sp>
        <p:nvSpPr>
          <p:cNvPr id="9" name="PIJL-OMLAAG 8">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64024080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128</a:t>
            </a:fld>
            <a:endParaRPr lang="nl-NL" b="1">
              <a:solidFill>
                <a:srgbClr val="0070C0"/>
              </a:solidFill>
            </a:endParaRPr>
          </a:p>
        </p:txBody>
      </p:sp>
      <p:sp>
        <p:nvSpPr>
          <p:cNvPr id="3" name="Rechthoek 2"/>
          <p:cNvSpPr/>
          <p:nvPr/>
        </p:nvSpPr>
        <p:spPr>
          <a:xfrm>
            <a:off x="180000" y="468000"/>
            <a:ext cx="11520000" cy="3539430"/>
          </a:xfrm>
          <a:prstGeom prst="rect">
            <a:avLst/>
          </a:prstGeom>
        </p:spPr>
        <p:txBody>
          <a:bodyPr wrap="square">
            <a:spAutoFit/>
          </a:bodyPr>
          <a:lstStyle/>
          <a:p>
            <a:pPr>
              <a:lnSpc>
                <a:spcPct val="200000"/>
              </a:lnSpc>
            </a:pPr>
            <a:r>
              <a:rPr lang="nl-NL" sz="28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Sed</a:t>
            </a:r>
            <a:r>
              <a:rPr lang="nl-NL" sz="2800" spc="300" dirty="0">
                <a:ea typeface="Calibri" panose="020F0502020204030204" pitchFamily="34" charset="0"/>
                <a:cs typeface="Times New Roman" panose="02020603050405020304" pitchFamily="18" charset="0"/>
              </a:rPr>
              <a:t> nihil </a:t>
            </a:r>
            <a:r>
              <a:rPr lang="nl-NL" sz="2800" u="sng" spc="300" dirty="0" err="1">
                <a:uFill>
                  <a:solidFill>
                    <a:srgbClr val="548DD4"/>
                  </a:solidFill>
                </a:uFill>
                <a:ea typeface="Calibri" panose="020F0502020204030204" pitchFamily="34" charset="0"/>
                <a:cs typeface="Times New Roman" panose="02020603050405020304" pitchFamily="18" charset="0"/>
              </a:rPr>
              <a:t>infirmo</a:t>
            </a:r>
            <a:r>
              <a:rPr lang="nl-NL" sz="2800" spc="300" dirty="0">
                <a:ea typeface="Calibri" panose="020F0502020204030204" pitchFamily="34" charset="0"/>
                <a:cs typeface="Times New Roman" panose="02020603050405020304" pitchFamily="18" charset="0"/>
              </a:rPr>
              <a:t>, </a:t>
            </a:r>
            <a:r>
              <a:rPr lang="nl-NL" sz="2800" u="sng" spc="300" dirty="0" err="1">
                <a:uFill>
                  <a:solidFill>
                    <a:srgbClr val="548DD4"/>
                  </a:solidFill>
                </a:uFill>
                <a:ea typeface="Calibri" panose="020F0502020204030204" pitchFamily="34" charset="0"/>
                <a:cs typeface="Times New Roman" panose="02020603050405020304" pitchFamily="18" charset="0"/>
              </a:rPr>
              <a:t>faveo</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quoque</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laudibus</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istis</a:t>
            </a:r>
            <a:r>
              <a:rPr lang="nl-NL" sz="2800" spc="300" dirty="0">
                <a:ea typeface="Calibri" panose="020F0502020204030204" pitchFamily="34" charset="0"/>
                <a:cs typeface="Times New Roman" panose="02020603050405020304" pitchFamily="18" charset="0"/>
              </a:rPr>
              <a:t>:</a:t>
            </a:r>
          </a:p>
          <a:p>
            <a:pPr>
              <a:lnSpc>
                <a:spcPct val="200000"/>
              </a:lnSpc>
            </a:pPr>
            <a:r>
              <a:rPr lang="nl-NL" sz="2800" spc="300" dirty="0">
                <a:ea typeface="Calibri" panose="020F0502020204030204" pitchFamily="34" charset="0"/>
                <a:cs typeface="Times New Roman" panose="02020603050405020304" pitchFamily="18" charset="0"/>
              </a:rPr>
              <a:t>	     nam </a:t>
            </a:r>
            <a:r>
              <a:rPr lang="nl-NL" sz="2800" spc="300" dirty="0" err="1">
                <a:ea typeface="Calibri" panose="020F0502020204030204" pitchFamily="34" charset="0"/>
                <a:cs typeface="Times New Roman" panose="02020603050405020304" pitchFamily="18" charset="0"/>
              </a:rPr>
              <a:t>mea</a:t>
            </a:r>
            <a:r>
              <a:rPr lang="nl-NL" sz="2800" spc="300" dirty="0">
                <a:ea typeface="Calibri" panose="020F0502020204030204" pitchFamily="34" charset="0"/>
                <a:cs typeface="Times New Roman" panose="02020603050405020304" pitchFamily="18" charset="0"/>
              </a:rPr>
              <a:t> vox </a:t>
            </a:r>
            <a:r>
              <a:rPr lang="nl-NL" sz="2800" spc="300" dirty="0" err="1">
                <a:ea typeface="Calibri" panose="020F0502020204030204" pitchFamily="34" charset="0"/>
                <a:cs typeface="Times New Roman" panose="02020603050405020304" pitchFamily="18" charset="0"/>
              </a:rPr>
              <a:t>quare</a:t>
            </a:r>
            <a:r>
              <a:rPr lang="nl-NL" sz="2800" spc="300" dirty="0">
                <a:ea typeface="Calibri" panose="020F0502020204030204" pitchFamily="34" charset="0"/>
                <a:cs typeface="Times New Roman" panose="02020603050405020304" pitchFamily="18" charset="0"/>
              </a:rPr>
              <a:t>, </a:t>
            </a:r>
            <a:r>
              <a:rPr lang="nl-NL" sz="2800" b="1" i="1" spc="300" dirty="0" err="1">
                <a:solidFill>
                  <a:srgbClr val="00B050"/>
                </a:solidFill>
                <a:ea typeface="Calibri" panose="020F0502020204030204" pitchFamily="34" charset="0"/>
                <a:cs typeface="Times New Roman" panose="02020603050405020304" pitchFamily="18" charset="0"/>
              </a:rPr>
              <a:t>quod</a:t>
            </a:r>
            <a:r>
              <a:rPr lang="nl-NL" sz="2800" spc="300" dirty="0">
                <a:ea typeface="Calibri" panose="020F0502020204030204" pitchFamily="34" charset="0"/>
                <a:cs typeface="Times New Roman" panose="02020603050405020304" pitchFamily="18" charset="0"/>
              </a:rPr>
              <a:t> </a:t>
            </a:r>
            <a:r>
              <a:rPr lang="nl-NL" sz="2800" u="sng" spc="300" dirty="0" err="1">
                <a:uFill>
                  <a:solidFill>
                    <a:srgbClr val="548DD4"/>
                  </a:solidFill>
                </a:uFill>
                <a:ea typeface="Calibri" panose="020F0502020204030204" pitchFamily="34" charset="0"/>
                <a:cs typeface="Times New Roman" panose="02020603050405020304" pitchFamily="18" charset="0"/>
              </a:rPr>
              <a:t>cupit</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esse</a:t>
            </a:r>
            <a:r>
              <a:rPr lang="nl-NL" sz="2800" spc="300" dirty="0">
                <a:ea typeface="Calibri" panose="020F0502020204030204" pitchFamily="34" charset="0"/>
                <a:cs typeface="Times New Roman" panose="02020603050405020304" pitchFamily="18" charset="0"/>
              </a:rPr>
              <a:t>, </a:t>
            </a:r>
            <a:r>
              <a:rPr lang="nl-NL" sz="2800" b="1" u="sng" spc="300" dirty="0" err="1">
                <a:uFill>
                  <a:solidFill>
                    <a:srgbClr val="548DD4"/>
                  </a:solidFill>
                </a:uFill>
                <a:ea typeface="Calibri" panose="020F0502020204030204" pitchFamily="34" charset="0"/>
                <a:cs typeface="Times New Roman" panose="02020603050405020304" pitchFamily="18" charset="0"/>
              </a:rPr>
              <a:t>neget</a:t>
            </a:r>
            <a:r>
              <a:rPr lang="nl-NL" sz="2800" spc="300" dirty="0">
                <a:ea typeface="Calibri" panose="020F0502020204030204" pitchFamily="34" charset="0"/>
                <a:cs typeface="Times New Roman" panose="02020603050405020304" pitchFamily="18" charset="0"/>
              </a:rPr>
              <a:t>? </a:t>
            </a:r>
          </a:p>
          <a:p>
            <a:pPr>
              <a:lnSpc>
                <a:spcPct val="200000"/>
              </a:lnSpc>
            </a:pP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Nec</a:t>
            </a:r>
            <a:r>
              <a:rPr lang="nl-NL" sz="2800" spc="300" dirty="0">
                <a:ea typeface="Calibri" panose="020F0502020204030204" pitchFamily="34" charset="0"/>
                <a:cs typeface="Times New Roman" panose="02020603050405020304" pitchFamily="18" charset="0"/>
              </a:rPr>
              <a:t> tu </a:t>
            </a:r>
            <a:r>
              <a:rPr lang="nl-NL" sz="2800" u="sng" spc="300" dirty="0" err="1">
                <a:uFill>
                  <a:solidFill>
                    <a:srgbClr val="548DD4"/>
                  </a:solidFill>
                </a:uFill>
                <a:ea typeface="Calibri" panose="020F0502020204030204" pitchFamily="34" charset="0"/>
                <a:cs typeface="Times New Roman" panose="02020603050405020304" pitchFamily="18" charset="0"/>
              </a:rPr>
              <a:t>succense</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nimium</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mihi</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creditus</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aegre</a:t>
            </a:r>
            <a:r>
              <a:rPr lang="nl-NL" sz="2800" spc="300" dirty="0">
                <a:ea typeface="Calibri" panose="020F0502020204030204" pitchFamily="34" charset="0"/>
                <a:cs typeface="Times New Roman" panose="02020603050405020304" pitchFamily="18" charset="0"/>
              </a:rPr>
              <a:t>: </a:t>
            </a:r>
          </a:p>
          <a:p>
            <a:pPr>
              <a:lnSpc>
                <a:spcPct val="200000"/>
              </a:lnSpc>
            </a:pPr>
            <a:r>
              <a:rPr lang="nl-NL" sz="2800" b="1" dirty="0">
                <a:solidFill>
                  <a:srgbClr val="0070C0"/>
                </a:solidFill>
                <a:ea typeface="Calibri" panose="020F0502020204030204" pitchFamily="34" charset="0"/>
                <a:cs typeface="Times New Roman" panose="02020603050405020304" pitchFamily="18" charset="0"/>
              </a:rPr>
              <a:t>130</a:t>
            </a:r>
            <a:r>
              <a:rPr lang="nl-NL" sz="2800" spc="300" dirty="0">
                <a:ea typeface="Calibri" panose="020F0502020204030204" pitchFamily="34" charset="0"/>
                <a:cs typeface="Times New Roman" panose="02020603050405020304" pitchFamily="18" charset="0"/>
              </a:rPr>
              <a:t>	     tarda </a:t>
            </a:r>
            <a:r>
              <a:rPr lang="nl-NL" sz="2800" u="sng" spc="300" dirty="0" err="1">
                <a:uFill>
                  <a:solidFill>
                    <a:srgbClr val="548DD4"/>
                  </a:solidFill>
                </a:uFill>
                <a:ea typeface="Calibri" panose="020F0502020204030204" pitchFamily="34" charset="0"/>
                <a:cs typeface="Times New Roman" panose="02020603050405020304" pitchFamily="18" charset="0"/>
              </a:rPr>
              <a:t>solet</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magnis</a:t>
            </a:r>
            <a:r>
              <a:rPr lang="nl-NL" sz="2800" spc="300" dirty="0">
                <a:ea typeface="Calibri" panose="020F0502020204030204" pitchFamily="34" charset="0"/>
                <a:cs typeface="Times New Roman" panose="02020603050405020304" pitchFamily="18" charset="0"/>
              </a:rPr>
              <a:t> rebus </a:t>
            </a:r>
            <a:r>
              <a:rPr lang="nl-NL" sz="2800" spc="300" dirty="0" err="1">
                <a:ea typeface="Calibri" panose="020F0502020204030204" pitchFamily="34" charset="0"/>
                <a:cs typeface="Times New Roman" panose="02020603050405020304" pitchFamily="18" charset="0"/>
              </a:rPr>
              <a:t>inesse</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fides</a:t>
            </a:r>
            <a:r>
              <a:rPr lang="nl-NL" sz="2800" spc="300" dirty="0">
                <a:ea typeface="Calibri" panose="020F0502020204030204" pitchFamily="34" charset="0"/>
                <a:cs typeface="Times New Roman" panose="02020603050405020304" pitchFamily="18" charset="0"/>
              </a:rPr>
              <a:t>.</a:t>
            </a:r>
            <a:endParaRPr lang="nl-NL" sz="2800" spc="300" dirty="0">
              <a:effectLst/>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10 f. Ik kan nauwelijks geloven dat Venus mij de mooiste vindt (p.136)</a:t>
            </a:r>
          </a:p>
        </p:txBody>
      </p:sp>
      <p:sp>
        <p:nvSpPr>
          <p:cNvPr id="8" name="Rechthoek 7"/>
          <p:cNvSpPr/>
          <p:nvPr/>
        </p:nvSpPr>
        <p:spPr>
          <a:xfrm>
            <a:off x="11680321" y="461665"/>
            <a:ext cx="511679" cy="923330"/>
          </a:xfrm>
          <a:prstGeom prst="rect">
            <a:avLst/>
          </a:prstGeom>
          <a:solidFill>
            <a:srgbClr val="00B050"/>
          </a:solidFill>
        </p:spPr>
        <p:txBody>
          <a:bodyPr wrap="none" lIns="91440" tIns="45720" rIns="91440" bIns="45720">
            <a:spAutoFit/>
          </a:bodyPr>
          <a:lstStyle/>
          <a:p>
            <a:pPr algn="ctr"/>
            <a:r>
              <a:rPr lang="nl-NL" sz="5400" b="1" cap="none" spc="0">
                <a:ln w="12700">
                  <a:solidFill>
                    <a:schemeClr val="accent5"/>
                  </a:solidFill>
                  <a:prstDash val="solid"/>
                </a:ln>
                <a:solidFill>
                  <a:srgbClr val="C00000"/>
                </a:solidFill>
                <a:effectLst/>
              </a:rPr>
              <a:t>S</a:t>
            </a:r>
          </a:p>
        </p:txBody>
      </p:sp>
      <p:sp>
        <p:nvSpPr>
          <p:cNvPr id="9" name="Tekstvak 8"/>
          <p:cNvSpPr txBox="1"/>
          <p:nvPr/>
        </p:nvSpPr>
        <p:spPr>
          <a:xfrm>
            <a:off x="3309504" y="66559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0" name="Tekstvak 9"/>
          <p:cNvSpPr txBox="1"/>
          <p:nvPr/>
        </p:nvSpPr>
        <p:spPr>
          <a:xfrm>
            <a:off x="1385382" y="66559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1" name="Tekstvak 10"/>
          <p:cNvSpPr txBox="1"/>
          <p:nvPr/>
        </p:nvSpPr>
        <p:spPr>
          <a:xfrm>
            <a:off x="2390805" y="62440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12" name="Tekstvak 11"/>
          <p:cNvSpPr txBox="1"/>
          <p:nvPr/>
        </p:nvSpPr>
        <p:spPr>
          <a:xfrm>
            <a:off x="8568515" y="66559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3" name="Tekstvak 12"/>
          <p:cNvSpPr txBox="1"/>
          <p:nvPr/>
        </p:nvSpPr>
        <p:spPr>
          <a:xfrm>
            <a:off x="2039265" y="62440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14" name="Tekstvak 13"/>
          <p:cNvSpPr txBox="1"/>
          <p:nvPr/>
        </p:nvSpPr>
        <p:spPr>
          <a:xfrm>
            <a:off x="9025865" y="66559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5" name="Tekstvak 14"/>
          <p:cNvSpPr txBox="1"/>
          <p:nvPr/>
        </p:nvSpPr>
        <p:spPr>
          <a:xfrm>
            <a:off x="2814904" y="66961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6" name="Tekstvak 15"/>
          <p:cNvSpPr txBox="1"/>
          <p:nvPr/>
        </p:nvSpPr>
        <p:spPr>
          <a:xfrm>
            <a:off x="3961070" y="66617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7" name="Tekstvak 16"/>
          <p:cNvSpPr txBox="1"/>
          <p:nvPr/>
        </p:nvSpPr>
        <p:spPr>
          <a:xfrm>
            <a:off x="4879869" y="62498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18" name="Tekstvak 17"/>
          <p:cNvSpPr txBox="1"/>
          <p:nvPr/>
        </p:nvSpPr>
        <p:spPr>
          <a:xfrm>
            <a:off x="4480202" y="62498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19" name="Tekstvak 18"/>
          <p:cNvSpPr txBox="1"/>
          <p:nvPr/>
        </p:nvSpPr>
        <p:spPr>
          <a:xfrm>
            <a:off x="5182379" y="66559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0" name="Tekstvak 19"/>
          <p:cNvSpPr txBox="1"/>
          <p:nvPr/>
        </p:nvSpPr>
        <p:spPr>
          <a:xfrm>
            <a:off x="6572812" y="62440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1" name="Tekstvak 20"/>
          <p:cNvSpPr txBox="1"/>
          <p:nvPr/>
        </p:nvSpPr>
        <p:spPr>
          <a:xfrm>
            <a:off x="5903639" y="62440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2" name="Tekstvak 21"/>
          <p:cNvSpPr txBox="1"/>
          <p:nvPr/>
        </p:nvSpPr>
        <p:spPr>
          <a:xfrm>
            <a:off x="7183454" y="66559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3" name="Tekstvak 22"/>
          <p:cNvSpPr txBox="1"/>
          <p:nvPr/>
        </p:nvSpPr>
        <p:spPr>
          <a:xfrm>
            <a:off x="8034877" y="62440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4" name="Tekstvak 23"/>
          <p:cNvSpPr txBox="1"/>
          <p:nvPr/>
        </p:nvSpPr>
        <p:spPr>
          <a:xfrm>
            <a:off x="7635208" y="62440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5" name="Tekstvak 24"/>
          <p:cNvSpPr txBox="1"/>
          <p:nvPr/>
        </p:nvSpPr>
        <p:spPr>
          <a:xfrm>
            <a:off x="2136161" y="2355314"/>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6" name="Tekstvak 25"/>
          <p:cNvSpPr txBox="1"/>
          <p:nvPr/>
        </p:nvSpPr>
        <p:spPr>
          <a:xfrm>
            <a:off x="1462386" y="2356104"/>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7" name="Tekstvak 26"/>
          <p:cNvSpPr txBox="1"/>
          <p:nvPr/>
        </p:nvSpPr>
        <p:spPr>
          <a:xfrm>
            <a:off x="8260509" y="2356104"/>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8" name="Tekstvak 27"/>
          <p:cNvSpPr txBox="1"/>
          <p:nvPr/>
        </p:nvSpPr>
        <p:spPr>
          <a:xfrm>
            <a:off x="8910361" y="2356104"/>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9" name="Tekstvak 28"/>
          <p:cNvSpPr txBox="1"/>
          <p:nvPr/>
        </p:nvSpPr>
        <p:spPr>
          <a:xfrm>
            <a:off x="2651275" y="236012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2" name="Tekstvak 31"/>
          <p:cNvSpPr txBox="1"/>
          <p:nvPr/>
        </p:nvSpPr>
        <p:spPr>
          <a:xfrm>
            <a:off x="3874442" y="2356684"/>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3" name="Tekstvak 32"/>
          <p:cNvSpPr txBox="1"/>
          <p:nvPr/>
        </p:nvSpPr>
        <p:spPr>
          <a:xfrm>
            <a:off x="4754742" y="2315494"/>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4" name="Tekstvak 33"/>
          <p:cNvSpPr txBox="1"/>
          <p:nvPr/>
        </p:nvSpPr>
        <p:spPr>
          <a:xfrm>
            <a:off x="4306948" y="2315494"/>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5" name="Tekstvak 34"/>
          <p:cNvSpPr txBox="1"/>
          <p:nvPr/>
        </p:nvSpPr>
        <p:spPr>
          <a:xfrm>
            <a:off x="5018750" y="2356104"/>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6" name="Tekstvak 35"/>
          <p:cNvSpPr txBox="1"/>
          <p:nvPr/>
        </p:nvSpPr>
        <p:spPr>
          <a:xfrm>
            <a:off x="6187804" y="2314914"/>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7" name="Tekstvak 36"/>
          <p:cNvSpPr txBox="1"/>
          <p:nvPr/>
        </p:nvSpPr>
        <p:spPr>
          <a:xfrm>
            <a:off x="5855515" y="2314914"/>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8" name="Tekstvak 37"/>
          <p:cNvSpPr txBox="1"/>
          <p:nvPr/>
        </p:nvSpPr>
        <p:spPr>
          <a:xfrm>
            <a:off x="6894699" y="2356104"/>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9" name="Tekstvak 38"/>
          <p:cNvSpPr txBox="1"/>
          <p:nvPr/>
        </p:nvSpPr>
        <p:spPr>
          <a:xfrm>
            <a:off x="7543988" y="2314914"/>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40" name="Tekstvak 39"/>
          <p:cNvSpPr txBox="1"/>
          <p:nvPr/>
        </p:nvSpPr>
        <p:spPr>
          <a:xfrm>
            <a:off x="7221323" y="2314914"/>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41" name="Tekstvak 40"/>
          <p:cNvSpPr txBox="1"/>
          <p:nvPr/>
        </p:nvSpPr>
        <p:spPr>
          <a:xfrm>
            <a:off x="3268343" y="2364127"/>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2" name="Tekstvak 41"/>
          <p:cNvSpPr txBox="1"/>
          <p:nvPr/>
        </p:nvSpPr>
        <p:spPr>
          <a:xfrm>
            <a:off x="4666670" y="1482824"/>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3" name="Tekstvak 42"/>
          <p:cNvSpPr txBox="1"/>
          <p:nvPr/>
        </p:nvSpPr>
        <p:spPr>
          <a:xfrm>
            <a:off x="2039904" y="1482824"/>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4" name="Tekstvak 43"/>
          <p:cNvSpPr txBox="1"/>
          <p:nvPr/>
        </p:nvSpPr>
        <p:spPr>
          <a:xfrm>
            <a:off x="3112702" y="1441634"/>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45" name="Tekstvak 44"/>
          <p:cNvSpPr txBox="1"/>
          <p:nvPr/>
        </p:nvSpPr>
        <p:spPr>
          <a:xfrm>
            <a:off x="9242287" y="1482824"/>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6" name="Tekstvak 45"/>
          <p:cNvSpPr txBox="1"/>
          <p:nvPr/>
        </p:nvSpPr>
        <p:spPr>
          <a:xfrm>
            <a:off x="2895920" y="1441634"/>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47" name="Tekstvak 46"/>
          <p:cNvSpPr txBox="1"/>
          <p:nvPr/>
        </p:nvSpPr>
        <p:spPr>
          <a:xfrm>
            <a:off x="3700429" y="148684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8" name="Tekstvak 47"/>
          <p:cNvSpPr txBox="1"/>
          <p:nvPr/>
        </p:nvSpPr>
        <p:spPr>
          <a:xfrm>
            <a:off x="5058357" y="1483404"/>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9" name="Tekstvak 48"/>
          <p:cNvSpPr txBox="1"/>
          <p:nvPr/>
        </p:nvSpPr>
        <p:spPr>
          <a:xfrm>
            <a:off x="5971651" y="1482824"/>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0" name="Tekstvak 49"/>
          <p:cNvSpPr txBox="1"/>
          <p:nvPr/>
        </p:nvSpPr>
        <p:spPr>
          <a:xfrm>
            <a:off x="7054079" y="1441634"/>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1" name="Tekstvak 50"/>
          <p:cNvSpPr txBox="1"/>
          <p:nvPr/>
        </p:nvSpPr>
        <p:spPr>
          <a:xfrm>
            <a:off x="6654416" y="1441634"/>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2" name="Tekstvak 51"/>
          <p:cNvSpPr txBox="1"/>
          <p:nvPr/>
        </p:nvSpPr>
        <p:spPr>
          <a:xfrm>
            <a:off x="7578094" y="1482824"/>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3" name="Tekstvak 52"/>
          <p:cNvSpPr txBox="1"/>
          <p:nvPr/>
        </p:nvSpPr>
        <p:spPr>
          <a:xfrm>
            <a:off x="8747151" y="1441634"/>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4" name="Tekstvak 53"/>
          <p:cNvSpPr txBox="1"/>
          <p:nvPr/>
        </p:nvSpPr>
        <p:spPr>
          <a:xfrm>
            <a:off x="8058727" y="1441634"/>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5" name="Tekstvak 54"/>
          <p:cNvSpPr txBox="1"/>
          <p:nvPr/>
        </p:nvSpPr>
        <p:spPr>
          <a:xfrm>
            <a:off x="4166155" y="320574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6" name="Tekstvak 55"/>
          <p:cNvSpPr txBox="1"/>
          <p:nvPr/>
        </p:nvSpPr>
        <p:spPr>
          <a:xfrm>
            <a:off x="1924397" y="320574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7" name="Tekstvak 56"/>
          <p:cNvSpPr txBox="1"/>
          <p:nvPr/>
        </p:nvSpPr>
        <p:spPr>
          <a:xfrm>
            <a:off x="2958693" y="3164556"/>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8" name="Tekstvak 57"/>
          <p:cNvSpPr txBox="1"/>
          <p:nvPr/>
        </p:nvSpPr>
        <p:spPr>
          <a:xfrm>
            <a:off x="8087251" y="320574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9" name="Tekstvak 58"/>
          <p:cNvSpPr txBox="1"/>
          <p:nvPr/>
        </p:nvSpPr>
        <p:spPr>
          <a:xfrm>
            <a:off x="2443527" y="3164556"/>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60" name="Tekstvak 59"/>
          <p:cNvSpPr txBox="1"/>
          <p:nvPr/>
        </p:nvSpPr>
        <p:spPr>
          <a:xfrm>
            <a:off x="3382794" y="3209762"/>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1" name="Tekstvak 60"/>
          <p:cNvSpPr txBox="1"/>
          <p:nvPr/>
        </p:nvSpPr>
        <p:spPr>
          <a:xfrm>
            <a:off x="4759967" y="320632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2" name="Tekstvak 61"/>
          <p:cNvSpPr txBox="1"/>
          <p:nvPr/>
        </p:nvSpPr>
        <p:spPr>
          <a:xfrm>
            <a:off x="5374882" y="320574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3" name="Tekstvak 62"/>
          <p:cNvSpPr txBox="1"/>
          <p:nvPr/>
        </p:nvSpPr>
        <p:spPr>
          <a:xfrm>
            <a:off x="6226301" y="3164556"/>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64" name="Tekstvak 63"/>
          <p:cNvSpPr txBox="1"/>
          <p:nvPr/>
        </p:nvSpPr>
        <p:spPr>
          <a:xfrm>
            <a:off x="5768885" y="3164556"/>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65" name="Tekstvak 64"/>
          <p:cNvSpPr txBox="1"/>
          <p:nvPr/>
        </p:nvSpPr>
        <p:spPr>
          <a:xfrm>
            <a:off x="6702192" y="320574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6" name="Tekstvak 65"/>
          <p:cNvSpPr txBox="1"/>
          <p:nvPr/>
        </p:nvSpPr>
        <p:spPr>
          <a:xfrm>
            <a:off x="7620987" y="3164556"/>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67" name="Tekstvak 66"/>
          <p:cNvSpPr txBox="1"/>
          <p:nvPr/>
        </p:nvSpPr>
        <p:spPr>
          <a:xfrm>
            <a:off x="7182820" y="3164556"/>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cxnSp>
        <p:nvCxnSpPr>
          <p:cNvPr id="68" name="Rechte verbindingslijn 67"/>
          <p:cNvCxnSpPr/>
          <p:nvPr/>
        </p:nvCxnSpPr>
        <p:spPr>
          <a:xfrm>
            <a:off x="2756565" y="540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Rechte verbindingslijn 68"/>
          <p:cNvCxnSpPr/>
          <p:nvPr/>
        </p:nvCxnSpPr>
        <p:spPr>
          <a:xfrm>
            <a:off x="3629019" y="540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Rechte verbindingslijn 69"/>
          <p:cNvCxnSpPr/>
          <p:nvPr/>
        </p:nvCxnSpPr>
        <p:spPr>
          <a:xfrm>
            <a:off x="5153504" y="540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Rechte verbindingslijn 70"/>
          <p:cNvCxnSpPr/>
          <p:nvPr/>
        </p:nvCxnSpPr>
        <p:spPr>
          <a:xfrm>
            <a:off x="6944985" y="540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Rechte verbindingslijn 71"/>
          <p:cNvCxnSpPr/>
          <p:nvPr/>
        </p:nvCxnSpPr>
        <p:spPr>
          <a:xfrm>
            <a:off x="8520390" y="540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Rechte verbindingslijn 72"/>
          <p:cNvCxnSpPr/>
          <p:nvPr/>
        </p:nvCxnSpPr>
        <p:spPr>
          <a:xfrm>
            <a:off x="2426801" y="226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Rechte verbindingslijn 73"/>
          <p:cNvCxnSpPr/>
          <p:nvPr/>
        </p:nvCxnSpPr>
        <p:spPr>
          <a:xfrm>
            <a:off x="3681179" y="226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Rechte verbindingslijn 74"/>
          <p:cNvCxnSpPr/>
          <p:nvPr/>
        </p:nvCxnSpPr>
        <p:spPr>
          <a:xfrm>
            <a:off x="4999500" y="226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Rechte verbindingslijn 75"/>
          <p:cNvCxnSpPr/>
          <p:nvPr/>
        </p:nvCxnSpPr>
        <p:spPr>
          <a:xfrm>
            <a:off x="6508853" y="226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Rechte verbindingslijn 76"/>
          <p:cNvCxnSpPr/>
          <p:nvPr/>
        </p:nvCxnSpPr>
        <p:spPr>
          <a:xfrm>
            <a:off x="8058727" y="226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Rechte verbindingslijn 77"/>
          <p:cNvCxnSpPr/>
          <p:nvPr/>
        </p:nvCxnSpPr>
        <p:spPr>
          <a:xfrm>
            <a:off x="3449793" y="136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Rechte verbindingslijn 78"/>
          <p:cNvCxnSpPr/>
          <p:nvPr/>
        </p:nvCxnSpPr>
        <p:spPr>
          <a:xfrm>
            <a:off x="4902317" y="136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Rechte verbindingslijn 79"/>
          <p:cNvCxnSpPr/>
          <p:nvPr/>
        </p:nvCxnSpPr>
        <p:spPr>
          <a:xfrm>
            <a:off x="7495858" y="136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Rechte verbindingslijn 80"/>
          <p:cNvCxnSpPr/>
          <p:nvPr/>
        </p:nvCxnSpPr>
        <p:spPr>
          <a:xfrm>
            <a:off x="9035490" y="136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Rechte verbindingslijn 81"/>
          <p:cNvCxnSpPr/>
          <p:nvPr/>
        </p:nvCxnSpPr>
        <p:spPr>
          <a:xfrm>
            <a:off x="3236219" y="3096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Rechte verbindingslijn 82"/>
          <p:cNvCxnSpPr/>
          <p:nvPr/>
        </p:nvCxnSpPr>
        <p:spPr>
          <a:xfrm>
            <a:off x="4581486" y="3096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Rechte verbindingslijn 83"/>
          <p:cNvCxnSpPr/>
          <p:nvPr/>
        </p:nvCxnSpPr>
        <p:spPr>
          <a:xfrm>
            <a:off x="6659219" y="3096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Rechte verbindingslijn 84"/>
          <p:cNvCxnSpPr/>
          <p:nvPr/>
        </p:nvCxnSpPr>
        <p:spPr>
          <a:xfrm>
            <a:off x="7876276" y="3096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Rechte verbindingslijn 85"/>
          <p:cNvCxnSpPr/>
          <p:nvPr/>
        </p:nvCxnSpPr>
        <p:spPr>
          <a:xfrm>
            <a:off x="5151092" y="3096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Rechte verbindingslijn 86"/>
          <p:cNvCxnSpPr/>
          <p:nvPr/>
        </p:nvCxnSpPr>
        <p:spPr>
          <a:xfrm>
            <a:off x="5178364" y="3096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Rechte verbindingslijn 87"/>
          <p:cNvCxnSpPr/>
          <p:nvPr/>
        </p:nvCxnSpPr>
        <p:spPr>
          <a:xfrm>
            <a:off x="5438253" y="136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Rechte verbindingslijn 88"/>
          <p:cNvCxnSpPr/>
          <p:nvPr/>
        </p:nvCxnSpPr>
        <p:spPr>
          <a:xfrm>
            <a:off x="5465525" y="136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309750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129</a:t>
            </a:fld>
            <a:endParaRPr lang="nl-NL" b="1">
              <a:solidFill>
                <a:srgbClr val="0070C0"/>
              </a:solidFill>
            </a:endParaRPr>
          </a:p>
        </p:txBody>
      </p:sp>
      <p:sp>
        <p:nvSpPr>
          <p:cNvPr id="3" name="Rechthoek 2"/>
          <p:cNvSpPr/>
          <p:nvPr/>
        </p:nvSpPr>
        <p:spPr>
          <a:xfrm>
            <a:off x="180000" y="468000"/>
            <a:ext cx="11520000" cy="3418756"/>
          </a:xfrm>
          <a:prstGeom prst="rect">
            <a:avLst/>
          </a:prstGeom>
        </p:spPr>
        <p:txBody>
          <a:bodyPr wrap="square">
            <a:spAutoFit/>
          </a:bodyPr>
          <a:lstStyle/>
          <a:p>
            <a:pPr>
              <a:lnSpc>
                <a:spcPct val="200000"/>
              </a:lnSpc>
            </a:pPr>
            <a:r>
              <a:rPr lang="nl-NL" sz="2800">
                <a:ea typeface="Calibri" panose="020F0502020204030204" pitchFamily="34" charset="0"/>
                <a:cs typeface="Times New Roman" panose="02020603050405020304" pitchFamily="18" charset="0"/>
              </a:rPr>
              <a:t>	Prima </a:t>
            </a:r>
            <a:r>
              <a:rPr lang="nl-NL" sz="2800" err="1">
                <a:ea typeface="Calibri" panose="020F0502020204030204" pitchFamily="34" charset="0"/>
                <a:cs typeface="Times New Roman" panose="02020603050405020304" pitchFamily="18" charset="0"/>
              </a:rPr>
              <a:t>mea</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est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igitur</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Veneri</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placuisse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voluptas</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proxima</a:t>
            </a:r>
            <a:r>
              <a:rPr lang="nl-NL" sz="2800">
                <a:ea typeface="Calibri" panose="020F0502020204030204" pitchFamily="34" charset="0"/>
                <a:cs typeface="Times New Roman" panose="02020603050405020304" pitchFamily="18" charset="0"/>
              </a:rPr>
              <a:t>, me </a:t>
            </a:r>
            <a:r>
              <a:rPr lang="nl-NL" sz="2800" err="1">
                <a:ea typeface="Calibri" panose="020F0502020204030204" pitchFamily="34" charset="0"/>
                <a:cs typeface="Times New Roman" panose="02020603050405020304" pitchFamily="18" charset="0"/>
              </a:rPr>
              <a:t>visam</a:t>
            </a:r>
            <a:r>
              <a:rPr lang="nl-NL" sz="2800">
                <a:ea typeface="Calibri" panose="020F0502020204030204" pitchFamily="34" charset="0"/>
                <a:cs typeface="Times New Roman" panose="02020603050405020304" pitchFamily="18" charset="0"/>
              </a:rPr>
              <a:t> </a:t>
            </a:r>
            <a:r>
              <a:rPr lang="nl-NL" sz="2800" baseline="30000" err="1">
                <a:ea typeface="Calibri" panose="020F0502020204030204" pitchFamily="34" charset="0"/>
                <a:cs typeface="Times New Roman" panose="02020603050405020304" pitchFamily="18" charset="0"/>
              </a:rPr>
              <a:t>esse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praemia</a:t>
            </a:r>
            <a:r>
              <a:rPr lang="nl-NL" sz="2800">
                <a:ea typeface="Calibri" panose="020F0502020204030204" pitchFamily="34" charset="0"/>
                <a:cs typeface="Times New Roman" panose="02020603050405020304" pitchFamily="18" charset="0"/>
              </a:rPr>
              <a:t> summa </a:t>
            </a:r>
            <a:r>
              <a:rPr lang="nl-NL" sz="2800" err="1">
                <a:ea typeface="Calibri" panose="020F0502020204030204" pitchFamily="34" charset="0"/>
                <a:cs typeface="Times New Roman" panose="02020603050405020304" pitchFamily="18" charset="0"/>
              </a:rPr>
              <a:t>tibi</a:t>
            </a:r>
            <a:r>
              <a:rPr lang="nl-NL" sz="2800">
                <a:ea typeface="Calibri" panose="020F0502020204030204" pitchFamily="34" charset="0"/>
                <a:cs typeface="Times New Roman" panose="02020603050405020304" pitchFamily="18" charset="0"/>
              </a:rPr>
              <a:t>, </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nec</a:t>
            </a:r>
            <a:r>
              <a:rPr lang="nl-NL" sz="2800">
                <a:ea typeface="Calibri" panose="020F0502020204030204" pitchFamily="34" charset="0"/>
                <a:cs typeface="Times New Roman" panose="02020603050405020304" pitchFamily="18" charset="0"/>
              </a:rPr>
              <a:t> te </a:t>
            </a:r>
            <a:r>
              <a:rPr lang="nl-NL" sz="2800" err="1">
                <a:ea typeface="Calibri" panose="020F0502020204030204" pitchFamily="34" charset="0"/>
                <a:cs typeface="Times New Roman" panose="02020603050405020304" pitchFamily="18" charset="0"/>
              </a:rPr>
              <a:t>Palladios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nec</a:t>
            </a:r>
            <a:r>
              <a:rPr lang="nl-NL" sz="2800">
                <a:ea typeface="Calibri" panose="020F0502020204030204" pitchFamily="34" charset="0"/>
                <a:cs typeface="Times New Roman" panose="02020603050405020304" pitchFamily="18" charset="0"/>
              </a:rPr>
              <a:t> te </a:t>
            </a:r>
            <a:r>
              <a:rPr lang="nl-NL" sz="2800" err="1">
                <a:ea typeface="Calibri" panose="020F0502020204030204" pitchFamily="34" charset="0"/>
                <a:cs typeface="Times New Roman" panose="02020603050405020304" pitchFamily="18" charset="0"/>
              </a:rPr>
              <a:t>Iunonis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honores</a:t>
            </a:r>
            <a:r>
              <a:rPr lang="nl-NL" sz="2800">
                <a:ea typeface="Calibri" panose="020F0502020204030204" pitchFamily="34" charset="0"/>
                <a:cs typeface="Times New Roman" panose="02020603050405020304" pitchFamily="18" charset="0"/>
              </a:rPr>
              <a:t> </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auditis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Helenae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praeposuisse</a:t>
            </a:r>
            <a:r>
              <a:rPr lang="nl-NL" sz="2800">
                <a:ea typeface="Calibri" panose="020F0502020204030204" pitchFamily="34" charset="0"/>
                <a:cs typeface="Times New Roman" panose="02020603050405020304" pitchFamily="18" charset="0"/>
              </a:rPr>
              <a:t> bonis. </a:t>
            </a:r>
            <a:endParaRPr lang="nl-NL" sz="2800">
              <a:effectLst/>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10 f. Ik kan nauwelijks geloven dat Venus mij de mooiste vindt (p.136)</a:t>
            </a:r>
          </a:p>
        </p:txBody>
      </p:sp>
      <p:sp>
        <p:nvSpPr>
          <p:cNvPr id="8" name="PIJL-OMLAAG 7">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74594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13</a:t>
            </a:fld>
            <a:endParaRPr lang="nl-NL" b="1">
              <a:solidFill>
                <a:srgbClr val="0070C0"/>
              </a:solidFill>
            </a:endParaRPr>
          </a:p>
        </p:txBody>
      </p:sp>
      <p:sp>
        <p:nvSpPr>
          <p:cNvPr id="4" name="Rechthoek 3"/>
          <p:cNvSpPr/>
          <p:nvPr/>
        </p:nvSpPr>
        <p:spPr>
          <a:xfrm>
            <a:off x="180000" y="468000"/>
            <a:ext cx="11520000" cy="5142305"/>
          </a:xfrm>
          <a:prstGeom prst="rect">
            <a:avLst/>
          </a:prstGeom>
        </p:spPr>
        <p:txBody>
          <a:bodyPr wrap="square">
            <a:spAutoFit/>
          </a:bodyPr>
          <a:lstStyle/>
          <a:p>
            <a:pPr>
              <a:lnSpc>
                <a:spcPct val="200000"/>
              </a:lnSpc>
            </a:pPr>
            <a:r>
              <a:rPr lang="nl-NL" sz="2800">
                <a:ea typeface="Calibri" panose="020F0502020204030204" pitchFamily="34" charset="0"/>
                <a:cs typeface="Times New Roman" panose="02020603050405020304" pitchFamily="18" charset="0"/>
              </a:rPr>
              <a:t>	Primus </a:t>
            </a:r>
            <a:r>
              <a:rPr lang="nl-NL" sz="2800" err="1">
                <a:ea typeface="Calibri" panose="020F0502020204030204" pitchFamily="34" charset="0"/>
                <a:cs typeface="Times New Roman" panose="02020603050405020304" pitchFamily="18" charset="0"/>
              </a:rPr>
              <a:t>amor</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Phoebi</a:t>
            </a:r>
            <a:r>
              <a:rPr lang="nl-NL" sz="2800">
                <a:ea typeface="Calibri" panose="020F0502020204030204" pitchFamily="34" charset="0"/>
                <a:cs typeface="Times New Roman" panose="02020603050405020304" pitchFamily="18" charset="0"/>
              </a:rPr>
              <a:t> </a:t>
            </a:r>
            <a:r>
              <a:rPr lang="nl-NL" sz="2800" u="sng" baseline="30000" err="1">
                <a:uFill>
                  <a:solidFill>
                    <a:srgbClr val="548DD4"/>
                  </a:solidFill>
                </a:uFill>
                <a:ea typeface="Calibri" panose="020F0502020204030204" pitchFamily="34" charset="0"/>
                <a:cs typeface="Times New Roman" panose="02020603050405020304" pitchFamily="18" charset="0"/>
              </a:rPr>
              <a:t>erat</a:t>
            </a:r>
            <a:r>
              <a:rPr lang="nl-NL" sz="2800">
                <a:ea typeface="Calibri" panose="020F0502020204030204" pitchFamily="34" charset="0"/>
                <a:cs typeface="Times New Roman" panose="02020603050405020304" pitchFamily="18" charset="0"/>
              </a:rPr>
              <a:t> Daphne </a:t>
            </a:r>
            <a:r>
              <a:rPr lang="nl-NL" sz="2800" err="1">
                <a:ea typeface="Calibri" panose="020F0502020204030204" pitchFamily="34" charset="0"/>
                <a:cs typeface="Times New Roman" panose="02020603050405020304" pitchFamily="18" charset="0"/>
              </a:rPr>
              <a:t>Peneia</a:t>
            </a:r>
            <a:r>
              <a:rPr lang="nl-NL" sz="2800">
                <a:ea typeface="Calibri" panose="020F0502020204030204" pitchFamily="34" charset="0"/>
                <a:cs typeface="Times New Roman" panose="02020603050405020304" pitchFamily="18" charset="0"/>
              </a:rPr>
              <a:t>, </a:t>
            </a:r>
            <a:r>
              <a:rPr lang="nl-NL" sz="2800" b="1" i="1">
                <a:solidFill>
                  <a:srgbClr val="00B050"/>
                </a:solidFill>
                <a:ea typeface="Calibri" panose="020F0502020204030204" pitchFamily="34" charset="0"/>
                <a:cs typeface="Times New Roman" panose="02020603050405020304" pitchFamily="18" charset="0"/>
              </a:rPr>
              <a:t>quem</a:t>
            </a:r>
            <a:r>
              <a:rPr lang="nl-NL" sz="2800">
                <a:ea typeface="Calibri" panose="020F0502020204030204" pitchFamily="34" charset="0"/>
                <a:cs typeface="Times New Roman" panose="02020603050405020304" pitchFamily="18" charset="0"/>
              </a:rPr>
              <a:t> non</a:t>
            </a:r>
          </a:p>
          <a:p>
            <a:pPr>
              <a:lnSpc>
                <a:spcPct val="200000"/>
              </a:lnSpc>
            </a:pPr>
            <a:r>
              <a:rPr lang="nl-NL" sz="2800">
                <a:ea typeface="Calibri" panose="020F0502020204030204" pitchFamily="34" charset="0"/>
                <a:cs typeface="Times New Roman" panose="02020603050405020304" pitchFamily="18" charset="0"/>
              </a:rPr>
              <a:t>	fors </a:t>
            </a:r>
            <a:r>
              <a:rPr lang="nl-NL" sz="2800" err="1">
                <a:ea typeface="Calibri" panose="020F0502020204030204" pitchFamily="34" charset="0"/>
                <a:cs typeface="Times New Roman" panose="02020603050405020304" pitchFamily="18" charset="0"/>
              </a:rPr>
              <a:t>ignara</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dedit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sed</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saeva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Cupidinis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ira</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Delius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hunc</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nuper</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victo</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serpente</a:t>
            </a:r>
            <a:r>
              <a:rPr lang="nl-NL" sz="2800">
                <a:ea typeface="Calibri" panose="020F0502020204030204" pitchFamily="34" charset="0"/>
                <a:cs typeface="Times New Roman" panose="02020603050405020304" pitchFamily="18" charset="0"/>
              </a:rPr>
              <a:t> superbus,</a:t>
            </a:r>
          </a:p>
          <a:p>
            <a:pPr>
              <a:lnSpc>
                <a:spcPct val="200000"/>
              </a:lnSpc>
            </a:pPr>
            <a:r>
              <a:rPr lang="nl-NL" sz="2800" b="1">
                <a:solidFill>
                  <a:srgbClr val="0070C0"/>
                </a:solidFill>
                <a:ea typeface="Calibri" panose="020F0502020204030204" pitchFamily="34" charset="0"/>
                <a:cs typeface="Times New Roman" panose="02020603050405020304" pitchFamily="18" charset="0"/>
              </a:rPr>
              <a:t>455</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viderat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adducto</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flectentem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cornua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nervo</a:t>
            </a:r>
            <a:endParaRPr lang="nl-NL" sz="2800">
              <a:ea typeface="Calibri" panose="020F0502020204030204" pitchFamily="34" charset="0"/>
              <a:cs typeface="Times New Roman" panose="02020603050405020304" pitchFamily="18" charset="0"/>
            </a:endParaRP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Quid</a:t>
            </a:r>
            <a:r>
              <a:rPr lang="nl-NL" sz="2800">
                <a:ea typeface="Calibri" panose="020F0502020204030204" pitchFamily="34" charset="0"/>
                <a:cs typeface="Times New Roman" panose="02020603050405020304" pitchFamily="18" charset="0"/>
              </a:rPr>
              <a:t>’ que ‘</a:t>
            </a:r>
            <a:r>
              <a:rPr lang="nl-NL" sz="2800" err="1">
                <a:ea typeface="Calibri" panose="020F0502020204030204" pitchFamily="34" charset="0"/>
                <a:cs typeface="Times New Roman" panose="02020603050405020304" pitchFamily="18" charset="0"/>
              </a:rPr>
              <a:t>tibi</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lascive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puer</a:t>
            </a:r>
            <a:r>
              <a:rPr lang="nl-NL" sz="2800">
                <a:ea typeface="Calibri" panose="020F0502020204030204" pitchFamily="34" charset="0"/>
                <a:cs typeface="Times New Roman" panose="02020603050405020304" pitchFamily="18" charset="0"/>
              </a:rPr>
              <a:t>, cum </a:t>
            </a:r>
            <a:r>
              <a:rPr lang="nl-NL" sz="2800" err="1">
                <a:ea typeface="Calibri" panose="020F0502020204030204" pitchFamily="34" charset="0"/>
                <a:cs typeface="Times New Roman" panose="02020603050405020304" pitchFamily="18" charset="0"/>
              </a:rPr>
              <a:t>fortibus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armis</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dixerat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ista</a:t>
            </a:r>
            <a:r>
              <a:rPr lang="nl-NL" sz="2800">
                <a:ea typeface="Calibri" panose="020F0502020204030204" pitchFamily="34" charset="0"/>
                <a:cs typeface="Times New Roman" panose="02020603050405020304" pitchFamily="18" charset="0"/>
              </a:rPr>
              <a:t> </a:t>
            </a:r>
            <a:r>
              <a:rPr lang="nl-NL" sz="2800" u="sng">
                <a:uFill>
                  <a:solidFill>
                    <a:srgbClr val="548DD4"/>
                  </a:solidFill>
                </a:uFill>
                <a:ea typeface="Calibri" panose="020F0502020204030204" pitchFamily="34" charset="0"/>
                <a:cs typeface="Times New Roman" panose="02020603050405020304" pitchFamily="18" charset="0"/>
              </a:rPr>
              <a:t>decent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umeros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gestamina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nostros</a:t>
            </a:r>
            <a:r>
              <a:rPr lang="nl-NL" sz="2800">
                <a:ea typeface="Calibri" panose="020F0502020204030204" pitchFamily="34" charset="0"/>
                <a:cs typeface="Times New Roman" panose="02020603050405020304" pitchFamily="18" charset="0"/>
              </a:rPr>
              <a:t>,</a:t>
            </a:r>
            <a:endParaRPr lang="nl-NL" sz="2800"/>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3 a. Apollo beledigt Cupido (p.26)</a:t>
            </a:r>
          </a:p>
        </p:txBody>
      </p:sp>
      <p:sp>
        <p:nvSpPr>
          <p:cNvPr id="3" name="PIJL-OMLAAG 2">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50818" y="1248455"/>
            <a:ext cx="4314759" cy="3027454"/>
          </a:xfrm>
          <a:prstGeom prst="rect">
            <a:avLst/>
          </a:prstGeom>
        </p:spPr>
      </p:pic>
    </p:spTree>
    <p:extLst>
      <p:ext uri="{BB962C8B-B14F-4D97-AF65-F5344CB8AC3E}">
        <p14:creationId xmlns:p14="http://schemas.microsoft.com/office/powerpoint/2010/main" val="162440757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130</a:t>
            </a:fld>
            <a:endParaRPr lang="nl-NL" b="1">
              <a:solidFill>
                <a:srgbClr val="0070C0"/>
              </a:solidFill>
            </a:endParaRPr>
          </a:p>
        </p:txBody>
      </p:sp>
      <p:sp>
        <p:nvSpPr>
          <p:cNvPr id="3" name="Rechthoek 2"/>
          <p:cNvSpPr/>
          <p:nvPr/>
        </p:nvSpPr>
        <p:spPr>
          <a:xfrm>
            <a:off x="180000" y="468000"/>
            <a:ext cx="11520000" cy="3539430"/>
          </a:xfrm>
          <a:prstGeom prst="rect">
            <a:avLst/>
          </a:prstGeom>
        </p:spPr>
        <p:txBody>
          <a:bodyPr wrap="square">
            <a:spAutoFit/>
          </a:bodyPr>
          <a:lstStyle/>
          <a:p>
            <a:pPr>
              <a:lnSpc>
                <a:spcPct val="200000"/>
              </a:lnSpc>
            </a:pPr>
            <a:r>
              <a:rPr lang="nl-NL" sz="2800" b="1">
                <a:solidFill>
                  <a:srgbClr val="0070C0"/>
                </a:solidFill>
                <a:ea typeface="Calibri" panose="020F0502020204030204" pitchFamily="34" charset="0"/>
                <a:cs typeface="Times New Roman" panose="02020603050405020304" pitchFamily="18" charset="0"/>
              </a:rPr>
              <a:t>135</a:t>
            </a:r>
            <a:r>
              <a:rPr lang="nl-NL" sz="2800">
                <a:ea typeface="Calibri" panose="020F0502020204030204" pitchFamily="34" charset="0"/>
                <a:cs typeface="Times New Roman" panose="02020603050405020304" pitchFamily="18" charset="0"/>
              </a:rPr>
              <a:t>	</a:t>
            </a:r>
            <a:r>
              <a:rPr lang="nl-NL" sz="2800" spc="300">
                <a:ea typeface="Calibri" panose="020F0502020204030204" pitchFamily="34" charset="0"/>
                <a:cs typeface="Times New Roman" panose="02020603050405020304" pitchFamily="18" charset="0"/>
              </a:rPr>
              <a:t>Ergo ego </a:t>
            </a:r>
            <a:r>
              <a:rPr lang="nl-NL" sz="2800" u="sng" spc="300" err="1">
                <a:uFill>
                  <a:solidFill>
                    <a:srgbClr val="548DD4"/>
                  </a:solidFill>
                </a:uFill>
                <a:ea typeface="Calibri" panose="020F0502020204030204" pitchFamily="34" charset="0"/>
                <a:cs typeface="Times New Roman" panose="02020603050405020304" pitchFamily="18" charset="0"/>
              </a:rPr>
              <a:t>sum</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virtus</a:t>
            </a:r>
            <a:r>
              <a:rPr lang="nl-NL" sz="2800" spc="300">
                <a:ea typeface="Calibri" panose="020F0502020204030204" pitchFamily="34" charset="0"/>
                <a:cs typeface="Times New Roman" panose="02020603050405020304" pitchFamily="18" charset="0"/>
              </a:rPr>
              <a:t>, ego </a:t>
            </a:r>
            <a:r>
              <a:rPr lang="nl-NL" sz="2800" u="sng" spc="300" err="1">
                <a:uFill>
                  <a:solidFill>
                    <a:srgbClr val="548DD4"/>
                  </a:solidFill>
                </a:uFill>
                <a:ea typeface="Calibri" panose="020F0502020204030204" pitchFamily="34" charset="0"/>
                <a:cs typeface="Times New Roman" panose="02020603050405020304" pitchFamily="18" charset="0"/>
              </a:rPr>
              <a:t>sum</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tibi</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nobile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regnum</a:t>
            </a:r>
            <a:r>
              <a:rPr lang="nl-NL" sz="2800" spc="300">
                <a:ea typeface="Calibri" panose="020F0502020204030204" pitchFamily="34" charset="0"/>
                <a:cs typeface="Times New Roman" panose="02020603050405020304" pitchFamily="18" charset="0"/>
              </a:rPr>
              <a:t>:</a:t>
            </a:r>
          </a:p>
          <a:p>
            <a:pPr>
              <a:lnSpc>
                <a:spcPct val="200000"/>
              </a:lnSpc>
            </a:pP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ferrea</a:t>
            </a:r>
            <a:r>
              <a:rPr lang="nl-NL" sz="2800" spc="300">
                <a:ea typeface="Calibri" panose="020F0502020204030204" pitchFamily="34" charset="0"/>
                <a:cs typeface="Times New Roman" panose="02020603050405020304" pitchFamily="18" charset="0"/>
              </a:rPr>
              <a:t> </a:t>
            </a:r>
            <a:r>
              <a:rPr lang="nl-NL" sz="2800" b="1" u="sng" spc="300">
                <a:uFill>
                  <a:solidFill>
                    <a:srgbClr val="548DD4"/>
                  </a:solidFill>
                </a:uFill>
                <a:ea typeface="Calibri" panose="020F0502020204030204" pitchFamily="34" charset="0"/>
                <a:cs typeface="Times New Roman" panose="02020603050405020304" pitchFamily="18" charset="0"/>
              </a:rPr>
              <a:t>sim</a:t>
            </a:r>
            <a:r>
              <a:rPr lang="nl-NL" sz="2800" spc="300">
                <a:ea typeface="Calibri" panose="020F0502020204030204" pitchFamily="34" charset="0"/>
                <a:cs typeface="Times New Roman" panose="02020603050405020304" pitchFamily="18" charset="0"/>
              </a:rPr>
              <a:t>, </a:t>
            </a:r>
            <a:r>
              <a:rPr lang="nl-NL" sz="2800" b="1" i="1" spc="300">
                <a:solidFill>
                  <a:srgbClr val="E36C0A"/>
                </a:solidFill>
                <a:ea typeface="Calibri" panose="020F0502020204030204" pitchFamily="34" charset="0"/>
                <a:cs typeface="Times New Roman" panose="02020603050405020304" pitchFamily="18" charset="0"/>
              </a:rPr>
              <a:t>si</a:t>
            </a:r>
            <a:r>
              <a:rPr lang="nl-NL" sz="2800" spc="300">
                <a:ea typeface="Calibri" panose="020F0502020204030204" pitchFamily="34" charset="0"/>
                <a:cs typeface="Times New Roman" panose="02020603050405020304" pitchFamily="18" charset="0"/>
              </a:rPr>
              <a:t> non hoc ego </a:t>
            </a:r>
            <a:r>
              <a:rPr lang="nl-NL" sz="2800" spc="300" err="1">
                <a:ea typeface="Calibri" panose="020F0502020204030204" pitchFamily="34" charset="0"/>
                <a:cs typeface="Times New Roman" panose="02020603050405020304" pitchFamily="18" charset="0"/>
              </a:rPr>
              <a:t>pectus</a:t>
            </a:r>
            <a:r>
              <a:rPr lang="nl-NL" sz="2800" spc="300">
                <a:ea typeface="Calibri" panose="020F0502020204030204" pitchFamily="34" charset="0"/>
                <a:cs typeface="Times New Roman" panose="02020603050405020304" pitchFamily="18" charset="0"/>
              </a:rPr>
              <a:t> </a:t>
            </a:r>
            <a:r>
              <a:rPr lang="nl-NL" sz="2800" b="1" u="sng" spc="300" err="1">
                <a:uFill>
                  <a:solidFill>
                    <a:srgbClr val="548DD4"/>
                  </a:solidFill>
                </a:uFill>
                <a:ea typeface="Calibri" panose="020F0502020204030204" pitchFamily="34" charset="0"/>
                <a:cs typeface="Times New Roman" panose="02020603050405020304" pitchFamily="18" charset="0"/>
              </a:rPr>
              <a:t>amem</a:t>
            </a:r>
            <a:r>
              <a:rPr lang="nl-NL" sz="2800" spc="300">
                <a:ea typeface="Calibri" panose="020F0502020204030204" pitchFamily="34" charset="0"/>
                <a:cs typeface="Times New Roman" panose="02020603050405020304" pitchFamily="18" charset="0"/>
              </a:rPr>
              <a:t>. </a:t>
            </a:r>
          </a:p>
          <a:p>
            <a:pPr>
              <a:lnSpc>
                <a:spcPct val="200000"/>
              </a:lnSpc>
            </a:pP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Ferrea</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crede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mihi</a:t>
            </a:r>
            <a:r>
              <a:rPr lang="nl-NL" sz="2800" spc="300">
                <a:ea typeface="Calibri" panose="020F0502020204030204" pitchFamily="34" charset="0"/>
                <a:cs typeface="Times New Roman" panose="02020603050405020304" pitchFamily="18" charset="0"/>
              </a:rPr>
              <a:t>, non </a:t>
            </a:r>
            <a:r>
              <a:rPr lang="nl-NL" sz="2800" u="sng" spc="300" err="1">
                <a:uFill>
                  <a:solidFill>
                    <a:srgbClr val="548DD4"/>
                  </a:solidFill>
                </a:uFill>
                <a:ea typeface="Calibri" panose="020F0502020204030204" pitchFamily="34" charset="0"/>
                <a:cs typeface="Times New Roman" panose="02020603050405020304" pitchFamily="18" charset="0"/>
              </a:rPr>
              <a:t>sum</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sed</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amare</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repugno</a:t>
            </a:r>
            <a:r>
              <a:rPr lang="nl-NL" sz="2800" spc="300">
                <a:ea typeface="Calibri" panose="020F0502020204030204" pitchFamily="34" charset="0"/>
                <a:cs typeface="Times New Roman" panose="02020603050405020304" pitchFamily="18" charset="0"/>
              </a:rPr>
              <a:t> </a:t>
            </a:r>
          </a:p>
          <a:p>
            <a:pPr>
              <a:lnSpc>
                <a:spcPct val="200000"/>
              </a:lnSpc>
            </a:pP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illum</a:t>
            </a:r>
            <a:r>
              <a:rPr lang="nl-NL" sz="2800" spc="300">
                <a:ea typeface="Calibri" panose="020F0502020204030204" pitchFamily="34" charset="0"/>
                <a:cs typeface="Times New Roman" panose="02020603050405020304" pitchFamily="18" charset="0"/>
              </a:rPr>
              <a:t>, </a:t>
            </a:r>
            <a:r>
              <a:rPr lang="nl-NL" sz="2800" b="1" i="1" spc="300">
                <a:solidFill>
                  <a:srgbClr val="00B050"/>
                </a:solidFill>
                <a:ea typeface="Calibri" panose="020F0502020204030204" pitchFamily="34" charset="0"/>
                <a:cs typeface="Times New Roman" panose="02020603050405020304" pitchFamily="18" charset="0"/>
              </a:rPr>
              <a:t>quem</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fieri</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vix</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puto</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posse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meum</a:t>
            </a:r>
            <a:r>
              <a:rPr lang="nl-NL" sz="2800" spc="300">
                <a:ea typeface="Calibri" panose="020F0502020204030204" pitchFamily="34" charset="0"/>
                <a:cs typeface="Times New Roman" panose="02020603050405020304" pitchFamily="18" charset="0"/>
              </a:rPr>
              <a:t>.</a:t>
            </a:r>
            <a:endParaRPr lang="nl-NL" sz="2800" spc="300">
              <a:effectLst/>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10 f. Ik kan nauwelijks geloven dat Venus mij de mooiste vindt (p.136)</a:t>
            </a:r>
          </a:p>
        </p:txBody>
      </p:sp>
      <p:sp>
        <p:nvSpPr>
          <p:cNvPr id="8" name="Rechthoek 7"/>
          <p:cNvSpPr/>
          <p:nvPr/>
        </p:nvSpPr>
        <p:spPr>
          <a:xfrm>
            <a:off x="11680321" y="461665"/>
            <a:ext cx="511679" cy="923330"/>
          </a:xfrm>
          <a:prstGeom prst="rect">
            <a:avLst/>
          </a:prstGeom>
          <a:solidFill>
            <a:srgbClr val="0070C0"/>
          </a:solidFill>
        </p:spPr>
        <p:txBody>
          <a:bodyPr wrap="none" lIns="91440" tIns="45720" rIns="91440" bIns="45720">
            <a:spAutoFit/>
          </a:bodyPr>
          <a:lstStyle/>
          <a:p>
            <a:pPr algn="ctr"/>
            <a:r>
              <a:rPr lang="nl-NL" sz="5400" b="1" cap="none" spc="0">
                <a:ln w="12700">
                  <a:solidFill>
                    <a:schemeClr val="accent5"/>
                  </a:solidFill>
                  <a:prstDash val="solid"/>
                </a:ln>
                <a:solidFill>
                  <a:srgbClr val="C00000"/>
                </a:solidFill>
                <a:effectLst/>
              </a:rPr>
              <a:t>S</a:t>
            </a:r>
          </a:p>
        </p:txBody>
      </p:sp>
      <p:sp>
        <p:nvSpPr>
          <p:cNvPr id="9" name="PIJL-OMLAAG 8">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15550279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131</a:t>
            </a:fld>
            <a:endParaRPr lang="nl-NL" b="1">
              <a:solidFill>
                <a:srgbClr val="0070C0"/>
              </a:solidFill>
            </a:endParaRPr>
          </a:p>
        </p:txBody>
      </p:sp>
      <p:sp>
        <p:nvSpPr>
          <p:cNvPr id="3" name="Rechthoek 2"/>
          <p:cNvSpPr/>
          <p:nvPr/>
        </p:nvSpPr>
        <p:spPr>
          <a:xfrm>
            <a:off x="180000" y="468000"/>
            <a:ext cx="11520000" cy="3539430"/>
          </a:xfrm>
          <a:prstGeom prst="rect">
            <a:avLst/>
          </a:prstGeom>
        </p:spPr>
        <p:txBody>
          <a:bodyPr wrap="square">
            <a:spAutoFit/>
          </a:bodyPr>
          <a:lstStyle/>
          <a:p>
            <a:pPr>
              <a:lnSpc>
                <a:spcPct val="200000"/>
              </a:lnSpc>
            </a:pPr>
            <a:r>
              <a:rPr lang="nl-NL" sz="2800" b="1">
                <a:solidFill>
                  <a:srgbClr val="0070C0"/>
                </a:solidFill>
                <a:ea typeface="Calibri" panose="020F0502020204030204" pitchFamily="34" charset="0"/>
                <a:cs typeface="Times New Roman" panose="02020603050405020304" pitchFamily="18" charset="0"/>
              </a:rPr>
              <a:t>135</a:t>
            </a:r>
            <a:r>
              <a:rPr lang="nl-NL" sz="2800">
                <a:ea typeface="Calibri" panose="020F0502020204030204" pitchFamily="34" charset="0"/>
                <a:cs typeface="Times New Roman" panose="02020603050405020304" pitchFamily="18" charset="0"/>
              </a:rPr>
              <a:t>	</a:t>
            </a:r>
            <a:r>
              <a:rPr lang="nl-NL" sz="2800" spc="300">
                <a:ea typeface="Calibri" panose="020F0502020204030204" pitchFamily="34" charset="0"/>
                <a:cs typeface="Times New Roman" panose="02020603050405020304" pitchFamily="18" charset="0"/>
              </a:rPr>
              <a:t>Ergo ego </a:t>
            </a:r>
            <a:r>
              <a:rPr lang="nl-NL" sz="2800" u="sng" spc="300" err="1">
                <a:uFill>
                  <a:solidFill>
                    <a:srgbClr val="548DD4"/>
                  </a:solidFill>
                </a:uFill>
                <a:ea typeface="Calibri" panose="020F0502020204030204" pitchFamily="34" charset="0"/>
                <a:cs typeface="Times New Roman" panose="02020603050405020304" pitchFamily="18" charset="0"/>
              </a:rPr>
              <a:t>sum</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virtus</a:t>
            </a:r>
            <a:r>
              <a:rPr lang="nl-NL" sz="2800" spc="300">
                <a:ea typeface="Calibri" panose="020F0502020204030204" pitchFamily="34" charset="0"/>
                <a:cs typeface="Times New Roman" panose="02020603050405020304" pitchFamily="18" charset="0"/>
              </a:rPr>
              <a:t>, ego </a:t>
            </a:r>
            <a:r>
              <a:rPr lang="nl-NL" sz="2800" u="sng" spc="300" err="1">
                <a:uFill>
                  <a:solidFill>
                    <a:srgbClr val="548DD4"/>
                  </a:solidFill>
                </a:uFill>
                <a:ea typeface="Calibri" panose="020F0502020204030204" pitchFamily="34" charset="0"/>
                <a:cs typeface="Times New Roman" panose="02020603050405020304" pitchFamily="18" charset="0"/>
              </a:rPr>
              <a:t>sum</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tibi</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nobile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regnum</a:t>
            </a:r>
            <a:r>
              <a:rPr lang="nl-NL" sz="2800" spc="300">
                <a:ea typeface="Calibri" panose="020F0502020204030204" pitchFamily="34" charset="0"/>
                <a:cs typeface="Times New Roman" panose="02020603050405020304" pitchFamily="18" charset="0"/>
              </a:rPr>
              <a:t>:</a:t>
            </a:r>
          </a:p>
          <a:p>
            <a:pPr>
              <a:lnSpc>
                <a:spcPct val="200000"/>
              </a:lnSpc>
            </a:pP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ferrea</a:t>
            </a:r>
            <a:r>
              <a:rPr lang="nl-NL" sz="2800" spc="300">
                <a:ea typeface="Calibri" panose="020F0502020204030204" pitchFamily="34" charset="0"/>
                <a:cs typeface="Times New Roman" panose="02020603050405020304" pitchFamily="18" charset="0"/>
              </a:rPr>
              <a:t> </a:t>
            </a:r>
            <a:r>
              <a:rPr lang="nl-NL" sz="2800" b="1" u="sng" spc="300">
                <a:uFill>
                  <a:solidFill>
                    <a:srgbClr val="548DD4"/>
                  </a:solidFill>
                </a:uFill>
                <a:ea typeface="Calibri" panose="020F0502020204030204" pitchFamily="34" charset="0"/>
                <a:cs typeface="Times New Roman" panose="02020603050405020304" pitchFamily="18" charset="0"/>
              </a:rPr>
              <a:t>sim</a:t>
            </a:r>
            <a:r>
              <a:rPr lang="nl-NL" sz="2800" spc="300">
                <a:ea typeface="Calibri" panose="020F0502020204030204" pitchFamily="34" charset="0"/>
                <a:cs typeface="Times New Roman" panose="02020603050405020304" pitchFamily="18" charset="0"/>
              </a:rPr>
              <a:t>, </a:t>
            </a:r>
            <a:r>
              <a:rPr lang="nl-NL" sz="2800" b="1" i="1" spc="300">
                <a:solidFill>
                  <a:srgbClr val="E36C0A"/>
                </a:solidFill>
                <a:ea typeface="Calibri" panose="020F0502020204030204" pitchFamily="34" charset="0"/>
                <a:cs typeface="Times New Roman" panose="02020603050405020304" pitchFamily="18" charset="0"/>
              </a:rPr>
              <a:t>si</a:t>
            </a:r>
            <a:r>
              <a:rPr lang="nl-NL" sz="2800" spc="300">
                <a:ea typeface="Calibri" panose="020F0502020204030204" pitchFamily="34" charset="0"/>
                <a:cs typeface="Times New Roman" panose="02020603050405020304" pitchFamily="18" charset="0"/>
              </a:rPr>
              <a:t> non hoc ego </a:t>
            </a:r>
            <a:r>
              <a:rPr lang="nl-NL" sz="2800" spc="300" err="1">
                <a:ea typeface="Calibri" panose="020F0502020204030204" pitchFamily="34" charset="0"/>
                <a:cs typeface="Times New Roman" panose="02020603050405020304" pitchFamily="18" charset="0"/>
              </a:rPr>
              <a:t>pectus</a:t>
            </a:r>
            <a:r>
              <a:rPr lang="nl-NL" sz="2800" spc="300">
                <a:ea typeface="Calibri" panose="020F0502020204030204" pitchFamily="34" charset="0"/>
                <a:cs typeface="Times New Roman" panose="02020603050405020304" pitchFamily="18" charset="0"/>
              </a:rPr>
              <a:t> </a:t>
            </a:r>
            <a:r>
              <a:rPr lang="nl-NL" sz="2800" b="1" u="sng" spc="300" err="1">
                <a:uFill>
                  <a:solidFill>
                    <a:srgbClr val="548DD4"/>
                  </a:solidFill>
                </a:uFill>
                <a:ea typeface="Calibri" panose="020F0502020204030204" pitchFamily="34" charset="0"/>
                <a:cs typeface="Times New Roman" panose="02020603050405020304" pitchFamily="18" charset="0"/>
              </a:rPr>
              <a:t>amem</a:t>
            </a:r>
            <a:r>
              <a:rPr lang="nl-NL" sz="2800" spc="300">
                <a:ea typeface="Calibri" panose="020F0502020204030204" pitchFamily="34" charset="0"/>
                <a:cs typeface="Times New Roman" panose="02020603050405020304" pitchFamily="18" charset="0"/>
              </a:rPr>
              <a:t>. </a:t>
            </a:r>
          </a:p>
          <a:p>
            <a:pPr>
              <a:lnSpc>
                <a:spcPct val="200000"/>
              </a:lnSpc>
            </a:pP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Ferrea</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crede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mihi</a:t>
            </a:r>
            <a:r>
              <a:rPr lang="nl-NL" sz="2800" spc="300">
                <a:ea typeface="Calibri" panose="020F0502020204030204" pitchFamily="34" charset="0"/>
                <a:cs typeface="Times New Roman" panose="02020603050405020304" pitchFamily="18" charset="0"/>
              </a:rPr>
              <a:t>, non </a:t>
            </a:r>
            <a:r>
              <a:rPr lang="nl-NL" sz="2800" u="sng" spc="300" err="1">
                <a:uFill>
                  <a:solidFill>
                    <a:srgbClr val="548DD4"/>
                  </a:solidFill>
                </a:uFill>
                <a:ea typeface="Calibri" panose="020F0502020204030204" pitchFamily="34" charset="0"/>
                <a:cs typeface="Times New Roman" panose="02020603050405020304" pitchFamily="18" charset="0"/>
              </a:rPr>
              <a:t>sum</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sed</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amare</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repugno</a:t>
            </a:r>
            <a:r>
              <a:rPr lang="nl-NL" sz="2800" spc="300">
                <a:ea typeface="Calibri" panose="020F0502020204030204" pitchFamily="34" charset="0"/>
                <a:cs typeface="Times New Roman" panose="02020603050405020304" pitchFamily="18" charset="0"/>
              </a:rPr>
              <a:t> </a:t>
            </a:r>
          </a:p>
          <a:p>
            <a:pPr>
              <a:lnSpc>
                <a:spcPct val="200000"/>
              </a:lnSpc>
            </a:pP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illum</a:t>
            </a:r>
            <a:r>
              <a:rPr lang="nl-NL" sz="2800" spc="300">
                <a:ea typeface="Calibri" panose="020F0502020204030204" pitchFamily="34" charset="0"/>
                <a:cs typeface="Times New Roman" panose="02020603050405020304" pitchFamily="18" charset="0"/>
              </a:rPr>
              <a:t>, </a:t>
            </a:r>
            <a:r>
              <a:rPr lang="nl-NL" sz="2800" b="1" i="1" spc="300">
                <a:solidFill>
                  <a:srgbClr val="00B050"/>
                </a:solidFill>
                <a:ea typeface="Calibri" panose="020F0502020204030204" pitchFamily="34" charset="0"/>
                <a:cs typeface="Times New Roman" panose="02020603050405020304" pitchFamily="18" charset="0"/>
              </a:rPr>
              <a:t>quem</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fieri</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vix</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puto</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posse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meum</a:t>
            </a:r>
            <a:r>
              <a:rPr lang="nl-NL" sz="2800" spc="300">
                <a:ea typeface="Calibri" panose="020F0502020204030204" pitchFamily="34" charset="0"/>
                <a:cs typeface="Times New Roman" panose="02020603050405020304" pitchFamily="18" charset="0"/>
              </a:rPr>
              <a:t>.</a:t>
            </a:r>
            <a:endParaRPr lang="nl-NL" sz="2800" spc="300">
              <a:effectLst/>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10 f. Ik kan nauwelijks geloven dat Venus mij de mooiste vindt (p.136)</a:t>
            </a:r>
          </a:p>
        </p:txBody>
      </p:sp>
      <p:sp>
        <p:nvSpPr>
          <p:cNvPr id="8" name="Rechthoek 7"/>
          <p:cNvSpPr/>
          <p:nvPr/>
        </p:nvSpPr>
        <p:spPr>
          <a:xfrm>
            <a:off x="11680321" y="461665"/>
            <a:ext cx="511679" cy="923330"/>
          </a:xfrm>
          <a:prstGeom prst="rect">
            <a:avLst/>
          </a:prstGeom>
          <a:solidFill>
            <a:srgbClr val="00B050"/>
          </a:solidFill>
        </p:spPr>
        <p:txBody>
          <a:bodyPr wrap="none" lIns="91440" tIns="45720" rIns="91440" bIns="45720">
            <a:spAutoFit/>
          </a:bodyPr>
          <a:lstStyle/>
          <a:p>
            <a:pPr algn="ctr"/>
            <a:r>
              <a:rPr lang="nl-NL" sz="5400" b="1" cap="none" spc="0">
                <a:ln w="12700">
                  <a:solidFill>
                    <a:schemeClr val="accent5"/>
                  </a:solidFill>
                  <a:prstDash val="solid"/>
                </a:ln>
                <a:solidFill>
                  <a:srgbClr val="C00000"/>
                </a:solidFill>
                <a:effectLst/>
              </a:rPr>
              <a:t>S</a:t>
            </a:r>
          </a:p>
        </p:txBody>
      </p:sp>
      <p:sp>
        <p:nvSpPr>
          <p:cNvPr id="9" name="Boog 8"/>
          <p:cNvSpPr/>
          <p:nvPr/>
        </p:nvSpPr>
        <p:spPr>
          <a:xfrm rot="5400000">
            <a:off x="1904149" y="947418"/>
            <a:ext cx="236656" cy="526299"/>
          </a:xfrm>
          <a:prstGeom prst="arc">
            <a:avLst>
              <a:gd name="adj1" fmla="val 16200000"/>
              <a:gd name="adj2" fmla="val 5353609"/>
            </a:avLst>
          </a:prstGeom>
          <a:ln w="317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0" name="Tekstvak 9"/>
          <p:cNvSpPr txBox="1"/>
          <p:nvPr/>
        </p:nvSpPr>
        <p:spPr>
          <a:xfrm>
            <a:off x="3854479" y="671547"/>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1" name="Tekstvak 10"/>
          <p:cNvSpPr txBox="1"/>
          <p:nvPr/>
        </p:nvSpPr>
        <p:spPr>
          <a:xfrm>
            <a:off x="1213499" y="671547"/>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2" name="Tekstvak 11"/>
          <p:cNvSpPr txBox="1"/>
          <p:nvPr/>
        </p:nvSpPr>
        <p:spPr>
          <a:xfrm>
            <a:off x="2455895" y="630357"/>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13" name="Tekstvak 12"/>
          <p:cNvSpPr txBox="1"/>
          <p:nvPr/>
        </p:nvSpPr>
        <p:spPr>
          <a:xfrm>
            <a:off x="8730780" y="671547"/>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4" name="Tekstvak 13"/>
          <p:cNvSpPr txBox="1"/>
          <p:nvPr/>
        </p:nvSpPr>
        <p:spPr>
          <a:xfrm>
            <a:off x="1864181" y="630357"/>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15" name="Tekstvak 14"/>
          <p:cNvSpPr txBox="1"/>
          <p:nvPr/>
        </p:nvSpPr>
        <p:spPr>
          <a:xfrm>
            <a:off x="9377877" y="671547"/>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6" name="Tekstvak 15"/>
          <p:cNvSpPr txBox="1"/>
          <p:nvPr/>
        </p:nvSpPr>
        <p:spPr>
          <a:xfrm>
            <a:off x="3038124" y="675563"/>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7" name="Tekstvak 16"/>
          <p:cNvSpPr txBox="1"/>
          <p:nvPr/>
        </p:nvSpPr>
        <p:spPr>
          <a:xfrm>
            <a:off x="4345170" y="672127"/>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8" name="Tekstvak 17"/>
          <p:cNvSpPr txBox="1"/>
          <p:nvPr/>
        </p:nvSpPr>
        <p:spPr>
          <a:xfrm>
            <a:off x="5343721" y="630937"/>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19" name="Tekstvak 18"/>
          <p:cNvSpPr txBox="1"/>
          <p:nvPr/>
        </p:nvSpPr>
        <p:spPr>
          <a:xfrm>
            <a:off x="4926180" y="630937"/>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0" name="Tekstvak 19"/>
          <p:cNvSpPr txBox="1"/>
          <p:nvPr/>
        </p:nvSpPr>
        <p:spPr>
          <a:xfrm>
            <a:off x="5931781" y="671547"/>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1" name="Tekstvak 20"/>
          <p:cNvSpPr txBox="1"/>
          <p:nvPr/>
        </p:nvSpPr>
        <p:spPr>
          <a:xfrm>
            <a:off x="6973868" y="630357"/>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2" name="Tekstvak 21"/>
          <p:cNvSpPr txBox="1"/>
          <p:nvPr/>
        </p:nvSpPr>
        <p:spPr>
          <a:xfrm>
            <a:off x="6634703" y="630357"/>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3" name="Tekstvak 22"/>
          <p:cNvSpPr txBox="1"/>
          <p:nvPr/>
        </p:nvSpPr>
        <p:spPr>
          <a:xfrm>
            <a:off x="7553348" y="671547"/>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4" name="Tekstvak 23"/>
          <p:cNvSpPr txBox="1"/>
          <p:nvPr/>
        </p:nvSpPr>
        <p:spPr>
          <a:xfrm>
            <a:off x="8168718" y="630357"/>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5" name="Tekstvak 24"/>
          <p:cNvSpPr txBox="1"/>
          <p:nvPr/>
        </p:nvSpPr>
        <p:spPr>
          <a:xfrm>
            <a:off x="7881803" y="630357"/>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6" name="Tekstvak 25"/>
          <p:cNvSpPr txBox="1"/>
          <p:nvPr/>
        </p:nvSpPr>
        <p:spPr>
          <a:xfrm>
            <a:off x="1397842" y="2365943"/>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7" name="Tekstvak 26"/>
          <p:cNvSpPr txBox="1"/>
          <p:nvPr/>
        </p:nvSpPr>
        <p:spPr>
          <a:xfrm>
            <a:off x="2048051" y="2324753"/>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8" name="Tekstvak 27"/>
          <p:cNvSpPr txBox="1"/>
          <p:nvPr/>
        </p:nvSpPr>
        <p:spPr>
          <a:xfrm>
            <a:off x="9063160" y="2365943"/>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9" name="Tekstvak 28"/>
          <p:cNvSpPr txBox="1"/>
          <p:nvPr/>
        </p:nvSpPr>
        <p:spPr>
          <a:xfrm>
            <a:off x="1848225" y="2324753"/>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0" name="Tekstvak 29"/>
          <p:cNvSpPr txBox="1"/>
          <p:nvPr/>
        </p:nvSpPr>
        <p:spPr>
          <a:xfrm>
            <a:off x="9701561" y="2365943"/>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1" name="Tekstvak 30"/>
          <p:cNvSpPr txBox="1"/>
          <p:nvPr/>
        </p:nvSpPr>
        <p:spPr>
          <a:xfrm>
            <a:off x="2935079" y="2369959"/>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2" name="Tekstvak 31"/>
          <p:cNvSpPr txBox="1"/>
          <p:nvPr/>
        </p:nvSpPr>
        <p:spPr>
          <a:xfrm>
            <a:off x="3898790" y="2328769"/>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3" name="Tekstvak 32"/>
          <p:cNvSpPr txBox="1"/>
          <p:nvPr/>
        </p:nvSpPr>
        <p:spPr>
          <a:xfrm>
            <a:off x="3298370" y="2328769"/>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4" name="Tekstvak 33"/>
          <p:cNvSpPr txBox="1"/>
          <p:nvPr/>
        </p:nvSpPr>
        <p:spPr>
          <a:xfrm>
            <a:off x="4311798" y="2366523"/>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5" name="Tekstvak 34"/>
          <p:cNvSpPr txBox="1"/>
          <p:nvPr/>
        </p:nvSpPr>
        <p:spPr>
          <a:xfrm>
            <a:off x="5715514" y="2365943"/>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6" name="Tekstvak 35"/>
          <p:cNvSpPr txBox="1"/>
          <p:nvPr/>
        </p:nvSpPr>
        <p:spPr>
          <a:xfrm>
            <a:off x="7158210" y="2324753"/>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7" name="Tekstvak 36"/>
          <p:cNvSpPr txBox="1"/>
          <p:nvPr/>
        </p:nvSpPr>
        <p:spPr>
          <a:xfrm>
            <a:off x="6601325" y="2324753"/>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8" name="Tekstvak 37"/>
          <p:cNvSpPr txBox="1"/>
          <p:nvPr/>
        </p:nvSpPr>
        <p:spPr>
          <a:xfrm>
            <a:off x="7755099" y="2365943"/>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9" name="Tekstvak 38"/>
          <p:cNvSpPr txBox="1"/>
          <p:nvPr/>
        </p:nvSpPr>
        <p:spPr>
          <a:xfrm>
            <a:off x="8544643" y="2324753"/>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40" name="Tekstvak 39"/>
          <p:cNvSpPr txBox="1"/>
          <p:nvPr/>
        </p:nvSpPr>
        <p:spPr>
          <a:xfrm>
            <a:off x="8057438" y="2324753"/>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41" name="Tekstvak 40"/>
          <p:cNvSpPr txBox="1"/>
          <p:nvPr/>
        </p:nvSpPr>
        <p:spPr>
          <a:xfrm>
            <a:off x="4957876" y="2365943"/>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2" name="Tekstvak 41"/>
          <p:cNvSpPr txBox="1"/>
          <p:nvPr/>
        </p:nvSpPr>
        <p:spPr>
          <a:xfrm>
            <a:off x="3993832" y="149887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3" name="Tekstvak 42"/>
          <p:cNvSpPr txBox="1"/>
          <p:nvPr/>
        </p:nvSpPr>
        <p:spPr>
          <a:xfrm>
            <a:off x="1945035" y="149887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4" name="Tekstvak 43"/>
          <p:cNvSpPr txBox="1"/>
          <p:nvPr/>
        </p:nvSpPr>
        <p:spPr>
          <a:xfrm>
            <a:off x="2577827" y="1457681"/>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45" name="Tekstvak 44"/>
          <p:cNvSpPr txBox="1"/>
          <p:nvPr/>
        </p:nvSpPr>
        <p:spPr>
          <a:xfrm>
            <a:off x="8443404" y="149887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6" name="Tekstvak 45"/>
          <p:cNvSpPr txBox="1"/>
          <p:nvPr/>
        </p:nvSpPr>
        <p:spPr>
          <a:xfrm>
            <a:off x="2369291" y="1457681"/>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47" name="Tekstvak 46"/>
          <p:cNvSpPr txBox="1"/>
          <p:nvPr/>
        </p:nvSpPr>
        <p:spPr>
          <a:xfrm>
            <a:off x="3133924" y="1502887"/>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8" name="Tekstvak 47"/>
          <p:cNvSpPr txBox="1"/>
          <p:nvPr/>
        </p:nvSpPr>
        <p:spPr>
          <a:xfrm>
            <a:off x="4519351" y="149945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9" name="Tekstvak 48"/>
          <p:cNvSpPr txBox="1"/>
          <p:nvPr/>
        </p:nvSpPr>
        <p:spPr>
          <a:xfrm>
            <a:off x="5322184" y="149887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0" name="Tekstvak 49"/>
          <p:cNvSpPr txBox="1"/>
          <p:nvPr/>
        </p:nvSpPr>
        <p:spPr>
          <a:xfrm>
            <a:off x="6190111" y="1457681"/>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1" name="Tekstvak 50"/>
          <p:cNvSpPr txBox="1"/>
          <p:nvPr/>
        </p:nvSpPr>
        <p:spPr>
          <a:xfrm>
            <a:off x="5781278" y="1457681"/>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2" name="Tekstvak 51"/>
          <p:cNvSpPr txBox="1"/>
          <p:nvPr/>
        </p:nvSpPr>
        <p:spPr>
          <a:xfrm>
            <a:off x="6821837" y="149887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3" name="Tekstvak 52"/>
          <p:cNvSpPr txBox="1"/>
          <p:nvPr/>
        </p:nvSpPr>
        <p:spPr>
          <a:xfrm>
            <a:off x="7820386" y="1457681"/>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4" name="Tekstvak 53"/>
          <p:cNvSpPr txBox="1"/>
          <p:nvPr/>
        </p:nvSpPr>
        <p:spPr>
          <a:xfrm>
            <a:off x="7315757" y="1457681"/>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5" name="Tekstvak 54"/>
          <p:cNvSpPr txBox="1"/>
          <p:nvPr/>
        </p:nvSpPr>
        <p:spPr>
          <a:xfrm>
            <a:off x="3377759" y="3210858"/>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6" name="Tekstvak 55"/>
          <p:cNvSpPr txBox="1"/>
          <p:nvPr/>
        </p:nvSpPr>
        <p:spPr>
          <a:xfrm>
            <a:off x="4236971" y="3167658"/>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7" name="Tekstvak 56"/>
          <p:cNvSpPr txBox="1"/>
          <p:nvPr/>
        </p:nvSpPr>
        <p:spPr>
          <a:xfrm>
            <a:off x="4071976" y="3167658"/>
            <a:ext cx="313038" cy="369332"/>
          </a:xfrm>
          <a:prstGeom prst="rect">
            <a:avLst/>
          </a:prstGeom>
          <a:noFill/>
        </p:spPr>
        <p:txBody>
          <a:bodyPr wrap="square" rtlCol="0">
            <a:spAutoFit/>
          </a:bodyPr>
          <a:lstStyle/>
          <a:p>
            <a:r>
              <a:rPr lang="nl-NL" dirty="0">
                <a:latin typeface="Calibri" panose="020F0502020204030204" pitchFamily="34" charset="0"/>
              </a:rPr>
              <a:t>U</a:t>
            </a:r>
            <a:endParaRPr lang="nl-NL" dirty="0"/>
          </a:p>
        </p:txBody>
      </p:sp>
      <p:sp>
        <p:nvSpPr>
          <p:cNvPr id="58" name="Tekstvak 57"/>
          <p:cNvSpPr txBox="1"/>
          <p:nvPr/>
        </p:nvSpPr>
        <p:spPr>
          <a:xfrm>
            <a:off x="1740374" y="3210102"/>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0" name="Tekstvak 59"/>
          <p:cNvSpPr txBox="1"/>
          <p:nvPr/>
        </p:nvSpPr>
        <p:spPr>
          <a:xfrm>
            <a:off x="8169074" y="3210102"/>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2" name="Tekstvak 61"/>
          <p:cNvSpPr txBox="1"/>
          <p:nvPr/>
        </p:nvSpPr>
        <p:spPr>
          <a:xfrm>
            <a:off x="4619490" y="3210682"/>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3" name="Tekstvak 62"/>
          <p:cNvSpPr txBox="1"/>
          <p:nvPr/>
        </p:nvSpPr>
        <p:spPr>
          <a:xfrm>
            <a:off x="5047855" y="3210102"/>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4" name="Tekstvak 63"/>
          <p:cNvSpPr txBox="1"/>
          <p:nvPr/>
        </p:nvSpPr>
        <p:spPr>
          <a:xfrm>
            <a:off x="6072531" y="3168912"/>
            <a:ext cx="313038" cy="369332"/>
          </a:xfrm>
          <a:prstGeom prst="rect">
            <a:avLst/>
          </a:prstGeom>
          <a:noFill/>
        </p:spPr>
        <p:txBody>
          <a:bodyPr wrap="square" rtlCol="0">
            <a:spAutoFit/>
          </a:bodyPr>
          <a:lstStyle/>
          <a:p>
            <a:r>
              <a:rPr lang="nl-NL" dirty="0">
                <a:latin typeface="Calibri" panose="020F0502020204030204" pitchFamily="34" charset="0"/>
              </a:rPr>
              <a:t>U</a:t>
            </a:r>
            <a:endParaRPr lang="nl-NL" dirty="0"/>
          </a:p>
        </p:txBody>
      </p:sp>
      <p:sp>
        <p:nvSpPr>
          <p:cNvPr id="65" name="Tekstvak 64"/>
          <p:cNvSpPr txBox="1"/>
          <p:nvPr/>
        </p:nvSpPr>
        <p:spPr>
          <a:xfrm>
            <a:off x="5698537" y="3168912"/>
            <a:ext cx="313038" cy="369332"/>
          </a:xfrm>
          <a:prstGeom prst="rect">
            <a:avLst/>
          </a:prstGeom>
          <a:noFill/>
        </p:spPr>
        <p:txBody>
          <a:bodyPr wrap="square" rtlCol="0">
            <a:spAutoFit/>
          </a:bodyPr>
          <a:lstStyle/>
          <a:p>
            <a:r>
              <a:rPr lang="nl-NL" dirty="0">
                <a:latin typeface="Calibri" panose="020F0502020204030204" pitchFamily="34" charset="0"/>
              </a:rPr>
              <a:t>U</a:t>
            </a:r>
            <a:endParaRPr lang="nl-NL" dirty="0"/>
          </a:p>
        </p:txBody>
      </p:sp>
      <p:sp>
        <p:nvSpPr>
          <p:cNvPr id="66" name="Tekstvak 65"/>
          <p:cNvSpPr txBox="1"/>
          <p:nvPr/>
        </p:nvSpPr>
        <p:spPr>
          <a:xfrm>
            <a:off x="6712969" y="3210102"/>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7" name="Tekstvak 66"/>
          <p:cNvSpPr txBox="1"/>
          <p:nvPr/>
        </p:nvSpPr>
        <p:spPr>
          <a:xfrm>
            <a:off x="7868276" y="3168912"/>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68" name="Tekstvak 67"/>
          <p:cNvSpPr txBox="1"/>
          <p:nvPr/>
        </p:nvSpPr>
        <p:spPr>
          <a:xfrm>
            <a:off x="7224307" y="3168912"/>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69" name="Tekstvak 68"/>
          <p:cNvSpPr txBox="1"/>
          <p:nvPr/>
        </p:nvSpPr>
        <p:spPr>
          <a:xfrm>
            <a:off x="2138366" y="321445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cxnSp>
        <p:nvCxnSpPr>
          <p:cNvPr id="70" name="Rechte verbindingslijn 69"/>
          <p:cNvCxnSpPr/>
          <p:nvPr/>
        </p:nvCxnSpPr>
        <p:spPr>
          <a:xfrm>
            <a:off x="2788861" y="540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Rechte verbindingslijn 70"/>
          <p:cNvCxnSpPr/>
          <p:nvPr/>
        </p:nvCxnSpPr>
        <p:spPr>
          <a:xfrm>
            <a:off x="4173994" y="540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Rechte verbindingslijn 71"/>
          <p:cNvCxnSpPr/>
          <p:nvPr/>
        </p:nvCxnSpPr>
        <p:spPr>
          <a:xfrm>
            <a:off x="5698537" y="540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Rechte verbindingslijn 72"/>
          <p:cNvCxnSpPr/>
          <p:nvPr/>
        </p:nvCxnSpPr>
        <p:spPr>
          <a:xfrm>
            <a:off x="7315757" y="540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Rechte verbindingslijn 73"/>
          <p:cNvCxnSpPr/>
          <p:nvPr/>
        </p:nvCxnSpPr>
        <p:spPr>
          <a:xfrm>
            <a:off x="8515768" y="540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Rechte verbindingslijn 74"/>
          <p:cNvCxnSpPr/>
          <p:nvPr/>
        </p:nvCxnSpPr>
        <p:spPr>
          <a:xfrm>
            <a:off x="2967153" y="1404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Rechte verbindingslijn 75"/>
          <p:cNvCxnSpPr/>
          <p:nvPr/>
        </p:nvCxnSpPr>
        <p:spPr>
          <a:xfrm>
            <a:off x="4257815" y="1404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Rechte verbindingslijn 76"/>
          <p:cNvCxnSpPr/>
          <p:nvPr/>
        </p:nvCxnSpPr>
        <p:spPr>
          <a:xfrm>
            <a:off x="6531690" y="1404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Rechte verbindingslijn 77"/>
          <p:cNvCxnSpPr/>
          <p:nvPr/>
        </p:nvCxnSpPr>
        <p:spPr>
          <a:xfrm>
            <a:off x="8112559" y="1404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Rechte verbindingslijn 78"/>
          <p:cNvCxnSpPr/>
          <p:nvPr/>
        </p:nvCxnSpPr>
        <p:spPr>
          <a:xfrm>
            <a:off x="2455895" y="226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Rechte verbindingslijn 79"/>
          <p:cNvCxnSpPr/>
          <p:nvPr/>
        </p:nvCxnSpPr>
        <p:spPr>
          <a:xfrm>
            <a:off x="4140296" y="226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Rechte verbindingslijn 80"/>
          <p:cNvCxnSpPr/>
          <p:nvPr/>
        </p:nvCxnSpPr>
        <p:spPr>
          <a:xfrm>
            <a:off x="5451097" y="226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Rechte verbindingslijn 81"/>
          <p:cNvCxnSpPr/>
          <p:nvPr/>
        </p:nvCxnSpPr>
        <p:spPr>
          <a:xfrm>
            <a:off x="7442373" y="226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Rechte verbindingslijn 82"/>
          <p:cNvCxnSpPr/>
          <p:nvPr/>
        </p:nvCxnSpPr>
        <p:spPr>
          <a:xfrm>
            <a:off x="8828806" y="226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Rechte verbindingslijn 83"/>
          <p:cNvCxnSpPr/>
          <p:nvPr/>
        </p:nvCxnSpPr>
        <p:spPr>
          <a:xfrm>
            <a:off x="2796872" y="3132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Rechte verbindingslijn 84"/>
          <p:cNvCxnSpPr/>
          <p:nvPr/>
        </p:nvCxnSpPr>
        <p:spPr>
          <a:xfrm>
            <a:off x="4508290" y="3132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Rechte verbindingslijn 85"/>
          <p:cNvCxnSpPr/>
          <p:nvPr/>
        </p:nvCxnSpPr>
        <p:spPr>
          <a:xfrm>
            <a:off x="6419246" y="3132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Rechte verbindingslijn 86"/>
          <p:cNvCxnSpPr/>
          <p:nvPr/>
        </p:nvCxnSpPr>
        <p:spPr>
          <a:xfrm>
            <a:off x="8143049" y="3132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Rechte verbindingslijn 87"/>
          <p:cNvCxnSpPr/>
          <p:nvPr/>
        </p:nvCxnSpPr>
        <p:spPr>
          <a:xfrm>
            <a:off x="4871970" y="3132646"/>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Rechte verbindingslijn 88"/>
          <p:cNvCxnSpPr/>
          <p:nvPr/>
        </p:nvCxnSpPr>
        <p:spPr>
          <a:xfrm>
            <a:off x="4899242" y="3132646"/>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0" name="Rechte verbindingslijn 89"/>
          <p:cNvCxnSpPr/>
          <p:nvPr/>
        </p:nvCxnSpPr>
        <p:spPr>
          <a:xfrm>
            <a:off x="5005114" y="1404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1" name="Rechte verbindingslijn 90"/>
          <p:cNvCxnSpPr/>
          <p:nvPr/>
        </p:nvCxnSpPr>
        <p:spPr>
          <a:xfrm>
            <a:off x="5032386" y="1404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330558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132</a:t>
            </a:fld>
            <a:endParaRPr lang="nl-NL" b="1">
              <a:solidFill>
                <a:srgbClr val="0070C0"/>
              </a:solidFill>
            </a:endParaRPr>
          </a:p>
        </p:txBody>
      </p:sp>
      <p:sp>
        <p:nvSpPr>
          <p:cNvPr id="7" name="Tekstvak 6"/>
          <p:cNvSpPr txBox="1"/>
          <p:nvPr/>
        </p:nvSpPr>
        <p:spPr>
          <a:xfrm>
            <a:off x="5622199" y="0"/>
            <a:ext cx="4478146" cy="769441"/>
          </a:xfrm>
          <a:prstGeom prst="rect">
            <a:avLst/>
          </a:prstGeom>
          <a:noFill/>
        </p:spPr>
        <p:txBody>
          <a:bodyPr wrap="square" rtlCol="0">
            <a:spAutoFit/>
          </a:bodyPr>
          <a:lstStyle/>
          <a:p>
            <a:r>
              <a:rPr lang="nl-NL" sz="4400">
                <a:solidFill>
                  <a:srgbClr val="002060"/>
                </a:solidFill>
              </a:rPr>
              <a:t>Ovidius’ leven</a:t>
            </a:r>
          </a:p>
        </p:txBody>
      </p:sp>
      <p:sp>
        <p:nvSpPr>
          <p:cNvPr id="11" name="Tekstvak 10"/>
          <p:cNvSpPr txBox="1"/>
          <p:nvPr/>
        </p:nvSpPr>
        <p:spPr>
          <a:xfrm>
            <a:off x="4824000" y="0"/>
            <a:ext cx="622927" cy="6040075"/>
          </a:xfrm>
          <a:prstGeom prst="rect">
            <a:avLst/>
          </a:prstGeom>
          <a:noFill/>
        </p:spPr>
        <p:txBody>
          <a:bodyPr vert="wordArtVert" wrap="square" rtlCol="0" anchor="ctr">
            <a:spAutoFit/>
          </a:bodyPr>
          <a:lstStyle/>
          <a:p>
            <a:r>
              <a:rPr lang="nl-NL" sz="2400" b="1" err="1">
                <a:solidFill>
                  <a:srgbClr val="0070C0"/>
                </a:solidFill>
              </a:rPr>
              <a:t>Tristia</a:t>
            </a:r>
            <a:endParaRPr lang="nl-NL" sz="2400" b="1">
              <a:solidFill>
                <a:srgbClr val="0070C0"/>
              </a:solidFill>
            </a:endParaRPr>
          </a:p>
        </p:txBody>
      </p:sp>
      <p:pic>
        <p:nvPicPr>
          <p:cNvPr id="3" name="Afbeelding 2"/>
          <p:cNvPicPr>
            <a:picLocks noChangeAspect="1"/>
          </p:cNvPicPr>
          <p:nvPr/>
        </p:nvPicPr>
        <p:blipFill>
          <a:blip r:embed="rId4"/>
          <a:stretch>
            <a:fillRect/>
          </a:stretch>
        </p:blipFill>
        <p:spPr>
          <a:xfrm>
            <a:off x="0" y="0"/>
            <a:ext cx="2857500" cy="3962400"/>
          </a:xfrm>
          <a:prstGeom prst="rect">
            <a:avLst/>
          </a:prstGeom>
        </p:spPr>
      </p:pic>
      <p:pic>
        <p:nvPicPr>
          <p:cNvPr id="4" name="Afbeelding 3"/>
          <p:cNvPicPr>
            <a:picLocks noChangeAspect="1"/>
          </p:cNvPicPr>
          <p:nvPr/>
        </p:nvPicPr>
        <p:blipFill>
          <a:blip r:embed="rId5"/>
          <a:stretch>
            <a:fillRect/>
          </a:stretch>
        </p:blipFill>
        <p:spPr>
          <a:xfrm>
            <a:off x="2055267" y="4124325"/>
            <a:ext cx="1842206" cy="2368550"/>
          </a:xfrm>
          <a:prstGeom prst="rect">
            <a:avLst/>
          </a:prstGeom>
        </p:spPr>
      </p:pic>
      <p:pic>
        <p:nvPicPr>
          <p:cNvPr id="8" name="Afbeelding 7"/>
          <p:cNvPicPr>
            <a:picLocks noChangeAspect="1"/>
          </p:cNvPicPr>
          <p:nvPr/>
        </p:nvPicPr>
        <p:blipFill>
          <a:blip r:embed="rId6"/>
          <a:stretch>
            <a:fillRect/>
          </a:stretch>
        </p:blipFill>
        <p:spPr>
          <a:xfrm>
            <a:off x="5638841" y="3962400"/>
            <a:ext cx="3552824" cy="2368550"/>
          </a:xfrm>
          <a:prstGeom prst="rect">
            <a:avLst/>
          </a:prstGeom>
        </p:spPr>
      </p:pic>
      <p:sp>
        <p:nvSpPr>
          <p:cNvPr id="12" name="Tekstvak 11"/>
          <p:cNvSpPr txBox="1"/>
          <p:nvPr/>
        </p:nvSpPr>
        <p:spPr>
          <a:xfrm>
            <a:off x="10983109" y="-123112"/>
            <a:ext cx="963725" cy="1015663"/>
          </a:xfrm>
          <a:prstGeom prst="rect">
            <a:avLst/>
          </a:prstGeom>
          <a:noFill/>
        </p:spPr>
        <p:txBody>
          <a:bodyPr wrap="none" rtlCol="0">
            <a:spAutoFit/>
          </a:bodyPr>
          <a:lstStyle/>
          <a:p>
            <a:r>
              <a:rPr lang="nl-NL" sz="6000">
                <a:solidFill>
                  <a:srgbClr val="C00000"/>
                </a:solidFill>
              </a:rPr>
              <a:t>11</a:t>
            </a:r>
          </a:p>
        </p:txBody>
      </p:sp>
      <p:sp>
        <p:nvSpPr>
          <p:cNvPr id="9" name="Tekstvak 8"/>
          <p:cNvSpPr txBox="1"/>
          <p:nvPr/>
        </p:nvSpPr>
        <p:spPr>
          <a:xfrm>
            <a:off x="2122752" y="6448115"/>
            <a:ext cx="1903916" cy="307777"/>
          </a:xfrm>
          <a:prstGeom prst="rect">
            <a:avLst/>
          </a:prstGeom>
          <a:noFill/>
        </p:spPr>
        <p:txBody>
          <a:bodyPr wrap="square" rtlCol="0">
            <a:spAutoFit/>
          </a:bodyPr>
          <a:lstStyle/>
          <a:p>
            <a:r>
              <a:rPr lang="nl-NL" sz="1400"/>
              <a:t> Ion </a:t>
            </a:r>
            <a:r>
              <a:rPr lang="nl-NL" sz="1400" err="1"/>
              <a:t>Theodorescu</a:t>
            </a:r>
            <a:r>
              <a:rPr lang="nl-NL" sz="1400"/>
              <a:t>-Sion</a:t>
            </a:r>
          </a:p>
        </p:txBody>
      </p:sp>
      <p:sp>
        <p:nvSpPr>
          <p:cNvPr id="10" name="Tekstvak 9"/>
          <p:cNvSpPr txBox="1"/>
          <p:nvPr/>
        </p:nvSpPr>
        <p:spPr>
          <a:xfrm>
            <a:off x="792434" y="3970436"/>
            <a:ext cx="1070919" cy="307777"/>
          </a:xfrm>
          <a:prstGeom prst="rect">
            <a:avLst/>
          </a:prstGeom>
          <a:noFill/>
        </p:spPr>
        <p:txBody>
          <a:bodyPr wrap="square" rtlCol="0">
            <a:spAutoFit/>
          </a:bodyPr>
          <a:lstStyle/>
          <a:p>
            <a:r>
              <a:rPr lang="nl-NL" sz="1400"/>
              <a:t>D.A. </a:t>
            </a:r>
            <a:r>
              <a:rPr lang="nl-NL" sz="1400" err="1"/>
              <a:t>Slavitt</a:t>
            </a:r>
            <a:endParaRPr lang="nl-NL" sz="1400"/>
          </a:p>
        </p:txBody>
      </p:sp>
      <p:pic>
        <p:nvPicPr>
          <p:cNvPr id="13" name="Afbeelding 12"/>
          <p:cNvPicPr>
            <a:picLocks noChangeAspect="1"/>
          </p:cNvPicPr>
          <p:nvPr/>
        </p:nvPicPr>
        <p:blipFill>
          <a:blip r:embed="rId7"/>
          <a:stretch>
            <a:fillRect/>
          </a:stretch>
        </p:blipFill>
        <p:spPr>
          <a:xfrm>
            <a:off x="5622199" y="769441"/>
            <a:ext cx="3569466" cy="2745743"/>
          </a:xfrm>
          <a:prstGeom prst="rect">
            <a:avLst/>
          </a:prstGeom>
        </p:spPr>
      </p:pic>
      <p:sp>
        <p:nvSpPr>
          <p:cNvPr id="14" name="Tekstvak 13"/>
          <p:cNvSpPr txBox="1"/>
          <p:nvPr/>
        </p:nvSpPr>
        <p:spPr>
          <a:xfrm>
            <a:off x="6915038" y="3511977"/>
            <a:ext cx="996778" cy="307777"/>
          </a:xfrm>
          <a:prstGeom prst="rect">
            <a:avLst/>
          </a:prstGeom>
          <a:noFill/>
        </p:spPr>
        <p:txBody>
          <a:bodyPr wrap="square" rtlCol="0">
            <a:spAutoFit/>
          </a:bodyPr>
          <a:lstStyle/>
          <a:p>
            <a:r>
              <a:rPr lang="nl-NL" sz="1400"/>
              <a:t>Houtsnede</a:t>
            </a:r>
          </a:p>
        </p:txBody>
      </p:sp>
      <p:sp>
        <p:nvSpPr>
          <p:cNvPr id="15" name="Tekstvak 14"/>
          <p:cNvSpPr txBox="1"/>
          <p:nvPr/>
        </p:nvSpPr>
        <p:spPr>
          <a:xfrm>
            <a:off x="6531700" y="6330950"/>
            <a:ext cx="2215979" cy="307777"/>
          </a:xfrm>
          <a:prstGeom prst="rect">
            <a:avLst/>
          </a:prstGeom>
          <a:noFill/>
        </p:spPr>
        <p:txBody>
          <a:bodyPr wrap="square" rtlCol="0">
            <a:spAutoFit/>
          </a:bodyPr>
          <a:lstStyle/>
          <a:p>
            <a:r>
              <a:rPr lang="nl-NL" sz="1400"/>
              <a:t>Museum of Art, Constanta</a:t>
            </a:r>
          </a:p>
        </p:txBody>
      </p:sp>
    </p:spTree>
    <p:extLst>
      <p:ext uri="{BB962C8B-B14F-4D97-AF65-F5344CB8AC3E}">
        <p14:creationId xmlns:p14="http://schemas.microsoft.com/office/powerpoint/2010/main" val="411704858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133</a:t>
            </a:fld>
            <a:endParaRPr lang="nl-NL" b="1">
              <a:solidFill>
                <a:srgbClr val="0070C0"/>
              </a:solidFill>
            </a:endParaRPr>
          </a:p>
        </p:txBody>
      </p:sp>
      <p:sp>
        <p:nvSpPr>
          <p:cNvPr id="3" name="Rechthoek 2"/>
          <p:cNvSpPr/>
          <p:nvPr/>
        </p:nvSpPr>
        <p:spPr>
          <a:xfrm>
            <a:off x="180000" y="468000"/>
            <a:ext cx="11520000" cy="5262979"/>
          </a:xfrm>
          <a:prstGeom prst="rect">
            <a:avLst/>
          </a:prstGeom>
        </p:spPr>
        <p:txBody>
          <a:bodyPr wrap="square">
            <a:spAutoFit/>
          </a:bodyPr>
          <a:lstStyle/>
          <a:p>
            <a:pPr>
              <a:lnSpc>
                <a:spcPct val="200000"/>
              </a:lnSpc>
            </a:pPr>
            <a:r>
              <a:rPr lang="nl-NL" sz="2800" b="1">
                <a:solidFill>
                  <a:srgbClr val="0070C0"/>
                </a:solidFill>
                <a:ea typeface="Calibri" panose="020F0502020204030204" pitchFamily="34" charset="0"/>
                <a:cs typeface="Times New Roman" panose="02020603050405020304" pitchFamily="18" charset="0"/>
              </a:rPr>
              <a:t>1</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Ille</a:t>
            </a:r>
            <a:r>
              <a:rPr lang="nl-NL" sz="2800">
                <a:ea typeface="Calibri" panose="020F0502020204030204" pitchFamily="34" charset="0"/>
                <a:cs typeface="Times New Roman" panose="02020603050405020304" pitchFamily="18" charset="0"/>
              </a:rPr>
              <a:t> ego </a:t>
            </a:r>
            <a:r>
              <a:rPr lang="nl-NL" sz="2800" b="1" i="1" err="1">
                <a:solidFill>
                  <a:srgbClr val="E36C0A"/>
                </a:solidFill>
                <a:ea typeface="Calibri" panose="020F0502020204030204" pitchFamily="34" charset="0"/>
                <a:cs typeface="Times New Roman" panose="02020603050405020304" pitchFamily="18" charset="0"/>
              </a:rPr>
              <a:t>qui</a:t>
            </a:r>
            <a:r>
              <a:rPr lang="nl-NL" sz="2800">
                <a:ea typeface="Calibri" panose="020F0502020204030204" pitchFamily="34" charset="0"/>
                <a:cs typeface="Times New Roman" panose="02020603050405020304" pitchFamily="18" charset="0"/>
              </a:rPr>
              <a:t> </a:t>
            </a:r>
            <a:r>
              <a:rPr lang="nl-NL" sz="2800" b="1" u="sng" err="1">
                <a:uFill>
                  <a:solidFill>
                    <a:srgbClr val="548DD4"/>
                  </a:solidFill>
                </a:uFill>
                <a:ea typeface="Calibri" panose="020F0502020204030204" pitchFamily="34" charset="0"/>
                <a:cs typeface="Times New Roman" panose="02020603050405020304" pitchFamily="18" charset="0"/>
              </a:rPr>
              <a:t>fuerim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tenerorum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lusor</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amorum</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b="1" i="1">
                <a:solidFill>
                  <a:srgbClr val="00B050"/>
                </a:solidFill>
                <a:ea typeface="Calibri" panose="020F0502020204030204" pitchFamily="34" charset="0"/>
                <a:cs typeface="Times New Roman" panose="02020603050405020304" pitchFamily="18" charset="0"/>
              </a:rPr>
              <a:t>quem</a:t>
            </a:r>
            <a:r>
              <a:rPr lang="nl-NL" sz="2800">
                <a:ea typeface="Calibri" panose="020F0502020204030204" pitchFamily="34" charset="0"/>
                <a:cs typeface="Times New Roman" panose="02020603050405020304" pitchFamily="18" charset="0"/>
              </a:rPr>
              <a:t> </a:t>
            </a:r>
            <a:r>
              <a:rPr lang="nl-NL" sz="2800" u="sng">
                <a:uFill>
                  <a:solidFill>
                    <a:srgbClr val="548DD4"/>
                  </a:solidFill>
                </a:uFill>
                <a:ea typeface="Calibri" panose="020F0502020204030204" pitchFamily="34" charset="0"/>
                <a:cs typeface="Times New Roman" panose="02020603050405020304" pitchFamily="18" charset="0"/>
              </a:rPr>
              <a:t>legis</a:t>
            </a:r>
            <a:r>
              <a:rPr lang="nl-NL" sz="2800">
                <a:ea typeface="Calibri" panose="020F0502020204030204" pitchFamily="34" charset="0"/>
                <a:cs typeface="Times New Roman" panose="02020603050405020304" pitchFamily="18" charset="0"/>
              </a:rPr>
              <a:t>, </a:t>
            </a:r>
            <a:r>
              <a:rPr lang="nl-NL" sz="2800" b="1" i="1">
                <a:solidFill>
                  <a:srgbClr val="E36C0A"/>
                </a:solidFill>
                <a:ea typeface="Calibri" panose="020F0502020204030204" pitchFamily="34" charset="0"/>
                <a:cs typeface="Times New Roman" panose="02020603050405020304" pitchFamily="18" charset="0"/>
              </a:rPr>
              <a:t>ut</a:t>
            </a:r>
            <a:r>
              <a:rPr lang="nl-NL" sz="2800">
                <a:ea typeface="Calibri" panose="020F0502020204030204" pitchFamily="34" charset="0"/>
                <a:cs typeface="Times New Roman" panose="02020603050405020304" pitchFamily="18" charset="0"/>
              </a:rPr>
              <a:t> </a:t>
            </a:r>
            <a:r>
              <a:rPr lang="nl-NL" sz="2800" b="1" u="sng" err="1">
                <a:uFill>
                  <a:solidFill>
                    <a:srgbClr val="548DD4"/>
                  </a:solidFill>
                </a:uFill>
                <a:ea typeface="Calibri" panose="020F0502020204030204" pitchFamily="34" charset="0"/>
                <a:cs typeface="Times New Roman" panose="02020603050405020304" pitchFamily="18" charset="0"/>
              </a:rPr>
              <a:t>noris</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accipe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posteritas</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Sulmo</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mihi</a:t>
            </a:r>
            <a:r>
              <a:rPr lang="nl-NL" sz="2800">
                <a:ea typeface="Calibri" panose="020F0502020204030204" pitchFamily="34" charset="0"/>
                <a:cs typeface="Times New Roman" panose="02020603050405020304" pitchFamily="18" charset="0"/>
              </a:rPr>
              <a:t> patria </a:t>
            </a:r>
            <a:r>
              <a:rPr lang="nl-NL" sz="2800" u="sng" err="1">
                <a:uFill>
                  <a:solidFill>
                    <a:srgbClr val="548DD4"/>
                  </a:solidFill>
                </a:uFill>
                <a:ea typeface="Calibri" panose="020F0502020204030204" pitchFamily="34" charset="0"/>
                <a:cs typeface="Times New Roman" panose="02020603050405020304" pitchFamily="18" charset="0"/>
              </a:rPr>
              <a:t>est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gelidis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uberrimus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undis</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milia</a:t>
            </a:r>
            <a:r>
              <a:rPr lang="nl-NL" sz="2800">
                <a:ea typeface="Calibri" panose="020F0502020204030204" pitchFamily="34" charset="0"/>
                <a:cs typeface="Times New Roman" panose="02020603050405020304" pitchFamily="18" charset="0"/>
              </a:rPr>
              <a:t> </a:t>
            </a:r>
            <a:r>
              <a:rPr lang="nl-NL" sz="2800" b="1" i="1" err="1">
                <a:solidFill>
                  <a:srgbClr val="00B050"/>
                </a:solidFill>
                <a:ea typeface="Calibri" panose="020F0502020204030204" pitchFamily="34" charset="0"/>
                <a:cs typeface="Times New Roman" panose="02020603050405020304" pitchFamily="18" charset="0"/>
              </a:rPr>
              <a:t>qui</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noviens</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distat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ab</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urbe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decem</a:t>
            </a:r>
            <a:r>
              <a:rPr lang="nl-NL" sz="2800">
                <a:ea typeface="Calibri" panose="020F0502020204030204" pitchFamily="34" charset="0"/>
                <a:cs typeface="Times New Roman" panose="02020603050405020304" pitchFamily="18" charset="0"/>
              </a:rPr>
              <a:t>.</a:t>
            </a:r>
          </a:p>
          <a:p>
            <a:pPr>
              <a:lnSpc>
                <a:spcPct val="200000"/>
              </a:lnSpc>
            </a:pPr>
            <a:r>
              <a:rPr lang="nl-NL" sz="2800" b="1">
                <a:solidFill>
                  <a:srgbClr val="0070C0"/>
                </a:solidFill>
                <a:ea typeface="Calibri" panose="020F0502020204030204" pitchFamily="34" charset="0"/>
                <a:cs typeface="Times New Roman" panose="02020603050405020304" pitchFamily="18" charset="0"/>
              </a:rPr>
              <a:t>5</a:t>
            </a:r>
            <a:r>
              <a:rPr lang="nl-NL" sz="2800">
                <a:ea typeface="Calibri" panose="020F0502020204030204" pitchFamily="34" charset="0"/>
                <a:cs typeface="Times New Roman" panose="02020603050405020304" pitchFamily="18" charset="0"/>
              </a:rPr>
              <a:t>	</a:t>
            </a:r>
            <a:r>
              <a:rPr lang="nl-NL" sz="2800" u="dotted" err="1">
                <a:uFill>
                  <a:solidFill>
                    <a:srgbClr val="548DD4"/>
                  </a:solidFill>
                </a:uFill>
                <a:ea typeface="Calibri" panose="020F0502020204030204" pitchFamily="34" charset="0"/>
                <a:cs typeface="Times New Roman" panose="02020603050405020304" pitchFamily="18" charset="0"/>
              </a:rPr>
              <a:t>Editus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hic</a:t>
            </a:r>
            <a:r>
              <a:rPr lang="nl-NL" sz="2800">
                <a:ea typeface="Calibri" panose="020F0502020204030204" pitchFamily="34" charset="0"/>
                <a:cs typeface="Times New Roman" panose="02020603050405020304" pitchFamily="18" charset="0"/>
              </a:rPr>
              <a:t> ego </a:t>
            </a:r>
            <a:r>
              <a:rPr lang="nl-NL" sz="2800" u="sng" err="1">
                <a:uFill>
                  <a:solidFill>
                    <a:srgbClr val="548DD4"/>
                  </a:solidFill>
                </a:uFill>
                <a:ea typeface="Calibri" panose="020F0502020204030204" pitchFamily="34" charset="0"/>
                <a:cs typeface="Times New Roman" panose="02020603050405020304" pitchFamily="18" charset="0"/>
              </a:rPr>
              <a:t>sum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nec</a:t>
            </a:r>
            <a:r>
              <a:rPr lang="nl-NL" sz="2800">
                <a:ea typeface="Calibri" panose="020F0502020204030204" pitchFamily="34" charset="0"/>
                <a:cs typeface="Times New Roman" panose="02020603050405020304" pitchFamily="18" charset="0"/>
              </a:rPr>
              <a:t> non, </a:t>
            </a:r>
            <a:r>
              <a:rPr lang="nl-NL" sz="2800" b="1" i="1">
                <a:solidFill>
                  <a:srgbClr val="E36C0A"/>
                </a:solidFill>
                <a:ea typeface="Calibri" panose="020F0502020204030204" pitchFamily="34" charset="0"/>
                <a:cs typeface="Times New Roman" panose="02020603050405020304" pitchFamily="18" charset="0"/>
              </a:rPr>
              <a:t>ut</a:t>
            </a:r>
            <a:r>
              <a:rPr lang="nl-NL" sz="2800">
                <a:ea typeface="Calibri" panose="020F0502020204030204" pitchFamily="34" charset="0"/>
                <a:cs typeface="Times New Roman" panose="02020603050405020304" pitchFamily="18" charset="0"/>
              </a:rPr>
              <a:t> tempora </a:t>
            </a:r>
            <a:r>
              <a:rPr lang="nl-NL" sz="2800" b="1" u="sng" err="1">
                <a:uFill>
                  <a:solidFill>
                    <a:srgbClr val="548DD4"/>
                  </a:solidFill>
                </a:uFill>
                <a:ea typeface="Calibri" panose="020F0502020204030204" pitchFamily="34" charset="0"/>
                <a:cs typeface="Times New Roman" panose="02020603050405020304" pitchFamily="18" charset="0"/>
              </a:rPr>
              <a:t>noris</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b="1" i="1">
                <a:solidFill>
                  <a:srgbClr val="E36C0A"/>
                </a:solidFill>
                <a:ea typeface="Calibri" panose="020F0502020204030204" pitchFamily="34" charset="0"/>
                <a:cs typeface="Times New Roman" panose="02020603050405020304" pitchFamily="18" charset="0"/>
              </a:rPr>
              <a:t>cum</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cecidit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fato</a:t>
            </a:r>
            <a:r>
              <a:rPr lang="nl-NL" sz="2800">
                <a:ea typeface="Calibri" panose="020F0502020204030204" pitchFamily="34" charset="0"/>
                <a:cs typeface="Times New Roman" panose="02020603050405020304" pitchFamily="18" charset="0"/>
              </a:rPr>
              <a:t> consul </a:t>
            </a:r>
            <a:r>
              <a:rPr lang="nl-NL" sz="2800" err="1">
                <a:ea typeface="Calibri" panose="020F0502020204030204" pitchFamily="34" charset="0"/>
                <a:cs typeface="Times New Roman" panose="02020603050405020304" pitchFamily="18" charset="0"/>
              </a:rPr>
              <a:t>uterque</a:t>
            </a:r>
            <a:r>
              <a:rPr lang="nl-NL" sz="2800">
                <a:ea typeface="Calibri" panose="020F0502020204030204" pitchFamily="34" charset="0"/>
                <a:cs typeface="Times New Roman" panose="02020603050405020304" pitchFamily="18" charset="0"/>
              </a:rPr>
              <a:t> pari:</a:t>
            </a:r>
            <a:endParaRPr lang="nl-NL" sz="2800">
              <a:effectLst/>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11 a. Ovidius’ afkomst en geboorte (p.144)</a:t>
            </a:r>
          </a:p>
        </p:txBody>
      </p:sp>
      <p:sp>
        <p:nvSpPr>
          <p:cNvPr id="8" name="PIJL-OMLAAG 7">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1026261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134</a:t>
            </a:fld>
            <a:endParaRPr lang="nl-NL" b="1">
              <a:solidFill>
                <a:srgbClr val="0070C0"/>
              </a:solidFill>
            </a:endParaRPr>
          </a:p>
        </p:txBody>
      </p:sp>
      <p:sp>
        <p:nvSpPr>
          <p:cNvPr id="3" name="Rechthoek 2"/>
          <p:cNvSpPr/>
          <p:nvPr/>
        </p:nvSpPr>
        <p:spPr>
          <a:xfrm>
            <a:off x="180000" y="468000"/>
            <a:ext cx="11520000" cy="3418756"/>
          </a:xfrm>
          <a:prstGeom prst="rect">
            <a:avLst/>
          </a:prstGeom>
        </p:spPr>
        <p:txBody>
          <a:bodyPr wrap="square">
            <a:spAutoFit/>
          </a:bodyPr>
          <a:lstStyle/>
          <a:p>
            <a:pPr>
              <a:lnSpc>
                <a:spcPct val="200000"/>
              </a:lnSpc>
            </a:pPr>
            <a:r>
              <a:rPr lang="nl-NL" sz="2800">
                <a:ea typeface="Calibri" panose="020F0502020204030204" pitchFamily="34" charset="0"/>
                <a:cs typeface="Times New Roman" panose="02020603050405020304" pitchFamily="18" charset="0"/>
              </a:rPr>
              <a:t>	</a:t>
            </a:r>
            <a:r>
              <a:rPr lang="nl-NL" sz="2800" b="1" i="1">
                <a:solidFill>
                  <a:srgbClr val="E36C0A"/>
                </a:solidFill>
                <a:ea typeface="Calibri" panose="020F0502020204030204" pitchFamily="34" charset="0"/>
                <a:cs typeface="Times New Roman" panose="02020603050405020304" pitchFamily="18" charset="0"/>
              </a:rPr>
              <a:t>si</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quid</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id</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est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usque</a:t>
            </a:r>
            <a:r>
              <a:rPr lang="nl-NL" sz="2800">
                <a:ea typeface="Calibri" panose="020F0502020204030204" pitchFamily="34" charset="0"/>
                <a:cs typeface="Times New Roman" panose="02020603050405020304" pitchFamily="18" charset="0"/>
              </a:rPr>
              <a:t> a </a:t>
            </a:r>
            <a:r>
              <a:rPr lang="nl-NL" sz="2800" err="1">
                <a:ea typeface="Calibri" panose="020F0502020204030204" pitchFamily="34" charset="0"/>
                <a:cs typeface="Times New Roman" panose="02020603050405020304" pitchFamily="18" charset="0"/>
              </a:rPr>
              <a:t>proavis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vetus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ordinis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heres</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non </a:t>
            </a:r>
            <a:r>
              <a:rPr lang="nl-NL" sz="2800" err="1">
                <a:ea typeface="Calibri" panose="020F0502020204030204" pitchFamily="34" charset="0"/>
                <a:cs typeface="Times New Roman" panose="02020603050405020304" pitchFamily="18" charset="0"/>
              </a:rPr>
              <a:t>modo</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fortunae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munere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factus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eques</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Nec</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stirps</a:t>
            </a:r>
            <a:r>
              <a:rPr lang="nl-NL" sz="2800">
                <a:ea typeface="Calibri" panose="020F0502020204030204" pitchFamily="34" charset="0"/>
                <a:cs typeface="Times New Roman" panose="02020603050405020304" pitchFamily="18" charset="0"/>
              </a:rPr>
              <a:t> prima </a:t>
            </a:r>
            <a:r>
              <a:rPr lang="nl-NL" sz="2800" u="sng" err="1">
                <a:uFill>
                  <a:solidFill>
                    <a:srgbClr val="548DD4"/>
                  </a:solidFill>
                </a:uFill>
                <a:ea typeface="Calibri" panose="020F0502020204030204" pitchFamily="34" charset="0"/>
                <a:cs typeface="Times New Roman" panose="02020603050405020304" pitchFamily="18" charset="0"/>
              </a:rPr>
              <a:t>fui</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genito</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sum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fratre</a:t>
            </a:r>
            <a:r>
              <a:rPr lang="nl-NL" sz="2800">
                <a:ea typeface="Calibri" panose="020F0502020204030204" pitchFamily="34" charset="0"/>
                <a:cs typeface="Times New Roman" panose="02020603050405020304" pitchFamily="18" charset="0"/>
              </a:rPr>
              <a:t> </a:t>
            </a:r>
            <a:r>
              <a:rPr lang="nl-NL" sz="2800" u="dotted" err="1">
                <a:uFill>
                  <a:solidFill>
                    <a:srgbClr val="548DD4"/>
                  </a:solidFill>
                </a:uFill>
                <a:ea typeface="Calibri" panose="020F0502020204030204" pitchFamily="34" charset="0"/>
                <a:cs typeface="Times New Roman" panose="02020603050405020304" pitchFamily="18" charset="0"/>
              </a:rPr>
              <a:t>creatus</a:t>
            </a:r>
            <a:r>
              <a:rPr lang="nl-NL" sz="2800">
                <a:ea typeface="Calibri" panose="020F0502020204030204" pitchFamily="34" charset="0"/>
                <a:cs typeface="Times New Roman" panose="02020603050405020304" pitchFamily="18" charset="0"/>
              </a:rPr>
              <a:t>,</a:t>
            </a:r>
          </a:p>
          <a:p>
            <a:pPr>
              <a:lnSpc>
                <a:spcPct val="200000"/>
              </a:lnSpc>
            </a:pPr>
            <a:r>
              <a:rPr lang="nl-NL" sz="2800" b="1">
                <a:solidFill>
                  <a:srgbClr val="0070C0"/>
                </a:solidFill>
                <a:ea typeface="Calibri" panose="020F0502020204030204" pitchFamily="34" charset="0"/>
                <a:cs typeface="Times New Roman" panose="02020603050405020304" pitchFamily="18" charset="0"/>
              </a:rPr>
              <a:t>10</a:t>
            </a:r>
            <a:r>
              <a:rPr lang="nl-NL" sz="2800">
                <a:ea typeface="Calibri" panose="020F0502020204030204" pitchFamily="34" charset="0"/>
                <a:cs typeface="Times New Roman" panose="02020603050405020304" pitchFamily="18" charset="0"/>
              </a:rPr>
              <a:t>	     </a:t>
            </a:r>
            <a:r>
              <a:rPr lang="nl-NL" sz="2800" b="1" i="1" err="1">
                <a:solidFill>
                  <a:srgbClr val="00B050"/>
                </a:solidFill>
                <a:ea typeface="Calibri" panose="020F0502020204030204" pitchFamily="34" charset="0"/>
                <a:cs typeface="Times New Roman" panose="02020603050405020304" pitchFamily="18" charset="0"/>
              </a:rPr>
              <a:t>qui</a:t>
            </a:r>
            <a:r>
              <a:rPr lang="nl-NL" sz="2800">
                <a:ea typeface="Calibri" panose="020F0502020204030204" pitchFamily="34" charset="0"/>
                <a:cs typeface="Times New Roman" panose="02020603050405020304" pitchFamily="18" charset="0"/>
              </a:rPr>
              <a:t> tribus ante </a:t>
            </a:r>
            <a:r>
              <a:rPr lang="nl-NL" sz="2800" err="1">
                <a:ea typeface="Calibri" panose="020F0502020204030204" pitchFamily="34" charset="0"/>
                <a:cs typeface="Times New Roman" panose="02020603050405020304" pitchFamily="18" charset="0"/>
              </a:rPr>
              <a:t>quater</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mensibus</a:t>
            </a:r>
            <a:r>
              <a:rPr lang="nl-NL" sz="2800">
                <a:ea typeface="Calibri" panose="020F0502020204030204" pitchFamily="34" charset="0"/>
                <a:cs typeface="Times New Roman" panose="02020603050405020304" pitchFamily="18" charset="0"/>
              </a:rPr>
              <a:t> </a:t>
            </a:r>
            <a:r>
              <a:rPr lang="nl-NL" sz="2800" u="dotted" err="1">
                <a:uFill>
                  <a:solidFill>
                    <a:srgbClr val="548DD4"/>
                  </a:solidFill>
                </a:uFill>
                <a:ea typeface="Calibri" panose="020F0502020204030204" pitchFamily="34" charset="0"/>
                <a:cs typeface="Times New Roman" panose="02020603050405020304" pitchFamily="18" charset="0"/>
              </a:rPr>
              <a:t>ortus</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erat</a:t>
            </a:r>
            <a:r>
              <a:rPr lang="nl-NL" sz="2800">
                <a:ea typeface="Calibri" panose="020F0502020204030204" pitchFamily="34" charset="0"/>
                <a:cs typeface="Times New Roman" panose="02020603050405020304" pitchFamily="18" charset="0"/>
              </a:rPr>
              <a:t>.</a:t>
            </a:r>
            <a:endParaRPr lang="nl-NL" sz="2800">
              <a:effectLst/>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11 a. Ovidius’ afkomst en geboorte (p.144)</a:t>
            </a:r>
          </a:p>
        </p:txBody>
      </p:sp>
      <p:sp>
        <p:nvSpPr>
          <p:cNvPr id="8" name="PIJL-OMLAAG 7">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80267187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135</a:t>
            </a:fld>
            <a:endParaRPr lang="nl-NL" b="1">
              <a:solidFill>
                <a:srgbClr val="0070C0"/>
              </a:solidFill>
            </a:endParaRPr>
          </a:p>
        </p:txBody>
      </p:sp>
      <p:sp>
        <p:nvSpPr>
          <p:cNvPr id="3" name="Rechthoek 2"/>
          <p:cNvSpPr/>
          <p:nvPr/>
        </p:nvSpPr>
        <p:spPr>
          <a:xfrm>
            <a:off x="180000" y="468000"/>
            <a:ext cx="11520000" cy="3539430"/>
          </a:xfrm>
          <a:prstGeom prst="rect">
            <a:avLst/>
          </a:prstGeom>
        </p:spPr>
        <p:txBody>
          <a:bodyPr wrap="square">
            <a:spAutoFit/>
          </a:bodyPr>
          <a:lstStyle/>
          <a:p>
            <a:pPr>
              <a:lnSpc>
                <a:spcPct val="200000"/>
              </a:lnSpc>
            </a:pPr>
            <a:r>
              <a:rPr lang="nl-NL" sz="2800">
                <a:ea typeface="Calibri" panose="020F0502020204030204" pitchFamily="34" charset="0"/>
                <a:cs typeface="Times New Roman" panose="02020603050405020304" pitchFamily="18" charset="0"/>
              </a:rPr>
              <a:t>	</a:t>
            </a:r>
            <a:r>
              <a:rPr lang="nl-NL" sz="2800" spc="300">
                <a:ea typeface="Calibri" panose="020F0502020204030204" pitchFamily="34" charset="0"/>
                <a:cs typeface="Times New Roman" panose="02020603050405020304" pitchFamily="18" charset="0"/>
              </a:rPr>
              <a:t>Lucifer </a:t>
            </a:r>
            <a:r>
              <a:rPr lang="nl-NL" sz="2800" spc="300" err="1">
                <a:ea typeface="Calibri" panose="020F0502020204030204" pitchFamily="34" charset="0"/>
                <a:cs typeface="Times New Roman" panose="02020603050405020304" pitchFamily="18" charset="0"/>
              </a:rPr>
              <a:t>amborum</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natalibus</a:t>
            </a:r>
            <a:r>
              <a:rPr lang="nl-NL" sz="2800" spc="300">
                <a:ea typeface="Calibri" panose="020F0502020204030204" pitchFamily="34" charset="0"/>
                <a:cs typeface="Times New Roman" panose="02020603050405020304" pitchFamily="18" charset="0"/>
              </a:rPr>
              <a:t> </a:t>
            </a:r>
            <a:r>
              <a:rPr lang="nl-NL" sz="2800" u="sng" spc="300">
                <a:uFill>
                  <a:solidFill>
                    <a:srgbClr val="548DD4"/>
                  </a:solidFill>
                </a:uFill>
                <a:ea typeface="Calibri" panose="020F0502020204030204" pitchFamily="34" charset="0"/>
                <a:cs typeface="Times New Roman" panose="02020603050405020304" pitchFamily="18" charset="0"/>
              </a:rPr>
              <a:t>affuit</a:t>
            </a:r>
            <a:r>
              <a:rPr lang="nl-NL" sz="2800" spc="300">
                <a:ea typeface="Calibri" panose="020F0502020204030204" pitchFamily="34" charset="0"/>
                <a:cs typeface="Times New Roman" panose="02020603050405020304" pitchFamily="18" charset="0"/>
              </a:rPr>
              <a:t> idem:</a:t>
            </a:r>
          </a:p>
          <a:p>
            <a:pPr>
              <a:lnSpc>
                <a:spcPct val="200000"/>
              </a:lnSpc>
            </a:pP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una</a:t>
            </a:r>
            <a:r>
              <a:rPr lang="nl-NL" sz="2800" spc="300">
                <a:ea typeface="Calibri" panose="020F0502020204030204" pitchFamily="34" charset="0"/>
                <a:cs typeface="Times New Roman" panose="02020603050405020304" pitchFamily="18" charset="0"/>
              </a:rPr>
              <a:t> </a:t>
            </a:r>
            <a:r>
              <a:rPr lang="nl-NL" sz="2800" u="dotted" spc="300" err="1">
                <a:uFill>
                  <a:solidFill>
                    <a:srgbClr val="548DD4"/>
                  </a:solidFill>
                </a:uFill>
                <a:ea typeface="Calibri" panose="020F0502020204030204" pitchFamily="34" charset="0"/>
                <a:cs typeface="Times New Roman" panose="02020603050405020304" pitchFamily="18" charset="0"/>
              </a:rPr>
              <a:t>celebrata</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est</a:t>
            </a:r>
            <a:r>
              <a:rPr lang="nl-NL" sz="2800" spc="300">
                <a:ea typeface="Calibri" panose="020F0502020204030204" pitchFamily="34" charset="0"/>
                <a:cs typeface="Times New Roman" panose="02020603050405020304" pitchFamily="18" charset="0"/>
              </a:rPr>
              <a:t> per duo </a:t>
            </a:r>
            <a:r>
              <a:rPr lang="nl-NL" sz="2800" spc="300" err="1">
                <a:ea typeface="Calibri" panose="020F0502020204030204" pitchFamily="34" charset="0"/>
                <a:cs typeface="Times New Roman" panose="02020603050405020304" pitchFamily="18" charset="0"/>
              </a:rPr>
              <a:t>liba</a:t>
            </a:r>
            <a:r>
              <a:rPr lang="nl-NL" sz="2800" spc="300">
                <a:ea typeface="Calibri" panose="020F0502020204030204" pitchFamily="34" charset="0"/>
                <a:cs typeface="Times New Roman" panose="02020603050405020304" pitchFamily="18" charset="0"/>
              </a:rPr>
              <a:t> dies.</a:t>
            </a:r>
          </a:p>
          <a:p>
            <a:pPr>
              <a:lnSpc>
                <a:spcPct val="200000"/>
              </a:lnSpc>
            </a:pP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Haec</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est</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armiferae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festis</a:t>
            </a:r>
            <a:r>
              <a:rPr lang="nl-NL" sz="2800" spc="300">
                <a:ea typeface="Calibri" panose="020F0502020204030204" pitchFamily="34" charset="0"/>
                <a:cs typeface="Times New Roman" panose="02020603050405020304" pitchFamily="18" charset="0"/>
              </a:rPr>
              <a:t> de </a:t>
            </a:r>
            <a:r>
              <a:rPr lang="nl-NL" sz="2800" spc="300" err="1">
                <a:ea typeface="Calibri" panose="020F0502020204030204" pitchFamily="34" charset="0"/>
                <a:cs typeface="Times New Roman" panose="02020603050405020304" pitchFamily="18" charset="0"/>
              </a:rPr>
              <a:t>quinque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Minervae</a:t>
            </a:r>
            <a:r>
              <a:rPr lang="nl-NL" sz="2800" spc="300">
                <a:ea typeface="Calibri" panose="020F0502020204030204" pitchFamily="34" charset="0"/>
                <a:cs typeface="Times New Roman" panose="02020603050405020304" pitchFamily="18" charset="0"/>
              </a:rPr>
              <a:t>,</a:t>
            </a:r>
          </a:p>
          <a:p>
            <a:pPr>
              <a:lnSpc>
                <a:spcPct val="200000"/>
              </a:lnSpc>
            </a:pPr>
            <a:r>
              <a:rPr lang="nl-NL" sz="2800" spc="300">
                <a:ea typeface="Calibri" panose="020F0502020204030204" pitchFamily="34" charset="0"/>
                <a:cs typeface="Times New Roman" panose="02020603050405020304" pitchFamily="18" charset="0"/>
              </a:rPr>
              <a:t>	     </a:t>
            </a:r>
            <a:r>
              <a:rPr lang="nl-NL" sz="2800" b="1" i="1" spc="300" err="1">
                <a:solidFill>
                  <a:srgbClr val="00B050"/>
                </a:solidFill>
                <a:ea typeface="Calibri" panose="020F0502020204030204" pitchFamily="34" charset="0"/>
                <a:cs typeface="Times New Roman" panose="02020603050405020304" pitchFamily="18" charset="0"/>
              </a:rPr>
              <a:t>quae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fieri</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pugna</a:t>
            </a:r>
            <a:r>
              <a:rPr lang="nl-NL" sz="2800" spc="300">
                <a:ea typeface="Calibri" panose="020F0502020204030204" pitchFamily="34" charset="0"/>
                <a:cs typeface="Times New Roman" panose="02020603050405020304" pitchFamily="18" charset="0"/>
              </a:rPr>
              <a:t> prima </a:t>
            </a:r>
            <a:r>
              <a:rPr lang="nl-NL" sz="2800" spc="300" err="1">
                <a:ea typeface="Calibri" panose="020F0502020204030204" pitchFamily="34" charset="0"/>
                <a:cs typeface="Times New Roman" panose="02020603050405020304" pitchFamily="18" charset="0"/>
              </a:rPr>
              <a:t>cruenta</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solet</a:t>
            </a:r>
            <a:r>
              <a:rPr lang="nl-NL" sz="2800" spc="300">
                <a:ea typeface="Calibri" panose="020F0502020204030204" pitchFamily="34" charset="0"/>
                <a:cs typeface="Times New Roman" panose="02020603050405020304" pitchFamily="18" charset="0"/>
              </a:rPr>
              <a:t>.</a:t>
            </a:r>
            <a:endParaRPr lang="nl-NL" sz="2800" spc="300">
              <a:effectLst/>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11 a. Ovidius’ afkomst en geboorte (p.144)</a:t>
            </a:r>
          </a:p>
        </p:txBody>
      </p:sp>
      <p:sp>
        <p:nvSpPr>
          <p:cNvPr id="8" name="Rechthoek 7"/>
          <p:cNvSpPr/>
          <p:nvPr/>
        </p:nvSpPr>
        <p:spPr>
          <a:xfrm>
            <a:off x="11680321" y="461665"/>
            <a:ext cx="511679" cy="923330"/>
          </a:xfrm>
          <a:prstGeom prst="rect">
            <a:avLst/>
          </a:prstGeom>
          <a:solidFill>
            <a:srgbClr val="0070C0"/>
          </a:solidFill>
        </p:spPr>
        <p:txBody>
          <a:bodyPr wrap="none" lIns="91440" tIns="45720" rIns="91440" bIns="45720">
            <a:spAutoFit/>
          </a:bodyPr>
          <a:lstStyle/>
          <a:p>
            <a:pPr algn="ctr"/>
            <a:r>
              <a:rPr lang="nl-NL" sz="5400" b="1" cap="none" spc="0">
                <a:ln w="12700">
                  <a:solidFill>
                    <a:schemeClr val="accent5"/>
                  </a:solidFill>
                  <a:prstDash val="solid"/>
                </a:ln>
                <a:solidFill>
                  <a:srgbClr val="C00000"/>
                </a:solidFill>
                <a:effectLst/>
              </a:rPr>
              <a:t>S</a:t>
            </a:r>
          </a:p>
        </p:txBody>
      </p:sp>
      <p:sp>
        <p:nvSpPr>
          <p:cNvPr id="9" name="PIJL-OMLAAG 8">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85990466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136</a:t>
            </a:fld>
            <a:endParaRPr lang="nl-NL" b="1">
              <a:solidFill>
                <a:srgbClr val="0070C0"/>
              </a:solidFill>
            </a:endParaRPr>
          </a:p>
        </p:txBody>
      </p:sp>
      <p:sp>
        <p:nvSpPr>
          <p:cNvPr id="3" name="Rechthoek 2"/>
          <p:cNvSpPr/>
          <p:nvPr/>
        </p:nvSpPr>
        <p:spPr>
          <a:xfrm>
            <a:off x="180000" y="468000"/>
            <a:ext cx="11520000" cy="3539430"/>
          </a:xfrm>
          <a:prstGeom prst="rect">
            <a:avLst/>
          </a:prstGeom>
        </p:spPr>
        <p:txBody>
          <a:bodyPr wrap="square">
            <a:spAutoFit/>
          </a:bodyPr>
          <a:lstStyle/>
          <a:p>
            <a:pPr>
              <a:lnSpc>
                <a:spcPct val="200000"/>
              </a:lnSpc>
            </a:pPr>
            <a:r>
              <a:rPr lang="nl-NL" sz="2800" dirty="0">
                <a:ea typeface="Calibri" panose="020F0502020204030204" pitchFamily="34" charset="0"/>
                <a:cs typeface="Times New Roman" panose="02020603050405020304" pitchFamily="18" charset="0"/>
              </a:rPr>
              <a:t>	</a:t>
            </a:r>
            <a:r>
              <a:rPr lang="nl-NL" sz="2800" spc="300" dirty="0">
                <a:ea typeface="Calibri" panose="020F0502020204030204" pitchFamily="34" charset="0"/>
                <a:cs typeface="Times New Roman" panose="02020603050405020304" pitchFamily="18" charset="0"/>
              </a:rPr>
              <a:t>Lucifer </a:t>
            </a:r>
            <a:r>
              <a:rPr lang="nl-NL" sz="2800" spc="300" dirty="0" err="1">
                <a:ea typeface="Calibri" panose="020F0502020204030204" pitchFamily="34" charset="0"/>
                <a:cs typeface="Times New Roman" panose="02020603050405020304" pitchFamily="18" charset="0"/>
              </a:rPr>
              <a:t>amborum</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natalibus</a:t>
            </a:r>
            <a:r>
              <a:rPr lang="nl-NL" sz="2800" spc="300" dirty="0">
                <a:ea typeface="Calibri" panose="020F0502020204030204" pitchFamily="34" charset="0"/>
                <a:cs typeface="Times New Roman" panose="02020603050405020304" pitchFamily="18" charset="0"/>
              </a:rPr>
              <a:t> </a:t>
            </a:r>
            <a:r>
              <a:rPr lang="nl-NL" sz="2800" u="sng" spc="300" dirty="0">
                <a:uFill>
                  <a:solidFill>
                    <a:srgbClr val="548DD4"/>
                  </a:solidFill>
                </a:uFill>
                <a:ea typeface="Calibri" panose="020F0502020204030204" pitchFamily="34" charset="0"/>
                <a:cs typeface="Times New Roman" panose="02020603050405020304" pitchFamily="18" charset="0"/>
              </a:rPr>
              <a:t>affuit</a:t>
            </a:r>
            <a:r>
              <a:rPr lang="nl-NL" sz="2800" spc="300" dirty="0">
                <a:ea typeface="Calibri" panose="020F0502020204030204" pitchFamily="34" charset="0"/>
                <a:cs typeface="Times New Roman" panose="02020603050405020304" pitchFamily="18" charset="0"/>
              </a:rPr>
              <a:t> idem:</a:t>
            </a:r>
          </a:p>
          <a:p>
            <a:pPr>
              <a:lnSpc>
                <a:spcPct val="200000"/>
              </a:lnSpc>
            </a:pP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una</a:t>
            </a:r>
            <a:r>
              <a:rPr lang="nl-NL" sz="2800" spc="300" dirty="0">
                <a:ea typeface="Calibri" panose="020F0502020204030204" pitchFamily="34" charset="0"/>
                <a:cs typeface="Times New Roman" panose="02020603050405020304" pitchFamily="18" charset="0"/>
              </a:rPr>
              <a:t> </a:t>
            </a:r>
            <a:r>
              <a:rPr lang="nl-NL" sz="2800" u="dotted" spc="300" dirty="0" err="1">
                <a:uFill>
                  <a:solidFill>
                    <a:srgbClr val="548DD4"/>
                  </a:solidFill>
                </a:uFill>
                <a:ea typeface="Calibri" panose="020F0502020204030204" pitchFamily="34" charset="0"/>
                <a:cs typeface="Times New Roman" panose="02020603050405020304" pitchFamily="18" charset="0"/>
              </a:rPr>
              <a:t>celebrata</a:t>
            </a:r>
            <a:r>
              <a:rPr lang="nl-NL" sz="2800" spc="300" dirty="0">
                <a:ea typeface="Calibri" panose="020F0502020204030204" pitchFamily="34" charset="0"/>
                <a:cs typeface="Times New Roman" panose="02020603050405020304" pitchFamily="18" charset="0"/>
              </a:rPr>
              <a:t> </a:t>
            </a:r>
            <a:r>
              <a:rPr lang="nl-NL" sz="2800" u="sng" spc="300" dirty="0" err="1">
                <a:uFill>
                  <a:solidFill>
                    <a:srgbClr val="548DD4"/>
                  </a:solidFill>
                </a:uFill>
                <a:ea typeface="Calibri" panose="020F0502020204030204" pitchFamily="34" charset="0"/>
                <a:cs typeface="Times New Roman" panose="02020603050405020304" pitchFamily="18" charset="0"/>
              </a:rPr>
              <a:t>est</a:t>
            </a:r>
            <a:r>
              <a:rPr lang="nl-NL" sz="2800" spc="300" dirty="0">
                <a:ea typeface="Calibri" panose="020F0502020204030204" pitchFamily="34" charset="0"/>
                <a:cs typeface="Times New Roman" panose="02020603050405020304" pitchFamily="18" charset="0"/>
              </a:rPr>
              <a:t> per duo </a:t>
            </a:r>
            <a:r>
              <a:rPr lang="nl-NL" sz="2800" spc="300" dirty="0" err="1">
                <a:ea typeface="Calibri" panose="020F0502020204030204" pitchFamily="34" charset="0"/>
                <a:cs typeface="Times New Roman" panose="02020603050405020304" pitchFamily="18" charset="0"/>
              </a:rPr>
              <a:t>liba</a:t>
            </a:r>
            <a:r>
              <a:rPr lang="nl-NL" sz="2800" spc="300" dirty="0">
                <a:ea typeface="Calibri" panose="020F0502020204030204" pitchFamily="34" charset="0"/>
                <a:cs typeface="Times New Roman" panose="02020603050405020304" pitchFamily="18" charset="0"/>
              </a:rPr>
              <a:t> dies.</a:t>
            </a:r>
          </a:p>
          <a:p>
            <a:pPr>
              <a:lnSpc>
                <a:spcPct val="200000"/>
              </a:lnSpc>
            </a:pP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Haec</a:t>
            </a:r>
            <a:r>
              <a:rPr lang="nl-NL" sz="2800" spc="300" dirty="0">
                <a:ea typeface="Calibri" panose="020F0502020204030204" pitchFamily="34" charset="0"/>
                <a:cs typeface="Times New Roman" panose="02020603050405020304" pitchFamily="18" charset="0"/>
              </a:rPr>
              <a:t> </a:t>
            </a:r>
            <a:r>
              <a:rPr lang="nl-NL" sz="2800" u="sng" spc="300" dirty="0" err="1">
                <a:uFill>
                  <a:solidFill>
                    <a:srgbClr val="548DD4"/>
                  </a:solidFill>
                </a:uFill>
                <a:ea typeface="Calibri" panose="020F0502020204030204" pitchFamily="34" charset="0"/>
                <a:cs typeface="Times New Roman" panose="02020603050405020304" pitchFamily="18" charset="0"/>
              </a:rPr>
              <a:t>est</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armiferae</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festis</a:t>
            </a:r>
            <a:r>
              <a:rPr lang="nl-NL" sz="2800" spc="300" dirty="0">
                <a:ea typeface="Calibri" panose="020F0502020204030204" pitchFamily="34" charset="0"/>
                <a:cs typeface="Times New Roman" panose="02020603050405020304" pitchFamily="18" charset="0"/>
              </a:rPr>
              <a:t> de </a:t>
            </a:r>
            <a:r>
              <a:rPr lang="nl-NL" sz="2800" spc="300" dirty="0" err="1">
                <a:ea typeface="Calibri" panose="020F0502020204030204" pitchFamily="34" charset="0"/>
                <a:cs typeface="Times New Roman" panose="02020603050405020304" pitchFamily="18" charset="0"/>
              </a:rPr>
              <a:t>quinque</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Minervae</a:t>
            </a:r>
            <a:r>
              <a:rPr lang="nl-NL" sz="2800" spc="300" dirty="0">
                <a:ea typeface="Calibri" panose="020F0502020204030204" pitchFamily="34" charset="0"/>
                <a:cs typeface="Times New Roman" panose="02020603050405020304" pitchFamily="18" charset="0"/>
              </a:rPr>
              <a:t>,</a:t>
            </a:r>
          </a:p>
          <a:p>
            <a:pPr>
              <a:lnSpc>
                <a:spcPct val="200000"/>
              </a:lnSpc>
            </a:pPr>
            <a:r>
              <a:rPr lang="nl-NL" sz="2800" spc="300" dirty="0">
                <a:ea typeface="Calibri" panose="020F0502020204030204" pitchFamily="34" charset="0"/>
                <a:cs typeface="Times New Roman" panose="02020603050405020304" pitchFamily="18" charset="0"/>
              </a:rPr>
              <a:t>	     </a:t>
            </a:r>
            <a:r>
              <a:rPr lang="nl-NL" sz="2800" b="1" i="1" spc="300" dirty="0" err="1">
                <a:solidFill>
                  <a:srgbClr val="00B050"/>
                </a:solidFill>
                <a:ea typeface="Calibri" panose="020F0502020204030204" pitchFamily="34" charset="0"/>
                <a:cs typeface="Times New Roman" panose="02020603050405020304" pitchFamily="18" charset="0"/>
              </a:rPr>
              <a:t>quae</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fieri</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pugna</a:t>
            </a:r>
            <a:r>
              <a:rPr lang="nl-NL" sz="2800" spc="300" dirty="0">
                <a:ea typeface="Calibri" panose="020F0502020204030204" pitchFamily="34" charset="0"/>
                <a:cs typeface="Times New Roman" panose="02020603050405020304" pitchFamily="18" charset="0"/>
              </a:rPr>
              <a:t> prima </a:t>
            </a:r>
            <a:r>
              <a:rPr lang="nl-NL" sz="2800" spc="300" dirty="0" err="1">
                <a:ea typeface="Calibri" panose="020F0502020204030204" pitchFamily="34" charset="0"/>
                <a:cs typeface="Times New Roman" panose="02020603050405020304" pitchFamily="18" charset="0"/>
              </a:rPr>
              <a:t>cruenta</a:t>
            </a:r>
            <a:r>
              <a:rPr lang="nl-NL" sz="2800" spc="300" dirty="0">
                <a:ea typeface="Calibri" panose="020F0502020204030204" pitchFamily="34" charset="0"/>
                <a:cs typeface="Times New Roman" panose="02020603050405020304" pitchFamily="18" charset="0"/>
              </a:rPr>
              <a:t> </a:t>
            </a:r>
            <a:r>
              <a:rPr lang="nl-NL" sz="2800" u="sng" spc="300" dirty="0" err="1">
                <a:uFill>
                  <a:solidFill>
                    <a:srgbClr val="548DD4"/>
                  </a:solidFill>
                </a:uFill>
                <a:ea typeface="Calibri" panose="020F0502020204030204" pitchFamily="34" charset="0"/>
                <a:cs typeface="Times New Roman" panose="02020603050405020304" pitchFamily="18" charset="0"/>
              </a:rPr>
              <a:t>solet</a:t>
            </a:r>
            <a:r>
              <a:rPr lang="nl-NL" sz="2800" spc="300" dirty="0">
                <a:ea typeface="Calibri" panose="020F0502020204030204" pitchFamily="34" charset="0"/>
                <a:cs typeface="Times New Roman" panose="02020603050405020304" pitchFamily="18" charset="0"/>
              </a:rPr>
              <a:t>.</a:t>
            </a:r>
            <a:endParaRPr lang="nl-NL" sz="2800" spc="300" dirty="0">
              <a:effectLst/>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11 a. Ovidius’ afkomst en geboorte (p.144)</a:t>
            </a:r>
          </a:p>
        </p:txBody>
      </p:sp>
      <p:sp>
        <p:nvSpPr>
          <p:cNvPr id="8" name="Rechthoek 7"/>
          <p:cNvSpPr/>
          <p:nvPr/>
        </p:nvSpPr>
        <p:spPr>
          <a:xfrm>
            <a:off x="11680321" y="461665"/>
            <a:ext cx="511679" cy="923330"/>
          </a:xfrm>
          <a:prstGeom prst="rect">
            <a:avLst/>
          </a:prstGeom>
          <a:solidFill>
            <a:srgbClr val="00B050"/>
          </a:solidFill>
        </p:spPr>
        <p:txBody>
          <a:bodyPr wrap="none" lIns="91440" tIns="45720" rIns="91440" bIns="45720">
            <a:spAutoFit/>
          </a:bodyPr>
          <a:lstStyle/>
          <a:p>
            <a:pPr algn="ctr"/>
            <a:r>
              <a:rPr lang="nl-NL" sz="5400" b="1" cap="none" spc="0">
                <a:ln w="12700">
                  <a:solidFill>
                    <a:schemeClr val="accent5"/>
                  </a:solidFill>
                  <a:prstDash val="solid"/>
                </a:ln>
                <a:solidFill>
                  <a:srgbClr val="C00000"/>
                </a:solidFill>
                <a:effectLst/>
              </a:rPr>
              <a:t>S</a:t>
            </a:r>
          </a:p>
        </p:txBody>
      </p:sp>
      <p:sp>
        <p:nvSpPr>
          <p:cNvPr id="9" name="Boog 8"/>
          <p:cNvSpPr/>
          <p:nvPr/>
        </p:nvSpPr>
        <p:spPr>
          <a:xfrm rot="5400000">
            <a:off x="4183518" y="1760988"/>
            <a:ext cx="236656" cy="526299"/>
          </a:xfrm>
          <a:prstGeom prst="arc">
            <a:avLst>
              <a:gd name="adj1" fmla="val 16200000"/>
              <a:gd name="adj2" fmla="val 5353609"/>
            </a:avLst>
          </a:prstGeom>
          <a:ln w="317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0" name="Tekstvak 9"/>
          <p:cNvSpPr txBox="1"/>
          <p:nvPr/>
        </p:nvSpPr>
        <p:spPr>
          <a:xfrm>
            <a:off x="4553528" y="652922"/>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1" name="Tekstvak 10"/>
          <p:cNvSpPr txBox="1"/>
          <p:nvPr/>
        </p:nvSpPr>
        <p:spPr>
          <a:xfrm>
            <a:off x="3292301" y="652922"/>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2" name="Tekstvak 11"/>
          <p:cNvSpPr txBox="1"/>
          <p:nvPr/>
        </p:nvSpPr>
        <p:spPr>
          <a:xfrm>
            <a:off x="1375382" y="655317"/>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3" name="Tekstvak 12"/>
          <p:cNvSpPr txBox="1"/>
          <p:nvPr/>
        </p:nvSpPr>
        <p:spPr>
          <a:xfrm>
            <a:off x="1976544" y="614127"/>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14" name="Tekstvak 13"/>
          <p:cNvSpPr txBox="1"/>
          <p:nvPr/>
        </p:nvSpPr>
        <p:spPr>
          <a:xfrm>
            <a:off x="7210978" y="655317"/>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5" name="Tekstvak 14"/>
          <p:cNvSpPr txBox="1"/>
          <p:nvPr/>
        </p:nvSpPr>
        <p:spPr>
          <a:xfrm>
            <a:off x="1673131" y="614127"/>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16" name="Tekstvak 15"/>
          <p:cNvSpPr txBox="1"/>
          <p:nvPr/>
        </p:nvSpPr>
        <p:spPr>
          <a:xfrm>
            <a:off x="7591321" y="655317"/>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7" name="Tekstvak 16"/>
          <p:cNvSpPr txBox="1"/>
          <p:nvPr/>
        </p:nvSpPr>
        <p:spPr>
          <a:xfrm>
            <a:off x="2535396" y="659333"/>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8" name="Tekstvak 17"/>
          <p:cNvSpPr txBox="1"/>
          <p:nvPr/>
        </p:nvSpPr>
        <p:spPr>
          <a:xfrm>
            <a:off x="4925572" y="655317"/>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9" name="Tekstvak 18"/>
          <p:cNvSpPr txBox="1"/>
          <p:nvPr/>
        </p:nvSpPr>
        <p:spPr>
          <a:xfrm>
            <a:off x="5526733" y="614127"/>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0" name="Tekstvak 19"/>
          <p:cNvSpPr txBox="1"/>
          <p:nvPr/>
        </p:nvSpPr>
        <p:spPr>
          <a:xfrm>
            <a:off x="5136694" y="614127"/>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1" name="Tekstvak 20"/>
          <p:cNvSpPr txBox="1"/>
          <p:nvPr/>
        </p:nvSpPr>
        <p:spPr>
          <a:xfrm>
            <a:off x="3680809" y="655317"/>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2" name="Tekstvak 21"/>
          <p:cNvSpPr txBox="1"/>
          <p:nvPr/>
        </p:nvSpPr>
        <p:spPr>
          <a:xfrm>
            <a:off x="6124302" y="655317"/>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3" name="Tekstvak 22"/>
          <p:cNvSpPr txBox="1"/>
          <p:nvPr/>
        </p:nvSpPr>
        <p:spPr>
          <a:xfrm>
            <a:off x="6715837" y="614127"/>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4" name="Tekstvak 23"/>
          <p:cNvSpPr txBox="1"/>
          <p:nvPr/>
        </p:nvSpPr>
        <p:spPr>
          <a:xfrm>
            <a:off x="6547176" y="614127"/>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5" name="Tekstvak 24"/>
          <p:cNvSpPr txBox="1"/>
          <p:nvPr/>
        </p:nvSpPr>
        <p:spPr>
          <a:xfrm>
            <a:off x="2188714" y="237870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6" name="Tekstvak 25"/>
          <p:cNvSpPr txBox="1"/>
          <p:nvPr/>
        </p:nvSpPr>
        <p:spPr>
          <a:xfrm>
            <a:off x="1553440" y="237949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7" name="Tekstvak 26"/>
          <p:cNvSpPr txBox="1"/>
          <p:nvPr/>
        </p:nvSpPr>
        <p:spPr>
          <a:xfrm>
            <a:off x="8611442" y="237949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8" name="Tekstvak 27"/>
          <p:cNvSpPr txBox="1"/>
          <p:nvPr/>
        </p:nvSpPr>
        <p:spPr>
          <a:xfrm>
            <a:off x="9270920" y="237949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9" name="Tekstvak 28"/>
          <p:cNvSpPr txBox="1"/>
          <p:nvPr/>
        </p:nvSpPr>
        <p:spPr>
          <a:xfrm>
            <a:off x="2838581" y="2383512"/>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0" name="Tekstvak 29"/>
          <p:cNvSpPr txBox="1"/>
          <p:nvPr/>
        </p:nvSpPr>
        <p:spPr>
          <a:xfrm>
            <a:off x="3728502" y="2342322"/>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1" name="Tekstvak 30"/>
          <p:cNvSpPr txBox="1"/>
          <p:nvPr/>
        </p:nvSpPr>
        <p:spPr>
          <a:xfrm>
            <a:off x="3415462" y="2342322"/>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2" name="Tekstvak 31"/>
          <p:cNvSpPr txBox="1"/>
          <p:nvPr/>
        </p:nvSpPr>
        <p:spPr>
          <a:xfrm>
            <a:off x="4244631" y="238007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5" name="Tekstvak 34"/>
          <p:cNvSpPr txBox="1"/>
          <p:nvPr/>
        </p:nvSpPr>
        <p:spPr>
          <a:xfrm>
            <a:off x="5340811" y="237949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6" name="Tekstvak 35"/>
          <p:cNvSpPr txBox="1"/>
          <p:nvPr/>
        </p:nvSpPr>
        <p:spPr>
          <a:xfrm>
            <a:off x="6745119" y="237949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7" name="Tekstvak 36"/>
          <p:cNvSpPr txBox="1"/>
          <p:nvPr/>
        </p:nvSpPr>
        <p:spPr>
          <a:xfrm>
            <a:off x="8145179" y="2338306"/>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8" name="Tekstvak 37"/>
          <p:cNvSpPr txBox="1"/>
          <p:nvPr/>
        </p:nvSpPr>
        <p:spPr>
          <a:xfrm>
            <a:off x="7504883" y="2338306"/>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9" name="Tekstvak 38"/>
          <p:cNvSpPr txBox="1"/>
          <p:nvPr/>
        </p:nvSpPr>
        <p:spPr>
          <a:xfrm>
            <a:off x="6012855" y="2383612"/>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0" name="Tekstvak 39"/>
          <p:cNvSpPr txBox="1"/>
          <p:nvPr/>
        </p:nvSpPr>
        <p:spPr>
          <a:xfrm>
            <a:off x="4841684" y="237789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1" name="Tekstvak 40"/>
          <p:cNvSpPr txBox="1"/>
          <p:nvPr/>
        </p:nvSpPr>
        <p:spPr>
          <a:xfrm>
            <a:off x="3665645" y="1492453"/>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2" name="Tekstvak 41"/>
          <p:cNvSpPr txBox="1"/>
          <p:nvPr/>
        </p:nvSpPr>
        <p:spPr>
          <a:xfrm>
            <a:off x="1808899" y="1492453"/>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3" name="Tekstvak 42"/>
          <p:cNvSpPr txBox="1"/>
          <p:nvPr/>
        </p:nvSpPr>
        <p:spPr>
          <a:xfrm>
            <a:off x="2669942" y="1451263"/>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44" name="Tekstvak 43"/>
          <p:cNvSpPr txBox="1"/>
          <p:nvPr/>
        </p:nvSpPr>
        <p:spPr>
          <a:xfrm>
            <a:off x="7702246" y="1492453"/>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5" name="Tekstvak 44"/>
          <p:cNvSpPr txBox="1"/>
          <p:nvPr/>
        </p:nvSpPr>
        <p:spPr>
          <a:xfrm>
            <a:off x="2164401" y="1451263"/>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46" name="Tekstvak 45"/>
          <p:cNvSpPr txBox="1"/>
          <p:nvPr/>
        </p:nvSpPr>
        <p:spPr>
          <a:xfrm>
            <a:off x="3094040" y="1496469"/>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7" name="Tekstvak 46"/>
          <p:cNvSpPr txBox="1"/>
          <p:nvPr/>
        </p:nvSpPr>
        <p:spPr>
          <a:xfrm>
            <a:off x="4201707" y="1493033"/>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8" name="Tekstvak 47"/>
          <p:cNvSpPr txBox="1"/>
          <p:nvPr/>
        </p:nvSpPr>
        <p:spPr>
          <a:xfrm>
            <a:off x="5240134" y="1492453"/>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9" name="Tekstvak 48"/>
          <p:cNvSpPr txBox="1"/>
          <p:nvPr/>
        </p:nvSpPr>
        <p:spPr>
          <a:xfrm>
            <a:off x="6110803" y="1451263"/>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0" name="Tekstvak 49"/>
          <p:cNvSpPr txBox="1"/>
          <p:nvPr/>
        </p:nvSpPr>
        <p:spPr>
          <a:xfrm>
            <a:off x="5894017" y="1451263"/>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1" name="Tekstvak 50"/>
          <p:cNvSpPr txBox="1"/>
          <p:nvPr/>
        </p:nvSpPr>
        <p:spPr>
          <a:xfrm>
            <a:off x="6596318" y="1492453"/>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2" name="Tekstvak 51"/>
          <p:cNvSpPr txBox="1"/>
          <p:nvPr/>
        </p:nvSpPr>
        <p:spPr>
          <a:xfrm>
            <a:off x="7418860" y="1451263"/>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3" name="Tekstvak 52"/>
          <p:cNvSpPr txBox="1"/>
          <p:nvPr/>
        </p:nvSpPr>
        <p:spPr>
          <a:xfrm>
            <a:off x="6903692" y="1451263"/>
            <a:ext cx="313038" cy="369332"/>
          </a:xfrm>
          <a:prstGeom prst="rect">
            <a:avLst/>
          </a:prstGeom>
          <a:noFill/>
        </p:spPr>
        <p:txBody>
          <a:bodyPr wrap="square" rtlCol="0">
            <a:spAutoFit/>
          </a:bodyPr>
          <a:lstStyle/>
          <a:p>
            <a:r>
              <a:rPr lang="nl-NL" dirty="0">
                <a:latin typeface="Calibri" panose="020F0502020204030204" pitchFamily="34" charset="0"/>
              </a:rPr>
              <a:t>U</a:t>
            </a:r>
            <a:endParaRPr lang="nl-NL" dirty="0"/>
          </a:p>
        </p:txBody>
      </p:sp>
      <p:sp>
        <p:nvSpPr>
          <p:cNvPr id="54" name="Tekstvak 53"/>
          <p:cNvSpPr txBox="1"/>
          <p:nvPr/>
        </p:nvSpPr>
        <p:spPr>
          <a:xfrm>
            <a:off x="3896651" y="320575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5" name="Tekstvak 54"/>
          <p:cNvSpPr txBox="1"/>
          <p:nvPr/>
        </p:nvSpPr>
        <p:spPr>
          <a:xfrm>
            <a:off x="2338288" y="320575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6" name="Tekstvak 55"/>
          <p:cNvSpPr txBox="1"/>
          <p:nvPr/>
        </p:nvSpPr>
        <p:spPr>
          <a:xfrm>
            <a:off x="2977950" y="3164560"/>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7" name="Tekstvak 56"/>
          <p:cNvSpPr txBox="1"/>
          <p:nvPr/>
        </p:nvSpPr>
        <p:spPr>
          <a:xfrm>
            <a:off x="8029504" y="320575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8" name="Tekstvak 57"/>
          <p:cNvSpPr txBox="1"/>
          <p:nvPr/>
        </p:nvSpPr>
        <p:spPr>
          <a:xfrm>
            <a:off x="2809292" y="3164560"/>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9" name="Tekstvak 58"/>
          <p:cNvSpPr txBox="1"/>
          <p:nvPr/>
        </p:nvSpPr>
        <p:spPr>
          <a:xfrm>
            <a:off x="3363547" y="320976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0" name="Tekstvak 59"/>
          <p:cNvSpPr txBox="1"/>
          <p:nvPr/>
        </p:nvSpPr>
        <p:spPr>
          <a:xfrm>
            <a:off x="4528968" y="320633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1" name="Tekstvak 60"/>
          <p:cNvSpPr txBox="1"/>
          <p:nvPr/>
        </p:nvSpPr>
        <p:spPr>
          <a:xfrm>
            <a:off x="5182380" y="320575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2" name="Tekstvak 61"/>
          <p:cNvSpPr txBox="1"/>
          <p:nvPr/>
        </p:nvSpPr>
        <p:spPr>
          <a:xfrm>
            <a:off x="6303307" y="3164560"/>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63" name="Tekstvak 62"/>
          <p:cNvSpPr txBox="1"/>
          <p:nvPr/>
        </p:nvSpPr>
        <p:spPr>
          <a:xfrm>
            <a:off x="5605259" y="3164560"/>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64" name="Tekstvak 63"/>
          <p:cNvSpPr txBox="1"/>
          <p:nvPr/>
        </p:nvSpPr>
        <p:spPr>
          <a:xfrm>
            <a:off x="6605944" y="320575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5" name="Tekstvak 64"/>
          <p:cNvSpPr txBox="1"/>
          <p:nvPr/>
        </p:nvSpPr>
        <p:spPr>
          <a:xfrm>
            <a:off x="7611366" y="3164560"/>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66" name="Tekstvak 65"/>
          <p:cNvSpPr txBox="1"/>
          <p:nvPr/>
        </p:nvSpPr>
        <p:spPr>
          <a:xfrm>
            <a:off x="7105824" y="3164560"/>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cxnSp>
        <p:nvCxnSpPr>
          <p:cNvPr id="67" name="Rechte verbindingslijn 66"/>
          <p:cNvCxnSpPr/>
          <p:nvPr/>
        </p:nvCxnSpPr>
        <p:spPr>
          <a:xfrm>
            <a:off x="2467814" y="540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Rechte verbindingslijn 67"/>
          <p:cNvCxnSpPr/>
          <p:nvPr/>
        </p:nvCxnSpPr>
        <p:spPr>
          <a:xfrm>
            <a:off x="3513211" y="540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Rechte verbindingslijn 68"/>
          <p:cNvCxnSpPr/>
          <p:nvPr/>
        </p:nvCxnSpPr>
        <p:spPr>
          <a:xfrm>
            <a:off x="4772516" y="540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Rechte verbindingslijn 69"/>
          <p:cNvCxnSpPr/>
          <p:nvPr/>
        </p:nvCxnSpPr>
        <p:spPr>
          <a:xfrm>
            <a:off x="6041730" y="540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Rechte verbindingslijn 70"/>
          <p:cNvCxnSpPr/>
          <p:nvPr/>
        </p:nvCxnSpPr>
        <p:spPr>
          <a:xfrm>
            <a:off x="7139501" y="540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Rechte verbindingslijn 71"/>
          <p:cNvCxnSpPr/>
          <p:nvPr/>
        </p:nvCxnSpPr>
        <p:spPr>
          <a:xfrm>
            <a:off x="2949075" y="136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Rechte verbindingslijn 72"/>
          <p:cNvCxnSpPr/>
          <p:nvPr/>
        </p:nvCxnSpPr>
        <p:spPr>
          <a:xfrm>
            <a:off x="3887026" y="136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Rechte verbindingslijn 73"/>
          <p:cNvCxnSpPr/>
          <p:nvPr/>
        </p:nvCxnSpPr>
        <p:spPr>
          <a:xfrm>
            <a:off x="6472682" y="136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Rechte verbindingslijn 74"/>
          <p:cNvCxnSpPr/>
          <p:nvPr/>
        </p:nvCxnSpPr>
        <p:spPr>
          <a:xfrm>
            <a:off x="7667502" y="136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Rechte verbindingslijn 75"/>
          <p:cNvCxnSpPr/>
          <p:nvPr/>
        </p:nvCxnSpPr>
        <p:spPr>
          <a:xfrm>
            <a:off x="2753349" y="226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Rechte verbindingslijn 76"/>
          <p:cNvCxnSpPr/>
          <p:nvPr/>
        </p:nvCxnSpPr>
        <p:spPr>
          <a:xfrm>
            <a:off x="3990571" y="226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Rechte verbindingslijn 77"/>
          <p:cNvCxnSpPr/>
          <p:nvPr/>
        </p:nvCxnSpPr>
        <p:spPr>
          <a:xfrm>
            <a:off x="5211259" y="226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Rechte verbindingslijn 78"/>
          <p:cNvCxnSpPr/>
          <p:nvPr/>
        </p:nvCxnSpPr>
        <p:spPr>
          <a:xfrm>
            <a:off x="6303307" y="226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Rechte verbindingslijn 79"/>
          <p:cNvCxnSpPr/>
          <p:nvPr/>
        </p:nvCxnSpPr>
        <p:spPr>
          <a:xfrm>
            <a:off x="8400467" y="226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Rechte verbindingslijn 80"/>
          <p:cNvCxnSpPr/>
          <p:nvPr/>
        </p:nvCxnSpPr>
        <p:spPr>
          <a:xfrm>
            <a:off x="3242863" y="3096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Rechte verbindingslijn 81"/>
          <p:cNvCxnSpPr/>
          <p:nvPr/>
        </p:nvCxnSpPr>
        <p:spPr>
          <a:xfrm>
            <a:off x="4308788" y="3096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Rechte verbindingslijn 82"/>
          <p:cNvCxnSpPr/>
          <p:nvPr/>
        </p:nvCxnSpPr>
        <p:spPr>
          <a:xfrm>
            <a:off x="6577068" y="3096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Rechte verbindingslijn 83"/>
          <p:cNvCxnSpPr/>
          <p:nvPr/>
        </p:nvCxnSpPr>
        <p:spPr>
          <a:xfrm>
            <a:off x="7910836" y="3096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Rechte verbindingslijn 84"/>
          <p:cNvCxnSpPr/>
          <p:nvPr/>
        </p:nvCxnSpPr>
        <p:spPr>
          <a:xfrm>
            <a:off x="4958592" y="136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Rechte verbindingslijn 85"/>
          <p:cNvCxnSpPr/>
          <p:nvPr/>
        </p:nvCxnSpPr>
        <p:spPr>
          <a:xfrm>
            <a:off x="4985864" y="136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Rechte verbindingslijn 86"/>
          <p:cNvCxnSpPr/>
          <p:nvPr/>
        </p:nvCxnSpPr>
        <p:spPr>
          <a:xfrm>
            <a:off x="4814212" y="3094148"/>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Rechte verbindingslijn 87"/>
          <p:cNvCxnSpPr/>
          <p:nvPr/>
        </p:nvCxnSpPr>
        <p:spPr>
          <a:xfrm>
            <a:off x="4841484" y="3094148"/>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142250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137</a:t>
            </a:fld>
            <a:endParaRPr lang="nl-NL" b="1">
              <a:solidFill>
                <a:srgbClr val="0070C0"/>
              </a:solidFill>
            </a:endParaRPr>
          </a:p>
        </p:txBody>
      </p:sp>
      <p:sp>
        <p:nvSpPr>
          <p:cNvPr id="3" name="Rechthoek 2"/>
          <p:cNvSpPr/>
          <p:nvPr/>
        </p:nvSpPr>
        <p:spPr>
          <a:xfrm>
            <a:off x="180000" y="468000"/>
            <a:ext cx="11520000" cy="5142305"/>
          </a:xfrm>
          <a:prstGeom prst="rect">
            <a:avLst/>
          </a:prstGeom>
        </p:spPr>
        <p:txBody>
          <a:bodyPr wrap="square">
            <a:spAutoFit/>
          </a:bodyPr>
          <a:lstStyle/>
          <a:p>
            <a:pPr>
              <a:lnSpc>
                <a:spcPct val="200000"/>
              </a:lnSpc>
            </a:pPr>
            <a:r>
              <a:rPr lang="nl-NL" sz="2800" b="1">
                <a:solidFill>
                  <a:srgbClr val="0070C0"/>
                </a:solidFill>
                <a:ea typeface="Calibri" panose="020F0502020204030204" pitchFamily="34" charset="0"/>
                <a:cs typeface="Times New Roman" panose="02020603050405020304" pitchFamily="18" charset="0"/>
              </a:rPr>
              <a:t>15</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Protinus</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excolimur</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teneri</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curaque</a:t>
            </a:r>
            <a:r>
              <a:rPr lang="nl-NL" sz="2800">
                <a:ea typeface="Calibri" panose="020F0502020204030204" pitchFamily="34" charset="0"/>
                <a:cs typeface="Times New Roman" panose="02020603050405020304" pitchFamily="18" charset="0"/>
              </a:rPr>
              <a:t> parentis</a:t>
            </a:r>
          </a:p>
          <a:p>
            <a:pPr>
              <a:lnSpc>
                <a:spcPct val="200000"/>
              </a:lnSpc>
            </a:pP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imus</a:t>
            </a:r>
            <a:r>
              <a:rPr lang="nl-NL" sz="2800">
                <a:ea typeface="Calibri" panose="020F0502020204030204" pitchFamily="34" charset="0"/>
                <a:cs typeface="Times New Roman" panose="02020603050405020304" pitchFamily="18" charset="0"/>
              </a:rPr>
              <a:t> ad insignes </a:t>
            </a:r>
            <a:r>
              <a:rPr lang="nl-NL" sz="2800" err="1">
                <a:ea typeface="Calibri" panose="020F0502020204030204" pitchFamily="34" charset="0"/>
                <a:cs typeface="Times New Roman" panose="02020603050405020304" pitchFamily="18" charset="0"/>
              </a:rPr>
              <a:t>urbis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ab</a:t>
            </a:r>
            <a:r>
              <a:rPr lang="nl-NL" sz="2800">
                <a:ea typeface="Calibri" panose="020F0502020204030204" pitchFamily="34" charset="0"/>
                <a:cs typeface="Times New Roman" panose="02020603050405020304" pitchFamily="18" charset="0"/>
              </a:rPr>
              <a:t> arte </a:t>
            </a:r>
            <a:r>
              <a:rPr lang="nl-NL" sz="2800" err="1">
                <a:ea typeface="Calibri" panose="020F0502020204030204" pitchFamily="34" charset="0"/>
                <a:cs typeface="Times New Roman" panose="02020603050405020304" pitchFamily="18" charset="0"/>
              </a:rPr>
              <a:t>viros</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Frater ad </a:t>
            </a:r>
            <a:r>
              <a:rPr lang="nl-NL" sz="2800" err="1">
                <a:ea typeface="Calibri" panose="020F0502020204030204" pitchFamily="34" charset="0"/>
                <a:cs typeface="Times New Roman" panose="02020603050405020304" pitchFamily="18" charset="0"/>
              </a:rPr>
              <a:t>eloquium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viridi</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tendebat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ab</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aevo</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fortia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verbosi</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natus</a:t>
            </a:r>
            <a:r>
              <a:rPr lang="nl-NL" sz="2800">
                <a:ea typeface="Calibri" panose="020F0502020204030204" pitchFamily="34" charset="0"/>
                <a:cs typeface="Times New Roman" panose="02020603050405020304" pitchFamily="18" charset="0"/>
              </a:rPr>
              <a:t> ad </a:t>
            </a:r>
            <a:r>
              <a:rPr lang="nl-NL" sz="2800" err="1">
                <a:ea typeface="Calibri" panose="020F0502020204030204" pitchFamily="34" charset="0"/>
                <a:cs typeface="Times New Roman" panose="02020603050405020304" pitchFamily="18" charset="0"/>
              </a:rPr>
              <a:t>arma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fori</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t>
            </a:r>
            <a:r>
              <a:rPr lang="nl-NL" sz="2800" err="1">
                <a:ea typeface="Calibri" panose="020F0502020204030204" pitchFamily="34" charset="0"/>
                <a:cs typeface="Times New Roman" panose="02020603050405020304" pitchFamily="18" charset="0"/>
              </a:rPr>
              <a:t>mihi</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iam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puero</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caelestia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sacra</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placebant</a:t>
            </a:r>
            <a:r>
              <a:rPr lang="nl-NL" sz="2800">
                <a:ea typeface="Calibri" panose="020F0502020204030204" pitchFamily="34" charset="0"/>
                <a:cs typeface="Times New Roman" panose="02020603050405020304" pitchFamily="18" charset="0"/>
              </a:rPr>
              <a:t>,</a:t>
            </a:r>
          </a:p>
          <a:p>
            <a:pPr>
              <a:lnSpc>
                <a:spcPct val="200000"/>
              </a:lnSpc>
            </a:pPr>
            <a:r>
              <a:rPr lang="nl-NL" sz="2800" b="1">
                <a:solidFill>
                  <a:srgbClr val="0070C0"/>
                </a:solidFill>
                <a:ea typeface="Calibri" panose="020F0502020204030204" pitchFamily="34" charset="0"/>
                <a:cs typeface="Times New Roman" panose="02020603050405020304" pitchFamily="18" charset="0"/>
              </a:rPr>
              <a:t>20</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inque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suum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furtim</a:t>
            </a:r>
            <a:r>
              <a:rPr lang="nl-NL" sz="2800">
                <a:ea typeface="Calibri" panose="020F0502020204030204" pitchFamily="34" charset="0"/>
                <a:cs typeface="Times New Roman" panose="02020603050405020304" pitchFamily="18" charset="0"/>
              </a:rPr>
              <a:t> Musa </a:t>
            </a:r>
            <a:r>
              <a:rPr lang="nl-NL" sz="2800" u="sng" err="1">
                <a:uFill>
                  <a:solidFill>
                    <a:srgbClr val="548DD4"/>
                  </a:solidFill>
                </a:uFill>
                <a:ea typeface="Calibri" panose="020F0502020204030204" pitchFamily="34" charset="0"/>
                <a:cs typeface="Times New Roman" panose="02020603050405020304" pitchFamily="18" charset="0"/>
              </a:rPr>
              <a:t>trahebat</a:t>
            </a:r>
            <a:r>
              <a:rPr lang="nl-NL" sz="2800">
                <a:ea typeface="Calibri" panose="020F0502020204030204" pitchFamily="34" charset="0"/>
                <a:cs typeface="Times New Roman" panose="02020603050405020304" pitchFamily="18" charset="0"/>
              </a:rPr>
              <a:t> opus.</a:t>
            </a:r>
            <a:endParaRPr lang="nl-NL" sz="2800">
              <a:effectLst/>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11 b. Ovidius krijgt onderwijs; hij verliest zijn broer (p.146)</a:t>
            </a:r>
          </a:p>
        </p:txBody>
      </p:sp>
      <p:sp>
        <p:nvSpPr>
          <p:cNvPr id="8" name="PIJL-OMLAAG 7">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85291800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138</a:t>
            </a:fld>
            <a:endParaRPr lang="nl-NL" b="1">
              <a:solidFill>
                <a:srgbClr val="0070C0"/>
              </a:solidFill>
            </a:endParaRPr>
          </a:p>
        </p:txBody>
      </p:sp>
      <p:sp>
        <p:nvSpPr>
          <p:cNvPr id="3" name="Rechthoek 2"/>
          <p:cNvSpPr/>
          <p:nvPr/>
        </p:nvSpPr>
        <p:spPr>
          <a:xfrm>
            <a:off x="180000" y="468000"/>
            <a:ext cx="11520000" cy="5262979"/>
          </a:xfrm>
          <a:prstGeom prst="rect">
            <a:avLst/>
          </a:prstGeom>
        </p:spPr>
        <p:txBody>
          <a:bodyPr wrap="square">
            <a:spAutoFit/>
          </a:bodyPr>
          <a:lstStyle/>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Saepe</a:t>
            </a:r>
            <a:r>
              <a:rPr lang="nl-NL" sz="2800">
                <a:ea typeface="Calibri" panose="020F0502020204030204" pitchFamily="34" charset="0"/>
                <a:cs typeface="Times New Roman" panose="02020603050405020304" pitchFamily="18" charset="0"/>
              </a:rPr>
              <a:t> pater </a:t>
            </a:r>
            <a:r>
              <a:rPr lang="nl-NL" sz="2800" u="sng" err="1">
                <a:uFill>
                  <a:solidFill>
                    <a:srgbClr val="548DD4"/>
                  </a:solidFill>
                </a:uFill>
                <a:ea typeface="Calibri" panose="020F0502020204030204" pitchFamily="34" charset="0"/>
                <a:cs typeface="Times New Roman" panose="02020603050405020304" pitchFamily="18" charset="0"/>
              </a:rPr>
              <a:t>dixit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Studium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quid</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inutile</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temptas</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Maeonides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nullas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ipse</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reliquit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opes</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u="dotted" err="1">
                <a:uFill>
                  <a:solidFill>
                    <a:srgbClr val="548DD4"/>
                  </a:solidFill>
                </a:uFill>
                <a:ea typeface="Calibri" panose="020F0502020204030204" pitchFamily="34" charset="0"/>
                <a:cs typeface="Times New Roman" panose="02020603050405020304" pitchFamily="18" charset="0"/>
              </a:rPr>
              <a:t>Motus</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eram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dictis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totoque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Helicone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relicto</a:t>
            </a:r>
            <a:endParaRPr lang="nl-NL" sz="2800">
              <a:ea typeface="Calibri" panose="020F0502020204030204" pitchFamily="34" charset="0"/>
              <a:cs typeface="Times New Roman" panose="02020603050405020304" pitchFamily="18" charset="0"/>
            </a:endParaRP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scribere</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temptabam</a:t>
            </a:r>
            <a:r>
              <a:rPr lang="nl-NL" sz="2800">
                <a:ea typeface="Calibri" panose="020F0502020204030204" pitchFamily="34" charset="0"/>
                <a:cs typeface="Times New Roman" panose="02020603050405020304" pitchFamily="18" charset="0"/>
              </a:rPr>
              <a:t> verba </a:t>
            </a:r>
            <a:r>
              <a:rPr lang="nl-NL" sz="2800" err="1">
                <a:ea typeface="Calibri" panose="020F0502020204030204" pitchFamily="34" charset="0"/>
                <a:cs typeface="Times New Roman" panose="02020603050405020304" pitchFamily="18" charset="0"/>
              </a:rPr>
              <a:t>soluta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modis</a:t>
            </a:r>
            <a:r>
              <a:rPr lang="nl-NL" sz="2800">
                <a:ea typeface="Calibri" panose="020F0502020204030204" pitchFamily="34" charset="0"/>
                <a:cs typeface="Times New Roman" panose="02020603050405020304" pitchFamily="18" charset="0"/>
              </a:rPr>
              <a:t>.</a:t>
            </a:r>
          </a:p>
          <a:p>
            <a:pPr>
              <a:lnSpc>
                <a:spcPct val="200000"/>
              </a:lnSpc>
            </a:pPr>
            <a:r>
              <a:rPr lang="nl-NL" sz="2800" b="1">
                <a:solidFill>
                  <a:srgbClr val="0070C0"/>
                </a:solidFill>
                <a:ea typeface="Calibri" panose="020F0502020204030204" pitchFamily="34" charset="0"/>
                <a:cs typeface="Times New Roman" panose="02020603050405020304" pitchFamily="18" charset="0"/>
              </a:rPr>
              <a:t>25</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Sponte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sua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carmen</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numeros</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veniebat</a:t>
            </a:r>
            <a:r>
              <a:rPr lang="nl-NL" sz="2800">
                <a:ea typeface="Calibri" panose="020F0502020204030204" pitchFamily="34" charset="0"/>
                <a:cs typeface="Times New Roman" panose="02020603050405020304" pitchFamily="18" charset="0"/>
              </a:rPr>
              <a:t> ad </a:t>
            </a:r>
            <a:r>
              <a:rPr lang="nl-NL" sz="2800" err="1">
                <a:ea typeface="Calibri" panose="020F0502020204030204" pitchFamily="34" charset="0"/>
                <a:cs typeface="Times New Roman" panose="02020603050405020304" pitchFamily="18" charset="0"/>
              </a:rPr>
              <a:t>aptos</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et </a:t>
            </a:r>
            <a:r>
              <a:rPr lang="nl-NL" sz="2800" b="1" i="1" err="1">
                <a:solidFill>
                  <a:srgbClr val="00B050"/>
                </a:solidFill>
                <a:ea typeface="Calibri" panose="020F0502020204030204" pitchFamily="34" charset="0"/>
                <a:cs typeface="Times New Roman" panose="02020603050405020304" pitchFamily="18" charset="0"/>
              </a:rPr>
              <a:t>quod</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temptabam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dicere</a:t>
            </a:r>
            <a:r>
              <a:rPr lang="nl-NL" sz="2800">
                <a:ea typeface="Calibri" panose="020F0502020204030204" pitchFamily="34" charset="0"/>
                <a:cs typeface="Times New Roman" panose="02020603050405020304" pitchFamily="18" charset="0"/>
              </a:rPr>
              <a:t>, versus </a:t>
            </a:r>
            <a:r>
              <a:rPr lang="nl-NL" sz="2800" u="sng" err="1">
                <a:uFill>
                  <a:solidFill>
                    <a:srgbClr val="548DD4"/>
                  </a:solidFill>
                </a:uFill>
                <a:ea typeface="Calibri" panose="020F0502020204030204" pitchFamily="34" charset="0"/>
                <a:cs typeface="Times New Roman" panose="02020603050405020304" pitchFamily="18" charset="0"/>
              </a:rPr>
              <a:t>erat</a:t>
            </a:r>
            <a:r>
              <a:rPr lang="nl-NL" sz="2800">
                <a:ea typeface="Calibri" panose="020F0502020204030204" pitchFamily="34" charset="0"/>
                <a:cs typeface="Times New Roman" panose="02020603050405020304" pitchFamily="18" charset="0"/>
              </a:rPr>
              <a:t>.</a:t>
            </a:r>
            <a:endParaRPr lang="nl-NL" sz="2800">
              <a:effectLst/>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11 b. Ovidius krijgt onderwijs; hij verliest zijn broer (p.146)</a:t>
            </a:r>
          </a:p>
        </p:txBody>
      </p:sp>
      <p:sp>
        <p:nvSpPr>
          <p:cNvPr id="8" name="PIJL-OMLAAG 7">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12464539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139</a:t>
            </a:fld>
            <a:endParaRPr lang="nl-NL" b="1">
              <a:solidFill>
                <a:srgbClr val="0070C0"/>
              </a:solidFill>
            </a:endParaRPr>
          </a:p>
        </p:txBody>
      </p:sp>
      <p:sp>
        <p:nvSpPr>
          <p:cNvPr id="3" name="Rechthoek 2"/>
          <p:cNvSpPr/>
          <p:nvPr/>
        </p:nvSpPr>
        <p:spPr>
          <a:xfrm>
            <a:off x="180000" y="468000"/>
            <a:ext cx="11520000" cy="5142305"/>
          </a:xfrm>
          <a:prstGeom prst="rect">
            <a:avLst/>
          </a:prstGeom>
        </p:spPr>
        <p:txBody>
          <a:bodyPr wrap="square">
            <a:spAutoFit/>
          </a:bodyPr>
          <a:lstStyle/>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Interea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tacito</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passu</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labentibus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annis</a:t>
            </a:r>
            <a:endParaRPr lang="nl-NL" sz="2800">
              <a:ea typeface="Calibri" panose="020F0502020204030204" pitchFamily="34" charset="0"/>
              <a:cs typeface="Times New Roman" panose="02020603050405020304" pitchFamily="18" charset="0"/>
            </a:endParaRP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liberior</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fratri</a:t>
            </a:r>
            <a:r>
              <a:rPr lang="nl-NL" sz="2800">
                <a:ea typeface="Calibri" panose="020F0502020204030204" pitchFamily="34" charset="0"/>
                <a:cs typeface="Times New Roman" panose="02020603050405020304" pitchFamily="18" charset="0"/>
              </a:rPr>
              <a:t> </a:t>
            </a:r>
            <a:r>
              <a:rPr lang="nl-NL" sz="2800" u="dotted" err="1">
                <a:uFill>
                  <a:solidFill>
                    <a:srgbClr val="548DD4"/>
                  </a:solidFill>
                </a:uFill>
                <a:ea typeface="Calibri" panose="020F0502020204030204" pitchFamily="34" charset="0"/>
                <a:cs typeface="Times New Roman" panose="02020603050405020304" pitchFamily="18" charset="0"/>
              </a:rPr>
              <a:t>sumpta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mihique</a:t>
            </a:r>
            <a:r>
              <a:rPr lang="nl-NL" sz="2800">
                <a:ea typeface="Calibri" panose="020F0502020204030204" pitchFamily="34" charset="0"/>
                <a:cs typeface="Times New Roman" panose="02020603050405020304" pitchFamily="18" charset="0"/>
              </a:rPr>
              <a:t> toga </a:t>
            </a:r>
            <a:r>
              <a:rPr lang="nl-NL" sz="2800" u="sng" err="1">
                <a:uFill>
                  <a:solidFill>
                    <a:srgbClr val="548DD4"/>
                  </a:solidFill>
                </a:uFill>
                <a:ea typeface="Calibri" panose="020F0502020204030204" pitchFamily="34" charset="0"/>
                <a:cs typeface="Times New Roman" panose="02020603050405020304" pitchFamily="18" charset="0"/>
              </a:rPr>
              <a:t>est</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induitur</a:t>
            </a:r>
            <a:r>
              <a:rPr lang="nl-NL" sz="2800" err="1">
                <a:ea typeface="Calibri" panose="020F0502020204030204" pitchFamily="34" charset="0"/>
                <a:cs typeface="Times New Roman" panose="02020603050405020304" pitchFamily="18" charset="0"/>
              </a:rPr>
              <a:t>que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umeris</a:t>
            </a:r>
            <a:r>
              <a:rPr lang="nl-NL" sz="2800">
                <a:ea typeface="Calibri" panose="020F0502020204030204" pitchFamily="34" charset="0"/>
                <a:cs typeface="Times New Roman" panose="02020603050405020304" pitchFamily="18" charset="0"/>
              </a:rPr>
              <a:t> cum </a:t>
            </a:r>
            <a:r>
              <a:rPr lang="nl-NL" sz="2800" err="1">
                <a:ea typeface="Calibri" panose="020F0502020204030204" pitchFamily="34" charset="0"/>
                <a:cs typeface="Times New Roman" panose="02020603050405020304" pitchFamily="18" charset="0"/>
              </a:rPr>
              <a:t>lato</a:t>
            </a:r>
            <a:r>
              <a:rPr lang="nl-NL" sz="2800">
                <a:ea typeface="Calibri" panose="020F0502020204030204" pitchFamily="34" charset="0"/>
                <a:cs typeface="Times New Roman" panose="02020603050405020304" pitchFamily="18" charset="0"/>
              </a:rPr>
              <a:t> purpura </a:t>
            </a:r>
            <a:r>
              <a:rPr lang="nl-NL" sz="2800" err="1">
                <a:ea typeface="Calibri" panose="020F0502020204030204" pitchFamily="34" charset="0"/>
                <a:cs typeface="Times New Roman" panose="02020603050405020304" pitchFamily="18" charset="0"/>
              </a:rPr>
              <a:t>clavo</a:t>
            </a:r>
            <a:r>
              <a:rPr lang="nl-NL" sz="2800">
                <a:ea typeface="Calibri" panose="020F0502020204030204" pitchFamily="34" charset="0"/>
                <a:cs typeface="Times New Roman" panose="02020603050405020304" pitchFamily="18" charset="0"/>
              </a:rPr>
              <a:t>,</a:t>
            </a:r>
          </a:p>
          <a:p>
            <a:pPr>
              <a:lnSpc>
                <a:spcPct val="200000"/>
              </a:lnSpc>
            </a:pPr>
            <a:r>
              <a:rPr lang="nl-NL" sz="2800" b="1">
                <a:solidFill>
                  <a:srgbClr val="0070C0"/>
                </a:solidFill>
                <a:ea typeface="Calibri" panose="020F0502020204030204" pitchFamily="34" charset="0"/>
                <a:cs typeface="Times New Roman" panose="02020603050405020304" pitchFamily="18" charset="0"/>
              </a:rPr>
              <a:t>30</a:t>
            </a:r>
            <a:r>
              <a:rPr lang="nl-NL" sz="2800">
                <a:ea typeface="Calibri" panose="020F0502020204030204" pitchFamily="34" charset="0"/>
                <a:cs typeface="Times New Roman" panose="02020603050405020304" pitchFamily="18" charset="0"/>
              </a:rPr>
              <a:t>	     et </a:t>
            </a:r>
            <a:r>
              <a:rPr lang="nl-NL" sz="2800" err="1">
                <a:ea typeface="Calibri" panose="020F0502020204030204" pitchFamily="34" charset="0"/>
                <a:cs typeface="Times New Roman" panose="02020603050405020304" pitchFamily="18" charset="0"/>
              </a:rPr>
              <a:t>studium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nobis</a:t>
            </a:r>
            <a:r>
              <a:rPr lang="nl-NL" sz="2800">
                <a:ea typeface="Calibri" panose="020F0502020204030204" pitchFamily="34" charset="0"/>
                <a:cs typeface="Times New Roman" panose="02020603050405020304" pitchFamily="18" charset="0"/>
              </a:rPr>
              <a:t>, </a:t>
            </a:r>
            <a:r>
              <a:rPr lang="nl-NL" sz="2800" b="1" i="1" err="1">
                <a:solidFill>
                  <a:srgbClr val="00B050"/>
                </a:solidFill>
                <a:ea typeface="Calibri" panose="020F0502020204030204" pitchFamily="34" charset="0"/>
                <a:cs typeface="Times New Roman" panose="02020603050405020304" pitchFamily="18" charset="0"/>
              </a:rPr>
              <a:t>quod</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fuit</a:t>
            </a:r>
            <a:r>
              <a:rPr lang="nl-NL" sz="2800">
                <a:ea typeface="Calibri" panose="020F0502020204030204" pitchFamily="34" charset="0"/>
                <a:cs typeface="Times New Roman" panose="02020603050405020304" pitchFamily="18" charset="0"/>
              </a:rPr>
              <a:t> ante, </a:t>
            </a:r>
            <a:r>
              <a:rPr lang="nl-NL" sz="2800" u="sng" err="1">
                <a:uFill>
                  <a:solidFill>
                    <a:srgbClr val="548DD4"/>
                  </a:solidFill>
                </a:uFill>
                <a:ea typeface="Calibri" panose="020F0502020204030204" pitchFamily="34" charset="0"/>
                <a:cs typeface="Times New Roman" panose="02020603050405020304" pitchFamily="18" charset="0"/>
              </a:rPr>
              <a:t>manet</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Iamque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decem</a:t>
            </a:r>
            <a:r>
              <a:rPr lang="nl-NL" sz="2800">
                <a:ea typeface="Calibri" panose="020F0502020204030204" pitchFamily="34" charset="0"/>
                <a:cs typeface="Times New Roman" panose="02020603050405020304" pitchFamily="18" charset="0"/>
              </a:rPr>
              <a:t> vitae frater </a:t>
            </a:r>
            <a:r>
              <a:rPr lang="nl-NL" sz="2800" u="sng" err="1">
                <a:uFill>
                  <a:solidFill>
                    <a:srgbClr val="548DD4"/>
                  </a:solidFill>
                </a:uFill>
                <a:ea typeface="Calibri" panose="020F0502020204030204" pitchFamily="34" charset="0"/>
                <a:cs typeface="Times New Roman" panose="02020603050405020304" pitchFamily="18" charset="0"/>
              </a:rPr>
              <a:t>geminaverat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annos</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b="1" i="1">
                <a:solidFill>
                  <a:srgbClr val="E36C0A"/>
                </a:solidFill>
                <a:ea typeface="Calibri" panose="020F0502020204030204" pitchFamily="34" charset="0"/>
                <a:cs typeface="Times New Roman" panose="02020603050405020304" pitchFamily="18" charset="0"/>
              </a:rPr>
              <a:t>cum</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perit</a:t>
            </a:r>
            <a:r>
              <a:rPr lang="nl-NL" sz="2800">
                <a:ea typeface="Calibri" panose="020F0502020204030204" pitchFamily="34" charset="0"/>
                <a:cs typeface="Times New Roman" panose="02020603050405020304" pitchFamily="18" charset="0"/>
              </a:rPr>
              <a:t>, et </a:t>
            </a:r>
            <a:r>
              <a:rPr lang="nl-NL" sz="2800" u="sng" err="1">
                <a:uFill>
                  <a:solidFill>
                    <a:srgbClr val="548DD4"/>
                  </a:solidFill>
                </a:uFill>
                <a:ea typeface="Calibri" panose="020F0502020204030204" pitchFamily="34" charset="0"/>
                <a:cs typeface="Times New Roman" panose="02020603050405020304" pitchFamily="18" charset="0"/>
              </a:rPr>
              <a:t>coepi</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parte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carere</a:t>
            </a:r>
            <a:r>
              <a:rPr lang="nl-NL" sz="2800">
                <a:ea typeface="Calibri" panose="020F0502020204030204" pitchFamily="34" charset="0"/>
                <a:cs typeface="Times New Roman" panose="02020603050405020304" pitchFamily="18" charset="0"/>
              </a:rPr>
              <a:t> mei.</a:t>
            </a:r>
            <a:endParaRPr lang="nl-NL" sz="2800">
              <a:effectLst/>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11 b. Ovidius krijgt onderwijs; hij verliest zijn broer (p.146)</a:t>
            </a:r>
          </a:p>
        </p:txBody>
      </p:sp>
      <p:sp>
        <p:nvSpPr>
          <p:cNvPr id="8" name="PIJL-OMLAAG 7">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2680244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14</a:t>
            </a:fld>
            <a:endParaRPr lang="nl-NL" b="1">
              <a:solidFill>
                <a:srgbClr val="0070C0"/>
              </a:solidFill>
            </a:endParaRPr>
          </a:p>
        </p:txBody>
      </p:sp>
      <p:sp>
        <p:nvSpPr>
          <p:cNvPr id="2" name="Rechthoek 1"/>
          <p:cNvSpPr/>
          <p:nvPr/>
        </p:nvSpPr>
        <p:spPr>
          <a:xfrm>
            <a:off x="179998" y="468000"/>
            <a:ext cx="11520000" cy="4280531"/>
          </a:xfrm>
          <a:prstGeom prst="rect">
            <a:avLst/>
          </a:prstGeom>
        </p:spPr>
        <p:txBody>
          <a:bodyPr wrap="square">
            <a:spAutoFit/>
          </a:bodyPr>
          <a:lstStyle/>
          <a:p>
            <a:pPr>
              <a:lnSpc>
                <a:spcPct val="200000"/>
              </a:lnSpc>
            </a:pPr>
            <a:r>
              <a:rPr lang="nl-NL" sz="2800">
                <a:ea typeface="Calibri" panose="020F0502020204030204" pitchFamily="34" charset="0"/>
                <a:cs typeface="Times New Roman" panose="02020603050405020304" pitchFamily="18" charset="0"/>
              </a:rPr>
              <a:t>	</a:t>
            </a:r>
            <a:r>
              <a:rPr lang="nl-NL" sz="2800" b="1" i="1" err="1">
                <a:solidFill>
                  <a:srgbClr val="00B050"/>
                </a:solidFill>
                <a:ea typeface="Calibri" panose="020F0502020204030204" pitchFamily="34" charset="0"/>
                <a:cs typeface="Times New Roman" panose="02020603050405020304" pitchFamily="18" charset="0"/>
              </a:rPr>
              <a:t>qui</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dare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certa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ferae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dare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vulnera</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possumus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hosti</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b="1" i="1" err="1">
                <a:solidFill>
                  <a:srgbClr val="00B050"/>
                </a:solidFill>
                <a:ea typeface="Calibri" panose="020F0502020204030204" pitchFamily="34" charset="0"/>
                <a:cs typeface="Times New Roman" panose="02020603050405020304" pitchFamily="18" charset="0"/>
              </a:rPr>
              <a:t>qui</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modo</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pestifero</a:t>
            </a:r>
            <a:r>
              <a:rPr lang="nl-NL" sz="2800">
                <a:ea typeface="Calibri" panose="020F0502020204030204" pitchFamily="34" charset="0"/>
                <a:cs typeface="Times New Roman" panose="02020603050405020304" pitchFamily="18" charset="0"/>
              </a:rPr>
              <a:t> tot </a:t>
            </a:r>
            <a:r>
              <a:rPr lang="nl-NL" sz="2800" err="1">
                <a:ea typeface="Calibri" panose="020F0502020204030204" pitchFamily="34" charset="0"/>
                <a:cs typeface="Times New Roman" panose="02020603050405020304" pitchFamily="18" charset="0"/>
              </a:rPr>
              <a:t>iugera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ventre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prementem</a:t>
            </a:r>
            <a:endParaRPr lang="nl-NL" sz="2800">
              <a:ea typeface="Calibri" panose="020F0502020204030204" pitchFamily="34" charset="0"/>
              <a:cs typeface="Times New Roman" panose="02020603050405020304" pitchFamily="18" charset="0"/>
            </a:endParaRPr>
          </a:p>
          <a:p>
            <a:pPr>
              <a:lnSpc>
                <a:spcPct val="200000"/>
              </a:lnSpc>
            </a:pPr>
            <a:r>
              <a:rPr lang="nl-NL" sz="2800" b="1">
                <a:solidFill>
                  <a:srgbClr val="0070C0"/>
                </a:solidFill>
                <a:ea typeface="Calibri" panose="020F0502020204030204" pitchFamily="34" charset="0"/>
                <a:cs typeface="Times New Roman" panose="02020603050405020304" pitchFamily="18" charset="0"/>
              </a:rPr>
              <a:t>460</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stravimus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innumeris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tumidum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Pythona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sagittis</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Tu face </a:t>
            </a:r>
            <a:r>
              <a:rPr lang="nl-NL" sz="2800" err="1">
                <a:ea typeface="Calibri" panose="020F0502020204030204" pitchFamily="34" charset="0"/>
                <a:cs typeface="Times New Roman" panose="02020603050405020304" pitchFamily="18" charset="0"/>
              </a:rPr>
              <a:t>nescioquos</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esto</a:t>
            </a:r>
            <a:r>
              <a:rPr lang="nl-NL" sz="2800">
                <a:uFill>
                  <a:solidFill>
                    <a:srgbClr val="548DD4"/>
                  </a:solidFill>
                </a:uFill>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contentus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amores</a:t>
            </a:r>
            <a:endParaRPr lang="nl-NL" sz="2800">
              <a:ea typeface="Calibri" panose="020F0502020204030204" pitchFamily="34" charset="0"/>
              <a:cs typeface="Times New Roman" panose="02020603050405020304" pitchFamily="18" charset="0"/>
            </a:endParaRP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inritare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tua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nec</a:t>
            </a:r>
            <a:r>
              <a:rPr lang="nl-NL" sz="2800">
                <a:ea typeface="Calibri" panose="020F0502020204030204" pitchFamily="34" charset="0"/>
                <a:cs typeface="Times New Roman" panose="02020603050405020304" pitchFamily="18" charset="0"/>
              </a:rPr>
              <a:t> laudes </a:t>
            </a:r>
            <a:r>
              <a:rPr lang="nl-NL" sz="2800" u="sng" err="1">
                <a:uFill>
                  <a:solidFill>
                    <a:srgbClr val="548DD4"/>
                  </a:solidFill>
                </a:uFill>
                <a:ea typeface="Calibri" panose="020F0502020204030204" pitchFamily="34" charset="0"/>
                <a:cs typeface="Times New Roman" panose="02020603050405020304" pitchFamily="18" charset="0"/>
              </a:rPr>
              <a:t>adsere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nostras</a:t>
            </a:r>
            <a:r>
              <a:rPr lang="nl-NL" sz="2800">
                <a:ea typeface="Calibri" panose="020F0502020204030204" pitchFamily="34" charset="0"/>
                <a:cs typeface="Times New Roman" panose="02020603050405020304" pitchFamily="18" charset="0"/>
              </a:rPr>
              <a:t>.’</a:t>
            </a:r>
            <a:endParaRPr lang="nl-NL" sz="2800"/>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3 a. Apollo beledigt Cupido (p.26)</a:t>
            </a:r>
          </a:p>
        </p:txBody>
      </p:sp>
      <p:sp>
        <p:nvSpPr>
          <p:cNvPr id="9" name="PIJL-OMLAAG 8">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55721613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140</a:t>
            </a:fld>
            <a:endParaRPr lang="nl-NL" b="1">
              <a:solidFill>
                <a:srgbClr val="0070C0"/>
              </a:solidFill>
            </a:endParaRPr>
          </a:p>
        </p:txBody>
      </p:sp>
      <p:sp>
        <p:nvSpPr>
          <p:cNvPr id="3" name="Rechthoek 2"/>
          <p:cNvSpPr/>
          <p:nvPr/>
        </p:nvSpPr>
        <p:spPr>
          <a:xfrm>
            <a:off x="180000" y="468000"/>
            <a:ext cx="11520000" cy="3539430"/>
          </a:xfrm>
          <a:prstGeom prst="rect">
            <a:avLst/>
          </a:prstGeom>
        </p:spPr>
        <p:txBody>
          <a:bodyPr wrap="square">
            <a:spAutoFit/>
          </a:bodyPr>
          <a:lstStyle/>
          <a:p>
            <a:pPr>
              <a:lnSpc>
                <a:spcPct val="200000"/>
              </a:lnSpc>
            </a:pP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Cepimus</a:t>
            </a:r>
            <a:r>
              <a:rPr lang="nl-NL" sz="2800">
                <a:ea typeface="Calibri" panose="020F0502020204030204" pitchFamily="34" charset="0"/>
                <a:cs typeface="Times New Roman" panose="02020603050405020304" pitchFamily="18" charset="0"/>
              </a:rPr>
              <a:t> et </a:t>
            </a:r>
            <a:r>
              <a:rPr lang="nl-NL" sz="2800" err="1">
                <a:ea typeface="Calibri" panose="020F0502020204030204" pitchFamily="34" charset="0"/>
                <a:cs typeface="Times New Roman" panose="02020603050405020304" pitchFamily="18" charset="0"/>
              </a:rPr>
              <a:t>tenerae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primos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aetatis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honores</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eque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viris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quondam</a:t>
            </a:r>
            <a:r>
              <a:rPr lang="nl-NL" sz="2800">
                <a:ea typeface="Calibri" panose="020F0502020204030204" pitchFamily="34" charset="0"/>
                <a:cs typeface="Times New Roman" panose="02020603050405020304" pitchFamily="18" charset="0"/>
              </a:rPr>
              <a:t> pars tribus </a:t>
            </a:r>
            <a:r>
              <a:rPr lang="nl-NL" sz="2800" err="1">
                <a:ea typeface="Calibri" panose="020F0502020204030204" pitchFamily="34" charset="0"/>
                <a:cs typeface="Times New Roman" panose="02020603050405020304" pitchFamily="18" charset="0"/>
              </a:rPr>
              <a:t>una</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fui</a:t>
            </a:r>
            <a:r>
              <a:rPr lang="nl-NL" sz="2800">
                <a:ea typeface="Calibri" panose="020F0502020204030204" pitchFamily="34" charset="0"/>
                <a:cs typeface="Times New Roman" panose="02020603050405020304" pitchFamily="18" charset="0"/>
              </a:rPr>
              <a:t>.</a:t>
            </a:r>
          </a:p>
          <a:p>
            <a:pPr>
              <a:lnSpc>
                <a:spcPct val="200000"/>
              </a:lnSpc>
            </a:pPr>
            <a:r>
              <a:rPr lang="nl-NL" sz="2800" b="1">
                <a:solidFill>
                  <a:srgbClr val="0070C0"/>
                </a:solidFill>
                <a:ea typeface="Calibri" panose="020F0502020204030204" pitchFamily="34" charset="0"/>
                <a:cs typeface="Times New Roman" panose="02020603050405020304" pitchFamily="18" charset="0"/>
              </a:rPr>
              <a:t>35</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Curia</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restabat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clavi</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mensura</a:t>
            </a:r>
            <a:r>
              <a:rPr lang="nl-NL" sz="2800">
                <a:ea typeface="Calibri" panose="020F0502020204030204" pitchFamily="34" charset="0"/>
                <a:cs typeface="Times New Roman" panose="02020603050405020304" pitchFamily="18" charset="0"/>
              </a:rPr>
              <a:t> </a:t>
            </a:r>
            <a:r>
              <a:rPr lang="nl-NL" sz="2800" u="dotted" err="1">
                <a:uFill>
                  <a:solidFill>
                    <a:srgbClr val="548DD4"/>
                  </a:solidFill>
                </a:uFill>
                <a:ea typeface="Calibri" panose="020F0502020204030204" pitchFamily="34" charset="0"/>
                <a:cs typeface="Times New Roman" panose="02020603050405020304" pitchFamily="18" charset="0"/>
              </a:rPr>
              <a:t>coacta</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est</a:t>
            </a:r>
            <a:r>
              <a:rPr lang="nl-NL" sz="2800">
                <a:ea typeface="Calibri" panose="020F0502020204030204" pitchFamily="34" charset="0"/>
                <a:cs typeface="Times New Roman" panose="02020603050405020304" pitchFamily="18" charset="0"/>
              </a:rPr>
              <a:t>; </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maius</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erat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nostris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viribus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illud</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onus</a:t>
            </a:r>
            <a:r>
              <a:rPr lang="nl-NL" sz="2800">
                <a:ea typeface="Calibri" panose="020F0502020204030204" pitchFamily="34" charset="0"/>
                <a:cs typeface="Times New Roman" panose="02020603050405020304" pitchFamily="18" charset="0"/>
              </a:rPr>
              <a:t>.</a:t>
            </a:r>
            <a:endParaRPr lang="nl-NL" sz="2800">
              <a:effectLst/>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11 c. Ovidius vindt zichzelf niet geschikt voor een politieke carrière (p.148)</a:t>
            </a:r>
          </a:p>
        </p:txBody>
      </p:sp>
      <p:sp>
        <p:nvSpPr>
          <p:cNvPr id="8" name="PIJL-OMLAAG 7">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18254883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141</a:t>
            </a:fld>
            <a:endParaRPr lang="nl-NL" b="1">
              <a:solidFill>
                <a:srgbClr val="0070C0"/>
              </a:solidFill>
            </a:endParaRPr>
          </a:p>
        </p:txBody>
      </p:sp>
      <p:sp>
        <p:nvSpPr>
          <p:cNvPr id="3" name="Rechthoek 2"/>
          <p:cNvSpPr/>
          <p:nvPr/>
        </p:nvSpPr>
        <p:spPr>
          <a:xfrm>
            <a:off x="180000" y="468000"/>
            <a:ext cx="11520000" cy="3539430"/>
          </a:xfrm>
          <a:prstGeom prst="rect">
            <a:avLst/>
          </a:prstGeom>
        </p:spPr>
        <p:txBody>
          <a:bodyPr wrap="square">
            <a:spAutoFit/>
          </a:bodyPr>
          <a:lstStyle/>
          <a:p>
            <a:pPr>
              <a:lnSpc>
                <a:spcPct val="200000"/>
              </a:lnSpc>
            </a:pPr>
            <a:r>
              <a:rPr lang="nl-NL" sz="28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Nec</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patiens</a:t>
            </a:r>
            <a:r>
              <a:rPr lang="nl-NL" sz="2800" spc="300">
                <a:ea typeface="Calibri" panose="020F0502020204030204" pitchFamily="34" charset="0"/>
                <a:cs typeface="Times New Roman" panose="02020603050405020304" pitchFamily="18" charset="0"/>
              </a:rPr>
              <a:t> corpus, </a:t>
            </a:r>
            <a:r>
              <a:rPr lang="nl-NL" sz="2800" spc="300" err="1">
                <a:ea typeface="Calibri" panose="020F0502020204030204" pitchFamily="34" charset="0"/>
                <a:cs typeface="Times New Roman" panose="02020603050405020304" pitchFamily="18" charset="0"/>
              </a:rPr>
              <a:t>nec</a:t>
            </a:r>
            <a:r>
              <a:rPr lang="nl-NL" sz="2800" spc="300">
                <a:ea typeface="Calibri" panose="020F0502020204030204" pitchFamily="34" charset="0"/>
                <a:cs typeface="Times New Roman" panose="02020603050405020304" pitchFamily="18" charset="0"/>
              </a:rPr>
              <a:t> mens </a:t>
            </a:r>
            <a:r>
              <a:rPr lang="nl-NL" sz="2800" u="sng" spc="300" err="1">
                <a:uFill>
                  <a:solidFill>
                    <a:srgbClr val="548DD4"/>
                  </a:solidFill>
                </a:uFill>
                <a:ea typeface="Calibri" panose="020F0502020204030204" pitchFamily="34" charset="0"/>
                <a:cs typeface="Times New Roman" panose="02020603050405020304" pitchFamily="18" charset="0"/>
              </a:rPr>
              <a:t>fuit</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apta</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labori</a:t>
            </a:r>
            <a:r>
              <a:rPr lang="nl-NL" sz="2800" spc="300">
                <a:ea typeface="Calibri" panose="020F0502020204030204" pitchFamily="34" charset="0"/>
                <a:cs typeface="Times New Roman" panose="02020603050405020304" pitchFamily="18" charset="0"/>
              </a:rPr>
              <a:t>,</a:t>
            </a:r>
          </a:p>
          <a:p>
            <a:pPr>
              <a:lnSpc>
                <a:spcPct val="200000"/>
              </a:lnSpc>
            </a:pP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sollicitaeque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fugax</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ambitionis</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eram</a:t>
            </a:r>
            <a:r>
              <a:rPr lang="nl-NL" sz="2800" spc="300">
                <a:ea typeface="Calibri" panose="020F0502020204030204" pitchFamily="34" charset="0"/>
                <a:cs typeface="Times New Roman" panose="02020603050405020304" pitchFamily="18" charset="0"/>
              </a:rPr>
              <a:t>,</a:t>
            </a:r>
          </a:p>
          <a:p>
            <a:pPr>
              <a:lnSpc>
                <a:spcPct val="200000"/>
              </a:lnSpc>
            </a:pPr>
            <a:r>
              <a:rPr lang="nl-NL" sz="2800" spc="300">
                <a:ea typeface="Calibri" panose="020F0502020204030204" pitchFamily="34" charset="0"/>
                <a:cs typeface="Times New Roman" panose="02020603050405020304" pitchFamily="18" charset="0"/>
              </a:rPr>
              <a:t>	et </a:t>
            </a:r>
            <a:r>
              <a:rPr lang="nl-NL" sz="2800" spc="300" err="1">
                <a:ea typeface="Calibri" panose="020F0502020204030204" pitchFamily="34" charset="0"/>
                <a:cs typeface="Times New Roman" panose="02020603050405020304" pitchFamily="18" charset="0"/>
              </a:rPr>
              <a:t>petere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Aoniae</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suadebant</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tuta</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sorores</a:t>
            </a:r>
            <a:endParaRPr lang="nl-NL" sz="2800" spc="300">
              <a:ea typeface="Calibri" panose="020F0502020204030204" pitchFamily="34" charset="0"/>
              <a:cs typeface="Times New Roman" panose="02020603050405020304" pitchFamily="18" charset="0"/>
            </a:endParaRPr>
          </a:p>
          <a:p>
            <a:pPr>
              <a:lnSpc>
                <a:spcPct val="200000"/>
              </a:lnSpc>
            </a:pPr>
            <a:r>
              <a:rPr lang="nl-NL" sz="2800" b="1">
                <a:solidFill>
                  <a:srgbClr val="0070C0"/>
                </a:solidFill>
                <a:ea typeface="Calibri" panose="020F0502020204030204" pitchFamily="34" charset="0"/>
                <a:cs typeface="Times New Roman" panose="02020603050405020304" pitchFamily="18" charset="0"/>
              </a:rPr>
              <a:t>40</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otia</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iudicio</a:t>
            </a:r>
            <a:r>
              <a:rPr lang="nl-NL" sz="2800" spc="300">
                <a:ea typeface="Calibri" panose="020F0502020204030204" pitchFamily="34" charset="0"/>
                <a:cs typeface="Times New Roman" panose="02020603050405020304" pitchFamily="18" charset="0"/>
              </a:rPr>
              <a:t> semper </a:t>
            </a:r>
            <a:r>
              <a:rPr lang="nl-NL" sz="2800" spc="300" err="1">
                <a:ea typeface="Calibri" panose="020F0502020204030204" pitchFamily="34" charset="0"/>
                <a:cs typeface="Times New Roman" panose="02020603050405020304" pitchFamily="18" charset="0"/>
              </a:rPr>
              <a:t>amata</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meo</a:t>
            </a:r>
            <a:r>
              <a:rPr lang="nl-NL" sz="2800" spc="300">
                <a:ea typeface="Calibri" panose="020F0502020204030204" pitchFamily="34" charset="0"/>
                <a:cs typeface="Times New Roman" panose="02020603050405020304" pitchFamily="18" charset="0"/>
              </a:rPr>
              <a:t>.</a:t>
            </a:r>
            <a:endParaRPr lang="nl-NL" sz="2800" spc="300">
              <a:effectLst/>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11 c. Ovidius vindt zichzelf niet geschikt voor een politieke carrière (p.148)</a:t>
            </a:r>
          </a:p>
        </p:txBody>
      </p:sp>
      <p:sp>
        <p:nvSpPr>
          <p:cNvPr id="8" name="Rechthoek 7"/>
          <p:cNvSpPr/>
          <p:nvPr/>
        </p:nvSpPr>
        <p:spPr>
          <a:xfrm>
            <a:off x="11680321" y="461665"/>
            <a:ext cx="511679" cy="923330"/>
          </a:xfrm>
          <a:prstGeom prst="rect">
            <a:avLst/>
          </a:prstGeom>
          <a:solidFill>
            <a:srgbClr val="0070C0"/>
          </a:solidFill>
        </p:spPr>
        <p:txBody>
          <a:bodyPr wrap="none" lIns="91440" tIns="45720" rIns="91440" bIns="45720">
            <a:spAutoFit/>
          </a:bodyPr>
          <a:lstStyle/>
          <a:p>
            <a:pPr algn="ctr"/>
            <a:r>
              <a:rPr lang="nl-NL" sz="5400" b="1" cap="none" spc="0">
                <a:ln w="12700">
                  <a:solidFill>
                    <a:schemeClr val="accent5"/>
                  </a:solidFill>
                  <a:prstDash val="solid"/>
                </a:ln>
                <a:solidFill>
                  <a:srgbClr val="C00000"/>
                </a:solidFill>
                <a:effectLst/>
              </a:rPr>
              <a:t>S</a:t>
            </a:r>
          </a:p>
        </p:txBody>
      </p:sp>
      <p:sp>
        <p:nvSpPr>
          <p:cNvPr id="9" name="PIJL-OMLAAG 8">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1899701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142</a:t>
            </a:fld>
            <a:endParaRPr lang="nl-NL" b="1">
              <a:solidFill>
                <a:srgbClr val="0070C0"/>
              </a:solidFill>
            </a:endParaRPr>
          </a:p>
        </p:txBody>
      </p:sp>
      <p:sp>
        <p:nvSpPr>
          <p:cNvPr id="3" name="Rechthoek 2"/>
          <p:cNvSpPr/>
          <p:nvPr/>
        </p:nvSpPr>
        <p:spPr>
          <a:xfrm>
            <a:off x="180000" y="468000"/>
            <a:ext cx="11520000" cy="3539430"/>
          </a:xfrm>
          <a:prstGeom prst="rect">
            <a:avLst/>
          </a:prstGeom>
        </p:spPr>
        <p:txBody>
          <a:bodyPr wrap="square">
            <a:spAutoFit/>
          </a:bodyPr>
          <a:lstStyle/>
          <a:p>
            <a:pPr>
              <a:lnSpc>
                <a:spcPct val="200000"/>
              </a:lnSpc>
            </a:pPr>
            <a:r>
              <a:rPr lang="nl-NL" sz="28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Nec</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patiens</a:t>
            </a:r>
            <a:r>
              <a:rPr lang="nl-NL" sz="2800" spc="300" dirty="0">
                <a:ea typeface="Calibri" panose="020F0502020204030204" pitchFamily="34" charset="0"/>
                <a:cs typeface="Times New Roman" panose="02020603050405020304" pitchFamily="18" charset="0"/>
              </a:rPr>
              <a:t> corpus, </a:t>
            </a:r>
            <a:r>
              <a:rPr lang="nl-NL" sz="2800" spc="300" dirty="0" err="1">
                <a:ea typeface="Calibri" panose="020F0502020204030204" pitchFamily="34" charset="0"/>
                <a:cs typeface="Times New Roman" panose="02020603050405020304" pitchFamily="18" charset="0"/>
              </a:rPr>
              <a:t>nec</a:t>
            </a:r>
            <a:r>
              <a:rPr lang="nl-NL" sz="2800" spc="300" dirty="0">
                <a:ea typeface="Calibri" panose="020F0502020204030204" pitchFamily="34" charset="0"/>
                <a:cs typeface="Times New Roman" panose="02020603050405020304" pitchFamily="18" charset="0"/>
              </a:rPr>
              <a:t> mens </a:t>
            </a:r>
            <a:r>
              <a:rPr lang="nl-NL" sz="2800" u="sng" spc="300" dirty="0" err="1">
                <a:uFill>
                  <a:solidFill>
                    <a:srgbClr val="548DD4"/>
                  </a:solidFill>
                </a:uFill>
                <a:ea typeface="Calibri" panose="020F0502020204030204" pitchFamily="34" charset="0"/>
                <a:cs typeface="Times New Roman" panose="02020603050405020304" pitchFamily="18" charset="0"/>
              </a:rPr>
              <a:t>fuit</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apta</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labori</a:t>
            </a:r>
            <a:r>
              <a:rPr lang="nl-NL" sz="2800" spc="300" dirty="0">
                <a:ea typeface="Calibri" panose="020F0502020204030204" pitchFamily="34" charset="0"/>
                <a:cs typeface="Times New Roman" panose="02020603050405020304" pitchFamily="18" charset="0"/>
              </a:rPr>
              <a:t>,</a:t>
            </a:r>
          </a:p>
          <a:p>
            <a:pPr>
              <a:lnSpc>
                <a:spcPct val="200000"/>
              </a:lnSpc>
            </a:pP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sollicitaeque</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fugax</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ambitionis</a:t>
            </a:r>
            <a:r>
              <a:rPr lang="nl-NL" sz="2800" spc="300" dirty="0">
                <a:ea typeface="Calibri" panose="020F0502020204030204" pitchFamily="34" charset="0"/>
                <a:cs typeface="Times New Roman" panose="02020603050405020304" pitchFamily="18" charset="0"/>
              </a:rPr>
              <a:t> </a:t>
            </a:r>
            <a:r>
              <a:rPr lang="nl-NL" sz="2800" u="sng" spc="300" dirty="0" err="1">
                <a:uFill>
                  <a:solidFill>
                    <a:srgbClr val="548DD4"/>
                  </a:solidFill>
                </a:uFill>
                <a:ea typeface="Calibri" panose="020F0502020204030204" pitchFamily="34" charset="0"/>
                <a:cs typeface="Times New Roman" panose="02020603050405020304" pitchFamily="18" charset="0"/>
              </a:rPr>
              <a:t>eram</a:t>
            </a:r>
            <a:r>
              <a:rPr lang="nl-NL" sz="2800" spc="300" dirty="0">
                <a:ea typeface="Calibri" panose="020F0502020204030204" pitchFamily="34" charset="0"/>
                <a:cs typeface="Times New Roman" panose="02020603050405020304" pitchFamily="18" charset="0"/>
              </a:rPr>
              <a:t>,</a:t>
            </a:r>
          </a:p>
          <a:p>
            <a:pPr>
              <a:lnSpc>
                <a:spcPct val="200000"/>
              </a:lnSpc>
            </a:pPr>
            <a:r>
              <a:rPr lang="nl-NL" sz="2800" spc="300" dirty="0">
                <a:ea typeface="Calibri" panose="020F0502020204030204" pitchFamily="34" charset="0"/>
                <a:cs typeface="Times New Roman" panose="02020603050405020304" pitchFamily="18" charset="0"/>
              </a:rPr>
              <a:t>	et </a:t>
            </a:r>
            <a:r>
              <a:rPr lang="nl-NL" sz="2800" spc="300" dirty="0" err="1">
                <a:ea typeface="Calibri" panose="020F0502020204030204" pitchFamily="34" charset="0"/>
                <a:cs typeface="Times New Roman" panose="02020603050405020304" pitchFamily="18" charset="0"/>
              </a:rPr>
              <a:t>petere</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Aoniae</a:t>
            </a:r>
            <a:r>
              <a:rPr lang="nl-NL" sz="2800" spc="300" dirty="0">
                <a:ea typeface="Calibri" panose="020F0502020204030204" pitchFamily="34" charset="0"/>
                <a:cs typeface="Times New Roman" panose="02020603050405020304" pitchFamily="18" charset="0"/>
              </a:rPr>
              <a:t> </a:t>
            </a:r>
            <a:r>
              <a:rPr lang="nl-NL" sz="2800" u="sng" spc="300" dirty="0" err="1">
                <a:uFill>
                  <a:solidFill>
                    <a:srgbClr val="548DD4"/>
                  </a:solidFill>
                </a:uFill>
                <a:ea typeface="Calibri" panose="020F0502020204030204" pitchFamily="34" charset="0"/>
                <a:cs typeface="Times New Roman" panose="02020603050405020304" pitchFamily="18" charset="0"/>
              </a:rPr>
              <a:t>suadebant</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tuta</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sorores</a:t>
            </a:r>
            <a:endParaRPr lang="nl-NL" sz="2800" spc="300" dirty="0">
              <a:ea typeface="Calibri" panose="020F0502020204030204" pitchFamily="34" charset="0"/>
              <a:cs typeface="Times New Roman" panose="02020603050405020304" pitchFamily="18" charset="0"/>
            </a:endParaRPr>
          </a:p>
          <a:p>
            <a:pPr>
              <a:lnSpc>
                <a:spcPct val="200000"/>
              </a:lnSpc>
            </a:pPr>
            <a:r>
              <a:rPr lang="nl-NL" sz="2800" b="1" dirty="0">
                <a:solidFill>
                  <a:srgbClr val="0070C0"/>
                </a:solidFill>
                <a:ea typeface="Calibri" panose="020F0502020204030204" pitchFamily="34" charset="0"/>
                <a:cs typeface="Times New Roman" panose="02020603050405020304" pitchFamily="18" charset="0"/>
              </a:rPr>
              <a:t>40</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otia</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iudicio</a:t>
            </a:r>
            <a:r>
              <a:rPr lang="nl-NL" sz="2800" spc="300" dirty="0">
                <a:ea typeface="Calibri" panose="020F0502020204030204" pitchFamily="34" charset="0"/>
                <a:cs typeface="Times New Roman" panose="02020603050405020304" pitchFamily="18" charset="0"/>
              </a:rPr>
              <a:t> semper </a:t>
            </a:r>
            <a:r>
              <a:rPr lang="nl-NL" sz="2800" spc="300" dirty="0" err="1">
                <a:ea typeface="Calibri" panose="020F0502020204030204" pitchFamily="34" charset="0"/>
                <a:cs typeface="Times New Roman" panose="02020603050405020304" pitchFamily="18" charset="0"/>
              </a:rPr>
              <a:t>amata</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meo</a:t>
            </a:r>
            <a:r>
              <a:rPr lang="nl-NL" sz="2800" spc="300" dirty="0">
                <a:ea typeface="Calibri" panose="020F0502020204030204" pitchFamily="34" charset="0"/>
                <a:cs typeface="Times New Roman" panose="02020603050405020304" pitchFamily="18" charset="0"/>
              </a:rPr>
              <a:t>.</a:t>
            </a:r>
            <a:endParaRPr lang="nl-NL" sz="2800" spc="300" dirty="0">
              <a:effectLst/>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11 c. Ovidius vindt zichzelf niet geschikt voor een politieke carrière (p.148)</a:t>
            </a:r>
          </a:p>
        </p:txBody>
      </p:sp>
      <p:sp>
        <p:nvSpPr>
          <p:cNvPr id="8" name="Rechthoek 7"/>
          <p:cNvSpPr/>
          <p:nvPr/>
        </p:nvSpPr>
        <p:spPr>
          <a:xfrm>
            <a:off x="11680321" y="461665"/>
            <a:ext cx="511679" cy="923330"/>
          </a:xfrm>
          <a:prstGeom prst="rect">
            <a:avLst/>
          </a:prstGeom>
          <a:solidFill>
            <a:srgbClr val="00B050"/>
          </a:solidFill>
        </p:spPr>
        <p:txBody>
          <a:bodyPr wrap="none" lIns="91440" tIns="45720" rIns="91440" bIns="45720">
            <a:spAutoFit/>
          </a:bodyPr>
          <a:lstStyle/>
          <a:p>
            <a:pPr algn="ctr"/>
            <a:r>
              <a:rPr lang="nl-NL" sz="5400" b="1" cap="none" spc="0">
                <a:ln w="12700">
                  <a:solidFill>
                    <a:schemeClr val="accent5"/>
                  </a:solidFill>
                  <a:prstDash val="solid"/>
                </a:ln>
                <a:solidFill>
                  <a:srgbClr val="C00000"/>
                </a:solidFill>
                <a:effectLst/>
              </a:rPr>
              <a:t>S</a:t>
            </a:r>
          </a:p>
        </p:txBody>
      </p:sp>
      <p:sp>
        <p:nvSpPr>
          <p:cNvPr id="9" name="Tekstvak 8"/>
          <p:cNvSpPr txBox="1"/>
          <p:nvPr/>
        </p:nvSpPr>
        <p:spPr>
          <a:xfrm>
            <a:off x="5092552" y="662547"/>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0" name="Tekstvak 9"/>
          <p:cNvSpPr txBox="1"/>
          <p:nvPr/>
        </p:nvSpPr>
        <p:spPr>
          <a:xfrm>
            <a:off x="3609941" y="662547"/>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1" name="Tekstvak 10"/>
          <p:cNvSpPr txBox="1"/>
          <p:nvPr/>
        </p:nvSpPr>
        <p:spPr>
          <a:xfrm>
            <a:off x="1442765" y="664942"/>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2" name="Tekstvak 11"/>
          <p:cNvSpPr txBox="1"/>
          <p:nvPr/>
        </p:nvSpPr>
        <p:spPr>
          <a:xfrm>
            <a:off x="2438563" y="623752"/>
            <a:ext cx="313038" cy="369332"/>
          </a:xfrm>
          <a:prstGeom prst="rect">
            <a:avLst/>
          </a:prstGeom>
          <a:noFill/>
        </p:spPr>
        <p:txBody>
          <a:bodyPr wrap="square" rtlCol="0">
            <a:spAutoFit/>
          </a:bodyPr>
          <a:lstStyle/>
          <a:p>
            <a:r>
              <a:rPr lang="nl-NL" dirty="0">
                <a:latin typeface="Calibri" panose="020F0502020204030204" pitchFamily="34" charset="0"/>
              </a:rPr>
              <a:t>U</a:t>
            </a:r>
            <a:endParaRPr lang="nl-NL" dirty="0"/>
          </a:p>
        </p:txBody>
      </p:sp>
      <p:sp>
        <p:nvSpPr>
          <p:cNvPr id="13" name="Tekstvak 12"/>
          <p:cNvSpPr txBox="1"/>
          <p:nvPr/>
        </p:nvSpPr>
        <p:spPr>
          <a:xfrm>
            <a:off x="8905033" y="664942"/>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4" name="Tekstvak 13"/>
          <p:cNvSpPr txBox="1"/>
          <p:nvPr/>
        </p:nvSpPr>
        <p:spPr>
          <a:xfrm>
            <a:off x="2125523" y="623752"/>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15" name="Tekstvak 14"/>
          <p:cNvSpPr txBox="1"/>
          <p:nvPr/>
        </p:nvSpPr>
        <p:spPr>
          <a:xfrm>
            <a:off x="9237251" y="664942"/>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6" name="Tekstvak 15"/>
          <p:cNvSpPr txBox="1"/>
          <p:nvPr/>
        </p:nvSpPr>
        <p:spPr>
          <a:xfrm>
            <a:off x="2718281" y="668958"/>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7" name="Tekstvak 16"/>
          <p:cNvSpPr txBox="1"/>
          <p:nvPr/>
        </p:nvSpPr>
        <p:spPr>
          <a:xfrm>
            <a:off x="5945856" y="664942"/>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8" name="Tekstvak 17"/>
          <p:cNvSpPr txBox="1"/>
          <p:nvPr/>
        </p:nvSpPr>
        <p:spPr>
          <a:xfrm>
            <a:off x="6922403" y="623752"/>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19" name="Tekstvak 18"/>
          <p:cNvSpPr txBox="1"/>
          <p:nvPr/>
        </p:nvSpPr>
        <p:spPr>
          <a:xfrm>
            <a:off x="6734496" y="623752"/>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0" name="Tekstvak 19"/>
          <p:cNvSpPr txBox="1"/>
          <p:nvPr/>
        </p:nvSpPr>
        <p:spPr>
          <a:xfrm>
            <a:off x="4219831" y="664942"/>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1" name="Tekstvak 20"/>
          <p:cNvSpPr txBox="1"/>
          <p:nvPr/>
        </p:nvSpPr>
        <p:spPr>
          <a:xfrm>
            <a:off x="7442970" y="664942"/>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2" name="Tekstvak 21"/>
          <p:cNvSpPr txBox="1"/>
          <p:nvPr/>
        </p:nvSpPr>
        <p:spPr>
          <a:xfrm>
            <a:off x="8381016" y="623752"/>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3" name="Tekstvak 22"/>
          <p:cNvSpPr txBox="1"/>
          <p:nvPr/>
        </p:nvSpPr>
        <p:spPr>
          <a:xfrm>
            <a:off x="7933222" y="623752"/>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4" name="Tekstvak 23"/>
          <p:cNvSpPr txBox="1"/>
          <p:nvPr/>
        </p:nvSpPr>
        <p:spPr>
          <a:xfrm>
            <a:off x="5585212" y="233745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5" name="Tekstvak 24"/>
          <p:cNvSpPr txBox="1"/>
          <p:nvPr/>
        </p:nvSpPr>
        <p:spPr>
          <a:xfrm>
            <a:off x="1202507" y="2342559"/>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6" name="Tekstvak 25"/>
          <p:cNvSpPr txBox="1"/>
          <p:nvPr/>
        </p:nvSpPr>
        <p:spPr>
          <a:xfrm>
            <a:off x="2198303" y="2301369"/>
            <a:ext cx="313038" cy="369332"/>
          </a:xfrm>
          <a:prstGeom prst="rect">
            <a:avLst/>
          </a:prstGeom>
          <a:noFill/>
        </p:spPr>
        <p:txBody>
          <a:bodyPr wrap="square" rtlCol="0">
            <a:spAutoFit/>
          </a:bodyPr>
          <a:lstStyle/>
          <a:p>
            <a:r>
              <a:rPr lang="nl-NL" dirty="0">
                <a:latin typeface="Calibri" panose="020F0502020204030204" pitchFamily="34" charset="0"/>
              </a:rPr>
              <a:t>U</a:t>
            </a:r>
            <a:endParaRPr lang="nl-NL" dirty="0"/>
          </a:p>
        </p:txBody>
      </p:sp>
      <p:sp>
        <p:nvSpPr>
          <p:cNvPr id="27" name="Tekstvak 26"/>
          <p:cNvSpPr txBox="1"/>
          <p:nvPr/>
        </p:nvSpPr>
        <p:spPr>
          <a:xfrm>
            <a:off x="7731123" y="2342559"/>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8" name="Tekstvak 27"/>
          <p:cNvSpPr txBox="1"/>
          <p:nvPr/>
        </p:nvSpPr>
        <p:spPr>
          <a:xfrm>
            <a:off x="1837140" y="2301369"/>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9" name="Tekstvak 28"/>
          <p:cNvSpPr txBox="1"/>
          <p:nvPr/>
        </p:nvSpPr>
        <p:spPr>
          <a:xfrm>
            <a:off x="8111469" y="2342559"/>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0" name="Tekstvak 29"/>
          <p:cNvSpPr txBox="1"/>
          <p:nvPr/>
        </p:nvSpPr>
        <p:spPr>
          <a:xfrm>
            <a:off x="2824533" y="234657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1" name="Tekstvak 30"/>
          <p:cNvSpPr txBox="1"/>
          <p:nvPr/>
        </p:nvSpPr>
        <p:spPr>
          <a:xfrm>
            <a:off x="3541198" y="230538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2" name="Tekstvak 31"/>
          <p:cNvSpPr txBox="1"/>
          <p:nvPr/>
        </p:nvSpPr>
        <p:spPr>
          <a:xfrm>
            <a:off x="3151160" y="230538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3" name="Tekstvak 32"/>
          <p:cNvSpPr txBox="1"/>
          <p:nvPr/>
        </p:nvSpPr>
        <p:spPr>
          <a:xfrm>
            <a:off x="3874447" y="2343139"/>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4" name="Tekstvak 33"/>
          <p:cNvSpPr txBox="1"/>
          <p:nvPr/>
        </p:nvSpPr>
        <p:spPr>
          <a:xfrm>
            <a:off x="4648865" y="2301949"/>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5" name="Tekstvak 34"/>
          <p:cNvSpPr txBox="1"/>
          <p:nvPr/>
        </p:nvSpPr>
        <p:spPr>
          <a:xfrm>
            <a:off x="4432081" y="2301949"/>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6" name="Tekstvak 35"/>
          <p:cNvSpPr txBox="1"/>
          <p:nvPr/>
        </p:nvSpPr>
        <p:spPr>
          <a:xfrm>
            <a:off x="5163129" y="2342559"/>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7" name="Tekstvak 36"/>
          <p:cNvSpPr txBox="1"/>
          <p:nvPr/>
        </p:nvSpPr>
        <p:spPr>
          <a:xfrm>
            <a:off x="6480817" y="2342559"/>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8" name="Tekstvak 37"/>
          <p:cNvSpPr txBox="1"/>
          <p:nvPr/>
        </p:nvSpPr>
        <p:spPr>
          <a:xfrm>
            <a:off x="7264857" y="2301369"/>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9" name="Tekstvak 38"/>
          <p:cNvSpPr txBox="1"/>
          <p:nvPr/>
        </p:nvSpPr>
        <p:spPr>
          <a:xfrm>
            <a:off x="6759317" y="2301369"/>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40" name="Tekstvak 39"/>
          <p:cNvSpPr txBox="1"/>
          <p:nvPr/>
        </p:nvSpPr>
        <p:spPr>
          <a:xfrm>
            <a:off x="3084408" y="1483347"/>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1" name="Tekstvak 40"/>
          <p:cNvSpPr txBox="1"/>
          <p:nvPr/>
        </p:nvSpPr>
        <p:spPr>
          <a:xfrm>
            <a:off x="4272711" y="1440147"/>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42" name="Tekstvak 41"/>
          <p:cNvSpPr txBox="1"/>
          <p:nvPr/>
        </p:nvSpPr>
        <p:spPr>
          <a:xfrm>
            <a:off x="3805671" y="1440147"/>
            <a:ext cx="313038" cy="369332"/>
          </a:xfrm>
          <a:prstGeom prst="rect">
            <a:avLst/>
          </a:prstGeom>
          <a:noFill/>
        </p:spPr>
        <p:txBody>
          <a:bodyPr wrap="square" rtlCol="0">
            <a:spAutoFit/>
          </a:bodyPr>
          <a:lstStyle/>
          <a:p>
            <a:r>
              <a:rPr lang="nl-NL" dirty="0">
                <a:latin typeface="Calibri" panose="020F0502020204030204" pitchFamily="34" charset="0"/>
              </a:rPr>
              <a:t>U</a:t>
            </a:r>
            <a:endParaRPr lang="nl-NL" dirty="0"/>
          </a:p>
        </p:txBody>
      </p:sp>
      <p:sp>
        <p:nvSpPr>
          <p:cNvPr id="43" name="Tekstvak 42"/>
          <p:cNvSpPr txBox="1"/>
          <p:nvPr/>
        </p:nvSpPr>
        <p:spPr>
          <a:xfrm>
            <a:off x="1983750" y="148259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4" name="Tekstvak 43"/>
          <p:cNvSpPr txBox="1"/>
          <p:nvPr/>
        </p:nvSpPr>
        <p:spPr>
          <a:xfrm>
            <a:off x="2623414" y="1441401"/>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45" name="Tekstvak 44"/>
          <p:cNvSpPr txBox="1"/>
          <p:nvPr/>
        </p:nvSpPr>
        <p:spPr>
          <a:xfrm>
            <a:off x="7665341" y="148259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6" name="Tekstvak 45"/>
          <p:cNvSpPr txBox="1"/>
          <p:nvPr/>
        </p:nvSpPr>
        <p:spPr>
          <a:xfrm>
            <a:off x="2310378" y="1441401"/>
            <a:ext cx="313038" cy="369332"/>
          </a:xfrm>
          <a:prstGeom prst="rect">
            <a:avLst/>
          </a:prstGeom>
          <a:noFill/>
        </p:spPr>
        <p:txBody>
          <a:bodyPr wrap="square" rtlCol="0">
            <a:spAutoFit/>
          </a:bodyPr>
          <a:lstStyle/>
          <a:p>
            <a:r>
              <a:rPr lang="nl-NL" dirty="0">
                <a:latin typeface="Calibri" panose="020F0502020204030204" pitchFamily="34" charset="0"/>
              </a:rPr>
              <a:t>U</a:t>
            </a:r>
            <a:endParaRPr lang="nl-NL" dirty="0"/>
          </a:p>
        </p:txBody>
      </p:sp>
      <p:sp>
        <p:nvSpPr>
          <p:cNvPr id="47" name="Tekstvak 46"/>
          <p:cNvSpPr txBox="1"/>
          <p:nvPr/>
        </p:nvSpPr>
        <p:spPr>
          <a:xfrm>
            <a:off x="4771193" y="148317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8" name="Tekstvak 47"/>
          <p:cNvSpPr txBox="1"/>
          <p:nvPr/>
        </p:nvSpPr>
        <p:spPr>
          <a:xfrm>
            <a:off x="5289858" y="148259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9" name="Tekstvak 48"/>
          <p:cNvSpPr txBox="1"/>
          <p:nvPr/>
        </p:nvSpPr>
        <p:spPr>
          <a:xfrm>
            <a:off x="6189403" y="1441401"/>
            <a:ext cx="313038" cy="369332"/>
          </a:xfrm>
          <a:prstGeom prst="rect">
            <a:avLst/>
          </a:prstGeom>
          <a:noFill/>
        </p:spPr>
        <p:txBody>
          <a:bodyPr wrap="square" rtlCol="0">
            <a:spAutoFit/>
          </a:bodyPr>
          <a:lstStyle/>
          <a:p>
            <a:r>
              <a:rPr lang="nl-NL" dirty="0">
                <a:latin typeface="Calibri" panose="020F0502020204030204" pitchFamily="34" charset="0"/>
              </a:rPr>
              <a:t>U</a:t>
            </a:r>
            <a:endParaRPr lang="nl-NL" dirty="0"/>
          </a:p>
        </p:txBody>
      </p:sp>
      <p:sp>
        <p:nvSpPr>
          <p:cNvPr id="50" name="Tekstvak 49"/>
          <p:cNvSpPr txBox="1"/>
          <p:nvPr/>
        </p:nvSpPr>
        <p:spPr>
          <a:xfrm>
            <a:off x="5914865" y="1441401"/>
            <a:ext cx="313038" cy="369332"/>
          </a:xfrm>
          <a:prstGeom prst="rect">
            <a:avLst/>
          </a:prstGeom>
          <a:noFill/>
        </p:spPr>
        <p:txBody>
          <a:bodyPr wrap="square" rtlCol="0">
            <a:spAutoFit/>
          </a:bodyPr>
          <a:lstStyle/>
          <a:p>
            <a:r>
              <a:rPr lang="nl-NL" dirty="0">
                <a:latin typeface="Calibri" panose="020F0502020204030204" pitchFamily="34" charset="0"/>
              </a:rPr>
              <a:t>U</a:t>
            </a:r>
            <a:endParaRPr lang="nl-NL" dirty="0"/>
          </a:p>
        </p:txBody>
      </p:sp>
      <p:sp>
        <p:nvSpPr>
          <p:cNvPr id="51" name="Tekstvak 50"/>
          <p:cNvSpPr txBox="1"/>
          <p:nvPr/>
        </p:nvSpPr>
        <p:spPr>
          <a:xfrm>
            <a:off x="6453538" y="148259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2" name="Tekstvak 51"/>
          <p:cNvSpPr txBox="1"/>
          <p:nvPr/>
        </p:nvSpPr>
        <p:spPr>
          <a:xfrm>
            <a:off x="7237579" y="1441401"/>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3" name="Tekstvak 52"/>
          <p:cNvSpPr txBox="1"/>
          <p:nvPr/>
        </p:nvSpPr>
        <p:spPr>
          <a:xfrm>
            <a:off x="6770535" y="1441401"/>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4" name="Tekstvak 53"/>
          <p:cNvSpPr txBox="1"/>
          <p:nvPr/>
        </p:nvSpPr>
        <p:spPr>
          <a:xfrm>
            <a:off x="2863031" y="320627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5" name="Tekstvak 54"/>
          <p:cNvSpPr txBox="1"/>
          <p:nvPr/>
        </p:nvSpPr>
        <p:spPr>
          <a:xfrm>
            <a:off x="3493068" y="3163076"/>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6" name="Tekstvak 55"/>
          <p:cNvSpPr txBox="1"/>
          <p:nvPr/>
        </p:nvSpPr>
        <p:spPr>
          <a:xfrm>
            <a:off x="3170405" y="3163076"/>
            <a:ext cx="313038" cy="369332"/>
          </a:xfrm>
          <a:prstGeom prst="rect">
            <a:avLst/>
          </a:prstGeom>
          <a:noFill/>
        </p:spPr>
        <p:txBody>
          <a:bodyPr wrap="square" rtlCol="0">
            <a:spAutoFit/>
          </a:bodyPr>
          <a:lstStyle/>
          <a:p>
            <a:r>
              <a:rPr lang="nl-NL" dirty="0">
                <a:latin typeface="Calibri" panose="020F0502020204030204" pitchFamily="34" charset="0"/>
              </a:rPr>
              <a:t>U</a:t>
            </a:r>
            <a:endParaRPr lang="nl-NL" dirty="0"/>
          </a:p>
        </p:txBody>
      </p:sp>
      <p:sp>
        <p:nvSpPr>
          <p:cNvPr id="57" name="Tekstvak 56"/>
          <p:cNvSpPr txBox="1"/>
          <p:nvPr/>
        </p:nvSpPr>
        <p:spPr>
          <a:xfrm>
            <a:off x="1800873" y="320552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8" name="Tekstvak 57"/>
          <p:cNvSpPr txBox="1"/>
          <p:nvPr/>
        </p:nvSpPr>
        <p:spPr>
          <a:xfrm>
            <a:off x="2209532" y="3164330"/>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9" name="Tekstvak 58"/>
          <p:cNvSpPr txBox="1"/>
          <p:nvPr/>
        </p:nvSpPr>
        <p:spPr>
          <a:xfrm>
            <a:off x="7261083" y="320552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0" name="Tekstvak 59"/>
          <p:cNvSpPr txBox="1"/>
          <p:nvPr/>
        </p:nvSpPr>
        <p:spPr>
          <a:xfrm>
            <a:off x="2040869" y="3164330"/>
            <a:ext cx="313038" cy="369332"/>
          </a:xfrm>
          <a:prstGeom prst="rect">
            <a:avLst/>
          </a:prstGeom>
          <a:noFill/>
        </p:spPr>
        <p:txBody>
          <a:bodyPr wrap="square" rtlCol="0">
            <a:spAutoFit/>
          </a:bodyPr>
          <a:lstStyle/>
          <a:p>
            <a:r>
              <a:rPr lang="nl-NL" dirty="0">
                <a:latin typeface="Calibri" panose="020F0502020204030204" pitchFamily="34" charset="0"/>
              </a:rPr>
              <a:t>U</a:t>
            </a:r>
            <a:endParaRPr lang="nl-NL" dirty="0"/>
          </a:p>
        </p:txBody>
      </p:sp>
      <p:sp>
        <p:nvSpPr>
          <p:cNvPr id="61" name="Tekstvak 60"/>
          <p:cNvSpPr txBox="1"/>
          <p:nvPr/>
        </p:nvSpPr>
        <p:spPr>
          <a:xfrm>
            <a:off x="3760546" y="320610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2" name="Tekstvak 61"/>
          <p:cNvSpPr txBox="1"/>
          <p:nvPr/>
        </p:nvSpPr>
        <p:spPr>
          <a:xfrm>
            <a:off x="4240707" y="320552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3" name="Tekstvak 62"/>
          <p:cNvSpPr txBox="1"/>
          <p:nvPr/>
        </p:nvSpPr>
        <p:spPr>
          <a:xfrm>
            <a:off x="5419387" y="3164330"/>
            <a:ext cx="313038" cy="369332"/>
          </a:xfrm>
          <a:prstGeom prst="rect">
            <a:avLst/>
          </a:prstGeom>
          <a:noFill/>
        </p:spPr>
        <p:txBody>
          <a:bodyPr wrap="square" rtlCol="0">
            <a:spAutoFit/>
          </a:bodyPr>
          <a:lstStyle/>
          <a:p>
            <a:r>
              <a:rPr lang="nl-NL" dirty="0">
                <a:latin typeface="Calibri" panose="020F0502020204030204" pitchFamily="34" charset="0"/>
              </a:rPr>
              <a:t>U</a:t>
            </a:r>
            <a:endParaRPr lang="nl-NL" dirty="0"/>
          </a:p>
        </p:txBody>
      </p:sp>
      <p:sp>
        <p:nvSpPr>
          <p:cNvPr id="64" name="Tekstvak 63"/>
          <p:cNvSpPr txBox="1"/>
          <p:nvPr/>
        </p:nvSpPr>
        <p:spPr>
          <a:xfrm>
            <a:off x="4923469" y="3164330"/>
            <a:ext cx="313038" cy="369332"/>
          </a:xfrm>
          <a:prstGeom prst="rect">
            <a:avLst/>
          </a:prstGeom>
          <a:noFill/>
        </p:spPr>
        <p:txBody>
          <a:bodyPr wrap="square" rtlCol="0">
            <a:spAutoFit/>
          </a:bodyPr>
          <a:lstStyle/>
          <a:p>
            <a:r>
              <a:rPr lang="nl-NL" dirty="0">
                <a:latin typeface="Calibri" panose="020F0502020204030204" pitchFamily="34" charset="0"/>
              </a:rPr>
              <a:t>U</a:t>
            </a:r>
            <a:endParaRPr lang="nl-NL" dirty="0"/>
          </a:p>
        </p:txBody>
      </p:sp>
      <p:sp>
        <p:nvSpPr>
          <p:cNvPr id="65" name="Tekstvak 64"/>
          <p:cNvSpPr txBox="1"/>
          <p:nvPr/>
        </p:nvSpPr>
        <p:spPr>
          <a:xfrm>
            <a:off x="6020402" y="320552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6" name="Tekstvak 65"/>
          <p:cNvSpPr txBox="1"/>
          <p:nvPr/>
        </p:nvSpPr>
        <p:spPr>
          <a:xfrm>
            <a:off x="6958449" y="3164330"/>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67" name="Tekstvak 66"/>
          <p:cNvSpPr txBox="1"/>
          <p:nvPr/>
        </p:nvSpPr>
        <p:spPr>
          <a:xfrm>
            <a:off x="6298899" y="3164330"/>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68" name="Boog 67"/>
          <p:cNvSpPr/>
          <p:nvPr/>
        </p:nvSpPr>
        <p:spPr>
          <a:xfrm rot="5400000">
            <a:off x="2753245" y="2645301"/>
            <a:ext cx="236656" cy="526299"/>
          </a:xfrm>
          <a:prstGeom prst="arc">
            <a:avLst>
              <a:gd name="adj1" fmla="val 16200000"/>
              <a:gd name="adj2" fmla="val 5353609"/>
            </a:avLst>
          </a:prstGeom>
          <a:ln w="317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cxnSp>
        <p:nvCxnSpPr>
          <p:cNvPr id="69" name="Rechte verbindingslijn 68"/>
          <p:cNvCxnSpPr/>
          <p:nvPr/>
        </p:nvCxnSpPr>
        <p:spPr>
          <a:xfrm>
            <a:off x="2679781" y="540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Rechte verbindingslijn 69"/>
          <p:cNvCxnSpPr/>
          <p:nvPr/>
        </p:nvCxnSpPr>
        <p:spPr>
          <a:xfrm>
            <a:off x="3987206" y="540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Rechte verbindingslijn 70"/>
          <p:cNvCxnSpPr/>
          <p:nvPr/>
        </p:nvCxnSpPr>
        <p:spPr>
          <a:xfrm>
            <a:off x="5556337" y="540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Rechte verbindingslijn 71"/>
          <p:cNvCxnSpPr/>
          <p:nvPr/>
        </p:nvCxnSpPr>
        <p:spPr>
          <a:xfrm>
            <a:off x="7369732" y="540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Rechte verbindingslijn 72"/>
          <p:cNvCxnSpPr/>
          <p:nvPr/>
        </p:nvCxnSpPr>
        <p:spPr>
          <a:xfrm>
            <a:off x="8669982" y="540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Rechte verbindingslijn 73"/>
          <p:cNvCxnSpPr/>
          <p:nvPr/>
        </p:nvCxnSpPr>
        <p:spPr>
          <a:xfrm>
            <a:off x="2872656" y="136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Rechte verbindingslijn 74"/>
          <p:cNvCxnSpPr/>
          <p:nvPr/>
        </p:nvCxnSpPr>
        <p:spPr>
          <a:xfrm>
            <a:off x="4558469" y="136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Rechte verbindingslijn 75"/>
          <p:cNvCxnSpPr/>
          <p:nvPr/>
        </p:nvCxnSpPr>
        <p:spPr>
          <a:xfrm>
            <a:off x="6434278" y="136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Rechte verbindingslijn 76"/>
          <p:cNvCxnSpPr/>
          <p:nvPr/>
        </p:nvCxnSpPr>
        <p:spPr>
          <a:xfrm>
            <a:off x="7520127" y="136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Rechte verbindingslijn 77"/>
          <p:cNvCxnSpPr/>
          <p:nvPr/>
        </p:nvCxnSpPr>
        <p:spPr>
          <a:xfrm>
            <a:off x="2467436" y="226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Rechte verbindingslijn 78"/>
          <p:cNvCxnSpPr/>
          <p:nvPr/>
        </p:nvCxnSpPr>
        <p:spPr>
          <a:xfrm>
            <a:off x="3794223" y="226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Rechte verbindingslijn 79"/>
          <p:cNvCxnSpPr/>
          <p:nvPr/>
        </p:nvCxnSpPr>
        <p:spPr>
          <a:xfrm>
            <a:off x="4917043" y="226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Rechte verbindingslijn 80"/>
          <p:cNvCxnSpPr/>
          <p:nvPr/>
        </p:nvCxnSpPr>
        <p:spPr>
          <a:xfrm>
            <a:off x="6248747" y="226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Rechte verbindingslijn 81"/>
          <p:cNvCxnSpPr/>
          <p:nvPr/>
        </p:nvCxnSpPr>
        <p:spPr>
          <a:xfrm>
            <a:off x="7558645" y="226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Rechte verbindingslijn 82"/>
          <p:cNvCxnSpPr/>
          <p:nvPr/>
        </p:nvCxnSpPr>
        <p:spPr>
          <a:xfrm>
            <a:off x="2608423" y="3060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Rechte verbindingslijn 83"/>
          <p:cNvCxnSpPr/>
          <p:nvPr/>
        </p:nvCxnSpPr>
        <p:spPr>
          <a:xfrm>
            <a:off x="3738077" y="3060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Rechte verbindingslijn 84"/>
          <p:cNvCxnSpPr/>
          <p:nvPr/>
        </p:nvCxnSpPr>
        <p:spPr>
          <a:xfrm>
            <a:off x="5693925" y="3060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Rechte verbindingslijn 85"/>
          <p:cNvCxnSpPr/>
          <p:nvPr/>
        </p:nvCxnSpPr>
        <p:spPr>
          <a:xfrm>
            <a:off x="7235441" y="3060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Rechte verbindingslijn 86"/>
          <p:cNvCxnSpPr/>
          <p:nvPr/>
        </p:nvCxnSpPr>
        <p:spPr>
          <a:xfrm>
            <a:off x="5189603" y="136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Rechte verbindingslijn 87"/>
          <p:cNvCxnSpPr/>
          <p:nvPr/>
        </p:nvCxnSpPr>
        <p:spPr>
          <a:xfrm>
            <a:off x="5216875" y="136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Rechte verbindingslijn 88"/>
          <p:cNvCxnSpPr/>
          <p:nvPr/>
        </p:nvCxnSpPr>
        <p:spPr>
          <a:xfrm>
            <a:off x="4005690" y="3060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0" name="Rechte verbindingslijn 89"/>
          <p:cNvCxnSpPr/>
          <p:nvPr/>
        </p:nvCxnSpPr>
        <p:spPr>
          <a:xfrm>
            <a:off x="4032962" y="3060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015026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143</a:t>
            </a:fld>
            <a:endParaRPr lang="nl-NL" b="1">
              <a:solidFill>
                <a:srgbClr val="0070C0"/>
              </a:solidFill>
            </a:endParaRPr>
          </a:p>
        </p:txBody>
      </p:sp>
      <p:sp>
        <p:nvSpPr>
          <p:cNvPr id="3" name="Rechthoek 2"/>
          <p:cNvSpPr/>
          <p:nvPr/>
        </p:nvSpPr>
        <p:spPr>
          <a:xfrm>
            <a:off x="180000" y="468000"/>
            <a:ext cx="11520000" cy="5142305"/>
          </a:xfrm>
          <a:prstGeom prst="rect">
            <a:avLst/>
          </a:prstGeom>
        </p:spPr>
        <p:txBody>
          <a:bodyPr wrap="square">
            <a:spAutoFit/>
          </a:bodyPr>
          <a:lstStyle/>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Temporis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illius</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colui</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fovi</a:t>
            </a:r>
            <a:r>
              <a:rPr lang="nl-NL" sz="2800" err="1">
                <a:ea typeface="Calibri" panose="020F0502020204030204" pitchFamily="34" charset="0"/>
                <a:cs typeface="Times New Roman" panose="02020603050405020304" pitchFamily="18" charset="0"/>
              </a:rPr>
              <a:t>que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poetas</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b="1" i="1" err="1">
                <a:solidFill>
                  <a:srgbClr val="E36C0A"/>
                </a:solidFill>
                <a:ea typeface="Calibri" panose="020F0502020204030204" pitchFamily="34" charset="0"/>
                <a:cs typeface="Times New Roman" panose="02020603050405020304" pitchFamily="18" charset="0"/>
              </a:rPr>
              <a:t>quot</a:t>
            </a:r>
            <a:r>
              <a:rPr lang="nl-NL" sz="2800" err="1">
                <a:ea typeface="Calibri" panose="020F0502020204030204" pitchFamily="34" charset="0"/>
                <a:cs typeface="Times New Roman" panose="02020603050405020304" pitchFamily="18" charset="0"/>
              </a:rPr>
              <a:t>que</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aderant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vates</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rebar</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adesse</a:t>
            </a:r>
            <a:r>
              <a:rPr lang="nl-NL" sz="2800">
                <a:ea typeface="Calibri" panose="020F0502020204030204" pitchFamily="34" charset="0"/>
                <a:cs typeface="Times New Roman" panose="02020603050405020304" pitchFamily="18" charset="0"/>
              </a:rPr>
              <a:t> deos.</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Saepe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suas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volucres</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legit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mihi</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grandior</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aevo</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b="1" i="1" err="1">
                <a:solidFill>
                  <a:srgbClr val="00B050"/>
                </a:solidFill>
                <a:ea typeface="Calibri" panose="020F0502020204030204" pitchFamily="34" charset="0"/>
                <a:cs typeface="Times New Roman" panose="02020603050405020304" pitchFamily="18" charset="0"/>
              </a:rPr>
              <a:t>quae</a:t>
            </a:r>
            <a:r>
              <a:rPr lang="nl-NL" sz="2800" err="1">
                <a:ea typeface="Calibri" panose="020F0502020204030204" pitchFamily="34" charset="0"/>
                <a:cs typeface="Times New Roman" panose="02020603050405020304" pitchFamily="18" charset="0"/>
              </a:rPr>
              <a:t>que</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nocet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serpens</a:t>
            </a:r>
            <a:r>
              <a:rPr lang="nl-NL" sz="2800">
                <a:ea typeface="Calibri" panose="020F0502020204030204" pitchFamily="34" charset="0"/>
                <a:cs typeface="Times New Roman" panose="02020603050405020304" pitchFamily="18" charset="0"/>
              </a:rPr>
              <a:t>, </a:t>
            </a:r>
            <a:r>
              <a:rPr lang="nl-NL" sz="2800" b="1" i="1" err="1">
                <a:solidFill>
                  <a:srgbClr val="00B050"/>
                </a:solidFill>
                <a:ea typeface="Calibri" panose="020F0502020204030204" pitchFamily="34" charset="0"/>
                <a:cs typeface="Times New Roman" panose="02020603050405020304" pitchFamily="18" charset="0"/>
              </a:rPr>
              <a:t>quae</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iuvat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herba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Macer</a:t>
            </a:r>
            <a:r>
              <a:rPr lang="nl-NL" sz="2800">
                <a:ea typeface="Calibri" panose="020F0502020204030204" pitchFamily="34" charset="0"/>
                <a:cs typeface="Times New Roman" panose="02020603050405020304" pitchFamily="18" charset="0"/>
              </a:rPr>
              <a:t>,</a:t>
            </a:r>
          </a:p>
          <a:p>
            <a:pPr>
              <a:lnSpc>
                <a:spcPct val="200000"/>
              </a:lnSpc>
            </a:pPr>
            <a:r>
              <a:rPr lang="nl-NL" sz="2800" b="1">
                <a:solidFill>
                  <a:srgbClr val="0070C0"/>
                </a:solidFill>
                <a:ea typeface="Calibri" panose="020F0502020204030204" pitchFamily="34" charset="0"/>
                <a:cs typeface="Times New Roman" panose="02020603050405020304" pitchFamily="18" charset="0"/>
              </a:rPr>
              <a:t>45</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saepe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suos</a:t>
            </a:r>
            <a:r>
              <a:rPr lang="nl-NL" sz="2800">
                <a:ea typeface="Calibri" panose="020F0502020204030204" pitchFamily="34" charset="0"/>
                <a:cs typeface="Times New Roman" panose="02020603050405020304" pitchFamily="18" charset="0"/>
              </a:rPr>
              <a:t> </a:t>
            </a:r>
            <a:r>
              <a:rPr lang="nl-NL" sz="2800" u="dotted" err="1">
                <a:uFill>
                  <a:solidFill>
                    <a:srgbClr val="548DD4"/>
                  </a:solidFill>
                </a:uFill>
                <a:ea typeface="Calibri" panose="020F0502020204030204" pitchFamily="34" charset="0"/>
                <a:cs typeface="Times New Roman" panose="02020603050405020304" pitchFamily="18" charset="0"/>
              </a:rPr>
              <a:t>solitus</a:t>
            </a:r>
            <a:r>
              <a:rPr lang="nl-NL" sz="2800" u="dotted">
                <a:uFill>
                  <a:solidFill>
                    <a:srgbClr val="FF0000"/>
                  </a:solidFill>
                </a:uFill>
                <a:ea typeface="Calibri" panose="020F0502020204030204" pitchFamily="34" charset="0"/>
                <a:cs typeface="Times New Roman" panose="02020603050405020304" pitchFamily="18" charset="0"/>
              </a:rPr>
              <a:t> </a:t>
            </a:r>
            <a:r>
              <a:rPr lang="nl-NL" sz="2800" u="sng" baseline="30000" err="1">
                <a:uFill>
                  <a:solidFill>
                    <a:srgbClr val="548DD4"/>
                  </a:solidFill>
                </a:uFill>
                <a:ea typeface="Calibri" panose="020F0502020204030204" pitchFamily="34" charset="0"/>
                <a:cs typeface="Times New Roman" panose="02020603050405020304" pitchFamily="18" charset="0"/>
              </a:rPr>
              <a:t>est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recitare</a:t>
            </a:r>
            <a:r>
              <a:rPr lang="nl-NL" sz="2800">
                <a:ea typeface="Calibri" panose="020F0502020204030204" pitchFamily="34" charset="0"/>
                <a:cs typeface="Times New Roman" panose="02020603050405020304" pitchFamily="18" charset="0"/>
              </a:rPr>
              <a:t> Propertius </a:t>
            </a:r>
            <a:r>
              <a:rPr lang="nl-NL" sz="2800" err="1">
                <a:ea typeface="Calibri" panose="020F0502020204030204" pitchFamily="34" charset="0"/>
                <a:cs typeface="Times New Roman" panose="02020603050405020304" pitchFamily="18" charset="0"/>
              </a:rPr>
              <a:t>ignes</a:t>
            </a:r>
            <a:r>
              <a:rPr lang="nl-NL" sz="2800">
                <a:ea typeface="Calibri" panose="020F0502020204030204" pitchFamily="34" charset="0"/>
                <a:cs typeface="Times New Roman" panose="02020603050405020304" pitchFamily="18" charset="0"/>
              </a:rPr>
              <a:t>, </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iure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sodalicii</a:t>
            </a:r>
            <a:r>
              <a:rPr lang="nl-NL" sz="2800">
                <a:ea typeface="Calibri" panose="020F0502020204030204" pitchFamily="34" charset="0"/>
                <a:cs typeface="Times New Roman" panose="02020603050405020304" pitchFamily="18" charset="0"/>
              </a:rPr>
              <a:t>, </a:t>
            </a:r>
            <a:r>
              <a:rPr lang="nl-NL" sz="2800" b="1" i="1">
                <a:solidFill>
                  <a:srgbClr val="00B050"/>
                </a:solidFill>
                <a:ea typeface="Calibri" panose="020F0502020204030204" pitchFamily="34" charset="0"/>
                <a:cs typeface="Times New Roman" panose="02020603050405020304" pitchFamily="18" charset="0"/>
              </a:rPr>
              <a:t>quo</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mihi</a:t>
            </a:r>
            <a:r>
              <a:rPr lang="nl-NL" sz="2800">
                <a:ea typeface="Calibri" panose="020F0502020204030204" pitchFamily="34" charset="0"/>
                <a:cs typeface="Times New Roman" panose="02020603050405020304" pitchFamily="18" charset="0"/>
              </a:rPr>
              <a:t> </a:t>
            </a:r>
            <a:r>
              <a:rPr lang="nl-NL" sz="2800" u="dotted" err="1">
                <a:uFill>
                  <a:solidFill>
                    <a:srgbClr val="548DD4"/>
                  </a:solidFill>
                </a:uFill>
                <a:ea typeface="Calibri" panose="020F0502020204030204" pitchFamily="34" charset="0"/>
                <a:cs typeface="Times New Roman" panose="02020603050405020304" pitchFamily="18" charset="0"/>
              </a:rPr>
              <a:t>iunctus</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erat</a:t>
            </a:r>
            <a:r>
              <a:rPr lang="nl-NL" sz="2800">
                <a:ea typeface="Calibri" panose="020F0502020204030204" pitchFamily="34" charset="0"/>
                <a:cs typeface="Times New Roman" panose="02020603050405020304" pitchFamily="18" charset="0"/>
              </a:rPr>
              <a:t>.</a:t>
            </a:r>
            <a:endParaRPr lang="nl-NL" sz="2800">
              <a:effectLst/>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11 d. Ovidius laat zich inspireren door andere dichters (p.150)</a:t>
            </a:r>
          </a:p>
        </p:txBody>
      </p:sp>
      <p:sp>
        <p:nvSpPr>
          <p:cNvPr id="8" name="PIJL-OMLAAG 7">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27954461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144</a:t>
            </a:fld>
            <a:endParaRPr lang="nl-NL" b="1">
              <a:solidFill>
                <a:srgbClr val="0070C0"/>
              </a:solidFill>
            </a:endParaRPr>
          </a:p>
        </p:txBody>
      </p:sp>
      <p:sp>
        <p:nvSpPr>
          <p:cNvPr id="3" name="Rechthoek 2"/>
          <p:cNvSpPr/>
          <p:nvPr/>
        </p:nvSpPr>
        <p:spPr>
          <a:xfrm>
            <a:off x="180000" y="468000"/>
            <a:ext cx="11520000" cy="5262979"/>
          </a:xfrm>
          <a:prstGeom prst="rect">
            <a:avLst/>
          </a:prstGeom>
        </p:spPr>
        <p:txBody>
          <a:bodyPr wrap="square">
            <a:spAutoFit/>
          </a:bodyPr>
          <a:lstStyle/>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Ponticus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heroo</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Bassus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quoque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clarus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iambis</a:t>
            </a:r>
            <a:endParaRPr lang="nl-NL" sz="2800">
              <a:ea typeface="Calibri" panose="020F0502020204030204" pitchFamily="34" charset="0"/>
              <a:cs typeface="Times New Roman" panose="02020603050405020304" pitchFamily="18" charset="0"/>
            </a:endParaRP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dulcia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convictus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membra</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fuere</a:t>
            </a:r>
            <a:r>
              <a:rPr lang="nl-NL" sz="2800">
                <a:ea typeface="Calibri" panose="020F0502020204030204" pitchFamily="34" charset="0"/>
                <a:cs typeface="Times New Roman" panose="02020603050405020304" pitchFamily="18" charset="0"/>
              </a:rPr>
              <a:t> mei.</a:t>
            </a:r>
          </a:p>
          <a:p>
            <a:pPr>
              <a:lnSpc>
                <a:spcPct val="200000"/>
              </a:lnSpc>
            </a:pPr>
            <a:r>
              <a:rPr lang="nl-NL" sz="2800">
                <a:ea typeface="Calibri" panose="020F0502020204030204" pitchFamily="34" charset="0"/>
                <a:cs typeface="Times New Roman" panose="02020603050405020304" pitchFamily="18" charset="0"/>
              </a:rPr>
              <a:t>	Et </a:t>
            </a:r>
            <a:r>
              <a:rPr lang="nl-NL" sz="2800" u="sng" err="1">
                <a:uFill>
                  <a:solidFill>
                    <a:srgbClr val="548DD4"/>
                  </a:solidFill>
                </a:uFill>
                <a:ea typeface="Calibri" panose="020F0502020204030204" pitchFamily="34" charset="0"/>
                <a:cs typeface="Times New Roman" panose="02020603050405020304" pitchFamily="18" charset="0"/>
              </a:rPr>
              <a:t>tenuit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nostras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numerosus</a:t>
            </a:r>
            <a:r>
              <a:rPr lang="nl-NL" sz="2800">
                <a:ea typeface="Calibri" panose="020F0502020204030204" pitchFamily="34" charset="0"/>
                <a:cs typeface="Times New Roman" panose="02020603050405020304" pitchFamily="18" charset="0"/>
              </a:rPr>
              <a:t> Horatius </a:t>
            </a:r>
            <a:r>
              <a:rPr lang="nl-NL" sz="2800" err="1">
                <a:ea typeface="Calibri" panose="020F0502020204030204" pitchFamily="34" charset="0"/>
                <a:cs typeface="Times New Roman" panose="02020603050405020304" pitchFamily="18" charset="0"/>
              </a:rPr>
              <a:t>aures</a:t>
            </a:r>
            <a:r>
              <a:rPr lang="nl-NL" sz="2800">
                <a:ea typeface="Calibri" panose="020F0502020204030204" pitchFamily="34" charset="0"/>
                <a:cs typeface="Times New Roman" panose="02020603050405020304" pitchFamily="18" charset="0"/>
              </a:rPr>
              <a:t>,</a:t>
            </a:r>
          </a:p>
          <a:p>
            <a:pPr>
              <a:lnSpc>
                <a:spcPct val="200000"/>
              </a:lnSpc>
            </a:pPr>
            <a:r>
              <a:rPr lang="nl-NL" sz="2800" b="1">
                <a:solidFill>
                  <a:srgbClr val="0070C0"/>
                </a:solidFill>
                <a:ea typeface="Calibri" panose="020F0502020204030204" pitchFamily="34" charset="0"/>
                <a:cs typeface="Times New Roman" panose="02020603050405020304" pitchFamily="18" charset="0"/>
              </a:rPr>
              <a:t>50</a:t>
            </a:r>
            <a:r>
              <a:rPr lang="nl-NL" sz="2800">
                <a:ea typeface="Calibri" panose="020F0502020204030204" pitchFamily="34" charset="0"/>
                <a:cs typeface="Times New Roman" panose="02020603050405020304" pitchFamily="18" charset="0"/>
              </a:rPr>
              <a:t>	     </a:t>
            </a:r>
            <a:r>
              <a:rPr lang="nl-NL" sz="2800" b="1" i="1" err="1">
                <a:solidFill>
                  <a:srgbClr val="E36C0A"/>
                </a:solidFill>
                <a:ea typeface="Calibri" panose="020F0502020204030204" pitchFamily="34" charset="0"/>
                <a:cs typeface="Times New Roman" panose="02020603050405020304" pitchFamily="18" charset="0"/>
              </a:rPr>
              <a:t>dum</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ferit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Ausonia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carmina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culta</a:t>
            </a:r>
            <a:r>
              <a:rPr lang="nl-NL" sz="2800">
                <a:ea typeface="Calibri" panose="020F0502020204030204" pitchFamily="34" charset="0"/>
                <a:cs typeface="Times New Roman" panose="02020603050405020304" pitchFamily="18" charset="0"/>
              </a:rPr>
              <a:t> lyra. </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Vergilium</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vidi</a:t>
            </a:r>
            <a:r>
              <a:rPr lang="nl-NL" sz="2800">
                <a:ea typeface="Calibri" panose="020F0502020204030204" pitchFamily="34" charset="0"/>
                <a:cs typeface="Times New Roman" panose="02020603050405020304" pitchFamily="18" charset="0"/>
              </a:rPr>
              <a:t> tantum: </a:t>
            </a:r>
            <a:r>
              <a:rPr lang="nl-NL" sz="2800" err="1">
                <a:ea typeface="Calibri" panose="020F0502020204030204" pitchFamily="34" charset="0"/>
                <a:cs typeface="Times New Roman" panose="02020603050405020304" pitchFamily="18" charset="0"/>
              </a:rPr>
              <a:t>nec</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avara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Tibullo</a:t>
            </a:r>
            <a:endParaRPr lang="nl-NL" sz="2800">
              <a:ea typeface="Calibri" panose="020F0502020204030204" pitchFamily="34" charset="0"/>
              <a:cs typeface="Times New Roman" panose="02020603050405020304" pitchFamily="18" charset="0"/>
            </a:endParaRPr>
          </a:p>
          <a:p>
            <a:pPr>
              <a:lnSpc>
                <a:spcPct val="200000"/>
              </a:lnSpc>
            </a:pPr>
            <a:r>
              <a:rPr lang="nl-NL" sz="2800">
                <a:ea typeface="Calibri" panose="020F0502020204030204" pitchFamily="34" charset="0"/>
                <a:cs typeface="Times New Roman" panose="02020603050405020304" pitchFamily="18" charset="0"/>
              </a:rPr>
              <a:t>	     tempus </a:t>
            </a:r>
            <a:r>
              <a:rPr lang="nl-NL" sz="2800" err="1">
                <a:ea typeface="Calibri" panose="020F0502020204030204" pitchFamily="34" charset="0"/>
                <a:cs typeface="Times New Roman" panose="02020603050405020304" pitchFamily="18" charset="0"/>
              </a:rPr>
              <a:t>amicitiae</a:t>
            </a:r>
            <a:r>
              <a:rPr lang="nl-NL" sz="2800">
                <a:ea typeface="Calibri" panose="020F0502020204030204" pitchFamily="34" charset="0"/>
                <a:cs typeface="Times New Roman" panose="02020603050405020304" pitchFamily="18" charset="0"/>
              </a:rPr>
              <a:t> fata </a:t>
            </a:r>
            <a:r>
              <a:rPr lang="nl-NL" sz="2800" u="sng" err="1">
                <a:uFill>
                  <a:solidFill>
                    <a:srgbClr val="548DD4"/>
                  </a:solidFill>
                </a:uFill>
                <a:ea typeface="Calibri" panose="020F0502020204030204" pitchFamily="34" charset="0"/>
                <a:cs typeface="Times New Roman" panose="02020603050405020304" pitchFamily="18" charset="0"/>
              </a:rPr>
              <a:t>dedere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meae</a:t>
            </a:r>
            <a:r>
              <a:rPr lang="nl-NL" sz="2800">
                <a:ea typeface="Calibri" panose="020F0502020204030204" pitchFamily="34" charset="0"/>
                <a:cs typeface="Times New Roman" panose="02020603050405020304" pitchFamily="18" charset="0"/>
              </a:rPr>
              <a:t>.</a:t>
            </a: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11 d. Ovidius laat zich inspireren door andere dichters (p.150)</a:t>
            </a:r>
          </a:p>
        </p:txBody>
      </p:sp>
      <p:sp>
        <p:nvSpPr>
          <p:cNvPr id="8" name="PIJL-OMLAAG 7">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96663303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145</a:t>
            </a:fld>
            <a:endParaRPr lang="nl-NL" b="1">
              <a:solidFill>
                <a:srgbClr val="0070C0"/>
              </a:solidFill>
            </a:endParaRPr>
          </a:p>
        </p:txBody>
      </p:sp>
      <p:sp>
        <p:nvSpPr>
          <p:cNvPr id="3" name="Rechthoek 2"/>
          <p:cNvSpPr/>
          <p:nvPr/>
        </p:nvSpPr>
        <p:spPr>
          <a:xfrm>
            <a:off x="180000" y="468000"/>
            <a:ext cx="11520000" cy="3418756"/>
          </a:xfrm>
          <a:prstGeom prst="rect">
            <a:avLst/>
          </a:prstGeom>
        </p:spPr>
        <p:txBody>
          <a:bodyPr wrap="square">
            <a:spAutoFit/>
          </a:bodyPr>
          <a:lstStyle/>
          <a:p>
            <a:pPr>
              <a:lnSpc>
                <a:spcPct val="200000"/>
              </a:lnSpc>
            </a:pPr>
            <a:r>
              <a:rPr lang="nl-NL" sz="28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Successor</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fuit</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hic</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tibi</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Galle</a:t>
            </a:r>
            <a:r>
              <a:rPr lang="nl-NL" sz="2800" spc="300">
                <a:ea typeface="Calibri" panose="020F0502020204030204" pitchFamily="34" charset="0"/>
                <a:cs typeface="Times New Roman" panose="02020603050405020304" pitchFamily="18" charset="0"/>
              </a:rPr>
              <a:t>, Propertius </a:t>
            </a:r>
            <a:r>
              <a:rPr lang="nl-NL" sz="2800" spc="300" err="1">
                <a:ea typeface="Calibri" panose="020F0502020204030204" pitchFamily="34" charset="0"/>
                <a:cs typeface="Times New Roman" panose="02020603050405020304" pitchFamily="18" charset="0"/>
              </a:rPr>
              <a:t>illi</a:t>
            </a:r>
            <a:r>
              <a:rPr lang="nl-NL" sz="2800" spc="300">
                <a:ea typeface="Calibri" panose="020F0502020204030204" pitchFamily="34" charset="0"/>
                <a:cs typeface="Times New Roman" panose="02020603050405020304" pitchFamily="18" charset="0"/>
              </a:rPr>
              <a:t>;</a:t>
            </a:r>
          </a:p>
          <a:p>
            <a:pPr>
              <a:lnSpc>
                <a:spcPct val="200000"/>
              </a:lnSpc>
            </a:pP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quartus</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ab</a:t>
            </a:r>
            <a:r>
              <a:rPr lang="nl-NL" sz="2800" spc="300">
                <a:ea typeface="Calibri" panose="020F0502020204030204" pitchFamily="34" charset="0"/>
                <a:cs typeface="Times New Roman" panose="02020603050405020304" pitchFamily="18" charset="0"/>
              </a:rPr>
              <a:t> his serie </a:t>
            </a:r>
            <a:r>
              <a:rPr lang="nl-NL" sz="2800" spc="300" err="1">
                <a:ea typeface="Calibri" panose="020F0502020204030204" pitchFamily="34" charset="0"/>
                <a:cs typeface="Times New Roman" panose="02020603050405020304" pitchFamily="18" charset="0"/>
              </a:rPr>
              <a:t>temporis</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ipse</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fui</a:t>
            </a:r>
            <a:r>
              <a:rPr lang="nl-NL" sz="2800" spc="300">
                <a:ea typeface="Calibri" panose="020F0502020204030204" pitchFamily="34" charset="0"/>
                <a:cs typeface="Times New Roman" panose="02020603050405020304" pitchFamily="18" charset="0"/>
              </a:rPr>
              <a:t>.</a:t>
            </a:r>
          </a:p>
          <a:p>
            <a:pPr>
              <a:lnSpc>
                <a:spcPct val="200000"/>
              </a:lnSpc>
            </a:pPr>
            <a:r>
              <a:rPr lang="nl-NL" sz="2800" b="1">
                <a:solidFill>
                  <a:srgbClr val="0070C0"/>
                </a:solidFill>
                <a:ea typeface="Calibri" panose="020F0502020204030204" pitchFamily="34" charset="0"/>
                <a:cs typeface="Times New Roman" panose="02020603050405020304" pitchFamily="18" charset="0"/>
              </a:rPr>
              <a:t>55</a:t>
            </a:r>
            <a:r>
              <a:rPr lang="nl-NL" sz="2800" spc="300">
                <a:ea typeface="Calibri" panose="020F0502020204030204" pitchFamily="34" charset="0"/>
                <a:cs typeface="Times New Roman" panose="02020603050405020304" pitchFamily="18" charset="0"/>
              </a:rPr>
              <a:t>	</a:t>
            </a:r>
            <a:r>
              <a:rPr lang="nl-NL" sz="2800" b="1" i="1" spc="300" err="1">
                <a:solidFill>
                  <a:srgbClr val="E36C0A"/>
                </a:solidFill>
                <a:ea typeface="Calibri" panose="020F0502020204030204" pitchFamily="34" charset="0"/>
                <a:cs typeface="Times New Roman" panose="02020603050405020304" pitchFamily="18" charset="0"/>
              </a:rPr>
              <a:t>Ut</a:t>
            </a:r>
            <a:r>
              <a:rPr lang="nl-NL" sz="2800" spc="300" err="1">
                <a:ea typeface="Calibri" panose="020F0502020204030204" pitchFamily="34" charset="0"/>
                <a:cs typeface="Times New Roman" panose="02020603050405020304" pitchFamily="18" charset="0"/>
              </a:rPr>
              <a:t>que</a:t>
            </a:r>
            <a:r>
              <a:rPr lang="nl-NL" sz="2800" spc="300">
                <a:ea typeface="Calibri" panose="020F0502020204030204" pitchFamily="34" charset="0"/>
                <a:cs typeface="Times New Roman" panose="02020603050405020304" pitchFamily="18" charset="0"/>
              </a:rPr>
              <a:t> ego </a:t>
            </a:r>
            <a:r>
              <a:rPr lang="nl-NL" sz="2800" spc="300" err="1">
                <a:ea typeface="Calibri" panose="020F0502020204030204" pitchFamily="34" charset="0"/>
                <a:cs typeface="Times New Roman" panose="02020603050405020304" pitchFamily="18" charset="0"/>
              </a:rPr>
              <a:t>maiores</a:t>
            </a:r>
            <a:r>
              <a:rPr lang="nl-NL" sz="2800" spc="300">
                <a:ea typeface="Calibri" panose="020F0502020204030204" pitchFamily="34" charset="0"/>
                <a:cs typeface="Times New Roman" panose="02020603050405020304" pitchFamily="18" charset="0"/>
              </a:rPr>
              <a:t>, sic me </a:t>
            </a:r>
            <a:r>
              <a:rPr lang="nl-NL" sz="2800" u="sng" spc="300" err="1">
                <a:uFill>
                  <a:solidFill>
                    <a:srgbClr val="548DD4"/>
                  </a:solidFill>
                </a:uFill>
                <a:ea typeface="Calibri" panose="020F0502020204030204" pitchFamily="34" charset="0"/>
                <a:cs typeface="Times New Roman" panose="02020603050405020304" pitchFamily="18" charset="0"/>
              </a:rPr>
              <a:t>coluere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minores</a:t>
            </a:r>
            <a:r>
              <a:rPr lang="nl-NL" sz="2800" spc="300">
                <a:ea typeface="Calibri" panose="020F0502020204030204" pitchFamily="34" charset="0"/>
                <a:cs typeface="Times New Roman" panose="02020603050405020304" pitchFamily="18" charset="0"/>
              </a:rPr>
              <a:t>, </a:t>
            </a:r>
          </a:p>
          <a:p>
            <a:pPr>
              <a:lnSpc>
                <a:spcPct val="200000"/>
              </a:lnSpc>
            </a:pP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notaque</a:t>
            </a:r>
            <a:r>
              <a:rPr lang="nl-NL" sz="2800" spc="300">
                <a:ea typeface="Calibri" panose="020F0502020204030204" pitchFamily="34" charset="0"/>
                <a:cs typeface="Times New Roman" panose="02020603050405020304" pitchFamily="18" charset="0"/>
              </a:rPr>
              <a:t> non tarde </a:t>
            </a:r>
            <a:r>
              <a:rPr lang="nl-NL" sz="2800" u="dotted" spc="300">
                <a:uFill>
                  <a:solidFill>
                    <a:srgbClr val="548DD4"/>
                  </a:solidFill>
                </a:uFill>
                <a:ea typeface="Calibri" panose="020F0502020204030204" pitchFamily="34" charset="0"/>
                <a:cs typeface="Times New Roman" panose="02020603050405020304" pitchFamily="18" charset="0"/>
              </a:rPr>
              <a:t>facta</a:t>
            </a:r>
            <a:r>
              <a:rPr lang="nl-NL" sz="2800" spc="300">
                <a:ea typeface="Calibri" panose="020F0502020204030204" pitchFamily="34" charset="0"/>
                <a:cs typeface="Times New Roman" panose="02020603050405020304" pitchFamily="18" charset="0"/>
              </a:rPr>
              <a:t> Thalia </a:t>
            </a:r>
            <a:r>
              <a:rPr lang="nl-NL" sz="2800" spc="300" err="1">
                <a:ea typeface="Calibri" panose="020F0502020204030204" pitchFamily="34" charset="0"/>
                <a:cs typeface="Times New Roman" panose="02020603050405020304" pitchFamily="18" charset="0"/>
              </a:rPr>
              <a:t>mea</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est</a:t>
            </a:r>
            <a:r>
              <a:rPr lang="nl-NL" sz="2800" spc="300" err="1">
                <a:ea typeface="Calibri" panose="020F0502020204030204" pitchFamily="34" charset="0"/>
                <a:cs typeface="Times New Roman" panose="02020603050405020304" pitchFamily="18" charset="0"/>
              </a:rPr>
              <a:t>.</a:t>
            </a:r>
            <a:endParaRPr lang="nl-NL" sz="2800" spc="300">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11 d. Ovidius laat zich inspireren door andere dichters (p.150)</a:t>
            </a:r>
          </a:p>
        </p:txBody>
      </p:sp>
      <p:sp>
        <p:nvSpPr>
          <p:cNvPr id="8" name="Rechthoek 7"/>
          <p:cNvSpPr/>
          <p:nvPr/>
        </p:nvSpPr>
        <p:spPr>
          <a:xfrm>
            <a:off x="11680321" y="461665"/>
            <a:ext cx="511679" cy="923330"/>
          </a:xfrm>
          <a:prstGeom prst="rect">
            <a:avLst/>
          </a:prstGeom>
          <a:solidFill>
            <a:srgbClr val="0070C0"/>
          </a:solidFill>
        </p:spPr>
        <p:txBody>
          <a:bodyPr wrap="none" lIns="91440" tIns="45720" rIns="91440" bIns="45720">
            <a:spAutoFit/>
          </a:bodyPr>
          <a:lstStyle/>
          <a:p>
            <a:pPr algn="ctr"/>
            <a:r>
              <a:rPr lang="nl-NL" sz="5400" b="1" cap="none" spc="0">
                <a:ln w="12700">
                  <a:solidFill>
                    <a:schemeClr val="accent5"/>
                  </a:solidFill>
                  <a:prstDash val="solid"/>
                </a:ln>
                <a:solidFill>
                  <a:srgbClr val="C00000"/>
                </a:solidFill>
                <a:effectLst/>
              </a:rPr>
              <a:t>S</a:t>
            </a:r>
          </a:p>
        </p:txBody>
      </p:sp>
      <p:sp>
        <p:nvSpPr>
          <p:cNvPr id="9" name="PIJL-OMLAAG 8">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81562803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146</a:t>
            </a:fld>
            <a:endParaRPr lang="nl-NL" b="1">
              <a:solidFill>
                <a:srgbClr val="0070C0"/>
              </a:solidFill>
            </a:endParaRPr>
          </a:p>
        </p:txBody>
      </p:sp>
      <p:sp>
        <p:nvSpPr>
          <p:cNvPr id="3" name="Rechthoek 2"/>
          <p:cNvSpPr/>
          <p:nvPr/>
        </p:nvSpPr>
        <p:spPr>
          <a:xfrm>
            <a:off x="180000" y="468000"/>
            <a:ext cx="11520000" cy="3418756"/>
          </a:xfrm>
          <a:prstGeom prst="rect">
            <a:avLst/>
          </a:prstGeom>
        </p:spPr>
        <p:txBody>
          <a:bodyPr wrap="square">
            <a:spAutoFit/>
          </a:bodyPr>
          <a:lstStyle/>
          <a:p>
            <a:pPr>
              <a:lnSpc>
                <a:spcPct val="200000"/>
              </a:lnSpc>
            </a:pPr>
            <a:r>
              <a:rPr lang="nl-NL" sz="28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Successor</a:t>
            </a:r>
            <a:r>
              <a:rPr lang="nl-NL" sz="2800" spc="300" dirty="0">
                <a:ea typeface="Calibri" panose="020F0502020204030204" pitchFamily="34" charset="0"/>
                <a:cs typeface="Times New Roman" panose="02020603050405020304" pitchFamily="18" charset="0"/>
              </a:rPr>
              <a:t> </a:t>
            </a:r>
            <a:r>
              <a:rPr lang="nl-NL" sz="2800" u="sng" spc="300" dirty="0" err="1">
                <a:uFill>
                  <a:solidFill>
                    <a:srgbClr val="548DD4"/>
                  </a:solidFill>
                </a:uFill>
                <a:ea typeface="Calibri" panose="020F0502020204030204" pitchFamily="34" charset="0"/>
                <a:cs typeface="Times New Roman" panose="02020603050405020304" pitchFamily="18" charset="0"/>
              </a:rPr>
              <a:t>fuit</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hic</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tibi</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Galle</a:t>
            </a:r>
            <a:r>
              <a:rPr lang="nl-NL" sz="2800" spc="300" dirty="0">
                <a:ea typeface="Calibri" panose="020F0502020204030204" pitchFamily="34" charset="0"/>
                <a:cs typeface="Times New Roman" panose="02020603050405020304" pitchFamily="18" charset="0"/>
              </a:rPr>
              <a:t>, Propertius </a:t>
            </a:r>
            <a:r>
              <a:rPr lang="nl-NL" sz="2800" spc="300" dirty="0" err="1">
                <a:ea typeface="Calibri" panose="020F0502020204030204" pitchFamily="34" charset="0"/>
                <a:cs typeface="Times New Roman" panose="02020603050405020304" pitchFamily="18" charset="0"/>
              </a:rPr>
              <a:t>illi</a:t>
            </a:r>
            <a:r>
              <a:rPr lang="nl-NL" sz="2800" spc="300" dirty="0">
                <a:ea typeface="Calibri" panose="020F0502020204030204" pitchFamily="34" charset="0"/>
                <a:cs typeface="Times New Roman" panose="02020603050405020304" pitchFamily="18" charset="0"/>
              </a:rPr>
              <a:t>;</a:t>
            </a:r>
          </a:p>
          <a:p>
            <a:pPr>
              <a:lnSpc>
                <a:spcPct val="200000"/>
              </a:lnSpc>
            </a:pP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quartus</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ab</a:t>
            </a:r>
            <a:r>
              <a:rPr lang="nl-NL" sz="2800" spc="300" dirty="0">
                <a:ea typeface="Calibri" panose="020F0502020204030204" pitchFamily="34" charset="0"/>
                <a:cs typeface="Times New Roman" panose="02020603050405020304" pitchFamily="18" charset="0"/>
              </a:rPr>
              <a:t> his serie </a:t>
            </a:r>
            <a:r>
              <a:rPr lang="nl-NL" sz="2800" spc="300" dirty="0" err="1">
                <a:ea typeface="Calibri" panose="020F0502020204030204" pitchFamily="34" charset="0"/>
                <a:cs typeface="Times New Roman" panose="02020603050405020304" pitchFamily="18" charset="0"/>
              </a:rPr>
              <a:t>temporis</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ipse</a:t>
            </a:r>
            <a:r>
              <a:rPr lang="nl-NL" sz="2800" spc="300" dirty="0">
                <a:ea typeface="Calibri" panose="020F0502020204030204" pitchFamily="34" charset="0"/>
                <a:cs typeface="Times New Roman" panose="02020603050405020304" pitchFamily="18" charset="0"/>
              </a:rPr>
              <a:t> </a:t>
            </a:r>
            <a:r>
              <a:rPr lang="nl-NL" sz="2800" u="sng" spc="300" dirty="0" err="1">
                <a:uFill>
                  <a:solidFill>
                    <a:srgbClr val="548DD4"/>
                  </a:solidFill>
                </a:uFill>
                <a:ea typeface="Calibri" panose="020F0502020204030204" pitchFamily="34" charset="0"/>
                <a:cs typeface="Times New Roman" panose="02020603050405020304" pitchFamily="18" charset="0"/>
              </a:rPr>
              <a:t>fui</a:t>
            </a:r>
            <a:r>
              <a:rPr lang="nl-NL" sz="2800" spc="300" dirty="0">
                <a:ea typeface="Calibri" panose="020F0502020204030204" pitchFamily="34" charset="0"/>
                <a:cs typeface="Times New Roman" panose="02020603050405020304" pitchFamily="18" charset="0"/>
              </a:rPr>
              <a:t>.</a:t>
            </a:r>
          </a:p>
          <a:p>
            <a:pPr>
              <a:lnSpc>
                <a:spcPct val="200000"/>
              </a:lnSpc>
            </a:pPr>
            <a:r>
              <a:rPr lang="nl-NL" sz="2800" b="1" dirty="0">
                <a:solidFill>
                  <a:srgbClr val="0070C0"/>
                </a:solidFill>
                <a:ea typeface="Calibri" panose="020F0502020204030204" pitchFamily="34" charset="0"/>
                <a:cs typeface="Times New Roman" panose="02020603050405020304" pitchFamily="18" charset="0"/>
              </a:rPr>
              <a:t>55</a:t>
            </a:r>
            <a:r>
              <a:rPr lang="nl-NL" sz="2800" spc="300" dirty="0">
                <a:ea typeface="Calibri" panose="020F0502020204030204" pitchFamily="34" charset="0"/>
                <a:cs typeface="Times New Roman" panose="02020603050405020304" pitchFamily="18" charset="0"/>
              </a:rPr>
              <a:t>	</a:t>
            </a:r>
            <a:r>
              <a:rPr lang="nl-NL" sz="2800" b="1" i="1" spc="300" dirty="0" err="1">
                <a:solidFill>
                  <a:srgbClr val="E36C0A"/>
                </a:solidFill>
                <a:ea typeface="Calibri" panose="020F0502020204030204" pitchFamily="34" charset="0"/>
                <a:cs typeface="Times New Roman" panose="02020603050405020304" pitchFamily="18" charset="0"/>
              </a:rPr>
              <a:t>Ut</a:t>
            </a:r>
            <a:r>
              <a:rPr lang="nl-NL" sz="2800" spc="300" dirty="0" err="1">
                <a:ea typeface="Calibri" panose="020F0502020204030204" pitchFamily="34" charset="0"/>
                <a:cs typeface="Times New Roman" panose="02020603050405020304" pitchFamily="18" charset="0"/>
              </a:rPr>
              <a:t>que</a:t>
            </a:r>
            <a:r>
              <a:rPr lang="nl-NL" sz="2800" spc="300" dirty="0">
                <a:ea typeface="Calibri" panose="020F0502020204030204" pitchFamily="34" charset="0"/>
                <a:cs typeface="Times New Roman" panose="02020603050405020304" pitchFamily="18" charset="0"/>
              </a:rPr>
              <a:t> ego </a:t>
            </a:r>
            <a:r>
              <a:rPr lang="nl-NL" sz="2800" spc="300" dirty="0" err="1">
                <a:ea typeface="Calibri" panose="020F0502020204030204" pitchFamily="34" charset="0"/>
                <a:cs typeface="Times New Roman" panose="02020603050405020304" pitchFamily="18" charset="0"/>
              </a:rPr>
              <a:t>maiores</a:t>
            </a:r>
            <a:r>
              <a:rPr lang="nl-NL" sz="2800" spc="300" dirty="0">
                <a:ea typeface="Calibri" panose="020F0502020204030204" pitchFamily="34" charset="0"/>
                <a:cs typeface="Times New Roman" panose="02020603050405020304" pitchFamily="18" charset="0"/>
              </a:rPr>
              <a:t>, sic me </a:t>
            </a:r>
            <a:r>
              <a:rPr lang="nl-NL" sz="2800" u="sng" spc="300" dirty="0" err="1">
                <a:uFill>
                  <a:solidFill>
                    <a:srgbClr val="548DD4"/>
                  </a:solidFill>
                </a:uFill>
                <a:ea typeface="Calibri" panose="020F0502020204030204" pitchFamily="34" charset="0"/>
                <a:cs typeface="Times New Roman" panose="02020603050405020304" pitchFamily="18" charset="0"/>
              </a:rPr>
              <a:t>coluere</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minores</a:t>
            </a:r>
            <a:r>
              <a:rPr lang="nl-NL" sz="2800" spc="300" dirty="0">
                <a:ea typeface="Calibri" panose="020F0502020204030204" pitchFamily="34" charset="0"/>
                <a:cs typeface="Times New Roman" panose="02020603050405020304" pitchFamily="18" charset="0"/>
              </a:rPr>
              <a:t>, </a:t>
            </a:r>
          </a:p>
          <a:p>
            <a:pPr>
              <a:lnSpc>
                <a:spcPct val="200000"/>
              </a:lnSpc>
            </a:pP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notaque</a:t>
            </a:r>
            <a:r>
              <a:rPr lang="nl-NL" sz="2800" spc="300" dirty="0">
                <a:ea typeface="Calibri" panose="020F0502020204030204" pitchFamily="34" charset="0"/>
                <a:cs typeface="Times New Roman" panose="02020603050405020304" pitchFamily="18" charset="0"/>
              </a:rPr>
              <a:t> non tarde </a:t>
            </a:r>
            <a:r>
              <a:rPr lang="nl-NL" sz="2800" u="dotted" spc="300" dirty="0">
                <a:uFill>
                  <a:solidFill>
                    <a:srgbClr val="548DD4"/>
                  </a:solidFill>
                </a:uFill>
                <a:ea typeface="Calibri" panose="020F0502020204030204" pitchFamily="34" charset="0"/>
                <a:cs typeface="Times New Roman" panose="02020603050405020304" pitchFamily="18" charset="0"/>
              </a:rPr>
              <a:t>facta</a:t>
            </a:r>
            <a:r>
              <a:rPr lang="nl-NL" sz="2800" spc="300" dirty="0">
                <a:ea typeface="Calibri" panose="020F0502020204030204" pitchFamily="34" charset="0"/>
                <a:cs typeface="Times New Roman" panose="02020603050405020304" pitchFamily="18" charset="0"/>
              </a:rPr>
              <a:t> Thalia </a:t>
            </a:r>
            <a:r>
              <a:rPr lang="nl-NL" sz="2800" spc="300" dirty="0" err="1">
                <a:ea typeface="Calibri" panose="020F0502020204030204" pitchFamily="34" charset="0"/>
                <a:cs typeface="Times New Roman" panose="02020603050405020304" pitchFamily="18" charset="0"/>
              </a:rPr>
              <a:t>mea</a:t>
            </a:r>
            <a:r>
              <a:rPr lang="nl-NL" sz="2800" spc="300" dirty="0">
                <a:ea typeface="Calibri" panose="020F0502020204030204" pitchFamily="34" charset="0"/>
                <a:cs typeface="Times New Roman" panose="02020603050405020304" pitchFamily="18" charset="0"/>
              </a:rPr>
              <a:t> </a:t>
            </a:r>
            <a:r>
              <a:rPr lang="nl-NL" sz="2800" u="sng" spc="300" dirty="0" err="1">
                <a:uFill>
                  <a:solidFill>
                    <a:srgbClr val="548DD4"/>
                  </a:solidFill>
                </a:uFill>
                <a:ea typeface="Calibri" panose="020F0502020204030204" pitchFamily="34" charset="0"/>
                <a:cs typeface="Times New Roman" panose="02020603050405020304" pitchFamily="18" charset="0"/>
              </a:rPr>
              <a:t>est</a:t>
            </a:r>
            <a:r>
              <a:rPr lang="nl-NL" sz="2800" spc="300" dirty="0" err="1">
                <a:ea typeface="Calibri" panose="020F0502020204030204" pitchFamily="34" charset="0"/>
                <a:cs typeface="Times New Roman" panose="02020603050405020304" pitchFamily="18" charset="0"/>
              </a:rPr>
              <a:t>.</a:t>
            </a:r>
            <a:endParaRPr lang="nl-NL" sz="2800" spc="300" dirty="0">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11 d. Ovidius laat zich inspireren door andere dichters (p.150)</a:t>
            </a:r>
          </a:p>
        </p:txBody>
      </p:sp>
      <p:sp>
        <p:nvSpPr>
          <p:cNvPr id="8" name="Rechthoek 7"/>
          <p:cNvSpPr/>
          <p:nvPr/>
        </p:nvSpPr>
        <p:spPr>
          <a:xfrm>
            <a:off x="11680321" y="461665"/>
            <a:ext cx="511679" cy="923330"/>
          </a:xfrm>
          <a:prstGeom prst="rect">
            <a:avLst/>
          </a:prstGeom>
          <a:solidFill>
            <a:srgbClr val="00B050"/>
          </a:solidFill>
        </p:spPr>
        <p:txBody>
          <a:bodyPr wrap="none" lIns="91440" tIns="45720" rIns="91440" bIns="45720">
            <a:spAutoFit/>
          </a:bodyPr>
          <a:lstStyle/>
          <a:p>
            <a:pPr algn="ctr"/>
            <a:r>
              <a:rPr lang="nl-NL" sz="5400" b="1" cap="none" spc="0">
                <a:ln w="12700">
                  <a:solidFill>
                    <a:schemeClr val="accent5"/>
                  </a:solidFill>
                  <a:prstDash val="solid"/>
                </a:ln>
                <a:solidFill>
                  <a:srgbClr val="C00000"/>
                </a:solidFill>
                <a:effectLst/>
              </a:rPr>
              <a:t>S</a:t>
            </a:r>
          </a:p>
        </p:txBody>
      </p:sp>
      <p:sp>
        <p:nvSpPr>
          <p:cNvPr id="9" name="Tekstvak 8"/>
          <p:cNvSpPr txBox="1"/>
          <p:nvPr/>
        </p:nvSpPr>
        <p:spPr>
          <a:xfrm>
            <a:off x="2001403" y="661272"/>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0" name="Tekstvak 9"/>
          <p:cNvSpPr txBox="1"/>
          <p:nvPr/>
        </p:nvSpPr>
        <p:spPr>
          <a:xfrm>
            <a:off x="1395008" y="662062"/>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1" name="Tekstvak 10"/>
          <p:cNvSpPr txBox="1"/>
          <p:nvPr/>
        </p:nvSpPr>
        <p:spPr>
          <a:xfrm>
            <a:off x="8462637" y="662062"/>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2" name="Tekstvak 11"/>
          <p:cNvSpPr txBox="1"/>
          <p:nvPr/>
        </p:nvSpPr>
        <p:spPr>
          <a:xfrm>
            <a:off x="8814109" y="662062"/>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3" name="Tekstvak 12"/>
          <p:cNvSpPr txBox="1"/>
          <p:nvPr/>
        </p:nvSpPr>
        <p:spPr>
          <a:xfrm>
            <a:off x="2574271" y="666078"/>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4" name="Tekstvak 13"/>
          <p:cNvSpPr txBox="1"/>
          <p:nvPr/>
        </p:nvSpPr>
        <p:spPr>
          <a:xfrm>
            <a:off x="3310188" y="624888"/>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15" name="Tekstvak 14"/>
          <p:cNvSpPr txBox="1"/>
          <p:nvPr/>
        </p:nvSpPr>
        <p:spPr>
          <a:xfrm>
            <a:off x="3141531" y="624888"/>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16" name="Tekstvak 15"/>
          <p:cNvSpPr txBox="1"/>
          <p:nvPr/>
        </p:nvSpPr>
        <p:spPr>
          <a:xfrm>
            <a:off x="3999573" y="662642"/>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7" name="Tekstvak 16"/>
          <p:cNvSpPr txBox="1"/>
          <p:nvPr/>
        </p:nvSpPr>
        <p:spPr>
          <a:xfrm>
            <a:off x="4860617" y="621452"/>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18" name="Tekstvak 17"/>
          <p:cNvSpPr txBox="1"/>
          <p:nvPr/>
        </p:nvSpPr>
        <p:spPr>
          <a:xfrm>
            <a:off x="4528329" y="621452"/>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19" name="Tekstvak 18"/>
          <p:cNvSpPr txBox="1"/>
          <p:nvPr/>
        </p:nvSpPr>
        <p:spPr>
          <a:xfrm>
            <a:off x="5596265" y="662062"/>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0" name="Tekstvak 19"/>
          <p:cNvSpPr txBox="1"/>
          <p:nvPr/>
        </p:nvSpPr>
        <p:spPr>
          <a:xfrm>
            <a:off x="6823069" y="620872"/>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1" name="Tekstvak 20"/>
          <p:cNvSpPr txBox="1"/>
          <p:nvPr/>
        </p:nvSpPr>
        <p:spPr>
          <a:xfrm>
            <a:off x="5990264" y="620872"/>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2" name="Tekstvak 21"/>
          <p:cNvSpPr txBox="1"/>
          <p:nvPr/>
        </p:nvSpPr>
        <p:spPr>
          <a:xfrm>
            <a:off x="7347084" y="662062"/>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3" name="Tekstvak 22"/>
          <p:cNvSpPr txBox="1"/>
          <p:nvPr/>
        </p:nvSpPr>
        <p:spPr>
          <a:xfrm>
            <a:off x="7919371" y="620872"/>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4" name="Tekstvak 23"/>
          <p:cNvSpPr txBox="1"/>
          <p:nvPr/>
        </p:nvSpPr>
        <p:spPr>
          <a:xfrm>
            <a:off x="7760336" y="620872"/>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5" name="Tekstvak 24"/>
          <p:cNvSpPr txBox="1"/>
          <p:nvPr/>
        </p:nvSpPr>
        <p:spPr>
          <a:xfrm>
            <a:off x="4938543" y="233734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6" name="Tekstvak 25"/>
          <p:cNvSpPr txBox="1"/>
          <p:nvPr/>
        </p:nvSpPr>
        <p:spPr>
          <a:xfrm>
            <a:off x="3831318" y="233734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7" name="Tekstvak 26"/>
          <p:cNvSpPr txBox="1"/>
          <p:nvPr/>
        </p:nvSpPr>
        <p:spPr>
          <a:xfrm>
            <a:off x="1250259" y="233974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8" name="Tekstvak 27"/>
          <p:cNvSpPr txBox="1"/>
          <p:nvPr/>
        </p:nvSpPr>
        <p:spPr>
          <a:xfrm>
            <a:off x="2746569" y="2298550"/>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9" name="Tekstvak 28"/>
          <p:cNvSpPr txBox="1"/>
          <p:nvPr/>
        </p:nvSpPr>
        <p:spPr>
          <a:xfrm>
            <a:off x="8212007" y="233974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0" name="Tekstvak 29"/>
          <p:cNvSpPr txBox="1"/>
          <p:nvPr/>
        </p:nvSpPr>
        <p:spPr>
          <a:xfrm>
            <a:off x="2192900" y="2298550"/>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1" name="Tekstvak 30"/>
          <p:cNvSpPr txBox="1"/>
          <p:nvPr/>
        </p:nvSpPr>
        <p:spPr>
          <a:xfrm>
            <a:off x="8592354" y="233974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2" name="Tekstvak 31"/>
          <p:cNvSpPr txBox="1"/>
          <p:nvPr/>
        </p:nvSpPr>
        <p:spPr>
          <a:xfrm>
            <a:off x="3449797" y="234375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3" name="Tekstvak 32"/>
          <p:cNvSpPr txBox="1"/>
          <p:nvPr/>
        </p:nvSpPr>
        <p:spPr>
          <a:xfrm>
            <a:off x="5743721" y="233974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4" name="Tekstvak 33"/>
          <p:cNvSpPr txBox="1"/>
          <p:nvPr/>
        </p:nvSpPr>
        <p:spPr>
          <a:xfrm>
            <a:off x="6547013" y="2298550"/>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5" name="Tekstvak 34"/>
          <p:cNvSpPr txBox="1"/>
          <p:nvPr/>
        </p:nvSpPr>
        <p:spPr>
          <a:xfrm>
            <a:off x="6195475" y="2298550"/>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6" name="Tekstvak 35"/>
          <p:cNvSpPr txBox="1"/>
          <p:nvPr/>
        </p:nvSpPr>
        <p:spPr>
          <a:xfrm>
            <a:off x="4210200" y="233974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7" name="Tekstvak 36"/>
          <p:cNvSpPr txBox="1"/>
          <p:nvPr/>
        </p:nvSpPr>
        <p:spPr>
          <a:xfrm>
            <a:off x="6846200" y="233974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8" name="Tekstvak 37"/>
          <p:cNvSpPr txBox="1"/>
          <p:nvPr/>
        </p:nvSpPr>
        <p:spPr>
          <a:xfrm>
            <a:off x="7745745" y="2298550"/>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9" name="Tekstvak 38"/>
          <p:cNvSpPr txBox="1"/>
          <p:nvPr/>
        </p:nvSpPr>
        <p:spPr>
          <a:xfrm>
            <a:off x="7134325" y="2298550"/>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40" name="Tekstvak 39"/>
          <p:cNvSpPr txBox="1"/>
          <p:nvPr/>
        </p:nvSpPr>
        <p:spPr>
          <a:xfrm>
            <a:off x="4008435" y="150260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1" name="Tekstvak 40"/>
          <p:cNvSpPr txBox="1"/>
          <p:nvPr/>
        </p:nvSpPr>
        <p:spPr>
          <a:xfrm>
            <a:off x="4898354" y="1459401"/>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42" name="Tekstvak 41"/>
          <p:cNvSpPr txBox="1"/>
          <p:nvPr/>
        </p:nvSpPr>
        <p:spPr>
          <a:xfrm>
            <a:off x="4585318" y="1459401"/>
            <a:ext cx="313038" cy="369332"/>
          </a:xfrm>
          <a:prstGeom prst="rect">
            <a:avLst/>
          </a:prstGeom>
          <a:noFill/>
        </p:spPr>
        <p:txBody>
          <a:bodyPr wrap="square" rtlCol="0">
            <a:spAutoFit/>
          </a:bodyPr>
          <a:lstStyle/>
          <a:p>
            <a:r>
              <a:rPr lang="nl-NL" dirty="0">
                <a:latin typeface="Calibri" panose="020F0502020204030204" pitchFamily="34" charset="0"/>
              </a:rPr>
              <a:t>U</a:t>
            </a:r>
            <a:endParaRPr lang="nl-NL" dirty="0"/>
          </a:p>
        </p:txBody>
      </p:sp>
      <p:sp>
        <p:nvSpPr>
          <p:cNvPr id="43" name="Tekstvak 42"/>
          <p:cNvSpPr txBox="1"/>
          <p:nvPr/>
        </p:nvSpPr>
        <p:spPr>
          <a:xfrm>
            <a:off x="2234008" y="150184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4" name="Tekstvak 43"/>
          <p:cNvSpPr txBox="1"/>
          <p:nvPr/>
        </p:nvSpPr>
        <p:spPr>
          <a:xfrm>
            <a:off x="3200931" y="146065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45" name="Tekstvak 44"/>
          <p:cNvSpPr txBox="1"/>
          <p:nvPr/>
        </p:nvSpPr>
        <p:spPr>
          <a:xfrm>
            <a:off x="8387236" y="150184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6" name="Tekstvak 45"/>
          <p:cNvSpPr txBox="1"/>
          <p:nvPr/>
        </p:nvSpPr>
        <p:spPr>
          <a:xfrm>
            <a:off x="2695388" y="1460655"/>
            <a:ext cx="313038" cy="369332"/>
          </a:xfrm>
          <a:prstGeom prst="rect">
            <a:avLst/>
          </a:prstGeom>
          <a:noFill/>
        </p:spPr>
        <p:txBody>
          <a:bodyPr wrap="square" rtlCol="0">
            <a:spAutoFit/>
          </a:bodyPr>
          <a:lstStyle/>
          <a:p>
            <a:r>
              <a:rPr lang="nl-NL" dirty="0">
                <a:latin typeface="Calibri" panose="020F0502020204030204" pitchFamily="34" charset="0"/>
              </a:rPr>
              <a:t>U</a:t>
            </a:r>
            <a:endParaRPr lang="nl-NL" dirty="0"/>
          </a:p>
        </p:txBody>
      </p:sp>
      <p:sp>
        <p:nvSpPr>
          <p:cNvPr id="47" name="Tekstvak 46"/>
          <p:cNvSpPr txBox="1"/>
          <p:nvPr/>
        </p:nvSpPr>
        <p:spPr>
          <a:xfrm>
            <a:off x="5146581" y="150242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8" name="Tekstvak 47"/>
          <p:cNvSpPr txBox="1"/>
          <p:nvPr/>
        </p:nvSpPr>
        <p:spPr>
          <a:xfrm>
            <a:off x="5626743" y="150184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9" name="Tekstvak 48"/>
          <p:cNvSpPr txBox="1"/>
          <p:nvPr/>
        </p:nvSpPr>
        <p:spPr>
          <a:xfrm>
            <a:off x="6661041" y="1460655"/>
            <a:ext cx="313038" cy="369332"/>
          </a:xfrm>
          <a:prstGeom prst="rect">
            <a:avLst/>
          </a:prstGeom>
          <a:noFill/>
        </p:spPr>
        <p:txBody>
          <a:bodyPr wrap="square" rtlCol="0">
            <a:spAutoFit/>
          </a:bodyPr>
          <a:lstStyle/>
          <a:p>
            <a:r>
              <a:rPr lang="nl-NL" dirty="0">
                <a:latin typeface="Calibri" panose="020F0502020204030204" pitchFamily="34" charset="0"/>
              </a:rPr>
              <a:t>U</a:t>
            </a:r>
            <a:endParaRPr lang="nl-NL" dirty="0"/>
          </a:p>
        </p:txBody>
      </p:sp>
      <p:sp>
        <p:nvSpPr>
          <p:cNvPr id="50" name="Tekstvak 49"/>
          <p:cNvSpPr txBox="1"/>
          <p:nvPr/>
        </p:nvSpPr>
        <p:spPr>
          <a:xfrm>
            <a:off x="6309503" y="1460655"/>
            <a:ext cx="313038" cy="369332"/>
          </a:xfrm>
          <a:prstGeom prst="rect">
            <a:avLst/>
          </a:prstGeom>
          <a:noFill/>
        </p:spPr>
        <p:txBody>
          <a:bodyPr wrap="square" rtlCol="0">
            <a:spAutoFit/>
          </a:bodyPr>
          <a:lstStyle/>
          <a:p>
            <a:r>
              <a:rPr lang="nl-NL" dirty="0">
                <a:latin typeface="Calibri" panose="020F0502020204030204" pitchFamily="34" charset="0"/>
              </a:rPr>
              <a:t>U</a:t>
            </a:r>
            <a:endParaRPr lang="nl-NL" dirty="0"/>
          </a:p>
        </p:txBody>
      </p:sp>
      <p:sp>
        <p:nvSpPr>
          <p:cNvPr id="51" name="Tekstvak 50"/>
          <p:cNvSpPr txBox="1"/>
          <p:nvPr/>
        </p:nvSpPr>
        <p:spPr>
          <a:xfrm>
            <a:off x="7136929" y="150184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2" name="Tekstvak 51"/>
          <p:cNvSpPr txBox="1"/>
          <p:nvPr/>
        </p:nvSpPr>
        <p:spPr>
          <a:xfrm>
            <a:off x="8113480" y="146065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3" name="Tekstvak 52"/>
          <p:cNvSpPr txBox="1"/>
          <p:nvPr/>
        </p:nvSpPr>
        <p:spPr>
          <a:xfrm>
            <a:off x="7627185" y="146065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4" name="Tekstvak 53"/>
          <p:cNvSpPr txBox="1"/>
          <p:nvPr/>
        </p:nvSpPr>
        <p:spPr>
          <a:xfrm>
            <a:off x="4310533" y="3196124"/>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5" name="Tekstvak 54"/>
          <p:cNvSpPr txBox="1"/>
          <p:nvPr/>
        </p:nvSpPr>
        <p:spPr>
          <a:xfrm>
            <a:off x="2011025" y="3196124"/>
            <a:ext cx="319515" cy="369332"/>
          </a:xfrm>
          <a:prstGeom prst="rect">
            <a:avLst/>
          </a:prstGeom>
          <a:noFill/>
        </p:spPr>
        <p:txBody>
          <a:bodyPr wrap="square" rtlCol="0">
            <a:spAutoFit/>
          </a:bodyPr>
          <a:lstStyle/>
          <a:p>
            <a:r>
              <a:rPr lang="nl-NL" dirty="0">
                <a:latin typeface="Calibri" panose="020F0502020204030204" pitchFamily="34" charset="0"/>
              </a:rPr>
              <a:t>͞</a:t>
            </a:r>
            <a:endParaRPr lang="nl-NL" dirty="0"/>
          </a:p>
        </p:txBody>
      </p:sp>
      <p:sp>
        <p:nvSpPr>
          <p:cNvPr id="56" name="Tekstvak 55"/>
          <p:cNvSpPr txBox="1"/>
          <p:nvPr/>
        </p:nvSpPr>
        <p:spPr>
          <a:xfrm>
            <a:off x="2968321" y="3154934"/>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7" name="Tekstvak 56"/>
          <p:cNvSpPr txBox="1"/>
          <p:nvPr/>
        </p:nvSpPr>
        <p:spPr>
          <a:xfrm>
            <a:off x="8154631" y="3196124"/>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8" name="Tekstvak 57"/>
          <p:cNvSpPr txBox="1"/>
          <p:nvPr/>
        </p:nvSpPr>
        <p:spPr>
          <a:xfrm>
            <a:off x="2318400" y="3154934"/>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9" name="Tekstvak 58"/>
          <p:cNvSpPr txBox="1"/>
          <p:nvPr/>
        </p:nvSpPr>
        <p:spPr>
          <a:xfrm>
            <a:off x="3604175" y="320014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0" name="Tekstvak 59"/>
          <p:cNvSpPr txBox="1"/>
          <p:nvPr/>
        </p:nvSpPr>
        <p:spPr>
          <a:xfrm>
            <a:off x="4913970" y="3196704"/>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1" name="Tekstvak 60"/>
          <p:cNvSpPr txBox="1"/>
          <p:nvPr/>
        </p:nvSpPr>
        <p:spPr>
          <a:xfrm>
            <a:off x="5365258" y="3196124"/>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2" name="Tekstvak 61"/>
          <p:cNvSpPr txBox="1"/>
          <p:nvPr/>
        </p:nvSpPr>
        <p:spPr>
          <a:xfrm>
            <a:off x="6611313" y="3154934"/>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63" name="Tekstvak 62"/>
          <p:cNvSpPr txBox="1"/>
          <p:nvPr/>
        </p:nvSpPr>
        <p:spPr>
          <a:xfrm>
            <a:off x="5865136" y="3154934"/>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64" name="Tekstvak 63"/>
          <p:cNvSpPr txBox="1"/>
          <p:nvPr/>
        </p:nvSpPr>
        <p:spPr>
          <a:xfrm>
            <a:off x="6962074" y="3196124"/>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5" name="Tekstvak 64"/>
          <p:cNvSpPr txBox="1"/>
          <p:nvPr/>
        </p:nvSpPr>
        <p:spPr>
          <a:xfrm>
            <a:off x="7697991" y="3154934"/>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66" name="Tekstvak 65"/>
          <p:cNvSpPr txBox="1"/>
          <p:nvPr/>
        </p:nvSpPr>
        <p:spPr>
          <a:xfrm>
            <a:off x="7067318" y="3154934"/>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67" name="Boog 66"/>
          <p:cNvSpPr/>
          <p:nvPr/>
        </p:nvSpPr>
        <p:spPr>
          <a:xfrm rot="5400000">
            <a:off x="2191078" y="2636891"/>
            <a:ext cx="236656" cy="526299"/>
          </a:xfrm>
          <a:prstGeom prst="arc">
            <a:avLst>
              <a:gd name="adj1" fmla="val 16200000"/>
              <a:gd name="adj2" fmla="val 5353609"/>
            </a:avLst>
          </a:prstGeom>
          <a:ln w="317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68" name="Boog 67"/>
          <p:cNvSpPr/>
          <p:nvPr/>
        </p:nvSpPr>
        <p:spPr>
          <a:xfrm rot="5400000">
            <a:off x="8168389" y="3541673"/>
            <a:ext cx="236656" cy="526299"/>
          </a:xfrm>
          <a:prstGeom prst="arc">
            <a:avLst>
              <a:gd name="adj1" fmla="val 16200000"/>
              <a:gd name="adj2" fmla="val 5353609"/>
            </a:avLst>
          </a:prstGeom>
          <a:ln w="317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cxnSp>
        <p:nvCxnSpPr>
          <p:cNvPr id="69" name="Rechte verbindingslijn 68"/>
          <p:cNvCxnSpPr/>
          <p:nvPr/>
        </p:nvCxnSpPr>
        <p:spPr>
          <a:xfrm>
            <a:off x="2370634" y="540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Rechte verbindingslijn 69"/>
          <p:cNvCxnSpPr/>
          <p:nvPr/>
        </p:nvCxnSpPr>
        <p:spPr>
          <a:xfrm>
            <a:off x="3769312" y="540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Rechte verbindingslijn 70"/>
          <p:cNvCxnSpPr/>
          <p:nvPr/>
        </p:nvCxnSpPr>
        <p:spPr>
          <a:xfrm>
            <a:off x="5266069" y="540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Rechte verbindingslijn 71"/>
          <p:cNvCxnSpPr/>
          <p:nvPr/>
        </p:nvCxnSpPr>
        <p:spPr>
          <a:xfrm>
            <a:off x="7102231" y="540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Rechte verbindingslijn 72"/>
          <p:cNvCxnSpPr/>
          <p:nvPr/>
        </p:nvCxnSpPr>
        <p:spPr>
          <a:xfrm>
            <a:off x="8411288" y="540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Rechte verbindingslijn 73"/>
          <p:cNvCxnSpPr/>
          <p:nvPr/>
        </p:nvCxnSpPr>
        <p:spPr>
          <a:xfrm>
            <a:off x="3711562" y="1404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Rechte verbindingslijn 74"/>
          <p:cNvCxnSpPr/>
          <p:nvPr/>
        </p:nvCxnSpPr>
        <p:spPr>
          <a:xfrm>
            <a:off x="5135155" y="1404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Rechte verbindingslijn 75"/>
          <p:cNvCxnSpPr/>
          <p:nvPr/>
        </p:nvCxnSpPr>
        <p:spPr>
          <a:xfrm>
            <a:off x="7076933" y="1404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Rechte verbindingslijn 76"/>
          <p:cNvCxnSpPr/>
          <p:nvPr/>
        </p:nvCxnSpPr>
        <p:spPr>
          <a:xfrm>
            <a:off x="8395247" y="1404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Rechte verbindingslijn 77"/>
          <p:cNvCxnSpPr/>
          <p:nvPr/>
        </p:nvCxnSpPr>
        <p:spPr>
          <a:xfrm>
            <a:off x="3059607" y="2232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Rechte verbindingslijn 78"/>
          <p:cNvCxnSpPr/>
          <p:nvPr/>
        </p:nvCxnSpPr>
        <p:spPr>
          <a:xfrm>
            <a:off x="4046935" y="2232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Rechte verbindingslijn 79"/>
          <p:cNvCxnSpPr/>
          <p:nvPr/>
        </p:nvCxnSpPr>
        <p:spPr>
          <a:xfrm>
            <a:off x="5365258" y="2232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Rechte verbindingslijn 80"/>
          <p:cNvCxnSpPr/>
          <p:nvPr/>
        </p:nvCxnSpPr>
        <p:spPr>
          <a:xfrm>
            <a:off x="6826950" y="2232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Rechte verbindingslijn 81"/>
          <p:cNvCxnSpPr/>
          <p:nvPr/>
        </p:nvCxnSpPr>
        <p:spPr>
          <a:xfrm>
            <a:off x="7994692" y="2232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Rechte verbindingslijn 82"/>
          <p:cNvCxnSpPr/>
          <p:nvPr/>
        </p:nvCxnSpPr>
        <p:spPr>
          <a:xfrm>
            <a:off x="3298948" y="3060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Rechte verbindingslijn 83"/>
          <p:cNvCxnSpPr/>
          <p:nvPr/>
        </p:nvCxnSpPr>
        <p:spPr>
          <a:xfrm>
            <a:off x="4674660" y="3060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Rechte verbindingslijn 84"/>
          <p:cNvCxnSpPr/>
          <p:nvPr/>
        </p:nvCxnSpPr>
        <p:spPr>
          <a:xfrm>
            <a:off x="6898551" y="3060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Rechte verbindingslijn 85"/>
          <p:cNvCxnSpPr/>
          <p:nvPr/>
        </p:nvCxnSpPr>
        <p:spPr>
          <a:xfrm>
            <a:off x="7975442" y="3058756"/>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Rechte verbindingslijn 86"/>
          <p:cNvCxnSpPr/>
          <p:nvPr/>
        </p:nvCxnSpPr>
        <p:spPr>
          <a:xfrm>
            <a:off x="5343607" y="1404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Rechte verbindingslijn 87"/>
          <p:cNvCxnSpPr/>
          <p:nvPr/>
        </p:nvCxnSpPr>
        <p:spPr>
          <a:xfrm>
            <a:off x="5370879" y="1404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Rechte verbindingslijn 88"/>
          <p:cNvCxnSpPr/>
          <p:nvPr/>
        </p:nvCxnSpPr>
        <p:spPr>
          <a:xfrm>
            <a:off x="5179973" y="3060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0" name="Rechte verbindingslijn 89"/>
          <p:cNvCxnSpPr/>
          <p:nvPr/>
        </p:nvCxnSpPr>
        <p:spPr>
          <a:xfrm>
            <a:off x="5207245" y="3060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518625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147</a:t>
            </a:fld>
            <a:endParaRPr lang="nl-NL" b="1">
              <a:solidFill>
                <a:srgbClr val="0070C0"/>
              </a:solidFill>
            </a:endParaRPr>
          </a:p>
        </p:txBody>
      </p:sp>
      <p:sp>
        <p:nvSpPr>
          <p:cNvPr id="3" name="Rechthoek 2"/>
          <p:cNvSpPr/>
          <p:nvPr/>
        </p:nvSpPr>
        <p:spPr>
          <a:xfrm>
            <a:off x="180000" y="468000"/>
            <a:ext cx="11520000" cy="5262979"/>
          </a:xfrm>
          <a:prstGeom prst="rect">
            <a:avLst/>
          </a:prstGeom>
        </p:spPr>
        <p:txBody>
          <a:bodyPr wrap="square">
            <a:spAutoFit/>
          </a:bodyPr>
          <a:lstStyle/>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Carmina</a:t>
            </a:r>
            <a:r>
              <a:rPr lang="nl-NL" sz="2800">
                <a:ea typeface="Calibri" panose="020F0502020204030204" pitchFamily="34" charset="0"/>
                <a:cs typeface="Times New Roman" panose="02020603050405020304" pitchFamily="18" charset="0"/>
              </a:rPr>
              <a:t> </a:t>
            </a:r>
            <a:r>
              <a:rPr lang="nl-NL" sz="2800" b="1" i="1">
                <a:solidFill>
                  <a:srgbClr val="E36C0A"/>
                </a:solidFill>
                <a:ea typeface="Calibri" panose="020F0502020204030204" pitchFamily="34" charset="0"/>
                <a:cs typeface="Times New Roman" panose="02020603050405020304" pitchFamily="18" charset="0"/>
              </a:rPr>
              <a:t>cum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primum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populo</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iuvenalia</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legi</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barba</a:t>
            </a:r>
            <a:r>
              <a:rPr lang="nl-NL" sz="2800">
                <a:ea typeface="Calibri" panose="020F0502020204030204" pitchFamily="34" charset="0"/>
                <a:cs typeface="Times New Roman" panose="02020603050405020304" pitchFamily="18" charset="0"/>
              </a:rPr>
              <a:t> </a:t>
            </a:r>
            <a:r>
              <a:rPr lang="nl-NL" sz="2800" u="dotted" err="1">
                <a:uFill>
                  <a:solidFill>
                    <a:srgbClr val="548DD4"/>
                  </a:solidFill>
                </a:uFill>
                <a:ea typeface="Calibri" panose="020F0502020204030204" pitchFamily="34" charset="0"/>
                <a:cs typeface="Times New Roman" panose="02020603050405020304" pitchFamily="18" charset="0"/>
              </a:rPr>
              <a:t>resecta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mihi</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bisve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semelve</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fuit</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Moverat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ingenium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totam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cantata</a:t>
            </a:r>
            <a:r>
              <a:rPr lang="nl-NL" sz="2800">
                <a:ea typeface="Calibri" panose="020F0502020204030204" pitchFamily="34" charset="0"/>
                <a:cs typeface="Times New Roman" panose="02020603050405020304" pitchFamily="18" charset="0"/>
              </a:rPr>
              <a:t> per </a:t>
            </a:r>
            <a:r>
              <a:rPr lang="nl-NL" sz="2800" err="1">
                <a:ea typeface="Calibri" panose="020F0502020204030204" pitchFamily="34" charset="0"/>
                <a:cs typeface="Times New Roman" panose="02020603050405020304" pitchFamily="18" charset="0"/>
              </a:rPr>
              <a:t>urbem</a:t>
            </a:r>
            <a:endParaRPr lang="nl-NL" sz="2800">
              <a:ea typeface="Calibri" panose="020F0502020204030204" pitchFamily="34" charset="0"/>
              <a:cs typeface="Times New Roman" panose="02020603050405020304" pitchFamily="18" charset="0"/>
            </a:endParaRPr>
          </a:p>
          <a:p>
            <a:pPr>
              <a:lnSpc>
                <a:spcPct val="200000"/>
              </a:lnSpc>
            </a:pPr>
            <a:r>
              <a:rPr lang="nl-NL" sz="2800" b="1">
                <a:solidFill>
                  <a:srgbClr val="0070C0"/>
                </a:solidFill>
                <a:ea typeface="Calibri" panose="020F0502020204030204" pitchFamily="34" charset="0"/>
                <a:cs typeface="Times New Roman" panose="02020603050405020304" pitchFamily="18" charset="0"/>
              </a:rPr>
              <a:t>60</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nomine</a:t>
            </a:r>
            <a:r>
              <a:rPr lang="nl-NL" sz="2800">
                <a:ea typeface="Calibri" panose="020F0502020204030204" pitchFamily="34" charset="0"/>
                <a:cs typeface="Times New Roman" panose="02020603050405020304" pitchFamily="18" charset="0"/>
              </a:rPr>
              <a:t> non </a:t>
            </a:r>
            <a:r>
              <a:rPr lang="nl-NL" sz="2800" err="1">
                <a:ea typeface="Calibri" panose="020F0502020204030204" pitchFamily="34" charset="0"/>
                <a:cs typeface="Times New Roman" panose="02020603050405020304" pitchFamily="18" charset="0"/>
              </a:rPr>
              <a:t>vero</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dicta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Corinna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mihi</a:t>
            </a:r>
            <a:r>
              <a:rPr lang="nl-NL" sz="2800">
                <a:ea typeface="Calibri" panose="020F0502020204030204" pitchFamily="34" charset="0"/>
                <a:cs typeface="Times New Roman" panose="02020603050405020304" pitchFamily="18" charset="0"/>
              </a:rPr>
              <a:t>.   </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Multa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quidem</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scripsi</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sed</a:t>
            </a:r>
            <a:r>
              <a:rPr lang="nl-NL" sz="2800">
                <a:ea typeface="Calibri" panose="020F0502020204030204" pitchFamily="34" charset="0"/>
                <a:cs typeface="Times New Roman" panose="02020603050405020304" pitchFamily="18" charset="0"/>
              </a:rPr>
              <a:t>, </a:t>
            </a:r>
            <a:r>
              <a:rPr lang="nl-NL" sz="2800" b="1" i="1" err="1">
                <a:solidFill>
                  <a:srgbClr val="00B050"/>
                </a:solidFill>
                <a:ea typeface="Calibri" panose="020F0502020204030204" pitchFamily="34" charset="0"/>
                <a:cs typeface="Times New Roman" panose="02020603050405020304" pitchFamily="18" charset="0"/>
              </a:rPr>
              <a:t>quae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vitiosa</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putavi</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emendaturis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ignibus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ipse</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dedi</a:t>
            </a:r>
            <a:r>
              <a:rPr lang="nl-NL" sz="2800">
                <a:ea typeface="Calibri" panose="020F0502020204030204" pitchFamily="34" charset="0"/>
                <a:cs typeface="Times New Roman" panose="02020603050405020304" pitchFamily="18" charset="0"/>
              </a:rPr>
              <a:t>.</a:t>
            </a: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11 e. Ovidius als dichter (p.152)</a:t>
            </a:r>
          </a:p>
        </p:txBody>
      </p:sp>
      <p:sp>
        <p:nvSpPr>
          <p:cNvPr id="8" name="PIJL-OMLAAG 7">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25926058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148</a:t>
            </a:fld>
            <a:endParaRPr lang="nl-NL" b="1">
              <a:solidFill>
                <a:srgbClr val="0070C0"/>
              </a:solidFill>
            </a:endParaRPr>
          </a:p>
        </p:txBody>
      </p:sp>
      <p:sp>
        <p:nvSpPr>
          <p:cNvPr id="3" name="Rechthoek 2"/>
          <p:cNvSpPr/>
          <p:nvPr/>
        </p:nvSpPr>
        <p:spPr>
          <a:xfrm>
            <a:off x="180000" y="468000"/>
            <a:ext cx="11520000" cy="5142305"/>
          </a:xfrm>
          <a:prstGeom prst="rect">
            <a:avLst/>
          </a:prstGeom>
        </p:spPr>
        <p:txBody>
          <a:bodyPr wrap="square">
            <a:spAutoFit/>
          </a:bodyPr>
          <a:lstStyle/>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Tunc</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quoque</a:t>
            </a:r>
            <a:r>
              <a:rPr lang="nl-NL" sz="2800">
                <a:ea typeface="Calibri" panose="020F0502020204030204" pitchFamily="34" charset="0"/>
                <a:cs typeface="Times New Roman" panose="02020603050405020304" pitchFamily="18" charset="0"/>
              </a:rPr>
              <a:t>, </a:t>
            </a:r>
            <a:r>
              <a:rPr lang="nl-NL" sz="2800" b="1" i="1">
                <a:solidFill>
                  <a:srgbClr val="E36C0A"/>
                </a:solidFill>
                <a:ea typeface="Calibri" panose="020F0502020204030204" pitchFamily="34" charset="0"/>
                <a:cs typeface="Times New Roman" panose="02020603050405020304" pitchFamily="18" charset="0"/>
              </a:rPr>
              <a:t>cum</a:t>
            </a:r>
            <a:r>
              <a:rPr lang="nl-NL" sz="2800">
                <a:ea typeface="Calibri" panose="020F0502020204030204" pitchFamily="34" charset="0"/>
                <a:cs typeface="Times New Roman" panose="02020603050405020304" pitchFamily="18" charset="0"/>
              </a:rPr>
              <a:t> </a:t>
            </a:r>
            <a:r>
              <a:rPr lang="nl-NL" sz="2800" b="1" u="sng" err="1">
                <a:uFill>
                  <a:solidFill>
                    <a:srgbClr val="548DD4"/>
                  </a:solidFill>
                </a:uFill>
                <a:ea typeface="Calibri" panose="020F0502020204030204" pitchFamily="34" charset="0"/>
                <a:cs typeface="Times New Roman" panose="02020603050405020304" pitchFamily="18" charset="0"/>
              </a:rPr>
              <a:t>fugerem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quaedam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placitura</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cremavi</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iratus</a:t>
            </a:r>
            <a:r>
              <a:rPr lang="nl-NL" sz="2800">
                <a:ea typeface="Calibri" panose="020F0502020204030204" pitchFamily="34" charset="0"/>
                <a:cs typeface="Times New Roman" panose="02020603050405020304" pitchFamily="18" charset="0"/>
              </a:rPr>
              <a:t> studio </a:t>
            </a:r>
            <a:r>
              <a:rPr lang="nl-NL" sz="2800" err="1">
                <a:ea typeface="Calibri" panose="020F0502020204030204" pitchFamily="34" charset="0"/>
                <a:cs typeface="Times New Roman" panose="02020603050405020304" pitchFamily="18" charset="0"/>
              </a:rPr>
              <a:t>carminibusque</a:t>
            </a:r>
            <a:r>
              <a:rPr lang="nl-NL" sz="2800">
                <a:ea typeface="Calibri" panose="020F0502020204030204" pitchFamily="34" charset="0"/>
                <a:cs typeface="Times New Roman" panose="02020603050405020304" pitchFamily="18" charset="0"/>
              </a:rPr>
              <a:t> meis.</a:t>
            </a:r>
          </a:p>
          <a:p>
            <a:pPr>
              <a:lnSpc>
                <a:spcPct val="200000"/>
              </a:lnSpc>
            </a:pPr>
            <a:r>
              <a:rPr lang="nl-NL" sz="2800" b="1">
                <a:solidFill>
                  <a:srgbClr val="0070C0"/>
                </a:solidFill>
                <a:ea typeface="Calibri" panose="020F0502020204030204" pitchFamily="34" charset="0"/>
                <a:cs typeface="Times New Roman" panose="02020603050405020304" pitchFamily="18" charset="0"/>
              </a:rPr>
              <a:t>65</a:t>
            </a:r>
            <a:r>
              <a:rPr lang="nl-NL" sz="2800">
                <a:ea typeface="Calibri" panose="020F0502020204030204" pitchFamily="34" charset="0"/>
                <a:cs typeface="Times New Roman" panose="02020603050405020304" pitchFamily="18" charset="0"/>
              </a:rPr>
              <a:t>	Molle </a:t>
            </a:r>
            <a:r>
              <a:rPr lang="nl-NL" sz="2800" err="1">
                <a:ea typeface="Calibri" panose="020F0502020204030204" pitchFamily="34" charset="0"/>
                <a:cs typeface="Times New Roman" panose="02020603050405020304" pitchFamily="18" charset="0"/>
              </a:rPr>
              <a:t>Cupidineis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nec</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inexpugnabile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telis</a:t>
            </a:r>
            <a:r>
              <a:rPr lang="nl-NL" sz="2800">
                <a:ea typeface="Calibri" panose="020F0502020204030204" pitchFamily="34" charset="0"/>
                <a:cs typeface="Times New Roman" panose="02020603050405020304" pitchFamily="18" charset="0"/>
              </a:rPr>
              <a:t> </a:t>
            </a:r>
          </a:p>
          <a:p>
            <a:pPr>
              <a:lnSpc>
                <a:spcPct val="200000"/>
              </a:lnSpc>
            </a:pPr>
            <a:r>
              <a:rPr lang="nl-NL" sz="2800">
                <a:ea typeface="Calibri" panose="020F0502020204030204" pitchFamily="34" charset="0"/>
                <a:cs typeface="Times New Roman" panose="02020603050405020304" pitchFamily="18" charset="0"/>
              </a:rPr>
              <a:t>	     cor </a:t>
            </a:r>
            <a:r>
              <a:rPr lang="nl-NL" sz="2800" err="1">
                <a:ea typeface="Calibri" panose="020F0502020204030204" pitchFamily="34" charset="0"/>
                <a:cs typeface="Times New Roman" panose="02020603050405020304" pitchFamily="18" charset="0"/>
              </a:rPr>
              <a:t>mihi</a:t>
            </a:r>
            <a:r>
              <a:rPr lang="nl-NL" sz="2800">
                <a:ea typeface="Calibri" panose="020F0502020204030204" pitchFamily="34" charset="0"/>
                <a:cs typeface="Times New Roman" panose="02020603050405020304" pitchFamily="18" charset="0"/>
              </a:rPr>
              <a:t>, </a:t>
            </a:r>
            <a:r>
              <a:rPr lang="nl-NL" sz="2800" b="1" i="1" err="1">
                <a:solidFill>
                  <a:srgbClr val="00B050"/>
                </a:solidFill>
                <a:ea typeface="Calibri" panose="020F0502020204030204" pitchFamily="34" charset="0"/>
                <a:cs typeface="Times New Roman" panose="02020603050405020304" pitchFamily="18" charset="0"/>
              </a:rPr>
              <a:t>quod</a:t>
            </a:r>
            <a:r>
              <a:rPr lang="nl-NL" sz="2800" err="1">
                <a:ea typeface="Calibri" panose="020F0502020204030204" pitchFamily="34" charset="0"/>
                <a:cs typeface="Times New Roman" panose="02020603050405020304" pitchFamily="18" charset="0"/>
              </a:rPr>
              <a:t>que</a:t>
            </a:r>
            <a:r>
              <a:rPr lang="nl-NL" sz="2800">
                <a:ea typeface="Calibri" panose="020F0502020204030204" pitchFamily="34" charset="0"/>
                <a:cs typeface="Times New Roman" panose="02020603050405020304" pitchFamily="18" charset="0"/>
              </a:rPr>
              <a:t> levis </a:t>
            </a:r>
            <a:r>
              <a:rPr lang="nl-NL" sz="2800" err="1">
                <a:ea typeface="Calibri" panose="020F0502020204030204" pitchFamily="34" charset="0"/>
                <a:cs typeface="Times New Roman" panose="02020603050405020304" pitchFamily="18" charset="0"/>
              </a:rPr>
              <a:t>causa</a:t>
            </a:r>
            <a:r>
              <a:rPr lang="nl-NL" sz="2800">
                <a:ea typeface="Calibri" panose="020F0502020204030204" pitchFamily="34" charset="0"/>
                <a:cs typeface="Times New Roman" panose="02020603050405020304" pitchFamily="18" charset="0"/>
              </a:rPr>
              <a:t> </a:t>
            </a:r>
            <a:r>
              <a:rPr lang="nl-NL" sz="2800" b="1" u="sng" err="1">
                <a:uFill>
                  <a:solidFill>
                    <a:srgbClr val="548DD4"/>
                  </a:solidFill>
                </a:uFill>
                <a:ea typeface="Calibri" panose="020F0502020204030204" pitchFamily="34" charset="0"/>
                <a:cs typeface="Times New Roman" panose="02020603050405020304" pitchFamily="18" charset="0"/>
              </a:rPr>
              <a:t>moveret</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erat</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b="1" i="1">
                <a:solidFill>
                  <a:srgbClr val="E36C0A"/>
                </a:solidFill>
                <a:ea typeface="Calibri" panose="020F0502020204030204" pitchFamily="34" charset="0"/>
                <a:cs typeface="Times New Roman" panose="02020603050405020304" pitchFamily="18" charset="0"/>
              </a:rPr>
              <a:t>Cum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tamen</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hic</a:t>
            </a:r>
            <a:r>
              <a:rPr lang="nl-NL" sz="2800">
                <a:ea typeface="Calibri" panose="020F0502020204030204" pitchFamily="34" charset="0"/>
                <a:cs typeface="Times New Roman" panose="02020603050405020304" pitchFamily="18" charset="0"/>
              </a:rPr>
              <a:t> </a:t>
            </a:r>
            <a:r>
              <a:rPr lang="nl-NL" sz="2800" b="1" u="sng" err="1">
                <a:uFill>
                  <a:solidFill>
                    <a:srgbClr val="548DD4"/>
                  </a:solidFill>
                </a:uFill>
                <a:ea typeface="Calibri" panose="020F0502020204030204" pitchFamily="34" charset="0"/>
                <a:cs typeface="Times New Roman" panose="02020603050405020304" pitchFamily="18" charset="0"/>
              </a:rPr>
              <a:t>essem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minimoque</a:t>
            </a:r>
            <a:r>
              <a:rPr lang="nl-NL" sz="2800">
                <a:ea typeface="Calibri" panose="020F0502020204030204" pitchFamily="34" charset="0"/>
                <a:cs typeface="Times New Roman" panose="02020603050405020304" pitchFamily="18" charset="0"/>
              </a:rPr>
              <a:t> </a:t>
            </a:r>
            <a:r>
              <a:rPr lang="nl-NL" sz="2800" b="1" u="sng" err="1">
                <a:uFill>
                  <a:solidFill>
                    <a:srgbClr val="548DD4"/>
                  </a:solidFill>
                </a:uFill>
                <a:ea typeface="Calibri" panose="020F0502020204030204" pitchFamily="34" charset="0"/>
                <a:cs typeface="Times New Roman" panose="02020603050405020304" pitchFamily="18" charset="0"/>
              </a:rPr>
              <a:t>accenderer</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igni</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nomine</a:t>
            </a:r>
            <a:r>
              <a:rPr lang="nl-NL" sz="2800">
                <a:ea typeface="Calibri" panose="020F0502020204030204" pitchFamily="34" charset="0"/>
                <a:cs typeface="Times New Roman" panose="02020603050405020304" pitchFamily="18" charset="0"/>
              </a:rPr>
              <a:t> sub </a:t>
            </a:r>
            <a:r>
              <a:rPr lang="nl-NL" sz="2800" err="1">
                <a:ea typeface="Calibri" panose="020F0502020204030204" pitchFamily="34" charset="0"/>
                <a:cs typeface="Times New Roman" panose="02020603050405020304" pitchFamily="18" charset="0"/>
              </a:rPr>
              <a:t>nostro</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fabula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nulla</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fuit</a:t>
            </a:r>
            <a:r>
              <a:rPr lang="nl-NL" sz="2800">
                <a:ea typeface="Calibri" panose="020F0502020204030204" pitchFamily="34" charset="0"/>
                <a:cs typeface="Times New Roman" panose="02020603050405020304" pitchFamily="18" charset="0"/>
              </a:rPr>
              <a:t>.</a:t>
            </a: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11 e. Ovidius als dichter (p.152)</a:t>
            </a:r>
          </a:p>
        </p:txBody>
      </p:sp>
      <p:sp>
        <p:nvSpPr>
          <p:cNvPr id="8" name="PIJL-OMLAAG 7">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7025611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149</a:t>
            </a:fld>
            <a:endParaRPr lang="nl-NL" b="1">
              <a:solidFill>
                <a:srgbClr val="0070C0"/>
              </a:solidFill>
            </a:endParaRPr>
          </a:p>
        </p:txBody>
      </p:sp>
      <p:sp>
        <p:nvSpPr>
          <p:cNvPr id="3" name="Rechthoek 2"/>
          <p:cNvSpPr/>
          <p:nvPr/>
        </p:nvSpPr>
        <p:spPr>
          <a:xfrm>
            <a:off x="180000" y="468000"/>
            <a:ext cx="11520000" cy="3539430"/>
          </a:xfrm>
          <a:prstGeom prst="rect">
            <a:avLst/>
          </a:prstGeom>
        </p:spPr>
        <p:txBody>
          <a:bodyPr wrap="square">
            <a:spAutoFit/>
          </a:bodyPr>
          <a:lstStyle/>
          <a:p>
            <a:pPr>
              <a:lnSpc>
                <a:spcPct val="200000"/>
              </a:lnSpc>
            </a:pPr>
            <a:r>
              <a:rPr lang="nl-NL" sz="28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Paene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mihi</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puero</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nec</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digna</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nec</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utilis</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uxor</a:t>
            </a:r>
            <a:endParaRPr lang="nl-NL" sz="2800" spc="300">
              <a:ea typeface="Calibri" panose="020F0502020204030204" pitchFamily="34" charset="0"/>
              <a:cs typeface="Times New Roman" panose="02020603050405020304" pitchFamily="18" charset="0"/>
            </a:endParaRPr>
          </a:p>
          <a:p>
            <a:pPr>
              <a:lnSpc>
                <a:spcPct val="200000"/>
              </a:lnSpc>
            </a:pPr>
            <a:r>
              <a:rPr lang="nl-NL" sz="2800" b="1">
                <a:solidFill>
                  <a:srgbClr val="0070C0"/>
                </a:solidFill>
                <a:ea typeface="Calibri" panose="020F0502020204030204" pitchFamily="34" charset="0"/>
                <a:cs typeface="Times New Roman" panose="02020603050405020304" pitchFamily="18" charset="0"/>
              </a:rPr>
              <a:t>70</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est</a:t>
            </a:r>
            <a:r>
              <a:rPr lang="nl-NL" sz="2800" spc="300">
                <a:ea typeface="Calibri" panose="020F0502020204030204" pitchFamily="34" charset="0"/>
                <a:cs typeface="Times New Roman" panose="02020603050405020304" pitchFamily="18" charset="0"/>
              </a:rPr>
              <a:t> </a:t>
            </a:r>
            <a:r>
              <a:rPr lang="nl-NL" sz="2800" u="dotted" spc="300">
                <a:uFill>
                  <a:solidFill>
                    <a:srgbClr val="548DD4"/>
                  </a:solidFill>
                </a:uFill>
                <a:ea typeface="Calibri" panose="020F0502020204030204" pitchFamily="34" charset="0"/>
                <a:cs typeface="Times New Roman" panose="02020603050405020304" pitchFamily="18" charset="0"/>
              </a:rPr>
              <a:t>data</a:t>
            </a:r>
            <a:r>
              <a:rPr lang="nl-NL" sz="2800" spc="300">
                <a:ea typeface="Calibri" panose="020F0502020204030204" pitchFamily="34" charset="0"/>
                <a:cs typeface="Times New Roman" panose="02020603050405020304" pitchFamily="18" charset="0"/>
              </a:rPr>
              <a:t>, </a:t>
            </a:r>
            <a:r>
              <a:rPr lang="nl-NL" sz="2800" b="1" i="1" spc="300" err="1">
                <a:solidFill>
                  <a:srgbClr val="00B050"/>
                </a:solidFill>
                <a:ea typeface="Calibri" panose="020F0502020204030204" pitchFamily="34" charset="0"/>
                <a:cs typeface="Times New Roman" panose="02020603050405020304" pitchFamily="18" charset="0"/>
              </a:rPr>
              <a:t>quae</a:t>
            </a:r>
            <a:r>
              <a:rPr lang="nl-NL" sz="2800" spc="300">
                <a:ea typeface="Calibri" panose="020F0502020204030204" pitchFamily="34" charset="0"/>
                <a:cs typeface="Times New Roman" panose="02020603050405020304" pitchFamily="18" charset="0"/>
              </a:rPr>
              <a:t> tempus per breve </a:t>
            </a:r>
            <a:r>
              <a:rPr lang="nl-NL" sz="2800" u="dotted" spc="300" err="1">
                <a:uFill>
                  <a:solidFill>
                    <a:srgbClr val="548DD4"/>
                  </a:solidFill>
                </a:uFill>
                <a:ea typeface="Calibri" panose="020F0502020204030204" pitchFamily="34" charset="0"/>
                <a:cs typeface="Times New Roman" panose="02020603050405020304" pitchFamily="18" charset="0"/>
              </a:rPr>
              <a:t>nupta</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fuit</a:t>
            </a:r>
            <a:r>
              <a:rPr lang="nl-NL" sz="2800" spc="300">
                <a:ea typeface="Calibri" panose="020F0502020204030204" pitchFamily="34" charset="0"/>
                <a:cs typeface="Times New Roman" panose="02020603050405020304" pitchFamily="18" charset="0"/>
              </a:rPr>
              <a:t>. </a:t>
            </a:r>
          </a:p>
          <a:p>
            <a:pPr>
              <a:lnSpc>
                <a:spcPct val="200000"/>
              </a:lnSpc>
            </a:pP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Illi</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successit</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quamvis</a:t>
            </a:r>
            <a:r>
              <a:rPr lang="nl-NL" sz="2800" spc="300">
                <a:ea typeface="Calibri" panose="020F0502020204030204" pitchFamily="34" charset="0"/>
                <a:cs typeface="Times New Roman" panose="02020603050405020304" pitchFamily="18" charset="0"/>
              </a:rPr>
              <a:t> sine </a:t>
            </a:r>
            <a:r>
              <a:rPr lang="nl-NL" sz="2800" spc="300" err="1">
                <a:ea typeface="Calibri" panose="020F0502020204030204" pitchFamily="34" charset="0"/>
                <a:cs typeface="Times New Roman" panose="02020603050405020304" pitchFamily="18" charset="0"/>
              </a:rPr>
              <a:t>crimine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coniunx</a:t>
            </a:r>
            <a:r>
              <a:rPr lang="nl-NL" sz="2800" spc="300">
                <a:ea typeface="Calibri" panose="020F0502020204030204" pitchFamily="34" charset="0"/>
                <a:cs typeface="Times New Roman" panose="02020603050405020304" pitchFamily="18" charset="0"/>
              </a:rPr>
              <a:t>,</a:t>
            </a:r>
          </a:p>
          <a:p>
            <a:pPr>
              <a:lnSpc>
                <a:spcPct val="200000"/>
              </a:lnSpc>
            </a:pPr>
            <a:r>
              <a:rPr lang="nl-NL" sz="2800" spc="300">
                <a:ea typeface="Calibri" panose="020F0502020204030204" pitchFamily="34" charset="0"/>
                <a:cs typeface="Times New Roman" panose="02020603050405020304" pitchFamily="18" charset="0"/>
              </a:rPr>
              <a:t>	     non </a:t>
            </a:r>
            <a:r>
              <a:rPr lang="nl-NL" sz="2800" spc="300" err="1">
                <a:ea typeface="Calibri" panose="020F0502020204030204" pitchFamily="34" charset="0"/>
                <a:cs typeface="Times New Roman" panose="02020603050405020304" pitchFamily="18" charset="0"/>
              </a:rPr>
              <a:t>tamen</a:t>
            </a:r>
            <a:r>
              <a:rPr lang="nl-NL" sz="2800" spc="300">
                <a:ea typeface="Calibri" panose="020F0502020204030204" pitchFamily="34" charset="0"/>
                <a:cs typeface="Times New Roman" panose="02020603050405020304" pitchFamily="18" charset="0"/>
              </a:rPr>
              <a:t> in </a:t>
            </a:r>
            <a:r>
              <a:rPr lang="nl-NL" sz="2800" spc="300" err="1">
                <a:ea typeface="Calibri" panose="020F0502020204030204" pitchFamily="34" charset="0"/>
                <a:cs typeface="Times New Roman" panose="02020603050405020304" pitchFamily="18" charset="0"/>
              </a:rPr>
              <a:t>nostro</a:t>
            </a:r>
            <a:r>
              <a:rPr lang="nl-NL" sz="2800" spc="300">
                <a:ea typeface="Calibri" panose="020F0502020204030204" pitchFamily="34" charset="0"/>
                <a:cs typeface="Times New Roman" panose="02020603050405020304" pitchFamily="18" charset="0"/>
              </a:rPr>
              <a:t> firma </a:t>
            </a:r>
            <a:r>
              <a:rPr lang="nl-NL" sz="2800" spc="300" err="1">
                <a:ea typeface="Calibri" panose="020F0502020204030204" pitchFamily="34" charset="0"/>
                <a:cs typeface="Times New Roman" panose="02020603050405020304" pitchFamily="18" charset="0"/>
              </a:rPr>
              <a:t>futura</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toro</a:t>
            </a:r>
            <a:r>
              <a:rPr lang="nl-NL" sz="2800" spc="300">
                <a:ea typeface="Calibri" panose="020F0502020204030204" pitchFamily="34" charset="0"/>
                <a:cs typeface="Times New Roman" panose="02020603050405020304" pitchFamily="18" charset="0"/>
              </a:rPr>
              <a:t>.</a:t>
            </a: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11 f. Ovidius’ familieleven (p.154)</a:t>
            </a:r>
          </a:p>
        </p:txBody>
      </p:sp>
      <p:sp>
        <p:nvSpPr>
          <p:cNvPr id="8" name="Rechthoek 7"/>
          <p:cNvSpPr/>
          <p:nvPr/>
        </p:nvSpPr>
        <p:spPr>
          <a:xfrm>
            <a:off x="11680321" y="461665"/>
            <a:ext cx="511679" cy="923330"/>
          </a:xfrm>
          <a:prstGeom prst="rect">
            <a:avLst/>
          </a:prstGeom>
          <a:solidFill>
            <a:srgbClr val="0070C0"/>
          </a:solidFill>
        </p:spPr>
        <p:txBody>
          <a:bodyPr wrap="none" lIns="91440" tIns="45720" rIns="91440" bIns="45720">
            <a:spAutoFit/>
          </a:bodyPr>
          <a:lstStyle/>
          <a:p>
            <a:pPr algn="ctr"/>
            <a:r>
              <a:rPr lang="nl-NL" sz="5400" b="1" cap="none" spc="0">
                <a:ln w="12700">
                  <a:solidFill>
                    <a:schemeClr val="accent5"/>
                  </a:solidFill>
                  <a:prstDash val="solid"/>
                </a:ln>
                <a:solidFill>
                  <a:srgbClr val="C00000"/>
                </a:solidFill>
                <a:effectLst/>
              </a:rPr>
              <a:t>S</a:t>
            </a:r>
          </a:p>
        </p:txBody>
      </p:sp>
      <p:sp>
        <p:nvSpPr>
          <p:cNvPr id="9" name="PIJL-OMLAAG 8">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3316626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15</a:t>
            </a:fld>
            <a:endParaRPr lang="nl-NL" b="1">
              <a:solidFill>
                <a:srgbClr val="0070C0"/>
              </a:solidFill>
            </a:endParaRPr>
          </a:p>
        </p:txBody>
      </p:sp>
      <p:sp>
        <p:nvSpPr>
          <p:cNvPr id="3" name="Rechthoek 2"/>
          <p:cNvSpPr/>
          <p:nvPr/>
        </p:nvSpPr>
        <p:spPr>
          <a:xfrm>
            <a:off x="180000" y="468000"/>
            <a:ext cx="11520000" cy="6004080"/>
          </a:xfrm>
          <a:prstGeom prst="rect">
            <a:avLst/>
          </a:prstGeom>
        </p:spPr>
        <p:txBody>
          <a:bodyPr wrap="square">
            <a:spAutoFit/>
          </a:bodyPr>
          <a:lstStyle/>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Filius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huic</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Veneris</a:t>
            </a:r>
            <a:r>
              <a:rPr lang="nl-NL" sz="2800">
                <a:ea typeface="Calibri" panose="020F0502020204030204" pitchFamily="34" charset="0"/>
                <a:cs typeface="Times New Roman" panose="02020603050405020304" pitchFamily="18" charset="0"/>
              </a:rPr>
              <a:t> ‘</a:t>
            </a:r>
            <a:r>
              <a:rPr lang="nl-NL" sz="2800" b="1" u="sng" err="1">
                <a:uFill>
                  <a:solidFill>
                    <a:srgbClr val="548DD4"/>
                  </a:solidFill>
                </a:uFill>
                <a:ea typeface="Calibri" panose="020F0502020204030204" pitchFamily="34" charset="0"/>
                <a:cs typeface="Times New Roman" panose="02020603050405020304" pitchFamily="18" charset="0"/>
              </a:rPr>
              <a:t>Figat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tuus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omnia</a:t>
            </a:r>
            <a:r>
              <a:rPr lang="nl-NL" sz="2800">
                <a:ea typeface="Calibri" panose="020F0502020204030204" pitchFamily="34" charset="0"/>
                <a:cs typeface="Times New Roman" panose="02020603050405020304" pitchFamily="18" charset="0"/>
              </a:rPr>
              <a:t>, Phoebe,</a:t>
            </a:r>
          </a:p>
          <a:p>
            <a:pPr>
              <a:lnSpc>
                <a:spcPct val="200000"/>
              </a:lnSpc>
            </a:pPr>
            <a:r>
              <a:rPr lang="nl-NL" sz="2800">
                <a:ea typeface="Calibri" panose="020F0502020204030204" pitchFamily="34" charset="0"/>
                <a:cs typeface="Times New Roman" panose="02020603050405020304" pitchFamily="18" charset="0"/>
              </a:rPr>
              <a:t>	te </a:t>
            </a:r>
            <a:r>
              <a:rPr lang="nl-NL" sz="2800" err="1">
                <a:ea typeface="Calibri" panose="020F0502020204030204" pitchFamily="34" charset="0"/>
                <a:cs typeface="Times New Roman" panose="02020603050405020304" pitchFamily="18" charset="0"/>
              </a:rPr>
              <a:t>meus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arcus</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ait</a:t>
            </a:r>
            <a:r>
              <a:rPr lang="nl-NL" sz="2800">
                <a:ea typeface="Calibri" panose="020F0502020204030204" pitchFamily="34" charset="0"/>
                <a:cs typeface="Times New Roman" panose="02020603050405020304" pitchFamily="18" charset="0"/>
              </a:rPr>
              <a:t>, ‘</a:t>
            </a:r>
            <a:r>
              <a:rPr lang="nl-NL" sz="2800" b="1" i="1" err="1">
                <a:solidFill>
                  <a:srgbClr val="E36C0A"/>
                </a:solidFill>
                <a:ea typeface="Calibri" panose="020F0502020204030204" pitchFamily="34" charset="0"/>
                <a:cs typeface="Times New Roman" panose="02020603050405020304" pitchFamily="18" charset="0"/>
              </a:rPr>
              <a:t>quanto</a:t>
            </a:r>
            <a:r>
              <a:rPr lang="nl-NL" sz="2800" err="1">
                <a:ea typeface="Calibri" panose="020F0502020204030204" pitchFamily="34" charset="0"/>
                <a:cs typeface="Times New Roman" panose="02020603050405020304" pitchFamily="18" charset="0"/>
              </a:rPr>
              <a:t>que</a:t>
            </a:r>
            <a:r>
              <a:rPr lang="nl-NL" sz="2800">
                <a:ea typeface="Calibri" panose="020F0502020204030204" pitchFamily="34" charset="0"/>
                <a:cs typeface="Times New Roman" panose="02020603050405020304" pitchFamily="18" charset="0"/>
              </a:rPr>
              <a:t> animalia </a:t>
            </a:r>
            <a:r>
              <a:rPr lang="nl-NL" sz="2800" u="sng" err="1">
                <a:uFill>
                  <a:solidFill>
                    <a:srgbClr val="548DD4"/>
                  </a:solidFill>
                </a:uFill>
                <a:ea typeface="Calibri" panose="020F0502020204030204" pitchFamily="34" charset="0"/>
                <a:cs typeface="Times New Roman" panose="02020603050405020304" pitchFamily="18" charset="0"/>
              </a:rPr>
              <a:t>cedunt</a:t>
            </a:r>
            <a:endParaRPr lang="nl-NL" sz="2800">
              <a:ea typeface="Calibri" panose="020F0502020204030204" pitchFamily="34" charset="0"/>
              <a:cs typeface="Times New Roman" panose="02020603050405020304" pitchFamily="18" charset="0"/>
            </a:endParaRPr>
          </a:p>
          <a:p>
            <a:pPr>
              <a:lnSpc>
                <a:spcPct val="200000"/>
              </a:lnSpc>
            </a:pPr>
            <a:r>
              <a:rPr lang="nl-NL" sz="2800" b="1">
                <a:solidFill>
                  <a:srgbClr val="0070C0"/>
                </a:solidFill>
                <a:ea typeface="Calibri" panose="020F0502020204030204" pitchFamily="34" charset="0"/>
                <a:cs typeface="Times New Roman" panose="02020603050405020304" pitchFamily="18" charset="0"/>
              </a:rPr>
              <a:t>465</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cuncta</a:t>
            </a:r>
            <a:r>
              <a:rPr lang="nl-NL" sz="2800">
                <a:ea typeface="Calibri" panose="020F0502020204030204" pitchFamily="34" charset="0"/>
                <a:cs typeface="Times New Roman" panose="02020603050405020304" pitchFamily="18" charset="0"/>
              </a:rPr>
              <a:t> deo, </a:t>
            </a:r>
            <a:r>
              <a:rPr lang="nl-NL" sz="2800" err="1">
                <a:ea typeface="Calibri" panose="020F0502020204030204" pitchFamily="34" charset="0"/>
                <a:cs typeface="Times New Roman" panose="02020603050405020304" pitchFamily="18" charset="0"/>
              </a:rPr>
              <a:t>tanto</a:t>
            </a:r>
            <a:r>
              <a:rPr lang="nl-NL" sz="2800">
                <a:ea typeface="Calibri" panose="020F0502020204030204" pitchFamily="34" charset="0"/>
                <a:cs typeface="Times New Roman" panose="02020603050405020304" pitchFamily="18" charset="0"/>
              </a:rPr>
              <a:t> minor </a:t>
            </a:r>
            <a:r>
              <a:rPr lang="nl-NL" sz="2800" u="sng" err="1">
                <a:uFill>
                  <a:solidFill>
                    <a:srgbClr val="548DD4"/>
                  </a:solidFill>
                </a:uFill>
                <a:ea typeface="Calibri" panose="020F0502020204030204" pitchFamily="34" charset="0"/>
                <a:cs typeface="Times New Roman" panose="02020603050405020304" pitchFamily="18" charset="0"/>
              </a:rPr>
              <a:t>est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tua</a:t>
            </a:r>
            <a:r>
              <a:rPr lang="nl-NL" sz="2800">
                <a:ea typeface="Calibri" panose="020F0502020204030204" pitchFamily="34" charset="0"/>
                <a:cs typeface="Times New Roman" panose="02020603050405020304" pitchFamily="18" charset="0"/>
              </a:rPr>
              <a:t> gloria </a:t>
            </a:r>
            <a:r>
              <a:rPr lang="nl-NL" sz="2800" err="1">
                <a:ea typeface="Calibri" panose="020F0502020204030204" pitchFamily="34" charset="0"/>
                <a:cs typeface="Times New Roman" panose="02020603050405020304" pitchFamily="18" charset="0"/>
              </a:rPr>
              <a:t>nostra</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Dixit</a:t>
            </a:r>
            <a:r>
              <a:rPr lang="nl-NL" sz="2800">
                <a:ea typeface="Calibri" panose="020F0502020204030204" pitchFamily="34" charset="0"/>
                <a:cs typeface="Times New Roman" panose="02020603050405020304" pitchFamily="18" charset="0"/>
              </a:rPr>
              <a:t> et </a:t>
            </a:r>
            <a:r>
              <a:rPr lang="nl-NL" sz="2800" err="1">
                <a:ea typeface="Calibri" panose="020F0502020204030204" pitchFamily="34" charset="0"/>
                <a:cs typeface="Times New Roman" panose="02020603050405020304" pitchFamily="18" charset="0"/>
              </a:rPr>
              <a:t>eliso</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percussis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aere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pennis</a:t>
            </a:r>
            <a:endParaRPr lang="nl-NL" sz="2800">
              <a:ea typeface="Calibri" panose="020F0502020204030204" pitchFamily="34" charset="0"/>
              <a:cs typeface="Times New Roman" panose="02020603050405020304" pitchFamily="18" charset="0"/>
            </a:endParaRP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impiger</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umbrosa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Parnasi</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constitit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arce</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eque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sagittifera</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prompsit</a:t>
            </a:r>
            <a:r>
              <a:rPr lang="nl-NL" sz="2800">
                <a:ea typeface="Calibri" panose="020F0502020204030204" pitchFamily="34" charset="0"/>
                <a:cs typeface="Times New Roman" panose="02020603050405020304" pitchFamily="18" charset="0"/>
              </a:rPr>
              <a:t> duo </a:t>
            </a:r>
            <a:r>
              <a:rPr lang="nl-NL" sz="2800" err="1">
                <a:ea typeface="Calibri" panose="020F0502020204030204" pitchFamily="34" charset="0"/>
                <a:cs typeface="Times New Roman" panose="02020603050405020304" pitchFamily="18" charset="0"/>
              </a:rPr>
              <a:t>tela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pharetra</a:t>
            </a:r>
            <a:endParaRPr lang="nl-NL" sz="2800">
              <a:ea typeface="Calibri" panose="020F0502020204030204" pitchFamily="34" charset="0"/>
              <a:cs typeface="Times New Roman" panose="02020603050405020304" pitchFamily="18" charset="0"/>
            </a:endParaRP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diversorum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operum</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fugat</a:t>
            </a:r>
            <a:r>
              <a:rPr lang="nl-NL" sz="2800">
                <a:ea typeface="Calibri" panose="020F0502020204030204" pitchFamily="34" charset="0"/>
                <a:cs typeface="Times New Roman" panose="02020603050405020304" pitchFamily="18" charset="0"/>
              </a:rPr>
              <a:t> hoc, </a:t>
            </a:r>
            <a:r>
              <a:rPr lang="nl-NL" sz="2800" u="sng">
                <a:uFill>
                  <a:solidFill>
                    <a:srgbClr val="548DD4"/>
                  </a:solidFill>
                </a:uFill>
                <a:ea typeface="Calibri" panose="020F0502020204030204" pitchFamily="34" charset="0"/>
                <a:cs typeface="Times New Roman" panose="02020603050405020304" pitchFamily="18" charset="0"/>
              </a:rPr>
              <a:t>facit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illud</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amorem</a:t>
            </a:r>
            <a:r>
              <a:rPr lang="nl-NL" sz="2800">
                <a:ea typeface="Calibri" panose="020F0502020204030204" pitchFamily="34" charset="0"/>
                <a:cs typeface="Times New Roman" panose="02020603050405020304" pitchFamily="18" charset="0"/>
              </a:rPr>
              <a:t>.</a:t>
            </a:r>
            <a:endParaRPr lang="nl-NL" sz="2800"/>
          </a:p>
        </p:txBody>
      </p:sp>
      <p:sp>
        <p:nvSpPr>
          <p:cNvPr id="10" name="Tekstvak 9"/>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3 b. De reactie van Cupido (p.28)</a:t>
            </a:r>
          </a:p>
        </p:txBody>
      </p:sp>
      <p:sp>
        <p:nvSpPr>
          <p:cNvPr id="8" name="PIJL-OMLAAG 7">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61255275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150</a:t>
            </a:fld>
            <a:endParaRPr lang="nl-NL" b="1">
              <a:solidFill>
                <a:srgbClr val="0070C0"/>
              </a:solidFill>
            </a:endParaRPr>
          </a:p>
        </p:txBody>
      </p:sp>
      <p:sp>
        <p:nvSpPr>
          <p:cNvPr id="3" name="Rechthoek 2"/>
          <p:cNvSpPr/>
          <p:nvPr/>
        </p:nvSpPr>
        <p:spPr>
          <a:xfrm>
            <a:off x="180000" y="468000"/>
            <a:ext cx="11520000" cy="3539430"/>
          </a:xfrm>
          <a:prstGeom prst="rect">
            <a:avLst/>
          </a:prstGeom>
        </p:spPr>
        <p:txBody>
          <a:bodyPr wrap="square">
            <a:spAutoFit/>
          </a:bodyPr>
          <a:lstStyle/>
          <a:p>
            <a:pPr>
              <a:lnSpc>
                <a:spcPct val="200000"/>
              </a:lnSpc>
            </a:pPr>
            <a:r>
              <a:rPr lang="nl-NL" sz="28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Paene</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mihi</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puero</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nec</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digna</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nec</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utilis</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uxor</a:t>
            </a:r>
            <a:endParaRPr lang="nl-NL" sz="2800" spc="300" dirty="0">
              <a:ea typeface="Calibri" panose="020F0502020204030204" pitchFamily="34" charset="0"/>
              <a:cs typeface="Times New Roman" panose="02020603050405020304" pitchFamily="18" charset="0"/>
            </a:endParaRPr>
          </a:p>
          <a:p>
            <a:pPr>
              <a:lnSpc>
                <a:spcPct val="200000"/>
              </a:lnSpc>
            </a:pPr>
            <a:r>
              <a:rPr lang="nl-NL" sz="2800" b="1" dirty="0">
                <a:solidFill>
                  <a:srgbClr val="0070C0"/>
                </a:solidFill>
                <a:ea typeface="Calibri" panose="020F0502020204030204" pitchFamily="34" charset="0"/>
                <a:cs typeface="Times New Roman" panose="02020603050405020304" pitchFamily="18" charset="0"/>
              </a:rPr>
              <a:t>70</a:t>
            </a:r>
            <a:r>
              <a:rPr lang="nl-NL" sz="2800" spc="300" dirty="0">
                <a:ea typeface="Calibri" panose="020F0502020204030204" pitchFamily="34" charset="0"/>
                <a:cs typeface="Times New Roman" panose="02020603050405020304" pitchFamily="18" charset="0"/>
              </a:rPr>
              <a:t>	     </a:t>
            </a:r>
            <a:r>
              <a:rPr lang="nl-NL" sz="2800" u="sng" spc="300" dirty="0" err="1">
                <a:uFill>
                  <a:solidFill>
                    <a:srgbClr val="548DD4"/>
                  </a:solidFill>
                </a:uFill>
                <a:ea typeface="Calibri" panose="020F0502020204030204" pitchFamily="34" charset="0"/>
                <a:cs typeface="Times New Roman" panose="02020603050405020304" pitchFamily="18" charset="0"/>
              </a:rPr>
              <a:t>est</a:t>
            </a:r>
            <a:r>
              <a:rPr lang="nl-NL" sz="2800" spc="300" dirty="0">
                <a:ea typeface="Calibri" panose="020F0502020204030204" pitchFamily="34" charset="0"/>
                <a:cs typeface="Times New Roman" panose="02020603050405020304" pitchFamily="18" charset="0"/>
              </a:rPr>
              <a:t> </a:t>
            </a:r>
            <a:r>
              <a:rPr lang="nl-NL" sz="2800" u="dotted" spc="300" dirty="0">
                <a:uFill>
                  <a:solidFill>
                    <a:srgbClr val="548DD4"/>
                  </a:solidFill>
                </a:uFill>
                <a:ea typeface="Calibri" panose="020F0502020204030204" pitchFamily="34" charset="0"/>
                <a:cs typeface="Times New Roman" panose="02020603050405020304" pitchFamily="18" charset="0"/>
              </a:rPr>
              <a:t>data</a:t>
            </a:r>
            <a:r>
              <a:rPr lang="nl-NL" sz="2800" spc="300" dirty="0">
                <a:ea typeface="Calibri" panose="020F0502020204030204" pitchFamily="34" charset="0"/>
                <a:cs typeface="Times New Roman" panose="02020603050405020304" pitchFamily="18" charset="0"/>
              </a:rPr>
              <a:t>, </a:t>
            </a:r>
            <a:r>
              <a:rPr lang="nl-NL" sz="2800" b="1" i="1" spc="300" dirty="0" err="1">
                <a:solidFill>
                  <a:srgbClr val="00B050"/>
                </a:solidFill>
                <a:ea typeface="Calibri" panose="020F0502020204030204" pitchFamily="34" charset="0"/>
                <a:cs typeface="Times New Roman" panose="02020603050405020304" pitchFamily="18" charset="0"/>
              </a:rPr>
              <a:t>quae</a:t>
            </a:r>
            <a:r>
              <a:rPr lang="nl-NL" sz="2800" spc="300" dirty="0">
                <a:ea typeface="Calibri" panose="020F0502020204030204" pitchFamily="34" charset="0"/>
                <a:cs typeface="Times New Roman" panose="02020603050405020304" pitchFamily="18" charset="0"/>
              </a:rPr>
              <a:t> tempus per breve </a:t>
            </a:r>
            <a:r>
              <a:rPr lang="nl-NL" sz="2800" u="dotted" spc="300" dirty="0" err="1">
                <a:uFill>
                  <a:solidFill>
                    <a:srgbClr val="548DD4"/>
                  </a:solidFill>
                </a:uFill>
                <a:ea typeface="Calibri" panose="020F0502020204030204" pitchFamily="34" charset="0"/>
                <a:cs typeface="Times New Roman" panose="02020603050405020304" pitchFamily="18" charset="0"/>
              </a:rPr>
              <a:t>nupta</a:t>
            </a:r>
            <a:r>
              <a:rPr lang="nl-NL" sz="2800" spc="300" dirty="0">
                <a:ea typeface="Calibri" panose="020F0502020204030204" pitchFamily="34" charset="0"/>
                <a:cs typeface="Times New Roman" panose="02020603050405020304" pitchFamily="18" charset="0"/>
              </a:rPr>
              <a:t> </a:t>
            </a:r>
            <a:r>
              <a:rPr lang="nl-NL" sz="2800" u="sng" spc="300" dirty="0" err="1">
                <a:uFill>
                  <a:solidFill>
                    <a:srgbClr val="548DD4"/>
                  </a:solidFill>
                </a:uFill>
                <a:ea typeface="Calibri" panose="020F0502020204030204" pitchFamily="34" charset="0"/>
                <a:cs typeface="Times New Roman" panose="02020603050405020304" pitchFamily="18" charset="0"/>
              </a:rPr>
              <a:t>fuit</a:t>
            </a:r>
            <a:r>
              <a:rPr lang="nl-NL" sz="2800" spc="300" dirty="0">
                <a:ea typeface="Calibri" panose="020F0502020204030204" pitchFamily="34" charset="0"/>
                <a:cs typeface="Times New Roman" panose="02020603050405020304" pitchFamily="18" charset="0"/>
              </a:rPr>
              <a:t>. </a:t>
            </a:r>
          </a:p>
          <a:p>
            <a:pPr>
              <a:lnSpc>
                <a:spcPct val="200000"/>
              </a:lnSpc>
            </a:pP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Illi</a:t>
            </a:r>
            <a:r>
              <a:rPr lang="nl-NL" sz="2800" spc="300" dirty="0">
                <a:ea typeface="Calibri" panose="020F0502020204030204" pitchFamily="34" charset="0"/>
                <a:cs typeface="Times New Roman" panose="02020603050405020304" pitchFamily="18" charset="0"/>
              </a:rPr>
              <a:t> </a:t>
            </a:r>
            <a:r>
              <a:rPr lang="nl-NL" sz="2800" u="sng" spc="300" dirty="0" err="1">
                <a:uFill>
                  <a:solidFill>
                    <a:srgbClr val="548DD4"/>
                  </a:solidFill>
                </a:uFill>
                <a:ea typeface="Calibri" panose="020F0502020204030204" pitchFamily="34" charset="0"/>
                <a:cs typeface="Times New Roman" panose="02020603050405020304" pitchFamily="18" charset="0"/>
              </a:rPr>
              <a:t>successit</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quamvis</a:t>
            </a:r>
            <a:r>
              <a:rPr lang="nl-NL" sz="2800" spc="300" dirty="0">
                <a:ea typeface="Calibri" panose="020F0502020204030204" pitchFamily="34" charset="0"/>
                <a:cs typeface="Times New Roman" panose="02020603050405020304" pitchFamily="18" charset="0"/>
              </a:rPr>
              <a:t> sine </a:t>
            </a:r>
            <a:r>
              <a:rPr lang="nl-NL" sz="2800" spc="300" dirty="0" err="1">
                <a:ea typeface="Calibri" panose="020F0502020204030204" pitchFamily="34" charset="0"/>
                <a:cs typeface="Times New Roman" panose="02020603050405020304" pitchFamily="18" charset="0"/>
              </a:rPr>
              <a:t>crimine</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coniunx</a:t>
            </a:r>
            <a:r>
              <a:rPr lang="nl-NL" sz="2800" spc="300" dirty="0">
                <a:ea typeface="Calibri" panose="020F0502020204030204" pitchFamily="34" charset="0"/>
                <a:cs typeface="Times New Roman" panose="02020603050405020304" pitchFamily="18" charset="0"/>
              </a:rPr>
              <a:t>,</a:t>
            </a:r>
          </a:p>
          <a:p>
            <a:pPr>
              <a:lnSpc>
                <a:spcPct val="200000"/>
              </a:lnSpc>
            </a:pPr>
            <a:r>
              <a:rPr lang="nl-NL" sz="2800" spc="300" dirty="0">
                <a:ea typeface="Calibri" panose="020F0502020204030204" pitchFamily="34" charset="0"/>
                <a:cs typeface="Times New Roman" panose="02020603050405020304" pitchFamily="18" charset="0"/>
              </a:rPr>
              <a:t>	     non </a:t>
            </a:r>
            <a:r>
              <a:rPr lang="nl-NL" sz="2800" spc="300" dirty="0" err="1">
                <a:ea typeface="Calibri" panose="020F0502020204030204" pitchFamily="34" charset="0"/>
                <a:cs typeface="Times New Roman" panose="02020603050405020304" pitchFamily="18" charset="0"/>
              </a:rPr>
              <a:t>tamen</a:t>
            </a:r>
            <a:r>
              <a:rPr lang="nl-NL" sz="2800" spc="300" dirty="0">
                <a:ea typeface="Calibri" panose="020F0502020204030204" pitchFamily="34" charset="0"/>
                <a:cs typeface="Times New Roman" panose="02020603050405020304" pitchFamily="18" charset="0"/>
              </a:rPr>
              <a:t> in </a:t>
            </a:r>
            <a:r>
              <a:rPr lang="nl-NL" sz="2800" spc="300" dirty="0" err="1">
                <a:ea typeface="Calibri" panose="020F0502020204030204" pitchFamily="34" charset="0"/>
                <a:cs typeface="Times New Roman" panose="02020603050405020304" pitchFamily="18" charset="0"/>
              </a:rPr>
              <a:t>nostro</a:t>
            </a:r>
            <a:r>
              <a:rPr lang="nl-NL" sz="2800" spc="300" dirty="0">
                <a:ea typeface="Calibri" panose="020F0502020204030204" pitchFamily="34" charset="0"/>
                <a:cs typeface="Times New Roman" panose="02020603050405020304" pitchFamily="18" charset="0"/>
              </a:rPr>
              <a:t> firma </a:t>
            </a:r>
            <a:r>
              <a:rPr lang="nl-NL" sz="2800" spc="300" dirty="0" err="1">
                <a:ea typeface="Calibri" panose="020F0502020204030204" pitchFamily="34" charset="0"/>
                <a:cs typeface="Times New Roman" panose="02020603050405020304" pitchFamily="18" charset="0"/>
              </a:rPr>
              <a:t>futura</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toro</a:t>
            </a:r>
            <a:r>
              <a:rPr lang="nl-NL" sz="2800" spc="300" dirty="0">
                <a:ea typeface="Calibri" panose="020F0502020204030204" pitchFamily="34" charset="0"/>
                <a:cs typeface="Times New Roman" panose="02020603050405020304" pitchFamily="18" charset="0"/>
              </a:rPr>
              <a:t>.</a:t>
            </a: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11 f. Ovidius’ familieleven (p.154)</a:t>
            </a:r>
          </a:p>
        </p:txBody>
      </p:sp>
      <p:sp>
        <p:nvSpPr>
          <p:cNvPr id="8" name="Rechthoek 7"/>
          <p:cNvSpPr/>
          <p:nvPr/>
        </p:nvSpPr>
        <p:spPr>
          <a:xfrm>
            <a:off x="11680321" y="461665"/>
            <a:ext cx="511679" cy="923330"/>
          </a:xfrm>
          <a:prstGeom prst="rect">
            <a:avLst/>
          </a:prstGeom>
          <a:solidFill>
            <a:srgbClr val="00B050"/>
          </a:solidFill>
        </p:spPr>
        <p:txBody>
          <a:bodyPr wrap="none" lIns="91440" tIns="45720" rIns="91440" bIns="45720">
            <a:spAutoFit/>
          </a:bodyPr>
          <a:lstStyle/>
          <a:p>
            <a:pPr algn="ctr"/>
            <a:r>
              <a:rPr lang="nl-NL" sz="5400" b="1" cap="none" spc="0">
                <a:ln w="12700">
                  <a:solidFill>
                    <a:schemeClr val="accent5"/>
                  </a:solidFill>
                  <a:prstDash val="solid"/>
                </a:ln>
                <a:solidFill>
                  <a:srgbClr val="C00000"/>
                </a:solidFill>
                <a:effectLst/>
              </a:rPr>
              <a:t>S</a:t>
            </a:r>
          </a:p>
        </p:txBody>
      </p:sp>
      <p:sp>
        <p:nvSpPr>
          <p:cNvPr id="9" name="Tekstvak 8"/>
          <p:cNvSpPr txBox="1"/>
          <p:nvPr/>
        </p:nvSpPr>
        <p:spPr>
          <a:xfrm>
            <a:off x="1519761" y="659063"/>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0" name="Tekstvak 9"/>
          <p:cNvSpPr txBox="1"/>
          <p:nvPr/>
        </p:nvSpPr>
        <p:spPr>
          <a:xfrm>
            <a:off x="2582932" y="617873"/>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11" name="Tekstvak 10"/>
          <p:cNvSpPr txBox="1"/>
          <p:nvPr/>
        </p:nvSpPr>
        <p:spPr>
          <a:xfrm>
            <a:off x="8086874" y="659063"/>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2" name="Tekstvak 11"/>
          <p:cNvSpPr txBox="1"/>
          <p:nvPr/>
        </p:nvSpPr>
        <p:spPr>
          <a:xfrm>
            <a:off x="1981140" y="617873"/>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13" name="Tekstvak 12"/>
          <p:cNvSpPr txBox="1"/>
          <p:nvPr/>
        </p:nvSpPr>
        <p:spPr>
          <a:xfrm>
            <a:off x="8486471" y="659063"/>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4" name="Tekstvak 13"/>
          <p:cNvSpPr txBox="1"/>
          <p:nvPr/>
        </p:nvSpPr>
        <p:spPr>
          <a:xfrm>
            <a:off x="2987781" y="663079"/>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5" name="Tekstvak 14"/>
          <p:cNvSpPr txBox="1"/>
          <p:nvPr/>
        </p:nvSpPr>
        <p:spPr>
          <a:xfrm>
            <a:off x="3665946" y="621889"/>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16" name="Tekstvak 15"/>
          <p:cNvSpPr txBox="1"/>
          <p:nvPr/>
        </p:nvSpPr>
        <p:spPr>
          <a:xfrm>
            <a:off x="3439537" y="621889"/>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17" name="Tekstvak 16"/>
          <p:cNvSpPr txBox="1"/>
          <p:nvPr/>
        </p:nvSpPr>
        <p:spPr>
          <a:xfrm>
            <a:off x="4095448" y="659643"/>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8" name="Tekstvak 17"/>
          <p:cNvSpPr txBox="1"/>
          <p:nvPr/>
        </p:nvSpPr>
        <p:spPr>
          <a:xfrm>
            <a:off x="5364881" y="659063"/>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9" name="Tekstvak 18"/>
          <p:cNvSpPr txBox="1"/>
          <p:nvPr/>
        </p:nvSpPr>
        <p:spPr>
          <a:xfrm>
            <a:off x="6456934" y="617873"/>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0" name="Tekstvak 19"/>
          <p:cNvSpPr txBox="1"/>
          <p:nvPr/>
        </p:nvSpPr>
        <p:spPr>
          <a:xfrm>
            <a:off x="5884010" y="617873"/>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1" name="Tekstvak 20"/>
          <p:cNvSpPr txBox="1"/>
          <p:nvPr/>
        </p:nvSpPr>
        <p:spPr>
          <a:xfrm>
            <a:off x="7057950" y="659063"/>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2" name="Tekstvak 21"/>
          <p:cNvSpPr txBox="1"/>
          <p:nvPr/>
        </p:nvSpPr>
        <p:spPr>
          <a:xfrm>
            <a:off x="7543607" y="617873"/>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3" name="Tekstvak 22"/>
          <p:cNvSpPr txBox="1"/>
          <p:nvPr/>
        </p:nvSpPr>
        <p:spPr>
          <a:xfrm>
            <a:off x="7307574" y="617873"/>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4" name="Tekstvak 23"/>
          <p:cNvSpPr txBox="1"/>
          <p:nvPr/>
        </p:nvSpPr>
        <p:spPr>
          <a:xfrm>
            <a:off x="4664527" y="659063"/>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5" name="Tekstvak 24"/>
          <p:cNvSpPr txBox="1"/>
          <p:nvPr/>
        </p:nvSpPr>
        <p:spPr>
          <a:xfrm>
            <a:off x="4120392" y="2356598"/>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6" name="Tekstvak 25"/>
          <p:cNvSpPr txBox="1"/>
          <p:nvPr/>
        </p:nvSpPr>
        <p:spPr>
          <a:xfrm>
            <a:off x="2560781" y="2356598"/>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7" name="Tekstvak 26"/>
          <p:cNvSpPr txBox="1"/>
          <p:nvPr/>
        </p:nvSpPr>
        <p:spPr>
          <a:xfrm>
            <a:off x="1115498" y="2358993"/>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9" name="Tekstvak 28"/>
          <p:cNvSpPr txBox="1"/>
          <p:nvPr/>
        </p:nvSpPr>
        <p:spPr>
          <a:xfrm>
            <a:off x="7875120" y="2358993"/>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1" name="Tekstvak 30"/>
          <p:cNvSpPr txBox="1"/>
          <p:nvPr/>
        </p:nvSpPr>
        <p:spPr>
          <a:xfrm>
            <a:off x="8457596" y="2358993"/>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2" name="Tekstvak 31"/>
          <p:cNvSpPr txBox="1"/>
          <p:nvPr/>
        </p:nvSpPr>
        <p:spPr>
          <a:xfrm>
            <a:off x="1967503" y="2363009"/>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3" name="Tekstvak 32"/>
          <p:cNvSpPr txBox="1"/>
          <p:nvPr/>
        </p:nvSpPr>
        <p:spPr>
          <a:xfrm>
            <a:off x="4781193" y="2358993"/>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4" name="Tekstvak 33"/>
          <p:cNvSpPr txBox="1"/>
          <p:nvPr/>
        </p:nvSpPr>
        <p:spPr>
          <a:xfrm>
            <a:off x="5699987" y="2317803"/>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5" name="Tekstvak 34"/>
          <p:cNvSpPr txBox="1"/>
          <p:nvPr/>
        </p:nvSpPr>
        <p:spPr>
          <a:xfrm>
            <a:off x="5300320" y="2317803"/>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6" name="Tekstvak 35"/>
          <p:cNvSpPr txBox="1"/>
          <p:nvPr/>
        </p:nvSpPr>
        <p:spPr>
          <a:xfrm>
            <a:off x="3093666" y="2358993"/>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7" name="Tekstvak 36"/>
          <p:cNvSpPr txBox="1"/>
          <p:nvPr/>
        </p:nvSpPr>
        <p:spPr>
          <a:xfrm>
            <a:off x="6413057" y="2358993"/>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8" name="Tekstvak 37"/>
          <p:cNvSpPr txBox="1"/>
          <p:nvPr/>
        </p:nvSpPr>
        <p:spPr>
          <a:xfrm>
            <a:off x="7148974" y="2317803"/>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9" name="Tekstvak 38"/>
          <p:cNvSpPr txBox="1"/>
          <p:nvPr/>
        </p:nvSpPr>
        <p:spPr>
          <a:xfrm>
            <a:off x="6768557" y="2317803"/>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40" name="Tekstvak 39"/>
          <p:cNvSpPr txBox="1"/>
          <p:nvPr/>
        </p:nvSpPr>
        <p:spPr>
          <a:xfrm>
            <a:off x="1516158" y="2357389"/>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1" name="Tekstvak 40"/>
          <p:cNvSpPr txBox="1"/>
          <p:nvPr/>
        </p:nvSpPr>
        <p:spPr>
          <a:xfrm>
            <a:off x="4628171" y="148282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2" name="Tekstvak 41"/>
          <p:cNvSpPr txBox="1"/>
          <p:nvPr/>
        </p:nvSpPr>
        <p:spPr>
          <a:xfrm>
            <a:off x="1789647" y="148282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3" name="Tekstvak 42"/>
          <p:cNvSpPr txBox="1"/>
          <p:nvPr/>
        </p:nvSpPr>
        <p:spPr>
          <a:xfrm>
            <a:off x="2949076" y="1441636"/>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44" name="Tekstvak 43"/>
          <p:cNvSpPr txBox="1"/>
          <p:nvPr/>
        </p:nvSpPr>
        <p:spPr>
          <a:xfrm>
            <a:off x="9261538" y="148282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5" name="Tekstvak 44"/>
          <p:cNvSpPr txBox="1"/>
          <p:nvPr/>
        </p:nvSpPr>
        <p:spPr>
          <a:xfrm>
            <a:off x="2607163" y="1441636"/>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46" name="Tekstvak 45"/>
          <p:cNvSpPr txBox="1"/>
          <p:nvPr/>
        </p:nvSpPr>
        <p:spPr>
          <a:xfrm>
            <a:off x="4075818" y="1486842"/>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7" name="Tekstvak 46"/>
          <p:cNvSpPr txBox="1"/>
          <p:nvPr/>
        </p:nvSpPr>
        <p:spPr>
          <a:xfrm>
            <a:off x="5424116" y="148340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8" name="Tekstvak 47"/>
          <p:cNvSpPr txBox="1"/>
          <p:nvPr/>
        </p:nvSpPr>
        <p:spPr>
          <a:xfrm>
            <a:off x="6164159" y="148282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9" name="Tekstvak 48"/>
          <p:cNvSpPr txBox="1"/>
          <p:nvPr/>
        </p:nvSpPr>
        <p:spPr>
          <a:xfrm>
            <a:off x="7352464" y="1441636"/>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0" name="Tekstvak 49"/>
          <p:cNvSpPr txBox="1"/>
          <p:nvPr/>
        </p:nvSpPr>
        <p:spPr>
          <a:xfrm>
            <a:off x="6952795" y="1441636"/>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1" name="Tekstvak 50"/>
          <p:cNvSpPr txBox="1"/>
          <p:nvPr/>
        </p:nvSpPr>
        <p:spPr>
          <a:xfrm>
            <a:off x="7991979" y="148282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2" name="Tekstvak 51"/>
          <p:cNvSpPr txBox="1"/>
          <p:nvPr/>
        </p:nvSpPr>
        <p:spPr>
          <a:xfrm>
            <a:off x="8987783" y="1441636"/>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3" name="Tekstvak 52"/>
          <p:cNvSpPr txBox="1"/>
          <p:nvPr/>
        </p:nvSpPr>
        <p:spPr>
          <a:xfrm>
            <a:off x="8511113" y="1441636"/>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4" name="Tekstvak 53"/>
          <p:cNvSpPr txBox="1"/>
          <p:nvPr/>
        </p:nvSpPr>
        <p:spPr>
          <a:xfrm>
            <a:off x="4493419" y="3205749"/>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5" name="Tekstvak 54"/>
          <p:cNvSpPr txBox="1"/>
          <p:nvPr/>
        </p:nvSpPr>
        <p:spPr>
          <a:xfrm>
            <a:off x="2030278" y="3205749"/>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6" name="Tekstvak 55"/>
          <p:cNvSpPr txBox="1"/>
          <p:nvPr/>
        </p:nvSpPr>
        <p:spPr>
          <a:xfrm>
            <a:off x="3189709" y="3164559"/>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7" name="Tekstvak 56"/>
          <p:cNvSpPr txBox="1"/>
          <p:nvPr/>
        </p:nvSpPr>
        <p:spPr>
          <a:xfrm>
            <a:off x="8424137" y="3205749"/>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8" name="Tekstvak 57"/>
          <p:cNvSpPr txBox="1"/>
          <p:nvPr/>
        </p:nvSpPr>
        <p:spPr>
          <a:xfrm>
            <a:off x="2664912" y="3164559"/>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9" name="Tekstvak 58"/>
          <p:cNvSpPr txBox="1"/>
          <p:nvPr/>
        </p:nvSpPr>
        <p:spPr>
          <a:xfrm>
            <a:off x="3787058" y="320976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0" name="Tekstvak 59"/>
          <p:cNvSpPr txBox="1"/>
          <p:nvPr/>
        </p:nvSpPr>
        <p:spPr>
          <a:xfrm>
            <a:off x="5212358" y="3206329"/>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1" name="Tekstvak 60"/>
          <p:cNvSpPr txBox="1"/>
          <p:nvPr/>
        </p:nvSpPr>
        <p:spPr>
          <a:xfrm>
            <a:off x="5663645" y="3205749"/>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2" name="Tekstvak 61"/>
          <p:cNvSpPr txBox="1"/>
          <p:nvPr/>
        </p:nvSpPr>
        <p:spPr>
          <a:xfrm>
            <a:off x="6717194" y="3164559"/>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63" name="Tekstvak 62"/>
          <p:cNvSpPr txBox="1"/>
          <p:nvPr/>
        </p:nvSpPr>
        <p:spPr>
          <a:xfrm>
            <a:off x="6221277" y="3164559"/>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64" name="Tekstvak 63"/>
          <p:cNvSpPr txBox="1"/>
          <p:nvPr/>
        </p:nvSpPr>
        <p:spPr>
          <a:xfrm>
            <a:off x="7154582" y="3205749"/>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5" name="Tekstvak 64"/>
          <p:cNvSpPr txBox="1"/>
          <p:nvPr/>
        </p:nvSpPr>
        <p:spPr>
          <a:xfrm>
            <a:off x="7938625" y="3164559"/>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66" name="Tekstvak 65"/>
          <p:cNvSpPr txBox="1"/>
          <p:nvPr/>
        </p:nvSpPr>
        <p:spPr>
          <a:xfrm>
            <a:off x="7452331" y="3164559"/>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cxnSp>
        <p:nvCxnSpPr>
          <p:cNvPr id="67" name="Rechte verbindingslijn 66"/>
          <p:cNvCxnSpPr/>
          <p:nvPr/>
        </p:nvCxnSpPr>
        <p:spPr>
          <a:xfrm>
            <a:off x="2831420" y="540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Rechte verbindingslijn 67"/>
          <p:cNvCxnSpPr/>
          <p:nvPr/>
        </p:nvCxnSpPr>
        <p:spPr>
          <a:xfrm>
            <a:off x="3930849" y="540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Rechte verbindingslijn 68"/>
          <p:cNvCxnSpPr/>
          <p:nvPr/>
        </p:nvCxnSpPr>
        <p:spPr>
          <a:xfrm>
            <a:off x="5129583" y="540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Rechte verbindingslijn 69"/>
          <p:cNvCxnSpPr/>
          <p:nvPr/>
        </p:nvCxnSpPr>
        <p:spPr>
          <a:xfrm>
            <a:off x="6949576" y="540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Rechte verbindingslijn 70"/>
          <p:cNvCxnSpPr/>
          <p:nvPr/>
        </p:nvCxnSpPr>
        <p:spPr>
          <a:xfrm>
            <a:off x="8006406" y="540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Rechte verbindingslijn 71"/>
          <p:cNvCxnSpPr/>
          <p:nvPr/>
        </p:nvCxnSpPr>
        <p:spPr>
          <a:xfrm>
            <a:off x="3397130" y="1404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Rechte verbindingslijn 72"/>
          <p:cNvCxnSpPr/>
          <p:nvPr/>
        </p:nvCxnSpPr>
        <p:spPr>
          <a:xfrm>
            <a:off x="5169678" y="1404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Rechte verbindingslijn 73"/>
          <p:cNvCxnSpPr/>
          <p:nvPr/>
        </p:nvCxnSpPr>
        <p:spPr>
          <a:xfrm>
            <a:off x="7696345" y="1404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Rechte verbindingslijn 74"/>
          <p:cNvCxnSpPr/>
          <p:nvPr/>
        </p:nvCxnSpPr>
        <p:spPr>
          <a:xfrm>
            <a:off x="9261538" y="1404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Rechte verbindingslijn 75"/>
          <p:cNvCxnSpPr/>
          <p:nvPr/>
        </p:nvCxnSpPr>
        <p:spPr>
          <a:xfrm>
            <a:off x="1760772" y="226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Rechte verbindingslijn 76"/>
          <p:cNvCxnSpPr/>
          <p:nvPr/>
        </p:nvCxnSpPr>
        <p:spPr>
          <a:xfrm>
            <a:off x="2944253" y="226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Rechte verbindingslijn 77"/>
          <p:cNvCxnSpPr/>
          <p:nvPr/>
        </p:nvCxnSpPr>
        <p:spPr>
          <a:xfrm>
            <a:off x="4621744" y="226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Rechte verbindingslijn 78"/>
          <p:cNvCxnSpPr/>
          <p:nvPr/>
        </p:nvCxnSpPr>
        <p:spPr>
          <a:xfrm>
            <a:off x="6013025" y="226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Rechte verbindingslijn 79"/>
          <p:cNvCxnSpPr/>
          <p:nvPr/>
        </p:nvCxnSpPr>
        <p:spPr>
          <a:xfrm>
            <a:off x="7582098" y="226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Rechte verbindingslijn 80"/>
          <p:cNvCxnSpPr/>
          <p:nvPr/>
        </p:nvCxnSpPr>
        <p:spPr>
          <a:xfrm>
            <a:off x="3714075" y="3096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Rechte verbindingslijn 81"/>
          <p:cNvCxnSpPr/>
          <p:nvPr/>
        </p:nvCxnSpPr>
        <p:spPr>
          <a:xfrm>
            <a:off x="4886716" y="3096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Rechte verbindingslijn 82"/>
          <p:cNvCxnSpPr/>
          <p:nvPr/>
        </p:nvCxnSpPr>
        <p:spPr>
          <a:xfrm>
            <a:off x="7001357" y="3096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Rechte verbindingslijn 83"/>
          <p:cNvCxnSpPr/>
          <p:nvPr/>
        </p:nvCxnSpPr>
        <p:spPr>
          <a:xfrm>
            <a:off x="8242038" y="3096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Rechte verbindingslijn 84"/>
          <p:cNvCxnSpPr/>
          <p:nvPr/>
        </p:nvCxnSpPr>
        <p:spPr>
          <a:xfrm>
            <a:off x="5844119" y="1404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Rechte verbindingslijn 85"/>
          <p:cNvCxnSpPr/>
          <p:nvPr/>
        </p:nvCxnSpPr>
        <p:spPr>
          <a:xfrm>
            <a:off x="5871391" y="1404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Rechte verbindingslijn 86"/>
          <p:cNvCxnSpPr/>
          <p:nvPr/>
        </p:nvCxnSpPr>
        <p:spPr>
          <a:xfrm>
            <a:off x="5478353" y="3096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Rechte verbindingslijn 87"/>
          <p:cNvCxnSpPr/>
          <p:nvPr/>
        </p:nvCxnSpPr>
        <p:spPr>
          <a:xfrm>
            <a:off x="5505625" y="3096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680490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151</a:t>
            </a:fld>
            <a:endParaRPr lang="nl-NL" b="1">
              <a:solidFill>
                <a:srgbClr val="0070C0"/>
              </a:solidFill>
            </a:endParaRPr>
          </a:p>
        </p:txBody>
      </p:sp>
      <p:sp>
        <p:nvSpPr>
          <p:cNvPr id="3" name="Rechthoek 2"/>
          <p:cNvSpPr/>
          <p:nvPr/>
        </p:nvSpPr>
        <p:spPr>
          <a:xfrm>
            <a:off x="180000" y="468000"/>
            <a:ext cx="11520000" cy="3539430"/>
          </a:xfrm>
          <a:prstGeom prst="rect">
            <a:avLst/>
          </a:prstGeom>
        </p:spPr>
        <p:txBody>
          <a:bodyPr wrap="square">
            <a:spAutoFit/>
          </a:bodyPr>
          <a:lstStyle/>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Ultima</a:t>
            </a:r>
            <a:r>
              <a:rPr lang="nl-NL" sz="2800">
                <a:ea typeface="Calibri" panose="020F0502020204030204" pitchFamily="34" charset="0"/>
                <a:cs typeface="Times New Roman" panose="02020603050405020304" pitchFamily="18" charset="0"/>
              </a:rPr>
              <a:t>, </a:t>
            </a:r>
            <a:r>
              <a:rPr lang="nl-NL" sz="2800" b="1" i="1" err="1">
                <a:solidFill>
                  <a:srgbClr val="00B050"/>
                </a:solidFill>
                <a:ea typeface="Calibri" panose="020F0502020204030204" pitchFamily="34" charset="0"/>
                <a:cs typeface="Times New Roman" panose="02020603050405020304" pitchFamily="18" charset="0"/>
              </a:rPr>
              <a:t>quae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mecum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seros</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permansit</a:t>
            </a:r>
            <a:r>
              <a:rPr lang="nl-NL" sz="2800">
                <a:ea typeface="Calibri" panose="020F0502020204030204" pitchFamily="34" charset="0"/>
                <a:cs typeface="Times New Roman" panose="02020603050405020304" pitchFamily="18" charset="0"/>
              </a:rPr>
              <a:t> in </a:t>
            </a:r>
            <a:r>
              <a:rPr lang="nl-NL" sz="2800" err="1">
                <a:ea typeface="Calibri" panose="020F0502020204030204" pitchFamily="34" charset="0"/>
                <a:cs typeface="Times New Roman" panose="02020603050405020304" pitchFamily="18" charset="0"/>
              </a:rPr>
              <a:t>annos</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sustinuit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coniunx</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exulis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esse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viri</a:t>
            </a:r>
            <a:r>
              <a:rPr lang="nl-NL" sz="2800">
                <a:ea typeface="Calibri" panose="020F0502020204030204" pitchFamily="34" charset="0"/>
                <a:cs typeface="Times New Roman" panose="02020603050405020304" pitchFamily="18" charset="0"/>
              </a:rPr>
              <a:t>.</a:t>
            </a:r>
          </a:p>
          <a:p>
            <a:pPr>
              <a:lnSpc>
                <a:spcPct val="200000"/>
              </a:lnSpc>
            </a:pPr>
            <a:r>
              <a:rPr lang="nl-NL" sz="2800" b="1">
                <a:solidFill>
                  <a:srgbClr val="0070C0"/>
                </a:solidFill>
                <a:ea typeface="Calibri" panose="020F0502020204030204" pitchFamily="34" charset="0"/>
                <a:cs typeface="Times New Roman" panose="02020603050405020304" pitchFamily="18" charset="0"/>
              </a:rPr>
              <a:t>75</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Filia</a:t>
            </a:r>
            <a:r>
              <a:rPr lang="nl-NL" sz="2800">
                <a:ea typeface="Calibri" panose="020F0502020204030204" pitchFamily="34" charset="0"/>
                <a:cs typeface="Times New Roman" panose="02020603050405020304" pitchFamily="18" charset="0"/>
              </a:rPr>
              <a:t> me </a:t>
            </a:r>
            <a:r>
              <a:rPr lang="nl-NL" sz="2800" err="1">
                <a:ea typeface="Calibri" panose="020F0502020204030204" pitchFamily="34" charset="0"/>
                <a:cs typeface="Times New Roman" panose="02020603050405020304" pitchFamily="18" charset="0"/>
              </a:rPr>
              <a:t>mea</a:t>
            </a:r>
            <a:r>
              <a:rPr lang="nl-NL" sz="2800">
                <a:ea typeface="Calibri" panose="020F0502020204030204" pitchFamily="34" charset="0"/>
                <a:cs typeface="Times New Roman" panose="02020603050405020304" pitchFamily="18" charset="0"/>
              </a:rPr>
              <a:t> bis prima </a:t>
            </a:r>
            <a:r>
              <a:rPr lang="nl-NL" sz="2800" err="1">
                <a:ea typeface="Calibri" panose="020F0502020204030204" pitchFamily="34" charset="0"/>
                <a:cs typeface="Times New Roman" panose="02020603050405020304" pitchFamily="18" charset="0"/>
              </a:rPr>
              <a:t>fecunda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iuventa</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sed</a:t>
            </a:r>
            <a:r>
              <a:rPr lang="nl-NL" sz="2800">
                <a:ea typeface="Calibri" panose="020F0502020204030204" pitchFamily="34" charset="0"/>
                <a:cs typeface="Times New Roman" panose="02020603050405020304" pitchFamily="18" charset="0"/>
              </a:rPr>
              <a:t> non ex </a:t>
            </a:r>
            <a:r>
              <a:rPr lang="nl-NL" sz="2800" err="1">
                <a:ea typeface="Calibri" panose="020F0502020204030204" pitchFamily="34" charset="0"/>
                <a:cs typeface="Times New Roman" panose="02020603050405020304" pitchFamily="18" charset="0"/>
              </a:rPr>
              <a:t>uno</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coniuge</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fecit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avum</a:t>
            </a:r>
            <a:r>
              <a:rPr lang="nl-NL" sz="2800">
                <a:ea typeface="Calibri" panose="020F0502020204030204" pitchFamily="34" charset="0"/>
                <a:cs typeface="Times New Roman" panose="02020603050405020304" pitchFamily="18" charset="0"/>
              </a:rPr>
              <a:t>.</a:t>
            </a: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11 f. Ovidius’ familieleven (p.154)</a:t>
            </a:r>
          </a:p>
        </p:txBody>
      </p:sp>
      <p:sp>
        <p:nvSpPr>
          <p:cNvPr id="8" name="PIJL-OMLAAG 7">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39702910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152</a:t>
            </a:fld>
            <a:endParaRPr lang="nl-NL" b="1">
              <a:solidFill>
                <a:srgbClr val="0070C0"/>
              </a:solidFill>
            </a:endParaRPr>
          </a:p>
        </p:txBody>
      </p:sp>
      <p:sp>
        <p:nvSpPr>
          <p:cNvPr id="3" name="Rechthoek 2"/>
          <p:cNvSpPr/>
          <p:nvPr/>
        </p:nvSpPr>
        <p:spPr>
          <a:xfrm>
            <a:off x="180000" y="468000"/>
            <a:ext cx="11520000" cy="3539430"/>
          </a:xfrm>
          <a:prstGeom prst="rect">
            <a:avLst/>
          </a:prstGeom>
        </p:spPr>
        <p:txBody>
          <a:bodyPr wrap="square">
            <a:spAutoFit/>
          </a:bodyPr>
          <a:lstStyle/>
          <a:p>
            <a:pPr>
              <a:lnSpc>
                <a:spcPct val="200000"/>
              </a:lnSpc>
            </a:pPr>
            <a:r>
              <a:rPr lang="nl-NL" sz="2800">
                <a:ea typeface="Calibri" panose="020F0502020204030204" pitchFamily="34" charset="0"/>
                <a:cs typeface="Times New Roman" panose="02020603050405020304" pitchFamily="18" charset="0"/>
              </a:rPr>
              <a:t>	</a:t>
            </a:r>
            <a:r>
              <a:rPr lang="nl-NL" sz="2800" spc="300">
                <a:ea typeface="Calibri" panose="020F0502020204030204" pitchFamily="34" charset="0"/>
                <a:cs typeface="Times New Roman" panose="02020603050405020304" pitchFamily="18" charset="0"/>
              </a:rPr>
              <a:t>Et </a:t>
            </a:r>
            <a:r>
              <a:rPr lang="nl-NL" sz="2800" spc="300" err="1">
                <a:ea typeface="Calibri" panose="020F0502020204030204" pitchFamily="34" charset="0"/>
                <a:cs typeface="Times New Roman" panose="02020603050405020304" pitchFamily="18" charset="0"/>
              </a:rPr>
              <a:t>iam</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complerat</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genitor</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sua</a:t>
            </a:r>
            <a:r>
              <a:rPr lang="nl-NL" sz="2800" spc="300">
                <a:ea typeface="Calibri" panose="020F0502020204030204" pitchFamily="34" charset="0"/>
                <a:cs typeface="Times New Roman" panose="02020603050405020304" pitchFamily="18" charset="0"/>
              </a:rPr>
              <a:t> fata </a:t>
            </a:r>
            <a:r>
              <a:rPr lang="nl-NL" sz="2800" spc="300" err="1">
                <a:ea typeface="Calibri" panose="020F0502020204030204" pitchFamily="34" charset="0"/>
                <a:cs typeface="Times New Roman" panose="02020603050405020304" pitchFamily="18" charset="0"/>
              </a:rPr>
              <a:t>novemque</a:t>
            </a:r>
            <a:endParaRPr lang="nl-NL" sz="2800" spc="300">
              <a:ea typeface="Calibri" panose="020F0502020204030204" pitchFamily="34" charset="0"/>
              <a:cs typeface="Times New Roman" panose="02020603050405020304" pitchFamily="18" charset="0"/>
            </a:endParaRPr>
          </a:p>
          <a:p>
            <a:pPr>
              <a:lnSpc>
                <a:spcPct val="200000"/>
              </a:lnSpc>
            </a:pP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addiderat</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lustris</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altera</a:t>
            </a:r>
            <a:r>
              <a:rPr lang="nl-NL" sz="2800" spc="300">
                <a:ea typeface="Calibri" panose="020F0502020204030204" pitchFamily="34" charset="0"/>
                <a:cs typeface="Times New Roman" panose="02020603050405020304" pitchFamily="18" charset="0"/>
              </a:rPr>
              <a:t> lustra </a:t>
            </a:r>
            <a:r>
              <a:rPr lang="nl-NL" sz="2800" spc="300" err="1">
                <a:ea typeface="Calibri" panose="020F0502020204030204" pitchFamily="34" charset="0"/>
                <a:cs typeface="Times New Roman" panose="02020603050405020304" pitchFamily="18" charset="0"/>
              </a:rPr>
              <a:t>novem</a:t>
            </a:r>
            <a:r>
              <a:rPr lang="nl-NL" sz="2800" spc="300">
                <a:ea typeface="Calibri" panose="020F0502020204030204" pitchFamily="34" charset="0"/>
                <a:cs typeface="Times New Roman" panose="02020603050405020304" pitchFamily="18" charset="0"/>
              </a:rPr>
              <a:t>.</a:t>
            </a:r>
          </a:p>
          <a:p>
            <a:pPr>
              <a:lnSpc>
                <a:spcPct val="200000"/>
              </a:lnSpc>
            </a:pPr>
            <a:r>
              <a:rPr lang="nl-NL" sz="2800" spc="300">
                <a:ea typeface="Calibri" panose="020F0502020204030204" pitchFamily="34" charset="0"/>
                <a:cs typeface="Times New Roman" panose="02020603050405020304" pitchFamily="18" charset="0"/>
              </a:rPr>
              <a:t>	Non </a:t>
            </a:r>
            <a:r>
              <a:rPr lang="nl-NL" sz="2800" spc="300" err="1">
                <a:ea typeface="Calibri" panose="020F0502020204030204" pitchFamily="34" charset="0"/>
                <a:cs typeface="Times New Roman" panose="02020603050405020304" pitchFamily="18" charset="0"/>
              </a:rPr>
              <a:t>aliter</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flevi</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quam</a:t>
            </a:r>
            <a:r>
              <a:rPr lang="nl-NL" sz="2800" spc="300">
                <a:ea typeface="Calibri" panose="020F0502020204030204" pitchFamily="34" charset="0"/>
                <a:cs typeface="Times New Roman" panose="02020603050405020304" pitchFamily="18" charset="0"/>
              </a:rPr>
              <a:t> me </a:t>
            </a:r>
            <a:r>
              <a:rPr lang="nl-NL" sz="2800" u="dotted" spc="300" err="1">
                <a:uFill>
                  <a:solidFill>
                    <a:srgbClr val="548DD4"/>
                  </a:solidFill>
                </a:uFill>
                <a:ea typeface="Calibri" panose="020F0502020204030204" pitchFamily="34" charset="0"/>
                <a:cs typeface="Times New Roman" panose="02020603050405020304" pitchFamily="18" charset="0"/>
              </a:rPr>
              <a:t>fleturus</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ademptum</a:t>
            </a:r>
            <a:endParaRPr lang="nl-NL" sz="2800" spc="300">
              <a:ea typeface="Calibri" panose="020F0502020204030204" pitchFamily="34" charset="0"/>
              <a:cs typeface="Times New Roman" panose="02020603050405020304" pitchFamily="18" charset="0"/>
            </a:endParaRPr>
          </a:p>
          <a:p>
            <a:pPr>
              <a:lnSpc>
                <a:spcPct val="200000"/>
              </a:lnSpc>
            </a:pPr>
            <a:r>
              <a:rPr lang="nl-NL" sz="2800" b="1">
                <a:solidFill>
                  <a:srgbClr val="0070C0"/>
                </a:solidFill>
                <a:ea typeface="Calibri" panose="020F0502020204030204" pitchFamily="34" charset="0"/>
                <a:cs typeface="Times New Roman" panose="02020603050405020304" pitchFamily="18" charset="0"/>
              </a:rPr>
              <a:t>80</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ille</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fuit</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matris</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proxima</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busta</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tuli</a:t>
            </a:r>
            <a:r>
              <a:rPr lang="nl-NL" sz="2800" spc="300">
                <a:ea typeface="Calibri" panose="020F0502020204030204" pitchFamily="34" charset="0"/>
                <a:cs typeface="Times New Roman" panose="02020603050405020304" pitchFamily="18" charset="0"/>
              </a:rPr>
              <a:t>.</a:t>
            </a: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11 f. Ovidius’ familieleven (p.154)</a:t>
            </a:r>
          </a:p>
        </p:txBody>
      </p:sp>
      <p:sp>
        <p:nvSpPr>
          <p:cNvPr id="8" name="Rechthoek 7"/>
          <p:cNvSpPr/>
          <p:nvPr/>
        </p:nvSpPr>
        <p:spPr>
          <a:xfrm>
            <a:off x="11680321" y="461665"/>
            <a:ext cx="511679" cy="923330"/>
          </a:xfrm>
          <a:prstGeom prst="rect">
            <a:avLst/>
          </a:prstGeom>
          <a:solidFill>
            <a:srgbClr val="0070C0"/>
          </a:solidFill>
        </p:spPr>
        <p:txBody>
          <a:bodyPr wrap="none" lIns="91440" tIns="45720" rIns="91440" bIns="45720">
            <a:spAutoFit/>
          </a:bodyPr>
          <a:lstStyle/>
          <a:p>
            <a:pPr algn="ctr"/>
            <a:r>
              <a:rPr lang="nl-NL" sz="5400" b="1" cap="none" spc="0">
                <a:ln w="12700">
                  <a:solidFill>
                    <a:schemeClr val="accent5"/>
                  </a:solidFill>
                  <a:prstDash val="solid"/>
                </a:ln>
                <a:solidFill>
                  <a:srgbClr val="C00000"/>
                </a:solidFill>
                <a:effectLst/>
              </a:rPr>
              <a:t>S</a:t>
            </a:r>
          </a:p>
        </p:txBody>
      </p:sp>
      <p:sp>
        <p:nvSpPr>
          <p:cNvPr id="9" name="PIJL-OMLAAG 8">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90915755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153</a:t>
            </a:fld>
            <a:endParaRPr lang="nl-NL" b="1">
              <a:solidFill>
                <a:srgbClr val="0070C0"/>
              </a:solidFill>
            </a:endParaRPr>
          </a:p>
        </p:txBody>
      </p:sp>
      <p:sp>
        <p:nvSpPr>
          <p:cNvPr id="3" name="Rechthoek 2"/>
          <p:cNvSpPr/>
          <p:nvPr/>
        </p:nvSpPr>
        <p:spPr>
          <a:xfrm>
            <a:off x="180000" y="468000"/>
            <a:ext cx="11520000" cy="3539430"/>
          </a:xfrm>
          <a:prstGeom prst="rect">
            <a:avLst/>
          </a:prstGeom>
        </p:spPr>
        <p:txBody>
          <a:bodyPr wrap="square">
            <a:spAutoFit/>
          </a:bodyPr>
          <a:lstStyle/>
          <a:p>
            <a:pPr>
              <a:lnSpc>
                <a:spcPct val="200000"/>
              </a:lnSpc>
            </a:pPr>
            <a:r>
              <a:rPr lang="nl-NL" sz="2800" dirty="0">
                <a:ea typeface="Calibri" panose="020F0502020204030204" pitchFamily="34" charset="0"/>
                <a:cs typeface="Times New Roman" panose="02020603050405020304" pitchFamily="18" charset="0"/>
              </a:rPr>
              <a:t>	</a:t>
            </a:r>
            <a:r>
              <a:rPr lang="nl-NL" sz="2800" spc="300" dirty="0">
                <a:ea typeface="Calibri" panose="020F0502020204030204" pitchFamily="34" charset="0"/>
                <a:cs typeface="Times New Roman" panose="02020603050405020304" pitchFamily="18" charset="0"/>
              </a:rPr>
              <a:t>Et </a:t>
            </a:r>
            <a:r>
              <a:rPr lang="nl-NL" sz="2800" spc="300" dirty="0" err="1">
                <a:ea typeface="Calibri" panose="020F0502020204030204" pitchFamily="34" charset="0"/>
                <a:cs typeface="Times New Roman" panose="02020603050405020304" pitchFamily="18" charset="0"/>
              </a:rPr>
              <a:t>iam</a:t>
            </a:r>
            <a:r>
              <a:rPr lang="nl-NL" sz="2800" spc="300" dirty="0">
                <a:ea typeface="Calibri" panose="020F0502020204030204" pitchFamily="34" charset="0"/>
                <a:cs typeface="Times New Roman" panose="02020603050405020304" pitchFamily="18" charset="0"/>
              </a:rPr>
              <a:t> </a:t>
            </a:r>
            <a:r>
              <a:rPr lang="nl-NL" sz="2800" u="sng" spc="300" dirty="0" err="1">
                <a:uFill>
                  <a:solidFill>
                    <a:srgbClr val="548DD4"/>
                  </a:solidFill>
                </a:uFill>
                <a:ea typeface="Calibri" panose="020F0502020204030204" pitchFamily="34" charset="0"/>
                <a:cs typeface="Times New Roman" panose="02020603050405020304" pitchFamily="18" charset="0"/>
              </a:rPr>
              <a:t>complerat</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genitor</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sua</a:t>
            </a:r>
            <a:r>
              <a:rPr lang="nl-NL" sz="2800" spc="300" dirty="0">
                <a:ea typeface="Calibri" panose="020F0502020204030204" pitchFamily="34" charset="0"/>
                <a:cs typeface="Times New Roman" panose="02020603050405020304" pitchFamily="18" charset="0"/>
              </a:rPr>
              <a:t> fata </a:t>
            </a:r>
            <a:r>
              <a:rPr lang="nl-NL" sz="2800" spc="300" dirty="0" err="1">
                <a:ea typeface="Calibri" panose="020F0502020204030204" pitchFamily="34" charset="0"/>
                <a:cs typeface="Times New Roman" panose="02020603050405020304" pitchFamily="18" charset="0"/>
              </a:rPr>
              <a:t>novemque</a:t>
            </a:r>
            <a:endParaRPr lang="nl-NL" sz="2800" spc="300" dirty="0">
              <a:ea typeface="Calibri" panose="020F0502020204030204" pitchFamily="34" charset="0"/>
              <a:cs typeface="Times New Roman" panose="02020603050405020304" pitchFamily="18" charset="0"/>
            </a:endParaRPr>
          </a:p>
          <a:p>
            <a:pPr>
              <a:lnSpc>
                <a:spcPct val="200000"/>
              </a:lnSpc>
            </a:pPr>
            <a:r>
              <a:rPr lang="nl-NL" sz="2800" spc="300" dirty="0">
                <a:ea typeface="Calibri" panose="020F0502020204030204" pitchFamily="34" charset="0"/>
                <a:cs typeface="Times New Roman" panose="02020603050405020304" pitchFamily="18" charset="0"/>
              </a:rPr>
              <a:t>	     </a:t>
            </a:r>
            <a:r>
              <a:rPr lang="nl-NL" sz="2800" u="sng" spc="300" dirty="0" err="1">
                <a:uFill>
                  <a:solidFill>
                    <a:srgbClr val="548DD4"/>
                  </a:solidFill>
                </a:uFill>
                <a:ea typeface="Calibri" panose="020F0502020204030204" pitchFamily="34" charset="0"/>
                <a:cs typeface="Times New Roman" panose="02020603050405020304" pitchFamily="18" charset="0"/>
              </a:rPr>
              <a:t>addiderat</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lustris</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altera</a:t>
            </a:r>
            <a:r>
              <a:rPr lang="nl-NL" sz="2800" spc="300" dirty="0">
                <a:ea typeface="Calibri" panose="020F0502020204030204" pitchFamily="34" charset="0"/>
                <a:cs typeface="Times New Roman" panose="02020603050405020304" pitchFamily="18" charset="0"/>
              </a:rPr>
              <a:t> lustra </a:t>
            </a:r>
            <a:r>
              <a:rPr lang="nl-NL" sz="2800" spc="300" dirty="0" err="1">
                <a:ea typeface="Calibri" panose="020F0502020204030204" pitchFamily="34" charset="0"/>
                <a:cs typeface="Times New Roman" panose="02020603050405020304" pitchFamily="18" charset="0"/>
              </a:rPr>
              <a:t>novem</a:t>
            </a:r>
            <a:r>
              <a:rPr lang="nl-NL" sz="2800" spc="300" dirty="0">
                <a:ea typeface="Calibri" panose="020F0502020204030204" pitchFamily="34" charset="0"/>
                <a:cs typeface="Times New Roman" panose="02020603050405020304" pitchFamily="18" charset="0"/>
              </a:rPr>
              <a:t>.</a:t>
            </a:r>
          </a:p>
          <a:p>
            <a:pPr>
              <a:lnSpc>
                <a:spcPct val="200000"/>
              </a:lnSpc>
            </a:pPr>
            <a:r>
              <a:rPr lang="nl-NL" sz="2800" spc="300" dirty="0">
                <a:ea typeface="Calibri" panose="020F0502020204030204" pitchFamily="34" charset="0"/>
                <a:cs typeface="Times New Roman" panose="02020603050405020304" pitchFamily="18" charset="0"/>
              </a:rPr>
              <a:t>	Non </a:t>
            </a:r>
            <a:r>
              <a:rPr lang="nl-NL" sz="2800" spc="300" dirty="0" err="1">
                <a:ea typeface="Calibri" panose="020F0502020204030204" pitchFamily="34" charset="0"/>
                <a:cs typeface="Times New Roman" panose="02020603050405020304" pitchFamily="18" charset="0"/>
              </a:rPr>
              <a:t>aliter</a:t>
            </a:r>
            <a:r>
              <a:rPr lang="nl-NL" sz="2800" spc="300" dirty="0">
                <a:ea typeface="Calibri" panose="020F0502020204030204" pitchFamily="34" charset="0"/>
                <a:cs typeface="Times New Roman" panose="02020603050405020304" pitchFamily="18" charset="0"/>
              </a:rPr>
              <a:t> </a:t>
            </a:r>
            <a:r>
              <a:rPr lang="nl-NL" sz="2800" u="sng" spc="300" dirty="0" err="1">
                <a:uFill>
                  <a:solidFill>
                    <a:srgbClr val="548DD4"/>
                  </a:solidFill>
                </a:uFill>
                <a:ea typeface="Calibri" panose="020F0502020204030204" pitchFamily="34" charset="0"/>
                <a:cs typeface="Times New Roman" panose="02020603050405020304" pitchFamily="18" charset="0"/>
              </a:rPr>
              <a:t>flevi</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quam</a:t>
            </a:r>
            <a:r>
              <a:rPr lang="nl-NL" sz="2800" spc="300" dirty="0">
                <a:ea typeface="Calibri" panose="020F0502020204030204" pitchFamily="34" charset="0"/>
                <a:cs typeface="Times New Roman" panose="02020603050405020304" pitchFamily="18" charset="0"/>
              </a:rPr>
              <a:t> me </a:t>
            </a:r>
            <a:r>
              <a:rPr lang="nl-NL" sz="2800" u="dotted" spc="300" dirty="0" err="1">
                <a:uFill>
                  <a:solidFill>
                    <a:srgbClr val="548DD4"/>
                  </a:solidFill>
                </a:uFill>
                <a:ea typeface="Calibri" panose="020F0502020204030204" pitchFamily="34" charset="0"/>
                <a:cs typeface="Times New Roman" panose="02020603050405020304" pitchFamily="18" charset="0"/>
              </a:rPr>
              <a:t>fleturus</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ademptum</a:t>
            </a:r>
            <a:endParaRPr lang="nl-NL" sz="2800" spc="300" dirty="0">
              <a:ea typeface="Calibri" panose="020F0502020204030204" pitchFamily="34" charset="0"/>
              <a:cs typeface="Times New Roman" panose="02020603050405020304" pitchFamily="18" charset="0"/>
            </a:endParaRPr>
          </a:p>
          <a:p>
            <a:pPr>
              <a:lnSpc>
                <a:spcPct val="200000"/>
              </a:lnSpc>
            </a:pPr>
            <a:r>
              <a:rPr lang="nl-NL" sz="2800" b="1" dirty="0">
                <a:solidFill>
                  <a:srgbClr val="0070C0"/>
                </a:solidFill>
                <a:ea typeface="Calibri" panose="020F0502020204030204" pitchFamily="34" charset="0"/>
                <a:cs typeface="Times New Roman" panose="02020603050405020304" pitchFamily="18" charset="0"/>
              </a:rPr>
              <a:t>80</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ille</a:t>
            </a:r>
            <a:r>
              <a:rPr lang="nl-NL" sz="2800" spc="300" dirty="0">
                <a:ea typeface="Calibri" panose="020F0502020204030204" pitchFamily="34" charset="0"/>
                <a:cs typeface="Times New Roman" panose="02020603050405020304" pitchFamily="18" charset="0"/>
              </a:rPr>
              <a:t> </a:t>
            </a:r>
            <a:r>
              <a:rPr lang="nl-NL" sz="2800" u="sng" spc="300" dirty="0" err="1">
                <a:uFill>
                  <a:solidFill>
                    <a:srgbClr val="548DD4"/>
                  </a:solidFill>
                </a:uFill>
                <a:ea typeface="Calibri" panose="020F0502020204030204" pitchFamily="34" charset="0"/>
                <a:cs typeface="Times New Roman" panose="02020603050405020304" pitchFamily="18" charset="0"/>
              </a:rPr>
              <a:t>fuit</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matris</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proxima</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busta</a:t>
            </a:r>
            <a:r>
              <a:rPr lang="nl-NL" sz="2800" spc="300" dirty="0">
                <a:ea typeface="Calibri" panose="020F0502020204030204" pitchFamily="34" charset="0"/>
                <a:cs typeface="Times New Roman" panose="02020603050405020304" pitchFamily="18" charset="0"/>
              </a:rPr>
              <a:t> </a:t>
            </a:r>
            <a:r>
              <a:rPr lang="nl-NL" sz="2800" u="sng" spc="300" dirty="0" err="1">
                <a:uFill>
                  <a:solidFill>
                    <a:srgbClr val="548DD4"/>
                  </a:solidFill>
                </a:uFill>
                <a:ea typeface="Calibri" panose="020F0502020204030204" pitchFamily="34" charset="0"/>
                <a:cs typeface="Times New Roman" panose="02020603050405020304" pitchFamily="18" charset="0"/>
              </a:rPr>
              <a:t>tuli</a:t>
            </a:r>
            <a:r>
              <a:rPr lang="nl-NL" sz="2800" spc="300" dirty="0">
                <a:ea typeface="Calibri" panose="020F0502020204030204" pitchFamily="34" charset="0"/>
                <a:cs typeface="Times New Roman" panose="02020603050405020304" pitchFamily="18" charset="0"/>
              </a:rPr>
              <a:t>.</a:t>
            </a: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11 f. Ovidius’ familieleven (p.154)</a:t>
            </a:r>
          </a:p>
        </p:txBody>
      </p:sp>
      <p:sp>
        <p:nvSpPr>
          <p:cNvPr id="8" name="Rechthoek 7"/>
          <p:cNvSpPr/>
          <p:nvPr/>
        </p:nvSpPr>
        <p:spPr>
          <a:xfrm>
            <a:off x="11680321" y="461665"/>
            <a:ext cx="511679" cy="923330"/>
          </a:xfrm>
          <a:prstGeom prst="rect">
            <a:avLst/>
          </a:prstGeom>
          <a:solidFill>
            <a:srgbClr val="00B050"/>
          </a:solidFill>
        </p:spPr>
        <p:txBody>
          <a:bodyPr wrap="none" lIns="91440" tIns="45720" rIns="91440" bIns="45720">
            <a:spAutoFit/>
          </a:bodyPr>
          <a:lstStyle/>
          <a:p>
            <a:pPr algn="ctr"/>
            <a:r>
              <a:rPr lang="nl-NL" sz="5400" b="1" cap="none" spc="0">
                <a:ln w="12700">
                  <a:solidFill>
                    <a:schemeClr val="accent5"/>
                  </a:solidFill>
                  <a:prstDash val="solid"/>
                </a:ln>
                <a:solidFill>
                  <a:srgbClr val="C00000"/>
                </a:solidFill>
                <a:effectLst/>
              </a:rPr>
              <a:t>S</a:t>
            </a:r>
          </a:p>
        </p:txBody>
      </p:sp>
      <p:sp>
        <p:nvSpPr>
          <p:cNvPr id="9" name="Tekstvak 8"/>
          <p:cNvSpPr txBox="1"/>
          <p:nvPr/>
        </p:nvSpPr>
        <p:spPr>
          <a:xfrm>
            <a:off x="1789650" y="67089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0" name="Tekstvak 9"/>
          <p:cNvSpPr txBox="1"/>
          <p:nvPr/>
        </p:nvSpPr>
        <p:spPr>
          <a:xfrm>
            <a:off x="1192878" y="67168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1" name="Tekstvak 10"/>
          <p:cNvSpPr txBox="1"/>
          <p:nvPr/>
        </p:nvSpPr>
        <p:spPr>
          <a:xfrm>
            <a:off x="7991001" y="67168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3" name="Tekstvak 12"/>
          <p:cNvSpPr txBox="1"/>
          <p:nvPr/>
        </p:nvSpPr>
        <p:spPr>
          <a:xfrm>
            <a:off x="2622399" y="67570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6" name="Tekstvak 15"/>
          <p:cNvSpPr txBox="1"/>
          <p:nvPr/>
        </p:nvSpPr>
        <p:spPr>
          <a:xfrm>
            <a:off x="3874444" y="67226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7" name="Tekstvak 16"/>
          <p:cNvSpPr txBox="1"/>
          <p:nvPr/>
        </p:nvSpPr>
        <p:spPr>
          <a:xfrm>
            <a:off x="4889496" y="63107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18" name="Tekstvak 17"/>
          <p:cNvSpPr txBox="1"/>
          <p:nvPr/>
        </p:nvSpPr>
        <p:spPr>
          <a:xfrm>
            <a:off x="4499456" y="63107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19" name="Tekstvak 18"/>
          <p:cNvSpPr txBox="1"/>
          <p:nvPr/>
        </p:nvSpPr>
        <p:spPr>
          <a:xfrm>
            <a:off x="5288258" y="67168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0" name="Tekstvak 19"/>
          <p:cNvSpPr txBox="1"/>
          <p:nvPr/>
        </p:nvSpPr>
        <p:spPr>
          <a:xfrm>
            <a:off x="6101175" y="63049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1" name="Tekstvak 20"/>
          <p:cNvSpPr txBox="1"/>
          <p:nvPr/>
        </p:nvSpPr>
        <p:spPr>
          <a:xfrm>
            <a:off x="5884390" y="63049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2" name="Tekstvak 21"/>
          <p:cNvSpPr txBox="1"/>
          <p:nvPr/>
        </p:nvSpPr>
        <p:spPr>
          <a:xfrm>
            <a:off x="6634817" y="67168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3" name="Tekstvak 22"/>
          <p:cNvSpPr txBox="1"/>
          <p:nvPr/>
        </p:nvSpPr>
        <p:spPr>
          <a:xfrm>
            <a:off x="7476612" y="63049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4" name="Tekstvak 23"/>
          <p:cNvSpPr txBox="1"/>
          <p:nvPr/>
        </p:nvSpPr>
        <p:spPr>
          <a:xfrm>
            <a:off x="6922942" y="63049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5" name="Tekstvak 24"/>
          <p:cNvSpPr txBox="1"/>
          <p:nvPr/>
        </p:nvSpPr>
        <p:spPr>
          <a:xfrm>
            <a:off x="4614340" y="2347172"/>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6" name="Tekstvak 25"/>
          <p:cNvSpPr txBox="1"/>
          <p:nvPr/>
        </p:nvSpPr>
        <p:spPr>
          <a:xfrm>
            <a:off x="3381990" y="2347172"/>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7" name="Tekstvak 26"/>
          <p:cNvSpPr txBox="1"/>
          <p:nvPr/>
        </p:nvSpPr>
        <p:spPr>
          <a:xfrm>
            <a:off x="1465070" y="2349567"/>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8" name="Tekstvak 27"/>
          <p:cNvSpPr txBox="1"/>
          <p:nvPr/>
        </p:nvSpPr>
        <p:spPr>
          <a:xfrm>
            <a:off x="2239488" y="2308377"/>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9" name="Tekstvak 28"/>
          <p:cNvSpPr txBox="1"/>
          <p:nvPr/>
        </p:nvSpPr>
        <p:spPr>
          <a:xfrm>
            <a:off x="7887806" y="2349567"/>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0" name="Tekstvak 29"/>
          <p:cNvSpPr txBox="1"/>
          <p:nvPr/>
        </p:nvSpPr>
        <p:spPr>
          <a:xfrm>
            <a:off x="1945700" y="2308377"/>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1" name="Tekstvak 30"/>
          <p:cNvSpPr txBox="1"/>
          <p:nvPr/>
        </p:nvSpPr>
        <p:spPr>
          <a:xfrm>
            <a:off x="8797542" y="2349567"/>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2" name="Tekstvak 31"/>
          <p:cNvSpPr txBox="1"/>
          <p:nvPr/>
        </p:nvSpPr>
        <p:spPr>
          <a:xfrm>
            <a:off x="2653959" y="2353583"/>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3" name="Tekstvak 32"/>
          <p:cNvSpPr txBox="1"/>
          <p:nvPr/>
        </p:nvSpPr>
        <p:spPr>
          <a:xfrm>
            <a:off x="3731997" y="2349567"/>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4" name="Tekstvak 33"/>
          <p:cNvSpPr txBox="1"/>
          <p:nvPr/>
        </p:nvSpPr>
        <p:spPr>
          <a:xfrm>
            <a:off x="6541249" y="2349567"/>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5" name="Tekstvak 34"/>
          <p:cNvSpPr txBox="1"/>
          <p:nvPr/>
        </p:nvSpPr>
        <p:spPr>
          <a:xfrm>
            <a:off x="7373418" y="2308377"/>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6" name="Tekstvak 35"/>
          <p:cNvSpPr txBox="1"/>
          <p:nvPr/>
        </p:nvSpPr>
        <p:spPr>
          <a:xfrm>
            <a:off x="6867875" y="2308377"/>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7" name="Tekstvak 36"/>
          <p:cNvSpPr txBox="1"/>
          <p:nvPr/>
        </p:nvSpPr>
        <p:spPr>
          <a:xfrm>
            <a:off x="5569790" y="2347172"/>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8" name="Tekstvak 37"/>
          <p:cNvSpPr txBox="1"/>
          <p:nvPr/>
        </p:nvSpPr>
        <p:spPr>
          <a:xfrm>
            <a:off x="6171516" y="2347172"/>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9" name="Tekstvak 38"/>
          <p:cNvSpPr txBox="1"/>
          <p:nvPr/>
        </p:nvSpPr>
        <p:spPr>
          <a:xfrm>
            <a:off x="3761894" y="149245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0" name="Tekstvak 39"/>
          <p:cNvSpPr txBox="1"/>
          <p:nvPr/>
        </p:nvSpPr>
        <p:spPr>
          <a:xfrm>
            <a:off x="1847398" y="149245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1" name="Tekstvak 40"/>
          <p:cNvSpPr txBox="1"/>
          <p:nvPr/>
        </p:nvSpPr>
        <p:spPr>
          <a:xfrm>
            <a:off x="2718066" y="1451260"/>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42" name="Tekstvak 41"/>
          <p:cNvSpPr txBox="1"/>
          <p:nvPr/>
        </p:nvSpPr>
        <p:spPr>
          <a:xfrm>
            <a:off x="7875500" y="149245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3" name="Tekstvak 42"/>
          <p:cNvSpPr txBox="1"/>
          <p:nvPr/>
        </p:nvSpPr>
        <p:spPr>
          <a:xfrm>
            <a:off x="2328027" y="1451260"/>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44" name="Tekstvak 43"/>
          <p:cNvSpPr txBox="1"/>
          <p:nvPr/>
        </p:nvSpPr>
        <p:spPr>
          <a:xfrm>
            <a:off x="3171042" y="149646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5" name="Tekstvak 44"/>
          <p:cNvSpPr txBox="1"/>
          <p:nvPr/>
        </p:nvSpPr>
        <p:spPr>
          <a:xfrm>
            <a:off x="4413462" y="149303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6" name="Tekstvak 45"/>
          <p:cNvSpPr txBox="1"/>
          <p:nvPr/>
        </p:nvSpPr>
        <p:spPr>
          <a:xfrm>
            <a:off x="4874375" y="149245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7" name="Tekstvak 46"/>
          <p:cNvSpPr txBox="1"/>
          <p:nvPr/>
        </p:nvSpPr>
        <p:spPr>
          <a:xfrm>
            <a:off x="5639164" y="1451260"/>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48" name="Tekstvak 47"/>
          <p:cNvSpPr txBox="1"/>
          <p:nvPr/>
        </p:nvSpPr>
        <p:spPr>
          <a:xfrm>
            <a:off x="5287627" y="1451260"/>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49" name="Tekstvak 48"/>
          <p:cNvSpPr txBox="1"/>
          <p:nvPr/>
        </p:nvSpPr>
        <p:spPr>
          <a:xfrm>
            <a:off x="6182431" y="149245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0" name="Tekstvak 49"/>
          <p:cNvSpPr txBox="1"/>
          <p:nvPr/>
        </p:nvSpPr>
        <p:spPr>
          <a:xfrm>
            <a:off x="7361109" y="1451260"/>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1" name="Tekstvak 50"/>
          <p:cNvSpPr txBox="1"/>
          <p:nvPr/>
        </p:nvSpPr>
        <p:spPr>
          <a:xfrm>
            <a:off x="6797816" y="1451260"/>
            <a:ext cx="313038" cy="369332"/>
          </a:xfrm>
          <a:prstGeom prst="rect">
            <a:avLst/>
          </a:prstGeom>
          <a:noFill/>
        </p:spPr>
        <p:txBody>
          <a:bodyPr wrap="square" rtlCol="0">
            <a:spAutoFit/>
          </a:bodyPr>
          <a:lstStyle/>
          <a:p>
            <a:r>
              <a:rPr lang="nl-NL" dirty="0">
                <a:latin typeface="Calibri" panose="020F0502020204030204" pitchFamily="34" charset="0"/>
              </a:rPr>
              <a:t>U</a:t>
            </a:r>
            <a:endParaRPr lang="nl-NL" dirty="0"/>
          </a:p>
        </p:txBody>
      </p:sp>
      <p:sp>
        <p:nvSpPr>
          <p:cNvPr id="52" name="Tekstvak 51"/>
          <p:cNvSpPr txBox="1"/>
          <p:nvPr/>
        </p:nvSpPr>
        <p:spPr>
          <a:xfrm>
            <a:off x="3694515" y="320574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3" name="Tekstvak 52"/>
          <p:cNvSpPr txBox="1"/>
          <p:nvPr/>
        </p:nvSpPr>
        <p:spPr>
          <a:xfrm>
            <a:off x="1751142" y="320574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4" name="Tekstvak 53"/>
          <p:cNvSpPr txBox="1"/>
          <p:nvPr/>
        </p:nvSpPr>
        <p:spPr>
          <a:xfrm>
            <a:off x="2535186" y="3164556"/>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5" name="Tekstvak 54"/>
          <p:cNvSpPr txBox="1"/>
          <p:nvPr/>
        </p:nvSpPr>
        <p:spPr>
          <a:xfrm>
            <a:off x="7769618" y="320574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6" name="Tekstvak 55"/>
          <p:cNvSpPr txBox="1"/>
          <p:nvPr/>
        </p:nvSpPr>
        <p:spPr>
          <a:xfrm>
            <a:off x="2068143" y="3164556"/>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7" name="Tekstvak 56"/>
          <p:cNvSpPr txBox="1"/>
          <p:nvPr/>
        </p:nvSpPr>
        <p:spPr>
          <a:xfrm>
            <a:off x="2814902" y="3209762"/>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8" name="Tekstvak 57"/>
          <p:cNvSpPr txBox="1"/>
          <p:nvPr/>
        </p:nvSpPr>
        <p:spPr>
          <a:xfrm>
            <a:off x="4172828" y="320632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9" name="Tekstvak 58"/>
          <p:cNvSpPr txBox="1"/>
          <p:nvPr/>
        </p:nvSpPr>
        <p:spPr>
          <a:xfrm>
            <a:off x="4999497" y="320574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0" name="Tekstvak 59"/>
          <p:cNvSpPr txBox="1"/>
          <p:nvPr/>
        </p:nvSpPr>
        <p:spPr>
          <a:xfrm>
            <a:off x="5773915" y="3164556"/>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61" name="Tekstvak 60"/>
          <p:cNvSpPr txBox="1"/>
          <p:nvPr/>
        </p:nvSpPr>
        <p:spPr>
          <a:xfrm>
            <a:off x="5297248" y="3164556"/>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62" name="Tekstvak 61"/>
          <p:cNvSpPr txBox="1"/>
          <p:nvPr/>
        </p:nvSpPr>
        <p:spPr>
          <a:xfrm>
            <a:off x="6413433" y="320574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3" name="Tekstvak 62"/>
          <p:cNvSpPr txBox="1"/>
          <p:nvPr/>
        </p:nvSpPr>
        <p:spPr>
          <a:xfrm>
            <a:off x="7380357" y="3164556"/>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64" name="Tekstvak 63"/>
          <p:cNvSpPr txBox="1"/>
          <p:nvPr/>
        </p:nvSpPr>
        <p:spPr>
          <a:xfrm>
            <a:off x="6874813" y="3164556"/>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65" name="Tekstvak 64"/>
          <p:cNvSpPr txBox="1"/>
          <p:nvPr/>
        </p:nvSpPr>
        <p:spPr>
          <a:xfrm>
            <a:off x="8889921" y="628895"/>
            <a:ext cx="313038" cy="369332"/>
          </a:xfrm>
          <a:prstGeom prst="rect">
            <a:avLst/>
          </a:prstGeom>
          <a:noFill/>
        </p:spPr>
        <p:txBody>
          <a:bodyPr wrap="square" rtlCol="0">
            <a:spAutoFit/>
          </a:bodyPr>
          <a:lstStyle/>
          <a:p>
            <a:r>
              <a:rPr lang="nl-NL" dirty="0">
                <a:solidFill>
                  <a:srgbClr val="FF0000"/>
                </a:solidFill>
                <a:latin typeface="Calibri" panose="020F0502020204030204" pitchFamily="34" charset="0"/>
              </a:rPr>
              <a:t>U</a:t>
            </a:r>
            <a:endParaRPr lang="nl-NL" dirty="0">
              <a:solidFill>
                <a:srgbClr val="FF0000"/>
              </a:solidFill>
            </a:endParaRPr>
          </a:p>
        </p:txBody>
      </p:sp>
      <p:sp>
        <p:nvSpPr>
          <p:cNvPr id="66" name="Tekstvak 65"/>
          <p:cNvSpPr txBox="1"/>
          <p:nvPr/>
        </p:nvSpPr>
        <p:spPr>
          <a:xfrm>
            <a:off x="3513636" y="67971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cxnSp>
        <p:nvCxnSpPr>
          <p:cNvPr id="67" name="Rechte verbindingslijn 66"/>
          <p:cNvCxnSpPr/>
          <p:nvPr/>
        </p:nvCxnSpPr>
        <p:spPr>
          <a:xfrm>
            <a:off x="2381181" y="540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Rechte verbindingslijn 67"/>
          <p:cNvCxnSpPr/>
          <p:nvPr/>
        </p:nvCxnSpPr>
        <p:spPr>
          <a:xfrm>
            <a:off x="3723380" y="540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Rechte verbindingslijn 68"/>
          <p:cNvCxnSpPr/>
          <p:nvPr/>
        </p:nvCxnSpPr>
        <p:spPr>
          <a:xfrm>
            <a:off x="5128650" y="540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Rechte verbindingslijn 69"/>
          <p:cNvCxnSpPr/>
          <p:nvPr/>
        </p:nvCxnSpPr>
        <p:spPr>
          <a:xfrm>
            <a:off x="6450602" y="540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Rechte verbindingslijn 70"/>
          <p:cNvCxnSpPr/>
          <p:nvPr/>
        </p:nvCxnSpPr>
        <p:spPr>
          <a:xfrm>
            <a:off x="7775202" y="540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Rechte verbindingslijn 71"/>
          <p:cNvCxnSpPr/>
          <p:nvPr/>
        </p:nvCxnSpPr>
        <p:spPr>
          <a:xfrm>
            <a:off x="2992724" y="1404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Rechte verbindingslijn 72"/>
          <p:cNvCxnSpPr/>
          <p:nvPr/>
        </p:nvCxnSpPr>
        <p:spPr>
          <a:xfrm>
            <a:off x="4134328" y="1404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Rechte verbindingslijn 73"/>
          <p:cNvCxnSpPr/>
          <p:nvPr/>
        </p:nvCxnSpPr>
        <p:spPr>
          <a:xfrm>
            <a:off x="5991797" y="1404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Rechte verbindingslijn 74"/>
          <p:cNvCxnSpPr/>
          <p:nvPr/>
        </p:nvCxnSpPr>
        <p:spPr>
          <a:xfrm>
            <a:off x="7654897" y="1404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Rechte verbindingslijn 75"/>
          <p:cNvCxnSpPr/>
          <p:nvPr/>
        </p:nvCxnSpPr>
        <p:spPr>
          <a:xfrm>
            <a:off x="2487061" y="226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Rechte verbindingslijn 76"/>
          <p:cNvCxnSpPr/>
          <p:nvPr/>
        </p:nvCxnSpPr>
        <p:spPr>
          <a:xfrm>
            <a:off x="3585400" y="226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Rechte verbindingslijn 77"/>
          <p:cNvCxnSpPr/>
          <p:nvPr/>
        </p:nvCxnSpPr>
        <p:spPr>
          <a:xfrm>
            <a:off x="5179973" y="226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Rechte verbindingslijn 78"/>
          <p:cNvCxnSpPr/>
          <p:nvPr/>
        </p:nvCxnSpPr>
        <p:spPr>
          <a:xfrm>
            <a:off x="6386151" y="226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Rechte verbindingslijn 79"/>
          <p:cNvCxnSpPr/>
          <p:nvPr/>
        </p:nvCxnSpPr>
        <p:spPr>
          <a:xfrm>
            <a:off x="7654897" y="226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Rechte verbindingslijn 80"/>
          <p:cNvCxnSpPr/>
          <p:nvPr/>
        </p:nvCxnSpPr>
        <p:spPr>
          <a:xfrm>
            <a:off x="2805277" y="3096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Rechte verbindingslijn 81"/>
          <p:cNvCxnSpPr/>
          <p:nvPr/>
        </p:nvCxnSpPr>
        <p:spPr>
          <a:xfrm>
            <a:off x="3893694" y="3096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Rechte verbindingslijn 82"/>
          <p:cNvCxnSpPr/>
          <p:nvPr/>
        </p:nvCxnSpPr>
        <p:spPr>
          <a:xfrm>
            <a:off x="6115602" y="3096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Rechte verbindingslijn 83"/>
          <p:cNvCxnSpPr/>
          <p:nvPr/>
        </p:nvCxnSpPr>
        <p:spPr>
          <a:xfrm>
            <a:off x="7674147" y="3096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Rechte verbindingslijn 84"/>
          <p:cNvCxnSpPr/>
          <p:nvPr/>
        </p:nvCxnSpPr>
        <p:spPr>
          <a:xfrm>
            <a:off x="4785336" y="1404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Rechte verbindingslijn 85"/>
          <p:cNvCxnSpPr/>
          <p:nvPr/>
        </p:nvCxnSpPr>
        <p:spPr>
          <a:xfrm>
            <a:off x="4812608" y="1404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Rechte verbindingslijn 86"/>
          <p:cNvCxnSpPr/>
          <p:nvPr/>
        </p:nvCxnSpPr>
        <p:spPr>
          <a:xfrm>
            <a:off x="4544699" y="3096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Rechte verbindingslijn 87"/>
          <p:cNvCxnSpPr/>
          <p:nvPr/>
        </p:nvCxnSpPr>
        <p:spPr>
          <a:xfrm>
            <a:off x="4571971" y="3096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582335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154</a:t>
            </a:fld>
            <a:endParaRPr lang="nl-NL" b="1">
              <a:solidFill>
                <a:srgbClr val="0070C0"/>
              </a:solidFill>
            </a:endParaRPr>
          </a:p>
        </p:txBody>
      </p:sp>
      <p:sp>
        <p:nvSpPr>
          <p:cNvPr id="3" name="Rechthoek 2"/>
          <p:cNvSpPr/>
          <p:nvPr/>
        </p:nvSpPr>
        <p:spPr>
          <a:xfrm>
            <a:off x="180000" y="468000"/>
            <a:ext cx="11520000" cy="3418756"/>
          </a:xfrm>
          <a:prstGeom prst="rect">
            <a:avLst/>
          </a:prstGeom>
        </p:spPr>
        <p:txBody>
          <a:bodyPr wrap="square">
            <a:spAutoFit/>
          </a:bodyPr>
          <a:lstStyle/>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Felices</a:t>
            </a:r>
            <a:r>
              <a:rPr lang="nl-NL" sz="2800">
                <a:ea typeface="Calibri" panose="020F0502020204030204" pitchFamily="34" charset="0"/>
                <a:cs typeface="Times New Roman" panose="02020603050405020304" pitchFamily="18" charset="0"/>
              </a:rPr>
              <a:t> ambo </a:t>
            </a:r>
            <a:r>
              <a:rPr lang="nl-NL" sz="2800" err="1">
                <a:ea typeface="Calibri" panose="020F0502020204030204" pitchFamily="34" charset="0"/>
                <a:cs typeface="Times New Roman" panose="02020603050405020304" pitchFamily="18" charset="0"/>
              </a:rPr>
              <a:t>tempestiveque</a:t>
            </a:r>
            <a:r>
              <a:rPr lang="nl-NL" sz="2800">
                <a:ea typeface="Calibri" panose="020F0502020204030204" pitchFamily="34" charset="0"/>
                <a:cs typeface="Times New Roman" panose="02020603050405020304" pitchFamily="18" charset="0"/>
              </a:rPr>
              <a:t> </a:t>
            </a:r>
            <a:r>
              <a:rPr lang="nl-NL" sz="2800" u="dotted" err="1">
                <a:uFill>
                  <a:solidFill>
                    <a:srgbClr val="548DD4"/>
                  </a:solidFill>
                </a:uFill>
                <a:ea typeface="Calibri" panose="020F0502020204030204" pitchFamily="34" charset="0"/>
                <a:cs typeface="Times New Roman" panose="02020603050405020304" pitchFamily="18" charset="0"/>
              </a:rPr>
              <a:t>sepulti</a:t>
            </a:r>
            <a:r>
              <a:rPr lang="nl-NL" sz="2800">
                <a:ea typeface="Calibri" panose="020F0502020204030204" pitchFamily="34" charset="0"/>
                <a:cs typeface="Times New Roman" panose="02020603050405020304" pitchFamily="18" charset="0"/>
              </a:rPr>
              <a:t> </a:t>
            </a:r>
            <a:r>
              <a:rPr lang="nl-NL" sz="2800" u="sng" baseline="30000" err="1">
                <a:uFill>
                  <a:solidFill>
                    <a:srgbClr val="548DD4"/>
                  </a:solidFill>
                </a:uFill>
                <a:ea typeface="Calibri" panose="020F0502020204030204" pitchFamily="34" charset="0"/>
                <a:cs typeface="Times New Roman" panose="02020603050405020304" pitchFamily="18" charset="0"/>
              </a:rPr>
              <a:t>sunt</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ante </a:t>
            </a:r>
            <a:r>
              <a:rPr lang="nl-NL" sz="2800" err="1">
                <a:ea typeface="Calibri" panose="020F0502020204030204" pitchFamily="34" charset="0"/>
                <a:cs typeface="Times New Roman" panose="02020603050405020304" pitchFamily="18" charset="0"/>
              </a:rPr>
              <a:t>diem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poenae</a:t>
            </a:r>
            <a:r>
              <a:rPr lang="nl-NL" sz="2800">
                <a:ea typeface="Calibri" panose="020F0502020204030204" pitchFamily="34" charset="0"/>
                <a:cs typeface="Times New Roman" panose="02020603050405020304" pitchFamily="18" charset="0"/>
              </a:rPr>
              <a:t> </a:t>
            </a:r>
            <a:r>
              <a:rPr lang="nl-NL" sz="2800" b="1" i="1" err="1">
                <a:solidFill>
                  <a:srgbClr val="E36C0A"/>
                </a:solidFill>
                <a:ea typeface="Calibri" panose="020F0502020204030204" pitchFamily="34" charset="0"/>
                <a:cs typeface="Times New Roman" panose="02020603050405020304" pitchFamily="18" charset="0"/>
              </a:rPr>
              <a:t>quod</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periere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meae</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Me </a:t>
            </a:r>
            <a:r>
              <a:rPr lang="nl-NL" sz="2800" err="1">
                <a:ea typeface="Calibri" panose="020F0502020204030204" pitchFamily="34" charset="0"/>
                <a:cs typeface="Times New Roman" panose="02020603050405020304" pitchFamily="18" charset="0"/>
              </a:rPr>
              <a:t>quoque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felicem</a:t>
            </a:r>
            <a:r>
              <a:rPr lang="nl-NL" sz="2800">
                <a:ea typeface="Calibri" panose="020F0502020204030204" pitchFamily="34" charset="0"/>
                <a:cs typeface="Times New Roman" panose="02020603050405020304" pitchFamily="18" charset="0"/>
              </a:rPr>
              <a:t>, </a:t>
            </a:r>
            <a:r>
              <a:rPr lang="nl-NL" sz="2800" b="1" i="1" err="1">
                <a:solidFill>
                  <a:srgbClr val="E36C0A"/>
                </a:solidFill>
                <a:ea typeface="Calibri" panose="020F0502020204030204" pitchFamily="34" charset="0"/>
                <a:cs typeface="Times New Roman" panose="02020603050405020304" pitchFamily="18" charset="0"/>
              </a:rPr>
              <a:t>quod</a:t>
            </a:r>
            <a:r>
              <a:rPr lang="nl-NL" sz="2800">
                <a:ea typeface="Calibri" panose="020F0502020204030204" pitchFamily="34" charset="0"/>
                <a:cs typeface="Times New Roman" panose="02020603050405020304" pitchFamily="18" charset="0"/>
              </a:rPr>
              <a:t> non </a:t>
            </a:r>
            <a:r>
              <a:rPr lang="nl-NL" sz="2800" err="1">
                <a:ea typeface="Calibri" panose="020F0502020204030204" pitchFamily="34" charset="0"/>
                <a:cs typeface="Times New Roman" panose="02020603050405020304" pitchFamily="18" charset="0"/>
              </a:rPr>
              <a:t>viventibus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illis</a:t>
            </a:r>
            <a:endParaRPr lang="nl-NL" sz="2800">
              <a:ea typeface="Calibri" panose="020F0502020204030204" pitchFamily="34" charset="0"/>
              <a:cs typeface="Times New Roman" panose="02020603050405020304" pitchFamily="18" charset="0"/>
            </a:endParaRPr>
          </a:p>
          <a:p>
            <a:pPr>
              <a:lnSpc>
                <a:spcPct val="200000"/>
              </a:lnSpc>
            </a:pP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sum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miser</a:t>
            </a:r>
            <a:r>
              <a:rPr lang="nl-NL" sz="2800">
                <a:ea typeface="Calibri" panose="020F0502020204030204" pitchFamily="34" charset="0"/>
                <a:cs typeface="Times New Roman" panose="02020603050405020304" pitchFamily="18" charset="0"/>
              </a:rPr>
              <a:t>, et de me </a:t>
            </a:r>
            <a:r>
              <a:rPr lang="nl-NL" sz="2800" b="1" i="1" err="1">
                <a:solidFill>
                  <a:srgbClr val="E36C0A"/>
                </a:solidFill>
                <a:ea typeface="Calibri" panose="020F0502020204030204" pitchFamily="34" charset="0"/>
                <a:cs typeface="Times New Roman" panose="02020603050405020304" pitchFamily="18" charset="0"/>
              </a:rPr>
              <a:t>quod</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doluere</a:t>
            </a:r>
            <a:r>
              <a:rPr lang="nl-NL" sz="2800">
                <a:ea typeface="Calibri" panose="020F0502020204030204" pitchFamily="34" charset="0"/>
                <a:cs typeface="Times New Roman" panose="02020603050405020304" pitchFamily="18" charset="0"/>
              </a:rPr>
              <a:t> nihil!</a:t>
            </a: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11 f. Ovidius’ familieleven (p.154)</a:t>
            </a:r>
          </a:p>
        </p:txBody>
      </p:sp>
      <p:sp>
        <p:nvSpPr>
          <p:cNvPr id="8" name="PIJL-OMLAAG 7">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55544992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155</a:t>
            </a:fld>
            <a:endParaRPr lang="nl-NL" b="1">
              <a:solidFill>
                <a:srgbClr val="0070C0"/>
              </a:solidFill>
            </a:endParaRPr>
          </a:p>
        </p:txBody>
      </p:sp>
      <p:sp>
        <p:nvSpPr>
          <p:cNvPr id="3" name="Rechthoek 2"/>
          <p:cNvSpPr/>
          <p:nvPr/>
        </p:nvSpPr>
        <p:spPr>
          <a:xfrm>
            <a:off x="180000" y="468000"/>
            <a:ext cx="11520000" cy="5142305"/>
          </a:xfrm>
          <a:prstGeom prst="rect">
            <a:avLst/>
          </a:prstGeom>
        </p:spPr>
        <p:txBody>
          <a:bodyPr wrap="square">
            <a:spAutoFit/>
          </a:bodyPr>
          <a:lstStyle/>
          <a:p>
            <a:pPr>
              <a:lnSpc>
                <a:spcPct val="200000"/>
              </a:lnSpc>
            </a:pPr>
            <a:r>
              <a:rPr lang="nl-NL" sz="2800" b="1">
                <a:solidFill>
                  <a:srgbClr val="0070C0"/>
                </a:solidFill>
                <a:ea typeface="Calibri" panose="020F0502020204030204" pitchFamily="34" charset="0"/>
                <a:cs typeface="Times New Roman" panose="02020603050405020304" pitchFamily="18" charset="0"/>
              </a:rPr>
              <a:t>85</a:t>
            </a:r>
            <a:r>
              <a:rPr lang="nl-NL" sz="2800">
                <a:ea typeface="Calibri" panose="020F0502020204030204" pitchFamily="34" charset="0"/>
                <a:cs typeface="Times New Roman" panose="02020603050405020304" pitchFamily="18" charset="0"/>
              </a:rPr>
              <a:t>	</a:t>
            </a:r>
            <a:r>
              <a:rPr lang="nl-NL" sz="2800" b="1" i="1">
                <a:solidFill>
                  <a:srgbClr val="E36C0A"/>
                </a:solidFill>
                <a:ea typeface="Calibri" panose="020F0502020204030204" pitchFamily="34" charset="0"/>
                <a:cs typeface="Times New Roman" panose="02020603050405020304" pitchFamily="18" charset="0"/>
              </a:rPr>
              <a:t>Si</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tamen</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extinctis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aliquid</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nisi</a:t>
            </a:r>
            <a:r>
              <a:rPr lang="nl-NL" sz="2800">
                <a:ea typeface="Calibri" panose="020F0502020204030204" pitchFamily="34" charset="0"/>
                <a:cs typeface="Times New Roman" panose="02020603050405020304" pitchFamily="18" charset="0"/>
              </a:rPr>
              <a:t> nomina </a:t>
            </a:r>
            <a:r>
              <a:rPr lang="nl-NL" sz="2800" u="sng">
                <a:uFill>
                  <a:solidFill>
                    <a:srgbClr val="548DD4"/>
                  </a:solidFill>
                </a:uFill>
                <a:ea typeface="Calibri" panose="020F0502020204030204" pitchFamily="34" charset="0"/>
                <a:cs typeface="Times New Roman" panose="02020603050405020304" pitchFamily="18" charset="0"/>
              </a:rPr>
              <a:t>restant</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et </a:t>
            </a:r>
            <a:r>
              <a:rPr lang="nl-NL" sz="2800" err="1">
                <a:ea typeface="Calibri" panose="020F0502020204030204" pitchFamily="34" charset="0"/>
                <a:cs typeface="Times New Roman" panose="02020603050405020304" pitchFamily="18" charset="0"/>
              </a:rPr>
              <a:t>gracilis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structos</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effugit</a:t>
            </a:r>
            <a:r>
              <a:rPr lang="nl-NL" sz="2800">
                <a:ea typeface="Calibri" panose="020F0502020204030204" pitchFamily="34" charset="0"/>
                <a:cs typeface="Times New Roman" panose="02020603050405020304" pitchFamily="18" charset="0"/>
              </a:rPr>
              <a:t> umbra </a:t>
            </a:r>
            <a:r>
              <a:rPr lang="nl-NL" sz="2800" err="1">
                <a:ea typeface="Calibri" panose="020F0502020204030204" pitchFamily="34" charset="0"/>
                <a:cs typeface="Times New Roman" panose="02020603050405020304" pitchFamily="18" charset="0"/>
              </a:rPr>
              <a:t>rogos</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fama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parentales</a:t>
            </a:r>
            <a:r>
              <a:rPr lang="nl-NL" sz="2800">
                <a:ea typeface="Calibri" panose="020F0502020204030204" pitchFamily="34" charset="0"/>
                <a:cs typeface="Times New Roman" panose="02020603050405020304" pitchFamily="18" charset="0"/>
              </a:rPr>
              <a:t>, </a:t>
            </a:r>
            <a:r>
              <a:rPr lang="nl-NL" sz="2800" b="1" i="1">
                <a:solidFill>
                  <a:srgbClr val="E36C0A"/>
                </a:solidFill>
                <a:ea typeface="Calibri" panose="020F0502020204030204" pitchFamily="34" charset="0"/>
                <a:cs typeface="Times New Roman" panose="02020603050405020304" pitchFamily="18" charset="0"/>
              </a:rPr>
              <a:t>si</a:t>
            </a:r>
            <a:r>
              <a:rPr lang="nl-NL" sz="2800">
                <a:ea typeface="Calibri" panose="020F0502020204030204" pitchFamily="34" charset="0"/>
                <a:cs typeface="Times New Roman" panose="02020603050405020304" pitchFamily="18" charset="0"/>
              </a:rPr>
              <a:t> vos </a:t>
            </a:r>
            <a:r>
              <a:rPr lang="nl-NL" sz="2800" err="1">
                <a:ea typeface="Calibri" panose="020F0502020204030204" pitchFamily="34" charset="0"/>
                <a:cs typeface="Times New Roman" panose="02020603050405020304" pitchFamily="18" charset="0"/>
              </a:rPr>
              <a:t>mea</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contigit</a:t>
            </a:r>
            <a:r>
              <a:rPr lang="nl-NL" sz="2800">
                <a:ea typeface="Calibri" panose="020F0502020204030204" pitchFamily="34" charset="0"/>
                <a:cs typeface="Times New Roman" panose="02020603050405020304" pitchFamily="18" charset="0"/>
              </a:rPr>
              <a:t>, umbrae,</a:t>
            </a:r>
          </a:p>
          <a:p>
            <a:pPr>
              <a:lnSpc>
                <a:spcPct val="200000"/>
              </a:lnSpc>
            </a:pPr>
            <a:r>
              <a:rPr lang="nl-NL" sz="2800">
                <a:ea typeface="Calibri" panose="020F0502020204030204" pitchFamily="34" charset="0"/>
                <a:cs typeface="Times New Roman" panose="02020603050405020304" pitchFamily="18" charset="0"/>
              </a:rPr>
              <a:t>	     et </a:t>
            </a:r>
            <a:r>
              <a:rPr lang="nl-NL" sz="2800" u="sng" err="1">
                <a:uFill>
                  <a:solidFill>
                    <a:srgbClr val="548DD4"/>
                  </a:solidFill>
                </a:uFill>
                <a:ea typeface="Calibri" panose="020F0502020204030204" pitchFamily="34" charset="0"/>
                <a:cs typeface="Times New Roman" panose="02020603050405020304" pitchFamily="18" charset="0"/>
              </a:rPr>
              <a:t>sunt</a:t>
            </a:r>
            <a:r>
              <a:rPr lang="nl-NL" sz="2800">
                <a:ea typeface="Calibri" panose="020F0502020204030204" pitchFamily="34" charset="0"/>
                <a:cs typeface="Times New Roman" panose="02020603050405020304" pitchFamily="18" charset="0"/>
              </a:rPr>
              <a:t> in </a:t>
            </a:r>
            <a:r>
              <a:rPr lang="nl-NL" sz="2800" err="1">
                <a:ea typeface="Calibri" panose="020F0502020204030204" pitchFamily="34" charset="0"/>
                <a:cs typeface="Times New Roman" panose="02020603050405020304" pitchFamily="18" charset="0"/>
              </a:rPr>
              <a:t>Stygio</a:t>
            </a:r>
            <a:r>
              <a:rPr lang="nl-NL" sz="2800">
                <a:ea typeface="Calibri" panose="020F0502020204030204" pitchFamily="34" charset="0"/>
                <a:cs typeface="Times New Roman" panose="02020603050405020304" pitchFamily="18" charset="0"/>
              </a:rPr>
              <a:t> crimina </a:t>
            </a:r>
            <a:r>
              <a:rPr lang="nl-NL" sz="2800" err="1">
                <a:ea typeface="Calibri" panose="020F0502020204030204" pitchFamily="34" charset="0"/>
                <a:cs typeface="Times New Roman" panose="02020603050405020304" pitchFamily="18" charset="0"/>
              </a:rPr>
              <a:t>nostra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foro</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scite</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precor</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causam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nec</a:t>
            </a:r>
            <a:r>
              <a:rPr lang="nl-NL" sz="2800">
                <a:ea typeface="Calibri" panose="020F0502020204030204" pitchFamily="34" charset="0"/>
                <a:cs typeface="Times New Roman" panose="02020603050405020304" pitchFamily="18" charset="0"/>
              </a:rPr>
              <a:t> vos </a:t>
            </a:r>
            <a:r>
              <a:rPr lang="nl-NL" sz="2800" err="1">
                <a:ea typeface="Calibri" panose="020F0502020204030204" pitchFamily="34" charset="0"/>
                <a:cs typeface="Times New Roman" panose="02020603050405020304" pitchFamily="18" charset="0"/>
              </a:rPr>
              <a:t>mihi</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fallere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fas</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est</a:t>
            </a:r>
            <a:r>
              <a:rPr lang="nl-NL" sz="2800">
                <a:ea typeface="Calibri" panose="020F0502020204030204" pitchFamily="34" charset="0"/>
                <a:cs typeface="Times New Roman" panose="02020603050405020304" pitchFamily="18" charset="0"/>
              </a:rPr>
              <a:t>)</a:t>
            </a:r>
          </a:p>
          <a:p>
            <a:pPr>
              <a:lnSpc>
                <a:spcPct val="200000"/>
              </a:lnSpc>
            </a:pPr>
            <a:r>
              <a:rPr lang="nl-NL" sz="2800" b="1">
                <a:solidFill>
                  <a:srgbClr val="0070C0"/>
                </a:solidFill>
                <a:ea typeface="Calibri" panose="020F0502020204030204" pitchFamily="34" charset="0"/>
                <a:cs typeface="Times New Roman" panose="02020603050405020304" pitchFamily="18" charset="0"/>
              </a:rPr>
              <a:t>90</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errorem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iussae</a:t>
            </a:r>
            <a:r>
              <a:rPr lang="nl-NL" sz="2800">
                <a:ea typeface="Calibri" panose="020F0502020204030204" pitchFamily="34" charset="0"/>
                <a:cs typeface="Times New Roman" panose="02020603050405020304" pitchFamily="18" charset="0"/>
              </a:rPr>
              <a:t>, non </a:t>
            </a:r>
            <a:r>
              <a:rPr lang="nl-NL" sz="2800" err="1">
                <a:ea typeface="Calibri" panose="020F0502020204030204" pitchFamily="34" charset="0"/>
                <a:cs typeface="Times New Roman" panose="02020603050405020304" pitchFamily="18" charset="0"/>
              </a:rPr>
              <a:t>scelus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esse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fugae</a:t>
            </a:r>
            <a:r>
              <a:rPr lang="nl-NL" sz="2800">
                <a:ea typeface="Calibri" panose="020F0502020204030204" pitchFamily="34" charset="0"/>
                <a:cs typeface="Times New Roman" panose="02020603050405020304" pitchFamily="18" charset="0"/>
              </a:rPr>
              <a:t>.</a:t>
            </a: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11 f. Ovidius’ familieleven (p.154)</a:t>
            </a:r>
          </a:p>
        </p:txBody>
      </p:sp>
      <p:sp>
        <p:nvSpPr>
          <p:cNvPr id="8" name="PIJL-OMLAAG 7">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9900422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156</a:t>
            </a:fld>
            <a:endParaRPr lang="nl-NL" b="1">
              <a:solidFill>
                <a:srgbClr val="0070C0"/>
              </a:solidFill>
            </a:endParaRPr>
          </a:p>
        </p:txBody>
      </p:sp>
      <p:sp>
        <p:nvSpPr>
          <p:cNvPr id="3" name="Rechthoek 2"/>
          <p:cNvSpPr/>
          <p:nvPr/>
        </p:nvSpPr>
        <p:spPr>
          <a:xfrm>
            <a:off x="180000" y="468000"/>
            <a:ext cx="11520000" cy="3418756"/>
          </a:xfrm>
          <a:prstGeom prst="rect">
            <a:avLst/>
          </a:prstGeom>
        </p:spPr>
        <p:txBody>
          <a:bodyPr wrap="square">
            <a:spAutoFit/>
          </a:bodyPr>
          <a:lstStyle/>
          <a:p>
            <a:pPr>
              <a:lnSpc>
                <a:spcPct val="200000"/>
              </a:lnSpc>
            </a:pPr>
            <a:r>
              <a:rPr lang="nl-NL" sz="28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Manibus</a:t>
            </a:r>
            <a:r>
              <a:rPr lang="nl-NL" sz="2800" spc="300">
                <a:ea typeface="Calibri" panose="020F0502020204030204" pitchFamily="34" charset="0"/>
                <a:cs typeface="Times New Roman" panose="02020603050405020304" pitchFamily="18" charset="0"/>
              </a:rPr>
              <a:t> hoc </a:t>
            </a:r>
            <a:r>
              <a:rPr lang="nl-NL" sz="2800" spc="300" err="1">
                <a:ea typeface="Calibri" panose="020F0502020204030204" pitchFamily="34" charset="0"/>
                <a:cs typeface="Times New Roman" panose="02020603050405020304" pitchFamily="18" charset="0"/>
              </a:rPr>
              <a:t>satis</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est</a:t>
            </a:r>
            <a:r>
              <a:rPr lang="nl-NL" sz="2800" spc="300">
                <a:ea typeface="Calibri" panose="020F0502020204030204" pitchFamily="34" charset="0"/>
                <a:cs typeface="Times New Roman" panose="02020603050405020304" pitchFamily="18" charset="0"/>
              </a:rPr>
              <a:t>: ad vos, </a:t>
            </a:r>
            <a:r>
              <a:rPr lang="nl-NL" sz="2800" spc="300" err="1">
                <a:ea typeface="Calibri" panose="020F0502020204030204" pitchFamily="34" charset="0"/>
                <a:cs typeface="Times New Roman" panose="02020603050405020304" pitchFamily="18" charset="0"/>
              </a:rPr>
              <a:t>studiosa</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revertor</a:t>
            </a:r>
            <a:r>
              <a:rPr lang="nl-NL" sz="2800" spc="300">
                <a:ea typeface="Calibri" panose="020F0502020204030204" pitchFamily="34" charset="0"/>
                <a:cs typeface="Times New Roman" panose="02020603050405020304" pitchFamily="18" charset="0"/>
              </a:rPr>
              <a:t>,</a:t>
            </a:r>
          </a:p>
          <a:p>
            <a:pPr>
              <a:lnSpc>
                <a:spcPct val="200000"/>
              </a:lnSpc>
            </a:pP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pectora</a:t>
            </a:r>
            <a:r>
              <a:rPr lang="nl-NL" sz="2800" spc="300">
                <a:ea typeface="Calibri" panose="020F0502020204030204" pitchFamily="34" charset="0"/>
                <a:cs typeface="Times New Roman" panose="02020603050405020304" pitchFamily="18" charset="0"/>
              </a:rPr>
              <a:t>, </a:t>
            </a:r>
            <a:r>
              <a:rPr lang="nl-NL" sz="2800" b="1" i="1" spc="300" err="1">
                <a:solidFill>
                  <a:srgbClr val="00B050"/>
                </a:solidFill>
                <a:ea typeface="Calibri" panose="020F0502020204030204" pitchFamily="34" charset="0"/>
                <a:cs typeface="Times New Roman" panose="02020603050405020304" pitchFamily="18" charset="0"/>
              </a:rPr>
              <a:t>quae</a:t>
            </a:r>
            <a:r>
              <a:rPr lang="nl-NL" sz="2800" spc="300">
                <a:ea typeface="Calibri" panose="020F0502020204030204" pitchFamily="34" charset="0"/>
                <a:cs typeface="Times New Roman" panose="02020603050405020304" pitchFamily="18" charset="0"/>
              </a:rPr>
              <a:t> vitae </a:t>
            </a:r>
            <a:r>
              <a:rPr lang="nl-NL" sz="2800" u="sng" spc="300" err="1">
                <a:uFill>
                  <a:solidFill>
                    <a:srgbClr val="548DD4"/>
                  </a:solidFill>
                </a:uFill>
                <a:ea typeface="Calibri" panose="020F0502020204030204" pitchFamily="34" charset="0"/>
                <a:cs typeface="Times New Roman" panose="02020603050405020304" pitchFamily="18" charset="0"/>
              </a:rPr>
              <a:t>quaeritis</a:t>
            </a:r>
            <a:r>
              <a:rPr lang="nl-NL" sz="2800" spc="300">
                <a:ea typeface="Calibri" panose="020F0502020204030204" pitchFamily="34" charset="0"/>
                <a:cs typeface="Times New Roman" panose="02020603050405020304" pitchFamily="18" charset="0"/>
              </a:rPr>
              <a:t> acta </a:t>
            </a:r>
            <a:r>
              <a:rPr lang="nl-NL" sz="2800" spc="300" err="1">
                <a:ea typeface="Calibri" panose="020F0502020204030204" pitchFamily="34" charset="0"/>
                <a:cs typeface="Times New Roman" panose="02020603050405020304" pitchFamily="18" charset="0"/>
              </a:rPr>
              <a:t>meae</a:t>
            </a:r>
            <a:r>
              <a:rPr lang="nl-NL" sz="2800" spc="300">
                <a:ea typeface="Calibri" panose="020F0502020204030204" pitchFamily="34" charset="0"/>
                <a:cs typeface="Times New Roman" panose="02020603050405020304" pitchFamily="18" charset="0"/>
              </a:rPr>
              <a:t>.</a:t>
            </a:r>
          </a:p>
          <a:p>
            <a:pPr>
              <a:lnSpc>
                <a:spcPct val="200000"/>
              </a:lnSpc>
            </a:pP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Iam</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mihi</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canities</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pulsis</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melioribus</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annis</a:t>
            </a:r>
            <a:endParaRPr lang="nl-NL" sz="2800" spc="300">
              <a:ea typeface="Calibri" panose="020F0502020204030204" pitchFamily="34" charset="0"/>
              <a:cs typeface="Times New Roman" panose="02020603050405020304" pitchFamily="18" charset="0"/>
            </a:endParaRPr>
          </a:p>
          <a:p>
            <a:pPr>
              <a:lnSpc>
                <a:spcPct val="200000"/>
              </a:lnSpc>
            </a:pP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venerat</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antiquas</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miscuerat</a:t>
            </a:r>
            <a:r>
              <a:rPr lang="nl-NL" sz="2800" spc="300" err="1">
                <a:ea typeface="Calibri" panose="020F0502020204030204" pitchFamily="34" charset="0"/>
                <a:cs typeface="Times New Roman" panose="02020603050405020304" pitchFamily="18" charset="0"/>
              </a:rPr>
              <a:t>que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comas</a:t>
            </a:r>
            <a:r>
              <a:rPr lang="nl-NL" sz="2800" spc="300">
                <a:ea typeface="Calibri" panose="020F0502020204030204" pitchFamily="34" charset="0"/>
                <a:cs typeface="Times New Roman" panose="02020603050405020304" pitchFamily="18" charset="0"/>
              </a:rPr>
              <a:t>, …</a:t>
            </a: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11 g. In ballingschap (p.156)</a:t>
            </a:r>
          </a:p>
        </p:txBody>
      </p:sp>
      <p:sp>
        <p:nvSpPr>
          <p:cNvPr id="8" name="Rechthoek 7"/>
          <p:cNvSpPr/>
          <p:nvPr/>
        </p:nvSpPr>
        <p:spPr>
          <a:xfrm>
            <a:off x="11680321" y="461665"/>
            <a:ext cx="511679" cy="923330"/>
          </a:xfrm>
          <a:prstGeom prst="rect">
            <a:avLst/>
          </a:prstGeom>
          <a:solidFill>
            <a:srgbClr val="0070C0"/>
          </a:solidFill>
        </p:spPr>
        <p:txBody>
          <a:bodyPr wrap="none" lIns="91440" tIns="45720" rIns="91440" bIns="45720">
            <a:spAutoFit/>
          </a:bodyPr>
          <a:lstStyle/>
          <a:p>
            <a:pPr algn="ctr"/>
            <a:r>
              <a:rPr lang="nl-NL" sz="5400" b="1" cap="none" spc="0">
                <a:ln w="12700">
                  <a:solidFill>
                    <a:schemeClr val="accent5"/>
                  </a:solidFill>
                  <a:prstDash val="solid"/>
                </a:ln>
                <a:solidFill>
                  <a:srgbClr val="C00000"/>
                </a:solidFill>
                <a:effectLst/>
              </a:rPr>
              <a:t>S</a:t>
            </a:r>
          </a:p>
        </p:txBody>
      </p:sp>
      <p:sp>
        <p:nvSpPr>
          <p:cNvPr id="9" name="PIJL-OMLAAG 8">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90242664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157</a:t>
            </a:fld>
            <a:endParaRPr lang="nl-NL" b="1">
              <a:solidFill>
                <a:srgbClr val="0070C0"/>
              </a:solidFill>
            </a:endParaRPr>
          </a:p>
        </p:txBody>
      </p:sp>
      <p:sp>
        <p:nvSpPr>
          <p:cNvPr id="3" name="Rechthoek 2"/>
          <p:cNvSpPr/>
          <p:nvPr/>
        </p:nvSpPr>
        <p:spPr>
          <a:xfrm>
            <a:off x="180000" y="468000"/>
            <a:ext cx="11520000" cy="3539430"/>
          </a:xfrm>
          <a:prstGeom prst="rect">
            <a:avLst/>
          </a:prstGeom>
        </p:spPr>
        <p:txBody>
          <a:bodyPr wrap="square">
            <a:spAutoFit/>
          </a:bodyPr>
          <a:lstStyle/>
          <a:p>
            <a:pPr>
              <a:lnSpc>
                <a:spcPct val="200000"/>
              </a:lnSpc>
            </a:pPr>
            <a:r>
              <a:rPr lang="nl-NL" sz="28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Manibus</a:t>
            </a:r>
            <a:r>
              <a:rPr lang="nl-NL" sz="2800" spc="300" dirty="0">
                <a:ea typeface="Calibri" panose="020F0502020204030204" pitchFamily="34" charset="0"/>
                <a:cs typeface="Times New Roman" panose="02020603050405020304" pitchFamily="18" charset="0"/>
              </a:rPr>
              <a:t> hoc </a:t>
            </a:r>
            <a:r>
              <a:rPr lang="nl-NL" sz="2800" spc="300" dirty="0" err="1">
                <a:ea typeface="Calibri" panose="020F0502020204030204" pitchFamily="34" charset="0"/>
                <a:cs typeface="Times New Roman" panose="02020603050405020304" pitchFamily="18" charset="0"/>
              </a:rPr>
              <a:t>satis</a:t>
            </a:r>
            <a:r>
              <a:rPr lang="nl-NL" sz="2800" spc="300" dirty="0">
                <a:ea typeface="Calibri" panose="020F0502020204030204" pitchFamily="34" charset="0"/>
                <a:cs typeface="Times New Roman" panose="02020603050405020304" pitchFamily="18" charset="0"/>
              </a:rPr>
              <a:t> </a:t>
            </a:r>
            <a:r>
              <a:rPr lang="nl-NL" sz="2800" u="sng" spc="300" dirty="0" err="1">
                <a:uFill>
                  <a:solidFill>
                    <a:srgbClr val="548DD4"/>
                  </a:solidFill>
                </a:uFill>
                <a:ea typeface="Calibri" panose="020F0502020204030204" pitchFamily="34" charset="0"/>
                <a:cs typeface="Times New Roman" panose="02020603050405020304" pitchFamily="18" charset="0"/>
              </a:rPr>
              <a:t>est</a:t>
            </a:r>
            <a:r>
              <a:rPr lang="nl-NL" sz="2800" spc="300" dirty="0">
                <a:ea typeface="Calibri" panose="020F0502020204030204" pitchFamily="34" charset="0"/>
                <a:cs typeface="Times New Roman" panose="02020603050405020304" pitchFamily="18" charset="0"/>
              </a:rPr>
              <a:t>: ad vos, </a:t>
            </a:r>
            <a:r>
              <a:rPr lang="nl-NL" sz="2800" spc="300" dirty="0" err="1">
                <a:ea typeface="Calibri" panose="020F0502020204030204" pitchFamily="34" charset="0"/>
                <a:cs typeface="Times New Roman" panose="02020603050405020304" pitchFamily="18" charset="0"/>
              </a:rPr>
              <a:t>studiosa</a:t>
            </a:r>
            <a:r>
              <a:rPr lang="nl-NL" sz="2800" spc="300" dirty="0">
                <a:ea typeface="Calibri" panose="020F0502020204030204" pitchFamily="34" charset="0"/>
                <a:cs typeface="Times New Roman" panose="02020603050405020304" pitchFamily="18" charset="0"/>
              </a:rPr>
              <a:t>, </a:t>
            </a:r>
            <a:r>
              <a:rPr lang="nl-NL" sz="2800" u="sng" spc="300" dirty="0" err="1">
                <a:uFill>
                  <a:solidFill>
                    <a:srgbClr val="548DD4"/>
                  </a:solidFill>
                </a:uFill>
                <a:ea typeface="Calibri" panose="020F0502020204030204" pitchFamily="34" charset="0"/>
                <a:cs typeface="Times New Roman" panose="02020603050405020304" pitchFamily="18" charset="0"/>
              </a:rPr>
              <a:t>revertor</a:t>
            </a:r>
            <a:r>
              <a:rPr lang="nl-NL" sz="2800" spc="300" dirty="0">
                <a:ea typeface="Calibri" panose="020F0502020204030204" pitchFamily="34" charset="0"/>
                <a:cs typeface="Times New Roman" panose="02020603050405020304" pitchFamily="18" charset="0"/>
              </a:rPr>
              <a:t>,</a:t>
            </a:r>
          </a:p>
          <a:p>
            <a:pPr>
              <a:lnSpc>
                <a:spcPct val="200000"/>
              </a:lnSpc>
            </a:pP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pectora</a:t>
            </a:r>
            <a:r>
              <a:rPr lang="nl-NL" sz="2800" spc="300" dirty="0">
                <a:ea typeface="Calibri" panose="020F0502020204030204" pitchFamily="34" charset="0"/>
                <a:cs typeface="Times New Roman" panose="02020603050405020304" pitchFamily="18" charset="0"/>
              </a:rPr>
              <a:t>, </a:t>
            </a:r>
            <a:r>
              <a:rPr lang="nl-NL" sz="2800" b="1" i="1" spc="300" dirty="0" err="1">
                <a:solidFill>
                  <a:srgbClr val="00B050"/>
                </a:solidFill>
                <a:ea typeface="Calibri" panose="020F0502020204030204" pitchFamily="34" charset="0"/>
                <a:cs typeface="Times New Roman" panose="02020603050405020304" pitchFamily="18" charset="0"/>
              </a:rPr>
              <a:t>quae</a:t>
            </a:r>
            <a:r>
              <a:rPr lang="nl-NL" sz="2800" spc="300" dirty="0">
                <a:ea typeface="Calibri" panose="020F0502020204030204" pitchFamily="34" charset="0"/>
                <a:cs typeface="Times New Roman" panose="02020603050405020304" pitchFamily="18" charset="0"/>
              </a:rPr>
              <a:t> vitae </a:t>
            </a:r>
            <a:r>
              <a:rPr lang="nl-NL" sz="2800" u="sng" spc="300" dirty="0" err="1">
                <a:uFill>
                  <a:solidFill>
                    <a:srgbClr val="548DD4"/>
                  </a:solidFill>
                </a:uFill>
                <a:ea typeface="Calibri" panose="020F0502020204030204" pitchFamily="34" charset="0"/>
                <a:cs typeface="Times New Roman" panose="02020603050405020304" pitchFamily="18" charset="0"/>
              </a:rPr>
              <a:t>quaeritis</a:t>
            </a:r>
            <a:r>
              <a:rPr lang="nl-NL" sz="2800" spc="300" dirty="0">
                <a:ea typeface="Calibri" panose="020F0502020204030204" pitchFamily="34" charset="0"/>
                <a:cs typeface="Times New Roman" panose="02020603050405020304" pitchFamily="18" charset="0"/>
              </a:rPr>
              <a:t> acta </a:t>
            </a:r>
            <a:r>
              <a:rPr lang="nl-NL" sz="2800" spc="300" dirty="0" err="1">
                <a:ea typeface="Calibri" panose="020F0502020204030204" pitchFamily="34" charset="0"/>
                <a:cs typeface="Times New Roman" panose="02020603050405020304" pitchFamily="18" charset="0"/>
              </a:rPr>
              <a:t>meae</a:t>
            </a:r>
            <a:r>
              <a:rPr lang="nl-NL" sz="2800" spc="300" dirty="0">
                <a:ea typeface="Calibri" panose="020F0502020204030204" pitchFamily="34" charset="0"/>
                <a:cs typeface="Times New Roman" panose="02020603050405020304" pitchFamily="18" charset="0"/>
              </a:rPr>
              <a:t>.</a:t>
            </a:r>
          </a:p>
          <a:p>
            <a:pPr>
              <a:lnSpc>
                <a:spcPct val="200000"/>
              </a:lnSpc>
            </a:pP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Iam</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mihi</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canities</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pulsis</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melioribus</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annis</a:t>
            </a:r>
            <a:endParaRPr lang="nl-NL" sz="2800" spc="300" dirty="0">
              <a:ea typeface="Calibri" panose="020F0502020204030204" pitchFamily="34" charset="0"/>
              <a:cs typeface="Times New Roman" panose="02020603050405020304" pitchFamily="18" charset="0"/>
            </a:endParaRPr>
          </a:p>
          <a:p>
            <a:pPr>
              <a:lnSpc>
                <a:spcPct val="200000"/>
              </a:lnSpc>
            </a:pPr>
            <a:r>
              <a:rPr lang="nl-NL" sz="2800" spc="300" dirty="0">
                <a:ea typeface="Calibri" panose="020F0502020204030204" pitchFamily="34" charset="0"/>
                <a:cs typeface="Times New Roman" panose="02020603050405020304" pitchFamily="18" charset="0"/>
              </a:rPr>
              <a:t>	     </a:t>
            </a:r>
            <a:r>
              <a:rPr lang="nl-NL" sz="2800" u="sng" spc="300" dirty="0" err="1">
                <a:uFill>
                  <a:solidFill>
                    <a:srgbClr val="548DD4"/>
                  </a:solidFill>
                </a:uFill>
                <a:ea typeface="Calibri" panose="020F0502020204030204" pitchFamily="34" charset="0"/>
                <a:cs typeface="Times New Roman" panose="02020603050405020304" pitchFamily="18" charset="0"/>
              </a:rPr>
              <a:t>venerat</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antiquas</a:t>
            </a:r>
            <a:r>
              <a:rPr lang="nl-NL" sz="2800" spc="300" dirty="0">
                <a:ea typeface="Calibri" panose="020F0502020204030204" pitchFamily="34" charset="0"/>
                <a:cs typeface="Times New Roman" panose="02020603050405020304" pitchFamily="18" charset="0"/>
              </a:rPr>
              <a:t> </a:t>
            </a:r>
            <a:r>
              <a:rPr lang="nl-NL" sz="2800" u="sng" spc="300" dirty="0" err="1">
                <a:uFill>
                  <a:solidFill>
                    <a:srgbClr val="548DD4"/>
                  </a:solidFill>
                </a:uFill>
                <a:ea typeface="Calibri" panose="020F0502020204030204" pitchFamily="34" charset="0"/>
                <a:cs typeface="Times New Roman" panose="02020603050405020304" pitchFamily="18" charset="0"/>
              </a:rPr>
              <a:t>miscuerat</a:t>
            </a:r>
            <a:r>
              <a:rPr lang="nl-NL" sz="2800" spc="300" dirty="0" err="1">
                <a:ea typeface="Calibri" panose="020F0502020204030204" pitchFamily="34" charset="0"/>
                <a:cs typeface="Times New Roman" panose="02020603050405020304" pitchFamily="18" charset="0"/>
              </a:rPr>
              <a:t>que</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comas</a:t>
            </a:r>
            <a:r>
              <a:rPr lang="nl-NL" sz="2800" spc="300" dirty="0">
                <a:ea typeface="Calibri" panose="020F0502020204030204" pitchFamily="34" charset="0"/>
                <a:cs typeface="Times New Roman" panose="02020603050405020304" pitchFamily="18" charset="0"/>
              </a:rPr>
              <a:t>,</a:t>
            </a: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11 g. In ballingschap (p.156)</a:t>
            </a:r>
          </a:p>
        </p:txBody>
      </p:sp>
      <p:sp>
        <p:nvSpPr>
          <p:cNvPr id="8" name="Rechthoek 7"/>
          <p:cNvSpPr/>
          <p:nvPr/>
        </p:nvSpPr>
        <p:spPr>
          <a:xfrm>
            <a:off x="11680321" y="461665"/>
            <a:ext cx="511679" cy="923330"/>
          </a:xfrm>
          <a:prstGeom prst="rect">
            <a:avLst/>
          </a:prstGeom>
          <a:solidFill>
            <a:srgbClr val="00B050"/>
          </a:solidFill>
        </p:spPr>
        <p:txBody>
          <a:bodyPr wrap="none" lIns="91440" tIns="45720" rIns="91440" bIns="45720">
            <a:spAutoFit/>
          </a:bodyPr>
          <a:lstStyle/>
          <a:p>
            <a:pPr algn="ctr"/>
            <a:r>
              <a:rPr lang="nl-NL" sz="5400" b="1" cap="none" spc="0">
                <a:ln w="12700">
                  <a:solidFill>
                    <a:schemeClr val="accent5"/>
                  </a:solidFill>
                  <a:prstDash val="solid"/>
                </a:ln>
                <a:solidFill>
                  <a:srgbClr val="C00000"/>
                </a:solidFill>
                <a:effectLst/>
              </a:rPr>
              <a:t>S</a:t>
            </a:r>
          </a:p>
        </p:txBody>
      </p:sp>
      <p:sp>
        <p:nvSpPr>
          <p:cNvPr id="9" name="Tekstvak 8"/>
          <p:cNvSpPr txBox="1"/>
          <p:nvPr/>
        </p:nvSpPr>
        <p:spPr>
          <a:xfrm>
            <a:off x="1365760" y="639809"/>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0" name="Tekstvak 9"/>
          <p:cNvSpPr txBox="1"/>
          <p:nvPr/>
        </p:nvSpPr>
        <p:spPr>
          <a:xfrm>
            <a:off x="2236430" y="598619"/>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11" name="Tekstvak 10"/>
          <p:cNvSpPr txBox="1"/>
          <p:nvPr/>
        </p:nvSpPr>
        <p:spPr>
          <a:xfrm>
            <a:off x="9059033" y="639809"/>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2" name="Tekstvak 11"/>
          <p:cNvSpPr txBox="1"/>
          <p:nvPr/>
        </p:nvSpPr>
        <p:spPr>
          <a:xfrm>
            <a:off x="1846390" y="598619"/>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13" name="Tekstvak 12"/>
          <p:cNvSpPr txBox="1"/>
          <p:nvPr/>
        </p:nvSpPr>
        <p:spPr>
          <a:xfrm>
            <a:off x="9583759" y="639809"/>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4" name="Tekstvak 13"/>
          <p:cNvSpPr txBox="1"/>
          <p:nvPr/>
        </p:nvSpPr>
        <p:spPr>
          <a:xfrm>
            <a:off x="3045536" y="64382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5" name="Tekstvak 14"/>
          <p:cNvSpPr txBox="1"/>
          <p:nvPr/>
        </p:nvSpPr>
        <p:spPr>
          <a:xfrm>
            <a:off x="4002836" y="60263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16" name="Tekstvak 15"/>
          <p:cNvSpPr txBox="1"/>
          <p:nvPr/>
        </p:nvSpPr>
        <p:spPr>
          <a:xfrm>
            <a:off x="3689798" y="60263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17" name="Tekstvak 16"/>
          <p:cNvSpPr txBox="1"/>
          <p:nvPr/>
        </p:nvSpPr>
        <p:spPr>
          <a:xfrm>
            <a:off x="4547842" y="640389"/>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8" name="Tekstvak 17"/>
          <p:cNvSpPr txBox="1"/>
          <p:nvPr/>
        </p:nvSpPr>
        <p:spPr>
          <a:xfrm>
            <a:off x="6086781" y="639809"/>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9" name="Tekstvak 18"/>
          <p:cNvSpPr txBox="1"/>
          <p:nvPr/>
        </p:nvSpPr>
        <p:spPr>
          <a:xfrm>
            <a:off x="7380969" y="598619"/>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0" name="Tekstvak 19"/>
          <p:cNvSpPr txBox="1"/>
          <p:nvPr/>
        </p:nvSpPr>
        <p:spPr>
          <a:xfrm>
            <a:off x="7000550" y="598619"/>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1" name="Tekstvak 20"/>
          <p:cNvSpPr txBox="1"/>
          <p:nvPr/>
        </p:nvSpPr>
        <p:spPr>
          <a:xfrm>
            <a:off x="7645099" y="639809"/>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2" name="Tekstvak 21"/>
          <p:cNvSpPr txBox="1"/>
          <p:nvPr/>
        </p:nvSpPr>
        <p:spPr>
          <a:xfrm>
            <a:off x="8573520" y="598619"/>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3" name="Tekstvak 22"/>
          <p:cNvSpPr txBox="1"/>
          <p:nvPr/>
        </p:nvSpPr>
        <p:spPr>
          <a:xfrm>
            <a:off x="7952473" y="598619"/>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4" name="Tekstvak 23"/>
          <p:cNvSpPr txBox="1"/>
          <p:nvPr/>
        </p:nvSpPr>
        <p:spPr>
          <a:xfrm>
            <a:off x="5347929" y="639809"/>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5" name="Tekstvak 24"/>
          <p:cNvSpPr txBox="1"/>
          <p:nvPr/>
        </p:nvSpPr>
        <p:spPr>
          <a:xfrm>
            <a:off x="1317632" y="237236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6" name="Tekstvak 25"/>
          <p:cNvSpPr txBox="1"/>
          <p:nvPr/>
        </p:nvSpPr>
        <p:spPr>
          <a:xfrm>
            <a:off x="2505936" y="2331176"/>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7" name="Tekstvak 26"/>
          <p:cNvSpPr txBox="1"/>
          <p:nvPr/>
        </p:nvSpPr>
        <p:spPr>
          <a:xfrm>
            <a:off x="7557489" y="237236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8" name="Tekstvak 27"/>
          <p:cNvSpPr txBox="1"/>
          <p:nvPr/>
        </p:nvSpPr>
        <p:spPr>
          <a:xfrm>
            <a:off x="2173648" y="2331176"/>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9" name="Tekstvak 28"/>
          <p:cNvSpPr txBox="1"/>
          <p:nvPr/>
        </p:nvSpPr>
        <p:spPr>
          <a:xfrm>
            <a:off x="8168842" y="237236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0" name="Tekstvak 29"/>
          <p:cNvSpPr txBox="1"/>
          <p:nvPr/>
        </p:nvSpPr>
        <p:spPr>
          <a:xfrm>
            <a:off x="3026285" y="2376382"/>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1" name="Tekstvak 30"/>
          <p:cNvSpPr txBox="1"/>
          <p:nvPr/>
        </p:nvSpPr>
        <p:spPr>
          <a:xfrm>
            <a:off x="3637075" y="2335192"/>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2" name="Tekstvak 31"/>
          <p:cNvSpPr txBox="1"/>
          <p:nvPr/>
        </p:nvSpPr>
        <p:spPr>
          <a:xfrm>
            <a:off x="3362537" y="2335192"/>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3" name="Tekstvak 32"/>
          <p:cNvSpPr txBox="1"/>
          <p:nvPr/>
        </p:nvSpPr>
        <p:spPr>
          <a:xfrm>
            <a:off x="3922197" y="237294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4" name="Tekstvak 33"/>
          <p:cNvSpPr txBox="1"/>
          <p:nvPr/>
        </p:nvSpPr>
        <p:spPr>
          <a:xfrm>
            <a:off x="5076126" y="237236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5" name="Tekstvak 34"/>
          <p:cNvSpPr txBox="1"/>
          <p:nvPr/>
        </p:nvSpPr>
        <p:spPr>
          <a:xfrm>
            <a:off x="6081550" y="2331176"/>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6" name="Tekstvak 35"/>
          <p:cNvSpPr txBox="1"/>
          <p:nvPr/>
        </p:nvSpPr>
        <p:spPr>
          <a:xfrm>
            <a:off x="5787764" y="2331176"/>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7" name="Tekstvak 36"/>
          <p:cNvSpPr txBox="1"/>
          <p:nvPr/>
        </p:nvSpPr>
        <p:spPr>
          <a:xfrm>
            <a:off x="6345682" y="237236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8" name="Tekstvak 37"/>
          <p:cNvSpPr txBox="1"/>
          <p:nvPr/>
        </p:nvSpPr>
        <p:spPr>
          <a:xfrm>
            <a:off x="6994974" y="2331176"/>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9" name="Tekstvak 38"/>
          <p:cNvSpPr txBox="1"/>
          <p:nvPr/>
        </p:nvSpPr>
        <p:spPr>
          <a:xfrm>
            <a:off x="6595307" y="2331176"/>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40" name="Tekstvak 39"/>
          <p:cNvSpPr txBox="1"/>
          <p:nvPr/>
        </p:nvSpPr>
        <p:spPr>
          <a:xfrm>
            <a:off x="4616406" y="237236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1" name="Tekstvak 40"/>
          <p:cNvSpPr txBox="1"/>
          <p:nvPr/>
        </p:nvSpPr>
        <p:spPr>
          <a:xfrm>
            <a:off x="4531917" y="1492449"/>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2" name="Tekstvak 41"/>
          <p:cNvSpPr txBox="1"/>
          <p:nvPr/>
        </p:nvSpPr>
        <p:spPr>
          <a:xfrm>
            <a:off x="2011028" y="1492449"/>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3" name="Tekstvak 42"/>
          <p:cNvSpPr txBox="1"/>
          <p:nvPr/>
        </p:nvSpPr>
        <p:spPr>
          <a:xfrm>
            <a:off x="2862448" y="1451259"/>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44" name="Tekstvak 43"/>
          <p:cNvSpPr txBox="1"/>
          <p:nvPr/>
        </p:nvSpPr>
        <p:spPr>
          <a:xfrm>
            <a:off x="8645523" y="1492449"/>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5" name="Tekstvak 44"/>
          <p:cNvSpPr txBox="1"/>
          <p:nvPr/>
        </p:nvSpPr>
        <p:spPr>
          <a:xfrm>
            <a:off x="2501284" y="1451259"/>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46" name="Tekstvak 45"/>
          <p:cNvSpPr txBox="1"/>
          <p:nvPr/>
        </p:nvSpPr>
        <p:spPr>
          <a:xfrm>
            <a:off x="3931438" y="149646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7" name="Tekstvak 46"/>
          <p:cNvSpPr txBox="1"/>
          <p:nvPr/>
        </p:nvSpPr>
        <p:spPr>
          <a:xfrm>
            <a:off x="4981354" y="1493029"/>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8" name="Tekstvak 47"/>
          <p:cNvSpPr txBox="1"/>
          <p:nvPr/>
        </p:nvSpPr>
        <p:spPr>
          <a:xfrm>
            <a:off x="5933153" y="1492449"/>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9" name="Tekstvak 48"/>
          <p:cNvSpPr txBox="1"/>
          <p:nvPr/>
        </p:nvSpPr>
        <p:spPr>
          <a:xfrm>
            <a:off x="6601692" y="1451259"/>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0" name="Tekstvak 49"/>
          <p:cNvSpPr txBox="1"/>
          <p:nvPr/>
        </p:nvSpPr>
        <p:spPr>
          <a:xfrm>
            <a:off x="6327156" y="1451259"/>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1" name="Tekstvak 50"/>
          <p:cNvSpPr txBox="1"/>
          <p:nvPr/>
        </p:nvSpPr>
        <p:spPr>
          <a:xfrm>
            <a:off x="7125705" y="1492449"/>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2" name="Tekstvak 51"/>
          <p:cNvSpPr txBox="1"/>
          <p:nvPr/>
        </p:nvSpPr>
        <p:spPr>
          <a:xfrm>
            <a:off x="8246634" y="1451259"/>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3" name="Tekstvak 52"/>
          <p:cNvSpPr txBox="1"/>
          <p:nvPr/>
        </p:nvSpPr>
        <p:spPr>
          <a:xfrm>
            <a:off x="7596711" y="1451259"/>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4" name="Tekstvak 53"/>
          <p:cNvSpPr txBox="1"/>
          <p:nvPr/>
        </p:nvSpPr>
        <p:spPr>
          <a:xfrm>
            <a:off x="3935146" y="3215373"/>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5" name="Tekstvak 54"/>
          <p:cNvSpPr txBox="1"/>
          <p:nvPr/>
        </p:nvSpPr>
        <p:spPr>
          <a:xfrm>
            <a:off x="1991773" y="3215373"/>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6" name="Tekstvak 55"/>
          <p:cNvSpPr txBox="1"/>
          <p:nvPr/>
        </p:nvSpPr>
        <p:spPr>
          <a:xfrm>
            <a:off x="2698814" y="3174183"/>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7" name="Tekstvak 56"/>
          <p:cNvSpPr txBox="1"/>
          <p:nvPr/>
        </p:nvSpPr>
        <p:spPr>
          <a:xfrm>
            <a:off x="8308631" y="3215373"/>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8" name="Tekstvak 57"/>
          <p:cNvSpPr txBox="1"/>
          <p:nvPr/>
        </p:nvSpPr>
        <p:spPr>
          <a:xfrm>
            <a:off x="2347276" y="3174183"/>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9" name="Tekstvak 58"/>
          <p:cNvSpPr txBox="1"/>
          <p:nvPr/>
        </p:nvSpPr>
        <p:spPr>
          <a:xfrm>
            <a:off x="3392419" y="3219389"/>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0" name="Tekstvak 59"/>
          <p:cNvSpPr txBox="1"/>
          <p:nvPr/>
        </p:nvSpPr>
        <p:spPr>
          <a:xfrm>
            <a:off x="4548213" y="3215953"/>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1" name="Tekstvak 60"/>
          <p:cNvSpPr txBox="1"/>
          <p:nvPr/>
        </p:nvSpPr>
        <p:spPr>
          <a:xfrm>
            <a:off x="5326757" y="3215373"/>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2" name="Tekstvak 61"/>
          <p:cNvSpPr txBox="1"/>
          <p:nvPr/>
        </p:nvSpPr>
        <p:spPr>
          <a:xfrm>
            <a:off x="6014545" y="3174183"/>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63" name="Tekstvak 62"/>
          <p:cNvSpPr txBox="1"/>
          <p:nvPr/>
        </p:nvSpPr>
        <p:spPr>
          <a:xfrm>
            <a:off x="5788136" y="3174183"/>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64" name="Tekstvak 63"/>
          <p:cNvSpPr txBox="1"/>
          <p:nvPr/>
        </p:nvSpPr>
        <p:spPr>
          <a:xfrm>
            <a:off x="6442308" y="3215373"/>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5" name="Tekstvak 64"/>
          <p:cNvSpPr txBox="1"/>
          <p:nvPr/>
        </p:nvSpPr>
        <p:spPr>
          <a:xfrm>
            <a:off x="7697992" y="3174183"/>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66" name="Tekstvak 65"/>
          <p:cNvSpPr txBox="1"/>
          <p:nvPr/>
        </p:nvSpPr>
        <p:spPr>
          <a:xfrm>
            <a:off x="7182819" y="3174183"/>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cxnSp>
        <p:nvCxnSpPr>
          <p:cNvPr id="67" name="Rechte verbindingslijn 66"/>
          <p:cNvCxnSpPr/>
          <p:nvPr/>
        </p:nvCxnSpPr>
        <p:spPr>
          <a:xfrm>
            <a:off x="2766197" y="540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Rechte verbindingslijn 67"/>
          <p:cNvCxnSpPr/>
          <p:nvPr/>
        </p:nvCxnSpPr>
        <p:spPr>
          <a:xfrm>
            <a:off x="4446862" y="540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Rechte verbindingslijn 68"/>
          <p:cNvCxnSpPr/>
          <p:nvPr/>
        </p:nvCxnSpPr>
        <p:spPr>
          <a:xfrm>
            <a:off x="5816639" y="540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Rechte verbindingslijn 69"/>
          <p:cNvCxnSpPr/>
          <p:nvPr/>
        </p:nvCxnSpPr>
        <p:spPr>
          <a:xfrm>
            <a:off x="7625849" y="540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Rechte verbindingslijn 70"/>
          <p:cNvCxnSpPr/>
          <p:nvPr/>
        </p:nvCxnSpPr>
        <p:spPr>
          <a:xfrm>
            <a:off x="8848058" y="540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Rechte verbindingslijn 71"/>
          <p:cNvCxnSpPr/>
          <p:nvPr/>
        </p:nvCxnSpPr>
        <p:spPr>
          <a:xfrm>
            <a:off x="3175486" y="1404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Rechte verbindingslijn 72"/>
          <p:cNvCxnSpPr/>
          <p:nvPr/>
        </p:nvCxnSpPr>
        <p:spPr>
          <a:xfrm>
            <a:off x="4735932" y="1404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Rechte verbindingslijn 73"/>
          <p:cNvCxnSpPr/>
          <p:nvPr/>
        </p:nvCxnSpPr>
        <p:spPr>
          <a:xfrm>
            <a:off x="7043089" y="1404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Rechte verbindingslijn 74"/>
          <p:cNvCxnSpPr/>
          <p:nvPr/>
        </p:nvCxnSpPr>
        <p:spPr>
          <a:xfrm>
            <a:off x="8540422" y="1404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Rechte verbindingslijn 75"/>
          <p:cNvCxnSpPr/>
          <p:nvPr/>
        </p:nvCxnSpPr>
        <p:spPr>
          <a:xfrm>
            <a:off x="2814322" y="226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Rechte verbindingslijn 76"/>
          <p:cNvCxnSpPr/>
          <p:nvPr/>
        </p:nvCxnSpPr>
        <p:spPr>
          <a:xfrm>
            <a:off x="3883697" y="226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Rechte verbindingslijn 77"/>
          <p:cNvCxnSpPr/>
          <p:nvPr/>
        </p:nvCxnSpPr>
        <p:spPr>
          <a:xfrm>
            <a:off x="4936427" y="226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Rechte verbindingslijn 78"/>
          <p:cNvCxnSpPr/>
          <p:nvPr/>
        </p:nvCxnSpPr>
        <p:spPr>
          <a:xfrm>
            <a:off x="6327156" y="226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Rechte verbindingslijn 79"/>
          <p:cNvCxnSpPr/>
          <p:nvPr/>
        </p:nvCxnSpPr>
        <p:spPr>
          <a:xfrm>
            <a:off x="7505472" y="226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Rechte verbindingslijn 80"/>
          <p:cNvCxnSpPr/>
          <p:nvPr/>
        </p:nvCxnSpPr>
        <p:spPr>
          <a:xfrm>
            <a:off x="3212372" y="3204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Rechte verbindingslijn 81"/>
          <p:cNvCxnSpPr/>
          <p:nvPr/>
        </p:nvCxnSpPr>
        <p:spPr>
          <a:xfrm>
            <a:off x="4116587" y="3204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Rechte verbindingslijn 82"/>
          <p:cNvCxnSpPr/>
          <p:nvPr/>
        </p:nvCxnSpPr>
        <p:spPr>
          <a:xfrm>
            <a:off x="6288656" y="3204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Rechte verbindingslijn 83"/>
          <p:cNvCxnSpPr/>
          <p:nvPr/>
        </p:nvCxnSpPr>
        <p:spPr>
          <a:xfrm>
            <a:off x="7994172" y="3204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Rechte verbindingslijn 84"/>
          <p:cNvCxnSpPr/>
          <p:nvPr/>
        </p:nvCxnSpPr>
        <p:spPr>
          <a:xfrm>
            <a:off x="5333979" y="1404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Rechte verbindingslijn 85"/>
          <p:cNvCxnSpPr/>
          <p:nvPr/>
        </p:nvCxnSpPr>
        <p:spPr>
          <a:xfrm>
            <a:off x="5361251" y="1404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Rechte verbindingslijn 86"/>
          <p:cNvCxnSpPr/>
          <p:nvPr/>
        </p:nvCxnSpPr>
        <p:spPr>
          <a:xfrm>
            <a:off x="4968217" y="3204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Rechte verbindingslijn 87"/>
          <p:cNvCxnSpPr/>
          <p:nvPr/>
        </p:nvCxnSpPr>
        <p:spPr>
          <a:xfrm>
            <a:off x="4995489" y="3204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983851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158</a:t>
            </a:fld>
            <a:endParaRPr lang="nl-NL" b="1">
              <a:solidFill>
                <a:srgbClr val="0070C0"/>
              </a:solidFill>
            </a:endParaRPr>
          </a:p>
        </p:txBody>
      </p:sp>
      <p:sp>
        <p:nvSpPr>
          <p:cNvPr id="3" name="Rechthoek 2"/>
          <p:cNvSpPr/>
          <p:nvPr/>
        </p:nvSpPr>
        <p:spPr>
          <a:xfrm>
            <a:off x="180000" y="468000"/>
            <a:ext cx="11520000" cy="3539430"/>
          </a:xfrm>
          <a:prstGeom prst="rect">
            <a:avLst/>
          </a:prstGeom>
        </p:spPr>
        <p:txBody>
          <a:bodyPr wrap="square">
            <a:spAutoFit/>
          </a:bodyPr>
          <a:lstStyle/>
          <a:p>
            <a:pPr>
              <a:lnSpc>
                <a:spcPct val="200000"/>
              </a:lnSpc>
            </a:pPr>
            <a:r>
              <a:rPr lang="nl-NL" sz="2800" b="1">
                <a:solidFill>
                  <a:srgbClr val="0070C0"/>
                </a:solidFill>
                <a:ea typeface="Calibri" panose="020F0502020204030204" pitchFamily="34" charset="0"/>
                <a:cs typeface="Times New Roman" panose="02020603050405020304" pitchFamily="18" charset="0"/>
              </a:rPr>
              <a:t>95</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postque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meos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ortus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Pisaea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vinctus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oliva</a:t>
            </a:r>
            <a:endParaRPr lang="nl-NL" sz="2800">
              <a:ea typeface="Calibri" panose="020F0502020204030204" pitchFamily="34" charset="0"/>
              <a:cs typeface="Times New Roman" panose="02020603050405020304" pitchFamily="18" charset="0"/>
            </a:endParaRPr>
          </a:p>
          <a:p>
            <a:pPr>
              <a:lnSpc>
                <a:spcPct val="200000"/>
              </a:lnSpc>
            </a:pP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abstulerat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deciens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praemia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victor</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eques</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b="1" i="1">
                <a:solidFill>
                  <a:srgbClr val="E36C0A"/>
                </a:solidFill>
                <a:ea typeface="Calibri" panose="020F0502020204030204" pitchFamily="34" charset="0"/>
                <a:cs typeface="Times New Roman" panose="02020603050405020304" pitchFamily="18" charset="0"/>
              </a:rPr>
              <a:t>cum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maris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Euxini</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positos</a:t>
            </a:r>
            <a:r>
              <a:rPr lang="nl-NL" sz="2800">
                <a:ea typeface="Calibri" panose="020F0502020204030204" pitchFamily="34" charset="0"/>
                <a:cs typeface="Times New Roman" panose="02020603050405020304" pitchFamily="18" charset="0"/>
              </a:rPr>
              <a:t> ad </a:t>
            </a:r>
            <a:r>
              <a:rPr lang="nl-NL" sz="2800" err="1">
                <a:ea typeface="Calibri" panose="020F0502020204030204" pitchFamily="34" charset="0"/>
                <a:cs typeface="Times New Roman" panose="02020603050405020304" pitchFamily="18" charset="0"/>
              </a:rPr>
              <a:t>laeva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Tomitas</a:t>
            </a:r>
            <a:endParaRPr lang="nl-NL" sz="2800">
              <a:ea typeface="Calibri" panose="020F0502020204030204" pitchFamily="34" charset="0"/>
              <a:cs typeface="Times New Roman" panose="02020603050405020304" pitchFamily="18" charset="0"/>
            </a:endParaRP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quaerere</a:t>
            </a:r>
            <a:r>
              <a:rPr lang="nl-NL" sz="2800">
                <a:ea typeface="Calibri" panose="020F0502020204030204" pitchFamily="34" charset="0"/>
                <a:cs typeface="Times New Roman" panose="02020603050405020304" pitchFamily="18" charset="0"/>
              </a:rPr>
              <a:t> me </a:t>
            </a:r>
            <a:r>
              <a:rPr lang="nl-NL" sz="2800" err="1">
                <a:ea typeface="Calibri" panose="020F0502020204030204" pitchFamily="34" charset="0"/>
                <a:cs typeface="Times New Roman" panose="02020603050405020304" pitchFamily="18" charset="0"/>
              </a:rPr>
              <a:t>laesi</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principis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ira</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iubet</a:t>
            </a:r>
            <a:r>
              <a:rPr lang="nl-NL" sz="2800">
                <a:ea typeface="Calibri" panose="020F0502020204030204" pitchFamily="34" charset="0"/>
                <a:cs typeface="Times New Roman" panose="02020603050405020304" pitchFamily="18" charset="0"/>
              </a:rPr>
              <a:t>.</a:t>
            </a: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11 g. In ballingschap (p.156)</a:t>
            </a:r>
          </a:p>
        </p:txBody>
      </p:sp>
      <p:sp>
        <p:nvSpPr>
          <p:cNvPr id="8" name="PIJL-OMLAAG 7">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95505161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159</a:t>
            </a:fld>
            <a:endParaRPr lang="nl-NL" b="1">
              <a:solidFill>
                <a:srgbClr val="0070C0"/>
              </a:solidFill>
            </a:endParaRPr>
          </a:p>
        </p:txBody>
      </p:sp>
      <p:sp>
        <p:nvSpPr>
          <p:cNvPr id="3" name="Rechthoek 2"/>
          <p:cNvSpPr/>
          <p:nvPr/>
        </p:nvSpPr>
        <p:spPr>
          <a:xfrm>
            <a:off x="180000" y="468000"/>
            <a:ext cx="11520000" cy="5262979"/>
          </a:xfrm>
          <a:prstGeom prst="rect">
            <a:avLst/>
          </a:prstGeom>
        </p:spPr>
        <p:txBody>
          <a:bodyPr wrap="square">
            <a:spAutoFit/>
          </a:bodyPr>
          <a:lstStyle/>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Causa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meae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cunctis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nimium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quoque</a:t>
            </a:r>
            <a:r>
              <a:rPr lang="nl-NL" sz="2800">
                <a:ea typeface="Calibri" panose="020F0502020204030204" pitchFamily="34" charset="0"/>
                <a:cs typeface="Times New Roman" panose="02020603050405020304" pitchFamily="18" charset="0"/>
              </a:rPr>
              <a:t> nota </a:t>
            </a:r>
            <a:r>
              <a:rPr lang="nl-NL" sz="2800" err="1">
                <a:ea typeface="Calibri" panose="020F0502020204030204" pitchFamily="34" charset="0"/>
                <a:cs typeface="Times New Roman" panose="02020603050405020304" pitchFamily="18" charset="0"/>
              </a:rPr>
              <a:t>ruinae</a:t>
            </a:r>
            <a:endParaRPr lang="nl-NL" sz="2800">
              <a:ea typeface="Calibri" panose="020F0502020204030204" pitchFamily="34" charset="0"/>
              <a:cs typeface="Times New Roman" panose="02020603050405020304" pitchFamily="18" charset="0"/>
            </a:endParaRPr>
          </a:p>
          <a:p>
            <a:pPr>
              <a:lnSpc>
                <a:spcPct val="200000"/>
              </a:lnSpc>
            </a:pPr>
            <a:r>
              <a:rPr lang="nl-NL" sz="2800" b="1">
                <a:solidFill>
                  <a:srgbClr val="0070C0"/>
                </a:solidFill>
                <a:ea typeface="Calibri" panose="020F0502020204030204" pitchFamily="34" charset="0"/>
                <a:cs typeface="Times New Roman" panose="02020603050405020304" pitchFamily="18" charset="0"/>
              </a:rPr>
              <a:t>100</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indicio</a:t>
            </a:r>
            <a:r>
              <a:rPr lang="nl-NL" sz="2800">
                <a:ea typeface="Calibri" panose="020F0502020204030204" pitchFamily="34" charset="0"/>
                <a:cs typeface="Times New Roman" panose="02020603050405020304" pitchFamily="18" charset="0"/>
              </a:rPr>
              <a:t> non </a:t>
            </a:r>
            <a:r>
              <a:rPr lang="nl-NL" sz="2800" u="sng" err="1">
                <a:uFill>
                  <a:solidFill>
                    <a:srgbClr val="548DD4"/>
                  </a:solidFill>
                </a:uFill>
                <a:ea typeface="Calibri" panose="020F0502020204030204" pitchFamily="34" charset="0"/>
                <a:cs typeface="Times New Roman" panose="02020603050405020304" pitchFamily="18" charset="0"/>
              </a:rPr>
              <a:t>est</a:t>
            </a:r>
            <a:r>
              <a:rPr lang="nl-NL" sz="2800">
                <a:ea typeface="Calibri" panose="020F0502020204030204" pitchFamily="34" charset="0"/>
                <a:cs typeface="Times New Roman" panose="02020603050405020304" pitchFamily="18" charset="0"/>
              </a:rPr>
              <a:t> </a:t>
            </a:r>
            <a:r>
              <a:rPr lang="nl-NL" sz="2800" u="dotted" err="1">
                <a:uFill>
                  <a:solidFill>
                    <a:srgbClr val="548DD4"/>
                  </a:solidFill>
                </a:uFill>
                <a:ea typeface="Calibri" panose="020F0502020204030204" pitchFamily="34" charset="0"/>
                <a:cs typeface="Times New Roman" panose="02020603050405020304" pitchFamily="18" charset="0"/>
              </a:rPr>
              <a:t>testificanda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meo</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Quid</a:t>
            </a:r>
            <a:r>
              <a:rPr lang="nl-NL" sz="2800">
                <a:ea typeface="Calibri" panose="020F0502020204030204" pitchFamily="34" charset="0"/>
                <a:cs typeface="Times New Roman" panose="02020603050405020304" pitchFamily="18" charset="0"/>
              </a:rPr>
              <a:t> </a:t>
            </a:r>
            <a:r>
              <a:rPr lang="nl-NL" sz="2800" b="1" u="sng" err="1">
                <a:uFill>
                  <a:solidFill>
                    <a:srgbClr val="548DD4"/>
                  </a:solidFill>
                </a:uFill>
                <a:ea typeface="Calibri" panose="020F0502020204030204" pitchFamily="34" charset="0"/>
                <a:cs typeface="Times New Roman" panose="02020603050405020304" pitchFamily="18" charset="0"/>
              </a:rPr>
              <a:t>referam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comitumque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nefas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famulosque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nocentes</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Ipsa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multa</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tuli</a:t>
            </a:r>
            <a:r>
              <a:rPr lang="nl-NL" sz="2800">
                <a:ea typeface="Calibri" panose="020F0502020204030204" pitchFamily="34" charset="0"/>
                <a:cs typeface="Times New Roman" panose="02020603050405020304" pitchFamily="18" charset="0"/>
              </a:rPr>
              <a:t> non </a:t>
            </a:r>
            <a:r>
              <a:rPr lang="nl-NL" sz="2800" err="1">
                <a:ea typeface="Calibri" panose="020F0502020204030204" pitchFamily="34" charset="0"/>
                <a:cs typeface="Times New Roman" panose="02020603050405020304" pitchFamily="18" charset="0"/>
              </a:rPr>
              <a:t>leviora</a:t>
            </a:r>
            <a:r>
              <a:rPr lang="nl-NL" sz="2800">
                <a:ea typeface="Calibri" panose="020F0502020204030204" pitchFamily="34" charset="0"/>
                <a:cs typeface="Times New Roman" panose="02020603050405020304" pitchFamily="18" charset="0"/>
              </a:rPr>
              <a:t> fuga.</a:t>
            </a:r>
          </a:p>
          <a:p>
            <a:pPr>
              <a:lnSpc>
                <a:spcPct val="200000"/>
              </a:lnSpc>
            </a:pPr>
            <a:r>
              <a:rPr lang="nl-NL" sz="2800">
                <a:ea typeface="Calibri" panose="020F0502020204030204" pitchFamily="34" charset="0"/>
                <a:cs typeface="Times New Roman" panose="02020603050405020304" pitchFamily="18" charset="0"/>
              </a:rPr>
              <a:t>	</a:t>
            </a:r>
            <a:r>
              <a:rPr lang="nl-NL" sz="2800" u="dotted" err="1">
                <a:uFill>
                  <a:solidFill>
                    <a:srgbClr val="548DD4"/>
                  </a:solidFill>
                </a:uFill>
                <a:ea typeface="Calibri" panose="020F0502020204030204" pitchFamily="34" charset="0"/>
                <a:cs typeface="Times New Roman" panose="02020603050405020304" pitchFamily="18" charset="0"/>
              </a:rPr>
              <a:t>Indignata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malis</a:t>
            </a:r>
            <a:r>
              <a:rPr lang="nl-NL" sz="2800">
                <a:ea typeface="Calibri" panose="020F0502020204030204" pitchFamily="34" charset="0"/>
                <a:cs typeface="Times New Roman" panose="02020603050405020304" pitchFamily="18" charset="0"/>
              </a:rPr>
              <a:t> mens </a:t>
            </a:r>
            <a:r>
              <a:rPr lang="nl-NL" sz="2800" u="sng" err="1">
                <a:uFill>
                  <a:solidFill>
                    <a:srgbClr val="548DD4"/>
                  </a:solidFill>
                </a:uFill>
                <a:ea typeface="Calibri" panose="020F0502020204030204" pitchFamily="34" charset="0"/>
                <a:cs typeface="Times New Roman" panose="02020603050405020304" pitchFamily="18" charset="0"/>
              </a:rPr>
              <a:t>est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succumbere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seque</a:t>
            </a:r>
            <a:endParaRPr lang="nl-NL" sz="2800">
              <a:ea typeface="Calibri" panose="020F0502020204030204" pitchFamily="34" charset="0"/>
              <a:cs typeface="Times New Roman" panose="02020603050405020304" pitchFamily="18" charset="0"/>
            </a:endParaRPr>
          </a:p>
          <a:p>
            <a:pPr>
              <a:lnSpc>
                <a:spcPct val="200000"/>
              </a:lnSpc>
            </a:pP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praestitit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invictam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viribus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usa</a:t>
            </a:r>
            <a:r>
              <a:rPr lang="nl-NL" sz="2800">
                <a:ea typeface="Calibri" panose="020F0502020204030204" pitchFamily="34" charset="0"/>
                <a:cs typeface="Times New Roman" panose="02020603050405020304" pitchFamily="18" charset="0"/>
              </a:rPr>
              <a:t> suis;</a:t>
            </a: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11 g. In ballingschap (p.156)</a:t>
            </a:r>
          </a:p>
        </p:txBody>
      </p:sp>
      <p:sp>
        <p:nvSpPr>
          <p:cNvPr id="8" name="PIJL-OMLAAG 7">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7417803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16</a:t>
            </a:fld>
            <a:endParaRPr lang="nl-NL" b="1">
              <a:solidFill>
                <a:srgbClr val="0070C0"/>
              </a:solidFill>
            </a:endParaRPr>
          </a:p>
        </p:txBody>
      </p:sp>
      <p:sp>
        <p:nvSpPr>
          <p:cNvPr id="3" name="Rechthoek 2"/>
          <p:cNvSpPr/>
          <p:nvPr/>
        </p:nvSpPr>
        <p:spPr>
          <a:xfrm>
            <a:off x="180000" y="468000"/>
            <a:ext cx="11929622" cy="4832092"/>
          </a:xfrm>
          <a:prstGeom prst="rect">
            <a:avLst/>
          </a:prstGeom>
        </p:spPr>
        <p:txBody>
          <a:bodyPr wrap="square">
            <a:spAutoFit/>
          </a:bodyPr>
          <a:lstStyle/>
          <a:p>
            <a:pPr>
              <a:lnSpc>
                <a:spcPct val="200000"/>
              </a:lnSpc>
            </a:pPr>
            <a:r>
              <a:rPr lang="nl-NL" sz="2800" b="1" spc="300">
                <a:solidFill>
                  <a:srgbClr val="0070C0"/>
                </a:solidFill>
                <a:ea typeface="Calibri" panose="020F0502020204030204" pitchFamily="34" charset="0"/>
                <a:cs typeface="Times New Roman" panose="02020603050405020304" pitchFamily="18" charset="0"/>
              </a:rPr>
              <a:t>470</a:t>
            </a:r>
            <a:r>
              <a:rPr lang="nl-NL" sz="2800" spc="300">
                <a:ea typeface="Calibri" panose="020F0502020204030204" pitchFamily="34" charset="0"/>
                <a:cs typeface="Calibri" panose="020F0502020204030204" pitchFamily="34" charset="0"/>
              </a:rPr>
              <a:t>	(</a:t>
            </a:r>
            <a:r>
              <a:rPr lang="nl-NL" sz="2800" b="1" i="1" spc="300" err="1">
                <a:solidFill>
                  <a:srgbClr val="00B050"/>
                </a:solidFill>
                <a:ea typeface="Calibri" panose="020F0502020204030204" pitchFamily="34" charset="0"/>
                <a:cs typeface="Calibri" panose="020F0502020204030204" pitchFamily="34" charset="0"/>
              </a:rPr>
              <a:t>Quod</a:t>
            </a:r>
            <a:r>
              <a:rPr lang="nl-NL" sz="2800" spc="300">
                <a:ea typeface="Calibri" panose="020F0502020204030204" pitchFamily="34" charset="0"/>
                <a:cs typeface="Calibri" panose="020F0502020204030204" pitchFamily="34" charset="0"/>
              </a:rPr>
              <a:t> </a:t>
            </a:r>
            <a:r>
              <a:rPr lang="nl-NL" sz="2800" u="sng" spc="300">
                <a:uFill>
                  <a:solidFill>
                    <a:srgbClr val="548DD4"/>
                  </a:solidFill>
                </a:uFill>
                <a:ea typeface="Calibri" panose="020F0502020204030204" pitchFamily="34" charset="0"/>
                <a:cs typeface="Calibri" panose="020F0502020204030204" pitchFamily="34" charset="0"/>
              </a:rPr>
              <a:t>facit</a:t>
            </a:r>
            <a:r>
              <a:rPr lang="nl-NL" sz="2800" spc="300">
                <a:ea typeface="Calibri" panose="020F0502020204030204" pitchFamily="34" charset="0"/>
                <a:cs typeface="Calibri" panose="020F0502020204030204" pitchFamily="34" charset="0"/>
              </a:rPr>
              <a:t>, </a:t>
            </a:r>
            <a:r>
              <a:rPr lang="nl-NL" sz="2800" u="dotted" spc="300" err="1">
                <a:uFill>
                  <a:solidFill>
                    <a:srgbClr val="548DD4"/>
                  </a:solidFill>
                </a:uFill>
                <a:ea typeface="Calibri" panose="020F0502020204030204" pitchFamily="34" charset="0"/>
                <a:cs typeface="Calibri" panose="020F0502020204030204" pitchFamily="34" charset="0"/>
              </a:rPr>
              <a:t>auratum</a:t>
            </a:r>
            <a:r>
              <a:rPr lang="nl-NL" sz="2800" spc="300">
                <a:ea typeface="Calibri" panose="020F0502020204030204" pitchFamily="34" charset="0"/>
                <a:cs typeface="Calibri" panose="020F0502020204030204" pitchFamily="34" charset="0"/>
              </a:rPr>
              <a:t> </a:t>
            </a:r>
            <a:r>
              <a:rPr lang="nl-NL" sz="2800" u="sng" spc="300" err="1">
                <a:uFill>
                  <a:solidFill>
                    <a:srgbClr val="548DD4"/>
                  </a:solidFill>
                </a:uFill>
                <a:ea typeface="Calibri" panose="020F0502020204030204" pitchFamily="34" charset="0"/>
                <a:cs typeface="Calibri" panose="020F0502020204030204" pitchFamily="34" charset="0"/>
              </a:rPr>
              <a:t>est</a:t>
            </a:r>
            <a:r>
              <a:rPr lang="nl-NL" sz="2800" spc="300">
                <a:ea typeface="Calibri" panose="020F0502020204030204" pitchFamily="34" charset="0"/>
                <a:cs typeface="Calibri" panose="020F0502020204030204" pitchFamily="34" charset="0"/>
              </a:rPr>
              <a:t> et </a:t>
            </a:r>
            <a:r>
              <a:rPr lang="nl-NL" sz="2800" spc="300" err="1">
                <a:ea typeface="Calibri" panose="020F0502020204030204" pitchFamily="34" charset="0"/>
                <a:cs typeface="Calibri" panose="020F0502020204030204" pitchFamily="34" charset="0"/>
              </a:rPr>
              <a:t>cuspide</a:t>
            </a:r>
            <a:r>
              <a:rPr lang="nl-NL" sz="2800" spc="300">
                <a:ea typeface="Calibri" panose="020F0502020204030204" pitchFamily="34" charset="0"/>
                <a:cs typeface="Calibri" panose="020F0502020204030204" pitchFamily="34" charset="0"/>
              </a:rPr>
              <a:t> </a:t>
            </a:r>
            <a:r>
              <a:rPr lang="nl-NL" sz="2800" u="sng" spc="300" err="1">
                <a:uFill>
                  <a:solidFill>
                    <a:srgbClr val="548DD4"/>
                  </a:solidFill>
                </a:uFill>
                <a:ea typeface="Calibri" panose="020F0502020204030204" pitchFamily="34" charset="0"/>
                <a:cs typeface="Calibri" panose="020F0502020204030204" pitchFamily="34" charset="0"/>
              </a:rPr>
              <a:t>fulget</a:t>
            </a:r>
            <a:r>
              <a:rPr lang="nl-NL" sz="2800" spc="300">
                <a:ea typeface="Calibri" panose="020F0502020204030204" pitchFamily="34" charset="0"/>
                <a:cs typeface="Calibri" panose="020F0502020204030204" pitchFamily="34" charset="0"/>
              </a:rPr>
              <a:t> </a:t>
            </a:r>
            <a:r>
              <a:rPr lang="nl-NL" sz="2800" spc="300" err="1">
                <a:ea typeface="Calibri" panose="020F0502020204030204" pitchFamily="34" charset="0"/>
                <a:cs typeface="Calibri" panose="020F0502020204030204" pitchFamily="34" charset="0"/>
              </a:rPr>
              <a:t>acuta</a:t>
            </a:r>
            <a:r>
              <a:rPr lang="nl-NL" sz="2800" spc="300">
                <a:ea typeface="Calibri" panose="020F0502020204030204" pitchFamily="34" charset="0"/>
                <a:cs typeface="Calibri" panose="020F0502020204030204" pitchFamily="34" charset="0"/>
              </a:rPr>
              <a:t>;</a:t>
            </a:r>
            <a:endParaRPr lang="nl-NL" sz="2800" spc="300">
              <a:ea typeface="Calibri" panose="020F0502020204030204" pitchFamily="34" charset="0"/>
              <a:cs typeface="Times New Roman" panose="02020603050405020304" pitchFamily="18" charset="0"/>
            </a:endParaRPr>
          </a:p>
          <a:p>
            <a:pPr>
              <a:lnSpc>
                <a:spcPct val="300000"/>
              </a:lnSpc>
            </a:pPr>
            <a:r>
              <a:rPr lang="nl-NL" sz="2800" spc="300">
                <a:ea typeface="Calibri" panose="020F0502020204030204" pitchFamily="34" charset="0"/>
                <a:cs typeface="Calibri" panose="020F0502020204030204" pitchFamily="34" charset="0"/>
              </a:rPr>
              <a:t>	</a:t>
            </a:r>
            <a:r>
              <a:rPr lang="nl-NL" sz="2800" b="1" i="1" spc="300" err="1">
                <a:solidFill>
                  <a:srgbClr val="00B050"/>
                </a:solidFill>
                <a:ea typeface="Calibri" panose="020F0502020204030204" pitchFamily="34" charset="0"/>
                <a:cs typeface="Calibri" panose="020F0502020204030204" pitchFamily="34" charset="0"/>
              </a:rPr>
              <a:t>quod</a:t>
            </a:r>
            <a:r>
              <a:rPr lang="nl-NL" sz="2800" spc="300">
                <a:ea typeface="Calibri" panose="020F0502020204030204" pitchFamily="34" charset="0"/>
                <a:cs typeface="Calibri" panose="020F0502020204030204" pitchFamily="34" charset="0"/>
              </a:rPr>
              <a:t> </a:t>
            </a:r>
            <a:r>
              <a:rPr lang="nl-NL" sz="2800" u="sng" spc="300" err="1">
                <a:uFill>
                  <a:solidFill>
                    <a:srgbClr val="548DD4"/>
                  </a:solidFill>
                </a:uFill>
                <a:ea typeface="Calibri" panose="020F0502020204030204" pitchFamily="34" charset="0"/>
                <a:cs typeface="Calibri" panose="020F0502020204030204" pitchFamily="34" charset="0"/>
              </a:rPr>
              <a:t>fugat</a:t>
            </a:r>
            <a:r>
              <a:rPr lang="nl-NL" sz="2800" spc="300">
                <a:ea typeface="Calibri" panose="020F0502020204030204" pitchFamily="34" charset="0"/>
                <a:cs typeface="Calibri" panose="020F0502020204030204" pitchFamily="34" charset="0"/>
              </a:rPr>
              <a:t>, </a:t>
            </a:r>
            <a:r>
              <a:rPr lang="nl-NL" sz="2800" u="dotted" spc="300" err="1">
                <a:uFill>
                  <a:solidFill>
                    <a:srgbClr val="548DD4"/>
                  </a:solidFill>
                </a:uFill>
                <a:ea typeface="Calibri" panose="020F0502020204030204" pitchFamily="34" charset="0"/>
                <a:cs typeface="Calibri" panose="020F0502020204030204" pitchFamily="34" charset="0"/>
              </a:rPr>
              <a:t>obtusum</a:t>
            </a:r>
            <a:r>
              <a:rPr lang="nl-NL" sz="2800" spc="300">
                <a:ea typeface="Calibri" panose="020F0502020204030204" pitchFamily="34" charset="0"/>
                <a:cs typeface="Calibri" panose="020F0502020204030204" pitchFamily="34" charset="0"/>
              </a:rPr>
              <a:t> </a:t>
            </a:r>
            <a:r>
              <a:rPr lang="nl-NL" sz="2800" u="sng" spc="300" err="1">
                <a:uFill>
                  <a:solidFill>
                    <a:srgbClr val="548DD4"/>
                  </a:solidFill>
                </a:uFill>
                <a:ea typeface="Calibri" panose="020F0502020204030204" pitchFamily="34" charset="0"/>
                <a:cs typeface="Calibri" panose="020F0502020204030204" pitchFamily="34" charset="0"/>
              </a:rPr>
              <a:t>est</a:t>
            </a:r>
            <a:r>
              <a:rPr lang="nl-NL" sz="2800" spc="300">
                <a:ea typeface="Calibri" panose="020F0502020204030204" pitchFamily="34" charset="0"/>
                <a:cs typeface="Calibri" panose="020F0502020204030204" pitchFamily="34" charset="0"/>
              </a:rPr>
              <a:t> et </a:t>
            </a:r>
            <a:r>
              <a:rPr lang="nl-NL" sz="2800" u="sng" spc="300" err="1">
                <a:uFill>
                  <a:solidFill>
                    <a:srgbClr val="548DD4"/>
                  </a:solidFill>
                </a:uFill>
                <a:ea typeface="Calibri" panose="020F0502020204030204" pitchFamily="34" charset="0"/>
                <a:cs typeface="Calibri" panose="020F0502020204030204" pitchFamily="34" charset="0"/>
              </a:rPr>
              <a:t>habet</a:t>
            </a:r>
            <a:r>
              <a:rPr lang="nl-NL" sz="2800" spc="300">
                <a:ea typeface="Calibri" panose="020F0502020204030204" pitchFamily="34" charset="0"/>
                <a:cs typeface="Calibri" panose="020F0502020204030204" pitchFamily="34" charset="0"/>
              </a:rPr>
              <a:t> sub </a:t>
            </a:r>
            <a:r>
              <a:rPr lang="nl-NL" sz="2800" spc="300" err="1">
                <a:ea typeface="Calibri" panose="020F0502020204030204" pitchFamily="34" charset="0"/>
                <a:cs typeface="Calibri" panose="020F0502020204030204" pitchFamily="34" charset="0"/>
              </a:rPr>
              <a:t>harundine</a:t>
            </a:r>
            <a:r>
              <a:rPr lang="nl-NL" sz="2800" spc="300">
                <a:ea typeface="Calibri" panose="020F0502020204030204" pitchFamily="34" charset="0"/>
                <a:cs typeface="Calibri" panose="020F0502020204030204" pitchFamily="34" charset="0"/>
              </a:rPr>
              <a:t> </a:t>
            </a:r>
            <a:r>
              <a:rPr lang="nl-NL" sz="2800" spc="300" err="1">
                <a:ea typeface="Calibri" panose="020F0502020204030204" pitchFamily="34" charset="0"/>
                <a:cs typeface="Calibri" panose="020F0502020204030204" pitchFamily="34" charset="0"/>
              </a:rPr>
              <a:t>plumbum</a:t>
            </a:r>
            <a:r>
              <a:rPr lang="nl-NL" sz="2800" spc="300">
                <a:ea typeface="Calibri" panose="020F0502020204030204" pitchFamily="34" charset="0"/>
                <a:cs typeface="Calibri" panose="020F0502020204030204" pitchFamily="34" charset="0"/>
              </a:rPr>
              <a:t>.)</a:t>
            </a:r>
            <a:endParaRPr lang="nl-NL" sz="2800" spc="300">
              <a:ea typeface="Calibri" panose="020F0502020204030204" pitchFamily="34" charset="0"/>
              <a:cs typeface="Times New Roman" panose="02020603050405020304" pitchFamily="18" charset="0"/>
            </a:endParaRPr>
          </a:p>
          <a:p>
            <a:pPr>
              <a:lnSpc>
                <a:spcPct val="300000"/>
              </a:lnSpc>
            </a:pPr>
            <a:r>
              <a:rPr lang="nl-NL" sz="2800" spc="300">
                <a:ea typeface="Calibri" panose="020F0502020204030204" pitchFamily="34" charset="0"/>
                <a:cs typeface="Calibri" panose="020F0502020204030204" pitchFamily="34" charset="0"/>
              </a:rPr>
              <a:t>	Hoc deus in </a:t>
            </a:r>
            <a:r>
              <a:rPr lang="nl-NL" sz="2800" spc="300" err="1">
                <a:ea typeface="Calibri" panose="020F0502020204030204" pitchFamily="34" charset="0"/>
                <a:cs typeface="Calibri" panose="020F0502020204030204" pitchFamily="34" charset="0"/>
              </a:rPr>
              <a:t>nympha</a:t>
            </a:r>
            <a:r>
              <a:rPr lang="nl-NL" sz="2800" spc="300">
                <a:ea typeface="Calibri" panose="020F0502020204030204" pitchFamily="34" charset="0"/>
                <a:cs typeface="Calibri" panose="020F0502020204030204" pitchFamily="34" charset="0"/>
              </a:rPr>
              <a:t> </a:t>
            </a:r>
            <a:r>
              <a:rPr lang="nl-NL" sz="2800" spc="300" err="1">
                <a:ea typeface="Calibri" panose="020F0502020204030204" pitchFamily="34" charset="0"/>
                <a:cs typeface="Calibri" panose="020F0502020204030204" pitchFamily="34" charset="0"/>
              </a:rPr>
              <a:t>Peneide</a:t>
            </a:r>
            <a:r>
              <a:rPr lang="nl-NL" sz="2800" spc="300">
                <a:ea typeface="Calibri" panose="020F0502020204030204" pitchFamily="34" charset="0"/>
                <a:cs typeface="Calibri" panose="020F0502020204030204" pitchFamily="34" charset="0"/>
              </a:rPr>
              <a:t> </a:t>
            </a:r>
            <a:r>
              <a:rPr lang="nl-NL" sz="2800" u="sng" spc="300" err="1">
                <a:uFill>
                  <a:solidFill>
                    <a:srgbClr val="548DD4"/>
                  </a:solidFill>
                </a:uFill>
                <a:ea typeface="Calibri" panose="020F0502020204030204" pitchFamily="34" charset="0"/>
                <a:cs typeface="Calibri" panose="020F0502020204030204" pitchFamily="34" charset="0"/>
              </a:rPr>
              <a:t>fixit</a:t>
            </a:r>
            <a:r>
              <a:rPr lang="nl-NL" sz="2800" spc="300">
                <a:ea typeface="Calibri" panose="020F0502020204030204" pitchFamily="34" charset="0"/>
                <a:cs typeface="Calibri" panose="020F0502020204030204" pitchFamily="34" charset="0"/>
              </a:rPr>
              <a:t>, at </a:t>
            </a:r>
            <a:r>
              <a:rPr lang="nl-NL" sz="2800" spc="300" err="1">
                <a:ea typeface="Calibri" panose="020F0502020204030204" pitchFamily="34" charset="0"/>
                <a:cs typeface="Calibri" panose="020F0502020204030204" pitchFamily="34" charset="0"/>
              </a:rPr>
              <a:t>illo</a:t>
            </a:r>
            <a:endParaRPr lang="nl-NL" sz="2800" spc="300">
              <a:ea typeface="Calibri" panose="020F0502020204030204" pitchFamily="34" charset="0"/>
              <a:cs typeface="Times New Roman" panose="02020603050405020304" pitchFamily="18" charset="0"/>
            </a:endParaRPr>
          </a:p>
          <a:p>
            <a:pPr>
              <a:lnSpc>
                <a:spcPct val="300000"/>
              </a:lnSpc>
            </a:pPr>
            <a:r>
              <a:rPr lang="nl-NL" sz="2800" spc="300">
                <a:ea typeface="Calibri" panose="020F0502020204030204" pitchFamily="34" charset="0"/>
              </a:rPr>
              <a:t>	</a:t>
            </a:r>
            <a:r>
              <a:rPr lang="nl-NL" sz="2800" u="sng" spc="300" err="1">
                <a:uFill>
                  <a:solidFill>
                    <a:srgbClr val="548DD4"/>
                  </a:solidFill>
                </a:uFill>
                <a:ea typeface="Calibri" panose="020F0502020204030204" pitchFamily="34" charset="0"/>
              </a:rPr>
              <a:t>laesit</a:t>
            </a:r>
            <a:r>
              <a:rPr lang="nl-NL" sz="2800" spc="300">
                <a:ea typeface="Calibri" panose="020F0502020204030204" pitchFamily="34" charset="0"/>
              </a:rPr>
              <a:t> </a:t>
            </a:r>
            <a:r>
              <a:rPr lang="nl-NL" sz="2800" spc="300" err="1">
                <a:ea typeface="Calibri" panose="020F0502020204030204" pitchFamily="34" charset="0"/>
              </a:rPr>
              <a:t>Apollineas</a:t>
            </a:r>
            <a:r>
              <a:rPr lang="nl-NL" sz="2800" spc="300">
                <a:ea typeface="Calibri" panose="020F0502020204030204" pitchFamily="34" charset="0"/>
              </a:rPr>
              <a:t> </a:t>
            </a:r>
            <a:r>
              <a:rPr lang="nl-NL" sz="2800" spc="300" err="1">
                <a:ea typeface="Calibri" panose="020F0502020204030204" pitchFamily="34" charset="0"/>
              </a:rPr>
              <a:t>traiecta</a:t>
            </a:r>
            <a:r>
              <a:rPr lang="nl-NL" sz="2800" spc="300">
                <a:ea typeface="Calibri" panose="020F0502020204030204" pitchFamily="34" charset="0"/>
              </a:rPr>
              <a:t> per </a:t>
            </a:r>
            <a:r>
              <a:rPr lang="nl-NL" sz="2800" spc="300" err="1">
                <a:ea typeface="Calibri" panose="020F0502020204030204" pitchFamily="34" charset="0"/>
              </a:rPr>
              <a:t>ossa</a:t>
            </a:r>
            <a:r>
              <a:rPr lang="nl-NL" sz="2800" spc="300">
                <a:ea typeface="Calibri" panose="020F0502020204030204" pitchFamily="34" charset="0"/>
              </a:rPr>
              <a:t> </a:t>
            </a:r>
            <a:r>
              <a:rPr lang="nl-NL" sz="2800" spc="300" err="1">
                <a:ea typeface="Calibri" panose="020F0502020204030204" pitchFamily="34" charset="0"/>
              </a:rPr>
              <a:t>medullas</a:t>
            </a:r>
            <a:r>
              <a:rPr lang="nl-NL" sz="2800" spc="300">
                <a:ea typeface="Calibri" panose="020F0502020204030204" pitchFamily="34" charset="0"/>
              </a:rPr>
              <a:t>.</a:t>
            </a:r>
            <a:endParaRPr lang="nl-NL" sz="2800" spc="300"/>
          </a:p>
        </p:txBody>
      </p:sp>
      <p:sp>
        <p:nvSpPr>
          <p:cNvPr id="7" name="Rechthoek 6"/>
          <p:cNvSpPr/>
          <p:nvPr/>
        </p:nvSpPr>
        <p:spPr>
          <a:xfrm>
            <a:off x="11680321" y="461665"/>
            <a:ext cx="511679" cy="923330"/>
          </a:xfrm>
          <a:prstGeom prst="rect">
            <a:avLst/>
          </a:prstGeom>
          <a:solidFill>
            <a:srgbClr val="0070C0"/>
          </a:solidFill>
        </p:spPr>
        <p:txBody>
          <a:bodyPr wrap="none" lIns="91440" tIns="45720" rIns="91440" bIns="45720">
            <a:spAutoFit/>
          </a:bodyPr>
          <a:lstStyle/>
          <a:p>
            <a:pPr algn="ctr"/>
            <a:r>
              <a:rPr lang="nl-NL" sz="5400" b="1" cap="none" spc="0">
                <a:ln w="12700">
                  <a:solidFill>
                    <a:schemeClr val="accent5"/>
                  </a:solidFill>
                  <a:prstDash val="solid"/>
                </a:ln>
                <a:solidFill>
                  <a:srgbClr val="C00000"/>
                </a:solidFill>
                <a:effectLst/>
              </a:rPr>
              <a:t>S</a:t>
            </a:r>
          </a:p>
        </p:txBody>
      </p:sp>
      <p:sp>
        <p:nvSpPr>
          <p:cNvPr id="8" name="Tekstvak 7"/>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3 b. De reactie van Cupido (p.28)</a:t>
            </a:r>
          </a:p>
        </p:txBody>
      </p:sp>
      <p:sp>
        <p:nvSpPr>
          <p:cNvPr id="10" name="PIJL-OMLAAG 9">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38224344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160</a:t>
            </a:fld>
            <a:endParaRPr lang="nl-NL" b="1">
              <a:solidFill>
                <a:srgbClr val="0070C0"/>
              </a:solidFill>
            </a:endParaRPr>
          </a:p>
        </p:txBody>
      </p:sp>
      <p:sp>
        <p:nvSpPr>
          <p:cNvPr id="3" name="Rechthoek 2"/>
          <p:cNvSpPr/>
          <p:nvPr/>
        </p:nvSpPr>
        <p:spPr>
          <a:xfrm>
            <a:off x="180000" y="468000"/>
            <a:ext cx="11520000" cy="5142305"/>
          </a:xfrm>
          <a:prstGeom prst="rect">
            <a:avLst/>
          </a:prstGeom>
        </p:spPr>
        <p:txBody>
          <a:bodyPr wrap="square">
            <a:spAutoFit/>
          </a:bodyPr>
          <a:lstStyle/>
          <a:p>
            <a:pPr>
              <a:lnSpc>
                <a:spcPct val="200000"/>
              </a:lnSpc>
            </a:pPr>
            <a:r>
              <a:rPr lang="nl-NL" sz="2800" b="1">
                <a:solidFill>
                  <a:srgbClr val="0070C0"/>
                </a:solidFill>
                <a:ea typeface="Calibri" panose="020F0502020204030204" pitchFamily="34" charset="0"/>
                <a:cs typeface="Times New Roman" panose="02020603050405020304" pitchFamily="18" charset="0"/>
              </a:rPr>
              <a:t>105</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oblitusque</a:t>
            </a:r>
            <a:r>
              <a:rPr lang="nl-NL" sz="2800">
                <a:ea typeface="Calibri" panose="020F0502020204030204" pitchFamily="34" charset="0"/>
                <a:cs typeface="Times New Roman" panose="02020603050405020304" pitchFamily="18" charset="0"/>
              </a:rPr>
              <a:t> mei </a:t>
            </a:r>
            <a:r>
              <a:rPr lang="nl-NL" sz="2800" err="1">
                <a:ea typeface="Calibri" panose="020F0502020204030204" pitchFamily="34" charset="0"/>
                <a:cs typeface="Times New Roman" panose="02020603050405020304" pitchFamily="18" charset="0"/>
              </a:rPr>
              <a:t>ductaeque</a:t>
            </a:r>
            <a:r>
              <a:rPr lang="nl-NL" sz="2800">
                <a:ea typeface="Calibri" panose="020F0502020204030204" pitchFamily="34" charset="0"/>
                <a:cs typeface="Times New Roman" panose="02020603050405020304" pitchFamily="18" charset="0"/>
              </a:rPr>
              <a:t> per </a:t>
            </a:r>
            <a:r>
              <a:rPr lang="nl-NL" sz="2800" err="1">
                <a:ea typeface="Calibri" panose="020F0502020204030204" pitchFamily="34" charset="0"/>
                <a:cs typeface="Times New Roman" panose="02020603050405020304" pitchFamily="18" charset="0"/>
              </a:rPr>
              <a:t>otia</a:t>
            </a:r>
            <a:r>
              <a:rPr lang="nl-NL" sz="2800">
                <a:ea typeface="Calibri" panose="020F0502020204030204" pitchFamily="34" charset="0"/>
                <a:cs typeface="Times New Roman" panose="02020603050405020304" pitchFamily="18" charset="0"/>
              </a:rPr>
              <a:t> vitae</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insolita</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cepi</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temporis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arma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manu</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Totque</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tuli</a:t>
            </a:r>
            <a:r>
              <a:rPr lang="nl-NL" sz="2800">
                <a:ea typeface="Calibri" panose="020F0502020204030204" pitchFamily="34" charset="0"/>
                <a:cs typeface="Times New Roman" panose="02020603050405020304" pitchFamily="18" charset="0"/>
              </a:rPr>
              <a:t> terra casus </a:t>
            </a:r>
            <a:r>
              <a:rPr lang="nl-NL" sz="2800" err="1">
                <a:ea typeface="Calibri" panose="020F0502020204030204" pitchFamily="34" charset="0"/>
                <a:cs typeface="Times New Roman" panose="02020603050405020304" pitchFamily="18" charset="0"/>
              </a:rPr>
              <a:t>pelagoque</a:t>
            </a:r>
            <a:r>
              <a:rPr lang="nl-NL" sz="2800">
                <a:ea typeface="Calibri" panose="020F0502020204030204" pitchFamily="34" charset="0"/>
                <a:cs typeface="Times New Roman" panose="02020603050405020304" pitchFamily="18" charset="0"/>
              </a:rPr>
              <a:t> </a:t>
            </a:r>
            <a:r>
              <a:rPr lang="nl-NL" sz="2800" b="1" i="1" err="1">
                <a:solidFill>
                  <a:srgbClr val="E36C0A"/>
                </a:solidFill>
                <a:ea typeface="Calibri" panose="020F0502020204030204" pitchFamily="34" charset="0"/>
                <a:cs typeface="Times New Roman" panose="02020603050405020304" pitchFamily="18" charset="0"/>
              </a:rPr>
              <a:t>quot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inter</a:t>
            </a:r>
            <a:endParaRPr lang="nl-NL" sz="2800">
              <a:ea typeface="Calibri" panose="020F0502020204030204" pitchFamily="34" charset="0"/>
              <a:cs typeface="Times New Roman" panose="02020603050405020304" pitchFamily="18" charset="0"/>
            </a:endParaRP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occultum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stellae</a:t>
            </a:r>
            <a:r>
              <a:rPr lang="nl-NL" sz="2800">
                <a:ea typeface="Calibri" panose="020F0502020204030204" pitchFamily="34" charset="0"/>
                <a:cs typeface="Times New Roman" panose="02020603050405020304" pitchFamily="18" charset="0"/>
              </a:rPr>
              <a:t> </a:t>
            </a:r>
            <a:r>
              <a:rPr lang="nl-NL" sz="2800" u="sng" baseline="30000" err="1">
                <a:uFill>
                  <a:solidFill>
                    <a:srgbClr val="548DD4"/>
                  </a:solidFill>
                </a:uFill>
                <a:ea typeface="Calibri" panose="020F0502020204030204" pitchFamily="34" charset="0"/>
                <a:cs typeface="Times New Roman" panose="02020603050405020304" pitchFamily="18" charset="0"/>
              </a:rPr>
              <a:t>sunt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conspicuumque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polum</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u="dotted" err="1">
                <a:uFill>
                  <a:solidFill>
                    <a:srgbClr val="548DD4"/>
                  </a:solidFill>
                </a:uFill>
                <a:ea typeface="Calibri" panose="020F0502020204030204" pitchFamily="34" charset="0"/>
                <a:cs typeface="Times New Roman" panose="02020603050405020304" pitchFamily="18" charset="0"/>
              </a:rPr>
              <a:t>Tacta</a:t>
            </a:r>
            <a:r>
              <a:rPr lang="nl-NL" sz="2800">
                <a:ea typeface="Calibri" panose="020F0502020204030204" pitchFamily="34" charset="0"/>
                <a:cs typeface="Times New Roman" panose="02020603050405020304" pitchFamily="18" charset="0"/>
              </a:rPr>
              <a:t> </a:t>
            </a:r>
            <a:r>
              <a:rPr lang="nl-NL" sz="2800" u="sng" baseline="30000" err="1">
                <a:uFill>
                  <a:solidFill>
                    <a:srgbClr val="548DD4"/>
                  </a:solidFill>
                </a:uFill>
                <a:ea typeface="Calibri" panose="020F0502020204030204" pitchFamily="34" charset="0"/>
                <a:cs typeface="Times New Roman" panose="02020603050405020304" pitchFamily="18" charset="0"/>
              </a:rPr>
              <a:t>est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mihi</a:t>
            </a:r>
            <a:r>
              <a:rPr lang="nl-NL" sz="2800">
                <a:ea typeface="Calibri" panose="020F0502020204030204" pitchFamily="34" charset="0"/>
                <a:cs typeface="Times New Roman" panose="02020603050405020304" pitchFamily="18" charset="0"/>
              </a:rPr>
              <a:t> tandem </a:t>
            </a:r>
            <a:r>
              <a:rPr lang="nl-NL" sz="2800" err="1">
                <a:ea typeface="Calibri" panose="020F0502020204030204" pitchFamily="34" charset="0"/>
                <a:cs typeface="Times New Roman" panose="02020603050405020304" pitchFamily="18" charset="0"/>
              </a:rPr>
              <a:t>longis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erroribus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acto</a:t>
            </a:r>
            <a:endParaRPr lang="nl-NL" sz="2800">
              <a:ea typeface="Calibri" panose="020F0502020204030204" pitchFamily="34" charset="0"/>
              <a:cs typeface="Times New Roman" panose="02020603050405020304" pitchFamily="18" charset="0"/>
            </a:endParaRPr>
          </a:p>
          <a:p>
            <a:pPr>
              <a:lnSpc>
                <a:spcPct val="200000"/>
              </a:lnSpc>
            </a:pPr>
            <a:r>
              <a:rPr lang="nl-NL" sz="2800" b="1">
                <a:solidFill>
                  <a:srgbClr val="0070C0"/>
                </a:solidFill>
                <a:ea typeface="Calibri" panose="020F0502020204030204" pitchFamily="34" charset="0"/>
                <a:cs typeface="Times New Roman" panose="02020603050405020304" pitchFamily="18" charset="0"/>
              </a:rPr>
              <a:t>110</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iuncta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pharetratis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Sarmatis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ora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Getis</a:t>
            </a:r>
            <a:r>
              <a:rPr lang="nl-NL" sz="2800">
                <a:ea typeface="Calibri" panose="020F0502020204030204" pitchFamily="34" charset="0"/>
                <a:cs typeface="Times New Roman" panose="02020603050405020304" pitchFamily="18" charset="0"/>
              </a:rPr>
              <a:t>.</a:t>
            </a: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11 g. In ballingschap (p.156)</a:t>
            </a:r>
          </a:p>
        </p:txBody>
      </p:sp>
      <p:sp>
        <p:nvSpPr>
          <p:cNvPr id="8" name="PIJL-OMLAAG 7">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62479582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161</a:t>
            </a:fld>
            <a:endParaRPr lang="nl-NL" b="1">
              <a:solidFill>
                <a:srgbClr val="0070C0"/>
              </a:solidFill>
            </a:endParaRPr>
          </a:p>
        </p:txBody>
      </p:sp>
      <p:sp>
        <p:nvSpPr>
          <p:cNvPr id="3" name="Rechthoek 2"/>
          <p:cNvSpPr/>
          <p:nvPr/>
        </p:nvSpPr>
        <p:spPr>
          <a:xfrm>
            <a:off x="180000" y="468000"/>
            <a:ext cx="11520000" cy="3539430"/>
          </a:xfrm>
          <a:prstGeom prst="rect">
            <a:avLst/>
          </a:prstGeom>
        </p:spPr>
        <p:txBody>
          <a:bodyPr wrap="square">
            <a:spAutoFit/>
          </a:bodyPr>
          <a:lstStyle/>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Hic</a:t>
            </a:r>
            <a:r>
              <a:rPr lang="nl-NL" sz="2800">
                <a:ea typeface="Calibri" panose="020F0502020204030204" pitchFamily="34" charset="0"/>
                <a:cs typeface="Times New Roman" panose="02020603050405020304" pitchFamily="18" charset="0"/>
              </a:rPr>
              <a:t> ego, </a:t>
            </a:r>
            <a:r>
              <a:rPr lang="nl-NL" sz="2800" err="1">
                <a:ea typeface="Calibri" panose="020F0502020204030204" pitchFamily="34" charset="0"/>
                <a:cs typeface="Times New Roman" panose="02020603050405020304" pitchFamily="18" charset="0"/>
              </a:rPr>
              <a:t>finitimis</a:t>
            </a:r>
            <a:r>
              <a:rPr lang="nl-NL" sz="2800">
                <a:ea typeface="Calibri" panose="020F0502020204030204" pitchFamily="34" charset="0"/>
                <a:cs typeface="Times New Roman" panose="02020603050405020304" pitchFamily="18" charset="0"/>
              </a:rPr>
              <a:t> </a:t>
            </a:r>
            <a:r>
              <a:rPr lang="nl-NL" sz="2800" b="1" i="1" err="1">
                <a:solidFill>
                  <a:srgbClr val="E36C0A"/>
                </a:solidFill>
                <a:ea typeface="Calibri" panose="020F0502020204030204" pitchFamily="34" charset="0"/>
                <a:cs typeface="Times New Roman" panose="02020603050405020304" pitchFamily="18" charset="0"/>
              </a:rPr>
              <a:t>quamvis</a:t>
            </a:r>
            <a:r>
              <a:rPr lang="nl-NL" sz="2800">
                <a:ea typeface="Calibri" panose="020F0502020204030204" pitchFamily="34" charset="0"/>
                <a:cs typeface="Times New Roman" panose="02020603050405020304" pitchFamily="18" charset="0"/>
              </a:rPr>
              <a:t> </a:t>
            </a:r>
            <a:r>
              <a:rPr lang="nl-NL" sz="2800" b="1" u="sng" err="1">
                <a:uFill>
                  <a:solidFill>
                    <a:srgbClr val="548DD4"/>
                  </a:solidFill>
                </a:uFill>
                <a:ea typeface="Calibri" panose="020F0502020204030204" pitchFamily="34" charset="0"/>
                <a:cs typeface="Times New Roman" panose="02020603050405020304" pitchFamily="18" charset="0"/>
              </a:rPr>
              <a:t>circumsoner</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armis</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tristia</a:t>
            </a:r>
            <a:r>
              <a:rPr lang="nl-NL" sz="2800">
                <a:ea typeface="Calibri" panose="020F0502020204030204" pitchFamily="34" charset="0"/>
                <a:cs typeface="Times New Roman" panose="02020603050405020304" pitchFamily="18" charset="0"/>
              </a:rPr>
              <a:t>, </a:t>
            </a:r>
            <a:r>
              <a:rPr lang="nl-NL" sz="2800" b="1" i="1">
                <a:solidFill>
                  <a:srgbClr val="00B050"/>
                </a:solidFill>
                <a:ea typeface="Calibri" panose="020F0502020204030204" pitchFamily="34" charset="0"/>
                <a:cs typeface="Times New Roman" panose="02020603050405020304" pitchFamily="18" charset="0"/>
              </a:rPr>
              <a:t>quo</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possum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carmine</a:t>
            </a:r>
            <a:r>
              <a:rPr lang="nl-NL" sz="2800">
                <a:ea typeface="Calibri" panose="020F0502020204030204" pitchFamily="34" charset="0"/>
                <a:cs typeface="Times New Roman" panose="02020603050405020304" pitchFamily="18" charset="0"/>
              </a:rPr>
              <a:t> fata </a:t>
            </a:r>
            <a:r>
              <a:rPr lang="nl-NL" sz="2800" u="sng" err="1">
                <a:uFill>
                  <a:solidFill>
                    <a:srgbClr val="548DD4"/>
                  </a:solidFill>
                </a:uFill>
                <a:ea typeface="Calibri" panose="020F0502020204030204" pitchFamily="34" charset="0"/>
                <a:cs typeface="Times New Roman" panose="02020603050405020304" pitchFamily="18" charset="0"/>
              </a:rPr>
              <a:t>levo</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b="1" i="1" err="1">
                <a:solidFill>
                  <a:srgbClr val="00B050"/>
                </a:solidFill>
                <a:ea typeface="Calibri" panose="020F0502020204030204" pitchFamily="34" charset="0"/>
                <a:cs typeface="Times New Roman" panose="02020603050405020304" pitchFamily="18" charset="0"/>
              </a:rPr>
              <a:t>Quod</a:t>
            </a:r>
            <a:r>
              <a:rPr lang="nl-NL" sz="2800">
                <a:ea typeface="Calibri" panose="020F0502020204030204" pitchFamily="34" charset="0"/>
                <a:cs typeface="Times New Roman" panose="02020603050405020304" pitchFamily="18" charset="0"/>
              </a:rPr>
              <a:t> </a:t>
            </a:r>
            <a:r>
              <a:rPr lang="nl-NL" sz="2800" b="1" i="1" err="1">
                <a:solidFill>
                  <a:srgbClr val="E36C0A"/>
                </a:solidFill>
                <a:ea typeface="Calibri" panose="020F0502020204030204" pitchFamily="34" charset="0"/>
                <a:cs typeface="Times New Roman" panose="02020603050405020304" pitchFamily="18" charset="0"/>
              </a:rPr>
              <a:t>quamvis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nemo</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est</a:t>
            </a:r>
            <a:r>
              <a:rPr lang="nl-NL" sz="2800">
                <a:ea typeface="Calibri" panose="020F0502020204030204" pitchFamily="34" charset="0"/>
                <a:cs typeface="Times New Roman" panose="02020603050405020304" pitchFamily="18" charset="0"/>
              </a:rPr>
              <a:t>, </a:t>
            </a:r>
            <a:r>
              <a:rPr lang="nl-NL" sz="2800" b="1" i="1" err="1">
                <a:solidFill>
                  <a:srgbClr val="00B050"/>
                </a:solidFill>
                <a:ea typeface="Calibri" panose="020F0502020204030204" pitchFamily="34" charset="0"/>
                <a:cs typeface="Times New Roman" panose="02020603050405020304" pitchFamily="18" charset="0"/>
              </a:rPr>
              <a:t>cuius</a:t>
            </a:r>
            <a:r>
              <a:rPr lang="nl-NL" sz="2800">
                <a:ea typeface="Calibri" panose="020F0502020204030204" pitchFamily="34" charset="0"/>
                <a:cs typeface="Times New Roman" panose="02020603050405020304" pitchFamily="18" charset="0"/>
              </a:rPr>
              <a:t> </a:t>
            </a:r>
            <a:r>
              <a:rPr lang="nl-NL" sz="2800" b="1" u="sng" err="1">
                <a:uFill>
                  <a:solidFill>
                    <a:srgbClr val="548DD4"/>
                  </a:solidFill>
                </a:uFill>
                <a:ea typeface="Calibri" panose="020F0502020204030204" pitchFamily="34" charset="0"/>
                <a:cs typeface="Times New Roman" panose="02020603050405020304" pitchFamily="18" charset="0"/>
              </a:rPr>
              <a:t>referatur</a:t>
            </a:r>
            <a:r>
              <a:rPr lang="nl-NL" sz="2800">
                <a:ea typeface="Calibri" panose="020F0502020204030204" pitchFamily="34" charset="0"/>
                <a:cs typeface="Times New Roman" panose="02020603050405020304" pitchFamily="18" charset="0"/>
              </a:rPr>
              <a:t> ad </a:t>
            </a:r>
            <a:r>
              <a:rPr lang="nl-NL" sz="2800" err="1">
                <a:ea typeface="Calibri" panose="020F0502020204030204" pitchFamily="34" charset="0"/>
                <a:cs typeface="Times New Roman" panose="02020603050405020304" pitchFamily="18" charset="0"/>
              </a:rPr>
              <a:t>aures</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sic </a:t>
            </a:r>
            <a:r>
              <a:rPr lang="nl-NL" sz="2800" err="1">
                <a:ea typeface="Calibri" panose="020F0502020204030204" pitchFamily="34" charset="0"/>
                <a:cs typeface="Times New Roman" panose="02020603050405020304" pitchFamily="18" charset="0"/>
              </a:rPr>
              <a:t>tamen</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absumo</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decipio</a:t>
            </a:r>
            <a:r>
              <a:rPr lang="nl-NL" sz="2800" err="1">
                <a:ea typeface="Calibri" panose="020F0502020204030204" pitchFamily="34" charset="0"/>
                <a:cs typeface="Times New Roman" panose="02020603050405020304" pitchFamily="18" charset="0"/>
              </a:rPr>
              <a:t>que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diem</a:t>
            </a:r>
            <a:r>
              <a:rPr lang="nl-NL" sz="2800">
                <a:ea typeface="Calibri" panose="020F0502020204030204" pitchFamily="34" charset="0"/>
                <a:cs typeface="Times New Roman" panose="02020603050405020304" pitchFamily="18" charset="0"/>
              </a:rPr>
              <a:t>.</a:t>
            </a: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11 h. De poëzie als troost en onsterfelijke roem (p.158)</a:t>
            </a:r>
          </a:p>
        </p:txBody>
      </p:sp>
      <p:sp>
        <p:nvSpPr>
          <p:cNvPr id="8" name="PIJL-OMLAAG 7">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13408530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162</a:t>
            </a:fld>
            <a:endParaRPr lang="nl-NL" b="1">
              <a:solidFill>
                <a:srgbClr val="0070C0"/>
              </a:solidFill>
            </a:endParaRPr>
          </a:p>
        </p:txBody>
      </p:sp>
      <p:sp>
        <p:nvSpPr>
          <p:cNvPr id="3" name="Rechthoek 2"/>
          <p:cNvSpPr/>
          <p:nvPr/>
        </p:nvSpPr>
        <p:spPr>
          <a:xfrm>
            <a:off x="180000" y="468000"/>
            <a:ext cx="11520000" cy="3418756"/>
          </a:xfrm>
          <a:prstGeom prst="rect">
            <a:avLst/>
          </a:prstGeom>
        </p:spPr>
        <p:txBody>
          <a:bodyPr wrap="square">
            <a:spAutoFit/>
          </a:bodyPr>
          <a:lstStyle/>
          <a:p>
            <a:pPr>
              <a:lnSpc>
                <a:spcPct val="200000"/>
              </a:lnSpc>
            </a:pPr>
            <a:r>
              <a:rPr lang="nl-NL" sz="2800" b="1">
                <a:solidFill>
                  <a:srgbClr val="0070C0"/>
                </a:solidFill>
                <a:ea typeface="Calibri" panose="020F0502020204030204" pitchFamily="34" charset="0"/>
                <a:cs typeface="Times New Roman" panose="02020603050405020304" pitchFamily="18" charset="0"/>
              </a:rPr>
              <a:t>115</a:t>
            </a:r>
            <a:r>
              <a:rPr lang="nl-NL" sz="2800">
                <a:ea typeface="Calibri" panose="020F0502020204030204" pitchFamily="34" charset="0"/>
                <a:cs typeface="Times New Roman" panose="02020603050405020304" pitchFamily="18" charset="0"/>
              </a:rPr>
              <a:t>	Ergo </a:t>
            </a:r>
            <a:r>
              <a:rPr lang="nl-NL" sz="2800" b="1" i="1" err="1">
                <a:solidFill>
                  <a:srgbClr val="E36C0A"/>
                </a:solidFill>
                <a:ea typeface="Calibri" panose="020F0502020204030204" pitchFamily="34" charset="0"/>
                <a:cs typeface="Times New Roman" panose="02020603050405020304" pitchFamily="18" charset="0"/>
              </a:rPr>
              <a:t>quod</a:t>
            </a:r>
            <a:r>
              <a:rPr lang="nl-NL" sz="2800">
                <a:ea typeface="Calibri" panose="020F0502020204030204" pitchFamily="34" charset="0"/>
                <a:cs typeface="Times New Roman" panose="02020603050405020304" pitchFamily="18" charset="0"/>
              </a:rPr>
              <a:t> </a:t>
            </a:r>
            <a:r>
              <a:rPr lang="nl-NL" sz="2800" u="sng">
                <a:uFill>
                  <a:solidFill>
                    <a:srgbClr val="548DD4"/>
                  </a:solidFill>
                </a:uFill>
                <a:ea typeface="Calibri" panose="020F0502020204030204" pitchFamily="34" charset="0"/>
                <a:cs typeface="Times New Roman" panose="02020603050405020304" pitchFamily="18" charset="0"/>
              </a:rPr>
              <a:t>vivo</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durisque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laboribus</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obsto</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nec</a:t>
            </a:r>
            <a:r>
              <a:rPr lang="nl-NL" sz="2800">
                <a:ea typeface="Calibri" panose="020F0502020204030204" pitchFamily="34" charset="0"/>
                <a:cs typeface="Times New Roman" panose="02020603050405020304" pitchFamily="18" charset="0"/>
              </a:rPr>
              <a:t> me </a:t>
            </a:r>
            <a:r>
              <a:rPr lang="nl-NL" sz="2800" err="1">
                <a:ea typeface="Calibri" panose="020F0502020204030204" pitchFamily="34" charset="0"/>
                <a:cs typeface="Times New Roman" panose="02020603050405020304" pitchFamily="18" charset="0"/>
              </a:rPr>
              <a:t>sollicitae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taedia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lucis</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habent</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gratia</a:t>
            </a:r>
            <a:r>
              <a:rPr lang="nl-NL" sz="2800">
                <a:ea typeface="Calibri" panose="020F0502020204030204" pitchFamily="34" charset="0"/>
                <a:cs typeface="Times New Roman" panose="02020603050405020304" pitchFamily="18" charset="0"/>
              </a:rPr>
              <a:t>, Musa, </a:t>
            </a:r>
            <a:r>
              <a:rPr lang="nl-NL" sz="2800" err="1">
                <a:ea typeface="Calibri" panose="020F0502020204030204" pitchFamily="34" charset="0"/>
                <a:cs typeface="Times New Roman" panose="02020603050405020304" pitchFamily="18" charset="0"/>
              </a:rPr>
              <a:t>tibi</a:t>
            </a:r>
            <a:r>
              <a:rPr lang="nl-NL" sz="2800">
                <a:ea typeface="Calibri" panose="020F0502020204030204" pitchFamily="34" charset="0"/>
                <a:cs typeface="Times New Roman" panose="02020603050405020304" pitchFamily="18" charset="0"/>
              </a:rPr>
              <a:t> </a:t>
            </a:r>
            <a:r>
              <a:rPr lang="nl-NL" sz="2800" u="sng" baseline="30000" err="1">
                <a:uFill>
                  <a:solidFill>
                    <a:srgbClr val="548DD4"/>
                  </a:solidFill>
                </a:uFill>
                <a:ea typeface="Calibri" panose="020F0502020204030204" pitchFamily="34" charset="0"/>
                <a:cs typeface="Times New Roman" panose="02020603050405020304" pitchFamily="18" charset="0"/>
              </a:rPr>
              <a:t>est</a:t>
            </a:r>
            <a:r>
              <a:rPr lang="nl-NL" sz="2800">
                <a:ea typeface="Calibri" panose="020F0502020204030204" pitchFamily="34" charset="0"/>
                <a:cs typeface="Times New Roman" panose="02020603050405020304" pitchFamily="18" charset="0"/>
              </a:rPr>
              <a:t>: nam tu </a:t>
            </a:r>
            <a:r>
              <a:rPr lang="nl-NL" sz="2800" err="1">
                <a:ea typeface="Calibri" panose="020F0502020204030204" pitchFamily="34" charset="0"/>
                <a:cs typeface="Times New Roman" panose="02020603050405020304" pitchFamily="18" charset="0"/>
              </a:rPr>
              <a:t>solacia</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praebes</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tu </a:t>
            </a:r>
            <a:r>
              <a:rPr lang="nl-NL" sz="2800" err="1">
                <a:ea typeface="Calibri" panose="020F0502020204030204" pitchFamily="34" charset="0"/>
                <a:cs typeface="Times New Roman" panose="02020603050405020304" pitchFamily="18" charset="0"/>
              </a:rPr>
              <a:t>curae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requies</a:t>
            </a:r>
            <a:r>
              <a:rPr lang="nl-NL" sz="2800">
                <a:ea typeface="Calibri" panose="020F0502020204030204" pitchFamily="34" charset="0"/>
                <a:cs typeface="Times New Roman" panose="02020603050405020304" pitchFamily="18" charset="0"/>
              </a:rPr>
              <a:t>, tu </a:t>
            </a:r>
            <a:r>
              <a:rPr lang="nl-NL" sz="2800" err="1">
                <a:ea typeface="Calibri" panose="020F0502020204030204" pitchFamily="34" charset="0"/>
                <a:cs typeface="Times New Roman" panose="02020603050405020304" pitchFamily="18" charset="0"/>
              </a:rPr>
              <a:t>medicina</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venis</a:t>
            </a:r>
            <a:r>
              <a:rPr lang="nl-NL" sz="2800">
                <a:ea typeface="Calibri" panose="020F0502020204030204" pitchFamily="34" charset="0"/>
                <a:cs typeface="Times New Roman" panose="02020603050405020304" pitchFamily="18" charset="0"/>
              </a:rPr>
              <a:t>.</a:t>
            </a: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11 h. De poëzie als troost en onsterfelijke roem (p.158)</a:t>
            </a:r>
          </a:p>
        </p:txBody>
      </p:sp>
      <p:sp>
        <p:nvSpPr>
          <p:cNvPr id="8" name="PIJL-OMLAAG 7">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96932746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163</a:t>
            </a:fld>
            <a:endParaRPr lang="nl-NL" b="1">
              <a:solidFill>
                <a:srgbClr val="0070C0"/>
              </a:solidFill>
            </a:endParaRPr>
          </a:p>
        </p:txBody>
      </p:sp>
      <p:sp>
        <p:nvSpPr>
          <p:cNvPr id="3" name="Rechthoek 2"/>
          <p:cNvSpPr/>
          <p:nvPr/>
        </p:nvSpPr>
        <p:spPr>
          <a:xfrm>
            <a:off x="180000" y="468000"/>
            <a:ext cx="11520000" cy="5142305"/>
          </a:xfrm>
          <a:prstGeom prst="rect">
            <a:avLst/>
          </a:prstGeom>
        </p:spPr>
        <p:txBody>
          <a:bodyPr wrap="square">
            <a:spAutoFit/>
          </a:bodyPr>
          <a:lstStyle/>
          <a:p>
            <a:pPr>
              <a:lnSpc>
                <a:spcPct val="200000"/>
              </a:lnSpc>
            </a:pPr>
            <a:r>
              <a:rPr lang="nl-NL" sz="2800">
                <a:ea typeface="Calibri" panose="020F0502020204030204" pitchFamily="34" charset="0"/>
                <a:cs typeface="Times New Roman" panose="02020603050405020304" pitchFamily="18" charset="0"/>
              </a:rPr>
              <a:t>	Tu dux et </a:t>
            </a:r>
            <a:r>
              <a:rPr lang="nl-NL" sz="2800" err="1">
                <a:ea typeface="Calibri" panose="020F0502020204030204" pitchFamily="34" charset="0"/>
                <a:cs typeface="Times New Roman" panose="02020603050405020304" pitchFamily="18" charset="0"/>
              </a:rPr>
              <a:t>comes</a:t>
            </a:r>
            <a:r>
              <a:rPr lang="nl-NL" sz="2800">
                <a:ea typeface="Calibri" panose="020F0502020204030204" pitchFamily="34" charset="0"/>
                <a:cs typeface="Times New Roman" panose="02020603050405020304" pitchFamily="18" charset="0"/>
              </a:rPr>
              <a:t> </a:t>
            </a:r>
            <a:r>
              <a:rPr lang="nl-NL" sz="2800" u="sng">
                <a:uFill>
                  <a:solidFill>
                    <a:srgbClr val="548DD4"/>
                  </a:solidFill>
                </a:uFill>
                <a:ea typeface="Calibri" panose="020F0502020204030204" pitchFamily="34" charset="0"/>
                <a:cs typeface="Times New Roman" panose="02020603050405020304" pitchFamily="18" charset="0"/>
              </a:rPr>
              <a:t>es</a:t>
            </a:r>
            <a:r>
              <a:rPr lang="nl-NL" sz="2800">
                <a:ea typeface="Calibri" panose="020F0502020204030204" pitchFamily="34" charset="0"/>
                <a:cs typeface="Times New Roman" panose="02020603050405020304" pitchFamily="18" charset="0"/>
              </a:rPr>
              <a:t>, tu </a:t>
            </a:r>
            <a:r>
              <a:rPr lang="nl-NL" sz="2800" err="1">
                <a:ea typeface="Calibri" panose="020F0502020204030204" pitchFamily="34" charset="0"/>
                <a:cs typeface="Times New Roman" panose="02020603050405020304" pitchFamily="18" charset="0"/>
              </a:rPr>
              <a:t>nos</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abducis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ab</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Histro</a:t>
            </a:r>
            <a:r>
              <a:rPr lang="nl-NL" sz="2800">
                <a:ea typeface="Calibri" panose="020F0502020204030204" pitchFamily="34" charset="0"/>
                <a:cs typeface="Times New Roman" panose="02020603050405020304" pitchFamily="18" charset="0"/>
              </a:rPr>
              <a:t>,</a:t>
            </a:r>
          </a:p>
          <a:p>
            <a:pPr>
              <a:lnSpc>
                <a:spcPct val="200000"/>
              </a:lnSpc>
            </a:pPr>
            <a:r>
              <a:rPr lang="nl-NL" sz="2800" b="1">
                <a:solidFill>
                  <a:srgbClr val="0070C0"/>
                </a:solidFill>
                <a:ea typeface="Calibri" panose="020F0502020204030204" pitchFamily="34" charset="0"/>
                <a:cs typeface="Times New Roman" panose="02020603050405020304" pitchFamily="18" charset="0"/>
              </a:rPr>
              <a:t>120</a:t>
            </a:r>
            <a:r>
              <a:rPr lang="nl-NL" sz="2800">
                <a:ea typeface="Calibri" panose="020F0502020204030204" pitchFamily="34" charset="0"/>
                <a:cs typeface="Times New Roman" panose="02020603050405020304" pitchFamily="18" charset="0"/>
              </a:rPr>
              <a:t>	     in </a:t>
            </a:r>
            <a:r>
              <a:rPr lang="nl-NL" sz="2800" err="1">
                <a:ea typeface="Calibri" panose="020F0502020204030204" pitchFamily="34" charset="0"/>
                <a:cs typeface="Times New Roman" panose="02020603050405020304" pitchFamily="18" charset="0"/>
              </a:rPr>
              <a:t>medioque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mihi</a:t>
            </a:r>
            <a:r>
              <a:rPr lang="nl-NL" sz="2800">
                <a:ea typeface="Calibri" panose="020F0502020204030204" pitchFamily="34" charset="0"/>
                <a:cs typeface="Times New Roman" panose="02020603050405020304" pitchFamily="18" charset="0"/>
              </a:rPr>
              <a:t> </a:t>
            </a:r>
            <a:r>
              <a:rPr lang="nl-NL" sz="2800" u="sng">
                <a:uFill>
                  <a:solidFill>
                    <a:srgbClr val="548DD4"/>
                  </a:solidFill>
                </a:uFill>
                <a:ea typeface="Calibri" panose="020F0502020204030204" pitchFamily="34" charset="0"/>
                <a:cs typeface="Times New Roman" panose="02020603050405020304" pitchFamily="18" charset="0"/>
              </a:rPr>
              <a:t>das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Helicone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locum</a:t>
            </a:r>
            <a:r>
              <a:rPr lang="nl-NL" sz="2800">
                <a:ea typeface="Calibri" panose="020F0502020204030204" pitchFamily="34" charset="0"/>
                <a:cs typeface="Times New Roman" panose="02020603050405020304" pitchFamily="18" charset="0"/>
              </a:rPr>
              <a:t>; </a:t>
            </a:r>
          </a:p>
          <a:p>
            <a:pPr>
              <a:lnSpc>
                <a:spcPct val="200000"/>
              </a:lnSpc>
            </a:pPr>
            <a:r>
              <a:rPr lang="nl-NL" sz="2800">
                <a:ea typeface="Calibri" panose="020F0502020204030204" pitchFamily="34" charset="0"/>
                <a:cs typeface="Times New Roman" panose="02020603050405020304" pitchFamily="18" charset="0"/>
              </a:rPr>
              <a:t>	tu </a:t>
            </a:r>
            <a:r>
              <a:rPr lang="nl-NL" sz="2800" err="1">
                <a:ea typeface="Calibri" panose="020F0502020204030204" pitchFamily="34" charset="0"/>
                <a:cs typeface="Times New Roman" panose="02020603050405020304" pitchFamily="18" charset="0"/>
              </a:rPr>
              <a:t>mihi</a:t>
            </a:r>
            <a:r>
              <a:rPr lang="nl-NL" sz="2800">
                <a:ea typeface="Calibri" panose="020F0502020204030204" pitchFamily="34" charset="0"/>
                <a:cs typeface="Times New Roman" panose="02020603050405020304" pitchFamily="18" charset="0"/>
              </a:rPr>
              <a:t>, </a:t>
            </a:r>
            <a:r>
              <a:rPr lang="nl-NL" sz="2800" b="1" i="1" err="1">
                <a:solidFill>
                  <a:srgbClr val="00B050"/>
                </a:solidFill>
                <a:ea typeface="Calibri" panose="020F0502020204030204" pitchFamily="34" charset="0"/>
                <a:cs typeface="Times New Roman" panose="02020603050405020304" pitchFamily="18" charset="0"/>
              </a:rPr>
              <a:t>quod</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rarum</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est</a:t>
            </a:r>
            <a:r>
              <a:rPr lang="nl-NL" sz="2800">
                <a:ea typeface="Calibri" panose="020F0502020204030204" pitchFamily="34" charset="0"/>
                <a:cs typeface="Times New Roman" panose="02020603050405020304" pitchFamily="18" charset="0"/>
              </a:rPr>
              <a:t>, vivo </a:t>
            </a:r>
            <a:r>
              <a:rPr lang="nl-NL" sz="2800" err="1">
                <a:ea typeface="Calibri" panose="020F0502020204030204" pitchFamily="34" charset="0"/>
                <a:cs typeface="Times New Roman" panose="02020603050405020304" pitchFamily="18" charset="0"/>
              </a:rPr>
              <a:t>sublime</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dedisti</a:t>
            </a:r>
            <a:endParaRPr lang="nl-NL" sz="2800">
              <a:ea typeface="Calibri" panose="020F0502020204030204" pitchFamily="34" charset="0"/>
              <a:cs typeface="Times New Roman" panose="02020603050405020304" pitchFamily="18" charset="0"/>
            </a:endParaRPr>
          </a:p>
          <a:p>
            <a:pPr>
              <a:lnSpc>
                <a:spcPct val="200000"/>
              </a:lnSpc>
            </a:pPr>
            <a:r>
              <a:rPr lang="nl-NL" sz="2800">
                <a:ea typeface="Calibri" panose="020F0502020204030204" pitchFamily="34" charset="0"/>
                <a:cs typeface="Times New Roman" panose="02020603050405020304" pitchFamily="18" charset="0"/>
              </a:rPr>
              <a:t>	     nomen, </a:t>
            </a:r>
            <a:r>
              <a:rPr lang="nl-NL" sz="2800" err="1">
                <a:ea typeface="Calibri" panose="020F0502020204030204" pitchFamily="34" charset="0"/>
                <a:cs typeface="Times New Roman" panose="02020603050405020304" pitchFamily="18" charset="0"/>
              </a:rPr>
              <a:t>ab</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exequiis</a:t>
            </a:r>
            <a:r>
              <a:rPr lang="nl-NL" sz="2800">
                <a:ea typeface="Calibri" panose="020F0502020204030204" pitchFamily="34" charset="0"/>
                <a:cs typeface="Times New Roman" panose="02020603050405020304" pitchFamily="18" charset="0"/>
              </a:rPr>
              <a:t> </a:t>
            </a:r>
            <a:r>
              <a:rPr lang="nl-NL" sz="2800" b="1" i="1" err="1">
                <a:solidFill>
                  <a:srgbClr val="00B050"/>
                </a:solidFill>
                <a:ea typeface="Calibri" panose="020F0502020204030204" pitchFamily="34" charset="0"/>
                <a:cs typeface="Times New Roman" panose="02020603050405020304" pitchFamily="18" charset="0"/>
              </a:rPr>
              <a:t>quod</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dare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fama</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solet</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Nec</a:t>
            </a:r>
            <a:r>
              <a:rPr lang="nl-NL" sz="2800">
                <a:ea typeface="Calibri" panose="020F0502020204030204" pitchFamily="34" charset="0"/>
                <a:cs typeface="Times New Roman" panose="02020603050405020304" pitchFamily="18" charset="0"/>
              </a:rPr>
              <a:t>, </a:t>
            </a:r>
            <a:r>
              <a:rPr lang="nl-NL" sz="2800" b="1" i="1" err="1">
                <a:solidFill>
                  <a:srgbClr val="00B050"/>
                </a:solidFill>
                <a:ea typeface="Calibri" panose="020F0502020204030204" pitchFamily="34" charset="0"/>
                <a:cs typeface="Times New Roman" panose="02020603050405020304" pitchFamily="18" charset="0"/>
              </a:rPr>
              <a:t>qui</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detrectat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praesentia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Livor</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iniquo</a:t>
            </a:r>
            <a:endParaRPr lang="nl-NL" sz="2800">
              <a:ea typeface="Calibri" panose="020F0502020204030204" pitchFamily="34" charset="0"/>
              <a:cs typeface="Times New Roman" panose="02020603050405020304" pitchFamily="18" charset="0"/>
            </a:endParaRP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ullum</a:t>
            </a:r>
            <a:r>
              <a:rPr lang="nl-NL" sz="2800">
                <a:ea typeface="Calibri" panose="020F0502020204030204" pitchFamily="34" charset="0"/>
                <a:cs typeface="Times New Roman" panose="02020603050405020304" pitchFamily="18" charset="0"/>
              </a:rPr>
              <a:t> de </a:t>
            </a:r>
            <a:r>
              <a:rPr lang="nl-NL" sz="2800" err="1">
                <a:ea typeface="Calibri" panose="020F0502020204030204" pitchFamily="34" charset="0"/>
                <a:cs typeface="Times New Roman" panose="02020603050405020304" pitchFamily="18" charset="0"/>
              </a:rPr>
              <a:t>nostris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dente</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momordit</a:t>
            </a:r>
            <a:r>
              <a:rPr lang="nl-NL" sz="2800">
                <a:ea typeface="Calibri" panose="020F0502020204030204" pitchFamily="34" charset="0"/>
                <a:cs typeface="Times New Roman" panose="02020603050405020304" pitchFamily="18" charset="0"/>
              </a:rPr>
              <a:t> opus.</a:t>
            </a: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11 h. De poëzie als troost en onsterfelijke roem (p.158)</a:t>
            </a:r>
          </a:p>
        </p:txBody>
      </p:sp>
      <p:sp>
        <p:nvSpPr>
          <p:cNvPr id="8" name="PIJL-OMLAAG 7">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45618282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164</a:t>
            </a:fld>
            <a:endParaRPr lang="nl-NL" b="1">
              <a:solidFill>
                <a:srgbClr val="0070C0"/>
              </a:solidFill>
            </a:endParaRPr>
          </a:p>
        </p:txBody>
      </p:sp>
      <p:sp>
        <p:nvSpPr>
          <p:cNvPr id="3" name="Rechthoek 2"/>
          <p:cNvSpPr/>
          <p:nvPr/>
        </p:nvSpPr>
        <p:spPr>
          <a:xfrm>
            <a:off x="180000" y="468000"/>
            <a:ext cx="11520000" cy="3539430"/>
          </a:xfrm>
          <a:prstGeom prst="rect">
            <a:avLst/>
          </a:prstGeom>
        </p:spPr>
        <p:txBody>
          <a:bodyPr wrap="square">
            <a:spAutoFit/>
          </a:bodyPr>
          <a:lstStyle/>
          <a:p>
            <a:pPr>
              <a:lnSpc>
                <a:spcPct val="200000"/>
              </a:lnSpc>
            </a:pPr>
            <a:r>
              <a:rPr lang="nl-NL" sz="2800" b="1">
                <a:solidFill>
                  <a:srgbClr val="0070C0"/>
                </a:solidFill>
                <a:ea typeface="Calibri" panose="020F0502020204030204" pitchFamily="34" charset="0"/>
                <a:cs typeface="Times New Roman" panose="02020603050405020304" pitchFamily="18" charset="0"/>
              </a:rPr>
              <a:t>125</a:t>
            </a:r>
            <a:r>
              <a:rPr lang="nl-NL" sz="2800">
                <a:ea typeface="Calibri" panose="020F0502020204030204" pitchFamily="34" charset="0"/>
                <a:cs typeface="Times New Roman" panose="02020603050405020304" pitchFamily="18" charset="0"/>
              </a:rPr>
              <a:t>	</a:t>
            </a:r>
            <a:r>
              <a:rPr lang="nl-NL" sz="2800" spc="300">
                <a:ea typeface="Calibri" panose="020F0502020204030204" pitchFamily="34" charset="0"/>
                <a:cs typeface="Times New Roman" panose="02020603050405020304" pitchFamily="18" charset="0"/>
              </a:rPr>
              <a:t>Nam </a:t>
            </a:r>
            <a:r>
              <a:rPr lang="nl-NL" sz="2800" b="1" u="sng" spc="300" err="1">
                <a:uFill>
                  <a:solidFill>
                    <a:srgbClr val="548DD4"/>
                  </a:solidFill>
                </a:uFill>
                <a:ea typeface="Calibri" panose="020F0502020204030204" pitchFamily="34" charset="0"/>
                <a:cs typeface="Times New Roman" panose="02020603050405020304" pitchFamily="18" charset="0"/>
              </a:rPr>
              <a:t>tulerint</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magnos</a:t>
            </a:r>
            <a:r>
              <a:rPr lang="nl-NL" sz="2800" spc="300">
                <a:ea typeface="Calibri" panose="020F0502020204030204" pitchFamily="34" charset="0"/>
                <a:cs typeface="Times New Roman" panose="02020603050405020304" pitchFamily="18" charset="0"/>
              </a:rPr>
              <a:t> </a:t>
            </a:r>
            <a:r>
              <a:rPr lang="nl-NL" sz="2800" b="1" i="1" spc="300">
                <a:solidFill>
                  <a:srgbClr val="E36C0A"/>
                </a:solidFill>
                <a:ea typeface="Calibri" panose="020F0502020204030204" pitchFamily="34" charset="0"/>
                <a:cs typeface="Times New Roman" panose="02020603050405020304" pitchFamily="18" charset="0"/>
              </a:rPr>
              <a:t>cum</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saecula</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nostra</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poetas</a:t>
            </a:r>
            <a:r>
              <a:rPr lang="nl-NL" sz="2800" spc="300">
                <a:ea typeface="Calibri" panose="020F0502020204030204" pitchFamily="34" charset="0"/>
                <a:cs typeface="Times New Roman" panose="02020603050405020304" pitchFamily="18" charset="0"/>
              </a:rPr>
              <a:t>, </a:t>
            </a:r>
          </a:p>
          <a:p>
            <a:pPr>
              <a:lnSpc>
                <a:spcPct val="200000"/>
              </a:lnSpc>
            </a:pPr>
            <a:r>
              <a:rPr lang="nl-NL" sz="2800" spc="300">
                <a:ea typeface="Calibri" panose="020F0502020204030204" pitchFamily="34" charset="0"/>
                <a:cs typeface="Times New Roman" panose="02020603050405020304" pitchFamily="18" charset="0"/>
              </a:rPr>
              <a:t>	     non </a:t>
            </a:r>
            <a:r>
              <a:rPr lang="nl-NL" sz="2800" u="sng" spc="300" err="1">
                <a:uFill>
                  <a:solidFill>
                    <a:srgbClr val="548DD4"/>
                  </a:solidFill>
                </a:uFill>
                <a:ea typeface="Calibri" panose="020F0502020204030204" pitchFamily="34" charset="0"/>
                <a:cs typeface="Times New Roman" panose="02020603050405020304" pitchFamily="18" charset="0"/>
              </a:rPr>
              <a:t>fuit</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ingenio</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fama</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maligna</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meo</a:t>
            </a:r>
            <a:r>
              <a:rPr lang="nl-NL" sz="2800" spc="300">
                <a:ea typeface="Calibri" panose="020F0502020204030204" pitchFamily="34" charset="0"/>
                <a:cs typeface="Times New Roman" panose="02020603050405020304" pitchFamily="18" charset="0"/>
              </a:rPr>
              <a:t>,</a:t>
            </a:r>
          </a:p>
          <a:p>
            <a:pPr>
              <a:lnSpc>
                <a:spcPct val="200000"/>
              </a:lnSpc>
            </a:pPr>
            <a:r>
              <a:rPr lang="nl-NL" sz="2800" spc="300">
                <a:ea typeface="Calibri" panose="020F0502020204030204" pitchFamily="34" charset="0"/>
                <a:cs typeface="Times New Roman" panose="02020603050405020304" pitchFamily="18" charset="0"/>
              </a:rPr>
              <a:t>	</a:t>
            </a:r>
            <a:r>
              <a:rPr lang="nl-NL" sz="2800" b="1" i="1" spc="300" err="1">
                <a:solidFill>
                  <a:srgbClr val="E36C0A"/>
                </a:solidFill>
                <a:ea typeface="Calibri" panose="020F0502020204030204" pitchFamily="34" charset="0"/>
                <a:cs typeface="Times New Roman" panose="02020603050405020304" pitchFamily="18" charset="0"/>
              </a:rPr>
              <a:t>cum</a:t>
            </a:r>
            <a:r>
              <a:rPr lang="nl-NL" sz="2800" spc="300" err="1">
                <a:ea typeface="Calibri" panose="020F0502020204030204" pitchFamily="34" charset="0"/>
                <a:cs typeface="Times New Roman" panose="02020603050405020304" pitchFamily="18" charset="0"/>
              </a:rPr>
              <a:t>que</a:t>
            </a:r>
            <a:r>
              <a:rPr lang="nl-NL" sz="2800" spc="300">
                <a:ea typeface="Calibri" panose="020F0502020204030204" pitchFamily="34" charset="0"/>
                <a:cs typeface="Times New Roman" panose="02020603050405020304" pitchFamily="18" charset="0"/>
              </a:rPr>
              <a:t> ego </a:t>
            </a:r>
            <a:r>
              <a:rPr lang="nl-NL" sz="2800" b="1" u="sng" spc="300" err="1">
                <a:uFill>
                  <a:solidFill>
                    <a:srgbClr val="548DD4"/>
                  </a:solidFill>
                </a:uFill>
                <a:ea typeface="Calibri" panose="020F0502020204030204" pitchFamily="34" charset="0"/>
                <a:cs typeface="Times New Roman" panose="02020603050405020304" pitchFamily="18" charset="0"/>
              </a:rPr>
              <a:t>praeponam</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multos</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mihi</a:t>
            </a:r>
            <a:r>
              <a:rPr lang="nl-NL" sz="2800" spc="300">
                <a:ea typeface="Calibri" panose="020F0502020204030204" pitchFamily="34" charset="0"/>
                <a:cs typeface="Times New Roman" panose="02020603050405020304" pitchFamily="18" charset="0"/>
              </a:rPr>
              <a:t>, non minor </a:t>
            </a:r>
            <a:r>
              <a:rPr lang="nl-NL" sz="2800" spc="300" err="1">
                <a:ea typeface="Calibri" panose="020F0502020204030204" pitchFamily="34" charset="0"/>
                <a:cs typeface="Times New Roman" panose="02020603050405020304" pitchFamily="18" charset="0"/>
              </a:rPr>
              <a:t>illis</a:t>
            </a:r>
            <a:endParaRPr lang="nl-NL" sz="2800" spc="300">
              <a:ea typeface="Calibri" panose="020F0502020204030204" pitchFamily="34" charset="0"/>
              <a:cs typeface="Times New Roman" panose="02020603050405020304" pitchFamily="18" charset="0"/>
            </a:endParaRPr>
          </a:p>
          <a:p>
            <a:pPr>
              <a:lnSpc>
                <a:spcPct val="200000"/>
              </a:lnSpc>
            </a:pP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dicor</a:t>
            </a:r>
            <a:r>
              <a:rPr lang="nl-NL" sz="2800" spc="300">
                <a:ea typeface="Calibri" panose="020F0502020204030204" pitchFamily="34" charset="0"/>
                <a:cs typeface="Times New Roman" panose="02020603050405020304" pitchFamily="18" charset="0"/>
              </a:rPr>
              <a:t> et in toto </a:t>
            </a:r>
            <a:r>
              <a:rPr lang="nl-NL" sz="2800" spc="300" err="1">
                <a:ea typeface="Calibri" panose="020F0502020204030204" pitchFamily="34" charset="0"/>
                <a:cs typeface="Times New Roman" panose="02020603050405020304" pitchFamily="18" charset="0"/>
              </a:rPr>
              <a:t>plurimus</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orbe</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legor</a:t>
            </a:r>
            <a:r>
              <a:rPr lang="nl-NL" sz="2800" spc="300">
                <a:ea typeface="Calibri" panose="020F0502020204030204" pitchFamily="34" charset="0"/>
                <a:cs typeface="Times New Roman" panose="02020603050405020304" pitchFamily="18" charset="0"/>
              </a:rPr>
              <a:t>.</a:t>
            </a: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11 h. De poëzie als troost en onsterfelijke roem (p.158)</a:t>
            </a:r>
          </a:p>
        </p:txBody>
      </p:sp>
      <p:sp>
        <p:nvSpPr>
          <p:cNvPr id="8" name="Rechthoek 7"/>
          <p:cNvSpPr/>
          <p:nvPr/>
        </p:nvSpPr>
        <p:spPr>
          <a:xfrm>
            <a:off x="11680321" y="461665"/>
            <a:ext cx="511679" cy="923330"/>
          </a:xfrm>
          <a:prstGeom prst="rect">
            <a:avLst/>
          </a:prstGeom>
          <a:solidFill>
            <a:srgbClr val="0070C0"/>
          </a:solidFill>
        </p:spPr>
        <p:txBody>
          <a:bodyPr wrap="none" lIns="91440" tIns="45720" rIns="91440" bIns="45720">
            <a:spAutoFit/>
          </a:bodyPr>
          <a:lstStyle/>
          <a:p>
            <a:pPr algn="ctr"/>
            <a:r>
              <a:rPr lang="nl-NL" sz="5400" b="1" cap="none" spc="0">
                <a:ln w="12700">
                  <a:solidFill>
                    <a:schemeClr val="accent5"/>
                  </a:solidFill>
                  <a:prstDash val="solid"/>
                </a:ln>
                <a:solidFill>
                  <a:srgbClr val="C00000"/>
                </a:solidFill>
                <a:effectLst/>
              </a:rPr>
              <a:t>S</a:t>
            </a:r>
          </a:p>
        </p:txBody>
      </p:sp>
      <p:sp>
        <p:nvSpPr>
          <p:cNvPr id="9" name="PIJL-OMLAAG 8">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4036115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165</a:t>
            </a:fld>
            <a:endParaRPr lang="nl-NL" b="1">
              <a:solidFill>
                <a:srgbClr val="0070C0"/>
              </a:solidFill>
            </a:endParaRPr>
          </a:p>
        </p:txBody>
      </p:sp>
      <p:sp>
        <p:nvSpPr>
          <p:cNvPr id="3" name="Rechthoek 2"/>
          <p:cNvSpPr/>
          <p:nvPr/>
        </p:nvSpPr>
        <p:spPr>
          <a:xfrm>
            <a:off x="180000" y="468000"/>
            <a:ext cx="11520000" cy="3539430"/>
          </a:xfrm>
          <a:prstGeom prst="rect">
            <a:avLst/>
          </a:prstGeom>
        </p:spPr>
        <p:txBody>
          <a:bodyPr wrap="square">
            <a:spAutoFit/>
          </a:bodyPr>
          <a:lstStyle/>
          <a:p>
            <a:pPr>
              <a:lnSpc>
                <a:spcPct val="200000"/>
              </a:lnSpc>
            </a:pPr>
            <a:r>
              <a:rPr lang="nl-NL" sz="2800" b="1">
                <a:solidFill>
                  <a:srgbClr val="0070C0"/>
                </a:solidFill>
                <a:ea typeface="Calibri" panose="020F0502020204030204" pitchFamily="34" charset="0"/>
                <a:cs typeface="Times New Roman" panose="02020603050405020304" pitchFamily="18" charset="0"/>
              </a:rPr>
              <a:t>125</a:t>
            </a:r>
            <a:r>
              <a:rPr lang="nl-NL" sz="2800">
                <a:ea typeface="Calibri" panose="020F0502020204030204" pitchFamily="34" charset="0"/>
                <a:cs typeface="Times New Roman" panose="02020603050405020304" pitchFamily="18" charset="0"/>
              </a:rPr>
              <a:t>	</a:t>
            </a:r>
            <a:r>
              <a:rPr lang="nl-NL" sz="2800" spc="300">
                <a:ea typeface="Calibri" panose="020F0502020204030204" pitchFamily="34" charset="0"/>
                <a:cs typeface="Times New Roman" panose="02020603050405020304" pitchFamily="18" charset="0"/>
              </a:rPr>
              <a:t>Nam </a:t>
            </a:r>
            <a:r>
              <a:rPr lang="nl-NL" sz="2800" b="1" u="sng" spc="300" err="1">
                <a:uFill>
                  <a:solidFill>
                    <a:srgbClr val="548DD4"/>
                  </a:solidFill>
                </a:uFill>
                <a:ea typeface="Calibri" panose="020F0502020204030204" pitchFamily="34" charset="0"/>
                <a:cs typeface="Times New Roman" panose="02020603050405020304" pitchFamily="18" charset="0"/>
              </a:rPr>
              <a:t>tulerint</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magnos</a:t>
            </a:r>
            <a:r>
              <a:rPr lang="nl-NL" sz="2800" spc="300">
                <a:ea typeface="Calibri" panose="020F0502020204030204" pitchFamily="34" charset="0"/>
                <a:cs typeface="Times New Roman" panose="02020603050405020304" pitchFamily="18" charset="0"/>
              </a:rPr>
              <a:t> </a:t>
            </a:r>
            <a:r>
              <a:rPr lang="nl-NL" sz="2800" b="1" i="1" spc="300">
                <a:solidFill>
                  <a:srgbClr val="E36C0A"/>
                </a:solidFill>
                <a:ea typeface="Calibri" panose="020F0502020204030204" pitchFamily="34" charset="0"/>
                <a:cs typeface="Times New Roman" panose="02020603050405020304" pitchFamily="18" charset="0"/>
              </a:rPr>
              <a:t>cum</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saecula</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nostra</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poetas</a:t>
            </a:r>
            <a:r>
              <a:rPr lang="nl-NL" sz="2800" spc="300">
                <a:ea typeface="Calibri" panose="020F0502020204030204" pitchFamily="34" charset="0"/>
                <a:cs typeface="Times New Roman" panose="02020603050405020304" pitchFamily="18" charset="0"/>
              </a:rPr>
              <a:t>, </a:t>
            </a:r>
          </a:p>
          <a:p>
            <a:pPr>
              <a:lnSpc>
                <a:spcPct val="200000"/>
              </a:lnSpc>
            </a:pPr>
            <a:r>
              <a:rPr lang="nl-NL" sz="2800" spc="300">
                <a:ea typeface="Calibri" panose="020F0502020204030204" pitchFamily="34" charset="0"/>
                <a:cs typeface="Times New Roman" panose="02020603050405020304" pitchFamily="18" charset="0"/>
              </a:rPr>
              <a:t>	     non </a:t>
            </a:r>
            <a:r>
              <a:rPr lang="nl-NL" sz="2800" u="sng" spc="300" err="1">
                <a:uFill>
                  <a:solidFill>
                    <a:srgbClr val="548DD4"/>
                  </a:solidFill>
                </a:uFill>
                <a:ea typeface="Calibri" panose="020F0502020204030204" pitchFamily="34" charset="0"/>
                <a:cs typeface="Times New Roman" panose="02020603050405020304" pitchFamily="18" charset="0"/>
              </a:rPr>
              <a:t>fuit</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ingenio</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fama</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maligna</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meo</a:t>
            </a:r>
            <a:r>
              <a:rPr lang="nl-NL" sz="2800" spc="300">
                <a:ea typeface="Calibri" panose="020F0502020204030204" pitchFamily="34" charset="0"/>
                <a:cs typeface="Times New Roman" panose="02020603050405020304" pitchFamily="18" charset="0"/>
              </a:rPr>
              <a:t>,</a:t>
            </a:r>
          </a:p>
          <a:p>
            <a:pPr>
              <a:lnSpc>
                <a:spcPct val="200000"/>
              </a:lnSpc>
            </a:pPr>
            <a:r>
              <a:rPr lang="nl-NL" sz="2800" spc="300">
                <a:ea typeface="Calibri" panose="020F0502020204030204" pitchFamily="34" charset="0"/>
                <a:cs typeface="Times New Roman" panose="02020603050405020304" pitchFamily="18" charset="0"/>
              </a:rPr>
              <a:t>	</a:t>
            </a:r>
            <a:r>
              <a:rPr lang="nl-NL" sz="2800" b="1" i="1" spc="300" err="1">
                <a:solidFill>
                  <a:srgbClr val="E36C0A"/>
                </a:solidFill>
                <a:ea typeface="Calibri" panose="020F0502020204030204" pitchFamily="34" charset="0"/>
                <a:cs typeface="Times New Roman" panose="02020603050405020304" pitchFamily="18" charset="0"/>
              </a:rPr>
              <a:t>cum</a:t>
            </a:r>
            <a:r>
              <a:rPr lang="nl-NL" sz="2800" spc="300" err="1">
                <a:ea typeface="Calibri" panose="020F0502020204030204" pitchFamily="34" charset="0"/>
                <a:cs typeface="Times New Roman" panose="02020603050405020304" pitchFamily="18" charset="0"/>
              </a:rPr>
              <a:t>que</a:t>
            </a:r>
            <a:r>
              <a:rPr lang="nl-NL" sz="2800" spc="300">
                <a:ea typeface="Calibri" panose="020F0502020204030204" pitchFamily="34" charset="0"/>
                <a:cs typeface="Times New Roman" panose="02020603050405020304" pitchFamily="18" charset="0"/>
              </a:rPr>
              <a:t> ego </a:t>
            </a:r>
            <a:r>
              <a:rPr lang="nl-NL" sz="2800" b="1" u="sng" spc="300" err="1">
                <a:uFill>
                  <a:solidFill>
                    <a:srgbClr val="548DD4"/>
                  </a:solidFill>
                </a:uFill>
                <a:ea typeface="Calibri" panose="020F0502020204030204" pitchFamily="34" charset="0"/>
                <a:cs typeface="Times New Roman" panose="02020603050405020304" pitchFamily="18" charset="0"/>
              </a:rPr>
              <a:t>praeponam</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multos</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mihi</a:t>
            </a:r>
            <a:r>
              <a:rPr lang="nl-NL" sz="2800" spc="300">
                <a:ea typeface="Calibri" panose="020F0502020204030204" pitchFamily="34" charset="0"/>
                <a:cs typeface="Times New Roman" panose="02020603050405020304" pitchFamily="18" charset="0"/>
              </a:rPr>
              <a:t>, non minor </a:t>
            </a:r>
            <a:r>
              <a:rPr lang="nl-NL" sz="2800" spc="300" err="1">
                <a:ea typeface="Calibri" panose="020F0502020204030204" pitchFamily="34" charset="0"/>
                <a:cs typeface="Times New Roman" panose="02020603050405020304" pitchFamily="18" charset="0"/>
              </a:rPr>
              <a:t>illis</a:t>
            </a:r>
            <a:endParaRPr lang="nl-NL" sz="2800" spc="300">
              <a:ea typeface="Calibri" panose="020F0502020204030204" pitchFamily="34" charset="0"/>
              <a:cs typeface="Times New Roman" panose="02020603050405020304" pitchFamily="18" charset="0"/>
            </a:endParaRPr>
          </a:p>
          <a:p>
            <a:pPr>
              <a:lnSpc>
                <a:spcPct val="200000"/>
              </a:lnSpc>
            </a:pP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dicor</a:t>
            </a:r>
            <a:r>
              <a:rPr lang="nl-NL" sz="2800" spc="300">
                <a:ea typeface="Calibri" panose="020F0502020204030204" pitchFamily="34" charset="0"/>
                <a:cs typeface="Times New Roman" panose="02020603050405020304" pitchFamily="18" charset="0"/>
              </a:rPr>
              <a:t> et in toto </a:t>
            </a:r>
            <a:r>
              <a:rPr lang="nl-NL" sz="2800" spc="300" err="1">
                <a:ea typeface="Calibri" panose="020F0502020204030204" pitchFamily="34" charset="0"/>
                <a:cs typeface="Times New Roman" panose="02020603050405020304" pitchFamily="18" charset="0"/>
              </a:rPr>
              <a:t>plurimus</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orbe</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legor</a:t>
            </a:r>
            <a:r>
              <a:rPr lang="nl-NL" sz="2800" spc="300">
                <a:ea typeface="Calibri" panose="020F0502020204030204" pitchFamily="34" charset="0"/>
                <a:cs typeface="Times New Roman" panose="02020603050405020304" pitchFamily="18" charset="0"/>
              </a:rPr>
              <a:t>.</a:t>
            </a: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11 h. De poëzie als troost en onsterfelijke roem (p.158)</a:t>
            </a:r>
          </a:p>
        </p:txBody>
      </p:sp>
      <p:sp>
        <p:nvSpPr>
          <p:cNvPr id="8" name="Rechthoek 7"/>
          <p:cNvSpPr/>
          <p:nvPr/>
        </p:nvSpPr>
        <p:spPr>
          <a:xfrm>
            <a:off x="11680321" y="461665"/>
            <a:ext cx="511679" cy="923330"/>
          </a:xfrm>
          <a:prstGeom prst="rect">
            <a:avLst/>
          </a:prstGeom>
          <a:solidFill>
            <a:srgbClr val="00B050"/>
          </a:solidFill>
        </p:spPr>
        <p:txBody>
          <a:bodyPr wrap="none" lIns="91440" tIns="45720" rIns="91440" bIns="45720">
            <a:spAutoFit/>
          </a:bodyPr>
          <a:lstStyle/>
          <a:p>
            <a:pPr algn="ctr"/>
            <a:r>
              <a:rPr lang="nl-NL" sz="5400" b="1" cap="none" spc="0">
                <a:ln w="12700">
                  <a:solidFill>
                    <a:schemeClr val="accent5"/>
                  </a:solidFill>
                  <a:prstDash val="solid"/>
                </a:ln>
                <a:solidFill>
                  <a:srgbClr val="C00000"/>
                </a:solidFill>
                <a:effectLst/>
              </a:rPr>
              <a:t>S</a:t>
            </a:r>
          </a:p>
        </p:txBody>
      </p:sp>
      <p:sp>
        <p:nvSpPr>
          <p:cNvPr id="9" name="Tekstvak 8"/>
          <p:cNvSpPr txBox="1"/>
          <p:nvPr/>
        </p:nvSpPr>
        <p:spPr>
          <a:xfrm>
            <a:off x="5304303" y="643293"/>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0" name="Tekstvak 9"/>
          <p:cNvSpPr txBox="1"/>
          <p:nvPr/>
        </p:nvSpPr>
        <p:spPr>
          <a:xfrm>
            <a:off x="3946823" y="643293"/>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1" name="Tekstvak 10"/>
          <p:cNvSpPr txBox="1"/>
          <p:nvPr/>
        </p:nvSpPr>
        <p:spPr>
          <a:xfrm>
            <a:off x="1452387" y="645688"/>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2" name="Tekstvak 11"/>
          <p:cNvSpPr txBox="1"/>
          <p:nvPr/>
        </p:nvSpPr>
        <p:spPr>
          <a:xfrm>
            <a:off x="2534814" y="604498"/>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13" name="Tekstvak 12"/>
          <p:cNvSpPr txBox="1"/>
          <p:nvPr/>
        </p:nvSpPr>
        <p:spPr>
          <a:xfrm>
            <a:off x="9145661" y="645688"/>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4" name="Tekstvak 13"/>
          <p:cNvSpPr txBox="1"/>
          <p:nvPr/>
        </p:nvSpPr>
        <p:spPr>
          <a:xfrm>
            <a:off x="2183272" y="604498"/>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15" name="Tekstvak 14"/>
          <p:cNvSpPr txBox="1"/>
          <p:nvPr/>
        </p:nvSpPr>
        <p:spPr>
          <a:xfrm>
            <a:off x="9497129" y="645688"/>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6" name="Tekstvak 15"/>
          <p:cNvSpPr txBox="1"/>
          <p:nvPr/>
        </p:nvSpPr>
        <p:spPr>
          <a:xfrm>
            <a:off x="2949286" y="649704"/>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7" name="Tekstvak 16"/>
          <p:cNvSpPr txBox="1"/>
          <p:nvPr/>
        </p:nvSpPr>
        <p:spPr>
          <a:xfrm>
            <a:off x="6244238" y="645688"/>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8" name="Tekstvak 17"/>
          <p:cNvSpPr txBox="1"/>
          <p:nvPr/>
        </p:nvSpPr>
        <p:spPr>
          <a:xfrm>
            <a:off x="7018653" y="604498"/>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19" name="Tekstvak 18"/>
          <p:cNvSpPr txBox="1"/>
          <p:nvPr/>
        </p:nvSpPr>
        <p:spPr>
          <a:xfrm>
            <a:off x="6686368" y="604498"/>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0" name="Tekstvak 19"/>
          <p:cNvSpPr txBox="1"/>
          <p:nvPr/>
        </p:nvSpPr>
        <p:spPr>
          <a:xfrm>
            <a:off x="4585588" y="645688"/>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1" name="Tekstvak 20"/>
          <p:cNvSpPr txBox="1"/>
          <p:nvPr/>
        </p:nvSpPr>
        <p:spPr>
          <a:xfrm>
            <a:off x="7654723" y="645688"/>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2" name="Tekstvak 21"/>
          <p:cNvSpPr txBox="1"/>
          <p:nvPr/>
        </p:nvSpPr>
        <p:spPr>
          <a:xfrm>
            <a:off x="8823775" y="604498"/>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3" name="Tekstvak 22"/>
          <p:cNvSpPr txBox="1"/>
          <p:nvPr/>
        </p:nvSpPr>
        <p:spPr>
          <a:xfrm>
            <a:off x="8270106" y="604498"/>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4" name="Tekstvak 23"/>
          <p:cNvSpPr txBox="1"/>
          <p:nvPr/>
        </p:nvSpPr>
        <p:spPr>
          <a:xfrm>
            <a:off x="5949195" y="235660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5" name="Tekstvak 24"/>
          <p:cNvSpPr txBox="1"/>
          <p:nvPr/>
        </p:nvSpPr>
        <p:spPr>
          <a:xfrm>
            <a:off x="4514710" y="235660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6" name="Tekstvak 25"/>
          <p:cNvSpPr txBox="1"/>
          <p:nvPr/>
        </p:nvSpPr>
        <p:spPr>
          <a:xfrm>
            <a:off x="1404257" y="235899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7" name="Tekstvak 26"/>
          <p:cNvSpPr txBox="1"/>
          <p:nvPr/>
        </p:nvSpPr>
        <p:spPr>
          <a:xfrm>
            <a:off x="3044950" y="2317806"/>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8" name="Tekstvak 27"/>
          <p:cNvSpPr txBox="1"/>
          <p:nvPr/>
        </p:nvSpPr>
        <p:spPr>
          <a:xfrm>
            <a:off x="9915682" y="235899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9" name="Tekstvak 28"/>
          <p:cNvSpPr txBox="1"/>
          <p:nvPr/>
        </p:nvSpPr>
        <p:spPr>
          <a:xfrm>
            <a:off x="2481655" y="2317806"/>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0" name="Tekstvak 29"/>
          <p:cNvSpPr txBox="1"/>
          <p:nvPr/>
        </p:nvSpPr>
        <p:spPr>
          <a:xfrm>
            <a:off x="10286402" y="235899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1" name="Tekstvak 30"/>
          <p:cNvSpPr txBox="1"/>
          <p:nvPr/>
        </p:nvSpPr>
        <p:spPr>
          <a:xfrm>
            <a:off x="3950310" y="2363012"/>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2" name="Tekstvak 31"/>
          <p:cNvSpPr txBox="1"/>
          <p:nvPr/>
        </p:nvSpPr>
        <p:spPr>
          <a:xfrm>
            <a:off x="6446364" y="235899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3" name="Tekstvak 32"/>
          <p:cNvSpPr txBox="1"/>
          <p:nvPr/>
        </p:nvSpPr>
        <p:spPr>
          <a:xfrm>
            <a:off x="7509541" y="2317806"/>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4" name="Tekstvak 33"/>
          <p:cNvSpPr txBox="1"/>
          <p:nvPr/>
        </p:nvSpPr>
        <p:spPr>
          <a:xfrm>
            <a:off x="7167631" y="2317806"/>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5" name="Tekstvak 34"/>
          <p:cNvSpPr txBox="1"/>
          <p:nvPr/>
        </p:nvSpPr>
        <p:spPr>
          <a:xfrm>
            <a:off x="4970596" y="235899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6" name="Tekstvak 35"/>
          <p:cNvSpPr txBox="1"/>
          <p:nvPr/>
        </p:nvSpPr>
        <p:spPr>
          <a:xfrm>
            <a:off x="8212984" y="235899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7" name="Tekstvak 36"/>
          <p:cNvSpPr txBox="1"/>
          <p:nvPr/>
        </p:nvSpPr>
        <p:spPr>
          <a:xfrm>
            <a:off x="9382041" y="2317806"/>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8" name="Tekstvak 37"/>
          <p:cNvSpPr txBox="1"/>
          <p:nvPr/>
        </p:nvSpPr>
        <p:spPr>
          <a:xfrm>
            <a:off x="8982374" y="2317806"/>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9" name="Tekstvak 38"/>
          <p:cNvSpPr txBox="1"/>
          <p:nvPr/>
        </p:nvSpPr>
        <p:spPr>
          <a:xfrm>
            <a:off x="3305791" y="1502602"/>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0" name="Tekstvak 39"/>
          <p:cNvSpPr txBox="1"/>
          <p:nvPr/>
        </p:nvSpPr>
        <p:spPr>
          <a:xfrm>
            <a:off x="4205338" y="1459402"/>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41" name="Tekstvak 40"/>
          <p:cNvSpPr txBox="1"/>
          <p:nvPr/>
        </p:nvSpPr>
        <p:spPr>
          <a:xfrm>
            <a:off x="3824921" y="1459402"/>
            <a:ext cx="313038" cy="369332"/>
          </a:xfrm>
          <a:prstGeom prst="rect">
            <a:avLst/>
          </a:prstGeom>
          <a:noFill/>
        </p:spPr>
        <p:txBody>
          <a:bodyPr wrap="square" rtlCol="0">
            <a:spAutoFit/>
          </a:bodyPr>
          <a:lstStyle/>
          <a:p>
            <a:r>
              <a:rPr lang="nl-NL" dirty="0">
                <a:latin typeface="Calibri" panose="020F0502020204030204" pitchFamily="34" charset="0"/>
              </a:rPr>
              <a:t>U</a:t>
            </a:r>
            <a:endParaRPr lang="nl-NL" dirty="0"/>
          </a:p>
        </p:txBody>
      </p:sp>
      <p:sp>
        <p:nvSpPr>
          <p:cNvPr id="42" name="Tekstvak 41"/>
          <p:cNvSpPr txBox="1"/>
          <p:nvPr/>
        </p:nvSpPr>
        <p:spPr>
          <a:xfrm>
            <a:off x="2012626" y="150184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3" name="Tekstvak 42"/>
          <p:cNvSpPr txBox="1"/>
          <p:nvPr/>
        </p:nvSpPr>
        <p:spPr>
          <a:xfrm>
            <a:off x="2835169" y="1460656"/>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44" name="Tekstvak 43"/>
          <p:cNvSpPr txBox="1"/>
          <p:nvPr/>
        </p:nvSpPr>
        <p:spPr>
          <a:xfrm>
            <a:off x="7896349" y="150184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5" name="Tekstvak 44"/>
          <p:cNvSpPr txBox="1"/>
          <p:nvPr/>
        </p:nvSpPr>
        <p:spPr>
          <a:xfrm>
            <a:off x="2637636" y="1460656"/>
            <a:ext cx="313038" cy="369332"/>
          </a:xfrm>
          <a:prstGeom prst="rect">
            <a:avLst/>
          </a:prstGeom>
          <a:noFill/>
        </p:spPr>
        <p:txBody>
          <a:bodyPr wrap="square" rtlCol="0">
            <a:spAutoFit/>
          </a:bodyPr>
          <a:lstStyle/>
          <a:p>
            <a:r>
              <a:rPr lang="nl-NL" dirty="0">
                <a:latin typeface="Calibri" panose="020F0502020204030204" pitchFamily="34" charset="0"/>
              </a:rPr>
              <a:t>U</a:t>
            </a:r>
            <a:endParaRPr lang="nl-NL" dirty="0"/>
          </a:p>
        </p:txBody>
      </p:sp>
      <p:sp>
        <p:nvSpPr>
          <p:cNvPr id="46" name="Tekstvak 45"/>
          <p:cNvSpPr txBox="1"/>
          <p:nvPr/>
        </p:nvSpPr>
        <p:spPr>
          <a:xfrm>
            <a:off x="4482438" y="150242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7" name="Tekstvak 46"/>
          <p:cNvSpPr txBox="1"/>
          <p:nvPr/>
        </p:nvSpPr>
        <p:spPr>
          <a:xfrm>
            <a:off x="4914474" y="150184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8" name="Tekstvak 47"/>
          <p:cNvSpPr txBox="1"/>
          <p:nvPr/>
        </p:nvSpPr>
        <p:spPr>
          <a:xfrm>
            <a:off x="6016148" y="1460656"/>
            <a:ext cx="313038" cy="369332"/>
          </a:xfrm>
          <a:prstGeom prst="rect">
            <a:avLst/>
          </a:prstGeom>
          <a:noFill/>
        </p:spPr>
        <p:txBody>
          <a:bodyPr wrap="square" rtlCol="0">
            <a:spAutoFit/>
          </a:bodyPr>
          <a:lstStyle/>
          <a:p>
            <a:r>
              <a:rPr lang="nl-NL" dirty="0">
                <a:latin typeface="Calibri" panose="020F0502020204030204" pitchFamily="34" charset="0"/>
              </a:rPr>
              <a:t>U</a:t>
            </a:r>
            <a:endParaRPr lang="nl-NL" dirty="0"/>
          </a:p>
        </p:txBody>
      </p:sp>
      <p:sp>
        <p:nvSpPr>
          <p:cNvPr id="49" name="Tekstvak 48"/>
          <p:cNvSpPr txBox="1"/>
          <p:nvPr/>
        </p:nvSpPr>
        <p:spPr>
          <a:xfrm>
            <a:off x="5356600" y="1460656"/>
            <a:ext cx="313038" cy="369332"/>
          </a:xfrm>
          <a:prstGeom prst="rect">
            <a:avLst/>
          </a:prstGeom>
          <a:noFill/>
        </p:spPr>
        <p:txBody>
          <a:bodyPr wrap="square" rtlCol="0">
            <a:spAutoFit/>
          </a:bodyPr>
          <a:lstStyle/>
          <a:p>
            <a:r>
              <a:rPr lang="nl-NL" dirty="0">
                <a:latin typeface="Calibri" panose="020F0502020204030204" pitchFamily="34" charset="0"/>
              </a:rPr>
              <a:t>U</a:t>
            </a:r>
            <a:endParaRPr lang="nl-NL" dirty="0"/>
          </a:p>
        </p:txBody>
      </p:sp>
      <p:sp>
        <p:nvSpPr>
          <p:cNvPr id="50" name="Tekstvak 49"/>
          <p:cNvSpPr txBox="1"/>
          <p:nvPr/>
        </p:nvSpPr>
        <p:spPr>
          <a:xfrm>
            <a:off x="6376535" y="150184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1" name="Tekstvak 50"/>
          <p:cNvSpPr txBox="1"/>
          <p:nvPr/>
        </p:nvSpPr>
        <p:spPr>
          <a:xfrm>
            <a:off x="7545587" y="1460656"/>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2" name="Tekstvak 51"/>
          <p:cNvSpPr txBox="1"/>
          <p:nvPr/>
        </p:nvSpPr>
        <p:spPr>
          <a:xfrm>
            <a:off x="6895667" y="1460656"/>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3" name="Tekstvak 52"/>
          <p:cNvSpPr txBox="1"/>
          <p:nvPr/>
        </p:nvSpPr>
        <p:spPr>
          <a:xfrm>
            <a:off x="3925521" y="3196124"/>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4" name="Tekstvak 53"/>
          <p:cNvSpPr txBox="1"/>
          <p:nvPr/>
        </p:nvSpPr>
        <p:spPr>
          <a:xfrm>
            <a:off x="1962897" y="3196124"/>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5" name="Tekstvak 54"/>
          <p:cNvSpPr txBox="1"/>
          <p:nvPr/>
        </p:nvSpPr>
        <p:spPr>
          <a:xfrm>
            <a:off x="2756565" y="3154934"/>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6" name="Tekstvak 55"/>
          <p:cNvSpPr txBox="1"/>
          <p:nvPr/>
        </p:nvSpPr>
        <p:spPr>
          <a:xfrm>
            <a:off x="7827369" y="3196124"/>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7" name="Tekstvak 56"/>
          <p:cNvSpPr txBox="1"/>
          <p:nvPr/>
        </p:nvSpPr>
        <p:spPr>
          <a:xfrm>
            <a:off x="2241396" y="3154934"/>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8" name="Tekstvak 57"/>
          <p:cNvSpPr txBox="1"/>
          <p:nvPr/>
        </p:nvSpPr>
        <p:spPr>
          <a:xfrm>
            <a:off x="3276915" y="320014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9" name="Tekstvak 58"/>
          <p:cNvSpPr txBox="1"/>
          <p:nvPr/>
        </p:nvSpPr>
        <p:spPr>
          <a:xfrm>
            <a:off x="4317204" y="3196704"/>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0" name="Tekstvak 59"/>
          <p:cNvSpPr txBox="1"/>
          <p:nvPr/>
        </p:nvSpPr>
        <p:spPr>
          <a:xfrm>
            <a:off x="4989871" y="3196124"/>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1" name="Tekstvak 60"/>
          <p:cNvSpPr txBox="1"/>
          <p:nvPr/>
        </p:nvSpPr>
        <p:spPr>
          <a:xfrm>
            <a:off x="5745040" y="3154934"/>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62" name="Tekstvak 61"/>
          <p:cNvSpPr txBox="1"/>
          <p:nvPr/>
        </p:nvSpPr>
        <p:spPr>
          <a:xfrm>
            <a:off x="5249120" y="3154934"/>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63" name="Tekstvak 62"/>
          <p:cNvSpPr txBox="1"/>
          <p:nvPr/>
        </p:nvSpPr>
        <p:spPr>
          <a:xfrm>
            <a:off x="6346056" y="3196124"/>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4" name="Tekstvak 63"/>
          <p:cNvSpPr txBox="1"/>
          <p:nvPr/>
        </p:nvSpPr>
        <p:spPr>
          <a:xfrm>
            <a:off x="7322603" y="3154934"/>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65" name="Tekstvak 64"/>
          <p:cNvSpPr txBox="1"/>
          <p:nvPr/>
        </p:nvSpPr>
        <p:spPr>
          <a:xfrm>
            <a:off x="6874811" y="3154934"/>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66" name="Boog 65"/>
          <p:cNvSpPr/>
          <p:nvPr/>
        </p:nvSpPr>
        <p:spPr>
          <a:xfrm rot="5400000">
            <a:off x="2499087" y="2646517"/>
            <a:ext cx="236656" cy="526299"/>
          </a:xfrm>
          <a:prstGeom prst="arc">
            <a:avLst>
              <a:gd name="adj1" fmla="val 16200000"/>
              <a:gd name="adj2" fmla="val 5353609"/>
            </a:avLst>
          </a:prstGeom>
          <a:ln w="317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cxnSp>
        <p:nvCxnSpPr>
          <p:cNvPr id="67" name="Rechte verbindingslijn 66"/>
          <p:cNvCxnSpPr/>
          <p:nvPr/>
        </p:nvCxnSpPr>
        <p:spPr>
          <a:xfrm>
            <a:off x="2820570" y="540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Rechte verbindingslijn 67"/>
          <p:cNvCxnSpPr/>
          <p:nvPr/>
        </p:nvCxnSpPr>
        <p:spPr>
          <a:xfrm>
            <a:off x="4346079" y="540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Rechte verbindingslijn 68"/>
          <p:cNvCxnSpPr/>
          <p:nvPr/>
        </p:nvCxnSpPr>
        <p:spPr>
          <a:xfrm>
            <a:off x="5908296" y="540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Rechte verbindingslijn 69"/>
          <p:cNvCxnSpPr/>
          <p:nvPr/>
        </p:nvCxnSpPr>
        <p:spPr>
          <a:xfrm>
            <a:off x="7366972" y="540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Rechte verbindingslijn 70"/>
          <p:cNvCxnSpPr/>
          <p:nvPr/>
        </p:nvCxnSpPr>
        <p:spPr>
          <a:xfrm>
            <a:off x="9111963" y="540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Rechte verbindingslijn 71"/>
          <p:cNvCxnSpPr/>
          <p:nvPr/>
        </p:nvCxnSpPr>
        <p:spPr>
          <a:xfrm>
            <a:off x="3249551" y="1404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Rechte verbindingslijn 72"/>
          <p:cNvCxnSpPr/>
          <p:nvPr/>
        </p:nvCxnSpPr>
        <p:spPr>
          <a:xfrm>
            <a:off x="4443938" y="1404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Rechte verbindingslijn 73"/>
          <p:cNvCxnSpPr/>
          <p:nvPr/>
        </p:nvCxnSpPr>
        <p:spPr>
          <a:xfrm>
            <a:off x="6297585" y="1404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Rechte verbindingslijn 74"/>
          <p:cNvCxnSpPr/>
          <p:nvPr/>
        </p:nvCxnSpPr>
        <p:spPr>
          <a:xfrm>
            <a:off x="7830589" y="1404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Rechte verbindingslijn 75"/>
          <p:cNvCxnSpPr/>
          <p:nvPr/>
        </p:nvCxnSpPr>
        <p:spPr>
          <a:xfrm>
            <a:off x="3374020" y="226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Rechte verbindingslijn 76"/>
          <p:cNvCxnSpPr/>
          <p:nvPr/>
        </p:nvCxnSpPr>
        <p:spPr>
          <a:xfrm>
            <a:off x="4744203" y="226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Rechte verbindingslijn 77"/>
          <p:cNvCxnSpPr/>
          <p:nvPr/>
        </p:nvCxnSpPr>
        <p:spPr>
          <a:xfrm>
            <a:off x="6278335" y="226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Rechte verbindingslijn 78"/>
          <p:cNvCxnSpPr/>
          <p:nvPr/>
        </p:nvCxnSpPr>
        <p:spPr>
          <a:xfrm>
            <a:off x="7954988" y="226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Rechte verbindingslijn 79"/>
          <p:cNvCxnSpPr/>
          <p:nvPr/>
        </p:nvCxnSpPr>
        <p:spPr>
          <a:xfrm>
            <a:off x="9877182" y="226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Rechte verbindingslijn 80"/>
          <p:cNvCxnSpPr/>
          <p:nvPr/>
        </p:nvCxnSpPr>
        <p:spPr>
          <a:xfrm>
            <a:off x="3228686" y="3132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Rechte verbindingslijn 81"/>
          <p:cNvCxnSpPr/>
          <p:nvPr/>
        </p:nvCxnSpPr>
        <p:spPr>
          <a:xfrm>
            <a:off x="4144366" y="3132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Rechte verbindingslijn 82"/>
          <p:cNvCxnSpPr/>
          <p:nvPr/>
        </p:nvCxnSpPr>
        <p:spPr>
          <a:xfrm>
            <a:off x="6234613" y="3132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Rechte verbindingslijn 83"/>
          <p:cNvCxnSpPr/>
          <p:nvPr/>
        </p:nvCxnSpPr>
        <p:spPr>
          <a:xfrm>
            <a:off x="7616223" y="3132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Rechte verbindingslijn 84"/>
          <p:cNvCxnSpPr/>
          <p:nvPr/>
        </p:nvCxnSpPr>
        <p:spPr>
          <a:xfrm>
            <a:off x="4746835" y="1404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Rechte verbindingslijn 85"/>
          <p:cNvCxnSpPr/>
          <p:nvPr/>
        </p:nvCxnSpPr>
        <p:spPr>
          <a:xfrm>
            <a:off x="4774107" y="1404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Rechte verbindingslijn 86"/>
          <p:cNvCxnSpPr/>
          <p:nvPr/>
        </p:nvCxnSpPr>
        <p:spPr>
          <a:xfrm>
            <a:off x="4563949" y="3132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Rechte verbindingslijn 87"/>
          <p:cNvCxnSpPr/>
          <p:nvPr/>
        </p:nvCxnSpPr>
        <p:spPr>
          <a:xfrm>
            <a:off x="4591221" y="3132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391393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166</a:t>
            </a:fld>
            <a:endParaRPr lang="nl-NL" b="1">
              <a:solidFill>
                <a:srgbClr val="0070C0"/>
              </a:solidFill>
            </a:endParaRPr>
          </a:p>
        </p:txBody>
      </p:sp>
      <p:sp>
        <p:nvSpPr>
          <p:cNvPr id="3" name="Rechthoek 2"/>
          <p:cNvSpPr/>
          <p:nvPr/>
        </p:nvSpPr>
        <p:spPr>
          <a:xfrm>
            <a:off x="180000" y="468000"/>
            <a:ext cx="11520000" cy="3418756"/>
          </a:xfrm>
          <a:prstGeom prst="rect">
            <a:avLst/>
          </a:prstGeom>
        </p:spPr>
        <p:txBody>
          <a:bodyPr wrap="square">
            <a:spAutoFit/>
          </a:bodyPr>
          <a:lstStyle/>
          <a:p>
            <a:pPr>
              <a:lnSpc>
                <a:spcPct val="200000"/>
              </a:lnSpc>
            </a:pPr>
            <a:r>
              <a:rPr lang="nl-NL" sz="2800">
                <a:ea typeface="Calibri" panose="020F0502020204030204" pitchFamily="34" charset="0"/>
                <a:cs typeface="Times New Roman" panose="02020603050405020304" pitchFamily="18" charset="0"/>
              </a:rPr>
              <a:t>	</a:t>
            </a:r>
            <a:r>
              <a:rPr lang="nl-NL" sz="2800" b="1" i="1" spc="300">
                <a:solidFill>
                  <a:srgbClr val="E36C0A"/>
                </a:solidFill>
                <a:ea typeface="Calibri" panose="020F0502020204030204" pitchFamily="34" charset="0"/>
                <a:cs typeface="Times New Roman" panose="02020603050405020304" pitchFamily="18" charset="0"/>
              </a:rPr>
              <a:t>Si</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quid</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habent</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igitur</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vatum</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praesagia</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veri</a:t>
            </a:r>
            <a:r>
              <a:rPr lang="nl-NL" sz="2800" spc="300">
                <a:ea typeface="Calibri" panose="020F0502020204030204" pitchFamily="34" charset="0"/>
                <a:cs typeface="Times New Roman" panose="02020603050405020304" pitchFamily="18" charset="0"/>
              </a:rPr>
              <a:t>,</a:t>
            </a:r>
          </a:p>
          <a:p>
            <a:pPr>
              <a:lnSpc>
                <a:spcPct val="200000"/>
              </a:lnSpc>
            </a:pPr>
            <a:r>
              <a:rPr lang="nl-NL" sz="2800" b="1">
                <a:solidFill>
                  <a:srgbClr val="0070C0"/>
                </a:solidFill>
                <a:ea typeface="Calibri" panose="020F0502020204030204" pitchFamily="34" charset="0"/>
                <a:cs typeface="Times New Roman" panose="02020603050405020304" pitchFamily="18" charset="0"/>
              </a:rPr>
              <a:t>130</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protinus</a:t>
            </a:r>
            <a:r>
              <a:rPr lang="nl-NL" sz="2800" spc="300">
                <a:ea typeface="Calibri" panose="020F0502020204030204" pitchFamily="34" charset="0"/>
                <a:cs typeface="Times New Roman" panose="02020603050405020304" pitchFamily="18" charset="0"/>
              </a:rPr>
              <a:t> </a:t>
            </a:r>
            <a:r>
              <a:rPr lang="nl-NL" sz="2800" b="1" i="1" spc="300">
                <a:solidFill>
                  <a:srgbClr val="E36C0A"/>
                </a:solidFill>
                <a:ea typeface="Calibri" panose="020F0502020204030204" pitchFamily="34" charset="0"/>
                <a:cs typeface="Times New Roman" panose="02020603050405020304" pitchFamily="18" charset="0"/>
              </a:rPr>
              <a:t>ut</a:t>
            </a:r>
            <a:r>
              <a:rPr lang="nl-NL" sz="2800" spc="300">
                <a:ea typeface="Calibri" panose="020F0502020204030204" pitchFamily="34" charset="0"/>
                <a:cs typeface="Times New Roman" panose="02020603050405020304" pitchFamily="18" charset="0"/>
              </a:rPr>
              <a:t> </a:t>
            </a:r>
            <a:r>
              <a:rPr lang="nl-NL" sz="2800" b="1" u="sng" spc="300" err="1">
                <a:uFill>
                  <a:solidFill>
                    <a:srgbClr val="548DD4"/>
                  </a:solidFill>
                </a:uFill>
                <a:ea typeface="Calibri" panose="020F0502020204030204" pitchFamily="34" charset="0"/>
                <a:cs typeface="Times New Roman" panose="02020603050405020304" pitchFamily="18" charset="0"/>
              </a:rPr>
              <a:t>moriar</a:t>
            </a:r>
            <a:r>
              <a:rPr lang="nl-NL" sz="2800" spc="300">
                <a:ea typeface="Calibri" panose="020F0502020204030204" pitchFamily="34" charset="0"/>
                <a:cs typeface="Times New Roman" panose="02020603050405020304" pitchFamily="18" charset="0"/>
              </a:rPr>
              <a:t>, non </a:t>
            </a:r>
            <a:r>
              <a:rPr lang="nl-NL" sz="2800" u="sng" spc="300" err="1">
                <a:uFill>
                  <a:solidFill>
                    <a:srgbClr val="548DD4"/>
                  </a:solidFill>
                </a:uFill>
                <a:ea typeface="Calibri" panose="020F0502020204030204" pitchFamily="34" charset="0"/>
                <a:cs typeface="Times New Roman" panose="02020603050405020304" pitchFamily="18" charset="0"/>
              </a:rPr>
              <a:t>ero</a:t>
            </a:r>
            <a:r>
              <a:rPr lang="nl-NL" sz="2800" spc="300">
                <a:ea typeface="Calibri" panose="020F0502020204030204" pitchFamily="34" charset="0"/>
                <a:cs typeface="Times New Roman" panose="02020603050405020304" pitchFamily="18" charset="0"/>
              </a:rPr>
              <a:t>, terra, </a:t>
            </a:r>
            <a:r>
              <a:rPr lang="nl-NL" sz="2800" spc="300" err="1">
                <a:ea typeface="Calibri" panose="020F0502020204030204" pitchFamily="34" charset="0"/>
                <a:cs typeface="Times New Roman" panose="02020603050405020304" pitchFamily="18" charset="0"/>
              </a:rPr>
              <a:t>tuus</a:t>
            </a:r>
            <a:r>
              <a:rPr lang="nl-NL" sz="2800" spc="300">
                <a:ea typeface="Calibri" panose="020F0502020204030204" pitchFamily="34" charset="0"/>
                <a:cs typeface="Times New Roman" panose="02020603050405020304" pitchFamily="18" charset="0"/>
              </a:rPr>
              <a:t>.</a:t>
            </a:r>
          </a:p>
          <a:p>
            <a:pPr>
              <a:lnSpc>
                <a:spcPct val="200000"/>
              </a:lnSpc>
            </a:pP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Sive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favore</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tuli</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sive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hanc</a:t>
            </a:r>
            <a:r>
              <a:rPr lang="nl-NL" sz="2800" spc="300">
                <a:ea typeface="Calibri" panose="020F0502020204030204" pitchFamily="34" charset="0"/>
                <a:cs typeface="Times New Roman" panose="02020603050405020304" pitchFamily="18" charset="0"/>
              </a:rPr>
              <a:t> ego </a:t>
            </a:r>
            <a:r>
              <a:rPr lang="nl-NL" sz="2800" spc="300" err="1">
                <a:ea typeface="Calibri" panose="020F0502020204030204" pitchFamily="34" charset="0"/>
                <a:cs typeface="Times New Roman" panose="02020603050405020304" pitchFamily="18" charset="0"/>
              </a:rPr>
              <a:t>carmine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famam</a:t>
            </a:r>
            <a:r>
              <a:rPr lang="nl-NL" sz="2800" spc="300">
                <a:ea typeface="Calibri" panose="020F0502020204030204" pitchFamily="34" charset="0"/>
                <a:cs typeface="Times New Roman" panose="02020603050405020304" pitchFamily="18" charset="0"/>
              </a:rPr>
              <a:t>,</a:t>
            </a:r>
          </a:p>
          <a:p>
            <a:pPr>
              <a:lnSpc>
                <a:spcPct val="200000"/>
              </a:lnSpc>
            </a:pP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iure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tibi</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grates</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candide</a:t>
            </a:r>
            <a:r>
              <a:rPr lang="nl-NL" sz="2800" spc="300">
                <a:ea typeface="Calibri" panose="020F0502020204030204" pitchFamily="34" charset="0"/>
                <a:cs typeface="Times New Roman" panose="02020603050405020304" pitchFamily="18" charset="0"/>
              </a:rPr>
              <a:t> lector, </a:t>
            </a:r>
            <a:r>
              <a:rPr lang="nl-NL" sz="2800" u="sng" spc="300" err="1">
                <a:uFill>
                  <a:solidFill>
                    <a:srgbClr val="548DD4"/>
                  </a:solidFill>
                </a:uFill>
                <a:ea typeface="Calibri" panose="020F0502020204030204" pitchFamily="34" charset="0"/>
                <a:cs typeface="Times New Roman" panose="02020603050405020304" pitchFamily="18" charset="0"/>
              </a:rPr>
              <a:t>ago</a:t>
            </a:r>
            <a:r>
              <a:rPr lang="nl-NL" sz="2800" spc="300">
                <a:ea typeface="Calibri" panose="020F0502020204030204" pitchFamily="34" charset="0"/>
                <a:cs typeface="Times New Roman" panose="02020603050405020304" pitchFamily="18" charset="0"/>
              </a:rPr>
              <a:t>.</a:t>
            </a: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11 h. De poëzie als troost en onsterfelijke roem (p.158)</a:t>
            </a:r>
          </a:p>
        </p:txBody>
      </p:sp>
      <p:sp>
        <p:nvSpPr>
          <p:cNvPr id="8" name="Rechthoek 7"/>
          <p:cNvSpPr/>
          <p:nvPr/>
        </p:nvSpPr>
        <p:spPr>
          <a:xfrm>
            <a:off x="11680321" y="461665"/>
            <a:ext cx="511679" cy="923330"/>
          </a:xfrm>
          <a:prstGeom prst="rect">
            <a:avLst/>
          </a:prstGeom>
          <a:solidFill>
            <a:srgbClr val="0070C0"/>
          </a:solidFill>
        </p:spPr>
        <p:txBody>
          <a:bodyPr wrap="none" lIns="91440" tIns="45720" rIns="91440" bIns="45720">
            <a:spAutoFit/>
          </a:bodyPr>
          <a:lstStyle/>
          <a:p>
            <a:pPr algn="ctr"/>
            <a:r>
              <a:rPr lang="nl-NL" sz="5400" b="1" cap="none" spc="0">
                <a:ln w="12700">
                  <a:solidFill>
                    <a:schemeClr val="accent5"/>
                  </a:solidFill>
                  <a:prstDash val="solid"/>
                </a:ln>
                <a:solidFill>
                  <a:srgbClr val="C00000"/>
                </a:solidFill>
                <a:effectLst/>
              </a:rPr>
              <a:t>S</a:t>
            </a:r>
          </a:p>
        </p:txBody>
      </p:sp>
      <p:sp>
        <p:nvSpPr>
          <p:cNvPr id="9" name="PIJL-OMLAAG 8">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63167960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167</a:t>
            </a:fld>
            <a:endParaRPr lang="nl-NL" b="1">
              <a:solidFill>
                <a:srgbClr val="0070C0"/>
              </a:solidFill>
            </a:endParaRPr>
          </a:p>
        </p:txBody>
      </p:sp>
      <p:sp>
        <p:nvSpPr>
          <p:cNvPr id="3" name="Rechthoek 2"/>
          <p:cNvSpPr/>
          <p:nvPr/>
        </p:nvSpPr>
        <p:spPr>
          <a:xfrm>
            <a:off x="180000" y="468000"/>
            <a:ext cx="11520000" cy="3418756"/>
          </a:xfrm>
          <a:prstGeom prst="rect">
            <a:avLst/>
          </a:prstGeom>
        </p:spPr>
        <p:txBody>
          <a:bodyPr wrap="square">
            <a:spAutoFit/>
          </a:bodyPr>
          <a:lstStyle/>
          <a:p>
            <a:pPr>
              <a:lnSpc>
                <a:spcPct val="200000"/>
              </a:lnSpc>
            </a:pPr>
            <a:r>
              <a:rPr lang="nl-NL" sz="2800" dirty="0">
                <a:ea typeface="Calibri" panose="020F0502020204030204" pitchFamily="34" charset="0"/>
                <a:cs typeface="Times New Roman" panose="02020603050405020304" pitchFamily="18" charset="0"/>
              </a:rPr>
              <a:t>	</a:t>
            </a:r>
            <a:r>
              <a:rPr lang="nl-NL" sz="2800" b="1" i="1" spc="300" dirty="0">
                <a:solidFill>
                  <a:srgbClr val="E36C0A"/>
                </a:solidFill>
                <a:ea typeface="Calibri" panose="020F0502020204030204" pitchFamily="34" charset="0"/>
                <a:cs typeface="Times New Roman" panose="02020603050405020304" pitchFamily="18" charset="0"/>
              </a:rPr>
              <a:t>Si</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quid</a:t>
            </a:r>
            <a:r>
              <a:rPr lang="nl-NL" sz="2800" spc="300" dirty="0">
                <a:ea typeface="Calibri" panose="020F0502020204030204" pitchFamily="34" charset="0"/>
                <a:cs typeface="Times New Roman" panose="02020603050405020304" pitchFamily="18" charset="0"/>
              </a:rPr>
              <a:t> </a:t>
            </a:r>
            <a:r>
              <a:rPr lang="nl-NL" sz="2800" u="sng" spc="300" dirty="0" err="1">
                <a:uFill>
                  <a:solidFill>
                    <a:srgbClr val="548DD4"/>
                  </a:solidFill>
                </a:uFill>
                <a:ea typeface="Calibri" panose="020F0502020204030204" pitchFamily="34" charset="0"/>
                <a:cs typeface="Times New Roman" panose="02020603050405020304" pitchFamily="18" charset="0"/>
              </a:rPr>
              <a:t>habent</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igitur</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vatum</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praesagia</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veri</a:t>
            </a:r>
            <a:r>
              <a:rPr lang="nl-NL" sz="2800" spc="300" dirty="0">
                <a:ea typeface="Calibri" panose="020F0502020204030204" pitchFamily="34" charset="0"/>
                <a:cs typeface="Times New Roman" panose="02020603050405020304" pitchFamily="18" charset="0"/>
              </a:rPr>
              <a:t>,</a:t>
            </a:r>
          </a:p>
          <a:p>
            <a:pPr>
              <a:lnSpc>
                <a:spcPct val="200000"/>
              </a:lnSpc>
            </a:pPr>
            <a:r>
              <a:rPr lang="nl-NL" sz="2800" b="1" dirty="0">
                <a:solidFill>
                  <a:srgbClr val="0070C0"/>
                </a:solidFill>
                <a:ea typeface="Calibri" panose="020F0502020204030204" pitchFamily="34" charset="0"/>
                <a:cs typeface="Times New Roman" panose="02020603050405020304" pitchFamily="18" charset="0"/>
              </a:rPr>
              <a:t>130</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protinus</a:t>
            </a:r>
            <a:r>
              <a:rPr lang="nl-NL" sz="2800" spc="300" dirty="0">
                <a:ea typeface="Calibri" panose="020F0502020204030204" pitchFamily="34" charset="0"/>
                <a:cs typeface="Times New Roman" panose="02020603050405020304" pitchFamily="18" charset="0"/>
              </a:rPr>
              <a:t> </a:t>
            </a:r>
            <a:r>
              <a:rPr lang="nl-NL" sz="2800" b="1" i="1" spc="300" dirty="0">
                <a:solidFill>
                  <a:srgbClr val="E36C0A"/>
                </a:solidFill>
                <a:ea typeface="Calibri" panose="020F0502020204030204" pitchFamily="34" charset="0"/>
                <a:cs typeface="Times New Roman" panose="02020603050405020304" pitchFamily="18" charset="0"/>
              </a:rPr>
              <a:t>ut</a:t>
            </a:r>
            <a:r>
              <a:rPr lang="nl-NL" sz="2800" spc="300" dirty="0">
                <a:ea typeface="Calibri" panose="020F0502020204030204" pitchFamily="34" charset="0"/>
                <a:cs typeface="Times New Roman" panose="02020603050405020304" pitchFamily="18" charset="0"/>
              </a:rPr>
              <a:t> </a:t>
            </a:r>
            <a:r>
              <a:rPr lang="nl-NL" sz="2800" b="1" u="sng" spc="300" dirty="0" err="1">
                <a:uFill>
                  <a:solidFill>
                    <a:srgbClr val="548DD4"/>
                  </a:solidFill>
                </a:uFill>
                <a:ea typeface="Calibri" panose="020F0502020204030204" pitchFamily="34" charset="0"/>
                <a:cs typeface="Times New Roman" panose="02020603050405020304" pitchFamily="18" charset="0"/>
              </a:rPr>
              <a:t>moriar</a:t>
            </a:r>
            <a:r>
              <a:rPr lang="nl-NL" sz="2800" spc="300" dirty="0">
                <a:ea typeface="Calibri" panose="020F0502020204030204" pitchFamily="34" charset="0"/>
                <a:cs typeface="Times New Roman" panose="02020603050405020304" pitchFamily="18" charset="0"/>
              </a:rPr>
              <a:t>, non </a:t>
            </a:r>
            <a:r>
              <a:rPr lang="nl-NL" sz="2800" u="sng" spc="300" dirty="0" err="1">
                <a:uFill>
                  <a:solidFill>
                    <a:srgbClr val="548DD4"/>
                  </a:solidFill>
                </a:uFill>
                <a:ea typeface="Calibri" panose="020F0502020204030204" pitchFamily="34" charset="0"/>
                <a:cs typeface="Times New Roman" panose="02020603050405020304" pitchFamily="18" charset="0"/>
              </a:rPr>
              <a:t>ero</a:t>
            </a:r>
            <a:r>
              <a:rPr lang="nl-NL" sz="2800" spc="300" dirty="0">
                <a:ea typeface="Calibri" panose="020F0502020204030204" pitchFamily="34" charset="0"/>
                <a:cs typeface="Times New Roman" panose="02020603050405020304" pitchFamily="18" charset="0"/>
              </a:rPr>
              <a:t>, terra, </a:t>
            </a:r>
            <a:r>
              <a:rPr lang="nl-NL" sz="2800" spc="300" dirty="0" err="1">
                <a:ea typeface="Calibri" panose="020F0502020204030204" pitchFamily="34" charset="0"/>
                <a:cs typeface="Times New Roman" panose="02020603050405020304" pitchFamily="18" charset="0"/>
              </a:rPr>
              <a:t>tuus</a:t>
            </a:r>
            <a:r>
              <a:rPr lang="nl-NL" sz="2800" spc="300" dirty="0">
                <a:ea typeface="Calibri" panose="020F0502020204030204" pitchFamily="34" charset="0"/>
                <a:cs typeface="Times New Roman" panose="02020603050405020304" pitchFamily="18" charset="0"/>
              </a:rPr>
              <a:t>.</a:t>
            </a:r>
          </a:p>
          <a:p>
            <a:pPr>
              <a:lnSpc>
                <a:spcPct val="200000"/>
              </a:lnSpc>
            </a:pP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Sive</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favore</a:t>
            </a:r>
            <a:r>
              <a:rPr lang="nl-NL" sz="2800" spc="300" dirty="0">
                <a:ea typeface="Calibri" panose="020F0502020204030204" pitchFamily="34" charset="0"/>
                <a:cs typeface="Times New Roman" panose="02020603050405020304" pitchFamily="18" charset="0"/>
              </a:rPr>
              <a:t> </a:t>
            </a:r>
            <a:r>
              <a:rPr lang="nl-NL" sz="2800" u="sng" spc="300" dirty="0" err="1">
                <a:uFill>
                  <a:solidFill>
                    <a:srgbClr val="548DD4"/>
                  </a:solidFill>
                </a:uFill>
                <a:ea typeface="Calibri" panose="020F0502020204030204" pitchFamily="34" charset="0"/>
                <a:cs typeface="Times New Roman" panose="02020603050405020304" pitchFamily="18" charset="0"/>
              </a:rPr>
              <a:t>tuli</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sive</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hanc</a:t>
            </a:r>
            <a:r>
              <a:rPr lang="nl-NL" sz="2800" spc="300" dirty="0">
                <a:ea typeface="Calibri" panose="020F0502020204030204" pitchFamily="34" charset="0"/>
                <a:cs typeface="Times New Roman" panose="02020603050405020304" pitchFamily="18" charset="0"/>
              </a:rPr>
              <a:t> ego </a:t>
            </a:r>
            <a:r>
              <a:rPr lang="nl-NL" sz="2800" spc="300" dirty="0" err="1">
                <a:ea typeface="Calibri" panose="020F0502020204030204" pitchFamily="34" charset="0"/>
                <a:cs typeface="Times New Roman" panose="02020603050405020304" pitchFamily="18" charset="0"/>
              </a:rPr>
              <a:t>carmine</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famam</a:t>
            </a:r>
            <a:r>
              <a:rPr lang="nl-NL" sz="2800" spc="300" dirty="0">
                <a:ea typeface="Calibri" panose="020F0502020204030204" pitchFamily="34" charset="0"/>
                <a:cs typeface="Times New Roman" panose="02020603050405020304" pitchFamily="18" charset="0"/>
              </a:rPr>
              <a:t>,</a:t>
            </a:r>
          </a:p>
          <a:p>
            <a:pPr>
              <a:lnSpc>
                <a:spcPct val="200000"/>
              </a:lnSpc>
            </a:pP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iure</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tibi</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grates</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candide</a:t>
            </a:r>
            <a:r>
              <a:rPr lang="nl-NL" sz="2800" spc="300" dirty="0">
                <a:ea typeface="Calibri" panose="020F0502020204030204" pitchFamily="34" charset="0"/>
                <a:cs typeface="Times New Roman" panose="02020603050405020304" pitchFamily="18" charset="0"/>
              </a:rPr>
              <a:t> lector, </a:t>
            </a:r>
            <a:r>
              <a:rPr lang="nl-NL" sz="2800" u="sng" spc="300" dirty="0" err="1">
                <a:uFill>
                  <a:solidFill>
                    <a:srgbClr val="548DD4"/>
                  </a:solidFill>
                </a:uFill>
                <a:ea typeface="Calibri" panose="020F0502020204030204" pitchFamily="34" charset="0"/>
                <a:cs typeface="Times New Roman" panose="02020603050405020304" pitchFamily="18" charset="0"/>
              </a:rPr>
              <a:t>ago</a:t>
            </a:r>
            <a:r>
              <a:rPr lang="nl-NL" sz="2800" spc="300" dirty="0">
                <a:ea typeface="Calibri" panose="020F0502020204030204" pitchFamily="34" charset="0"/>
                <a:cs typeface="Times New Roman" panose="02020603050405020304" pitchFamily="18" charset="0"/>
              </a:rPr>
              <a:t>.</a:t>
            </a: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11 h. De poëzie als troost en onsterfelijke roem (p.158)</a:t>
            </a:r>
          </a:p>
        </p:txBody>
      </p:sp>
      <p:sp>
        <p:nvSpPr>
          <p:cNvPr id="8" name="Rechthoek 7"/>
          <p:cNvSpPr/>
          <p:nvPr/>
        </p:nvSpPr>
        <p:spPr>
          <a:xfrm>
            <a:off x="11680321" y="461665"/>
            <a:ext cx="511679" cy="923330"/>
          </a:xfrm>
          <a:prstGeom prst="rect">
            <a:avLst/>
          </a:prstGeom>
          <a:solidFill>
            <a:srgbClr val="00B050"/>
          </a:solidFill>
        </p:spPr>
        <p:txBody>
          <a:bodyPr wrap="none" lIns="91440" tIns="45720" rIns="91440" bIns="45720">
            <a:spAutoFit/>
          </a:bodyPr>
          <a:lstStyle/>
          <a:p>
            <a:pPr algn="ctr"/>
            <a:r>
              <a:rPr lang="nl-NL" sz="5400" b="1" cap="none" spc="0">
                <a:ln w="12700">
                  <a:solidFill>
                    <a:schemeClr val="accent5"/>
                  </a:solidFill>
                  <a:prstDash val="solid"/>
                </a:ln>
                <a:solidFill>
                  <a:srgbClr val="C00000"/>
                </a:solidFill>
                <a:effectLst/>
              </a:rPr>
              <a:t>S</a:t>
            </a:r>
          </a:p>
        </p:txBody>
      </p:sp>
      <p:sp>
        <p:nvSpPr>
          <p:cNvPr id="9" name="Tekstvak 8"/>
          <p:cNvSpPr txBox="1"/>
          <p:nvPr/>
        </p:nvSpPr>
        <p:spPr>
          <a:xfrm>
            <a:off x="5201485" y="67032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0" name="Tekstvak 9"/>
          <p:cNvSpPr txBox="1"/>
          <p:nvPr/>
        </p:nvSpPr>
        <p:spPr>
          <a:xfrm>
            <a:off x="1349569" y="67271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1" name="Tekstvak 10"/>
          <p:cNvSpPr txBox="1"/>
          <p:nvPr/>
        </p:nvSpPr>
        <p:spPr>
          <a:xfrm>
            <a:off x="2682252" y="63152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12" name="Tekstvak 11"/>
          <p:cNvSpPr txBox="1"/>
          <p:nvPr/>
        </p:nvSpPr>
        <p:spPr>
          <a:xfrm>
            <a:off x="8272821" y="67271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3" name="Tekstvak 12"/>
          <p:cNvSpPr txBox="1"/>
          <p:nvPr/>
        </p:nvSpPr>
        <p:spPr>
          <a:xfrm>
            <a:off x="1964954" y="63152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14" name="Tekstvak 13"/>
          <p:cNvSpPr txBox="1"/>
          <p:nvPr/>
        </p:nvSpPr>
        <p:spPr>
          <a:xfrm>
            <a:off x="8605039" y="67271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5" name="Tekstvak 14"/>
          <p:cNvSpPr txBox="1"/>
          <p:nvPr/>
        </p:nvSpPr>
        <p:spPr>
          <a:xfrm>
            <a:off x="4511647" y="67271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6" name="Tekstvak 15"/>
          <p:cNvSpPr txBox="1"/>
          <p:nvPr/>
        </p:nvSpPr>
        <p:spPr>
          <a:xfrm>
            <a:off x="7215020" y="67271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7" name="Tekstvak 16"/>
          <p:cNvSpPr txBox="1"/>
          <p:nvPr/>
        </p:nvSpPr>
        <p:spPr>
          <a:xfrm>
            <a:off x="7671802" y="63152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18" name="Tekstvak 17"/>
          <p:cNvSpPr txBox="1"/>
          <p:nvPr/>
        </p:nvSpPr>
        <p:spPr>
          <a:xfrm>
            <a:off x="7503141" y="63152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19" name="Tekstvak 18"/>
          <p:cNvSpPr txBox="1"/>
          <p:nvPr/>
        </p:nvSpPr>
        <p:spPr>
          <a:xfrm>
            <a:off x="5569791" y="67032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0" name="Tekstvak 19"/>
          <p:cNvSpPr txBox="1"/>
          <p:nvPr/>
        </p:nvSpPr>
        <p:spPr>
          <a:xfrm>
            <a:off x="6700907" y="67032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1" name="Tekstvak 20"/>
          <p:cNvSpPr txBox="1"/>
          <p:nvPr/>
        </p:nvSpPr>
        <p:spPr>
          <a:xfrm>
            <a:off x="3205102" y="67703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2" name="Tekstvak 21"/>
          <p:cNvSpPr txBox="1"/>
          <p:nvPr/>
        </p:nvSpPr>
        <p:spPr>
          <a:xfrm>
            <a:off x="4114272" y="635840"/>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3" name="Tekstvak 22"/>
          <p:cNvSpPr txBox="1"/>
          <p:nvPr/>
        </p:nvSpPr>
        <p:spPr>
          <a:xfrm>
            <a:off x="3801235" y="635840"/>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4" name="Tekstvak 23"/>
          <p:cNvSpPr txBox="1"/>
          <p:nvPr/>
        </p:nvSpPr>
        <p:spPr>
          <a:xfrm>
            <a:off x="1336881" y="237236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5" name="Tekstvak 24"/>
          <p:cNvSpPr txBox="1"/>
          <p:nvPr/>
        </p:nvSpPr>
        <p:spPr>
          <a:xfrm>
            <a:off x="2092048" y="2331176"/>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6" name="Tekstvak 25"/>
          <p:cNvSpPr txBox="1"/>
          <p:nvPr/>
        </p:nvSpPr>
        <p:spPr>
          <a:xfrm>
            <a:off x="8385261" y="237236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7" name="Tekstvak 26"/>
          <p:cNvSpPr txBox="1"/>
          <p:nvPr/>
        </p:nvSpPr>
        <p:spPr>
          <a:xfrm>
            <a:off x="1625008" y="2331176"/>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8" name="Tekstvak 27"/>
          <p:cNvSpPr txBox="1"/>
          <p:nvPr/>
        </p:nvSpPr>
        <p:spPr>
          <a:xfrm>
            <a:off x="8900358" y="237236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9" name="Tekstvak 28"/>
          <p:cNvSpPr txBox="1"/>
          <p:nvPr/>
        </p:nvSpPr>
        <p:spPr>
          <a:xfrm>
            <a:off x="2525770" y="2376382"/>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0" name="Tekstvak 29"/>
          <p:cNvSpPr txBox="1"/>
          <p:nvPr/>
        </p:nvSpPr>
        <p:spPr>
          <a:xfrm>
            <a:off x="3367564" y="2335192"/>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1" name="Tekstvak 30"/>
          <p:cNvSpPr txBox="1"/>
          <p:nvPr/>
        </p:nvSpPr>
        <p:spPr>
          <a:xfrm>
            <a:off x="2881273" y="2335192"/>
            <a:ext cx="313038" cy="369332"/>
          </a:xfrm>
          <a:prstGeom prst="rect">
            <a:avLst/>
          </a:prstGeom>
          <a:noFill/>
        </p:spPr>
        <p:txBody>
          <a:bodyPr wrap="square" rtlCol="0">
            <a:spAutoFit/>
          </a:bodyPr>
          <a:lstStyle/>
          <a:p>
            <a:r>
              <a:rPr lang="nl-NL" dirty="0">
                <a:latin typeface="Calibri" panose="020F0502020204030204" pitchFamily="34" charset="0"/>
              </a:rPr>
              <a:t>U</a:t>
            </a:r>
            <a:endParaRPr lang="nl-NL" dirty="0"/>
          </a:p>
        </p:txBody>
      </p:sp>
      <p:sp>
        <p:nvSpPr>
          <p:cNvPr id="32" name="Tekstvak 31"/>
          <p:cNvSpPr txBox="1"/>
          <p:nvPr/>
        </p:nvSpPr>
        <p:spPr>
          <a:xfrm>
            <a:off x="3758566" y="237294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3" name="Tekstvak 32"/>
          <p:cNvSpPr txBox="1"/>
          <p:nvPr/>
        </p:nvSpPr>
        <p:spPr>
          <a:xfrm>
            <a:off x="4796991" y="237236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4" name="Tekstvak 33"/>
          <p:cNvSpPr txBox="1"/>
          <p:nvPr/>
        </p:nvSpPr>
        <p:spPr>
          <a:xfrm>
            <a:off x="6283680" y="2331176"/>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5" name="Tekstvak 34"/>
          <p:cNvSpPr txBox="1"/>
          <p:nvPr/>
        </p:nvSpPr>
        <p:spPr>
          <a:xfrm>
            <a:off x="5864765" y="2331176"/>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6" name="Tekstvak 35"/>
          <p:cNvSpPr txBox="1"/>
          <p:nvPr/>
        </p:nvSpPr>
        <p:spPr>
          <a:xfrm>
            <a:off x="6875074" y="237236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7" name="Tekstvak 36"/>
          <p:cNvSpPr txBox="1"/>
          <p:nvPr/>
        </p:nvSpPr>
        <p:spPr>
          <a:xfrm>
            <a:off x="7832367" y="2331176"/>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8" name="Tekstvak 37"/>
          <p:cNvSpPr txBox="1"/>
          <p:nvPr/>
        </p:nvSpPr>
        <p:spPr>
          <a:xfrm>
            <a:off x="7451955" y="2331176"/>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9" name="Tekstvak 38"/>
          <p:cNvSpPr txBox="1"/>
          <p:nvPr/>
        </p:nvSpPr>
        <p:spPr>
          <a:xfrm>
            <a:off x="4260269" y="237236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0" name="Tekstvak 39"/>
          <p:cNvSpPr txBox="1"/>
          <p:nvPr/>
        </p:nvSpPr>
        <p:spPr>
          <a:xfrm>
            <a:off x="3440549" y="1502599"/>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1" name="Tekstvak 40"/>
          <p:cNvSpPr txBox="1"/>
          <p:nvPr/>
        </p:nvSpPr>
        <p:spPr>
          <a:xfrm>
            <a:off x="4503722" y="1459399"/>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42" name="Tekstvak 41"/>
          <p:cNvSpPr txBox="1"/>
          <p:nvPr/>
        </p:nvSpPr>
        <p:spPr>
          <a:xfrm>
            <a:off x="4171436" y="1459399"/>
            <a:ext cx="313038" cy="369332"/>
          </a:xfrm>
          <a:prstGeom prst="rect">
            <a:avLst/>
          </a:prstGeom>
          <a:noFill/>
        </p:spPr>
        <p:txBody>
          <a:bodyPr wrap="square" rtlCol="0">
            <a:spAutoFit/>
          </a:bodyPr>
          <a:lstStyle/>
          <a:p>
            <a:r>
              <a:rPr lang="nl-NL" dirty="0">
                <a:latin typeface="Calibri" panose="020F0502020204030204" pitchFamily="34" charset="0"/>
              </a:rPr>
              <a:t>U</a:t>
            </a:r>
            <a:endParaRPr lang="nl-NL" dirty="0"/>
          </a:p>
        </p:txBody>
      </p:sp>
      <p:sp>
        <p:nvSpPr>
          <p:cNvPr id="43" name="Tekstvak 42"/>
          <p:cNvSpPr txBox="1"/>
          <p:nvPr/>
        </p:nvSpPr>
        <p:spPr>
          <a:xfrm>
            <a:off x="2166634" y="1501843"/>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4" name="Tekstvak 43"/>
          <p:cNvSpPr txBox="1"/>
          <p:nvPr/>
        </p:nvSpPr>
        <p:spPr>
          <a:xfrm>
            <a:off x="2815922" y="1460653"/>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45" name="Tekstvak 44"/>
          <p:cNvSpPr txBox="1"/>
          <p:nvPr/>
        </p:nvSpPr>
        <p:spPr>
          <a:xfrm>
            <a:off x="8541245" y="1501843"/>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6" name="Tekstvak 45"/>
          <p:cNvSpPr txBox="1"/>
          <p:nvPr/>
        </p:nvSpPr>
        <p:spPr>
          <a:xfrm>
            <a:off x="2425882" y="1460653"/>
            <a:ext cx="313038" cy="369332"/>
          </a:xfrm>
          <a:prstGeom prst="rect">
            <a:avLst/>
          </a:prstGeom>
          <a:noFill/>
        </p:spPr>
        <p:txBody>
          <a:bodyPr wrap="square" rtlCol="0">
            <a:spAutoFit/>
          </a:bodyPr>
          <a:lstStyle/>
          <a:p>
            <a:r>
              <a:rPr lang="nl-NL" dirty="0">
                <a:latin typeface="Calibri" panose="020F0502020204030204" pitchFamily="34" charset="0"/>
              </a:rPr>
              <a:t>U</a:t>
            </a:r>
            <a:endParaRPr lang="nl-NL" dirty="0"/>
          </a:p>
        </p:txBody>
      </p:sp>
      <p:sp>
        <p:nvSpPr>
          <p:cNvPr id="47" name="Tekstvak 46"/>
          <p:cNvSpPr txBox="1"/>
          <p:nvPr/>
        </p:nvSpPr>
        <p:spPr>
          <a:xfrm>
            <a:off x="4780824" y="1502423"/>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8" name="Tekstvak 47"/>
          <p:cNvSpPr txBox="1"/>
          <p:nvPr/>
        </p:nvSpPr>
        <p:spPr>
          <a:xfrm>
            <a:off x="5578619" y="1501843"/>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9" name="Tekstvak 48"/>
          <p:cNvSpPr txBox="1"/>
          <p:nvPr/>
        </p:nvSpPr>
        <p:spPr>
          <a:xfrm>
            <a:off x="6478164" y="1460653"/>
            <a:ext cx="313038" cy="369332"/>
          </a:xfrm>
          <a:prstGeom prst="rect">
            <a:avLst/>
          </a:prstGeom>
          <a:noFill/>
        </p:spPr>
        <p:txBody>
          <a:bodyPr wrap="square" rtlCol="0">
            <a:spAutoFit/>
          </a:bodyPr>
          <a:lstStyle/>
          <a:p>
            <a:r>
              <a:rPr lang="nl-NL" dirty="0">
                <a:latin typeface="Calibri" panose="020F0502020204030204" pitchFamily="34" charset="0"/>
              </a:rPr>
              <a:t>U</a:t>
            </a:r>
            <a:endParaRPr lang="nl-NL" dirty="0"/>
          </a:p>
        </p:txBody>
      </p:sp>
      <p:sp>
        <p:nvSpPr>
          <p:cNvPr id="50" name="Tekstvak 49"/>
          <p:cNvSpPr txBox="1"/>
          <p:nvPr/>
        </p:nvSpPr>
        <p:spPr>
          <a:xfrm>
            <a:off x="6116999" y="1460653"/>
            <a:ext cx="313038" cy="369332"/>
          </a:xfrm>
          <a:prstGeom prst="rect">
            <a:avLst/>
          </a:prstGeom>
          <a:noFill/>
        </p:spPr>
        <p:txBody>
          <a:bodyPr wrap="square" rtlCol="0">
            <a:spAutoFit/>
          </a:bodyPr>
          <a:lstStyle/>
          <a:p>
            <a:r>
              <a:rPr lang="nl-NL" dirty="0">
                <a:latin typeface="Calibri" panose="020F0502020204030204" pitchFamily="34" charset="0"/>
              </a:rPr>
              <a:t>U</a:t>
            </a:r>
            <a:endParaRPr lang="nl-NL" dirty="0"/>
          </a:p>
        </p:txBody>
      </p:sp>
      <p:sp>
        <p:nvSpPr>
          <p:cNvPr id="51" name="Tekstvak 50"/>
          <p:cNvSpPr txBox="1"/>
          <p:nvPr/>
        </p:nvSpPr>
        <p:spPr>
          <a:xfrm>
            <a:off x="7165809" y="1501843"/>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2" name="Tekstvak 51"/>
          <p:cNvSpPr txBox="1"/>
          <p:nvPr/>
        </p:nvSpPr>
        <p:spPr>
          <a:xfrm>
            <a:off x="8228986" y="1460653"/>
            <a:ext cx="313038" cy="369332"/>
          </a:xfrm>
          <a:prstGeom prst="rect">
            <a:avLst/>
          </a:prstGeom>
          <a:noFill/>
        </p:spPr>
        <p:txBody>
          <a:bodyPr wrap="square" rtlCol="0">
            <a:spAutoFit/>
          </a:bodyPr>
          <a:lstStyle/>
          <a:p>
            <a:r>
              <a:rPr lang="nl-NL" dirty="0">
                <a:latin typeface="Calibri" panose="020F0502020204030204" pitchFamily="34" charset="0"/>
              </a:rPr>
              <a:t>U</a:t>
            </a:r>
            <a:endParaRPr lang="nl-NL" dirty="0"/>
          </a:p>
        </p:txBody>
      </p:sp>
      <p:sp>
        <p:nvSpPr>
          <p:cNvPr id="53" name="Tekstvak 52"/>
          <p:cNvSpPr txBox="1"/>
          <p:nvPr/>
        </p:nvSpPr>
        <p:spPr>
          <a:xfrm>
            <a:off x="7617565" y="1460653"/>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4" name="Tekstvak 53"/>
          <p:cNvSpPr txBox="1"/>
          <p:nvPr/>
        </p:nvSpPr>
        <p:spPr>
          <a:xfrm>
            <a:off x="3713773" y="319612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5" name="Tekstvak 54"/>
          <p:cNvSpPr txBox="1"/>
          <p:nvPr/>
        </p:nvSpPr>
        <p:spPr>
          <a:xfrm>
            <a:off x="1924403" y="319612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6" name="Tekstvak 55"/>
          <p:cNvSpPr txBox="1"/>
          <p:nvPr/>
        </p:nvSpPr>
        <p:spPr>
          <a:xfrm>
            <a:off x="2641068" y="3154931"/>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7" name="Tekstvak 56"/>
          <p:cNvSpPr txBox="1"/>
          <p:nvPr/>
        </p:nvSpPr>
        <p:spPr>
          <a:xfrm>
            <a:off x="7914003" y="319612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8" name="Tekstvak 57"/>
          <p:cNvSpPr txBox="1"/>
          <p:nvPr/>
        </p:nvSpPr>
        <p:spPr>
          <a:xfrm>
            <a:off x="2222153" y="3154931"/>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9" name="Tekstvak 58"/>
          <p:cNvSpPr txBox="1"/>
          <p:nvPr/>
        </p:nvSpPr>
        <p:spPr>
          <a:xfrm>
            <a:off x="3065167" y="3200137"/>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0" name="Tekstvak 59"/>
          <p:cNvSpPr txBox="1"/>
          <p:nvPr/>
        </p:nvSpPr>
        <p:spPr>
          <a:xfrm>
            <a:off x="4076580" y="319670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1" name="Tekstvak 60"/>
          <p:cNvSpPr txBox="1"/>
          <p:nvPr/>
        </p:nvSpPr>
        <p:spPr>
          <a:xfrm>
            <a:off x="4874377" y="319612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2" name="Tekstvak 61"/>
          <p:cNvSpPr txBox="1"/>
          <p:nvPr/>
        </p:nvSpPr>
        <p:spPr>
          <a:xfrm>
            <a:off x="5812422" y="3154931"/>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63" name="Tekstvak 62"/>
          <p:cNvSpPr txBox="1"/>
          <p:nvPr/>
        </p:nvSpPr>
        <p:spPr>
          <a:xfrm>
            <a:off x="5422380" y="3154931"/>
            <a:ext cx="313038" cy="369332"/>
          </a:xfrm>
          <a:prstGeom prst="rect">
            <a:avLst/>
          </a:prstGeom>
          <a:noFill/>
        </p:spPr>
        <p:txBody>
          <a:bodyPr wrap="square" rtlCol="0">
            <a:spAutoFit/>
          </a:bodyPr>
          <a:lstStyle/>
          <a:p>
            <a:r>
              <a:rPr lang="nl-NL" dirty="0">
                <a:latin typeface="Calibri" panose="020F0502020204030204" pitchFamily="34" charset="0"/>
              </a:rPr>
              <a:t>U</a:t>
            </a:r>
            <a:endParaRPr lang="nl-NL" dirty="0"/>
          </a:p>
        </p:txBody>
      </p:sp>
      <p:sp>
        <p:nvSpPr>
          <p:cNvPr id="64" name="Tekstvak 63"/>
          <p:cNvSpPr txBox="1"/>
          <p:nvPr/>
        </p:nvSpPr>
        <p:spPr>
          <a:xfrm>
            <a:off x="6326812" y="319612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5" name="Tekstvak 64"/>
          <p:cNvSpPr txBox="1"/>
          <p:nvPr/>
        </p:nvSpPr>
        <p:spPr>
          <a:xfrm>
            <a:off x="7418864" y="3154931"/>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66" name="Tekstvak 65"/>
          <p:cNvSpPr txBox="1"/>
          <p:nvPr/>
        </p:nvSpPr>
        <p:spPr>
          <a:xfrm>
            <a:off x="6826694" y="3154931"/>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67" name="Boog 66"/>
          <p:cNvSpPr/>
          <p:nvPr/>
        </p:nvSpPr>
        <p:spPr>
          <a:xfrm rot="5400000">
            <a:off x="4866913" y="2636892"/>
            <a:ext cx="236656" cy="526299"/>
          </a:xfrm>
          <a:prstGeom prst="arc">
            <a:avLst>
              <a:gd name="adj1" fmla="val 16200000"/>
              <a:gd name="adj2" fmla="val 5353609"/>
            </a:avLst>
          </a:prstGeom>
          <a:ln w="317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cxnSp>
        <p:nvCxnSpPr>
          <p:cNvPr id="68" name="Rechte verbindingslijn 67"/>
          <p:cNvCxnSpPr/>
          <p:nvPr/>
        </p:nvCxnSpPr>
        <p:spPr>
          <a:xfrm>
            <a:off x="2965325" y="540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Rechte verbindingslijn 68"/>
          <p:cNvCxnSpPr/>
          <p:nvPr/>
        </p:nvCxnSpPr>
        <p:spPr>
          <a:xfrm>
            <a:off x="4357585" y="540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Rechte verbindingslijn 69"/>
          <p:cNvCxnSpPr/>
          <p:nvPr/>
        </p:nvCxnSpPr>
        <p:spPr>
          <a:xfrm>
            <a:off x="5432005" y="540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Rechte verbindingslijn 70"/>
          <p:cNvCxnSpPr/>
          <p:nvPr/>
        </p:nvCxnSpPr>
        <p:spPr>
          <a:xfrm>
            <a:off x="7036454" y="540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Rechte verbindingslijn 71"/>
          <p:cNvCxnSpPr/>
          <p:nvPr/>
        </p:nvCxnSpPr>
        <p:spPr>
          <a:xfrm>
            <a:off x="8022648" y="540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Rechte verbindingslijn 72"/>
          <p:cNvCxnSpPr/>
          <p:nvPr/>
        </p:nvCxnSpPr>
        <p:spPr>
          <a:xfrm>
            <a:off x="3323913" y="1404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Rechte verbindingslijn 73"/>
          <p:cNvCxnSpPr/>
          <p:nvPr/>
        </p:nvCxnSpPr>
        <p:spPr>
          <a:xfrm>
            <a:off x="4751949" y="1404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Rechte verbindingslijn 74"/>
          <p:cNvCxnSpPr/>
          <p:nvPr/>
        </p:nvCxnSpPr>
        <p:spPr>
          <a:xfrm>
            <a:off x="6884689" y="1404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Rechte verbindingslijn 75"/>
          <p:cNvCxnSpPr/>
          <p:nvPr/>
        </p:nvCxnSpPr>
        <p:spPr>
          <a:xfrm>
            <a:off x="8512370" y="1404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Rechte verbindingslijn 76"/>
          <p:cNvCxnSpPr/>
          <p:nvPr/>
        </p:nvCxnSpPr>
        <p:spPr>
          <a:xfrm>
            <a:off x="2356961" y="226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Rechte verbindingslijn 77"/>
          <p:cNvCxnSpPr/>
          <p:nvPr/>
        </p:nvCxnSpPr>
        <p:spPr>
          <a:xfrm>
            <a:off x="3651727" y="226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Rechte verbindingslijn 78"/>
          <p:cNvCxnSpPr/>
          <p:nvPr/>
        </p:nvCxnSpPr>
        <p:spPr>
          <a:xfrm>
            <a:off x="4455599" y="226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Rechte verbindingslijn 79"/>
          <p:cNvCxnSpPr/>
          <p:nvPr/>
        </p:nvCxnSpPr>
        <p:spPr>
          <a:xfrm>
            <a:off x="6627188" y="226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Rechte verbindingslijn 80"/>
          <p:cNvCxnSpPr/>
          <p:nvPr/>
        </p:nvCxnSpPr>
        <p:spPr>
          <a:xfrm>
            <a:off x="8228986" y="226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Rechte verbindingslijn 81"/>
          <p:cNvCxnSpPr/>
          <p:nvPr/>
        </p:nvCxnSpPr>
        <p:spPr>
          <a:xfrm>
            <a:off x="2889284" y="3096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Rechte verbindingslijn 82"/>
          <p:cNvCxnSpPr/>
          <p:nvPr/>
        </p:nvCxnSpPr>
        <p:spPr>
          <a:xfrm>
            <a:off x="3923889" y="3096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Rechte verbindingslijn 83"/>
          <p:cNvCxnSpPr/>
          <p:nvPr/>
        </p:nvCxnSpPr>
        <p:spPr>
          <a:xfrm>
            <a:off x="6177803" y="3096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Rechte verbindingslijn 84"/>
          <p:cNvCxnSpPr/>
          <p:nvPr/>
        </p:nvCxnSpPr>
        <p:spPr>
          <a:xfrm>
            <a:off x="7713501" y="3096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Rechte verbindingslijn 85"/>
          <p:cNvCxnSpPr/>
          <p:nvPr/>
        </p:nvCxnSpPr>
        <p:spPr>
          <a:xfrm>
            <a:off x="4631330" y="3096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Rechte verbindingslijn 86"/>
          <p:cNvCxnSpPr/>
          <p:nvPr/>
        </p:nvCxnSpPr>
        <p:spPr>
          <a:xfrm>
            <a:off x="4658602" y="3096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Rechte verbindingslijn 87"/>
          <p:cNvCxnSpPr/>
          <p:nvPr/>
        </p:nvCxnSpPr>
        <p:spPr>
          <a:xfrm>
            <a:off x="5295482" y="1404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Rechte verbindingslijn 88"/>
          <p:cNvCxnSpPr/>
          <p:nvPr/>
        </p:nvCxnSpPr>
        <p:spPr>
          <a:xfrm>
            <a:off x="5322754" y="1404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551288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168</a:t>
            </a:fld>
            <a:endParaRPr lang="nl-NL" b="1">
              <a:solidFill>
                <a:srgbClr val="0070C0"/>
              </a:solidFill>
            </a:endParaRPr>
          </a:p>
        </p:txBody>
      </p:sp>
      <p:sp>
        <p:nvSpPr>
          <p:cNvPr id="4" name="Rechthoek 3"/>
          <p:cNvSpPr/>
          <p:nvPr/>
        </p:nvSpPr>
        <p:spPr>
          <a:xfrm>
            <a:off x="180000" y="468000"/>
            <a:ext cx="11520000" cy="2948628"/>
          </a:xfrm>
          <a:prstGeom prst="rect">
            <a:avLst/>
          </a:prstGeom>
        </p:spPr>
        <p:txBody>
          <a:bodyPr wrap="square">
            <a:spAutoFit/>
          </a:bodyPr>
          <a:lstStyle/>
          <a:p>
            <a:pPr>
              <a:lnSpc>
                <a:spcPct val="150000"/>
              </a:lnSpc>
            </a:pPr>
            <a:r>
              <a:rPr lang="nl-NL" sz="13800">
                <a:solidFill>
                  <a:schemeClr val="accent5">
                    <a:lumMod val="75000"/>
                  </a:schemeClr>
                </a:solidFill>
              </a:rPr>
              <a:t>De vertalingen!</a:t>
            </a: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3 a. Apollo beledigt Cupido (p.26)</a:t>
            </a:r>
          </a:p>
        </p:txBody>
      </p:sp>
      <p:sp>
        <p:nvSpPr>
          <p:cNvPr id="2" name="Tekstvak 1"/>
          <p:cNvSpPr txBox="1"/>
          <p:nvPr/>
        </p:nvSpPr>
        <p:spPr>
          <a:xfrm>
            <a:off x="1318054" y="3237470"/>
            <a:ext cx="8748584" cy="1107996"/>
          </a:xfrm>
          <a:prstGeom prst="rect">
            <a:avLst/>
          </a:prstGeom>
          <a:noFill/>
        </p:spPr>
        <p:txBody>
          <a:bodyPr wrap="square" rtlCol="0">
            <a:spAutoFit/>
          </a:bodyPr>
          <a:lstStyle/>
          <a:p>
            <a:r>
              <a:rPr lang="nl-NL" sz="6600">
                <a:solidFill>
                  <a:srgbClr val="002060"/>
                </a:solidFill>
              </a:rPr>
              <a:t>Daphne en Apollo</a:t>
            </a:r>
            <a:endParaRPr lang="nl-NL">
              <a:solidFill>
                <a:srgbClr val="002060"/>
              </a:solidFill>
            </a:endParaRPr>
          </a:p>
        </p:txBody>
      </p:sp>
    </p:spTree>
    <p:extLst>
      <p:ext uri="{BB962C8B-B14F-4D97-AF65-F5344CB8AC3E}">
        <p14:creationId xmlns:p14="http://schemas.microsoft.com/office/powerpoint/2010/main" val="379036050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169</a:t>
            </a:fld>
            <a:endParaRPr lang="nl-NL" b="1">
              <a:solidFill>
                <a:srgbClr val="0070C0"/>
              </a:solidFill>
            </a:endParaRPr>
          </a:p>
        </p:txBody>
      </p:sp>
      <p:sp>
        <p:nvSpPr>
          <p:cNvPr id="4" name="Rechthoek 3"/>
          <p:cNvSpPr/>
          <p:nvPr/>
        </p:nvSpPr>
        <p:spPr>
          <a:xfrm>
            <a:off x="180000" y="468000"/>
            <a:ext cx="11520000" cy="3970318"/>
          </a:xfrm>
          <a:prstGeom prst="rect">
            <a:avLst/>
          </a:prstGeom>
        </p:spPr>
        <p:txBody>
          <a:bodyPr wrap="square">
            <a:spAutoFit/>
          </a:bodyPr>
          <a:lstStyle/>
          <a:p>
            <a:pPr>
              <a:lnSpc>
                <a:spcPct val="150000"/>
              </a:lnSpc>
            </a:pPr>
            <a:r>
              <a:rPr lang="nl-NL" sz="2800"/>
              <a:t>De eerste geliefde van </a:t>
            </a:r>
            <a:r>
              <a:rPr lang="nl-NL" sz="2800" err="1"/>
              <a:t>Phoebus</a:t>
            </a:r>
            <a:r>
              <a:rPr lang="nl-NL" sz="2800"/>
              <a:t> was Daphne, dochter van </a:t>
            </a:r>
            <a:r>
              <a:rPr lang="nl-NL" sz="2800" err="1"/>
              <a:t>Peneus</a:t>
            </a:r>
            <a:r>
              <a:rPr lang="nl-NL" sz="2800"/>
              <a:t>, die niet</a:t>
            </a:r>
          </a:p>
          <a:p>
            <a:pPr>
              <a:lnSpc>
                <a:spcPct val="150000"/>
              </a:lnSpc>
            </a:pPr>
            <a:r>
              <a:rPr lang="nl-NL" sz="2800"/>
              <a:t>het blinde toeval heeft gegeven, maar de heftige woede van Cupido. De </a:t>
            </a:r>
            <a:r>
              <a:rPr lang="nl-NL" sz="2800" err="1"/>
              <a:t>Deliër</a:t>
            </a:r>
            <a:r>
              <a:rPr lang="nl-NL" sz="2800"/>
              <a:t>, trots op de onlangs overwonnen slang/op zijn overwinning op de slang, had hem zijn boog zien spannen, nadat deze de pees strak had aangetrokken en hij had gezegd ‘Wat moet jij, brutale jongen, met krachtige wapens? Die last siert onze schouders, …</a:t>
            </a:r>
            <a:endParaRPr lang="nl-NL" sz="2800">
              <a:solidFill>
                <a:prstClr val="black"/>
              </a:solidFill>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3 a. Apollo beledigt Cupido (p.26)</a:t>
            </a:r>
          </a:p>
        </p:txBody>
      </p:sp>
      <p:sp>
        <p:nvSpPr>
          <p:cNvPr id="2" name="PIJL-OMHOOG 1">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9171254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17</a:t>
            </a:fld>
            <a:endParaRPr lang="nl-NL" b="1">
              <a:solidFill>
                <a:srgbClr val="0070C0"/>
              </a:solidFill>
            </a:endParaRPr>
          </a:p>
        </p:txBody>
      </p:sp>
      <p:sp>
        <p:nvSpPr>
          <p:cNvPr id="3" name="Rechthoek 2"/>
          <p:cNvSpPr/>
          <p:nvPr/>
        </p:nvSpPr>
        <p:spPr>
          <a:xfrm>
            <a:off x="180000" y="468000"/>
            <a:ext cx="11929622" cy="4832092"/>
          </a:xfrm>
          <a:prstGeom prst="rect">
            <a:avLst/>
          </a:prstGeom>
        </p:spPr>
        <p:txBody>
          <a:bodyPr wrap="square">
            <a:spAutoFit/>
          </a:bodyPr>
          <a:lstStyle/>
          <a:p>
            <a:pPr>
              <a:lnSpc>
                <a:spcPct val="200000"/>
              </a:lnSpc>
            </a:pPr>
            <a:r>
              <a:rPr lang="nl-NL" sz="2800" b="1" spc="300" dirty="0">
                <a:solidFill>
                  <a:srgbClr val="0070C0"/>
                </a:solidFill>
                <a:ea typeface="Calibri" panose="020F0502020204030204" pitchFamily="34" charset="0"/>
                <a:cs typeface="Times New Roman" panose="02020603050405020304" pitchFamily="18" charset="0"/>
              </a:rPr>
              <a:t>470</a:t>
            </a:r>
            <a:r>
              <a:rPr lang="nl-NL" sz="2800" spc="300" dirty="0">
                <a:ea typeface="Calibri" panose="020F0502020204030204" pitchFamily="34" charset="0"/>
                <a:cs typeface="Calibri" panose="020F0502020204030204" pitchFamily="34" charset="0"/>
              </a:rPr>
              <a:t>	(</a:t>
            </a:r>
            <a:r>
              <a:rPr lang="nl-NL" sz="2800" b="1" i="1" spc="300" dirty="0" err="1">
                <a:solidFill>
                  <a:srgbClr val="00B050"/>
                </a:solidFill>
                <a:ea typeface="Calibri" panose="020F0502020204030204" pitchFamily="34" charset="0"/>
                <a:cs typeface="Calibri" panose="020F0502020204030204" pitchFamily="34" charset="0"/>
              </a:rPr>
              <a:t>Quod</a:t>
            </a:r>
            <a:r>
              <a:rPr lang="nl-NL" sz="2800" spc="300" dirty="0">
                <a:ea typeface="Calibri" panose="020F0502020204030204" pitchFamily="34" charset="0"/>
                <a:cs typeface="Calibri" panose="020F0502020204030204" pitchFamily="34" charset="0"/>
              </a:rPr>
              <a:t> </a:t>
            </a:r>
            <a:r>
              <a:rPr lang="nl-NL" sz="2800" u="sng" spc="300" dirty="0">
                <a:uFill>
                  <a:solidFill>
                    <a:srgbClr val="548DD4"/>
                  </a:solidFill>
                </a:uFill>
                <a:ea typeface="Calibri" panose="020F0502020204030204" pitchFamily="34" charset="0"/>
                <a:cs typeface="Calibri" panose="020F0502020204030204" pitchFamily="34" charset="0"/>
              </a:rPr>
              <a:t>facit</a:t>
            </a:r>
            <a:r>
              <a:rPr lang="nl-NL" sz="2800" spc="300" dirty="0">
                <a:ea typeface="Calibri" panose="020F0502020204030204" pitchFamily="34" charset="0"/>
                <a:cs typeface="Calibri" panose="020F0502020204030204" pitchFamily="34" charset="0"/>
              </a:rPr>
              <a:t>, </a:t>
            </a:r>
            <a:r>
              <a:rPr lang="nl-NL" sz="2800" u="dotted" spc="300" dirty="0" err="1">
                <a:uFill>
                  <a:solidFill>
                    <a:srgbClr val="548DD4"/>
                  </a:solidFill>
                </a:uFill>
                <a:ea typeface="Calibri" panose="020F0502020204030204" pitchFamily="34" charset="0"/>
                <a:cs typeface="Calibri" panose="020F0502020204030204" pitchFamily="34" charset="0"/>
              </a:rPr>
              <a:t>auratum</a:t>
            </a:r>
            <a:r>
              <a:rPr lang="nl-NL" sz="2800" spc="300" dirty="0">
                <a:ea typeface="Calibri" panose="020F0502020204030204" pitchFamily="34" charset="0"/>
                <a:cs typeface="Calibri" panose="020F0502020204030204" pitchFamily="34" charset="0"/>
              </a:rPr>
              <a:t> </a:t>
            </a:r>
            <a:r>
              <a:rPr lang="nl-NL" sz="2800" u="sng" spc="300" dirty="0" err="1">
                <a:uFill>
                  <a:solidFill>
                    <a:srgbClr val="548DD4"/>
                  </a:solidFill>
                </a:uFill>
                <a:ea typeface="Calibri" panose="020F0502020204030204" pitchFamily="34" charset="0"/>
                <a:cs typeface="Calibri" panose="020F0502020204030204" pitchFamily="34" charset="0"/>
              </a:rPr>
              <a:t>est</a:t>
            </a:r>
            <a:r>
              <a:rPr lang="nl-NL" sz="2800" spc="300" dirty="0">
                <a:ea typeface="Calibri" panose="020F0502020204030204" pitchFamily="34" charset="0"/>
                <a:cs typeface="Calibri" panose="020F0502020204030204" pitchFamily="34" charset="0"/>
              </a:rPr>
              <a:t> et </a:t>
            </a:r>
            <a:r>
              <a:rPr lang="nl-NL" sz="2800" spc="300" dirty="0" err="1">
                <a:ea typeface="Calibri" panose="020F0502020204030204" pitchFamily="34" charset="0"/>
                <a:cs typeface="Calibri" panose="020F0502020204030204" pitchFamily="34" charset="0"/>
              </a:rPr>
              <a:t>cuspide</a:t>
            </a:r>
            <a:r>
              <a:rPr lang="nl-NL" sz="2800" spc="300" dirty="0">
                <a:ea typeface="Calibri" panose="020F0502020204030204" pitchFamily="34" charset="0"/>
                <a:cs typeface="Calibri" panose="020F0502020204030204" pitchFamily="34" charset="0"/>
              </a:rPr>
              <a:t> </a:t>
            </a:r>
            <a:r>
              <a:rPr lang="nl-NL" sz="2800" u="sng" spc="300" dirty="0" err="1">
                <a:uFill>
                  <a:solidFill>
                    <a:srgbClr val="548DD4"/>
                  </a:solidFill>
                </a:uFill>
                <a:ea typeface="Calibri" panose="020F0502020204030204" pitchFamily="34" charset="0"/>
                <a:cs typeface="Calibri" panose="020F0502020204030204" pitchFamily="34" charset="0"/>
              </a:rPr>
              <a:t>fulget</a:t>
            </a:r>
            <a:r>
              <a:rPr lang="nl-NL" sz="2800" spc="300" dirty="0">
                <a:ea typeface="Calibri" panose="020F0502020204030204" pitchFamily="34" charset="0"/>
                <a:cs typeface="Calibri" panose="020F0502020204030204" pitchFamily="34" charset="0"/>
              </a:rPr>
              <a:t> </a:t>
            </a:r>
            <a:r>
              <a:rPr lang="nl-NL" sz="2800" spc="300" dirty="0" err="1">
                <a:ea typeface="Calibri" panose="020F0502020204030204" pitchFamily="34" charset="0"/>
                <a:cs typeface="Calibri" panose="020F0502020204030204" pitchFamily="34" charset="0"/>
              </a:rPr>
              <a:t>acuta</a:t>
            </a:r>
            <a:r>
              <a:rPr lang="nl-NL" sz="2800" spc="300" dirty="0">
                <a:ea typeface="Calibri" panose="020F0502020204030204" pitchFamily="34" charset="0"/>
                <a:cs typeface="Calibri" panose="020F0502020204030204" pitchFamily="34" charset="0"/>
              </a:rPr>
              <a:t>;</a:t>
            </a:r>
            <a:endParaRPr lang="nl-NL" sz="2800" spc="300" dirty="0">
              <a:ea typeface="Calibri" panose="020F0502020204030204" pitchFamily="34" charset="0"/>
              <a:cs typeface="Times New Roman" panose="02020603050405020304" pitchFamily="18" charset="0"/>
            </a:endParaRPr>
          </a:p>
          <a:p>
            <a:pPr>
              <a:lnSpc>
                <a:spcPct val="300000"/>
              </a:lnSpc>
            </a:pPr>
            <a:r>
              <a:rPr lang="nl-NL" sz="2800" spc="300" dirty="0">
                <a:ea typeface="Calibri" panose="020F0502020204030204" pitchFamily="34" charset="0"/>
                <a:cs typeface="Calibri" panose="020F0502020204030204" pitchFamily="34" charset="0"/>
              </a:rPr>
              <a:t>	</a:t>
            </a:r>
            <a:r>
              <a:rPr lang="nl-NL" sz="2800" b="1" i="1" spc="300" dirty="0" err="1">
                <a:solidFill>
                  <a:srgbClr val="00B050"/>
                </a:solidFill>
                <a:ea typeface="Calibri" panose="020F0502020204030204" pitchFamily="34" charset="0"/>
                <a:cs typeface="Calibri" panose="020F0502020204030204" pitchFamily="34" charset="0"/>
              </a:rPr>
              <a:t>quod</a:t>
            </a:r>
            <a:r>
              <a:rPr lang="nl-NL" sz="2800" spc="300" dirty="0">
                <a:ea typeface="Calibri" panose="020F0502020204030204" pitchFamily="34" charset="0"/>
                <a:cs typeface="Calibri" panose="020F0502020204030204" pitchFamily="34" charset="0"/>
              </a:rPr>
              <a:t> </a:t>
            </a:r>
            <a:r>
              <a:rPr lang="nl-NL" sz="2800" u="sng" spc="300" dirty="0" err="1">
                <a:uFill>
                  <a:solidFill>
                    <a:srgbClr val="548DD4"/>
                  </a:solidFill>
                </a:uFill>
                <a:ea typeface="Calibri" panose="020F0502020204030204" pitchFamily="34" charset="0"/>
                <a:cs typeface="Calibri" panose="020F0502020204030204" pitchFamily="34" charset="0"/>
              </a:rPr>
              <a:t>fugat</a:t>
            </a:r>
            <a:r>
              <a:rPr lang="nl-NL" sz="2800" spc="300" dirty="0">
                <a:ea typeface="Calibri" panose="020F0502020204030204" pitchFamily="34" charset="0"/>
                <a:cs typeface="Calibri" panose="020F0502020204030204" pitchFamily="34" charset="0"/>
              </a:rPr>
              <a:t>, </a:t>
            </a:r>
            <a:r>
              <a:rPr lang="nl-NL" sz="2800" u="dotted" spc="300" dirty="0" err="1">
                <a:uFill>
                  <a:solidFill>
                    <a:srgbClr val="548DD4"/>
                  </a:solidFill>
                </a:uFill>
                <a:ea typeface="Calibri" panose="020F0502020204030204" pitchFamily="34" charset="0"/>
                <a:cs typeface="Calibri" panose="020F0502020204030204" pitchFamily="34" charset="0"/>
              </a:rPr>
              <a:t>obtusum</a:t>
            </a:r>
            <a:r>
              <a:rPr lang="nl-NL" sz="2800" spc="300" dirty="0">
                <a:ea typeface="Calibri" panose="020F0502020204030204" pitchFamily="34" charset="0"/>
                <a:cs typeface="Calibri" panose="020F0502020204030204" pitchFamily="34" charset="0"/>
              </a:rPr>
              <a:t> </a:t>
            </a:r>
            <a:r>
              <a:rPr lang="nl-NL" sz="2800" u="sng" spc="300" dirty="0" err="1">
                <a:uFill>
                  <a:solidFill>
                    <a:srgbClr val="548DD4"/>
                  </a:solidFill>
                </a:uFill>
                <a:ea typeface="Calibri" panose="020F0502020204030204" pitchFamily="34" charset="0"/>
                <a:cs typeface="Calibri" panose="020F0502020204030204" pitchFamily="34" charset="0"/>
              </a:rPr>
              <a:t>est</a:t>
            </a:r>
            <a:r>
              <a:rPr lang="nl-NL" sz="2800" spc="300" dirty="0">
                <a:ea typeface="Calibri" panose="020F0502020204030204" pitchFamily="34" charset="0"/>
                <a:cs typeface="Calibri" panose="020F0502020204030204" pitchFamily="34" charset="0"/>
              </a:rPr>
              <a:t> et </a:t>
            </a:r>
            <a:r>
              <a:rPr lang="nl-NL" sz="2800" u="sng" spc="300" dirty="0" err="1">
                <a:uFill>
                  <a:solidFill>
                    <a:srgbClr val="548DD4"/>
                  </a:solidFill>
                </a:uFill>
                <a:ea typeface="Calibri" panose="020F0502020204030204" pitchFamily="34" charset="0"/>
                <a:cs typeface="Calibri" panose="020F0502020204030204" pitchFamily="34" charset="0"/>
              </a:rPr>
              <a:t>habet</a:t>
            </a:r>
            <a:r>
              <a:rPr lang="nl-NL" sz="2800" spc="300" dirty="0">
                <a:ea typeface="Calibri" panose="020F0502020204030204" pitchFamily="34" charset="0"/>
                <a:cs typeface="Calibri" panose="020F0502020204030204" pitchFamily="34" charset="0"/>
              </a:rPr>
              <a:t> sub </a:t>
            </a:r>
            <a:r>
              <a:rPr lang="nl-NL" sz="2800" spc="300" dirty="0" err="1">
                <a:ea typeface="Calibri" panose="020F0502020204030204" pitchFamily="34" charset="0"/>
                <a:cs typeface="Calibri" panose="020F0502020204030204" pitchFamily="34" charset="0"/>
              </a:rPr>
              <a:t>harundine</a:t>
            </a:r>
            <a:r>
              <a:rPr lang="nl-NL" sz="2800" spc="300" dirty="0">
                <a:ea typeface="Calibri" panose="020F0502020204030204" pitchFamily="34" charset="0"/>
                <a:cs typeface="Calibri" panose="020F0502020204030204" pitchFamily="34" charset="0"/>
              </a:rPr>
              <a:t> </a:t>
            </a:r>
            <a:r>
              <a:rPr lang="nl-NL" sz="2800" spc="300" dirty="0" err="1">
                <a:ea typeface="Calibri" panose="020F0502020204030204" pitchFamily="34" charset="0"/>
                <a:cs typeface="Calibri" panose="020F0502020204030204" pitchFamily="34" charset="0"/>
              </a:rPr>
              <a:t>plumbum</a:t>
            </a:r>
            <a:r>
              <a:rPr lang="nl-NL" sz="2800" spc="300" dirty="0">
                <a:ea typeface="Calibri" panose="020F0502020204030204" pitchFamily="34" charset="0"/>
                <a:cs typeface="Calibri" panose="020F0502020204030204" pitchFamily="34" charset="0"/>
              </a:rPr>
              <a:t>.)</a:t>
            </a:r>
            <a:endParaRPr lang="nl-NL" sz="2800" spc="300" dirty="0">
              <a:ea typeface="Calibri" panose="020F0502020204030204" pitchFamily="34" charset="0"/>
              <a:cs typeface="Times New Roman" panose="02020603050405020304" pitchFamily="18" charset="0"/>
            </a:endParaRPr>
          </a:p>
          <a:p>
            <a:pPr>
              <a:lnSpc>
                <a:spcPct val="300000"/>
              </a:lnSpc>
            </a:pPr>
            <a:r>
              <a:rPr lang="nl-NL" sz="2800" spc="300" dirty="0">
                <a:ea typeface="Calibri" panose="020F0502020204030204" pitchFamily="34" charset="0"/>
                <a:cs typeface="Calibri" panose="020F0502020204030204" pitchFamily="34" charset="0"/>
              </a:rPr>
              <a:t>	Hoc deus in </a:t>
            </a:r>
            <a:r>
              <a:rPr lang="nl-NL" sz="2800" spc="300" dirty="0" err="1">
                <a:ea typeface="Calibri" panose="020F0502020204030204" pitchFamily="34" charset="0"/>
                <a:cs typeface="Calibri" panose="020F0502020204030204" pitchFamily="34" charset="0"/>
              </a:rPr>
              <a:t>nympha</a:t>
            </a:r>
            <a:r>
              <a:rPr lang="nl-NL" sz="2800" spc="300" dirty="0">
                <a:ea typeface="Calibri" panose="020F0502020204030204" pitchFamily="34" charset="0"/>
                <a:cs typeface="Calibri" panose="020F0502020204030204" pitchFamily="34" charset="0"/>
              </a:rPr>
              <a:t> </a:t>
            </a:r>
            <a:r>
              <a:rPr lang="nl-NL" sz="2800" spc="300" dirty="0" err="1">
                <a:ea typeface="Calibri" panose="020F0502020204030204" pitchFamily="34" charset="0"/>
                <a:cs typeface="Calibri" panose="020F0502020204030204" pitchFamily="34" charset="0"/>
              </a:rPr>
              <a:t>Peneide</a:t>
            </a:r>
            <a:r>
              <a:rPr lang="nl-NL" sz="2800" spc="300" dirty="0">
                <a:ea typeface="Calibri" panose="020F0502020204030204" pitchFamily="34" charset="0"/>
                <a:cs typeface="Calibri" panose="020F0502020204030204" pitchFamily="34" charset="0"/>
              </a:rPr>
              <a:t> </a:t>
            </a:r>
            <a:r>
              <a:rPr lang="nl-NL" sz="2800" u="sng" spc="300" dirty="0" err="1">
                <a:uFill>
                  <a:solidFill>
                    <a:srgbClr val="548DD4"/>
                  </a:solidFill>
                </a:uFill>
                <a:ea typeface="Calibri" panose="020F0502020204030204" pitchFamily="34" charset="0"/>
                <a:cs typeface="Calibri" panose="020F0502020204030204" pitchFamily="34" charset="0"/>
              </a:rPr>
              <a:t>fixit</a:t>
            </a:r>
            <a:r>
              <a:rPr lang="nl-NL" sz="2800" spc="300" dirty="0">
                <a:ea typeface="Calibri" panose="020F0502020204030204" pitchFamily="34" charset="0"/>
                <a:cs typeface="Calibri" panose="020F0502020204030204" pitchFamily="34" charset="0"/>
              </a:rPr>
              <a:t>, at </a:t>
            </a:r>
            <a:r>
              <a:rPr lang="nl-NL" sz="2800" spc="300" dirty="0" err="1">
                <a:ea typeface="Calibri" panose="020F0502020204030204" pitchFamily="34" charset="0"/>
                <a:cs typeface="Calibri" panose="020F0502020204030204" pitchFamily="34" charset="0"/>
              </a:rPr>
              <a:t>illo</a:t>
            </a:r>
            <a:endParaRPr lang="nl-NL" sz="2800" spc="300" dirty="0">
              <a:ea typeface="Calibri" panose="020F0502020204030204" pitchFamily="34" charset="0"/>
              <a:cs typeface="Times New Roman" panose="02020603050405020304" pitchFamily="18" charset="0"/>
            </a:endParaRPr>
          </a:p>
          <a:p>
            <a:pPr>
              <a:lnSpc>
                <a:spcPct val="300000"/>
              </a:lnSpc>
            </a:pPr>
            <a:r>
              <a:rPr lang="nl-NL" sz="2800" spc="300" dirty="0">
                <a:ea typeface="Calibri" panose="020F0502020204030204" pitchFamily="34" charset="0"/>
              </a:rPr>
              <a:t>	</a:t>
            </a:r>
            <a:r>
              <a:rPr lang="nl-NL" sz="2800" u="sng" spc="300" dirty="0" err="1">
                <a:uFill>
                  <a:solidFill>
                    <a:srgbClr val="548DD4"/>
                  </a:solidFill>
                </a:uFill>
                <a:ea typeface="Calibri" panose="020F0502020204030204" pitchFamily="34" charset="0"/>
              </a:rPr>
              <a:t>laesit</a:t>
            </a:r>
            <a:r>
              <a:rPr lang="nl-NL" sz="2800" spc="300" dirty="0">
                <a:ea typeface="Calibri" panose="020F0502020204030204" pitchFamily="34" charset="0"/>
              </a:rPr>
              <a:t> </a:t>
            </a:r>
            <a:r>
              <a:rPr lang="nl-NL" sz="2800" spc="300" dirty="0" err="1">
                <a:ea typeface="Calibri" panose="020F0502020204030204" pitchFamily="34" charset="0"/>
              </a:rPr>
              <a:t>Apollineas</a:t>
            </a:r>
            <a:r>
              <a:rPr lang="nl-NL" sz="2800" spc="300" dirty="0">
                <a:ea typeface="Calibri" panose="020F0502020204030204" pitchFamily="34" charset="0"/>
              </a:rPr>
              <a:t> </a:t>
            </a:r>
            <a:r>
              <a:rPr lang="nl-NL" sz="2800" spc="300" dirty="0" err="1">
                <a:ea typeface="Calibri" panose="020F0502020204030204" pitchFamily="34" charset="0"/>
              </a:rPr>
              <a:t>traiecta</a:t>
            </a:r>
            <a:r>
              <a:rPr lang="nl-NL" sz="2800" spc="300" dirty="0">
                <a:ea typeface="Calibri" panose="020F0502020204030204" pitchFamily="34" charset="0"/>
              </a:rPr>
              <a:t> per </a:t>
            </a:r>
            <a:r>
              <a:rPr lang="nl-NL" sz="2800" spc="300" dirty="0" err="1">
                <a:ea typeface="Calibri" panose="020F0502020204030204" pitchFamily="34" charset="0"/>
              </a:rPr>
              <a:t>ossa</a:t>
            </a:r>
            <a:r>
              <a:rPr lang="nl-NL" sz="2800" spc="300" dirty="0">
                <a:ea typeface="Calibri" panose="020F0502020204030204" pitchFamily="34" charset="0"/>
              </a:rPr>
              <a:t> </a:t>
            </a:r>
            <a:r>
              <a:rPr lang="nl-NL" sz="2800" spc="300" dirty="0" err="1">
                <a:ea typeface="Calibri" panose="020F0502020204030204" pitchFamily="34" charset="0"/>
              </a:rPr>
              <a:t>medullas</a:t>
            </a:r>
            <a:r>
              <a:rPr lang="nl-NL" sz="2800" spc="300" dirty="0">
                <a:ea typeface="Calibri" panose="020F0502020204030204" pitchFamily="34" charset="0"/>
              </a:rPr>
              <a:t>.</a:t>
            </a:r>
            <a:endParaRPr lang="nl-NL" sz="2800" spc="300" dirty="0"/>
          </a:p>
        </p:txBody>
      </p:sp>
      <p:sp>
        <p:nvSpPr>
          <p:cNvPr id="7" name="Rechthoek 6"/>
          <p:cNvSpPr/>
          <p:nvPr/>
        </p:nvSpPr>
        <p:spPr>
          <a:xfrm>
            <a:off x="11680321" y="461665"/>
            <a:ext cx="511679" cy="923330"/>
          </a:xfrm>
          <a:prstGeom prst="rect">
            <a:avLst/>
          </a:prstGeom>
          <a:solidFill>
            <a:srgbClr val="00B050"/>
          </a:solidFill>
        </p:spPr>
        <p:txBody>
          <a:bodyPr wrap="none" lIns="91440" tIns="45720" rIns="91440" bIns="45720">
            <a:spAutoFit/>
          </a:bodyPr>
          <a:lstStyle/>
          <a:p>
            <a:pPr algn="ctr"/>
            <a:r>
              <a:rPr lang="nl-NL" sz="5400" b="1" cap="none" spc="0">
                <a:ln w="12700">
                  <a:solidFill>
                    <a:schemeClr val="accent5"/>
                  </a:solidFill>
                  <a:prstDash val="solid"/>
                </a:ln>
                <a:solidFill>
                  <a:srgbClr val="C00000"/>
                </a:solidFill>
                <a:effectLst/>
              </a:rPr>
              <a:t>S</a:t>
            </a:r>
          </a:p>
        </p:txBody>
      </p:sp>
      <p:sp>
        <p:nvSpPr>
          <p:cNvPr id="8" name="Tekstvak 7"/>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3 b. De reactie van Cupido (p.28)</a:t>
            </a:r>
          </a:p>
        </p:txBody>
      </p:sp>
      <p:sp>
        <p:nvSpPr>
          <p:cNvPr id="4" name="Tekstvak 3"/>
          <p:cNvSpPr txBox="1"/>
          <p:nvPr/>
        </p:nvSpPr>
        <p:spPr>
          <a:xfrm>
            <a:off x="8353167" y="581707"/>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9" name="Tekstvak 8"/>
          <p:cNvSpPr txBox="1"/>
          <p:nvPr/>
        </p:nvSpPr>
        <p:spPr>
          <a:xfrm>
            <a:off x="9657998" y="62812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1" name="Tekstvak 10"/>
          <p:cNvSpPr txBox="1"/>
          <p:nvPr/>
        </p:nvSpPr>
        <p:spPr>
          <a:xfrm>
            <a:off x="3571291" y="62812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pic>
        <p:nvPicPr>
          <p:cNvPr id="12" name="Afbeelding 11"/>
          <p:cNvPicPr>
            <a:picLocks noChangeAspect="1"/>
          </p:cNvPicPr>
          <p:nvPr/>
        </p:nvPicPr>
        <p:blipFill>
          <a:blip r:embed="rId4"/>
          <a:stretch>
            <a:fillRect/>
          </a:stretch>
        </p:blipFill>
        <p:spPr>
          <a:xfrm>
            <a:off x="1815851" y="628121"/>
            <a:ext cx="371888" cy="493819"/>
          </a:xfrm>
          <a:prstGeom prst="rect">
            <a:avLst/>
          </a:prstGeom>
        </p:spPr>
      </p:pic>
      <p:sp>
        <p:nvSpPr>
          <p:cNvPr id="13" name="Tekstvak 12"/>
          <p:cNvSpPr txBox="1"/>
          <p:nvPr/>
        </p:nvSpPr>
        <p:spPr>
          <a:xfrm>
            <a:off x="2805431" y="581707"/>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14" name="Tekstvak 13"/>
          <p:cNvSpPr txBox="1"/>
          <p:nvPr/>
        </p:nvSpPr>
        <p:spPr>
          <a:xfrm>
            <a:off x="2468912" y="581707"/>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15" name="Tekstvak 14"/>
          <p:cNvSpPr txBox="1"/>
          <p:nvPr/>
        </p:nvSpPr>
        <p:spPr>
          <a:xfrm>
            <a:off x="5740567" y="62812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6" name="Tekstvak 15"/>
          <p:cNvSpPr txBox="1"/>
          <p:nvPr/>
        </p:nvSpPr>
        <p:spPr>
          <a:xfrm>
            <a:off x="4882340" y="62812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7" name="Tekstvak 16"/>
          <p:cNvSpPr txBox="1"/>
          <p:nvPr/>
        </p:nvSpPr>
        <p:spPr>
          <a:xfrm>
            <a:off x="4024113" y="62812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8" name="Tekstvak 17"/>
          <p:cNvSpPr txBox="1"/>
          <p:nvPr/>
        </p:nvSpPr>
        <p:spPr>
          <a:xfrm>
            <a:off x="9285153" y="62830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9" name="Tekstvak 18"/>
          <p:cNvSpPr txBox="1"/>
          <p:nvPr/>
        </p:nvSpPr>
        <p:spPr>
          <a:xfrm>
            <a:off x="7867416" y="62812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0" name="Tekstvak 19"/>
          <p:cNvSpPr txBox="1"/>
          <p:nvPr/>
        </p:nvSpPr>
        <p:spPr>
          <a:xfrm>
            <a:off x="6404113" y="62812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1" name="Tekstvak 20"/>
          <p:cNvSpPr txBox="1"/>
          <p:nvPr/>
        </p:nvSpPr>
        <p:spPr>
          <a:xfrm>
            <a:off x="7314741" y="581707"/>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2" name="Tekstvak 21"/>
          <p:cNvSpPr txBox="1"/>
          <p:nvPr/>
        </p:nvSpPr>
        <p:spPr>
          <a:xfrm>
            <a:off x="6911140" y="581707"/>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3" name="Tekstvak 22"/>
          <p:cNvSpPr txBox="1"/>
          <p:nvPr/>
        </p:nvSpPr>
        <p:spPr>
          <a:xfrm>
            <a:off x="8805879" y="581707"/>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cxnSp>
        <p:nvCxnSpPr>
          <p:cNvPr id="27" name="Rechte verbindingslijn 26"/>
          <p:cNvCxnSpPr/>
          <p:nvPr/>
        </p:nvCxnSpPr>
        <p:spPr>
          <a:xfrm>
            <a:off x="4244535" y="576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Rechte verbindingslijn 36"/>
          <p:cNvCxnSpPr/>
          <p:nvPr/>
        </p:nvCxnSpPr>
        <p:spPr>
          <a:xfrm>
            <a:off x="6144811" y="576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Rechte verbindingslijn 37"/>
          <p:cNvCxnSpPr/>
          <p:nvPr/>
        </p:nvCxnSpPr>
        <p:spPr>
          <a:xfrm>
            <a:off x="7662502" y="576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Rechte verbindingslijn 39"/>
          <p:cNvCxnSpPr/>
          <p:nvPr/>
        </p:nvCxnSpPr>
        <p:spPr>
          <a:xfrm>
            <a:off x="9099461" y="576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Rechte verbindingslijn 40"/>
          <p:cNvCxnSpPr/>
          <p:nvPr/>
        </p:nvCxnSpPr>
        <p:spPr>
          <a:xfrm>
            <a:off x="3361583" y="576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42" name="Boog 41"/>
          <p:cNvSpPr/>
          <p:nvPr/>
        </p:nvSpPr>
        <p:spPr>
          <a:xfrm rot="5400000">
            <a:off x="4854179" y="967584"/>
            <a:ext cx="236656" cy="526299"/>
          </a:xfrm>
          <a:prstGeom prst="arc">
            <a:avLst>
              <a:gd name="adj1" fmla="val 16200000"/>
              <a:gd name="adj2" fmla="val 5353609"/>
            </a:avLst>
          </a:prstGeom>
          <a:ln w="317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31" name="Boog 30"/>
          <p:cNvSpPr/>
          <p:nvPr/>
        </p:nvSpPr>
        <p:spPr>
          <a:xfrm rot="5400000">
            <a:off x="4854178" y="2155815"/>
            <a:ext cx="236656" cy="526299"/>
          </a:xfrm>
          <a:prstGeom prst="arc">
            <a:avLst>
              <a:gd name="adj1" fmla="val 16200000"/>
              <a:gd name="adj2" fmla="val 5353609"/>
            </a:avLst>
          </a:prstGeom>
          <a:ln w="317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32" name="Tekstvak 31"/>
          <p:cNvSpPr txBox="1"/>
          <p:nvPr/>
        </p:nvSpPr>
        <p:spPr>
          <a:xfrm>
            <a:off x="9236603" y="1744670"/>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3" name="Tekstvak 32"/>
          <p:cNvSpPr txBox="1"/>
          <p:nvPr/>
        </p:nvSpPr>
        <p:spPr>
          <a:xfrm>
            <a:off x="11184651" y="1779568"/>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4" name="Tekstvak 33"/>
          <p:cNvSpPr txBox="1"/>
          <p:nvPr/>
        </p:nvSpPr>
        <p:spPr>
          <a:xfrm>
            <a:off x="3385347" y="1794362"/>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pic>
        <p:nvPicPr>
          <p:cNvPr id="35" name="Afbeelding 34"/>
          <p:cNvPicPr>
            <a:picLocks noChangeAspect="1"/>
          </p:cNvPicPr>
          <p:nvPr/>
        </p:nvPicPr>
        <p:blipFill>
          <a:blip r:embed="rId4"/>
          <a:stretch>
            <a:fillRect/>
          </a:stretch>
        </p:blipFill>
        <p:spPr>
          <a:xfrm>
            <a:off x="1629907" y="1794362"/>
            <a:ext cx="371888" cy="493819"/>
          </a:xfrm>
          <a:prstGeom prst="rect">
            <a:avLst/>
          </a:prstGeom>
        </p:spPr>
      </p:pic>
      <p:sp>
        <p:nvSpPr>
          <p:cNvPr id="36" name="Tekstvak 35"/>
          <p:cNvSpPr txBox="1"/>
          <p:nvPr/>
        </p:nvSpPr>
        <p:spPr>
          <a:xfrm>
            <a:off x="2700931" y="1747948"/>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43" name="Tekstvak 42"/>
          <p:cNvSpPr txBox="1"/>
          <p:nvPr/>
        </p:nvSpPr>
        <p:spPr>
          <a:xfrm>
            <a:off x="2282968" y="1747948"/>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46" name="Tekstvak 45"/>
          <p:cNvSpPr txBox="1"/>
          <p:nvPr/>
        </p:nvSpPr>
        <p:spPr>
          <a:xfrm>
            <a:off x="3964745" y="1794362"/>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7" name="Tekstvak 46"/>
          <p:cNvSpPr txBox="1"/>
          <p:nvPr/>
        </p:nvSpPr>
        <p:spPr>
          <a:xfrm>
            <a:off x="10393821" y="1779568"/>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8" name="Tekstvak 47"/>
          <p:cNvSpPr txBox="1"/>
          <p:nvPr/>
        </p:nvSpPr>
        <p:spPr>
          <a:xfrm>
            <a:off x="8712003" y="1794362"/>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0" name="Tekstvak 49"/>
          <p:cNvSpPr txBox="1"/>
          <p:nvPr/>
        </p:nvSpPr>
        <p:spPr>
          <a:xfrm>
            <a:off x="8235086" y="1754590"/>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1" name="Tekstvak 50"/>
          <p:cNvSpPr txBox="1"/>
          <p:nvPr/>
        </p:nvSpPr>
        <p:spPr>
          <a:xfrm>
            <a:off x="7450733" y="1754590"/>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2" name="Tekstvak 51"/>
          <p:cNvSpPr txBox="1"/>
          <p:nvPr/>
        </p:nvSpPr>
        <p:spPr>
          <a:xfrm>
            <a:off x="9651526" y="1747948"/>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cxnSp>
        <p:nvCxnSpPr>
          <p:cNvPr id="54" name="Rechte verbindingslijn 53"/>
          <p:cNvCxnSpPr/>
          <p:nvPr/>
        </p:nvCxnSpPr>
        <p:spPr>
          <a:xfrm>
            <a:off x="8517924" y="172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Rechte verbindingslijn 54"/>
          <p:cNvCxnSpPr/>
          <p:nvPr/>
        </p:nvCxnSpPr>
        <p:spPr>
          <a:xfrm>
            <a:off x="9995761" y="172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Rechte verbindingslijn 55"/>
          <p:cNvCxnSpPr/>
          <p:nvPr/>
        </p:nvCxnSpPr>
        <p:spPr>
          <a:xfrm>
            <a:off x="4197999" y="172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Rechte verbindingslijn 56"/>
          <p:cNvCxnSpPr/>
          <p:nvPr/>
        </p:nvCxnSpPr>
        <p:spPr>
          <a:xfrm>
            <a:off x="3263956" y="172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Rechte verbindingslijn 57"/>
          <p:cNvCxnSpPr/>
          <p:nvPr/>
        </p:nvCxnSpPr>
        <p:spPr>
          <a:xfrm>
            <a:off x="6627858" y="172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59" name="Tekstvak 58"/>
          <p:cNvSpPr txBox="1"/>
          <p:nvPr/>
        </p:nvSpPr>
        <p:spPr>
          <a:xfrm>
            <a:off x="6352516" y="1744670"/>
            <a:ext cx="313038" cy="360000"/>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60" name="Tekstvak 59"/>
          <p:cNvSpPr txBox="1"/>
          <p:nvPr/>
        </p:nvSpPr>
        <p:spPr>
          <a:xfrm>
            <a:off x="5626906" y="1744670"/>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61" name="Tekstvak 60"/>
          <p:cNvSpPr txBox="1"/>
          <p:nvPr/>
        </p:nvSpPr>
        <p:spPr>
          <a:xfrm>
            <a:off x="6873015" y="1799742"/>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2" name="Tekstvak 61"/>
          <p:cNvSpPr txBox="1"/>
          <p:nvPr/>
        </p:nvSpPr>
        <p:spPr>
          <a:xfrm>
            <a:off x="6797633" y="2988124"/>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63" name="Tekstvak 62"/>
          <p:cNvSpPr txBox="1"/>
          <p:nvPr/>
        </p:nvSpPr>
        <p:spPr>
          <a:xfrm>
            <a:off x="8258284" y="305352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4" name="Tekstvak 63"/>
          <p:cNvSpPr txBox="1"/>
          <p:nvPr/>
        </p:nvSpPr>
        <p:spPr>
          <a:xfrm>
            <a:off x="2924823" y="3045839"/>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pic>
        <p:nvPicPr>
          <p:cNvPr id="65" name="Afbeelding 64"/>
          <p:cNvPicPr>
            <a:picLocks noChangeAspect="1"/>
          </p:cNvPicPr>
          <p:nvPr/>
        </p:nvPicPr>
        <p:blipFill>
          <a:blip r:embed="rId4"/>
          <a:stretch>
            <a:fillRect/>
          </a:stretch>
        </p:blipFill>
        <p:spPr>
          <a:xfrm>
            <a:off x="1428913" y="3034538"/>
            <a:ext cx="371888" cy="493819"/>
          </a:xfrm>
          <a:prstGeom prst="rect">
            <a:avLst/>
          </a:prstGeom>
        </p:spPr>
      </p:pic>
      <p:sp>
        <p:nvSpPr>
          <p:cNvPr id="66" name="Tekstvak 65"/>
          <p:cNvSpPr txBox="1"/>
          <p:nvPr/>
        </p:nvSpPr>
        <p:spPr>
          <a:xfrm>
            <a:off x="2351842" y="2988124"/>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67" name="Tekstvak 66"/>
          <p:cNvSpPr txBox="1"/>
          <p:nvPr/>
        </p:nvSpPr>
        <p:spPr>
          <a:xfrm>
            <a:off x="2122300" y="2988124"/>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68" name="Tekstvak 67"/>
          <p:cNvSpPr txBox="1"/>
          <p:nvPr/>
        </p:nvSpPr>
        <p:spPr>
          <a:xfrm>
            <a:off x="5120066" y="3034538"/>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9" name="Tekstvak 68"/>
          <p:cNvSpPr txBox="1"/>
          <p:nvPr/>
        </p:nvSpPr>
        <p:spPr>
          <a:xfrm>
            <a:off x="4562758" y="3034538"/>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70" name="Tekstvak 69"/>
          <p:cNvSpPr txBox="1"/>
          <p:nvPr/>
        </p:nvSpPr>
        <p:spPr>
          <a:xfrm>
            <a:off x="3599355" y="3034538"/>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71" name="Tekstvak 70"/>
          <p:cNvSpPr txBox="1"/>
          <p:nvPr/>
        </p:nvSpPr>
        <p:spPr>
          <a:xfrm>
            <a:off x="7882673" y="305352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72" name="Tekstvak 71"/>
          <p:cNvSpPr txBox="1"/>
          <p:nvPr/>
        </p:nvSpPr>
        <p:spPr>
          <a:xfrm>
            <a:off x="6527480" y="3034538"/>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73" name="Tekstvak 72"/>
          <p:cNvSpPr txBox="1"/>
          <p:nvPr/>
        </p:nvSpPr>
        <p:spPr>
          <a:xfrm>
            <a:off x="5511912" y="3039053"/>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74" name="Tekstvak 73"/>
          <p:cNvSpPr txBox="1"/>
          <p:nvPr/>
        </p:nvSpPr>
        <p:spPr>
          <a:xfrm>
            <a:off x="6040702" y="2976351"/>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75" name="Tekstvak 74"/>
          <p:cNvSpPr txBox="1"/>
          <p:nvPr/>
        </p:nvSpPr>
        <p:spPr>
          <a:xfrm>
            <a:off x="5660752" y="2988124"/>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76" name="Tekstvak 75"/>
          <p:cNvSpPr txBox="1"/>
          <p:nvPr/>
        </p:nvSpPr>
        <p:spPr>
          <a:xfrm>
            <a:off x="7348464" y="2988124"/>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cxnSp>
        <p:nvCxnSpPr>
          <p:cNvPr id="77" name="Rechte verbindingslijn 76"/>
          <p:cNvCxnSpPr/>
          <p:nvPr/>
        </p:nvCxnSpPr>
        <p:spPr>
          <a:xfrm>
            <a:off x="7963868" y="4320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Rechte verbindingslijn 77"/>
          <p:cNvCxnSpPr/>
          <p:nvPr/>
        </p:nvCxnSpPr>
        <p:spPr>
          <a:xfrm>
            <a:off x="2533393" y="4320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Rechte verbindingslijn 80"/>
          <p:cNvCxnSpPr/>
          <p:nvPr/>
        </p:nvCxnSpPr>
        <p:spPr>
          <a:xfrm>
            <a:off x="2847722" y="2952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Rechte verbindingslijn 81"/>
          <p:cNvCxnSpPr/>
          <p:nvPr/>
        </p:nvCxnSpPr>
        <p:spPr>
          <a:xfrm>
            <a:off x="4124502" y="2952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Rechte verbindingslijn 82"/>
          <p:cNvCxnSpPr/>
          <p:nvPr/>
        </p:nvCxnSpPr>
        <p:spPr>
          <a:xfrm>
            <a:off x="5352029" y="2952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Rechte verbindingslijn 83"/>
          <p:cNvCxnSpPr/>
          <p:nvPr/>
        </p:nvCxnSpPr>
        <p:spPr>
          <a:xfrm>
            <a:off x="6399926" y="2952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Rechte verbindingslijn 84"/>
          <p:cNvCxnSpPr/>
          <p:nvPr/>
        </p:nvCxnSpPr>
        <p:spPr>
          <a:xfrm>
            <a:off x="7828504" y="2952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86" name="Tekstvak 85"/>
          <p:cNvSpPr txBox="1"/>
          <p:nvPr/>
        </p:nvSpPr>
        <p:spPr>
          <a:xfrm>
            <a:off x="7026032" y="4306884"/>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87" name="Tekstvak 86"/>
          <p:cNvSpPr txBox="1"/>
          <p:nvPr/>
        </p:nvSpPr>
        <p:spPr>
          <a:xfrm>
            <a:off x="8662304" y="434784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88" name="Tekstvak 87"/>
          <p:cNvSpPr txBox="1"/>
          <p:nvPr/>
        </p:nvSpPr>
        <p:spPr>
          <a:xfrm>
            <a:off x="2764480" y="434949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pic>
        <p:nvPicPr>
          <p:cNvPr id="89" name="Afbeelding 88"/>
          <p:cNvPicPr>
            <a:picLocks noChangeAspect="1"/>
          </p:cNvPicPr>
          <p:nvPr/>
        </p:nvPicPr>
        <p:blipFill>
          <a:blip r:embed="rId4"/>
          <a:stretch>
            <a:fillRect/>
          </a:stretch>
        </p:blipFill>
        <p:spPr>
          <a:xfrm>
            <a:off x="1372320" y="4320737"/>
            <a:ext cx="371888" cy="493819"/>
          </a:xfrm>
          <a:prstGeom prst="rect">
            <a:avLst/>
          </a:prstGeom>
        </p:spPr>
      </p:pic>
      <p:sp>
        <p:nvSpPr>
          <p:cNvPr id="90" name="Tekstvak 89"/>
          <p:cNvSpPr txBox="1"/>
          <p:nvPr/>
        </p:nvSpPr>
        <p:spPr>
          <a:xfrm>
            <a:off x="2220355" y="4301126"/>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91" name="Tekstvak 90"/>
          <p:cNvSpPr txBox="1"/>
          <p:nvPr/>
        </p:nvSpPr>
        <p:spPr>
          <a:xfrm>
            <a:off x="1765668" y="4305811"/>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92" name="Tekstvak 91"/>
          <p:cNvSpPr txBox="1"/>
          <p:nvPr/>
        </p:nvSpPr>
        <p:spPr>
          <a:xfrm>
            <a:off x="4911985" y="4363998"/>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93" name="Tekstvak 92"/>
          <p:cNvSpPr txBox="1"/>
          <p:nvPr/>
        </p:nvSpPr>
        <p:spPr>
          <a:xfrm>
            <a:off x="4567456" y="4363998"/>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94" name="Tekstvak 93"/>
          <p:cNvSpPr txBox="1"/>
          <p:nvPr/>
        </p:nvSpPr>
        <p:spPr>
          <a:xfrm>
            <a:off x="3786868" y="434949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95" name="Tekstvak 94"/>
          <p:cNvSpPr txBox="1"/>
          <p:nvPr/>
        </p:nvSpPr>
        <p:spPr>
          <a:xfrm>
            <a:off x="8205574" y="4363219"/>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96" name="Tekstvak 95"/>
          <p:cNvSpPr txBox="1"/>
          <p:nvPr/>
        </p:nvSpPr>
        <p:spPr>
          <a:xfrm>
            <a:off x="6521745" y="434784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98" name="Tekstvak 97"/>
          <p:cNvSpPr txBox="1"/>
          <p:nvPr/>
        </p:nvSpPr>
        <p:spPr>
          <a:xfrm>
            <a:off x="5986533" y="4305811"/>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99" name="Tekstvak 98"/>
          <p:cNvSpPr txBox="1"/>
          <p:nvPr/>
        </p:nvSpPr>
        <p:spPr>
          <a:xfrm>
            <a:off x="5394596" y="4299006"/>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100" name="Tekstvak 99"/>
          <p:cNvSpPr txBox="1"/>
          <p:nvPr/>
        </p:nvSpPr>
        <p:spPr>
          <a:xfrm>
            <a:off x="7661502" y="4309353"/>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105" name="Tekstvak 104"/>
          <p:cNvSpPr txBox="1"/>
          <p:nvPr/>
        </p:nvSpPr>
        <p:spPr>
          <a:xfrm>
            <a:off x="3101216" y="4299006"/>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106" name="Tekstvak 105"/>
          <p:cNvSpPr txBox="1"/>
          <p:nvPr/>
        </p:nvSpPr>
        <p:spPr>
          <a:xfrm>
            <a:off x="3482416" y="4305811"/>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cxnSp>
        <p:nvCxnSpPr>
          <p:cNvPr id="116" name="Rechte verbindingslijn 115"/>
          <p:cNvCxnSpPr/>
          <p:nvPr/>
        </p:nvCxnSpPr>
        <p:spPr>
          <a:xfrm>
            <a:off x="6445532" y="4320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7" name="Rechte verbindingslijn 116"/>
          <p:cNvCxnSpPr/>
          <p:nvPr/>
        </p:nvCxnSpPr>
        <p:spPr>
          <a:xfrm>
            <a:off x="4798588" y="4320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8" name="Rechte verbindingslijn 117"/>
          <p:cNvCxnSpPr/>
          <p:nvPr/>
        </p:nvCxnSpPr>
        <p:spPr>
          <a:xfrm>
            <a:off x="3748744" y="4320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97" name="Tekstvak 96"/>
          <p:cNvSpPr txBox="1"/>
          <p:nvPr/>
        </p:nvSpPr>
        <p:spPr>
          <a:xfrm>
            <a:off x="4888106" y="1787589"/>
            <a:ext cx="319515" cy="369332"/>
          </a:xfrm>
          <a:prstGeom prst="rect">
            <a:avLst/>
          </a:prstGeom>
          <a:noFill/>
          <a:ln>
            <a:noFill/>
          </a:ln>
        </p:spPr>
        <p:txBody>
          <a:bodyPr wrap="square" rtlCol="0">
            <a:spAutoFit/>
          </a:bodyPr>
          <a:lstStyle/>
          <a:p>
            <a:r>
              <a:rPr lang="nl-NL">
                <a:latin typeface="Calibri" panose="020F0502020204030204" pitchFamily="34" charset="0"/>
              </a:rPr>
              <a:t>͞</a:t>
            </a:r>
            <a:endParaRPr lang="nl-NL"/>
          </a:p>
        </p:txBody>
      </p:sp>
    </p:spTree>
    <p:extLst>
      <p:ext uri="{BB962C8B-B14F-4D97-AF65-F5344CB8AC3E}">
        <p14:creationId xmlns:p14="http://schemas.microsoft.com/office/powerpoint/2010/main" val="253097054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170</a:t>
            </a:fld>
            <a:endParaRPr lang="nl-NL" b="1">
              <a:solidFill>
                <a:srgbClr val="0070C0"/>
              </a:solidFill>
            </a:endParaRPr>
          </a:p>
        </p:txBody>
      </p:sp>
      <p:sp>
        <p:nvSpPr>
          <p:cNvPr id="2" name="Rechthoek 1"/>
          <p:cNvSpPr/>
          <p:nvPr/>
        </p:nvSpPr>
        <p:spPr>
          <a:xfrm>
            <a:off x="179998" y="468000"/>
            <a:ext cx="11520000" cy="3323987"/>
          </a:xfrm>
          <a:prstGeom prst="rect">
            <a:avLst/>
          </a:prstGeom>
        </p:spPr>
        <p:txBody>
          <a:bodyPr wrap="square">
            <a:spAutoFit/>
          </a:bodyPr>
          <a:lstStyle/>
          <a:p>
            <a:pPr>
              <a:lnSpc>
                <a:spcPct val="150000"/>
              </a:lnSpc>
            </a:pPr>
            <a:r>
              <a:rPr lang="nl-NL" sz="2800"/>
              <a:t>wij die een wild dier, een vijand zonder ooit te missen kunnen verwonden, (wij) die onlangs de zwaarlijvige Python, die met zijn schadelijke onderlichaam zoveel morgens land bedekte, met talloze pijlen tegen de grond hebben geworpen. Wees jij (maar) tevreden om met jouw fakkel zekere liefdes</a:t>
            </a:r>
          </a:p>
          <a:p>
            <a:pPr>
              <a:lnSpc>
                <a:spcPct val="150000"/>
              </a:lnSpc>
            </a:pPr>
            <a:r>
              <a:rPr lang="nl-NL" sz="2800"/>
              <a:t>aan te wakkeren, en maak geen aanspraak op onze eer.’</a:t>
            </a:r>
            <a:endParaRPr lang="nl-NL" sz="2800">
              <a:solidFill>
                <a:prstClr val="black"/>
              </a:solidFill>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3 a. Apollo beledigt Cupido (p.26)</a:t>
            </a:r>
          </a:p>
        </p:txBody>
      </p:sp>
      <p:sp>
        <p:nvSpPr>
          <p:cNvPr id="8" name="PIJL-OMHOOG 7">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59347825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171</a:t>
            </a:fld>
            <a:endParaRPr lang="nl-NL" b="1">
              <a:solidFill>
                <a:srgbClr val="0070C0"/>
              </a:solidFill>
            </a:endParaRPr>
          </a:p>
        </p:txBody>
      </p:sp>
      <p:sp>
        <p:nvSpPr>
          <p:cNvPr id="3" name="Rechthoek 2"/>
          <p:cNvSpPr/>
          <p:nvPr/>
        </p:nvSpPr>
        <p:spPr>
          <a:xfrm>
            <a:off x="180000" y="468000"/>
            <a:ext cx="11520000" cy="4549835"/>
          </a:xfrm>
          <a:prstGeom prst="rect">
            <a:avLst/>
          </a:prstGeom>
        </p:spPr>
        <p:txBody>
          <a:bodyPr wrap="square">
            <a:spAutoFit/>
          </a:bodyPr>
          <a:lstStyle/>
          <a:p>
            <a:pPr>
              <a:lnSpc>
                <a:spcPct val="150000"/>
              </a:lnSpc>
            </a:pPr>
            <a:r>
              <a:rPr lang="nl-NL" sz="2800"/>
              <a:t>De zoon van Venus zei tegen hem: ‘Ook al doorboort jouw boog alles, </a:t>
            </a:r>
            <a:r>
              <a:rPr lang="nl-NL" sz="2800" err="1"/>
              <a:t>Phoebus</a:t>
            </a:r>
            <a:r>
              <a:rPr lang="nl-NL" sz="2800"/>
              <a:t> /Apollo, mijn boog zal jou doorboren en hoe zeer alle levende wezens onderdoen voor een god, zoveel is jouw roem minder dan de onze.’ Hij sprak en nadat hij de lucht klapwiekend doorkliefd had bleef hij onvermoeid staan op de schaduwrijke top van de Parnassus, en uit zijn </a:t>
            </a:r>
            <a:r>
              <a:rPr lang="nl-NL" sz="2800" err="1"/>
              <a:t>pijlendragende</a:t>
            </a:r>
            <a:r>
              <a:rPr lang="nl-NL" sz="2800"/>
              <a:t> pijlkoker haalde hij twee pijlen tevoorschijn van verschillende uitwerkingen; deze/de ene verdrijft de liefde, die/de andere brengt liefde teweeg. </a:t>
            </a:r>
            <a:endParaRPr lang="nl-NL" sz="2800">
              <a:solidFill>
                <a:prstClr val="black"/>
              </a:solidFill>
            </a:endParaRPr>
          </a:p>
        </p:txBody>
      </p:sp>
      <p:sp>
        <p:nvSpPr>
          <p:cNvPr id="10" name="Tekstvak 9"/>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3 b. De reactie van Cupido (p.28)</a:t>
            </a:r>
          </a:p>
        </p:txBody>
      </p:sp>
      <p:sp>
        <p:nvSpPr>
          <p:cNvPr id="7" name="PIJL-OMHOOG 6">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15370460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172</a:t>
            </a:fld>
            <a:endParaRPr lang="nl-NL" b="1">
              <a:solidFill>
                <a:srgbClr val="0070C0"/>
              </a:solidFill>
            </a:endParaRPr>
          </a:p>
        </p:txBody>
      </p:sp>
      <p:sp>
        <p:nvSpPr>
          <p:cNvPr id="3" name="Rechthoek 2"/>
          <p:cNvSpPr/>
          <p:nvPr/>
        </p:nvSpPr>
        <p:spPr>
          <a:xfrm>
            <a:off x="180000" y="468000"/>
            <a:ext cx="11929622" cy="3323987"/>
          </a:xfrm>
          <a:prstGeom prst="rect">
            <a:avLst/>
          </a:prstGeom>
        </p:spPr>
        <p:txBody>
          <a:bodyPr wrap="square">
            <a:spAutoFit/>
          </a:bodyPr>
          <a:lstStyle/>
          <a:p>
            <a:pPr>
              <a:lnSpc>
                <a:spcPct val="150000"/>
              </a:lnSpc>
            </a:pPr>
            <a:r>
              <a:rPr lang="nl-NL" sz="2800"/>
              <a:t>(De pijl die liefde teweegbrengt, is van goud en schittert met haar scherpe punt; de pijl die de liefde verdrijft, is stomp en heeft lood onder/aan het eind van de schacht.) De god heeft deze geboord in de </a:t>
            </a:r>
            <a:r>
              <a:rPr lang="nl-NL" sz="2800" err="1"/>
              <a:t>Peneïsche</a:t>
            </a:r>
            <a:r>
              <a:rPr lang="nl-NL" sz="2800"/>
              <a:t> nimf (Daphne), maar met die (andere) heeft hij door de doorboorde botten heen het merg/ hart van Apollo getroffen.</a:t>
            </a:r>
            <a:endParaRPr lang="nl-NL" sz="2800">
              <a:solidFill>
                <a:prstClr val="black"/>
              </a:solidFill>
            </a:endParaRPr>
          </a:p>
        </p:txBody>
      </p:sp>
      <p:sp>
        <p:nvSpPr>
          <p:cNvPr id="8" name="Tekstvak 7"/>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3 b. De reactie van Cupido (p.28)</a:t>
            </a:r>
          </a:p>
        </p:txBody>
      </p:sp>
      <p:sp>
        <p:nvSpPr>
          <p:cNvPr id="9" name="PIJL-OMHOOG 8">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34875628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173</a:t>
            </a:fld>
            <a:endParaRPr lang="nl-NL" b="1">
              <a:solidFill>
                <a:srgbClr val="0070C0"/>
              </a:solidFill>
            </a:endParaRPr>
          </a:p>
        </p:txBody>
      </p:sp>
      <p:sp>
        <p:nvSpPr>
          <p:cNvPr id="3" name="Rechthoek 2"/>
          <p:cNvSpPr/>
          <p:nvPr/>
        </p:nvSpPr>
        <p:spPr>
          <a:xfrm>
            <a:off x="180000" y="468000"/>
            <a:ext cx="11520000" cy="5262979"/>
          </a:xfrm>
          <a:prstGeom prst="rect">
            <a:avLst/>
          </a:prstGeom>
        </p:spPr>
        <p:txBody>
          <a:bodyPr wrap="square">
            <a:spAutoFit/>
          </a:bodyPr>
          <a:lstStyle/>
          <a:p>
            <a:pPr>
              <a:lnSpc>
                <a:spcPct val="150000"/>
              </a:lnSpc>
            </a:pPr>
            <a:r>
              <a:rPr lang="nl-NL" sz="2800"/>
              <a:t>Meteen is de een verliefd, de ander vlucht voor de naam van iemand die liefheeft, terwijl zij zich verheugt over de schuilplaatsen van de bossen en over de afgestroopte huid(en) van de gevangen wilde dieren en wedijverend met de ongetrouwde Phoebe/Diana. [Een haarband hield haar wanordelijke haar bijeen.] Velen maakten haar het hof, (maar) zij de huwelijkskandidaten afwijzend doorkruist vol afkeer van en onbekend met een man eenzame bossen, en niet bekommert zij zich erom wat Hymen, wat liefde (en) wat een huwelijk is. </a:t>
            </a:r>
            <a:endParaRPr lang="nl-NL" sz="2800">
              <a:solidFill>
                <a:prstClr val="black"/>
              </a:solidFill>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3 c. Het effect van de pijlen van Cupido (p.30)</a:t>
            </a:r>
          </a:p>
        </p:txBody>
      </p:sp>
      <p:sp>
        <p:nvSpPr>
          <p:cNvPr id="8" name="PIJL-OMHOOG 7">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33955994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174</a:t>
            </a:fld>
            <a:endParaRPr lang="nl-NL" b="1">
              <a:solidFill>
                <a:srgbClr val="0070C0"/>
              </a:solidFill>
            </a:endParaRPr>
          </a:p>
        </p:txBody>
      </p:sp>
      <p:sp>
        <p:nvSpPr>
          <p:cNvPr id="3" name="Rechthoek 2"/>
          <p:cNvSpPr/>
          <p:nvPr/>
        </p:nvSpPr>
        <p:spPr>
          <a:xfrm>
            <a:off x="180000" y="468000"/>
            <a:ext cx="11520000" cy="3323987"/>
          </a:xfrm>
          <a:prstGeom prst="rect">
            <a:avLst/>
          </a:prstGeom>
        </p:spPr>
        <p:txBody>
          <a:bodyPr wrap="square">
            <a:spAutoFit/>
          </a:bodyPr>
          <a:lstStyle/>
          <a:p>
            <a:pPr>
              <a:lnSpc>
                <a:spcPct val="150000"/>
              </a:lnSpc>
            </a:pPr>
            <a:r>
              <a:rPr lang="nl-NL" sz="2800"/>
              <a:t>Vaak zei haar vader: ‘Jij bent mij, dochter, een schoonzoon schuldig;’ vaak zei haar vader: Jij bent mij, dochter, kleinzonen schuldig’. Vol afschuw van de huwelijksfakkels als een misdaad/alsof ze een misdaad zijn, wordt zij wat haar mooie gelaat betreft bedekt met het schaamrood en terwijl zij met haar vleiende armen hing aan de hals van haar vader, …</a:t>
            </a:r>
            <a:endParaRPr lang="nl-NL" sz="2800">
              <a:solidFill>
                <a:prstClr val="black"/>
              </a:solidFill>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3 c. Het effect van de pijlen van Cupido (p.30)</a:t>
            </a:r>
          </a:p>
        </p:txBody>
      </p:sp>
      <p:sp>
        <p:nvSpPr>
          <p:cNvPr id="8" name="PIJL-OMHOOG 7">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146600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175</a:t>
            </a:fld>
            <a:endParaRPr lang="nl-NL" b="1">
              <a:solidFill>
                <a:srgbClr val="0070C0"/>
              </a:solidFill>
            </a:endParaRPr>
          </a:p>
        </p:txBody>
      </p:sp>
      <p:sp>
        <p:nvSpPr>
          <p:cNvPr id="3" name="Rechthoek 2"/>
          <p:cNvSpPr/>
          <p:nvPr/>
        </p:nvSpPr>
        <p:spPr>
          <a:xfrm>
            <a:off x="180000" y="468000"/>
            <a:ext cx="11520000" cy="3539430"/>
          </a:xfrm>
          <a:prstGeom prst="rect">
            <a:avLst/>
          </a:prstGeom>
        </p:spPr>
        <p:txBody>
          <a:bodyPr wrap="square">
            <a:spAutoFit/>
          </a:bodyPr>
          <a:lstStyle/>
          <a:p>
            <a:pPr>
              <a:lnSpc>
                <a:spcPct val="200000"/>
              </a:lnSpc>
            </a:pPr>
            <a:r>
              <a:rPr lang="nl-NL" sz="2800"/>
              <a:t>zei zij: ‘Sta mij, zeer geliefde vader, toe te genieten van een voortdurende maagdelijkheid; dit heeft vroeger haar vader aan Diana toegestaan.’ Hij geeft wel toe, maar die bekoorlijkheid verbiedt jou te zijn, wat jij wenst, en jouw schoonheid verzet zich tegen jouw wens.</a:t>
            </a:r>
            <a:endParaRPr lang="nl-NL" sz="2800">
              <a:solidFill>
                <a:prstClr val="black"/>
              </a:solidFill>
              <a:ea typeface="Calibri" panose="020F0502020204030204" pitchFamily="34" charset="0"/>
              <a:cs typeface="Times New Roman" panose="02020603050405020304" pitchFamily="18" charset="0"/>
            </a:endParaRPr>
          </a:p>
        </p:txBody>
      </p:sp>
      <p:sp>
        <p:nvSpPr>
          <p:cNvPr id="8" name="Tekstvak 7"/>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3 c. Het effect van de pijlen van Cupido (p.30)</a:t>
            </a:r>
          </a:p>
        </p:txBody>
      </p:sp>
      <p:sp>
        <p:nvSpPr>
          <p:cNvPr id="9" name="PIJL-OMHOOG 8">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19367883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176</a:t>
            </a:fld>
            <a:endParaRPr lang="nl-NL" b="1">
              <a:solidFill>
                <a:srgbClr val="0070C0"/>
              </a:solidFill>
            </a:endParaRPr>
          </a:p>
        </p:txBody>
      </p:sp>
      <p:sp>
        <p:nvSpPr>
          <p:cNvPr id="3" name="Rechthoek 2"/>
          <p:cNvSpPr/>
          <p:nvPr/>
        </p:nvSpPr>
        <p:spPr>
          <a:xfrm>
            <a:off x="180000" y="468000"/>
            <a:ext cx="11520000" cy="5262979"/>
          </a:xfrm>
          <a:prstGeom prst="rect">
            <a:avLst/>
          </a:prstGeom>
        </p:spPr>
        <p:txBody>
          <a:bodyPr wrap="square">
            <a:spAutoFit/>
          </a:bodyPr>
          <a:lstStyle/>
          <a:p>
            <a:pPr>
              <a:lnSpc>
                <a:spcPct val="150000"/>
              </a:lnSpc>
            </a:pPr>
            <a:r>
              <a:rPr lang="nl-NL" sz="2800" err="1"/>
              <a:t>Phoebus</a:t>
            </a:r>
            <a:r>
              <a:rPr lang="nl-NL" sz="2800"/>
              <a:t> is verliefd en verlangt naar een huwelijk/seksuele omgang met Daphne, nadat zij (door hem) gezien was en dat waarnaar hij verlangt, hoopt hij, en/maar zijn eigen orakels bedriegen hem. En zoals licht stro wordt verbrand wanneer de korenaren zijn geoogst, zoals de heggen door fakkels branden, die een reiziger toevallig of er te dicht bij heeft gehouden of wanneer het al licht is geworden er heeft achtergelaten, zo raakte de god in vuur en vlam, zo wordt hij in heel zijn borst/hart verteerd en voedt hij door te hopen een liefde die onbeantwoord blijft.</a:t>
            </a:r>
            <a:endParaRPr lang="nl-NL" sz="2800">
              <a:solidFill>
                <a:prstClr val="black"/>
              </a:solidFill>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3 d. De hartstocht van Apollo (p.32)</a:t>
            </a:r>
          </a:p>
        </p:txBody>
      </p:sp>
      <p:sp>
        <p:nvSpPr>
          <p:cNvPr id="8" name="PIJL-OMHOOG 7">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38008646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177</a:t>
            </a:fld>
            <a:endParaRPr lang="nl-NL" b="1">
              <a:solidFill>
                <a:srgbClr val="0070C0"/>
              </a:solidFill>
            </a:endParaRPr>
          </a:p>
        </p:txBody>
      </p:sp>
      <p:sp>
        <p:nvSpPr>
          <p:cNvPr id="3" name="Rechthoek 2"/>
          <p:cNvSpPr/>
          <p:nvPr/>
        </p:nvSpPr>
        <p:spPr>
          <a:xfrm>
            <a:off x="180000" y="468000"/>
            <a:ext cx="11520000" cy="5262979"/>
          </a:xfrm>
          <a:prstGeom prst="rect">
            <a:avLst/>
          </a:prstGeom>
        </p:spPr>
        <p:txBody>
          <a:bodyPr wrap="square">
            <a:spAutoFit/>
          </a:bodyPr>
          <a:lstStyle/>
          <a:p>
            <a:pPr>
              <a:lnSpc>
                <a:spcPct val="150000"/>
              </a:lnSpc>
            </a:pPr>
            <a:r>
              <a:rPr lang="nl-NL" sz="2800" dirty="0"/>
              <a:t>Hij ziet haar haren onverzorgd langs haar hals vallen, en hij zegt: ‘Wat, als ze nog gevlochten/opgemaakt zouden worden?’; hij ziet haar ogen van/met vuur flikkeren, gelijk aan de sterren; hij ziet haar lippen, waarvan het niet voldoende is om ze gezien te hebben; hij prijst en haar vingers en haar handen en haar onderarmen en haar voor meer dan de helft ontblote bovenarmen; als er enige (delen</a:t>
            </a:r>
            <a:r>
              <a:rPr lang="nl-NL" sz="2800"/>
              <a:t>) verborgen zijn / alles wat verborgen is, </a:t>
            </a:r>
            <a:r>
              <a:rPr lang="nl-NL" sz="2800" dirty="0"/>
              <a:t>vindt hij ze beter. Sneller dan een lichte bries vlucht zij en niet blijft zij staan bij de volgende woorden van hem die haar terugroept: …</a:t>
            </a:r>
            <a:endParaRPr lang="nl-NL" sz="2800" dirty="0">
              <a:solidFill>
                <a:prstClr val="black"/>
              </a:solidFill>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3 d. De hartstocht van Apollo (p.32)</a:t>
            </a:r>
          </a:p>
        </p:txBody>
      </p:sp>
      <p:sp>
        <p:nvSpPr>
          <p:cNvPr id="8" name="PIJL-OMHOOG 7">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59903091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178</a:t>
            </a:fld>
            <a:endParaRPr lang="nl-NL" b="1">
              <a:solidFill>
                <a:srgbClr val="0070C0"/>
              </a:solidFill>
            </a:endParaRPr>
          </a:p>
        </p:txBody>
      </p:sp>
      <p:sp>
        <p:nvSpPr>
          <p:cNvPr id="3" name="Rechthoek 2"/>
          <p:cNvSpPr/>
          <p:nvPr/>
        </p:nvSpPr>
        <p:spPr>
          <a:xfrm>
            <a:off x="180000" y="468000"/>
            <a:ext cx="11520000" cy="3323987"/>
          </a:xfrm>
          <a:prstGeom prst="rect">
            <a:avLst/>
          </a:prstGeom>
        </p:spPr>
        <p:txBody>
          <a:bodyPr wrap="square">
            <a:spAutoFit/>
          </a:bodyPr>
          <a:lstStyle/>
          <a:p>
            <a:pPr>
              <a:lnSpc>
                <a:spcPct val="150000"/>
              </a:lnSpc>
            </a:pPr>
            <a:r>
              <a:rPr lang="nl-NL" sz="2800"/>
              <a:t>‘Ik smeek je, </a:t>
            </a:r>
            <a:r>
              <a:rPr lang="nl-NL" sz="2800" err="1"/>
              <a:t>Peneïsche</a:t>
            </a:r>
            <a:r>
              <a:rPr lang="nl-NL" sz="2800"/>
              <a:t> nimf, wacht/blijf staan! Ik achtervolg (jou) niet als een vijand; nimf, wacht/blijf staan! Zo vlucht een lam voor een wolf, zo een hert voor een leeuw, zo vluchten duiven voor een adelaar, terwijl hun vleugels trillen/angstig heen en weer gaan, zo vlucht ieder voor haar vijand; de liefde is voor mij de reden om (je) te volgen.</a:t>
            </a:r>
            <a:endParaRPr lang="nl-NL" sz="2800">
              <a:solidFill>
                <a:prstClr val="black"/>
              </a:solidFill>
              <a:ea typeface="Calibri" panose="020F0502020204030204" pitchFamily="34" charset="0"/>
              <a:cs typeface="Times New Roman" panose="02020603050405020304" pitchFamily="18" charset="0"/>
            </a:endParaRPr>
          </a:p>
        </p:txBody>
      </p:sp>
      <p:sp>
        <p:nvSpPr>
          <p:cNvPr id="8" name="Tekstvak 7"/>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3 e. Apollo’s liefdesverklaring (p.34)</a:t>
            </a:r>
          </a:p>
        </p:txBody>
      </p:sp>
      <p:sp>
        <p:nvSpPr>
          <p:cNvPr id="9" name="PIJL-OMHOOG 8">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27556817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179</a:t>
            </a:fld>
            <a:endParaRPr lang="nl-NL" b="1">
              <a:solidFill>
                <a:srgbClr val="0070C0"/>
              </a:solidFill>
            </a:endParaRPr>
          </a:p>
        </p:txBody>
      </p:sp>
      <p:sp>
        <p:nvSpPr>
          <p:cNvPr id="3" name="Rechthoek 2"/>
          <p:cNvSpPr/>
          <p:nvPr/>
        </p:nvSpPr>
        <p:spPr>
          <a:xfrm>
            <a:off x="180000" y="468000"/>
            <a:ext cx="11520000" cy="3323987"/>
          </a:xfrm>
          <a:prstGeom prst="rect">
            <a:avLst/>
          </a:prstGeom>
        </p:spPr>
        <p:txBody>
          <a:bodyPr wrap="square">
            <a:spAutoFit/>
          </a:bodyPr>
          <a:lstStyle/>
          <a:p>
            <a:pPr>
              <a:lnSpc>
                <a:spcPct val="150000"/>
              </a:lnSpc>
            </a:pPr>
            <a:r>
              <a:rPr lang="nl-NL" sz="2800"/>
              <a:t>Arme ik, val niet/pas op dat je niet voorover valt of dat doornenstruiken jouw benen niet schrammen, die het niet verdienen om verwond te worden, en laat ik niet voor jou de oorzaak zijn van pijn! Ruw zijn de plaatsen waarlangs jij je haast. Ik smeek je, ren rustiger en houd je vlucht in; zelf zal ik jou rustiger achtervolgen.</a:t>
            </a:r>
            <a:endParaRPr lang="nl-NL" sz="2800">
              <a:solidFill>
                <a:prstClr val="black"/>
              </a:solidFill>
              <a:ea typeface="Calibri" panose="020F0502020204030204" pitchFamily="34" charset="0"/>
              <a:cs typeface="Times New Roman" panose="02020603050405020304" pitchFamily="18" charset="0"/>
            </a:endParaRPr>
          </a:p>
        </p:txBody>
      </p:sp>
      <p:sp>
        <p:nvSpPr>
          <p:cNvPr id="8" name="Tekstvak 7"/>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3 e. Apollo’s liefdesverklaring (p.34)</a:t>
            </a:r>
          </a:p>
        </p:txBody>
      </p:sp>
      <p:sp>
        <p:nvSpPr>
          <p:cNvPr id="9" name="PIJL-OMHOOG 8">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6543920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18</a:t>
            </a:fld>
            <a:endParaRPr lang="nl-NL" b="1">
              <a:solidFill>
                <a:srgbClr val="0070C0"/>
              </a:solidFill>
            </a:endParaRPr>
          </a:p>
        </p:txBody>
      </p:sp>
      <p:sp>
        <p:nvSpPr>
          <p:cNvPr id="3" name="Rechthoek 2"/>
          <p:cNvSpPr/>
          <p:nvPr/>
        </p:nvSpPr>
        <p:spPr>
          <a:xfrm>
            <a:off x="180000" y="468000"/>
            <a:ext cx="11520000" cy="6124754"/>
          </a:xfrm>
          <a:prstGeom prst="rect">
            <a:avLst/>
          </a:prstGeom>
        </p:spPr>
        <p:txBody>
          <a:bodyPr wrap="square">
            <a:spAutoFit/>
          </a:bodyPr>
          <a:lstStyle/>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Protinus</a:t>
            </a:r>
            <a:r>
              <a:rPr lang="nl-NL" sz="2800">
                <a:ea typeface="Calibri" panose="020F0502020204030204" pitchFamily="34" charset="0"/>
                <a:cs typeface="Times New Roman" panose="02020603050405020304" pitchFamily="18" charset="0"/>
              </a:rPr>
              <a:t> alter </a:t>
            </a:r>
            <a:r>
              <a:rPr lang="nl-NL" sz="2800" u="sng" err="1">
                <a:uFill>
                  <a:solidFill>
                    <a:srgbClr val="548DD4"/>
                  </a:solidFill>
                </a:uFill>
                <a:ea typeface="Calibri" panose="020F0502020204030204" pitchFamily="34" charset="0"/>
                <a:cs typeface="Times New Roman" panose="02020603050405020304" pitchFamily="18" charset="0"/>
              </a:rPr>
              <a:t>amat</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fugit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altera</a:t>
            </a:r>
            <a:r>
              <a:rPr lang="nl-NL" sz="2800">
                <a:ea typeface="Calibri" panose="020F0502020204030204" pitchFamily="34" charset="0"/>
                <a:cs typeface="Times New Roman" panose="02020603050405020304" pitchFamily="18" charset="0"/>
              </a:rPr>
              <a:t> nomen </a:t>
            </a:r>
            <a:r>
              <a:rPr lang="nl-NL" sz="2800" err="1">
                <a:ea typeface="Calibri" panose="020F0502020204030204" pitchFamily="34" charset="0"/>
                <a:cs typeface="Times New Roman" panose="02020603050405020304" pitchFamily="18" charset="0"/>
              </a:rPr>
              <a:t>amantis</a:t>
            </a:r>
            <a:r>
              <a:rPr lang="nl-NL" sz="2800">
                <a:ea typeface="Calibri" panose="020F0502020204030204" pitchFamily="34" charset="0"/>
                <a:cs typeface="Times New Roman" panose="02020603050405020304" pitchFamily="18" charset="0"/>
              </a:rPr>
              <a:t>,</a:t>
            </a:r>
          </a:p>
          <a:p>
            <a:pPr>
              <a:lnSpc>
                <a:spcPct val="200000"/>
              </a:lnSpc>
            </a:pPr>
            <a:r>
              <a:rPr lang="nl-NL" sz="2800" b="1">
                <a:solidFill>
                  <a:srgbClr val="0070C0"/>
                </a:solidFill>
                <a:ea typeface="Calibri" panose="020F0502020204030204" pitchFamily="34" charset="0"/>
                <a:cs typeface="Times New Roman" panose="02020603050405020304" pitchFamily="18" charset="0"/>
              </a:rPr>
              <a:t>475</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silvarum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latebris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captivarumque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ferarum</a:t>
            </a:r>
            <a:endParaRPr lang="nl-NL" sz="2800">
              <a:ea typeface="Calibri" panose="020F0502020204030204" pitchFamily="34" charset="0"/>
              <a:cs typeface="Times New Roman" panose="02020603050405020304" pitchFamily="18" charset="0"/>
            </a:endParaRP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exuviis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gaudens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innuptaeque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aemula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Phoebes</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Vitta</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coercebat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positos</a:t>
            </a:r>
            <a:r>
              <a:rPr lang="nl-NL" sz="2800">
                <a:ea typeface="Calibri" panose="020F0502020204030204" pitchFamily="34" charset="0"/>
                <a:cs typeface="Times New Roman" panose="02020603050405020304" pitchFamily="18" charset="0"/>
              </a:rPr>
              <a:t> sine lege </a:t>
            </a:r>
            <a:r>
              <a:rPr lang="nl-NL" sz="2800" err="1">
                <a:ea typeface="Calibri" panose="020F0502020204030204" pitchFamily="34" charset="0"/>
                <a:cs typeface="Times New Roman" panose="02020603050405020304" pitchFamily="18" charset="0"/>
              </a:rPr>
              <a:t>capillos</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Multi </a:t>
            </a:r>
            <a:r>
              <a:rPr lang="nl-NL" sz="2800" err="1">
                <a:ea typeface="Calibri" panose="020F0502020204030204" pitchFamily="34" charset="0"/>
                <a:cs typeface="Times New Roman" panose="02020603050405020304" pitchFamily="18" charset="0"/>
              </a:rPr>
              <a:t>illam</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petiere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illa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aversata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petentes</a:t>
            </a:r>
            <a:endParaRPr lang="nl-NL" sz="2800">
              <a:ea typeface="Calibri" panose="020F0502020204030204" pitchFamily="34" charset="0"/>
              <a:cs typeface="Times New Roman" panose="02020603050405020304" pitchFamily="18" charset="0"/>
            </a:endParaRP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impatiens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expersque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viri</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nemora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avia</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lustrat</a:t>
            </a:r>
            <a:r>
              <a:rPr lang="nl-NL" sz="2800">
                <a:ea typeface="Calibri" panose="020F0502020204030204" pitchFamily="34" charset="0"/>
                <a:cs typeface="Times New Roman" panose="02020603050405020304" pitchFamily="18" charset="0"/>
              </a:rPr>
              <a:t>,</a:t>
            </a:r>
          </a:p>
          <a:p>
            <a:pPr>
              <a:lnSpc>
                <a:spcPct val="200000"/>
              </a:lnSpc>
            </a:pPr>
            <a:r>
              <a:rPr lang="nl-NL" sz="2800" b="1">
                <a:solidFill>
                  <a:srgbClr val="0070C0"/>
                </a:solidFill>
                <a:ea typeface="Calibri" panose="020F0502020204030204" pitchFamily="34" charset="0"/>
                <a:cs typeface="Times New Roman" panose="02020603050405020304" pitchFamily="18" charset="0"/>
              </a:rPr>
              <a:t>480</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nec</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quid</a:t>
            </a:r>
            <a:r>
              <a:rPr lang="nl-NL" sz="2800">
                <a:ea typeface="Calibri" panose="020F0502020204030204" pitchFamily="34" charset="0"/>
                <a:cs typeface="Times New Roman" panose="02020603050405020304" pitchFamily="18" charset="0"/>
              </a:rPr>
              <a:t> Hymen, </a:t>
            </a:r>
            <a:r>
              <a:rPr lang="nl-NL" sz="2800" err="1">
                <a:ea typeface="Calibri" panose="020F0502020204030204" pitchFamily="34" charset="0"/>
                <a:cs typeface="Times New Roman" panose="02020603050405020304" pitchFamily="18" charset="0"/>
              </a:rPr>
              <a:t>quid</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amor</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quid</a:t>
            </a:r>
            <a:r>
              <a:rPr lang="nl-NL" sz="2800">
                <a:ea typeface="Calibri" panose="020F0502020204030204" pitchFamily="34" charset="0"/>
                <a:cs typeface="Times New Roman" panose="02020603050405020304" pitchFamily="18" charset="0"/>
              </a:rPr>
              <a:t> </a:t>
            </a:r>
            <a:r>
              <a:rPr lang="nl-NL" sz="2800" b="1" u="sng">
                <a:uFill>
                  <a:solidFill>
                    <a:srgbClr val="548DD4"/>
                  </a:solidFill>
                </a:uFill>
                <a:ea typeface="Calibri" panose="020F0502020204030204" pitchFamily="34" charset="0"/>
                <a:cs typeface="Times New Roman" panose="02020603050405020304" pitchFamily="18" charset="0"/>
              </a:rPr>
              <a:t>sint</a:t>
            </a:r>
            <a:r>
              <a:rPr lang="nl-NL" sz="2800" b="1">
                <a:uFill>
                  <a:solidFill>
                    <a:srgbClr val="548DD4"/>
                  </a:solidFill>
                </a:uFill>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conubia</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curat</a:t>
            </a:r>
            <a:r>
              <a:rPr lang="nl-NL" sz="2800">
                <a:ea typeface="Calibri" panose="020F0502020204030204" pitchFamily="34" charset="0"/>
                <a:cs typeface="Times New Roman" panose="02020603050405020304" pitchFamily="18" charset="0"/>
              </a:rPr>
              <a:t>.</a:t>
            </a:r>
            <a:endParaRPr lang="nl-NL" sz="2800"/>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3 c. Het effect van de pijlen van Cupido (p.30)</a:t>
            </a:r>
          </a:p>
        </p:txBody>
      </p:sp>
      <p:sp>
        <p:nvSpPr>
          <p:cNvPr id="9" name="PIJL-OMLAAG 8">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08391732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180</a:t>
            </a:fld>
            <a:endParaRPr lang="nl-NL" b="1">
              <a:solidFill>
                <a:srgbClr val="0070C0"/>
              </a:solidFill>
            </a:endParaRPr>
          </a:p>
        </p:txBody>
      </p:sp>
      <p:sp>
        <p:nvSpPr>
          <p:cNvPr id="3" name="Rechthoek 2"/>
          <p:cNvSpPr/>
          <p:nvPr/>
        </p:nvSpPr>
        <p:spPr>
          <a:xfrm>
            <a:off x="180000" y="468000"/>
            <a:ext cx="11520000" cy="4616648"/>
          </a:xfrm>
          <a:prstGeom prst="rect">
            <a:avLst/>
          </a:prstGeom>
        </p:spPr>
        <p:txBody>
          <a:bodyPr wrap="square">
            <a:spAutoFit/>
          </a:bodyPr>
          <a:lstStyle/>
          <a:p>
            <a:pPr>
              <a:lnSpc>
                <a:spcPct val="150000"/>
              </a:lnSpc>
            </a:pPr>
            <a:r>
              <a:rPr lang="nl-NL" sz="2800"/>
              <a:t>Informeer dan tenminste, bij wie je in de smaak valt; ik ben geen bergbewoner, geen herder, ik houd hier niet als een onbeschaafd iemand toezicht op runderen en kleinvee. Jij weet niet, onbezonnene, jij weet niet voor wie je vlucht, en daarom vlucht jij. Het </a:t>
            </a:r>
            <a:r>
              <a:rPr lang="nl-NL" sz="2800" err="1"/>
              <a:t>Delphische</a:t>
            </a:r>
            <a:r>
              <a:rPr lang="nl-NL" sz="2800"/>
              <a:t> land en </a:t>
            </a:r>
            <a:r>
              <a:rPr lang="nl-NL" sz="2800" err="1"/>
              <a:t>Claros</a:t>
            </a:r>
            <a:r>
              <a:rPr lang="nl-NL" sz="2800"/>
              <a:t> en </a:t>
            </a:r>
            <a:r>
              <a:rPr lang="nl-NL" sz="2800" err="1"/>
              <a:t>Tenedos</a:t>
            </a:r>
            <a:r>
              <a:rPr lang="nl-NL" sz="2800"/>
              <a:t> en het paleis van </a:t>
            </a:r>
            <a:r>
              <a:rPr lang="nl-NL" sz="2800" err="1"/>
              <a:t>Patara</a:t>
            </a:r>
            <a:r>
              <a:rPr lang="nl-NL" sz="2800"/>
              <a:t> zijn mijn onderdanen; Jupiter is mijn vader; door mij wordt geopenbaard wat en zal zijn, en (wat) was en is; door mij zijn de liederen in harmonie met de snaren.</a:t>
            </a:r>
            <a:endParaRPr lang="nl-NL" sz="2800" spc="300">
              <a:solidFill>
                <a:prstClr val="black"/>
              </a:solidFill>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3 e. Apollo’s liefdesverklaring (p.34)</a:t>
            </a:r>
          </a:p>
        </p:txBody>
      </p:sp>
      <p:sp>
        <p:nvSpPr>
          <p:cNvPr id="8" name="PIJL-OMHOOG 7">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394160580"/>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181</a:t>
            </a:fld>
            <a:endParaRPr lang="nl-NL" b="1">
              <a:solidFill>
                <a:srgbClr val="0070C0"/>
              </a:solidFill>
            </a:endParaRPr>
          </a:p>
        </p:txBody>
      </p:sp>
      <p:sp>
        <p:nvSpPr>
          <p:cNvPr id="3" name="Rechthoek 2"/>
          <p:cNvSpPr/>
          <p:nvPr/>
        </p:nvSpPr>
        <p:spPr>
          <a:xfrm>
            <a:off x="180000" y="468000"/>
            <a:ext cx="11520000" cy="3970318"/>
          </a:xfrm>
          <a:prstGeom prst="rect">
            <a:avLst/>
          </a:prstGeom>
        </p:spPr>
        <p:txBody>
          <a:bodyPr wrap="square">
            <a:spAutoFit/>
          </a:bodyPr>
          <a:lstStyle/>
          <a:p>
            <a:pPr>
              <a:lnSpc>
                <a:spcPct val="150000"/>
              </a:lnSpc>
            </a:pPr>
            <a:r>
              <a:rPr lang="nl-NL" sz="2800"/>
              <a:t>Trefzeker is weliswaar onze pijl, toch is er één pijl trefzekerder dan die van ons, die in een leeg hart wonden heeft gemaakt/geslagen. Geneeskunst is mijn uitvinding, en ik word over de (hele) wereld behulpzaam/‘de helper’ genoemd, en de werking van kruiden valt onder mijn gezag. Arme ik, omdat de liefde door geen enkel kruid is te genezen, en de kunde, die iedereen baat, de meester niet baat.’</a:t>
            </a:r>
            <a:endParaRPr lang="nl-NL" sz="2800" spc="300">
              <a:solidFill>
                <a:prstClr val="black"/>
              </a:solidFill>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3 e. Apollo’s liefdesverklaring (p.34)</a:t>
            </a:r>
          </a:p>
        </p:txBody>
      </p:sp>
      <p:sp>
        <p:nvSpPr>
          <p:cNvPr id="8" name="PIJL-OMHOOG 7">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90564882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182</a:t>
            </a:fld>
            <a:endParaRPr lang="nl-NL" b="1">
              <a:solidFill>
                <a:srgbClr val="0070C0"/>
              </a:solidFill>
            </a:endParaRPr>
          </a:p>
        </p:txBody>
      </p:sp>
      <p:sp>
        <p:nvSpPr>
          <p:cNvPr id="3" name="Rechthoek 2"/>
          <p:cNvSpPr/>
          <p:nvPr/>
        </p:nvSpPr>
        <p:spPr>
          <a:xfrm>
            <a:off x="180000" y="468000"/>
            <a:ext cx="11520000" cy="3970318"/>
          </a:xfrm>
          <a:prstGeom prst="rect">
            <a:avLst/>
          </a:prstGeom>
        </p:spPr>
        <p:txBody>
          <a:bodyPr wrap="square">
            <a:spAutoFit/>
          </a:bodyPr>
          <a:lstStyle/>
          <a:p>
            <a:pPr>
              <a:lnSpc>
                <a:spcPct val="150000"/>
              </a:lnSpc>
            </a:pPr>
            <a:r>
              <a:rPr lang="nl-NL" sz="2800"/>
              <a:t>Voor hem die op het punt stond nog meer te zeggen vluchtte de dochter van </a:t>
            </a:r>
            <a:r>
              <a:rPr lang="nl-NL" sz="2800" err="1"/>
              <a:t>Peneus</a:t>
            </a:r>
            <a:r>
              <a:rPr lang="nl-NL" sz="2800"/>
              <a:t> in een angstig rennen/angstig in een rennen en samen met hemzelf verliet zij de woorden (die) niet afgemaakt (waren), ook op dat moment in zijn ogen bekoorlijk. De winden ontblootten haar lichaam, en tegemoetkomende windvlagen lieten haar kleren komend vanuit tegengestelde richting fladderen, en een lichte bries dreef haar haren naar achteren; … </a:t>
            </a:r>
            <a:endParaRPr lang="nl-NL" sz="2800" spc="300">
              <a:solidFill>
                <a:prstClr val="black"/>
              </a:solidFill>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3 f. De vlucht en de achtervolging (p.38)</a:t>
            </a:r>
          </a:p>
        </p:txBody>
      </p:sp>
      <p:sp>
        <p:nvSpPr>
          <p:cNvPr id="8" name="PIJL-OMHOOG 7">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107820633"/>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183</a:t>
            </a:fld>
            <a:endParaRPr lang="nl-NL" b="1">
              <a:solidFill>
                <a:srgbClr val="0070C0"/>
              </a:solidFill>
            </a:endParaRPr>
          </a:p>
        </p:txBody>
      </p:sp>
      <p:sp>
        <p:nvSpPr>
          <p:cNvPr id="3" name="Rechthoek 2"/>
          <p:cNvSpPr/>
          <p:nvPr/>
        </p:nvSpPr>
        <p:spPr>
          <a:xfrm>
            <a:off x="180000" y="468000"/>
            <a:ext cx="11520000" cy="1964512"/>
          </a:xfrm>
          <a:prstGeom prst="rect">
            <a:avLst/>
          </a:prstGeom>
        </p:spPr>
        <p:txBody>
          <a:bodyPr wrap="square">
            <a:spAutoFit/>
          </a:bodyPr>
          <a:lstStyle/>
          <a:p>
            <a:pPr>
              <a:lnSpc>
                <a:spcPct val="150000"/>
              </a:lnSpc>
            </a:pPr>
            <a:r>
              <a:rPr lang="nl-NL" sz="2800"/>
              <a:t>haar schoonheid werd door de vlucht vergroot. Maar (de god volgt wel) immers de jonge god verdraagt niet langer vleiende woorden te verspillen, en zoals Amor zelf (hem) aanspoorde, volgt hij haar sporen met versnelde pas.</a:t>
            </a: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3 f. De vlucht en de achtervolging (p.38)</a:t>
            </a:r>
          </a:p>
        </p:txBody>
      </p:sp>
      <p:sp>
        <p:nvSpPr>
          <p:cNvPr id="8" name="PIJL-OMHOOG 7">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328398405"/>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184</a:t>
            </a:fld>
            <a:endParaRPr lang="nl-NL" b="1">
              <a:solidFill>
                <a:srgbClr val="0070C0"/>
              </a:solidFill>
            </a:endParaRPr>
          </a:p>
        </p:txBody>
      </p:sp>
      <p:sp>
        <p:nvSpPr>
          <p:cNvPr id="3" name="Rechthoek 2"/>
          <p:cNvSpPr/>
          <p:nvPr/>
        </p:nvSpPr>
        <p:spPr>
          <a:xfrm>
            <a:off x="180000" y="468000"/>
            <a:ext cx="11520000" cy="3257174"/>
          </a:xfrm>
          <a:prstGeom prst="rect">
            <a:avLst/>
          </a:prstGeom>
        </p:spPr>
        <p:txBody>
          <a:bodyPr wrap="square">
            <a:spAutoFit/>
          </a:bodyPr>
          <a:lstStyle/>
          <a:p>
            <a:pPr>
              <a:lnSpc>
                <a:spcPct val="150000"/>
              </a:lnSpc>
            </a:pPr>
            <a:r>
              <a:rPr lang="nl-NL" sz="2800" dirty="0"/>
              <a:t>Zoals wanneer een Gallische hond op het open veld een haas heeft gezien, en deze met zijn voeten de buit probeert te krijgen, (maar) die zijn veiligheid, de een, gelijkend op iemand die op het punt staat (de prooi) in zijn  greep te krijgen, hoopt hem ieder moment vast te hebben en hij raakt met </a:t>
            </a:r>
            <a:r>
              <a:rPr lang="nl-NL" sz="2800" dirty="0" err="1"/>
              <a:t>vooruit-gestoken</a:t>
            </a:r>
            <a:r>
              <a:rPr lang="nl-NL" sz="2800" dirty="0"/>
              <a:t> bek de poten al licht aan, … </a:t>
            </a:r>
            <a:endParaRPr lang="nl-NL" sz="2800" spc="300" dirty="0">
              <a:solidFill>
                <a:prstClr val="black"/>
              </a:solidFill>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3 f. De vlucht en de achtervolging (p.38)</a:t>
            </a:r>
          </a:p>
        </p:txBody>
      </p:sp>
      <p:sp>
        <p:nvSpPr>
          <p:cNvPr id="8" name="PIJL-OMHOOG 7">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77352121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185</a:t>
            </a:fld>
            <a:endParaRPr lang="nl-NL" b="1">
              <a:solidFill>
                <a:srgbClr val="0070C0"/>
              </a:solidFill>
            </a:endParaRPr>
          </a:p>
        </p:txBody>
      </p:sp>
      <p:sp>
        <p:nvSpPr>
          <p:cNvPr id="3" name="Rechthoek 2"/>
          <p:cNvSpPr/>
          <p:nvPr/>
        </p:nvSpPr>
        <p:spPr>
          <a:xfrm>
            <a:off x="180000" y="468000"/>
            <a:ext cx="11520000" cy="2677656"/>
          </a:xfrm>
          <a:prstGeom prst="rect">
            <a:avLst/>
          </a:prstGeom>
        </p:spPr>
        <p:txBody>
          <a:bodyPr wrap="square">
            <a:spAutoFit/>
          </a:bodyPr>
          <a:lstStyle/>
          <a:p>
            <a:pPr>
              <a:lnSpc>
                <a:spcPct val="150000"/>
              </a:lnSpc>
            </a:pPr>
            <a:r>
              <a:rPr lang="nl-NL" sz="2800"/>
              <a:t>zo is de god en het meisje, hij snel door hoop, zij door angst. Toch is hij die achtervolgt, geholpen door de vleugels van Amor sneller, en hij weigert (haar) rust en zit de rug van de vluchtende op de hielen en blaast tegen het haar dat verspreid is over haar nek.</a:t>
            </a:r>
            <a:endParaRPr lang="nl-NL" sz="2800" spc="300">
              <a:solidFill>
                <a:prstClr val="black"/>
              </a:solidFill>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3 f. De vlucht en de achtervolging (p.38)</a:t>
            </a:r>
          </a:p>
        </p:txBody>
      </p:sp>
      <p:sp>
        <p:nvSpPr>
          <p:cNvPr id="8" name="PIJL-OMHOOG 7">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56910222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186</a:t>
            </a:fld>
            <a:endParaRPr lang="nl-NL" b="1">
              <a:solidFill>
                <a:srgbClr val="0070C0"/>
              </a:solidFill>
            </a:endParaRPr>
          </a:p>
        </p:txBody>
      </p:sp>
      <p:sp>
        <p:nvSpPr>
          <p:cNvPr id="3" name="Rechthoek 2"/>
          <p:cNvSpPr/>
          <p:nvPr/>
        </p:nvSpPr>
        <p:spPr>
          <a:xfrm>
            <a:off x="180000" y="468000"/>
            <a:ext cx="11520000" cy="4616648"/>
          </a:xfrm>
          <a:prstGeom prst="rect">
            <a:avLst/>
          </a:prstGeom>
        </p:spPr>
        <p:txBody>
          <a:bodyPr wrap="square">
            <a:spAutoFit/>
          </a:bodyPr>
          <a:lstStyle/>
          <a:p>
            <a:pPr>
              <a:lnSpc>
                <a:spcPct val="150000"/>
              </a:lnSpc>
            </a:pPr>
            <a:r>
              <a:rPr lang="nl-NL" sz="2800"/>
              <a:t>Nadat haar krachten waren gesloopt, verbleekte zij en [uitgeput door de inspanning van de snelle vlucht, zei zij, ‘Aarde, splijt open, of richt die gestalte die maakt dat ik gekweld/gekwetst word, te gronde door haar te veranderen.’] uitgeput door de inspanning van de snelle vlucht, zei ze, terwijl ze keek naar het </a:t>
            </a:r>
            <a:r>
              <a:rPr lang="nl-NL" sz="2800" err="1"/>
              <a:t>Peneïsche</a:t>
            </a:r>
            <a:r>
              <a:rPr lang="nl-NL" sz="2800"/>
              <a:t> water: ‘Breng hulp, vader, als jullie rivieren een goddelijke macht hebben; richt mijn gestalte, waarmee ik al te zeer in de smaak viel, te gronde door (haar) te veranderen.’</a:t>
            </a:r>
            <a:endParaRPr lang="nl-NL" sz="2800" spc="300">
              <a:solidFill>
                <a:prstClr val="black"/>
              </a:solidFill>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3 g. Daphne vraagt om hulp (p.40)</a:t>
            </a:r>
          </a:p>
        </p:txBody>
      </p:sp>
      <p:sp>
        <p:nvSpPr>
          <p:cNvPr id="8" name="PIJL-OMHOOG 7">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331854114"/>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187</a:t>
            </a:fld>
            <a:endParaRPr lang="nl-NL" b="1">
              <a:solidFill>
                <a:srgbClr val="0070C0"/>
              </a:solidFill>
            </a:endParaRPr>
          </a:p>
        </p:txBody>
      </p:sp>
      <p:sp>
        <p:nvSpPr>
          <p:cNvPr id="3" name="Rechthoek 2"/>
          <p:cNvSpPr/>
          <p:nvPr/>
        </p:nvSpPr>
        <p:spPr>
          <a:xfrm>
            <a:off x="180000" y="468000"/>
            <a:ext cx="11520000" cy="3970318"/>
          </a:xfrm>
          <a:prstGeom prst="rect">
            <a:avLst/>
          </a:prstGeom>
        </p:spPr>
        <p:txBody>
          <a:bodyPr wrap="square">
            <a:spAutoFit/>
          </a:bodyPr>
          <a:lstStyle/>
          <a:p>
            <a:pPr>
              <a:lnSpc>
                <a:spcPct val="150000"/>
              </a:lnSpc>
            </a:pPr>
            <a:r>
              <a:rPr lang="nl-NL" sz="2800"/>
              <a:t>Toen zij ternauwernood haar smeekbede had beëindigd, overvalt een neerdrukkende verlamming haar ledematen; haar zachte borst wordt door een dunne bast omgeven; haar haar vergroeit tot bladeren, haar armen tot takken; haar voet onlangs (nog) zo snel, blijft vast zitten in taaie wortels; een boomtop heeft de plaats van haar hoofd ingenomen; alleen haar glans blijft in haar bestaan.</a:t>
            </a:r>
            <a:endParaRPr lang="nl-NL" sz="2800" spc="300">
              <a:solidFill>
                <a:prstClr val="black"/>
              </a:solidFill>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3 g. Daphne vraagt om hulp (p.40)</a:t>
            </a:r>
          </a:p>
        </p:txBody>
      </p:sp>
      <p:sp>
        <p:nvSpPr>
          <p:cNvPr id="8" name="PIJL-OMHOOG 7">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441695810"/>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188</a:t>
            </a:fld>
            <a:endParaRPr lang="nl-NL" b="1">
              <a:solidFill>
                <a:srgbClr val="0070C0"/>
              </a:solidFill>
            </a:endParaRPr>
          </a:p>
        </p:txBody>
      </p:sp>
      <p:sp>
        <p:nvSpPr>
          <p:cNvPr id="3" name="Rechthoek 2"/>
          <p:cNvSpPr/>
          <p:nvPr/>
        </p:nvSpPr>
        <p:spPr>
          <a:xfrm>
            <a:off x="180000" y="468000"/>
            <a:ext cx="11520000" cy="4616648"/>
          </a:xfrm>
          <a:prstGeom prst="rect">
            <a:avLst/>
          </a:prstGeom>
        </p:spPr>
        <p:txBody>
          <a:bodyPr wrap="square">
            <a:spAutoFit/>
          </a:bodyPr>
          <a:lstStyle/>
          <a:p>
            <a:pPr>
              <a:lnSpc>
                <a:spcPct val="150000"/>
              </a:lnSpc>
            </a:pPr>
            <a:r>
              <a:rPr lang="nl-NL" sz="2800"/>
              <a:t>Ook deze bemint </a:t>
            </a:r>
            <a:r>
              <a:rPr lang="nl-NL" sz="2800" err="1"/>
              <a:t>Phoebus</a:t>
            </a:r>
            <a:r>
              <a:rPr lang="nl-NL" sz="2800"/>
              <a:t>, en nadat hij zijn rechterhand op de boom heeft gelegd, merkt hij dat haar hart nog klopt onder de pas ontstane boomschors, en terwijl hij met zijn armen de takken, (zo)als ledematen, omarmt, geeft hij het hout kussen (kust hij het hout); toch ontvlucht het hout de kussen. Hiertegen zei de god: ‘Toch zal jij, aangezien je niet mijn echtgenote kan zijn, tenminste mijn boom zijn; altijd zullen mijn haar, mijn citer, mijn pijlkoker jou, laurier, dragen.</a:t>
            </a:r>
            <a:endParaRPr lang="nl-NL" sz="2800" spc="300">
              <a:solidFill>
                <a:prstClr val="black"/>
              </a:solidFill>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3 h. Apollo en Daphne (p.42)</a:t>
            </a:r>
          </a:p>
        </p:txBody>
      </p:sp>
      <p:sp>
        <p:nvSpPr>
          <p:cNvPr id="8" name="PIJL-OMHOOG 7">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951035666"/>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189</a:t>
            </a:fld>
            <a:endParaRPr lang="nl-NL" b="1">
              <a:solidFill>
                <a:srgbClr val="0070C0"/>
              </a:solidFill>
            </a:endParaRPr>
          </a:p>
        </p:txBody>
      </p:sp>
      <p:sp>
        <p:nvSpPr>
          <p:cNvPr id="3" name="Rechthoek 2"/>
          <p:cNvSpPr/>
          <p:nvPr/>
        </p:nvSpPr>
        <p:spPr>
          <a:xfrm>
            <a:off x="180000" y="468000"/>
            <a:ext cx="11520000" cy="2677656"/>
          </a:xfrm>
          <a:prstGeom prst="rect">
            <a:avLst/>
          </a:prstGeom>
        </p:spPr>
        <p:txBody>
          <a:bodyPr wrap="square">
            <a:spAutoFit/>
          </a:bodyPr>
          <a:lstStyle/>
          <a:p>
            <a:pPr>
              <a:lnSpc>
                <a:spcPct val="150000"/>
              </a:lnSpc>
            </a:pPr>
            <a:r>
              <a:rPr lang="nl-NL" sz="2800"/>
              <a:t>Jij zult voor de Latijnse aanvoerders aanwezig zijn, wanneer een vrolijke stem ‘Triomf’ zal roepen en het Capitool lange optochten zal aanschouwen; eveneens bij de poort van Augustus </a:t>
            </a:r>
            <a:r>
              <a:rPr lang="nl-NL" sz="2800" err="1"/>
              <a:t>zul</a:t>
            </a:r>
            <a:r>
              <a:rPr lang="nl-NL" sz="2800"/>
              <a:t> jij als een zeer trouwe bewaakster vóór de deur staan en jij zult naar de eik in het midden kijken.</a:t>
            </a:r>
            <a:endParaRPr lang="nl-NL" sz="2800">
              <a:solidFill>
                <a:prstClr val="black"/>
              </a:solidFill>
              <a:ea typeface="Calibri" panose="020F0502020204030204" pitchFamily="34" charset="0"/>
              <a:cs typeface="Times New Roman" panose="02020603050405020304" pitchFamily="18" charset="0"/>
            </a:endParaRPr>
          </a:p>
        </p:txBody>
      </p:sp>
      <p:sp>
        <p:nvSpPr>
          <p:cNvPr id="8" name="Tekstvak 7"/>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3 h. Apollo en Daphne (p.42)</a:t>
            </a:r>
          </a:p>
        </p:txBody>
      </p:sp>
      <p:sp>
        <p:nvSpPr>
          <p:cNvPr id="9" name="PIJL-OMHOOG 8">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5287560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19</a:t>
            </a:fld>
            <a:endParaRPr lang="nl-NL" b="1">
              <a:solidFill>
                <a:srgbClr val="0070C0"/>
              </a:solidFill>
            </a:endParaRPr>
          </a:p>
        </p:txBody>
      </p:sp>
      <p:sp>
        <p:nvSpPr>
          <p:cNvPr id="3" name="Rechthoek 2"/>
          <p:cNvSpPr/>
          <p:nvPr/>
        </p:nvSpPr>
        <p:spPr>
          <a:xfrm>
            <a:off x="180000" y="468000"/>
            <a:ext cx="11520000" cy="4401205"/>
          </a:xfrm>
          <a:prstGeom prst="rect">
            <a:avLst/>
          </a:prstGeom>
        </p:spPr>
        <p:txBody>
          <a:bodyPr wrap="square">
            <a:spAutoFit/>
          </a:bodyPr>
          <a:lstStyle/>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Saepe</a:t>
            </a:r>
            <a:r>
              <a:rPr lang="nl-NL" sz="2800">
                <a:ea typeface="Calibri" panose="020F0502020204030204" pitchFamily="34" charset="0"/>
                <a:cs typeface="Times New Roman" panose="02020603050405020304" pitchFamily="18" charset="0"/>
              </a:rPr>
              <a:t> pater </a:t>
            </a:r>
            <a:r>
              <a:rPr lang="nl-NL" sz="2800" u="sng" err="1">
                <a:uFill>
                  <a:solidFill>
                    <a:srgbClr val="548DD4"/>
                  </a:solidFill>
                </a:uFill>
                <a:ea typeface="Calibri" panose="020F0502020204030204" pitchFamily="34" charset="0"/>
                <a:cs typeface="Times New Roman" panose="02020603050405020304" pitchFamily="18" charset="0"/>
              </a:rPr>
              <a:t>dixit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Generum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mihi</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filia</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debes</a:t>
            </a:r>
            <a:r>
              <a:rPr lang="nl-NL" sz="2800" u="sng">
                <a:uFill>
                  <a:solidFill>
                    <a:srgbClr val="548DD4"/>
                  </a:solidFill>
                </a:uFill>
                <a:ea typeface="Calibri" panose="020F0502020204030204" pitchFamily="34" charset="0"/>
                <a:cs typeface="Times New Roman" panose="02020603050405020304" pitchFamily="18" charset="0"/>
              </a:rPr>
              <a:t>’</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saepe</a:t>
            </a:r>
            <a:r>
              <a:rPr lang="nl-NL" sz="2800">
                <a:ea typeface="Calibri" panose="020F0502020204030204" pitchFamily="34" charset="0"/>
                <a:cs typeface="Times New Roman" panose="02020603050405020304" pitchFamily="18" charset="0"/>
              </a:rPr>
              <a:t> pater </a:t>
            </a:r>
            <a:r>
              <a:rPr lang="nl-NL" sz="2800" u="sng" err="1">
                <a:uFill>
                  <a:solidFill>
                    <a:srgbClr val="548DD4"/>
                  </a:solidFill>
                </a:uFill>
                <a:ea typeface="Calibri" panose="020F0502020204030204" pitchFamily="34" charset="0"/>
                <a:cs typeface="Times New Roman" panose="02020603050405020304" pitchFamily="18" charset="0"/>
              </a:rPr>
              <a:t>dixit</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Debes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mihi</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nata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nepotes</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Illa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velut</a:t>
            </a:r>
            <a:r>
              <a:rPr lang="nl-NL" sz="2800">
                <a:ea typeface="Calibri" panose="020F0502020204030204" pitchFamily="34" charset="0"/>
                <a:cs typeface="Times New Roman" panose="02020603050405020304" pitchFamily="18" charset="0"/>
              </a:rPr>
              <a:t> crimen </a:t>
            </a:r>
            <a:r>
              <a:rPr lang="nl-NL" sz="2800" err="1">
                <a:ea typeface="Calibri" panose="020F0502020204030204" pitchFamily="34" charset="0"/>
                <a:cs typeface="Times New Roman" panose="02020603050405020304" pitchFamily="18" charset="0"/>
              </a:rPr>
              <a:t>taedas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exosa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iugales</a:t>
            </a:r>
            <a:endParaRPr lang="nl-NL" sz="2800">
              <a:ea typeface="Calibri" panose="020F0502020204030204" pitchFamily="34" charset="0"/>
              <a:cs typeface="Times New Roman" panose="02020603050405020304" pitchFamily="18" charset="0"/>
            </a:endParaRP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pulchra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verecundo</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suffunditur</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ora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rubore</a:t>
            </a:r>
            <a:r>
              <a:rPr lang="nl-NL" sz="2800">
                <a:ea typeface="Calibri" panose="020F0502020204030204" pitchFamily="34" charset="0"/>
                <a:cs typeface="Times New Roman" panose="02020603050405020304" pitchFamily="18" charset="0"/>
              </a:rPr>
              <a:t>,</a:t>
            </a:r>
          </a:p>
          <a:p>
            <a:pPr>
              <a:lnSpc>
                <a:spcPct val="200000"/>
              </a:lnSpc>
            </a:pPr>
            <a:r>
              <a:rPr lang="nl-NL" sz="2800" b="1">
                <a:solidFill>
                  <a:srgbClr val="0070C0"/>
                </a:solidFill>
                <a:ea typeface="Calibri" panose="020F0502020204030204" pitchFamily="34" charset="0"/>
                <a:cs typeface="Times New Roman" panose="02020603050405020304" pitchFamily="18" charset="0"/>
              </a:rPr>
              <a:t>485</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inque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patris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blandis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haerens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cervice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lacertis</a:t>
            </a:r>
            <a:endParaRPr lang="nl-NL" sz="2800">
              <a:effectLst/>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3 c. Het effect van de pijlen van Cupido (p.30)</a:t>
            </a:r>
          </a:p>
        </p:txBody>
      </p:sp>
      <p:sp>
        <p:nvSpPr>
          <p:cNvPr id="9" name="PIJL-OMLAAG 8">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999405674"/>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190</a:t>
            </a:fld>
            <a:endParaRPr lang="nl-NL" b="1">
              <a:solidFill>
                <a:srgbClr val="0070C0"/>
              </a:solidFill>
            </a:endParaRPr>
          </a:p>
        </p:txBody>
      </p:sp>
      <p:sp>
        <p:nvSpPr>
          <p:cNvPr id="3" name="Rechthoek 2"/>
          <p:cNvSpPr/>
          <p:nvPr/>
        </p:nvSpPr>
        <p:spPr>
          <a:xfrm>
            <a:off x="180000" y="468000"/>
            <a:ext cx="11520000" cy="2677656"/>
          </a:xfrm>
          <a:prstGeom prst="rect">
            <a:avLst/>
          </a:prstGeom>
        </p:spPr>
        <p:txBody>
          <a:bodyPr wrap="square">
            <a:spAutoFit/>
          </a:bodyPr>
          <a:lstStyle/>
          <a:p>
            <a:pPr>
              <a:lnSpc>
                <a:spcPct val="150000"/>
              </a:lnSpc>
            </a:pPr>
            <a:r>
              <a:rPr lang="nl-NL" sz="2800"/>
              <a:t>En zoals mijn hoofd jeugdig is door ongeschoren haar, moet ook jij altijd de eeuwigdurende eerbewijzen gevormd door jouw bladeren dragen.’ Paean had (zijn woorden) beëindigd; met haar zojuist gemaakte takken knikte de laurierboom ‘ja’ en zij scheen haar kruin als een hoofd te hebben geschud.</a:t>
            </a:r>
          </a:p>
        </p:txBody>
      </p:sp>
      <p:sp>
        <p:nvSpPr>
          <p:cNvPr id="8" name="Tekstvak 7"/>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3 h. Apollo en Daphne (p.42)</a:t>
            </a:r>
          </a:p>
        </p:txBody>
      </p:sp>
      <p:sp>
        <p:nvSpPr>
          <p:cNvPr id="9" name="PIJL-OMHOOG 8">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944869182"/>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191</a:t>
            </a:fld>
            <a:endParaRPr lang="nl-NL" b="1">
              <a:solidFill>
                <a:srgbClr val="0070C0"/>
              </a:solidFill>
            </a:endParaRPr>
          </a:p>
        </p:txBody>
      </p:sp>
      <p:sp>
        <p:nvSpPr>
          <p:cNvPr id="4" name="Rechthoek 3"/>
          <p:cNvSpPr/>
          <p:nvPr/>
        </p:nvSpPr>
        <p:spPr>
          <a:xfrm>
            <a:off x="180000" y="468000"/>
            <a:ext cx="11520000" cy="2948628"/>
          </a:xfrm>
          <a:prstGeom prst="rect">
            <a:avLst/>
          </a:prstGeom>
        </p:spPr>
        <p:txBody>
          <a:bodyPr wrap="square">
            <a:spAutoFit/>
          </a:bodyPr>
          <a:lstStyle/>
          <a:p>
            <a:pPr>
              <a:lnSpc>
                <a:spcPct val="150000"/>
              </a:lnSpc>
            </a:pPr>
            <a:r>
              <a:rPr lang="nl-NL" sz="13800">
                <a:solidFill>
                  <a:schemeClr val="accent5">
                    <a:lumMod val="75000"/>
                  </a:schemeClr>
                </a:solidFill>
              </a:rPr>
              <a:t>De vertalingen!</a:t>
            </a: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3 a. Apollo beledigt Cupido (p.26)</a:t>
            </a:r>
          </a:p>
        </p:txBody>
      </p:sp>
      <p:sp>
        <p:nvSpPr>
          <p:cNvPr id="2" name="Tekstvak 1"/>
          <p:cNvSpPr txBox="1"/>
          <p:nvPr/>
        </p:nvSpPr>
        <p:spPr>
          <a:xfrm>
            <a:off x="1318054" y="3237470"/>
            <a:ext cx="8748584" cy="1107996"/>
          </a:xfrm>
          <a:prstGeom prst="rect">
            <a:avLst/>
          </a:prstGeom>
          <a:noFill/>
        </p:spPr>
        <p:txBody>
          <a:bodyPr wrap="square" rtlCol="0">
            <a:spAutoFit/>
          </a:bodyPr>
          <a:lstStyle/>
          <a:p>
            <a:r>
              <a:rPr lang="nl-NL" sz="6600" err="1">
                <a:solidFill>
                  <a:srgbClr val="002060"/>
                </a:solidFill>
              </a:rPr>
              <a:t>Actaeon</a:t>
            </a:r>
            <a:endParaRPr lang="nl-NL">
              <a:solidFill>
                <a:srgbClr val="002060"/>
              </a:solidFill>
            </a:endParaRPr>
          </a:p>
        </p:txBody>
      </p:sp>
    </p:spTree>
    <p:extLst>
      <p:ext uri="{BB962C8B-B14F-4D97-AF65-F5344CB8AC3E}">
        <p14:creationId xmlns:p14="http://schemas.microsoft.com/office/powerpoint/2010/main" val="451844284"/>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192</a:t>
            </a:fld>
            <a:endParaRPr lang="nl-NL" b="1">
              <a:solidFill>
                <a:srgbClr val="0070C0"/>
              </a:solidFill>
            </a:endParaRPr>
          </a:p>
        </p:txBody>
      </p:sp>
      <p:sp>
        <p:nvSpPr>
          <p:cNvPr id="3" name="Rechthoek 2"/>
          <p:cNvSpPr/>
          <p:nvPr/>
        </p:nvSpPr>
        <p:spPr>
          <a:xfrm>
            <a:off x="180000" y="468000"/>
            <a:ext cx="11520000" cy="5262979"/>
          </a:xfrm>
          <a:prstGeom prst="rect">
            <a:avLst/>
          </a:prstGeom>
        </p:spPr>
        <p:txBody>
          <a:bodyPr wrap="square">
            <a:spAutoFit/>
          </a:bodyPr>
          <a:lstStyle/>
          <a:p>
            <a:pPr>
              <a:lnSpc>
                <a:spcPct val="150000"/>
              </a:lnSpc>
            </a:pPr>
            <a:r>
              <a:rPr lang="nl-NL" sz="2800"/>
              <a:t>Reeds/nu was Thebe gereed, reeds/nu kon jij, </a:t>
            </a:r>
            <a:r>
              <a:rPr lang="nl-NL" sz="2800" err="1"/>
              <a:t>Cadmus</a:t>
            </a:r>
            <a:r>
              <a:rPr lang="nl-NL" sz="2800"/>
              <a:t>, gezien worden als gelukkig/gelukkig schijnen in je ballingschap. En Mars en Venus waren jou als schoonouders ten deel gevallen; voeg hieraan toe de familie van een echtgenote van zo’n afkomst, zoveel dochters en zonen en kleinzonen / kleinkinderen, dierbare bewijzen van liefde, ook dezen al jongemannen. Maar natuurlijk moet altijd de laatste dag van de mens afgewacht worden, en niemand moet gelukkig genoemd worden voor zijn dood en zijn laatste eer/doodsriten.</a:t>
            </a:r>
            <a:endParaRPr lang="nl-NL" sz="2800" spc="300">
              <a:solidFill>
                <a:prstClr val="black"/>
              </a:solidFill>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4 a. </a:t>
            </a:r>
            <a:r>
              <a:rPr lang="nl-NL" sz="2400" err="1">
                <a:solidFill>
                  <a:prstClr val="white"/>
                </a:solidFill>
              </a:rPr>
              <a:t>Cadmus</a:t>
            </a:r>
            <a:r>
              <a:rPr lang="nl-NL" sz="2400">
                <a:solidFill>
                  <a:prstClr val="white"/>
                </a:solidFill>
              </a:rPr>
              <a:t> is heerser van Thebe; </a:t>
            </a:r>
            <a:r>
              <a:rPr lang="nl-NL" sz="2400" err="1">
                <a:solidFill>
                  <a:prstClr val="white"/>
                </a:solidFill>
              </a:rPr>
              <a:t>Actaeon</a:t>
            </a:r>
            <a:r>
              <a:rPr lang="nl-NL" sz="2400">
                <a:solidFill>
                  <a:prstClr val="white"/>
                </a:solidFill>
              </a:rPr>
              <a:t> is een van zijn kleinzonen (p.48)</a:t>
            </a:r>
          </a:p>
        </p:txBody>
      </p:sp>
      <p:sp>
        <p:nvSpPr>
          <p:cNvPr id="8" name="PIJL-OMHOOG 7">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799465535"/>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193</a:t>
            </a:fld>
            <a:endParaRPr lang="nl-NL" b="1">
              <a:solidFill>
                <a:srgbClr val="0070C0"/>
              </a:solidFill>
            </a:endParaRPr>
          </a:p>
        </p:txBody>
      </p:sp>
      <p:sp>
        <p:nvSpPr>
          <p:cNvPr id="3" name="Rechthoek 2"/>
          <p:cNvSpPr/>
          <p:nvPr/>
        </p:nvSpPr>
        <p:spPr>
          <a:xfrm>
            <a:off x="180000" y="468000"/>
            <a:ext cx="11520000" cy="3323987"/>
          </a:xfrm>
          <a:prstGeom prst="rect">
            <a:avLst/>
          </a:prstGeom>
        </p:spPr>
        <p:txBody>
          <a:bodyPr wrap="square">
            <a:spAutoFit/>
          </a:bodyPr>
          <a:lstStyle/>
          <a:p>
            <a:pPr>
              <a:lnSpc>
                <a:spcPct val="150000"/>
              </a:lnSpc>
            </a:pPr>
            <a:r>
              <a:rPr lang="nl-NL" sz="2800"/>
              <a:t>De eerste oorzaak van jouw rouw/droefheid was voor jou, </a:t>
            </a:r>
            <a:r>
              <a:rPr lang="nl-NL" sz="2800" err="1"/>
              <a:t>Cadmus</a:t>
            </a:r>
            <a:r>
              <a:rPr lang="nl-NL" sz="2800"/>
              <a:t> tussen zoveel voorspoed een kleinzoon, en vreemde hoorns toegevoegd aan zijn voorhoofd en jullie, honden, verzadigd van bloed van jullie meester. Maar als je goed zou onderzoeken, </a:t>
            </a:r>
            <a:r>
              <a:rPr lang="nl-NL" sz="2800" err="1"/>
              <a:t>zul</a:t>
            </a:r>
            <a:r>
              <a:rPr lang="nl-NL" sz="2800"/>
              <a:t> je in hem het vergrijp van het Lot vinden, niet een misdaad; want welke misdaad had/bevatte zijn vergissing?</a:t>
            </a:r>
            <a:endParaRPr lang="nl-NL" sz="2800" spc="300">
              <a:solidFill>
                <a:prstClr val="black"/>
              </a:solidFill>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4 a. </a:t>
            </a:r>
            <a:r>
              <a:rPr lang="nl-NL" sz="2400" err="1">
                <a:solidFill>
                  <a:prstClr val="white"/>
                </a:solidFill>
              </a:rPr>
              <a:t>Cadmus</a:t>
            </a:r>
            <a:r>
              <a:rPr lang="nl-NL" sz="2400">
                <a:solidFill>
                  <a:prstClr val="white"/>
                </a:solidFill>
              </a:rPr>
              <a:t> is heerser van Thebe; </a:t>
            </a:r>
            <a:r>
              <a:rPr lang="nl-NL" sz="2400" err="1">
                <a:solidFill>
                  <a:prstClr val="white"/>
                </a:solidFill>
              </a:rPr>
              <a:t>Actaeon</a:t>
            </a:r>
            <a:r>
              <a:rPr lang="nl-NL" sz="2400">
                <a:solidFill>
                  <a:prstClr val="white"/>
                </a:solidFill>
              </a:rPr>
              <a:t> is een van zijn kleinzonen (p.48)</a:t>
            </a:r>
          </a:p>
        </p:txBody>
      </p:sp>
      <p:sp>
        <p:nvSpPr>
          <p:cNvPr id="8" name="PIJL-OMHOOG 7">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168390207"/>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194</a:t>
            </a:fld>
            <a:endParaRPr lang="nl-NL" b="1">
              <a:solidFill>
                <a:srgbClr val="0070C0"/>
              </a:solidFill>
            </a:endParaRPr>
          </a:p>
        </p:txBody>
      </p:sp>
      <p:sp>
        <p:nvSpPr>
          <p:cNvPr id="3" name="Rechthoek 2"/>
          <p:cNvSpPr/>
          <p:nvPr/>
        </p:nvSpPr>
        <p:spPr>
          <a:xfrm>
            <a:off x="180000" y="468000"/>
            <a:ext cx="11520000" cy="3323987"/>
          </a:xfrm>
          <a:prstGeom prst="rect">
            <a:avLst/>
          </a:prstGeom>
        </p:spPr>
        <p:txBody>
          <a:bodyPr wrap="square">
            <a:spAutoFit/>
          </a:bodyPr>
          <a:lstStyle/>
          <a:p>
            <a:pPr>
              <a:lnSpc>
                <a:spcPct val="150000"/>
              </a:lnSpc>
            </a:pPr>
            <a:r>
              <a:rPr lang="nl-NL" sz="2800" dirty="0"/>
              <a:t>De berg was gekleurd door/met het bloed van verschillende wilde dieren, en reeds had het midden van de dag de schaduwen van de dingen verkleind en was de zon even ver verwijderd van beide keerpunten, toen de </a:t>
            </a:r>
            <a:r>
              <a:rPr lang="nl-NL" sz="2800" dirty="0" err="1"/>
              <a:t>Hyantische</a:t>
            </a:r>
            <a:r>
              <a:rPr lang="nl-NL" sz="2800" dirty="0"/>
              <a:t> jongeman met vriendelijke stem de deelnemers aan het werk, die rondzwierven door de afgelegen wouden, toespreekt:</a:t>
            </a:r>
            <a:endParaRPr lang="nl-NL" sz="2800" spc="300" dirty="0">
              <a:solidFill>
                <a:prstClr val="black"/>
              </a:solidFill>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4 b. </a:t>
            </a:r>
            <a:r>
              <a:rPr lang="nl-NL" sz="2400" err="1">
                <a:solidFill>
                  <a:prstClr val="white"/>
                </a:solidFill>
              </a:rPr>
              <a:t>Actaeon</a:t>
            </a:r>
            <a:r>
              <a:rPr lang="nl-NL" sz="2400">
                <a:solidFill>
                  <a:prstClr val="white"/>
                </a:solidFill>
              </a:rPr>
              <a:t> onderbreekt de jacht (p.50)</a:t>
            </a:r>
          </a:p>
        </p:txBody>
      </p:sp>
      <p:sp>
        <p:nvSpPr>
          <p:cNvPr id="8" name="PIJL-OMHOOG 7">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747429143"/>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195</a:t>
            </a:fld>
            <a:endParaRPr lang="nl-NL" b="1">
              <a:solidFill>
                <a:srgbClr val="0070C0"/>
              </a:solidFill>
            </a:endParaRPr>
          </a:p>
        </p:txBody>
      </p:sp>
      <p:sp>
        <p:nvSpPr>
          <p:cNvPr id="3" name="Rechthoek 2"/>
          <p:cNvSpPr/>
          <p:nvPr/>
        </p:nvSpPr>
        <p:spPr>
          <a:xfrm>
            <a:off x="180000" y="468000"/>
            <a:ext cx="11520000" cy="4616648"/>
          </a:xfrm>
          <a:prstGeom prst="rect">
            <a:avLst/>
          </a:prstGeom>
        </p:spPr>
        <p:txBody>
          <a:bodyPr wrap="square">
            <a:spAutoFit/>
          </a:bodyPr>
          <a:lstStyle/>
          <a:p>
            <a:pPr>
              <a:lnSpc>
                <a:spcPct val="150000"/>
              </a:lnSpc>
            </a:pPr>
            <a:r>
              <a:rPr lang="nl-NL" sz="2800"/>
              <a:t>‘De jachtnetten, vrienden, en het ijzer druipen van het bloed van de wilde dieren, en de dag verleende voldoende geluk. Wanneer een tweede Aurora/</a:t>
            </a:r>
            <a:r>
              <a:rPr lang="nl-NL" sz="2800" err="1"/>
              <a:t>Dageraad</a:t>
            </a:r>
            <a:r>
              <a:rPr lang="nl-NL" sz="2800"/>
              <a:t>, rijdend op haar rode wagen, het licht zal terugbrengen, dan zullen wij ons voorgenomen werk weer oppakken; nu is </a:t>
            </a:r>
            <a:r>
              <a:rPr lang="nl-NL" sz="2800" err="1"/>
              <a:t>Phoebus</a:t>
            </a:r>
            <a:r>
              <a:rPr lang="nl-NL" sz="2800"/>
              <a:t> even ver verwijderd van beide keerpunten en splijt de akkers met zijn hitte. Stop met het huidige werk en haal de jachtnetten vol knopen weg.’ De mannen doen wat is bevolen en staken de inspanning/het werk.</a:t>
            </a:r>
            <a:endParaRPr lang="nl-NL" sz="2800" spc="300">
              <a:solidFill>
                <a:prstClr val="black"/>
              </a:solidFill>
              <a:ea typeface="Calibri" panose="020F0502020204030204" pitchFamily="34" charset="0"/>
              <a:cs typeface="Calibri" panose="020F0502020204030204" pitchFamily="34"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4 b. </a:t>
            </a:r>
            <a:r>
              <a:rPr lang="nl-NL" sz="2400" err="1">
                <a:solidFill>
                  <a:prstClr val="white"/>
                </a:solidFill>
              </a:rPr>
              <a:t>Actaeon</a:t>
            </a:r>
            <a:r>
              <a:rPr lang="nl-NL" sz="2400">
                <a:solidFill>
                  <a:prstClr val="white"/>
                </a:solidFill>
              </a:rPr>
              <a:t> onderbreekt de jacht (p.50)</a:t>
            </a:r>
          </a:p>
        </p:txBody>
      </p:sp>
      <p:sp>
        <p:nvSpPr>
          <p:cNvPr id="8" name="PIJL-OMHOOG 7">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41658075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196</a:t>
            </a:fld>
            <a:endParaRPr lang="nl-NL" b="1">
              <a:solidFill>
                <a:srgbClr val="0070C0"/>
              </a:solidFill>
            </a:endParaRPr>
          </a:p>
        </p:txBody>
      </p:sp>
      <p:sp>
        <p:nvSpPr>
          <p:cNvPr id="3" name="Rechthoek 2"/>
          <p:cNvSpPr/>
          <p:nvPr/>
        </p:nvSpPr>
        <p:spPr>
          <a:xfrm>
            <a:off x="180000" y="468000"/>
            <a:ext cx="11520000" cy="3970318"/>
          </a:xfrm>
          <a:prstGeom prst="rect">
            <a:avLst/>
          </a:prstGeom>
        </p:spPr>
        <p:txBody>
          <a:bodyPr wrap="square">
            <a:spAutoFit/>
          </a:bodyPr>
          <a:lstStyle/>
          <a:p>
            <a:pPr>
              <a:lnSpc>
                <a:spcPct val="150000"/>
              </a:lnSpc>
            </a:pPr>
            <a:r>
              <a:rPr lang="nl-NL" sz="2800"/>
              <a:t>Er was een dal ondoordringbaar met/door pijnbomen en de spitse cipres, genaamd </a:t>
            </a:r>
            <a:r>
              <a:rPr lang="nl-NL" sz="2800" err="1"/>
              <a:t>Gargaphie</a:t>
            </a:r>
            <a:r>
              <a:rPr lang="nl-NL" sz="2800"/>
              <a:t>, gewijd aan Diana met opgebonden gewaad, in de uiterste uithoek waarvan een in het bos bevindende grot is, door geen kunst vervaardigd; de natuur had met haar talent de kunst nagebootst, want zij had met onbewerkte puimsteen en licht tufsteen een natuurlijke boog opgetrokken.</a:t>
            </a:r>
            <a:endParaRPr lang="nl-NL" sz="2800" spc="300">
              <a:solidFill>
                <a:prstClr val="black"/>
              </a:solidFill>
              <a:ea typeface="Calibri" panose="020F0502020204030204" pitchFamily="34" charset="0"/>
              <a:cs typeface="Calibri" panose="020F0502020204030204" pitchFamily="34"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4 c. Diana rust uit van de jacht (p.52)</a:t>
            </a:r>
          </a:p>
        </p:txBody>
      </p:sp>
      <p:sp>
        <p:nvSpPr>
          <p:cNvPr id="8" name="PIJL-OMHOOG 7">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471100826"/>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197</a:t>
            </a:fld>
            <a:endParaRPr lang="nl-NL" b="1">
              <a:solidFill>
                <a:srgbClr val="0070C0"/>
              </a:solidFill>
            </a:endParaRPr>
          </a:p>
        </p:txBody>
      </p:sp>
      <p:sp>
        <p:nvSpPr>
          <p:cNvPr id="3" name="Rechthoek 2"/>
          <p:cNvSpPr/>
          <p:nvPr/>
        </p:nvSpPr>
        <p:spPr>
          <a:xfrm>
            <a:off x="180000" y="468000"/>
            <a:ext cx="11520000" cy="3903504"/>
          </a:xfrm>
          <a:prstGeom prst="rect">
            <a:avLst/>
          </a:prstGeom>
        </p:spPr>
        <p:txBody>
          <a:bodyPr wrap="square">
            <a:spAutoFit/>
          </a:bodyPr>
          <a:lstStyle/>
          <a:p>
            <a:pPr>
              <a:lnSpc>
                <a:spcPct val="150000"/>
              </a:lnSpc>
            </a:pPr>
            <a:r>
              <a:rPr lang="nl-NL" sz="2800"/>
              <a:t>Vanaf/aan de rechterkant klinkt een bron doorzichtig met helder/ondiep water, wat betreft zijn brede poel omringd met een met gras begroeide zoom; hier was de godin van de bossen, vermoeid van/door het jagen gewoon om haar maagdelijke ledematen met zuiver water te begieten.</a:t>
            </a:r>
          </a:p>
          <a:p>
            <a:pPr>
              <a:lnSpc>
                <a:spcPct val="150000"/>
              </a:lnSpc>
            </a:pPr>
            <a:r>
              <a:rPr lang="nl-NL" sz="2800"/>
              <a:t>En nadat zij daar naar binnen was gegaan, overhandigde zij aan een van de nimfen, de wapendraagster, haar speer, (en) pijlkoker en ontspannen boog;</a:t>
            </a:r>
            <a:endParaRPr lang="nl-NL" sz="2800" spc="300">
              <a:solidFill>
                <a:prstClr val="black"/>
              </a:solidFill>
              <a:ea typeface="Calibri" panose="020F0502020204030204" pitchFamily="34" charset="0"/>
              <a:cs typeface="Calibri" panose="020F0502020204030204" pitchFamily="34"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4 c. Diana rust uit van de jacht (p.52)</a:t>
            </a:r>
          </a:p>
        </p:txBody>
      </p:sp>
      <p:sp>
        <p:nvSpPr>
          <p:cNvPr id="8" name="PIJL-OMHOOG 7">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633356175"/>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198</a:t>
            </a:fld>
            <a:endParaRPr lang="nl-NL" b="1">
              <a:solidFill>
                <a:srgbClr val="0070C0"/>
              </a:solidFill>
            </a:endParaRPr>
          </a:p>
        </p:txBody>
      </p:sp>
      <p:sp>
        <p:nvSpPr>
          <p:cNvPr id="3" name="Rechthoek 2"/>
          <p:cNvSpPr/>
          <p:nvPr/>
        </p:nvSpPr>
        <p:spPr>
          <a:xfrm>
            <a:off x="180000" y="468000"/>
            <a:ext cx="11520000" cy="3970318"/>
          </a:xfrm>
          <a:prstGeom prst="rect">
            <a:avLst/>
          </a:prstGeom>
        </p:spPr>
        <p:txBody>
          <a:bodyPr wrap="square">
            <a:spAutoFit/>
          </a:bodyPr>
          <a:lstStyle/>
          <a:p>
            <a:pPr>
              <a:lnSpc>
                <a:spcPct val="150000"/>
              </a:lnSpc>
            </a:pPr>
            <a:r>
              <a:rPr lang="nl-NL" sz="2800"/>
              <a:t>een andere (nimf) plaatste haar arm(en) onder haar gewaad, toen het was neergelegd; twee nemen de riemen van haar voeten af; en </a:t>
            </a:r>
            <a:r>
              <a:rPr lang="nl-NL" sz="2800" err="1"/>
              <a:t>Crocale</a:t>
            </a:r>
            <a:r>
              <a:rPr lang="nl-NL" sz="2800"/>
              <a:t>, de dochter van </a:t>
            </a:r>
            <a:r>
              <a:rPr lang="nl-NL" sz="2800" err="1"/>
              <a:t>Ismenus</a:t>
            </a:r>
            <a:r>
              <a:rPr lang="nl-NL" sz="2800"/>
              <a:t>, handiger dan zij, brengt haar haar, verspreid over haar hals, bijeen in een knot, hoewel zij zelf met loshangend haar was. Zij scheppen water (en) </a:t>
            </a:r>
            <a:r>
              <a:rPr lang="nl-NL" sz="2800" err="1"/>
              <a:t>Nephele</a:t>
            </a:r>
            <a:r>
              <a:rPr lang="nl-NL" sz="2800"/>
              <a:t>, (en) </a:t>
            </a:r>
            <a:r>
              <a:rPr lang="nl-NL" sz="2800" err="1"/>
              <a:t>Hyale</a:t>
            </a:r>
            <a:r>
              <a:rPr lang="nl-NL" sz="2800"/>
              <a:t>, (en) </a:t>
            </a:r>
            <a:r>
              <a:rPr lang="nl-NL" sz="2800" err="1"/>
              <a:t>Rhanis</a:t>
            </a:r>
            <a:r>
              <a:rPr lang="nl-NL" sz="2800"/>
              <a:t>, (en) </a:t>
            </a:r>
            <a:r>
              <a:rPr lang="nl-NL" sz="2800" err="1"/>
              <a:t>Psecas</a:t>
            </a:r>
            <a:r>
              <a:rPr lang="nl-NL" sz="2800"/>
              <a:t> en </a:t>
            </a:r>
            <a:r>
              <a:rPr lang="nl-NL" sz="2800" err="1"/>
              <a:t>Phiale</a:t>
            </a:r>
            <a:r>
              <a:rPr lang="nl-NL" sz="2800"/>
              <a:t> en zij gieten het uit ruime waterkruiken uit.</a:t>
            </a:r>
            <a:endParaRPr lang="nl-NL" sz="2800" spc="300">
              <a:solidFill>
                <a:prstClr val="black"/>
              </a:solidFill>
              <a:ea typeface="Calibri" panose="020F0502020204030204" pitchFamily="34" charset="0"/>
              <a:cs typeface="Calibri" panose="020F0502020204030204" pitchFamily="34"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4 c. Diana rust uit van de jacht (p.52)</a:t>
            </a:r>
          </a:p>
        </p:txBody>
      </p:sp>
      <p:sp>
        <p:nvSpPr>
          <p:cNvPr id="8" name="PIJL-OMHOOG 7">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83685594"/>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199</a:t>
            </a:fld>
            <a:endParaRPr lang="nl-NL" b="1">
              <a:solidFill>
                <a:srgbClr val="0070C0"/>
              </a:solidFill>
            </a:endParaRPr>
          </a:p>
        </p:txBody>
      </p:sp>
      <p:sp>
        <p:nvSpPr>
          <p:cNvPr id="3" name="Rechthoek 2"/>
          <p:cNvSpPr/>
          <p:nvPr/>
        </p:nvSpPr>
        <p:spPr>
          <a:xfrm>
            <a:off x="180000" y="468000"/>
            <a:ext cx="11520000" cy="2678747"/>
          </a:xfrm>
          <a:prstGeom prst="rect">
            <a:avLst/>
          </a:prstGeom>
        </p:spPr>
        <p:txBody>
          <a:bodyPr wrap="square" tIns="46800">
            <a:spAutoFit/>
          </a:bodyPr>
          <a:lstStyle/>
          <a:p>
            <a:pPr>
              <a:lnSpc>
                <a:spcPct val="150000"/>
              </a:lnSpc>
            </a:pPr>
            <a:r>
              <a:rPr lang="nl-NL" sz="2800"/>
              <a:t>En terwijl </a:t>
            </a:r>
            <a:r>
              <a:rPr lang="nl-NL" sz="2800" err="1"/>
              <a:t>Titania</a:t>
            </a:r>
            <a:r>
              <a:rPr lang="nl-NL" sz="2800"/>
              <a:t> zich daar met het gebruikelijke heldere water wast, kijk, de kleinzoon van </a:t>
            </a:r>
            <a:r>
              <a:rPr lang="nl-NL" sz="2800" err="1"/>
              <a:t>Cadmus</a:t>
            </a:r>
            <a:r>
              <a:rPr lang="nl-NL" sz="2800"/>
              <a:t>, toen hij zijn deel van de inspanningen heeft uitgesteld, zwervend door een onbekend woud met niet zekere stappen komt aan in het aan de god gewijde bos; zo bracht/leidde het lot hem.</a:t>
            </a:r>
            <a:endParaRPr lang="nl-NL" sz="2800">
              <a:solidFill>
                <a:prstClr val="black"/>
              </a:solidFill>
              <a:ea typeface="Calibri" panose="020F0502020204030204" pitchFamily="34" charset="0"/>
              <a:cs typeface="Calibri" panose="020F0502020204030204" pitchFamily="34" charset="0"/>
            </a:endParaRPr>
          </a:p>
        </p:txBody>
      </p:sp>
      <p:sp>
        <p:nvSpPr>
          <p:cNvPr id="8" name="Tekstvak 7"/>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4 d. De godin en haar nimfen worden door </a:t>
            </a:r>
            <a:r>
              <a:rPr lang="nl-NL" sz="2400" err="1">
                <a:solidFill>
                  <a:prstClr val="white"/>
                </a:solidFill>
              </a:rPr>
              <a:t>Actaeon</a:t>
            </a:r>
            <a:r>
              <a:rPr lang="nl-NL" sz="2400">
                <a:solidFill>
                  <a:prstClr val="white"/>
                </a:solidFill>
              </a:rPr>
              <a:t> gezien (p.54)</a:t>
            </a:r>
          </a:p>
        </p:txBody>
      </p:sp>
      <p:sp>
        <p:nvSpPr>
          <p:cNvPr id="9" name="PIJL-OMHOOG 8">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2311404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2</a:t>
            </a:fld>
            <a:endParaRPr lang="nl-NL" b="1">
              <a:solidFill>
                <a:srgbClr val="0070C0"/>
              </a:solidFill>
            </a:endParaRPr>
          </a:p>
        </p:txBody>
      </p:sp>
      <p:sp>
        <p:nvSpPr>
          <p:cNvPr id="2" name="Tekstvak 1"/>
          <p:cNvSpPr txBox="1"/>
          <p:nvPr/>
        </p:nvSpPr>
        <p:spPr>
          <a:xfrm>
            <a:off x="180000" y="468000"/>
            <a:ext cx="11520000" cy="1200329"/>
          </a:xfrm>
          <a:prstGeom prst="rect">
            <a:avLst/>
          </a:prstGeom>
          <a:noFill/>
        </p:spPr>
        <p:txBody>
          <a:bodyPr wrap="square" rtlCol="0">
            <a:spAutoFit/>
          </a:bodyPr>
          <a:lstStyle/>
          <a:p>
            <a:r>
              <a:rPr lang="nl-NL" sz="7200">
                <a:solidFill>
                  <a:srgbClr val="002060"/>
                </a:solidFill>
              </a:rPr>
              <a:t>Ovidius</a:t>
            </a:r>
          </a:p>
        </p:txBody>
      </p:sp>
      <p:sp>
        <p:nvSpPr>
          <p:cNvPr id="3" name="Tekstvak 2"/>
          <p:cNvSpPr txBox="1"/>
          <p:nvPr/>
        </p:nvSpPr>
        <p:spPr>
          <a:xfrm>
            <a:off x="180000" y="1342962"/>
            <a:ext cx="10545665" cy="5078313"/>
          </a:xfrm>
          <a:prstGeom prst="rect">
            <a:avLst/>
          </a:prstGeom>
          <a:noFill/>
        </p:spPr>
        <p:txBody>
          <a:bodyPr wrap="square" rtlCol="0">
            <a:spAutoFit/>
          </a:bodyPr>
          <a:lstStyle/>
          <a:p>
            <a:pPr marL="342900" indent="-342900">
              <a:lnSpc>
                <a:spcPct val="150000"/>
              </a:lnSpc>
              <a:buFont typeface="Wingdings" panose="05000000000000000000" pitchFamily="2" charset="2"/>
              <a:buChar char="§"/>
            </a:pPr>
            <a:r>
              <a:rPr lang="nl-NL" sz="3600">
                <a:solidFill>
                  <a:srgbClr val="002060"/>
                </a:solidFill>
              </a:rPr>
              <a:t>Metamorfoses:	Daphne en Apollo </a:t>
            </a:r>
            <a:r>
              <a:rPr lang="nl-NL" sz="2400">
                <a:solidFill>
                  <a:srgbClr val="C00000"/>
                </a:solidFill>
              </a:rPr>
              <a:t>(hoofdstuk 3)*</a:t>
            </a:r>
            <a:endParaRPr lang="nl-NL" sz="3600">
              <a:solidFill>
                <a:srgbClr val="C00000"/>
              </a:solidFill>
            </a:endParaRPr>
          </a:p>
          <a:p>
            <a:pPr>
              <a:lnSpc>
                <a:spcPct val="150000"/>
              </a:lnSpc>
            </a:pPr>
            <a:r>
              <a:rPr lang="nl-NL" sz="3600">
                <a:solidFill>
                  <a:srgbClr val="002060"/>
                </a:solidFill>
              </a:rPr>
              <a:t>				</a:t>
            </a:r>
            <a:r>
              <a:rPr lang="nl-NL" sz="3600" err="1">
                <a:solidFill>
                  <a:srgbClr val="002060"/>
                </a:solidFill>
              </a:rPr>
              <a:t>Actaeon</a:t>
            </a:r>
            <a:r>
              <a:rPr lang="nl-NL" sz="3600">
                <a:solidFill>
                  <a:srgbClr val="002060"/>
                </a:solidFill>
              </a:rPr>
              <a:t> </a:t>
            </a:r>
            <a:r>
              <a:rPr lang="nl-NL" sz="2400">
                <a:solidFill>
                  <a:srgbClr val="C00000"/>
                </a:solidFill>
              </a:rPr>
              <a:t>(hoofdstuk 4)</a:t>
            </a:r>
            <a:endParaRPr lang="nl-NL" sz="3600">
              <a:solidFill>
                <a:srgbClr val="C00000"/>
              </a:solidFill>
            </a:endParaRPr>
          </a:p>
          <a:p>
            <a:pPr>
              <a:lnSpc>
                <a:spcPct val="150000"/>
              </a:lnSpc>
            </a:pPr>
            <a:r>
              <a:rPr lang="nl-NL" sz="3600">
                <a:solidFill>
                  <a:srgbClr val="002060"/>
                </a:solidFill>
              </a:rPr>
              <a:t>				</a:t>
            </a:r>
            <a:r>
              <a:rPr lang="nl-NL" sz="3600" err="1">
                <a:solidFill>
                  <a:srgbClr val="002060"/>
                </a:solidFill>
              </a:rPr>
              <a:t>Philemon</a:t>
            </a:r>
            <a:r>
              <a:rPr lang="nl-NL" sz="3600">
                <a:solidFill>
                  <a:srgbClr val="002060"/>
                </a:solidFill>
              </a:rPr>
              <a:t> en </a:t>
            </a:r>
            <a:r>
              <a:rPr lang="nl-NL" sz="3600" err="1">
                <a:solidFill>
                  <a:srgbClr val="002060"/>
                </a:solidFill>
              </a:rPr>
              <a:t>Baucis</a:t>
            </a:r>
            <a:r>
              <a:rPr lang="nl-NL" sz="3600">
                <a:solidFill>
                  <a:srgbClr val="002060"/>
                </a:solidFill>
              </a:rPr>
              <a:t>	 </a:t>
            </a:r>
            <a:r>
              <a:rPr lang="nl-NL" sz="2400">
                <a:solidFill>
                  <a:srgbClr val="C00000"/>
                </a:solidFill>
              </a:rPr>
              <a:t>(hoofdstuk 7)</a:t>
            </a:r>
            <a:endParaRPr lang="nl-NL" sz="3600">
              <a:solidFill>
                <a:srgbClr val="C00000"/>
              </a:solidFill>
            </a:endParaRPr>
          </a:p>
          <a:p>
            <a:pPr marL="342900" indent="-342900">
              <a:lnSpc>
                <a:spcPct val="150000"/>
              </a:lnSpc>
              <a:buFont typeface="Wingdings" panose="05000000000000000000" pitchFamily="2" charset="2"/>
              <a:buChar char="§"/>
            </a:pPr>
            <a:r>
              <a:rPr lang="nl-NL" sz="3600" err="1">
                <a:solidFill>
                  <a:srgbClr val="002060"/>
                </a:solidFill>
              </a:rPr>
              <a:t>Heroides</a:t>
            </a:r>
            <a:r>
              <a:rPr lang="nl-NL" sz="3600">
                <a:solidFill>
                  <a:srgbClr val="002060"/>
                </a:solidFill>
              </a:rPr>
              <a:t>:		Paris’ brief aan Helena </a:t>
            </a:r>
            <a:r>
              <a:rPr lang="nl-NL" sz="2400">
                <a:solidFill>
                  <a:srgbClr val="C00000"/>
                </a:solidFill>
              </a:rPr>
              <a:t>(hoofdstuk 9)</a:t>
            </a:r>
            <a:endParaRPr lang="nl-NL" sz="3600">
              <a:solidFill>
                <a:srgbClr val="C00000"/>
              </a:solidFill>
            </a:endParaRPr>
          </a:p>
          <a:p>
            <a:pPr>
              <a:lnSpc>
                <a:spcPct val="150000"/>
              </a:lnSpc>
            </a:pPr>
            <a:r>
              <a:rPr lang="nl-NL" sz="3600">
                <a:solidFill>
                  <a:srgbClr val="002060"/>
                </a:solidFill>
              </a:rPr>
              <a:t>				Helena’s brief aan Paris </a:t>
            </a:r>
            <a:r>
              <a:rPr lang="nl-NL" sz="2400">
                <a:solidFill>
                  <a:srgbClr val="C00000"/>
                </a:solidFill>
              </a:rPr>
              <a:t>(hoofdstuk 10)</a:t>
            </a:r>
            <a:endParaRPr lang="nl-NL" sz="3600">
              <a:solidFill>
                <a:srgbClr val="C00000"/>
              </a:solidFill>
            </a:endParaRPr>
          </a:p>
          <a:p>
            <a:pPr marL="342900" indent="-342900">
              <a:lnSpc>
                <a:spcPct val="150000"/>
              </a:lnSpc>
              <a:buFont typeface="Wingdings" panose="05000000000000000000" pitchFamily="2" charset="2"/>
              <a:buChar char="§"/>
            </a:pPr>
            <a:r>
              <a:rPr lang="nl-NL" sz="3600" err="1">
                <a:solidFill>
                  <a:srgbClr val="002060"/>
                </a:solidFill>
              </a:rPr>
              <a:t>Tristia</a:t>
            </a:r>
            <a:r>
              <a:rPr lang="nl-NL" sz="3600">
                <a:solidFill>
                  <a:srgbClr val="002060"/>
                </a:solidFill>
              </a:rPr>
              <a:t>:			Ovidius’ leven </a:t>
            </a:r>
            <a:r>
              <a:rPr lang="nl-NL" sz="2400">
                <a:solidFill>
                  <a:srgbClr val="C00000"/>
                </a:solidFill>
              </a:rPr>
              <a:t>(hoofdstuk 11)</a:t>
            </a:r>
            <a:endParaRPr lang="nl-NL" sz="3600">
              <a:solidFill>
                <a:srgbClr val="C00000"/>
              </a:solidFill>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Examen Latijn 2019: </a:t>
            </a:r>
            <a:r>
              <a:rPr lang="nl-NL" sz="2400" err="1">
                <a:solidFill>
                  <a:schemeClr val="bg1"/>
                </a:solidFill>
              </a:rPr>
              <a:t>Publius</a:t>
            </a:r>
            <a:r>
              <a:rPr lang="nl-NL" sz="2400">
                <a:solidFill>
                  <a:schemeClr val="bg1"/>
                </a:solidFill>
              </a:rPr>
              <a:t> Ovidius </a:t>
            </a:r>
            <a:r>
              <a:rPr lang="nl-NL" sz="2400" err="1">
                <a:solidFill>
                  <a:schemeClr val="bg1"/>
                </a:solidFill>
              </a:rPr>
              <a:t>Naso</a:t>
            </a:r>
            <a:endParaRPr lang="nl-NL" sz="2400">
              <a:solidFill>
                <a:schemeClr val="bg1"/>
              </a:solidFill>
            </a:endParaRPr>
          </a:p>
        </p:txBody>
      </p:sp>
      <p:sp>
        <p:nvSpPr>
          <p:cNvPr id="4" name="Tekstvak 3"/>
          <p:cNvSpPr txBox="1"/>
          <p:nvPr/>
        </p:nvSpPr>
        <p:spPr>
          <a:xfrm>
            <a:off x="0" y="6602004"/>
            <a:ext cx="3649362" cy="276999"/>
          </a:xfrm>
          <a:prstGeom prst="rect">
            <a:avLst/>
          </a:prstGeom>
          <a:noFill/>
        </p:spPr>
        <p:txBody>
          <a:bodyPr wrap="square" rtlCol="0">
            <a:spAutoFit/>
          </a:bodyPr>
          <a:lstStyle/>
          <a:p>
            <a:r>
              <a:rPr lang="nl-NL" sz="1200">
                <a:solidFill>
                  <a:srgbClr val="C00000"/>
                </a:solidFill>
              </a:rPr>
              <a:t>* Indeling hoofdstukken gebaseerd op de </a:t>
            </a:r>
            <a:r>
              <a:rPr lang="nl-NL" sz="1200" err="1">
                <a:solidFill>
                  <a:srgbClr val="C00000"/>
                </a:solidFill>
              </a:rPr>
              <a:t>Eismabundel</a:t>
            </a:r>
            <a:endParaRPr lang="nl-NL" sz="1200">
              <a:solidFill>
                <a:srgbClr val="C00000"/>
              </a:solidFill>
            </a:endParaRPr>
          </a:p>
        </p:txBody>
      </p:sp>
    </p:spTree>
    <p:extLst>
      <p:ext uri="{BB962C8B-B14F-4D97-AF65-F5344CB8AC3E}">
        <p14:creationId xmlns:p14="http://schemas.microsoft.com/office/powerpoint/2010/main" val="13427964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20</a:t>
            </a:fld>
            <a:endParaRPr lang="nl-NL" b="1">
              <a:solidFill>
                <a:srgbClr val="0070C0"/>
              </a:solidFill>
            </a:endParaRPr>
          </a:p>
        </p:txBody>
      </p:sp>
      <p:sp>
        <p:nvSpPr>
          <p:cNvPr id="3" name="Rechthoek 2"/>
          <p:cNvSpPr/>
          <p:nvPr/>
        </p:nvSpPr>
        <p:spPr>
          <a:xfrm>
            <a:off x="180000" y="468000"/>
            <a:ext cx="11520000" cy="4832092"/>
          </a:xfrm>
          <a:prstGeom prst="rect">
            <a:avLst/>
          </a:prstGeom>
        </p:spPr>
        <p:txBody>
          <a:bodyPr wrap="square">
            <a:spAutoFit/>
          </a:bodyPr>
          <a:lstStyle/>
          <a:p>
            <a:pPr>
              <a:lnSpc>
                <a:spcPct val="200000"/>
              </a:lnSpc>
            </a:pPr>
            <a:r>
              <a:rPr lang="nl-NL" sz="2800" spc="300">
                <a:ea typeface="Calibri" panose="020F0502020204030204" pitchFamily="34" charset="0"/>
                <a:cs typeface="Times New Roman" panose="02020603050405020304" pitchFamily="18" charset="0"/>
              </a:rPr>
              <a:t>	‘</a:t>
            </a:r>
            <a:r>
              <a:rPr lang="nl-NL" sz="2800" u="sng" spc="300">
                <a:uFill>
                  <a:solidFill>
                    <a:srgbClr val="548DD4"/>
                  </a:solidFill>
                </a:uFill>
                <a:ea typeface="Calibri" panose="020F0502020204030204" pitchFamily="34" charset="0"/>
                <a:cs typeface="Times New Roman" panose="02020603050405020304" pitchFamily="18" charset="0"/>
              </a:rPr>
              <a:t>Da</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mihi</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perpetua</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genitor</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carissime</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dixit</a:t>
            </a:r>
            <a:endParaRPr lang="nl-NL" sz="2800" spc="300">
              <a:ea typeface="Calibri" panose="020F0502020204030204" pitchFamily="34" charset="0"/>
              <a:cs typeface="Times New Roman" panose="02020603050405020304" pitchFamily="18" charset="0"/>
            </a:endParaRPr>
          </a:p>
          <a:p>
            <a:pPr>
              <a:lnSpc>
                <a:spcPct val="300000"/>
              </a:lnSpc>
            </a:pP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virginitate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frui</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dedit</a:t>
            </a:r>
            <a:r>
              <a:rPr lang="nl-NL" sz="2800" spc="300">
                <a:ea typeface="Calibri" panose="020F0502020204030204" pitchFamily="34" charset="0"/>
                <a:cs typeface="Times New Roman" panose="02020603050405020304" pitchFamily="18" charset="0"/>
              </a:rPr>
              <a:t> hoc pater ante </a:t>
            </a:r>
            <a:r>
              <a:rPr lang="nl-NL" sz="2800" spc="300" err="1">
                <a:ea typeface="Calibri" panose="020F0502020204030204" pitchFamily="34" charset="0"/>
                <a:cs typeface="Times New Roman" panose="02020603050405020304" pitchFamily="18" charset="0"/>
              </a:rPr>
              <a:t>Dianae</a:t>
            </a:r>
            <a:r>
              <a:rPr lang="nl-NL" sz="2800" spc="300">
                <a:ea typeface="Calibri" panose="020F0502020204030204" pitchFamily="34" charset="0"/>
                <a:cs typeface="Times New Roman" panose="02020603050405020304" pitchFamily="18" charset="0"/>
              </a:rPr>
              <a:t>.’</a:t>
            </a:r>
          </a:p>
          <a:p>
            <a:pPr>
              <a:lnSpc>
                <a:spcPct val="300000"/>
              </a:lnSpc>
            </a:pP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Ille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quidem</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obsequitur</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sed</a:t>
            </a:r>
            <a:r>
              <a:rPr lang="nl-NL" sz="2800" spc="300">
                <a:ea typeface="Calibri" panose="020F0502020204030204" pitchFamily="34" charset="0"/>
                <a:cs typeface="Times New Roman" panose="02020603050405020304" pitchFamily="18" charset="0"/>
              </a:rPr>
              <a:t> te decor </a:t>
            </a:r>
            <a:r>
              <a:rPr lang="nl-NL" sz="2800" spc="300" err="1">
                <a:ea typeface="Calibri" panose="020F0502020204030204" pitchFamily="34" charset="0"/>
                <a:cs typeface="Times New Roman" panose="02020603050405020304" pitchFamily="18" charset="0"/>
              </a:rPr>
              <a:t>iste</a:t>
            </a:r>
            <a:r>
              <a:rPr lang="nl-NL" sz="2800" spc="300">
                <a:ea typeface="Calibri" panose="020F0502020204030204" pitchFamily="34" charset="0"/>
                <a:cs typeface="Times New Roman" panose="02020603050405020304" pitchFamily="18" charset="0"/>
              </a:rPr>
              <a:t>, </a:t>
            </a:r>
            <a:r>
              <a:rPr lang="nl-NL" sz="2800" b="1" i="1" spc="300" err="1">
                <a:solidFill>
                  <a:srgbClr val="00B050"/>
                </a:solidFill>
                <a:ea typeface="Calibri" panose="020F0502020204030204" pitchFamily="34" charset="0"/>
                <a:cs typeface="Times New Roman" panose="02020603050405020304" pitchFamily="18" charset="0"/>
              </a:rPr>
              <a:t>quod</a:t>
            </a:r>
            <a:r>
              <a:rPr lang="nl-NL" sz="2800" spc="300">
                <a:ea typeface="Calibri" panose="020F0502020204030204" pitchFamily="34" charset="0"/>
                <a:cs typeface="Times New Roman" panose="02020603050405020304" pitchFamily="18" charset="0"/>
              </a:rPr>
              <a:t> </a:t>
            </a:r>
            <a:r>
              <a:rPr lang="nl-NL" sz="2800" u="sng" spc="300">
                <a:uFill>
                  <a:solidFill>
                    <a:srgbClr val="548DD4"/>
                  </a:solidFill>
                </a:uFill>
                <a:ea typeface="Calibri" panose="020F0502020204030204" pitchFamily="34" charset="0"/>
                <a:cs typeface="Times New Roman" panose="02020603050405020304" pitchFamily="18" charset="0"/>
              </a:rPr>
              <a:t>optas</a:t>
            </a:r>
            <a:r>
              <a:rPr lang="nl-NL" sz="2800" spc="300">
                <a:ea typeface="Calibri" panose="020F0502020204030204" pitchFamily="34" charset="0"/>
                <a:cs typeface="Times New Roman" panose="02020603050405020304" pitchFamily="18" charset="0"/>
              </a:rPr>
              <a:t>,</a:t>
            </a:r>
          </a:p>
          <a:p>
            <a:pPr>
              <a:lnSpc>
                <a:spcPct val="300000"/>
              </a:lnSpc>
            </a:pP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esse</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vetat</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votoque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tuo</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tua</a:t>
            </a:r>
            <a:r>
              <a:rPr lang="nl-NL" sz="2800" spc="300">
                <a:ea typeface="Calibri" panose="020F0502020204030204" pitchFamily="34" charset="0"/>
                <a:cs typeface="Times New Roman" panose="02020603050405020304" pitchFamily="18" charset="0"/>
              </a:rPr>
              <a:t> forma </a:t>
            </a:r>
            <a:r>
              <a:rPr lang="nl-NL" sz="2800" u="sng" spc="300" err="1">
                <a:uFill>
                  <a:solidFill>
                    <a:srgbClr val="548DD4"/>
                  </a:solidFill>
                </a:uFill>
                <a:ea typeface="Calibri" panose="020F0502020204030204" pitchFamily="34" charset="0"/>
                <a:cs typeface="Times New Roman" panose="02020603050405020304" pitchFamily="18" charset="0"/>
              </a:rPr>
              <a:t>repugnat</a:t>
            </a:r>
            <a:r>
              <a:rPr lang="nl-NL" sz="2800" spc="300">
                <a:ea typeface="Calibri" panose="020F0502020204030204" pitchFamily="34" charset="0"/>
                <a:cs typeface="Times New Roman" panose="02020603050405020304" pitchFamily="18" charset="0"/>
              </a:rPr>
              <a:t>.</a:t>
            </a:r>
            <a:endParaRPr lang="nl-NL" sz="2800" spc="300">
              <a:effectLst/>
              <a:ea typeface="Calibri" panose="020F0502020204030204" pitchFamily="34" charset="0"/>
              <a:cs typeface="Times New Roman" panose="02020603050405020304" pitchFamily="18" charset="0"/>
            </a:endParaRPr>
          </a:p>
        </p:txBody>
      </p:sp>
      <p:sp>
        <p:nvSpPr>
          <p:cNvPr id="7" name="Rechthoek 6"/>
          <p:cNvSpPr/>
          <p:nvPr/>
        </p:nvSpPr>
        <p:spPr>
          <a:xfrm>
            <a:off x="11680321" y="461665"/>
            <a:ext cx="511679" cy="923330"/>
          </a:xfrm>
          <a:prstGeom prst="rect">
            <a:avLst/>
          </a:prstGeom>
          <a:solidFill>
            <a:srgbClr val="0070C0"/>
          </a:solidFill>
        </p:spPr>
        <p:txBody>
          <a:bodyPr wrap="none" lIns="91440" tIns="45720" rIns="91440" bIns="45720">
            <a:spAutoFit/>
          </a:bodyPr>
          <a:lstStyle/>
          <a:p>
            <a:pPr algn="ctr"/>
            <a:r>
              <a:rPr lang="nl-NL" sz="5400" b="1" cap="none" spc="0">
                <a:ln w="12700">
                  <a:solidFill>
                    <a:schemeClr val="accent5"/>
                  </a:solidFill>
                  <a:prstDash val="solid"/>
                </a:ln>
                <a:solidFill>
                  <a:srgbClr val="C00000"/>
                </a:solidFill>
                <a:effectLst/>
              </a:rPr>
              <a:t>S</a:t>
            </a:r>
          </a:p>
        </p:txBody>
      </p:sp>
      <p:sp>
        <p:nvSpPr>
          <p:cNvPr id="8" name="Tekstvak 7"/>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3 c. Het effect van de pijlen van Cupido (p.30)</a:t>
            </a:r>
          </a:p>
        </p:txBody>
      </p:sp>
      <p:sp>
        <p:nvSpPr>
          <p:cNvPr id="10" name="PIJL-OMLAAG 9">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828676484"/>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200</a:t>
            </a:fld>
            <a:endParaRPr lang="nl-NL" b="1">
              <a:solidFill>
                <a:srgbClr val="0070C0"/>
              </a:solidFill>
            </a:endParaRPr>
          </a:p>
        </p:txBody>
      </p:sp>
      <p:sp>
        <p:nvSpPr>
          <p:cNvPr id="3" name="Rechthoek 2"/>
          <p:cNvSpPr/>
          <p:nvPr/>
        </p:nvSpPr>
        <p:spPr>
          <a:xfrm>
            <a:off x="180000" y="468000"/>
            <a:ext cx="11520000" cy="3323987"/>
          </a:xfrm>
          <a:prstGeom prst="rect">
            <a:avLst/>
          </a:prstGeom>
        </p:spPr>
        <p:txBody>
          <a:bodyPr wrap="square">
            <a:spAutoFit/>
          </a:bodyPr>
          <a:lstStyle/>
          <a:p>
            <a:pPr>
              <a:lnSpc>
                <a:spcPct val="150000"/>
              </a:lnSpc>
            </a:pPr>
            <a:r>
              <a:rPr lang="nl-NL" sz="2800"/>
              <a:t>Zodra hij de grot, druipend van de bron, was binnengegaan, sloegen de nimfen, naakt zoals ze waren, nadat de man (door hen) was gezien, hun borst en met plotseling geschreeuw vulden zij het hele woud en Diana omringend bedekten zij haar met hun lichamen; toch is de godin zelf hoger/groter dan zij en tot aan haar nek steekt zij boven allen uit. </a:t>
            </a:r>
            <a:endParaRPr lang="nl-NL" sz="2800" spc="300">
              <a:solidFill>
                <a:prstClr val="black"/>
              </a:solidFill>
              <a:ea typeface="Calibri" panose="020F0502020204030204" pitchFamily="34" charset="0"/>
              <a:cs typeface="Calibri" panose="020F0502020204030204" pitchFamily="34"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4 d. De godin en haar nimfen worden door </a:t>
            </a:r>
            <a:r>
              <a:rPr lang="nl-NL" sz="2400" err="1">
                <a:solidFill>
                  <a:prstClr val="white"/>
                </a:solidFill>
              </a:rPr>
              <a:t>Actaeon</a:t>
            </a:r>
            <a:r>
              <a:rPr lang="nl-NL" sz="2400">
                <a:solidFill>
                  <a:prstClr val="white"/>
                </a:solidFill>
              </a:rPr>
              <a:t> gezien (p.54)</a:t>
            </a:r>
          </a:p>
        </p:txBody>
      </p:sp>
      <p:sp>
        <p:nvSpPr>
          <p:cNvPr id="8" name="PIJL-OMHOOG 7">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731358411"/>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201</a:t>
            </a:fld>
            <a:endParaRPr lang="nl-NL" b="1">
              <a:solidFill>
                <a:srgbClr val="0070C0"/>
              </a:solidFill>
            </a:endParaRPr>
          </a:p>
        </p:txBody>
      </p:sp>
      <p:sp>
        <p:nvSpPr>
          <p:cNvPr id="3" name="Rechthoek 2"/>
          <p:cNvSpPr/>
          <p:nvPr/>
        </p:nvSpPr>
        <p:spPr>
          <a:xfrm>
            <a:off x="180000" y="468000"/>
            <a:ext cx="11520000" cy="2031325"/>
          </a:xfrm>
          <a:prstGeom prst="rect">
            <a:avLst/>
          </a:prstGeom>
        </p:spPr>
        <p:txBody>
          <a:bodyPr wrap="square">
            <a:spAutoFit/>
          </a:bodyPr>
          <a:lstStyle/>
          <a:p>
            <a:pPr>
              <a:lnSpc>
                <a:spcPct val="150000"/>
              </a:lnSpc>
            </a:pPr>
            <a:r>
              <a:rPr lang="nl-NL" sz="2800"/>
              <a:t>De kleur die wolken gewoonlijk hebben, gekleurd door de stralen van de recht tegenover staande zon, of de purperkleurige </a:t>
            </a:r>
            <a:r>
              <a:rPr lang="nl-NL" sz="2800" err="1"/>
              <a:t>Dageraad</a:t>
            </a:r>
            <a:r>
              <a:rPr lang="nl-NL" sz="2800"/>
              <a:t> (gewoonlijk heeft),</a:t>
            </a:r>
            <a:r>
              <a:rPr lang="nl-NL" sz="2800" b="1"/>
              <a:t> </a:t>
            </a:r>
            <a:r>
              <a:rPr lang="nl-NL" sz="2800"/>
              <a:t>díe was op het gezicht van Diana toen zij zonder kleren was gezien.</a:t>
            </a:r>
            <a:endParaRPr lang="nl-NL" sz="2800" spc="300">
              <a:solidFill>
                <a:prstClr val="black"/>
              </a:solidFill>
              <a:ea typeface="Calibri" panose="020F0502020204030204" pitchFamily="34" charset="0"/>
              <a:cs typeface="Calibri" panose="020F0502020204030204" pitchFamily="34"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4 d. De godin en haar nimfen worden door </a:t>
            </a:r>
            <a:r>
              <a:rPr lang="nl-NL" sz="2400" err="1">
                <a:solidFill>
                  <a:prstClr val="white"/>
                </a:solidFill>
              </a:rPr>
              <a:t>Actaeon</a:t>
            </a:r>
            <a:r>
              <a:rPr lang="nl-NL" sz="2400">
                <a:solidFill>
                  <a:prstClr val="white"/>
                </a:solidFill>
              </a:rPr>
              <a:t> gezien (p.54)</a:t>
            </a:r>
          </a:p>
        </p:txBody>
      </p:sp>
      <p:sp>
        <p:nvSpPr>
          <p:cNvPr id="8" name="PIJL-OMHOOG 7">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788557950"/>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202</a:t>
            </a:fld>
            <a:endParaRPr lang="nl-NL" b="1">
              <a:solidFill>
                <a:srgbClr val="0070C0"/>
              </a:solidFill>
            </a:endParaRPr>
          </a:p>
        </p:txBody>
      </p:sp>
      <p:sp>
        <p:nvSpPr>
          <p:cNvPr id="3" name="Rechthoek 2"/>
          <p:cNvSpPr/>
          <p:nvPr/>
        </p:nvSpPr>
        <p:spPr>
          <a:xfrm>
            <a:off x="180000" y="468000"/>
            <a:ext cx="11520000" cy="3970318"/>
          </a:xfrm>
          <a:prstGeom prst="rect">
            <a:avLst/>
          </a:prstGeom>
        </p:spPr>
        <p:txBody>
          <a:bodyPr wrap="square">
            <a:spAutoFit/>
          </a:bodyPr>
          <a:lstStyle/>
          <a:p>
            <a:pPr>
              <a:lnSpc>
                <a:spcPct val="150000"/>
              </a:lnSpc>
            </a:pPr>
            <a:r>
              <a:rPr lang="nl-NL" sz="2800"/>
              <a:t>Hoewel zij omringd is door een menigte van haar metgezellinnen, ging zij toch opzij staan en boog haar gezicht naar achteren en, hoewel zij wilde dat zij haar pijlen gereed had, toch putte zij water, dat zij (ter beschikking) had en spatte het gezicht van de man geheel nat en zijn haar besprenkelend met wrekend water voegde zij de volgende woorden toe als voorbode van een toekomstige ramp: </a:t>
            </a:r>
            <a:endParaRPr lang="nl-NL" sz="2800" spc="300">
              <a:solidFill>
                <a:prstClr val="black"/>
              </a:solidFill>
              <a:ea typeface="Calibri" panose="020F0502020204030204" pitchFamily="34" charset="0"/>
              <a:cs typeface="Calibri" panose="020F0502020204030204" pitchFamily="34"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4 e. De metamorfose (p.56)</a:t>
            </a:r>
          </a:p>
        </p:txBody>
      </p:sp>
      <p:sp>
        <p:nvSpPr>
          <p:cNvPr id="8" name="PIJL-OMHOOG 7">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947301009"/>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203</a:t>
            </a:fld>
            <a:endParaRPr lang="nl-NL" b="1">
              <a:solidFill>
                <a:srgbClr val="0070C0"/>
              </a:solidFill>
            </a:endParaRPr>
          </a:p>
        </p:txBody>
      </p:sp>
      <p:sp>
        <p:nvSpPr>
          <p:cNvPr id="3" name="Rechthoek 2"/>
          <p:cNvSpPr/>
          <p:nvPr/>
        </p:nvSpPr>
        <p:spPr>
          <a:xfrm>
            <a:off x="180000" y="468000"/>
            <a:ext cx="11520000" cy="3970318"/>
          </a:xfrm>
          <a:prstGeom prst="rect">
            <a:avLst/>
          </a:prstGeom>
        </p:spPr>
        <p:txBody>
          <a:bodyPr wrap="square">
            <a:spAutoFit/>
          </a:bodyPr>
          <a:lstStyle/>
          <a:p>
            <a:pPr>
              <a:lnSpc>
                <a:spcPct val="150000"/>
              </a:lnSpc>
            </a:pPr>
            <a:r>
              <a:rPr lang="nl-NL" sz="2800" dirty="0"/>
              <a:t>Nu mag jij vertellen dat ik (door jou) ben gezien met afgelegde/zonder kleren, als jij zult kunnen vertellen.’ En niet (nog) meer dreigend geeft zij aan het besprenkelde hoofd hoorns van een hert met een lang leven, zij geeft ruimte aan zijn hals en de toppen van zijn oren maakt zij puntig en zij verandert zijn handen in voeten, zijn armen in lange poten en ze bedekt zijn lichaam met een gevlekte huid</a:t>
            </a:r>
            <a:r>
              <a:rPr lang="nl-NL" sz="2800"/>
              <a:t>; </a:t>
            </a:r>
            <a:endParaRPr lang="nl-NL" sz="2800" spc="300">
              <a:solidFill>
                <a:prstClr val="black"/>
              </a:solidFill>
              <a:ea typeface="Calibri" panose="020F0502020204030204" pitchFamily="34" charset="0"/>
              <a:cs typeface="Calibri" panose="020F0502020204030204" pitchFamily="34"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4 e. De metamorfose (p.56)</a:t>
            </a:r>
          </a:p>
        </p:txBody>
      </p:sp>
      <p:sp>
        <p:nvSpPr>
          <p:cNvPr id="8" name="PIJL-OMHOOG 7">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861958007"/>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204</a:t>
            </a:fld>
            <a:endParaRPr lang="nl-NL" b="1">
              <a:solidFill>
                <a:srgbClr val="0070C0"/>
              </a:solidFill>
            </a:endParaRPr>
          </a:p>
        </p:txBody>
      </p:sp>
      <p:sp>
        <p:nvSpPr>
          <p:cNvPr id="3" name="Rechthoek 2"/>
          <p:cNvSpPr/>
          <p:nvPr/>
        </p:nvSpPr>
        <p:spPr>
          <a:xfrm>
            <a:off x="180000" y="468000"/>
            <a:ext cx="11520000" cy="1384995"/>
          </a:xfrm>
          <a:prstGeom prst="rect">
            <a:avLst/>
          </a:prstGeom>
        </p:spPr>
        <p:txBody>
          <a:bodyPr wrap="square">
            <a:spAutoFit/>
          </a:bodyPr>
          <a:lstStyle/>
          <a:p>
            <a:pPr>
              <a:lnSpc>
                <a:spcPct val="150000"/>
              </a:lnSpc>
              <a:spcAft>
                <a:spcPts val="1000"/>
              </a:spcAft>
            </a:pPr>
            <a:r>
              <a:rPr lang="nl-NL" sz="2800"/>
              <a:t>ook werd/is angst toegevoegd. De held van </a:t>
            </a:r>
            <a:r>
              <a:rPr lang="nl-NL" sz="2800" err="1"/>
              <a:t>Autonoë</a:t>
            </a:r>
            <a:r>
              <a:rPr lang="nl-NL" sz="2800"/>
              <a:t> vlucht en verbaast zich bij het hardlopen zelf dat hij zo snel is.</a:t>
            </a:r>
            <a:endParaRPr lang="nl-NL" sz="2800" spc="300">
              <a:solidFill>
                <a:prstClr val="black"/>
              </a:solidFill>
              <a:ea typeface="Calibri" panose="020F0502020204030204" pitchFamily="34" charset="0"/>
              <a:cs typeface="Calibri" panose="020F0502020204030204" pitchFamily="34"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4 e. De metamorfose (p.56)</a:t>
            </a:r>
          </a:p>
        </p:txBody>
      </p:sp>
      <p:sp>
        <p:nvSpPr>
          <p:cNvPr id="8" name="PIJL-OMHOOG 7">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032746931"/>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205</a:t>
            </a:fld>
            <a:endParaRPr lang="nl-NL" b="1">
              <a:solidFill>
                <a:srgbClr val="0070C0"/>
              </a:solidFill>
            </a:endParaRPr>
          </a:p>
        </p:txBody>
      </p:sp>
      <p:sp>
        <p:nvSpPr>
          <p:cNvPr id="3" name="Rechthoek 2"/>
          <p:cNvSpPr/>
          <p:nvPr/>
        </p:nvSpPr>
        <p:spPr>
          <a:xfrm>
            <a:off x="180000" y="468000"/>
            <a:ext cx="11520000" cy="3970318"/>
          </a:xfrm>
          <a:prstGeom prst="rect">
            <a:avLst/>
          </a:prstGeom>
        </p:spPr>
        <p:txBody>
          <a:bodyPr wrap="square">
            <a:spAutoFit/>
          </a:bodyPr>
          <a:lstStyle/>
          <a:p>
            <a:pPr>
              <a:lnSpc>
                <a:spcPct val="150000"/>
              </a:lnSpc>
            </a:pPr>
            <a:r>
              <a:rPr lang="nl-NL" sz="2800"/>
              <a:t>[Zodra hij echter zijn gelaat en hoorns in het water zag] Hij stond op het punt om te zeggen ‘Ik ongelukkige’; geen stem(geluid) volgde. Hij zuchtte; dat geluid was er, en tranen stroomden over het/zijn gezicht, niet het zijne; slechts zijn geest bleef als vanouds. Wat moet hij doen? Moet hij terugkeren naar huis, namelijk het koninklijk huis/paleis, of moet hij zich schuilhouden in de bossen? Schaamte verhindert dit/het ene, angst dat/het andere.</a:t>
            </a:r>
            <a:endParaRPr lang="nl-NL" sz="2800" spc="300">
              <a:solidFill>
                <a:prstClr val="black"/>
              </a:solidFill>
              <a:ea typeface="Calibri" panose="020F0502020204030204" pitchFamily="34" charset="0"/>
              <a:cs typeface="Calibri" panose="020F0502020204030204" pitchFamily="34"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4 e. De metamorfose (p.56)</a:t>
            </a:r>
          </a:p>
        </p:txBody>
      </p:sp>
      <p:sp>
        <p:nvSpPr>
          <p:cNvPr id="8" name="PIJL-OMHOOG 7">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118917426"/>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206</a:t>
            </a:fld>
            <a:endParaRPr lang="nl-NL" b="1">
              <a:solidFill>
                <a:srgbClr val="0070C0"/>
              </a:solidFill>
            </a:endParaRPr>
          </a:p>
        </p:txBody>
      </p:sp>
      <p:sp>
        <p:nvSpPr>
          <p:cNvPr id="3" name="Rechthoek 2"/>
          <p:cNvSpPr/>
          <p:nvPr/>
        </p:nvSpPr>
        <p:spPr>
          <a:xfrm>
            <a:off x="180000" y="468000"/>
            <a:ext cx="11520000" cy="2677656"/>
          </a:xfrm>
          <a:prstGeom prst="rect">
            <a:avLst/>
          </a:prstGeom>
        </p:spPr>
        <p:txBody>
          <a:bodyPr wrap="square">
            <a:spAutoFit/>
          </a:bodyPr>
          <a:lstStyle/>
          <a:p>
            <a:pPr>
              <a:lnSpc>
                <a:spcPct val="150000"/>
              </a:lnSpc>
            </a:pPr>
            <a:r>
              <a:rPr lang="nl-NL" sz="2800"/>
              <a:t>Hij vlucht over die plaatsen waarover hij hen vaak had gevolgd, (ach!) zelf vlucht hij voor zijn eigen dienaren. Hij wilde graag schreeuwen</a:t>
            </a:r>
            <a:r>
              <a:rPr lang="nl-NL" sz="2800" b="1"/>
              <a:t> </a:t>
            </a:r>
            <a:r>
              <a:rPr lang="nl-NL" sz="2800"/>
              <a:t>[‘Ik ben </a:t>
            </a:r>
            <a:r>
              <a:rPr lang="nl-NL" sz="2800" err="1"/>
              <a:t>Actaeon</a:t>
            </a:r>
            <a:r>
              <a:rPr lang="nl-NL" sz="2800"/>
              <a:t>: herken jullie meester!’] Woorden ontbreken aan zijn geest; de lucht weerklinkt van geblaf.</a:t>
            </a:r>
            <a:endParaRPr lang="nl-NL" sz="2800" spc="300">
              <a:solidFill>
                <a:prstClr val="black"/>
              </a:solidFill>
              <a:ea typeface="Calibri" panose="020F0502020204030204" pitchFamily="34" charset="0"/>
              <a:cs typeface="Calibri" panose="020F0502020204030204" pitchFamily="34"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4 g. De metamorfose (p.59)</a:t>
            </a:r>
          </a:p>
        </p:txBody>
      </p:sp>
      <p:sp>
        <p:nvSpPr>
          <p:cNvPr id="8" name="PIJL-OMHOOG 7">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309563130"/>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207</a:t>
            </a:fld>
            <a:endParaRPr lang="nl-NL" b="1">
              <a:solidFill>
                <a:srgbClr val="0070C0"/>
              </a:solidFill>
            </a:endParaRPr>
          </a:p>
        </p:txBody>
      </p:sp>
      <p:sp>
        <p:nvSpPr>
          <p:cNvPr id="3" name="Rechthoek 2"/>
          <p:cNvSpPr/>
          <p:nvPr/>
        </p:nvSpPr>
        <p:spPr>
          <a:xfrm>
            <a:off x="180000" y="468000"/>
            <a:ext cx="11520000" cy="4280531"/>
          </a:xfrm>
          <a:prstGeom prst="rect">
            <a:avLst/>
          </a:prstGeom>
        </p:spPr>
        <p:txBody>
          <a:bodyPr wrap="square">
            <a:spAutoFit/>
          </a:bodyPr>
          <a:lstStyle/>
          <a:p>
            <a:pPr>
              <a:lnSpc>
                <a:spcPct val="200000"/>
              </a:lnSpc>
            </a:pPr>
            <a:r>
              <a:rPr lang="nl-NL" sz="2800">
                <a:solidFill>
                  <a:prstClr val="black"/>
                </a:solidFill>
                <a:ea typeface="Calibri" panose="020F0502020204030204" pitchFamily="34" charset="0"/>
                <a:cs typeface="Times New Roman" panose="02020603050405020304" pitchFamily="18" charset="0"/>
              </a:rPr>
              <a:t> </a:t>
            </a:r>
            <a:r>
              <a:rPr lang="nl-NL" sz="2800" err="1"/>
              <a:t>Zwarthaar</a:t>
            </a:r>
            <a:r>
              <a:rPr lang="nl-NL" sz="2800"/>
              <a:t> maakte de eerste wonden op zijn rug, de volgende (wonden maakte) Dierenbedwinger, Gevoed in de bergen bleef steken in zijn schoft (zij waren langzamer weggegaan, maar langs de kortste weg van de berg is de weg eerder afgelegd); terwijl deze hun meester tegenhielden, komt de overige troep (honden) samen en zet hun tanden in zijn lichaam.</a:t>
            </a:r>
            <a:endParaRPr lang="nl-NL" sz="2800" spc="300">
              <a:solidFill>
                <a:prstClr val="black"/>
              </a:solidFill>
              <a:ea typeface="Calibri" panose="020F0502020204030204" pitchFamily="34" charset="0"/>
              <a:cs typeface="Calibri" panose="020F0502020204030204" pitchFamily="34"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4 g. De metamorfose (p.59)</a:t>
            </a:r>
          </a:p>
        </p:txBody>
      </p:sp>
      <p:sp>
        <p:nvSpPr>
          <p:cNvPr id="8" name="PIJL-OMHOOG 7">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249743412"/>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208</a:t>
            </a:fld>
            <a:endParaRPr lang="nl-NL" b="1">
              <a:solidFill>
                <a:srgbClr val="0070C0"/>
              </a:solidFill>
            </a:endParaRPr>
          </a:p>
        </p:txBody>
      </p:sp>
      <p:sp>
        <p:nvSpPr>
          <p:cNvPr id="3" name="Rechthoek 2"/>
          <p:cNvSpPr/>
          <p:nvPr/>
        </p:nvSpPr>
        <p:spPr>
          <a:xfrm>
            <a:off x="180000" y="468000"/>
            <a:ext cx="11520000" cy="3970318"/>
          </a:xfrm>
          <a:prstGeom prst="rect">
            <a:avLst/>
          </a:prstGeom>
        </p:spPr>
        <p:txBody>
          <a:bodyPr wrap="square">
            <a:spAutoFit/>
          </a:bodyPr>
          <a:lstStyle/>
          <a:p>
            <a:pPr>
              <a:lnSpc>
                <a:spcPct val="150000"/>
              </a:lnSpc>
            </a:pPr>
            <a:r>
              <a:rPr lang="nl-NL" sz="2800"/>
              <a:t>Reeds ontbreekt er plaats/ruimte voor wonden; hij zucht en geeft (zo) een geluid, hoewel niet van een mens, dat een hert toch niet zou kunnen voortbrengen, en hij vult de hem bekende bergruggen met droevige jammerklachten en smekend met voorover gebogen knieën en gelijk aan iemand die vraagt/smeekt draait hij zijn zwijgende gezicht rond alsof het zijn armen zijn.</a:t>
            </a:r>
            <a:endParaRPr lang="nl-NL" sz="2800" spc="300">
              <a:solidFill>
                <a:prstClr val="black"/>
              </a:solidFill>
              <a:ea typeface="Calibri" panose="020F0502020204030204" pitchFamily="34" charset="0"/>
              <a:cs typeface="Calibri" panose="020F0502020204030204" pitchFamily="34"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4 g. De metamorfose (p.59)</a:t>
            </a:r>
          </a:p>
        </p:txBody>
      </p:sp>
      <p:sp>
        <p:nvSpPr>
          <p:cNvPr id="8" name="PIJL-OMHOOG 7">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528467875"/>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209</a:t>
            </a:fld>
            <a:endParaRPr lang="nl-NL" b="1">
              <a:solidFill>
                <a:srgbClr val="0070C0"/>
              </a:solidFill>
            </a:endParaRPr>
          </a:p>
        </p:txBody>
      </p:sp>
      <p:sp>
        <p:nvSpPr>
          <p:cNvPr id="3" name="Rechthoek 2"/>
          <p:cNvSpPr/>
          <p:nvPr/>
        </p:nvSpPr>
        <p:spPr>
          <a:xfrm>
            <a:off x="180000" y="468000"/>
            <a:ext cx="11520000" cy="4616648"/>
          </a:xfrm>
          <a:prstGeom prst="rect">
            <a:avLst/>
          </a:prstGeom>
        </p:spPr>
        <p:txBody>
          <a:bodyPr wrap="square">
            <a:spAutoFit/>
          </a:bodyPr>
          <a:lstStyle/>
          <a:p>
            <a:pPr>
              <a:lnSpc>
                <a:spcPct val="150000"/>
              </a:lnSpc>
            </a:pPr>
            <a:r>
              <a:rPr lang="nl-NL" sz="2800"/>
              <a:t>Maar zijn vrienden hitsen onwetend de wilde troep met hun gebruikelijke aansporingen op en met hun ogen zoeken ze </a:t>
            </a:r>
            <a:r>
              <a:rPr lang="nl-NL" sz="2800" err="1"/>
              <a:t>Actaeon</a:t>
            </a:r>
            <a:r>
              <a:rPr lang="nl-NL" sz="2800"/>
              <a:t> en alsof hij afwezig is roepen zij in wedijver </a:t>
            </a:r>
            <a:r>
              <a:rPr lang="nl-NL" sz="2800" err="1"/>
              <a:t>Actaeon</a:t>
            </a:r>
            <a:r>
              <a:rPr lang="nl-NL" sz="2800"/>
              <a:t> (bij zijn naam wendt hij zijn hoofd) en zij klagen dat hij afwezig is en dat hij traag niet het schouwspel van de buit die zich voordeed ondervindt. Hij zou weliswaar afwezig willen zijn, maar hij is aanwezig, en hij zou willen toekijken, en niet de wilde daden van zijn eigen honden zelfs voelen.</a:t>
            </a:r>
            <a:endParaRPr lang="nl-NL" sz="2800" spc="300">
              <a:solidFill>
                <a:prstClr val="black"/>
              </a:solidFill>
              <a:ea typeface="Calibri" panose="020F0502020204030204" pitchFamily="34" charset="0"/>
              <a:cs typeface="Calibri" panose="020F0502020204030204" pitchFamily="34"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4 h. Het einde van </a:t>
            </a:r>
            <a:r>
              <a:rPr lang="nl-NL" sz="2400" err="1">
                <a:solidFill>
                  <a:prstClr val="white"/>
                </a:solidFill>
              </a:rPr>
              <a:t>Actaeon</a:t>
            </a:r>
            <a:r>
              <a:rPr lang="nl-NL" sz="2400">
                <a:solidFill>
                  <a:prstClr val="white"/>
                </a:solidFill>
              </a:rPr>
              <a:t> (p.60)</a:t>
            </a:r>
          </a:p>
        </p:txBody>
      </p:sp>
      <p:sp>
        <p:nvSpPr>
          <p:cNvPr id="8" name="PIJL-OMHOOG 7">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528360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21</a:t>
            </a:fld>
            <a:endParaRPr lang="nl-NL" b="1">
              <a:solidFill>
                <a:srgbClr val="0070C0"/>
              </a:solidFill>
            </a:endParaRPr>
          </a:p>
        </p:txBody>
      </p:sp>
      <p:sp>
        <p:nvSpPr>
          <p:cNvPr id="3" name="Rechthoek 2"/>
          <p:cNvSpPr/>
          <p:nvPr/>
        </p:nvSpPr>
        <p:spPr>
          <a:xfrm>
            <a:off x="180000" y="468000"/>
            <a:ext cx="11520000" cy="4832092"/>
          </a:xfrm>
          <a:prstGeom prst="rect">
            <a:avLst/>
          </a:prstGeom>
        </p:spPr>
        <p:txBody>
          <a:bodyPr wrap="square">
            <a:spAutoFit/>
          </a:bodyPr>
          <a:lstStyle/>
          <a:p>
            <a:pPr>
              <a:lnSpc>
                <a:spcPct val="200000"/>
              </a:lnSpc>
            </a:pPr>
            <a:r>
              <a:rPr lang="nl-NL" sz="2800" spc="300">
                <a:ea typeface="Calibri" panose="020F0502020204030204" pitchFamily="34" charset="0"/>
                <a:cs typeface="Times New Roman" panose="02020603050405020304" pitchFamily="18" charset="0"/>
              </a:rPr>
              <a:t>	‘</a:t>
            </a:r>
            <a:r>
              <a:rPr lang="nl-NL" sz="2800" u="sng" spc="300">
                <a:uFill>
                  <a:solidFill>
                    <a:srgbClr val="548DD4"/>
                  </a:solidFill>
                </a:uFill>
                <a:ea typeface="Calibri" panose="020F0502020204030204" pitchFamily="34" charset="0"/>
                <a:cs typeface="Times New Roman" panose="02020603050405020304" pitchFamily="18" charset="0"/>
              </a:rPr>
              <a:t>Da</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mihi</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perpetua</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genitor</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carissime</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dixit</a:t>
            </a:r>
            <a:endParaRPr lang="nl-NL" sz="2800" spc="300">
              <a:ea typeface="Calibri" panose="020F0502020204030204" pitchFamily="34" charset="0"/>
              <a:cs typeface="Times New Roman" panose="02020603050405020304" pitchFamily="18" charset="0"/>
            </a:endParaRPr>
          </a:p>
          <a:p>
            <a:pPr>
              <a:lnSpc>
                <a:spcPct val="300000"/>
              </a:lnSpc>
            </a:pP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virginitate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frui</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dedit</a:t>
            </a:r>
            <a:r>
              <a:rPr lang="nl-NL" sz="2800" spc="300">
                <a:ea typeface="Calibri" panose="020F0502020204030204" pitchFamily="34" charset="0"/>
                <a:cs typeface="Times New Roman" panose="02020603050405020304" pitchFamily="18" charset="0"/>
              </a:rPr>
              <a:t> hoc pater ante </a:t>
            </a:r>
            <a:r>
              <a:rPr lang="nl-NL" sz="2800" spc="300" err="1">
                <a:ea typeface="Calibri" panose="020F0502020204030204" pitchFamily="34" charset="0"/>
                <a:cs typeface="Times New Roman" panose="02020603050405020304" pitchFamily="18" charset="0"/>
              </a:rPr>
              <a:t>Dianae</a:t>
            </a:r>
            <a:r>
              <a:rPr lang="nl-NL" sz="2800" spc="300">
                <a:ea typeface="Calibri" panose="020F0502020204030204" pitchFamily="34" charset="0"/>
                <a:cs typeface="Times New Roman" panose="02020603050405020304" pitchFamily="18" charset="0"/>
              </a:rPr>
              <a:t>.’</a:t>
            </a:r>
          </a:p>
          <a:p>
            <a:pPr>
              <a:lnSpc>
                <a:spcPct val="300000"/>
              </a:lnSpc>
            </a:pP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Ille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quidem</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obsequitur</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sed</a:t>
            </a:r>
            <a:r>
              <a:rPr lang="nl-NL" sz="2800" spc="300">
                <a:ea typeface="Calibri" panose="020F0502020204030204" pitchFamily="34" charset="0"/>
                <a:cs typeface="Times New Roman" panose="02020603050405020304" pitchFamily="18" charset="0"/>
              </a:rPr>
              <a:t> te decor </a:t>
            </a:r>
            <a:r>
              <a:rPr lang="nl-NL" sz="2800" spc="300" err="1">
                <a:ea typeface="Calibri" panose="020F0502020204030204" pitchFamily="34" charset="0"/>
                <a:cs typeface="Times New Roman" panose="02020603050405020304" pitchFamily="18" charset="0"/>
              </a:rPr>
              <a:t>iste</a:t>
            </a:r>
            <a:r>
              <a:rPr lang="nl-NL" sz="2800" spc="300">
                <a:ea typeface="Calibri" panose="020F0502020204030204" pitchFamily="34" charset="0"/>
                <a:cs typeface="Times New Roman" panose="02020603050405020304" pitchFamily="18" charset="0"/>
              </a:rPr>
              <a:t>, </a:t>
            </a:r>
            <a:r>
              <a:rPr lang="nl-NL" sz="2800" b="1" i="1" spc="300" err="1">
                <a:solidFill>
                  <a:srgbClr val="00B050"/>
                </a:solidFill>
                <a:ea typeface="Calibri" panose="020F0502020204030204" pitchFamily="34" charset="0"/>
                <a:cs typeface="Times New Roman" panose="02020603050405020304" pitchFamily="18" charset="0"/>
              </a:rPr>
              <a:t>quod</a:t>
            </a:r>
            <a:r>
              <a:rPr lang="nl-NL" sz="2800" spc="300">
                <a:ea typeface="Calibri" panose="020F0502020204030204" pitchFamily="34" charset="0"/>
                <a:cs typeface="Times New Roman" panose="02020603050405020304" pitchFamily="18" charset="0"/>
              </a:rPr>
              <a:t> </a:t>
            </a:r>
            <a:r>
              <a:rPr lang="nl-NL" sz="2800" u="sng" spc="300">
                <a:uFill>
                  <a:solidFill>
                    <a:srgbClr val="548DD4"/>
                  </a:solidFill>
                </a:uFill>
                <a:ea typeface="Calibri" panose="020F0502020204030204" pitchFamily="34" charset="0"/>
                <a:cs typeface="Times New Roman" panose="02020603050405020304" pitchFamily="18" charset="0"/>
              </a:rPr>
              <a:t>optas</a:t>
            </a:r>
            <a:r>
              <a:rPr lang="nl-NL" sz="2800" spc="300">
                <a:ea typeface="Calibri" panose="020F0502020204030204" pitchFamily="34" charset="0"/>
                <a:cs typeface="Times New Roman" panose="02020603050405020304" pitchFamily="18" charset="0"/>
              </a:rPr>
              <a:t>,</a:t>
            </a:r>
          </a:p>
          <a:p>
            <a:pPr>
              <a:lnSpc>
                <a:spcPct val="300000"/>
              </a:lnSpc>
            </a:pP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esse</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vetat</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votoque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tuo</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tua</a:t>
            </a:r>
            <a:r>
              <a:rPr lang="nl-NL" sz="2800" spc="300">
                <a:ea typeface="Calibri" panose="020F0502020204030204" pitchFamily="34" charset="0"/>
                <a:cs typeface="Times New Roman" panose="02020603050405020304" pitchFamily="18" charset="0"/>
              </a:rPr>
              <a:t> forma </a:t>
            </a:r>
            <a:r>
              <a:rPr lang="nl-NL" sz="2800" u="sng" spc="300" err="1">
                <a:uFill>
                  <a:solidFill>
                    <a:srgbClr val="548DD4"/>
                  </a:solidFill>
                </a:uFill>
                <a:ea typeface="Calibri" panose="020F0502020204030204" pitchFamily="34" charset="0"/>
                <a:cs typeface="Times New Roman" panose="02020603050405020304" pitchFamily="18" charset="0"/>
              </a:rPr>
              <a:t>repugnat</a:t>
            </a:r>
            <a:r>
              <a:rPr lang="nl-NL" sz="2800" spc="300">
                <a:ea typeface="Calibri" panose="020F0502020204030204" pitchFamily="34" charset="0"/>
                <a:cs typeface="Times New Roman" panose="02020603050405020304" pitchFamily="18" charset="0"/>
              </a:rPr>
              <a:t>.</a:t>
            </a:r>
            <a:endParaRPr lang="nl-NL" sz="2800" spc="300">
              <a:effectLst/>
              <a:ea typeface="Calibri" panose="020F0502020204030204" pitchFamily="34" charset="0"/>
              <a:cs typeface="Times New Roman" panose="02020603050405020304" pitchFamily="18" charset="0"/>
            </a:endParaRPr>
          </a:p>
        </p:txBody>
      </p:sp>
      <p:sp>
        <p:nvSpPr>
          <p:cNvPr id="7" name="Rechthoek 6"/>
          <p:cNvSpPr/>
          <p:nvPr/>
        </p:nvSpPr>
        <p:spPr>
          <a:xfrm>
            <a:off x="11680321" y="461665"/>
            <a:ext cx="511679" cy="923330"/>
          </a:xfrm>
          <a:prstGeom prst="rect">
            <a:avLst/>
          </a:prstGeom>
          <a:solidFill>
            <a:srgbClr val="00B050"/>
          </a:solidFill>
        </p:spPr>
        <p:txBody>
          <a:bodyPr wrap="none" lIns="91440" tIns="45720" rIns="91440" bIns="45720">
            <a:spAutoFit/>
          </a:bodyPr>
          <a:lstStyle/>
          <a:p>
            <a:pPr algn="ctr"/>
            <a:r>
              <a:rPr lang="nl-NL" sz="5400" b="1" cap="none" spc="0">
                <a:ln w="12700">
                  <a:solidFill>
                    <a:schemeClr val="accent5"/>
                  </a:solidFill>
                  <a:prstDash val="solid"/>
                </a:ln>
                <a:solidFill>
                  <a:srgbClr val="C00000"/>
                </a:solidFill>
                <a:effectLst/>
              </a:rPr>
              <a:t>S</a:t>
            </a:r>
          </a:p>
        </p:txBody>
      </p:sp>
      <p:sp>
        <p:nvSpPr>
          <p:cNvPr id="8" name="Tekstvak 7"/>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3 c. Het effect van de pijlen van Cupido (p.30)</a:t>
            </a:r>
          </a:p>
        </p:txBody>
      </p:sp>
      <p:sp>
        <p:nvSpPr>
          <p:cNvPr id="9" name="Tekstvak 8"/>
          <p:cNvSpPr txBox="1"/>
          <p:nvPr/>
        </p:nvSpPr>
        <p:spPr>
          <a:xfrm>
            <a:off x="1519433" y="67932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0" name="Tekstvak 9"/>
          <p:cNvSpPr txBox="1"/>
          <p:nvPr/>
        </p:nvSpPr>
        <p:spPr>
          <a:xfrm>
            <a:off x="2081716" y="61414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11" name="Boog 10"/>
          <p:cNvSpPr/>
          <p:nvPr/>
        </p:nvSpPr>
        <p:spPr>
          <a:xfrm rot="5400000">
            <a:off x="3111554" y="3418252"/>
            <a:ext cx="236656" cy="526299"/>
          </a:xfrm>
          <a:prstGeom prst="arc">
            <a:avLst>
              <a:gd name="adj1" fmla="val 16200000"/>
              <a:gd name="adj2" fmla="val 5353609"/>
            </a:avLst>
          </a:prstGeom>
          <a:ln w="317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cxnSp>
        <p:nvCxnSpPr>
          <p:cNvPr id="12" name="Rechte verbindingslijn 11"/>
          <p:cNvCxnSpPr/>
          <p:nvPr/>
        </p:nvCxnSpPr>
        <p:spPr>
          <a:xfrm>
            <a:off x="7804364" y="4392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Rechte verbindingslijn 12"/>
          <p:cNvCxnSpPr/>
          <p:nvPr/>
        </p:nvCxnSpPr>
        <p:spPr>
          <a:xfrm>
            <a:off x="6213372" y="4392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Rechte verbindingslijn 13"/>
          <p:cNvCxnSpPr/>
          <p:nvPr/>
        </p:nvCxnSpPr>
        <p:spPr>
          <a:xfrm>
            <a:off x="8042176" y="64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Rechte verbindingslijn 14"/>
          <p:cNvCxnSpPr/>
          <p:nvPr/>
        </p:nvCxnSpPr>
        <p:spPr>
          <a:xfrm>
            <a:off x="6466259" y="64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Rechte verbindingslijn 15"/>
          <p:cNvCxnSpPr/>
          <p:nvPr/>
        </p:nvCxnSpPr>
        <p:spPr>
          <a:xfrm>
            <a:off x="5417927" y="64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Rechte verbindingslijn 16"/>
          <p:cNvCxnSpPr/>
          <p:nvPr/>
        </p:nvCxnSpPr>
        <p:spPr>
          <a:xfrm>
            <a:off x="4202846" y="64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Rechte verbindingslijn 17"/>
          <p:cNvCxnSpPr/>
          <p:nvPr/>
        </p:nvCxnSpPr>
        <p:spPr>
          <a:xfrm>
            <a:off x="2724154" y="64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Rechte verbindingslijn 18"/>
          <p:cNvCxnSpPr/>
          <p:nvPr/>
        </p:nvCxnSpPr>
        <p:spPr>
          <a:xfrm>
            <a:off x="8373772" y="1836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Rechte verbindingslijn 19"/>
          <p:cNvCxnSpPr/>
          <p:nvPr/>
        </p:nvCxnSpPr>
        <p:spPr>
          <a:xfrm>
            <a:off x="7039016" y="1836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p:cNvCxnSpPr/>
          <p:nvPr/>
        </p:nvCxnSpPr>
        <p:spPr>
          <a:xfrm>
            <a:off x="5191793" y="1836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Rechte verbindingslijn 21"/>
          <p:cNvCxnSpPr/>
          <p:nvPr/>
        </p:nvCxnSpPr>
        <p:spPr>
          <a:xfrm>
            <a:off x="3796748" y="1836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Rechte verbindingslijn 22"/>
          <p:cNvCxnSpPr/>
          <p:nvPr/>
        </p:nvCxnSpPr>
        <p:spPr>
          <a:xfrm>
            <a:off x="2441895" y="1836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p:cNvCxnSpPr/>
          <p:nvPr/>
        </p:nvCxnSpPr>
        <p:spPr>
          <a:xfrm>
            <a:off x="5185241" y="4392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Rechte verbindingslijn 24"/>
          <p:cNvCxnSpPr/>
          <p:nvPr/>
        </p:nvCxnSpPr>
        <p:spPr>
          <a:xfrm>
            <a:off x="9731974" y="3096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Rechte verbindingslijn 25"/>
          <p:cNvCxnSpPr/>
          <p:nvPr/>
        </p:nvCxnSpPr>
        <p:spPr>
          <a:xfrm>
            <a:off x="7764172" y="3096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Rechte verbindingslijn 26"/>
          <p:cNvCxnSpPr/>
          <p:nvPr/>
        </p:nvCxnSpPr>
        <p:spPr>
          <a:xfrm>
            <a:off x="6158110" y="3096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Rechte verbindingslijn 27"/>
          <p:cNvCxnSpPr/>
          <p:nvPr/>
        </p:nvCxnSpPr>
        <p:spPr>
          <a:xfrm>
            <a:off x="4722871" y="3096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Rechte verbindingslijn 28"/>
          <p:cNvCxnSpPr/>
          <p:nvPr/>
        </p:nvCxnSpPr>
        <p:spPr>
          <a:xfrm>
            <a:off x="2441895" y="3096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Rechte verbindingslijn 29"/>
          <p:cNvCxnSpPr/>
          <p:nvPr/>
        </p:nvCxnSpPr>
        <p:spPr>
          <a:xfrm>
            <a:off x="3642673" y="4392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Rechte verbindingslijn 30"/>
          <p:cNvCxnSpPr/>
          <p:nvPr/>
        </p:nvCxnSpPr>
        <p:spPr>
          <a:xfrm>
            <a:off x="2482087" y="4392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Tekstvak 31"/>
          <p:cNvSpPr txBox="1"/>
          <p:nvPr/>
        </p:nvSpPr>
        <p:spPr>
          <a:xfrm>
            <a:off x="3556683" y="62997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3" name="Tekstvak 32"/>
          <p:cNvSpPr txBox="1"/>
          <p:nvPr/>
        </p:nvSpPr>
        <p:spPr>
          <a:xfrm>
            <a:off x="2428851" y="620182"/>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4" name="Tekstvak 33"/>
          <p:cNvSpPr txBox="1"/>
          <p:nvPr/>
        </p:nvSpPr>
        <p:spPr>
          <a:xfrm>
            <a:off x="3917121" y="64166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5" name="Tekstvak 34"/>
          <p:cNvSpPr txBox="1"/>
          <p:nvPr/>
        </p:nvSpPr>
        <p:spPr>
          <a:xfrm>
            <a:off x="5174530" y="61414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6" name="Tekstvak 35"/>
          <p:cNvSpPr txBox="1"/>
          <p:nvPr/>
        </p:nvSpPr>
        <p:spPr>
          <a:xfrm>
            <a:off x="4803926" y="61414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8" name="Tekstvak 37"/>
          <p:cNvSpPr txBox="1"/>
          <p:nvPr/>
        </p:nvSpPr>
        <p:spPr>
          <a:xfrm>
            <a:off x="2987766" y="67932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9" name="Tekstvak 38"/>
          <p:cNvSpPr txBox="1"/>
          <p:nvPr/>
        </p:nvSpPr>
        <p:spPr>
          <a:xfrm>
            <a:off x="4233551" y="67932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0" name="Tekstvak 39"/>
          <p:cNvSpPr txBox="1"/>
          <p:nvPr/>
        </p:nvSpPr>
        <p:spPr>
          <a:xfrm>
            <a:off x="5622199" y="67932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1" name="Tekstvak 40"/>
          <p:cNvSpPr txBox="1"/>
          <p:nvPr/>
        </p:nvSpPr>
        <p:spPr>
          <a:xfrm>
            <a:off x="6226982" y="67932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2" name="Tekstvak 41"/>
          <p:cNvSpPr txBox="1"/>
          <p:nvPr/>
        </p:nvSpPr>
        <p:spPr>
          <a:xfrm>
            <a:off x="6612643" y="674533"/>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3" name="Tekstvak 42"/>
          <p:cNvSpPr txBox="1"/>
          <p:nvPr/>
        </p:nvSpPr>
        <p:spPr>
          <a:xfrm>
            <a:off x="8288175" y="65007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4" name="Tekstvak 43"/>
          <p:cNvSpPr txBox="1"/>
          <p:nvPr/>
        </p:nvSpPr>
        <p:spPr>
          <a:xfrm>
            <a:off x="8617884" y="65007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6" name="Tekstvak 45"/>
          <p:cNvSpPr txBox="1"/>
          <p:nvPr/>
        </p:nvSpPr>
        <p:spPr>
          <a:xfrm>
            <a:off x="4746740" y="1746684"/>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47" name="Tekstvak 46"/>
          <p:cNvSpPr txBox="1"/>
          <p:nvPr/>
        </p:nvSpPr>
        <p:spPr>
          <a:xfrm>
            <a:off x="4346055" y="1749834"/>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48" name="Tekstvak 47"/>
          <p:cNvSpPr txBox="1"/>
          <p:nvPr/>
        </p:nvSpPr>
        <p:spPr>
          <a:xfrm>
            <a:off x="3511452" y="1755908"/>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49" name="Tekstvak 48"/>
          <p:cNvSpPr txBox="1"/>
          <p:nvPr/>
        </p:nvSpPr>
        <p:spPr>
          <a:xfrm>
            <a:off x="2891232" y="1757229"/>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0" name="Tekstvak 49"/>
          <p:cNvSpPr txBox="1"/>
          <p:nvPr/>
        </p:nvSpPr>
        <p:spPr>
          <a:xfrm>
            <a:off x="2191109" y="1757229"/>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1" name="Tekstvak 50"/>
          <p:cNvSpPr txBox="1"/>
          <p:nvPr/>
        </p:nvSpPr>
        <p:spPr>
          <a:xfrm>
            <a:off x="1872231" y="1746684"/>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2" name="Tekstvak 51"/>
          <p:cNvSpPr txBox="1"/>
          <p:nvPr/>
        </p:nvSpPr>
        <p:spPr>
          <a:xfrm>
            <a:off x="7486720" y="61414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3" name="Tekstvak 52"/>
          <p:cNvSpPr txBox="1"/>
          <p:nvPr/>
        </p:nvSpPr>
        <p:spPr>
          <a:xfrm>
            <a:off x="6998304" y="618142"/>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4" name="Tekstvak 53"/>
          <p:cNvSpPr txBox="1"/>
          <p:nvPr/>
        </p:nvSpPr>
        <p:spPr>
          <a:xfrm>
            <a:off x="8693434" y="4386619"/>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5" name="Tekstvak 54"/>
          <p:cNvSpPr txBox="1"/>
          <p:nvPr/>
        </p:nvSpPr>
        <p:spPr>
          <a:xfrm>
            <a:off x="8044209" y="439767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6" name="Tekstvak 55"/>
          <p:cNvSpPr txBox="1"/>
          <p:nvPr/>
        </p:nvSpPr>
        <p:spPr>
          <a:xfrm>
            <a:off x="10396472" y="309106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7" name="Tekstvak 56"/>
          <p:cNvSpPr txBox="1"/>
          <p:nvPr/>
        </p:nvSpPr>
        <p:spPr>
          <a:xfrm>
            <a:off x="9796931" y="309106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8" name="Tekstvak 57"/>
          <p:cNvSpPr txBox="1"/>
          <p:nvPr/>
        </p:nvSpPr>
        <p:spPr>
          <a:xfrm>
            <a:off x="7829130" y="309106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9" name="Tekstvak 58"/>
          <p:cNvSpPr txBox="1"/>
          <p:nvPr/>
        </p:nvSpPr>
        <p:spPr>
          <a:xfrm>
            <a:off x="6377920" y="309106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0" name="Tekstvak 59"/>
          <p:cNvSpPr txBox="1"/>
          <p:nvPr/>
        </p:nvSpPr>
        <p:spPr>
          <a:xfrm>
            <a:off x="8927953" y="183600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1" name="Tekstvak 60"/>
          <p:cNvSpPr txBox="1"/>
          <p:nvPr/>
        </p:nvSpPr>
        <p:spPr>
          <a:xfrm>
            <a:off x="8394015" y="183600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2" name="Tekstvak 61"/>
          <p:cNvSpPr txBox="1"/>
          <p:nvPr/>
        </p:nvSpPr>
        <p:spPr>
          <a:xfrm>
            <a:off x="7113510" y="183600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3" name="Tekstvak 62"/>
          <p:cNvSpPr txBox="1"/>
          <p:nvPr/>
        </p:nvSpPr>
        <p:spPr>
          <a:xfrm>
            <a:off x="5484213" y="184036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4" name="Tekstvak 63"/>
          <p:cNvSpPr txBox="1"/>
          <p:nvPr/>
        </p:nvSpPr>
        <p:spPr>
          <a:xfrm>
            <a:off x="3827805" y="183600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5" name="Tekstvak 64"/>
          <p:cNvSpPr txBox="1"/>
          <p:nvPr/>
        </p:nvSpPr>
        <p:spPr>
          <a:xfrm>
            <a:off x="2596021" y="1805333"/>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6" name="Tekstvak 65"/>
          <p:cNvSpPr txBox="1"/>
          <p:nvPr/>
        </p:nvSpPr>
        <p:spPr>
          <a:xfrm>
            <a:off x="1455002" y="180538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7" name="Tekstvak 66"/>
          <p:cNvSpPr txBox="1"/>
          <p:nvPr/>
        </p:nvSpPr>
        <p:spPr>
          <a:xfrm>
            <a:off x="5683805" y="309106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8" name="Tekstvak 67"/>
          <p:cNvSpPr txBox="1"/>
          <p:nvPr/>
        </p:nvSpPr>
        <p:spPr>
          <a:xfrm>
            <a:off x="4890823" y="309106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9" name="Tekstvak 68"/>
          <p:cNvSpPr txBox="1"/>
          <p:nvPr/>
        </p:nvSpPr>
        <p:spPr>
          <a:xfrm>
            <a:off x="3173996" y="309600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70" name="Tekstvak 69"/>
          <p:cNvSpPr txBox="1"/>
          <p:nvPr/>
        </p:nvSpPr>
        <p:spPr>
          <a:xfrm>
            <a:off x="1135487" y="309600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71" name="Tekstvak 70"/>
          <p:cNvSpPr txBox="1"/>
          <p:nvPr/>
        </p:nvSpPr>
        <p:spPr>
          <a:xfrm>
            <a:off x="6411504" y="439541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72" name="Tekstvak 71"/>
          <p:cNvSpPr txBox="1"/>
          <p:nvPr/>
        </p:nvSpPr>
        <p:spPr>
          <a:xfrm>
            <a:off x="5223617" y="439636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73" name="Tekstvak 72"/>
          <p:cNvSpPr txBox="1"/>
          <p:nvPr/>
        </p:nvSpPr>
        <p:spPr>
          <a:xfrm>
            <a:off x="3817757" y="4386619"/>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74" name="Tekstvak 73"/>
          <p:cNvSpPr txBox="1"/>
          <p:nvPr/>
        </p:nvSpPr>
        <p:spPr>
          <a:xfrm>
            <a:off x="3402280" y="439541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75" name="Tekstvak 74"/>
          <p:cNvSpPr txBox="1"/>
          <p:nvPr/>
        </p:nvSpPr>
        <p:spPr>
          <a:xfrm>
            <a:off x="2652441" y="4386619"/>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76" name="Tekstvak 75"/>
          <p:cNvSpPr txBox="1"/>
          <p:nvPr/>
        </p:nvSpPr>
        <p:spPr>
          <a:xfrm>
            <a:off x="1175238" y="4386619"/>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77" name="Tekstvak 76"/>
          <p:cNvSpPr txBox="1"/>
          <p:nvPr/>
        </p:nvSpPr>
        <p:spPr>
          <a:xfrm>
            <a:off x="7278231" y="3041639"/>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78" name="Tekstvak 77"/>
          <p:cNvSpPr txBox="1"/>
          <p:nvPr/>
        </p:nvSpPr>
        <p:spPr>
          <a:xfrm>
            <a:off x="6869055" y="3035913"/>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79" name="Tekstvak 78"/>
          <p:cNvSpPr txBox="1"/>
          <p:nvPr/>
        </p:nvSpPr>
        <p:spPr>
          <a:xfrm>
            <a:off x="4454278" y="3035913"/>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80" name="Tekstvak 79"/>
          <p:cNvSpPr txBox="1"/>
          <p:nvPr/>
        </p:nvSpPr>
        <p:spPr>
          <a:xfrm>
            <a:off x="3867696" y="3037448"/>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81" name="Tekstvak 80"/>
          <p:cNvSpPr txBox="1"/>
          <p:nvPr/>
        </p:nvSpPr>
        <p:spPr>
          <a:xfrm>
            <a:off x="2131956" y="3035913"/>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82" name="Tekstvak 81"/>
          <p:cNvSpPr txBox="1"/>
          <p:nvPr/>
        </p:nvSpPr>
        <p:spPr>
          <a:xfrm>
            <a:off x="1457592" y="3037448"/>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83" name="Tekstvak 82"/>
          <p:cNvSpPr txBox="1"/>
          <p:nvPr/>
        </p:nvSpPr>
        <p:spPr>
          <a:xfrm>
            <a:off x="8111121" y="1801126"/>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84" name="Tekstvak 83"/>
          <p:cNvSpPr txBox="1"/>
          <p:nvPr/>
        </p:nvSpPr>
        <p:spPr>
          <a:xfrm>
            <a:off x="7603719" y="1801126"/>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85" name="Tekstvak 84"/>
          <p:cNvSpPr txBox="1"/>
          <p:nvPr/>
        </p:nvSpPr>
        <p:spPr>
          <a:xfrm>
            <a:off x="6516501" y="1763577"/>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86" name="Tekstvak 85"/>
          <p:cNvSpPr txBox="1"/>
          <p:nvPr/>
        </p:nvSpPr>
        <p:spPr>
          <a:xfrm>
            <a:off x="6151587" y="1763577"/>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89" name="Tekstvak 88"/>
          <p:cNvSpPr txBox="1"/>
          <p:nvPr/>
        </p:nvSpPr>
        <p:spPr>
          <a:xfrm>
            <a:off x="7510654" y="4331579"/>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90" name="Tekstvak 89"/>
          <p:cNvSpPr txBox="1"/>
          <p:nvPr/>
        </p:nvSpPr>
        <p:spPr>
          <a:xfrm>
            <a:off x="7032194" y="4325142"/>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91" name="Tekstvak 90"/>
          <p:cNvSpPr txBox="1"/>
          <p:nvPr/>
        </p:nvSpPr>
        <p:spPr>
          <a:xfrm>
            <a:off x="5857593" y="4329569"/>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92" name="Tekstvak 91"/>
          <p:cNvSpPr txBox="1"/>
          <p:nvPr/>
        </p:nvSpPr>
        <p:spPr>
          <a:xfrm>
            <a:off x="5626483" y="4325142"/>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93" name="Tekstvak 92"/>
          <p:cNvSpPr txBox="1"/>
          <p:nvPr/>
        </p:nvSpPr>
        <p:spPr>
          <a:xfrm>
            <a:off x="4903946" y="4325142"/>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94" name="Tekstvak 93"/>
          <p:cNvSpPr txBox="1"/>
          <p:nvPr/>
        </p:nvSpPr>
        <p:spPr>
          <a:xfrm>
            <a:off x="4415772" y="4325142"/>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95" name="Tekstvak 94"/>
          <p:cNvSpPr txBox="1"/>
          <p:nvPr/>
        </p:nvSpPr>
        <p:spPr>
          <a:xfrm>
            <a:off x="2186711" y="4325142"/>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96" name="Tekstvak 95"/>
          <p:cNvSpPr txBox="1"/>
          <p:nvPr/>
        </p:nvSpPr>
        <p:spPr>
          <a:xfrm>
            <a:off x="1684565" y="432789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97" name="Tekstvak 96"/>
          <p:cNvSpPr txBox="1"/>
          <p:nvPr/>
        </p:nvSpPr>
        <p:spPr>
          <a:xfrm>
            <a:off x="9123319" y="3035913"/>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98" name="Tekstvak 97"/>
          <p:cNvSpPr txBox="1"/>
          <p:nvPr/>
        </p:nvSpPr>
        <p:spPr>
          <a:xfrm>
            <a:off x="8230667" y="3035913"/>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Tree>
    <p:extLst>
      <p:ext uri="{BB962C8B-B14F-4D97-AF65-F5344CB8AC3E}">
        <p14:creationId xmlns:p14="http://schemas.microsoft.com/office/powerpoint/2010/main" val="367809392"/>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210</a:t>
            </a:fld>
            <a:endParaRPr lang="nl-NL" b="1">
              <a:solidFill>
                <a:srgbClr val="0070C0"/>
              </a:solidFill>
            </a:endParaRPr>
          </a:p>
        </p:txBody>
      </p:sp>
      <p:sp>
        <p:nvSpPr>
          <p:cNvPr id="3" name="Rechthoek 2"/>
          <p:cNvSpPr/>
          <p:nvPr/>
        </p:nvSpPr>
        <p:spPr>
          <a:xfrm>
            <a:off x="180000" y="468000"/>
            <a:ext cx="11520000" cy="2677656"/>
          </a:xfrm>
          <a:prstGeom prst="rect">
            <a:avLst/>
          </a:prstGeom>
        </p:spPr>
        <p:txBody>
          <a:bodyPr wrap="square">
            <a:spAutoFit/>
          </a:bodyPr>
          <a:lstStyle/>
          <a:p>
            <a:pPr>
              <a:lnSpc>
                <a:spcPct val="150000"/>
              </a:lnSpc>
            </a:pPr>
            <a:r>
              <a:rPr lang="nl-NL" sz="2800"/>
              <a:t>Van alle kanten staan zij om hem heen, en nadat zij hun bekken in zijn lichaam hebben gestoken, verscheuren zij hun meester in de </a:t>
            </a:r>
            <a:r>
              <a:rPr lang="nl-NL" sz="2800" err="1"/>
              <a:t>bedriegelijke</a:t>
            </a:r>
            <a:r>
              <a:rPr lang="nl-NL" sz="2800"/>
              <a:t> gedaante van een hert en men zegt dat de woede van de met pijlen uitgeruste Diana niet is gestild, tenzij toen zijn leven </a:t>
            </a:r>
            <a:r>
              <a:rPr lang="nl-NL" sz="2800" err="1"/>
              <a:t>beeïndigd</a:t>
            </a:r>
            <a:r>
              <a:rPr lang="nl-NL" sz="2800"/>
              <a:t> was door de zeer vele wonden.</a:t>
            </a:r>
            <a:endParaRPr lang="nl-NL" sz="2800">
              <a:solidFill>
                <a:prstClr val="black"/>
              </a:solidFill>
              <a:ea typeface="Calibri" panose="020F0502020204030204" pitchFamily="34" charset="0"/>
              <a:cs typeface="Calibri" panose="020F0502020204030204" pitchFamily="34" charset="0"/>
            </a:endParaRPr>
          </a:p>
        </p:txBody>
      </p:sp>
      <p:sp>
        <p:nvSpPr>
          <p:cNvPr id="8" name="Tekstvak 7"/>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4 h. Het einde van </a:t>
            </a:r>
            <a:r>
              <a:rPr lang="nl-NL" sz="2400" err="1">
                <a:solidFill>
                  <a:prstClr val="white"/>
                </a:solidFill>
              </a:rPr>
              <a:t>Actaeon</a:t>
            </a:r>
            <a:r>
              <a:rPr lang="nl-NL" sz="2400">
                <a:solidFill>
                  <a:prstClr val="white"/>
                </a:solidFill>
              </a:rPr>
              <a:t> (p.60)</a:t>
            </a:r>
          </a:p>
        </p:txBody>
      </p:sp>
      <p:sp>
        <p:nvSpPr>
          <p:cNvPr id="9" name="PIJL-OMHOOG 8">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622958216"/>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211</a:t>
            </a:fld>
            <a:endParaRPr lang="nl-NL" b="1">
              <a:solidFill>
                <a:srgbClr val="0070C0"/>
              </a:solidFill>
            </a:endParaRPr>
          </a:p>
        </p:txBody>
      </p:sp>
      <p:sp>
        <p:nvSpPr>
          <p:cNvPr id="4" name="Rechthoek 3"/>
          <p:cNvSpPr/>
          <p:nvPr/>
        </p:nvSpPr>
        <p:spPr>
          <a:xfrm>
            <a:off x="180000" y="468000"/>
            <a:ext cx="11520000" cy="2948628"/>
          </a:xfrm>
          <a:prstGeom prst="rect">
            <a:avLst/>
          </a:prstGeom>
        </p:spPr>
        <p:txBody>
          <a:bodyPr wrap="square">
            <a:spAutoFit/>
          </a:bodyPr>
          <a:lstStyle/>
          <a:p>
            <a:pPr>
              <a:lnSpc>
                <a:spcPct val="150000"/>
              </a:lnSpc>
            </a:pPr>
            <a:r>
              <a:rPr lang="nl-NL" sz="13800">
                <a:solidFill>
                  <a:schemeClr val="accent5">
                    <a:lumMod val="75000"/>
                  </a:schemeClr>
                </a:solidFill>
              </a:rPr>
              <a:t>De vertalingen!</a:t>
            </a: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3 a. Apollo beledigt Cupido (p.26)</a:t>
            </a:r>
          </a:p>
        </p:txBody>
      </p:sp>
      <p:sp>
        <p:nvSpPr>
          <p:cNvPr id="2" name="Tekstvak 1"/>
          <p:cNvSpPr txBox="1"/>
          <p:nvPr/>
        </p:nvSpPr>
        <p:spPr>
          <a:xfrm>
            <a:off x="1318054" y="3237470"/>
            <a:ext cx="8748584" cy="1107996"/>
          </a:xfrm>
          <a:prstGeom prst="rect">
            <a:avLst/>
          </a:prstGeom>
          <a:noFill/>
        </p:spPr>
        <p:txBody>
          <a:bodyPr wrap="square" rtlCol="0">
            <a:spAutoFit/>
          </a:bodyPr>
          <a:lstStyle/>
          <a:p>
            <a:r>
              <a:rPr lang="nl-NL" sz="6600" err="1">
                <a:solidFill>
                  <a:srgbClr val="002060"/>
                </a:solidFill>
              </a:rPr>
              <a:t>Philemon</a:t>
            </a:r>
            <a:r>
              <a:rPr lang="nl-NL" sz="6600">
                <a:solidFill>
                  <a:srgbClr val="002060"/>
                </a:solidFill>
              </a:rPr>
              <a:t>  en  </a:t>
            </a:r>
            <a:r>
              <a:rPr lang="nl-NL" sz="6600" err="1">
                <a:solidFill>
                  <a:srgbClr val="002060"/>
                </a:solidFill>
              </a:rPr>
              <a:t>Baucis</a:t>
            </a:r>
            <a:endParaRPr lang="nl-NL">
              <a:solidFill>
                <a:srgbClr val="002060"/>
              </a:solidFill>
            </a:endParaRPr>
          </a:p>
        </p:txBody>
      </p:sp>
    </p:spTree>
    <p:extLst>
      <p:ext uri="{BB962C8B-B14F-4D97-AF65-F5344CB8AC3E}">
        <p14:creationId xmlns:p14="http://schemas.microsoft.com/office/powerpoint/2010/main" val="4183516985"/>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212</a:t>
            </a:fld>
            <a:endParaRPr lang="nl-NL" b="1">
              <a:solidFill>
                <a:srgbClr val="0070C0"/>
              </a:solidFill>
            </a:endParaRPr>
          </a:p>
        </p:txBody>
      </p:sp>
      <p:sp>
        <p:nvSpPr>
          <p:cNvPr id="3" name="Rechthoek 2"/>
          <p:cNvSpPr/>
          <p:nvPr/>
        </p:nvSpPr>
        <p:spPr>
          <a:xfrm>
            <a:off x="180000" y="468000"/>
            <a:ext cx="11520000" cy="3323987"/>
          </a:xfrm>
          <a:prstGeom prst="rect">
            <a:avLst/>
          </a:prstGeom>
        </p:spPr>
        <p:txBody>
          <a:bodyPr wrap="square">
            <a:spAutoFit/>
          </a:bodyPr>
          <a:lstStyle/>
          <a:p>
            <a:pPr>
              <a:lnSpc>
                <a:spcPct val="150000"/>
              </a:lnSpc>
            </a:pPr>
            <a:r>
              <a:rPr lang="nl-NL" sz="2800" dirty="0"/>
              <a:t>De riviergod zweeg direct na deze verhalen. Het bijzondere voorval had allen bewogen; de zoon van </a:t>
            </a:r>
            <a:r>
              <a:rPr lang="nl-NL" sz="2800" dirty="0" err="1"/>
              <a:t>Ixion</a:t>
            </a:r>
            <a:r>
              <a:rPr lang="nl-NL" sz="2800"/>
              <a:t> lacht degenen die het geloven uit, in zoverre als/aangezien hij een verachter van de goden was en fel/onstuimig van geest: ‘Je vertelt verzinsels en je meent, </a:t>
            </a:r>
            <a:r>
              <a:rPr lang="nl-NL" sz="2800" dirty="0" err="1"/>
              <a:t>Acheloüs</a:t>
            </a:r>
            <a:r>
              <a:rPr lang="nl-NL" sz="2800" dirty="0"/>
              <a:t>, dat de goden al te machtig zijn’, zei hij, ‘als zij gestaltes geven en wegnemen.’</a:t>
            </a:r>
            <a:endParaRPr lang="nl-NL" sz="2800" spc="300" dirty="0">
              <a:solidFill>
                <a:prstClr val="black"/>
              </a:solidFill>
              <a:ea typeface="Calibri" panose="020F0502020204030204" pitchFamily="34" charset="0"/>
              <a:cs typeface="Calibri" panose="020F0502020204030204" pitchFamily="34"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7 a. De goden zijn almachtig (p.86)</a:t>
            </a:r>
          </a:p>
        </p:txBody>
      </p:sp>
      <p:sp>
        <p:nvSpPr>
          <p:cNvPr id="8" name="PIJL-OMHOOG 7">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688501288"/>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213</a:t>
            </a:fld>
            <a:endParaRPr lang="nl-NL" b="1">
              <a:solidFill>
                <a:srgbClr val="0070C0"/>
              </a:solidFill>
            </a:endParaRPr>
          </a:p>
        </p:txBody>
      </p:sp>
      <p:sp>
        <p:nvSpPr>
          <p:cNvPr id="3" name="Rechthoek 2"/>
          <p:cNvSpPr/>
          <p:nvPr/>
        </p:nvSpPr>
        <p:spPr>
          <a:xfrm>
            <a:off x="180000" y="468000"/>
            <a:ext cx="11520000" cy="2677656"/>
          </a:xfrm>
          <a:prstGeom prst="rect">
            <a:avLst/>
          </a:prstGeom>
        </p:spPr>
        <p:txBody>
          <a:bodyPr wrap="square">
            <a:spAutoFit/>
          </a:bodyPr>
          <a:lstStyle/>
          <a:p>
            <a:pPr>
              <a:lnSpc>
                <a:spcPct val="150000"/>
              </a:lnSpc>
            </a:pPr>
            <a:r>
              <a:rPr lang="nl-NL" sz="2800"/>
              <a:t>Allen verbaasden zich en keurden dergelijke woorden niet goed, en voor allen sprak </a:t>
            </a:r>
            <a:r>
              <a:rPr lang="nl-NL" sz="2800" err="1"/>
              <a:t>Lelex</a:t>
            </a:r>
            <a:r>
              <a:rPr lang="nl-NL" sz="2800"/>
              <a:t>, rijp van geest en van leeftijd, als volgt: ‘Oneindig is de macht van de hemel/goden en zij heeft/kent geen einde, en </a:t>
            </a:r>
            <a:r>
              <a:rPr lang="nl-NL" sz="2800" err="1"/>
              <a:t>alwat</a:t>
            </a:r>
            <a:r>
              <a:rPr lang="nl-NL" sz="2800"/>
              <a:t> de goden hebben gewild, is volbracht.</a:t>
            </a:r>
            <a:endParaRPr lang="nl-NL" sz="2800">
              <a:solidFill>
                <a:prstClr val="black"/>
              </a:solidFill>
              <a:ea typeface="Calibri" panose="020F0502020204030204" pitchFamily="34" charset="0"/>
              <a:cs typeface="Calibri" panose="020F0502020204030204" pitchFamily="34"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7 a. De goden zijn almachtig (p.86)</a:t>
            </a:r>
          </a:p>
        </p:txBody>
      </p:sp>
      <p:sp>
        <p:nvSpPr>
          <p:cNvPr id="8" name="PIJL-OMHOOG 7">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404775362"/>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214</a:t>
            </a:fld>
            <a:endParaRPr lang="nl-NL" b="1">
              <a:solidFill>
                <a:srgbClr val="0070C0"/>
              </a:solidFill>
            </a:endParaRPr>
          </a:p>
        </p:txBody>
      </p:sp>
      <p:sp>
        <p:nvSpPr>
          <p:cNvPr id="3" name="Rechthoek 2"/>
          <p:cNvSpPr/>
          <p:nvPr/>
        </p:nvSpPr>
        <p:spPr>
          <a:xfrm>
            <a:off x="180000" y="468000"/>
            <a:ext cx="11520000" cy="3970318"/>
          </a:xfrm>
          <a:prstGeom prst="rect">
            <a:avLst/>
          </a:prstGeom>
        </p:spPr>
        <p:txBody>
          <a:bodyPr wrap="square">
            <a:spAutoFit/>
          </a:bodyPr>
          <a:lstStyle/>
          <a:p>
            <a:pPr>
              <a:lnSpc>
                <a:spcPct val="150000"/>
              </a:lnSpc>
            </a:pPr>
            <a:r>
              <a:rPr lang="nl-NL" sz="2800"/>
              <a:t>En opdat je des te minder twijfelt, luister, op de </a:t>
            </a:r>
            <a:r>
              <a:rPr lang="nl-NL" sz="2800" err="1"/>
              <a:t>Phrygische</a:t>
            </a:r>
            <a:r>
              <a:rPr lang="nl-NL" sz="2800"/>
              <a:t> heuvels is een eik naast een linde, omgeven door een gewone muur. (Ik heb de plek zelf gezien; want </a:t>
            </a:r>
            <a:r>
              <a:rPr lang="nl-NL" sz="2800" err="1"/>
              <a:t>Pittheus</a:t>
            </a:r>
            <a:r>
              <a:rPr lang="nl-NL" sz="2800"/>
              <a:t> stuurde mij naar het land van </a:t>
            </a:r>
            <a:r>
              <a:rPr lang="nl-NL" sz="2800" err="1"/>
              <a:t>Pelops</a:t>
            </a:r>
            <a:r>
              <a:rPr lang="nl-NL" sz="2800"/>
              <a:t>, dat eens bestuurd werd door zijn vader.) Helemaal niet ver hiervandaan is een meer, eens een bewoonbaar gebied, nu water drukbezocht door in het moeras levende duikers en meerkoeten.’</a:t>
            </a:r>
            <a:endParaRPr lang="nl-NL" sz="2800" spc="300">
              <a:solidFill>
                <a:prstClr val="black"/>
              </a:solidFill>
              <a:ea typeface="Calibri" panose="020F0502020204030204" pitchFamily="34" charset="0"/>
              <a:cs typeface="Calibri" panose="020F0502020204030204" pitchFamily="34"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7 a. De goden zijn almachtig (p.86)</a:t>
            </a:r>
          </a:p>
        </p:txBody>
      </p:sp>
      <p:sp>
        <p:nvSpPr>
          <p:cNvPr id="8" name="PIJL-OMHOOG 7">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638104215"/>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215</a:t>
            </a:fld>
            <a:endParaRPr lang="nl-NL" b="1">
              <a:solidFill>
                <a:srgbClr val="0070C0"/>
              </a:solidFill>
            </a:endParaRPr>
          </a:p>
        </p:txBody>
      </p:sp>
      <p:sp>
        <p:nvSpPr>
          <p:cNvPr id="3" name="Rechthoek 2"/>
          <p:cNvSpPr/>
          <p:nvPr/>
        </p:nvSpPr>
        <p:spPr>
          <a:xfrm>
            <a:off x="180000" y="468000"/>
            <a:ext cx="11520000" cy="4280531"/>
          </a:xfrm>
          <a:prstGeom prst="rect">
            <a:avLst/>
          </a:prstGeom>
        </p:spPr>
        <p:txBody>
          <a:bodyPr wrap="square">
            <a:spAutoFit/>
          </a:bodyPr>
          <a:lstStyle/>
          <a:p>
            <a:pPr>
              <a:lnSpc>
                <a:spcPct val="200000"/>
              </a:lnSpc>
            </a:pPr>
            <a:r>
              <a:rPr lang="nl-NL" sz="2800"/>
              <a:t>‘Jupiter kwam hierheen in sterfelijke gedaante/in een gedaante van een sterveling en met zijn vader de nakomeling van Atlas met de herautstaf nadat hij zijn vleugels had afgedaan. Naar duizend huizen gingen ze, vragend om een rustplaats, grendels sloten duizend huizen. Toch ontving één (huis) (hen), weliswaar klein, bedekt met stro en moerasriet, …</a:t>
            </a:r>
            <a:endParaRPr lang="nl-NL" sz="2800" spc="300">
              <a:solidFill>
                <a:prstClr val="black"/>
              </a:solidFill>
              <a:ea typeface="Calibri" panose="020F0502020204030204" pitchFamily="34" charset="0"/>
              <a:cs typeface="Calibri" panose="020F0502020204030204" pitchFamily="34"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7 b. Jupiter en Mercurius bezoeken </a:t>
            </a:r>
            <a:r>
              <a:rPr lang="nl-NL" sz="2400" err="1">
                <a:solidFill>
                  <a:prstClr val="white"/>
                </a:solidFill>
              </a:rPr>
              <a:t>Phrygië</a:t>
            </a:r>
            <a:r>
              <a:rPr lang="nl-NL" sz="2400">
                <a:solidFill>
                  <a:prstClr val="white"/>
                </a:solidFill>
              </a:rPr>
              <a:t> (p.88)</a:t>
            </a:r>
          </a:p>
        </p:txBody>
      </p:sp>
      <p:sp>
        <p:nvSpPr>
          <p:cNvPr id="8" name="PIJL-OMHOOG 7">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194101960"/>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216</a:t>
            </a:fld>
            <a:endParaRPr lang="nl-NL" b="1">
              <a:solidFill>
                <a:srgbClr val="0070C0"/>
              </a:solidFill>
            </a:endParaRPr>
          </a:p>
        </p:txBody>
      </p:sp>
      <p:sp>
        <p:nvSpPr>
          <p:cNvPr id="3" name="Rechthoek 2"/>
          <p:cNvSpPr/>
          <p:nvPr/>
        </p:nvSpPr>
        <p:spPr>
          <a:xfrm>
            <a:off x="180000" y="468000"/>
            <a:ext cx="11520000" cy="3323987"/>
          </a:xfrm>
          <a:prstGeom prst="rect">
            <a:avLst/>
          </a:prstGeom>
        </p:spPr>
        <p:txBody>
          <a:bodyPr wrap="square">
            <a:spAutoFit/>
          </a:bodyPr>
          <a:lstStyle/>
          <a:p>
            <a:pPr>
              <a:lnSpc>
                <a:spcPct val="150000"/>
              </a:lnSpc>
            </a:pPr>
            <a:r>
              <a:rPr lang="nl-NL" sz="2800"/>
              <a:t>maar de vrome oude vrouw </a:t>
            </a:r>
            <a:r>
              <a:rPr lang="nl-NL" sz="2800" err="1"/>
              <a:t>Baucis</a:t>
            </a:r>
            <a:r>
              <a:rPr lang="nl-NL" sz="2800"/>
              <a:t> en </a:t>
            </a:r>
            <a:r>
              <a:rPr lang="nl-NL" sz="2800" err="1"/>
              <a:t>Philemon</a:t>
            </a:r>
            <a:r>
              <a:rPr lang="nl-NL" sz="2800"/>
              <a:t> met/van gelijke leeftijd zijn in dat huisje verbonden in hun jeugdjaren, in dat huisje zijn ze oud geworden en ze maakten de armoede licht door (haar) te erkennen en door haar blijmoedig te dragen. En het maakt niet uit, of jij daar vraagt naar meesters of bedienden: zij tweeën zijn het hele huis, </a:t>
            </a:r>
            <a:r>
              <a:rPr lang="nl-NL" sz="2800" err="1"/>
              <a:t>dezelfden</a:t>
            </a:r>
            <a:r>
              <a:rPr lang="nl-NL" sz="2800"/>
              <a:t> (en) gehoorzamen en bevelen.’</a:t>
            </a:r>
            <a:endParaRPr lang="nl-NL" sz="2800" spc="300">
              <a:solidFill>
                <a:prstClr val="black"/>
              </a:solidFill>
              <a:ea typeface="Calibri" panose="020F0502020204030204" pitchFamily="34" charset="0"/>
              <a:cs typeface="Calibri" panose="020F0502020204030204" pitchFamily="34"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7 b. Jupiter en Mercurius bezoeken </a:t>
            </a:r>
            <a:r>
              <a:rPr lang="nl-NL" sz="2400" err="1">
                <a:solidFill>
                  <a:prstClr val="white"/>
                </a:solidFill>
              </a:rPr>
              <a:t>Phrygië</a:t>
            </a:r>
            <a:r>
              <a:rPr lang="nl-NL" sz="2400">
                <a:solidFill>
                  <a:prstClr val="white"/>
                </a:solidFill>
              </a:rPr>
              <a:t> (p.88)</a:t>
            </a:r>
          </a:p>
        </p:txBody>
      </p:sp>
      <p:sp>
        <p:nvSpPr>
          <p:cNvPr id="8" name="PIJL-OMHOOG 7">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471641776"/>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217</a:t>
            </a:fld>
            <a:endParaRPr lang="nl-NL" b="1">
              <a:solidFill>
                <a:srgbClr val="0070C0"/>
              </a:solidFill>
            </a:endParaRPr>
          </a:p>
        </p:txBody>
      </p:sp>
      <p:sp>
        <p:nvSpPr>
          <p:cNvPr id="3" name="Rechthoek 2"/>
          <p:cNvSpPr/>
          <p:nvPr/>
        </p:nvSpPr>
        <p:spPr>
          <a:xfrm>
            <a:off x="180000" y="468000"/>
            <a:ext cx="11520000" cy="2677656"/>
          </a:xfrm>
          <a:prstGeom prst="rect">
            <a:avLst/>
          </a:prstGeom>
        </p:spPr>
        <p:txBody>
          <a:bodyPr wrap="square">
            <a:spAutoFit/>
          </a:bodyPr>
          <a:lstStyle/>
          <a:p>
            <a:pPr>
              <a:lnSpc>
                <a:spcPct val="150000"/>
              </a:lnSpc>
            </a:pPr>
            <a:r>
              <a:rPr lang="nl-NL" sz="2800"/>
              <a:t>‘Welnu, zodra de goden het kleine huis bereikt hadden en de nederige deur betreden hadden, nadat ze hun hoofd hadden gebogen, nodigde de oude man, nadat hij een bank had geplaatst, hen uit om hun ledematen te laten uitrusten, waaroverheen de ijverige </a:t>
            </a:r>
            <a:r>
              <a:rPr lang="nl-NL" sz="2800" err="1"/>
              <a:t>Baucis</a:t>
            </a:r>
            <a:r>
              <a:rPr lang="nl-NL" sz="2800"/>
              <a:t>/</a:t>
            </a:r>
            <a:r>
              <a:rPr lang="nl-NL" sz="2800" err="1"/>
              <a:t>Baucis</a:t>
            </a:r>
            <a:r>
              <a:rPr lang="nl-NL" sz="2800"/>
              <a:t> ijverig een grof kleed wierp.</a:t>
            </a:r>
            <a:endParaRPr lang="nl-NL" sz="2800">
              <a:solidFill>
                <a:prstClr val="black"/>
              </a:solidFill>
              <a:ea typeface="Calibri" panose="020F0502020204030204" pitchFamily="34" charset="0"/>
              <a:cs typeface="Calibri" panose="020F0502020204030204" pitchFamily="34" charset="0"/>
            </a:endParaRPr>
          </a:p>
        </p:txBody>
      </p:sp>
      <p:sp>
        <p:nvSpPr>
          <p:cNvPr id="8" name="Tekstvak 7"/>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7 c. </a:t>
            </a:r>
            <a:r>
              <a:rPr lang="nl-NL" sz="2400" err="1">
                <a:solidFill>
                  <a:prstClr val="white"/>
                </a:solidFill>
              </a:rPr>
              <a:t>Philemon</a:t>
            </a:r>
            <a:r>
              <a:rPr lang="nl-NL" sz="2400">
                <a:solidFill>
                  <a:prstClr val="white"/>
                </a:solidFill>
              </a:rPr>
              <a:t> en </a:t>
            </a:r>
            <a:r>
              <a:rPr lang="nl-NL" sz="2400" err="1">
                <a:solidFill>
                  <a:prstClr val="white"/>
                </a:solidFill>
              </a:rPr>
              <a:t>Baucis</a:t>
            </a:r>
            <a:r>
              <a:rPr lang="nl-NL" sz="2400">
                <a:solidFill>
                  <a:prstClr val="white"/>
                </a:solidFill>
              </a:rPr>
              <a:t> onthalen hun gasten (p.90)</a:t>
            </a:r>
          </a:p>
        </p:txBody>
      </p:sp>
      <p:sp>
        <p:nvSpPr>
          <p:cNvPr id="9" name="PIJL-OMHOOG 8">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119236754"/>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218</a:t>
            </a:fld>
            <a:endParaRPr lang="nl-NL" b="1">
              <a:solidFill>
                <a:srgbClr val="0070C0"/>
              </a:solidFill>
            </a:endParaRPr>
          </a:p>
        </p:txBody>
      </p:sp>
      <p:sp>
        <p:nvSpPr>
          <p:cNvPr id="3" name="Rechthoek 2"/>
          <p:cNvSpPr/>
          <p:nvPr/>
        </p:nvSpPr>
        <p:spPr>
          <a:xfrm>
            <a:off x="180000" y="468000"/>
            <a:ext cx="11520000" cy="3323987"/>
          </a:xfrm>
          <a:prstGeom prst="rect">
            <a:avLst/>
          </a:prstGeom>
        </p:spPr>
        <p:txBody>
          <a:bodyPr wrap="square">
            <a:spAutoFit/>
          </a:bodyPr>
          <a:lstStyle/>
          <a:p>
            <a:pPr>
              <a:lnSpc>
                <a:spcPct val="150000"/>
              </a:lnSpc>
            </a:pPr>
            <a:r>
              <a:rPr lang="nl-NL" sz="2800"/>
              <a:t>Vervolgens verwijderde zij in de haard de lauwe as en wakkert het vuur van gisteren aan en ze voedt het met (droge) bladeren en droge schors en met haar oude-vrouwtjes-adem wakkert ze het tot vlammen aan, en ze haalde </a:t>
            </a:r>
            <a:r>
              <a:rPr lang="nl-NL" sz="2800" err="1"/>
              <a:t>vaakgekloofde</a:t>
            </a:r>
            <a:r>
              <a:rPr lang="nl-NL" sz="2800"/>
              <a:t> spaanders en droge takken van de vliering en brak ze in stukken en bracht ze naar de kleine koperen ketel,</a:t>
            </a:r>
            <a:r>
              <a:rPr lang="nl-NL" sz="2800">
                <a:solidFill>
                  <a:prstClr val="black"/>
                </a:solidFill>
                <a:ea typeface="Calibri" panose="020F0502020204030204" pitchFamily="34" charset="0"/>
                <a:cs typeface="Times New Roman" panose="02020603050405020304" pitchFamily="18" charset="0"/>
              </a:rPr>
              <a:t> …</a:t>
            </a:r>
            <a:endParaRPr lang="nl-NL" sz="2800" spc="300">
              <a:solidFill>
                <a:prstClr val="black"/>
              </a:solidFill>
              <a:ea typeface="Calibri" panose="020F0502020204030204" pitchFamily="34" charset="0"/>
              <a:cs typeface="Calibri" panose="020F0502020204030204" pitchFamily="34"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7 c. </a:t>
            </a:r>
            <a:r>
              <a:rPr lang="nl-NL" sz="2400" err="1">
                <a:solidFill>
                  <a:prstClr val="white"/>
                </a:solidFill>
              </a:rPr>
              <a:t>Philemon</a:t>
            </a:r>
            <a:r>
              <a:rPr lang="nl-NL" sz="2400">
                <a:solidFill>
                  <a:prstClr val="white"/>
                </a:solidFill>
              </a:rPr>
              <a:t> en </a:t>
            </a:r>
            <a:r>
              <a:rPr lang="nl-NL" sz="2400" err="1">
                <a:solidFill>
                  <a:prstClr val="white"/>
                </a:solidFill>
              </a:rPr>
              <a:t>Baucis</a:t>
            </a:r>
            <a:r>
              <a:rPr lang="nl-NL" sz="2400">
                <a:solidFill>
                  <a:prstClr val="white"/>
                </a:solidFill>
              </a:rPr>
              <a:t> onthalen hun gasten (p.90)</a:t>
            </a:r>
          </a:p>
        </p:txBody>
      </p:sp>
      <p:sp>
        <p:nvSpPr>
          <p:cNvPr id="8" name="PIJL-OMHOOG 7">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784669820"/>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219</a:t>
            </a:fld>
            <a:endParaRPr lang="nl-NL" b="1">
              <a:solidFill>
                <a:srgbClr val="0070C0"/>
              </a:solidFill>
            </a:endParaRPr>
          </a:p>
        </p:txBody>
      </p:sp>
      <p:sp>
        <p:nvSpPr>
          <p:cNvPr id="3" name="Rechthoek 2"/>
          <p:cNvSpPr/>
          <p:nvPr/>
        </p:nvSpPr>
        <p:spPr>
          <a:xfrm>
            <a:off x="180000" y="468000"/>
            <a:ext cx="11520000" cy="3323987"/>
          </a:xfrm>
          <a:prstGeom prst="rect">
            <a:avLst/>
          </a:prstGeom>
        </p:spPr>
        <p:txBody>
          <a:bodyPr wrap="square">
            <a:spAutoFit/>
          </a:bodyPr>
          <a:lstStyle/>
          <a:p>
            <a:pPr>
              <a:lnSpc>
                <a:spcPct val="150000"/>
              </a:lnSpc>
            </a:pPr>
            <a:r>
              <a:rPr lang="nl-NL" sz="2800"/>
              <a:t>en de groente die haar echtgenoot had verzameld in/van de besproeide tuin, ontdoet zij van bladeren; met een vork met twee tanden tilt zij een gerookt rugstuk van een zwijn omlaag dat aan een zwarte balk hangt en ze snijdt van de lang bewaarde rug een klein deel af en nadat ze het heeft afgesneden kookt ze het gaar in kokend water.’</a:t>
            </a:r>
            <a:endParaRPr lang="nl-NL" sz="2800" spc="300">
              <a:solidFill>
                <a:prstClr val="black"/>
              </a:solidFill>
              <a:ea typeface="Calibri" panose="020F0502020204030204" pitchFamily="34" charset="0"/>
              <a:cs typeface="Calibri" panose="020F0502020204030204" pitchFamily="34"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7 c. </a:t>
            </a:r>
            <a:r>
              <a:rPr lang="nl-NL" sz="2400" err="1">
                <a:solidFill>
                  <a:prstClr val="white"/>
                </a:solidFill>
              </a:rPr>
              <a:t>Philemon</a:t>
            </a:r>
            <a:r>
              <a:rPr lang="nl-NL" sz="2400">
                <a:solidFill>
                  <a:prstClr val="white"/>
                </a:solidFill>
              </a:rPr>
              <a:t> en </a:t>
            </a:r>
            <a:r>
              <a:rPr lang="nl-NL" sz="2400" err="1">
                <a:solidFill>
                  <a:prstClr val="white"/>
                </a:solidFill>
              </a:rPr>
              <a:t>Baucis</a:t>
            </a:r>
            <a:r>
              <a:rPr lang="nl-NL" sz="2400">
                <a:solidFill>
                  <a:prstClr val="white"/>
                </a:solidFill>
              </a:rPr>
              <a:t> onthalen hun gasten (p.90)</a:t>
            </a:r>
          </a:p>
        </p:txBody>
      </p:sp>
      <p:sp>
        <p:nvSpPr>
          <p:cNvPr id="8" name="PIJL-OMHOOG 7">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9129210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22</a:t>
            </a:fld>
            <a:endParaRPr lang="nl-NL" b="1">
              <a:solidFill>
                <a:srgbClr val="0070C0"/>
              </a:solidFill>
            </a:endParaRPr>
          </a:p>
        </p:txBody>
      </p:sp>
      <p:sp>
        <p:nvSpPr>
          <p:cNvPr id="3" name="Rechthoek 2"/>
          <p:cNvSpPr/>
          <p:nvPr/>
        </p:nvSpPr>
        <p:spPr>
          <a:xfrm>
            <a:off x="180000" y="468000"/>
            <a:ext cx="11520000" cy="6004080"/>
          </a:xfrm>
          <a:prstGeom prst="rect">
            <a:avLst/>
          </a:prstGeom>
        </p:spPr>
        <p:txBody>
          <a:bodyPr wrap="square">
            <a:spAutoFit/>
          </a:bodyPr>
          <a:lstStyle/>
          <a:p>
            <a:pPr>
              <a:lnSpc>
                <a:spcPct val="200000"/>
              </a:lnSpc>
            </a:pPr>
            <a:r>
              <a:rPr lang="nl-NL" sz="2800" b="1">
                <a:solidFill>
                  <a:srgbClr val="0070C0"/>
                </a:solidFill>
                <a:ea typeface="Calibri" panose="020F0502020204030204" pitchFamily="34" charset="0"/>
                <a:cs typeface="Times New Roman" panose="02020603050405020304" pitchFamily="18" charset="0"/>
              </a:rPr>
              <a:t>490</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Phoebus</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amat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visaeque</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cupit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conubia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Daphnes</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b="1" i="1" err="1">
                <a:solidFill>
                  <a:srgbClr val="00B050"/>
                </a:solidFill>
                <a:ea typeface="Calibri" panose="020F0502020204030204" pitchFamily="34" charset="0"/>
                <a:cs typeface="Times New Roman" panose="02020603050405020304" pitchFamily="18" charset="0"/>
              </a:rPr>
              <a:t>quod</a:t>
            </a:r>
            <a:r>
              <a:rPr lang="nl-NL" sz="2800" err="1">
                <a:ea typeface="Calibri" panose="020F0502020204030204" pitchFamily="34" charset="0"/>
                <a:cs typeface="Times New Roman" panose="02020603050405020304" pitchFamily="18" charset="0"/>
              </a:rPr>
              <a:t>que</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cupit</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sperat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suaque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illum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oracula</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fallunt</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b="1" i="1" err="1">
                <a:solidFill>
                  <a:srgbClr val="E36C0A"/>
                </a:solidFill>
                <a:ea typeface="Calibri" panose="020F0502020204030204" pitchFamily="34" charset="0"/>
                <a:cs typeface="Times New Roman" panose="02020603050405020304" pitchFamily="18" charset="0"/>
              </a:rPr>
              <a:t>Ut</a:t>
            </a:r>
            <a:r>
              <a:rPr lang="nl-NL" sz="2800" err="1">
                <a:ea typeface="Calibri" panose="020F0502020204030204" pitchFamily="34" charset="0"/>
                <a:cs typeface="Times New Roman" panose="02020603050405020304" pitchFamily="18" charset="0"/>
              </a:rPr>
              <a:t>que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leves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stipulae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demptis</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adolentur</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aristis</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b="1" i="1">
                <a:solidFill>
                  <a:srgbClr val="E36C0A"/>
                </a:solidFill>
                <a:ea typeface="Calibri" panose="020F0502020204030204" pitchFamily="34" charset="0"/>
                <a:cs typeface="Times New Roman" panose="02020603050405020304" pitchFamily="18" charset="0"/>
              </a:rPr>
              <a:t>ut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facibus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saepes</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ardent</a:t>
            </a:r>
            <a:r>
              <a:rPr lang="nl-NL" sz="2800">
                <a:ea typeface="Calibri" panose="020F0502020204030204" pitchFamily="34" charset="0"/>
                <a:cs typeface="Times New Roman" panose="02020603050405020304" pitchFamily="18" charset="0"/>
              </a:rPr>
              <a:t>, </a:t>
            </a:r>
            <a:r>
              <a:rPr lang="nl-NL" sz="2800" b="1" i="1" err="1">
                <a:solidFill>
                  <a:srgbClr val="00B050"/>
                </a:solidFill>
                <a:ea typeface="Calibri" panose="020F0502020204030204" pitchFamily="34" charset="0"/>
                <a:cs typeface="Times New Roman" panose="02020603050405020304" pitchFamily="18" charset="0"/>
              </a:rPr>
              <a:t>quas</a:t>
            </a:r>
            <a:r>
              <a:rPr lang="nl-NL" sz="2800">
                <a:ea typeface="Calibri" panose="020F0502020204030204" pitchFamily="34" charset="0"/>
                <a:cs typeface="Times New Roman" panose="02020603050405020304" pitchFamily="18" charset="0"/>
              </a:rPr>
              <a:t> forte </a:t>
            </a:r>
            <a:r>
              <a:rPr lang="nl-NL" sz="2800" err="1">
                <a:ea typeface="Calibri" panose="020F0502020204030204" pitchFamily="34" charset="0"/>
                <a:cs typeface="Times New Roman" panose="02020603050405020304" pitchFamily="18" charset="0"/>
              </a:rPr>
              <a:t>viator</a:t>
            </a:r>
            <a:endParaRPr lang="nl-NL" sz="2800">
              <a:ea typeface="Calibri" panose="020F0502020204030204" pitchFamily="34" charset="0"/>
              <a:cs typeface="Times New Roman" panose="02020603050405020304" pitchFamily="18" charset="0"/>
            </a:endParaRPr>
          </a:p>
          <a:p>
            <a:pPr>
              <a:lnSpc>
                <a:spcPct val="200000"/>
              </a:lnSpc>
            </a:pPr>
            <a:r>
              <a:rPr lang="nl-NL" sz="2800">
                <a:ea typeface="Calibri" panose="020F0502020204030204" pitchFamily="34" charset="0"/>
                <a:cs typeface="Times New Roman" panose="02020603050405020304" pitchFamily="18" charset="0"/>
              </a:rPr>
              <a:t>	vel </a:t>
            </a:r>
            <a:r>
              <a:rPr lang="nl-NL" sz="2800" err="1">
                <a:ea typeface="Calibri" panose="020F0502020204030204" pitchFamily="34" charset="0"/>
                <a:cs typeface="Times New Roman" panose="02020603050405020304" pitchFamily="18" charset="0"/>
              </a:rPr>
              <a:t>nimis</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admovit</a:t>
            </a:r>
            <a:r>
              <a:rPr lang="nl-NL" sz="2800">
                <a:ea typeface="Calibri" panose="020F0502020204030204" pitchFamily="34" charset="0"/>
                <a:cs typeface="Times New Roman" panose="02020603050405020304" pitchFamily="18" charset="0"/>
              </a:rPr>
              <a:t> vel </a:t>
            </a:r>
            <a:r>
              <a:rPr lang="nl-NL" sz="2800" err="1">
                <a:ea typeface="Calibri" panose="020F0502020204030204" pitchFamily="34" charset="0"/>
                <a:cs typeface="Times New Roman" panose="02020603050405020304" pitchFamily="18" charset="0"/>
              </a:rPr>
              <a:t>iam</a:t>
            </a:r>
            <a:r>
              <a:rPr lang="nl-NL" sz="2800">
                <a:ea typeface="Calibri" panose="020F0502020204030204" pitchFamily="34" charset="0"/>
                <a:cs typeface="Times New Roman" panose="02020603050405020304" pitchFamily="18" charset="0"/>
              </a:rPr>
              <a:t> sub </a:t>
            </a:r>
            <a:r>
              <a:rPr lang="nl-NL" sz="2800" err="1">
                <a:ea typeface="Calibri" panose="020F0502020204030204" pitchFamily="34" charset="0"/>
                <a:cs typeface="Times New Roman" panose="02020603050405020304" pitchFamily="18" charset="0"/>
              </a:rPr>
              <a:t>luce</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reliquit</a:t>
            </a:r>
            <a:r>
              <a:rPr lang="nl-NL" sz="2800">
                <a:ea typeface="Calibri" panose="020F0502020204030204" pitchFamily="34" charset="0"/>
                <a:cs typeface="Times New Roman" panose="02020603050405020304" pitchFamily="18" charset="0"/>
              </a:rPr>
              <a:t>,</a:t>
            </a:r>
          </a:p>
          <a:p>
            <a:pPr>
              <a:lnSpc>
                <a:spcPct val="200000"/>
              </a:lnSpc>
            </a:pPr>
            <a:r>
              <a:rPr lang="nl-NL" sz="2800" b="1">
                <a:solidFill>
                  <a:srgbClr val="0070C0"/>
                </a:solidFill>
                <a:ea typeface="Calibri" panose="020F0502020204030204" pitchFamily="34" charset="0"/>
                <a:cs typeface="Times New Roman" panose="02020603050405020304" pitchFamily="18" charset="0"/>
              </a:rPr>
              <a:t>495</a:t>
            </a:r>
            <a:r>
              <a:rPr lang="nl-NL" sz="2800">
                <a:ea typeface="Calibri" panose="020F0502020204030204" pitchFamily="34" charset="0"/>
                <a:cs typeface="Times New Roman" panose="02020603050405020304" pitchFamily="18" charset="0"/>
              </a:rPr>
              <a:t>	sic deus in </a:t>
            </a:r>
            <a:r>
              <a:rPr lang="nl-NL" sz="2800" err="1">
                <a:ea typeface="Calibri" panose="020F0502020204030204" pitchFamily="34" charset="0"/>
                <a:cs typeface="Times New Roman" panose="02020603050405020304" pitchFamily="18" charset="0"/>
              </a:rPr>
              <a:t>flammas</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abiit</a:t>
            </a:r>
            <a:r>
              <a:rPr lang="nl-NL" sz="2800">
                <a:ea typeface="Calibri" panose="020F0502020204030204" pitchFamily="34" charset="0"/>
                <a:cs typeface="Times New Roman" panose="02020603050405020304" pitchFamily="18" charset="0"/>
              </a:rPr>
              <a:t>, sic </a:t>
            </a:r>
            <a:r>
              <a:rPr lang="nl-NL" sz="2800" err="1">
                <a:ea typeface="Calibri" panose="020F0502020204030204" pitchFamily="34" charset="0"/>
                <a:cs typeface="Times New Roman" panose="02020603050405020304" pitchFamily="18" charset="0"/>
              </a:rPr>
              <a:t>pectore</a:t>
            </a:r>
            <a:r>
              <a:rPr lang="nl-NL" sz="2800">
                <a:ea typeface="Calibri" panose="020F0502020204030204" pitchFamily="34" charset="0"/>
                <a:cs typeface="Times New Roman" panose="02020603050405020304" pitchFamily="18" charset="0"/>
              </a:rPr>
              <a:t> toto</a:t>
            </a:r>
          </a:p>
          <a:p>
            <a:pPr>
              <a:lnSpc>
                <a:spcPct val="200000"/>
              </a:lnSpc>
            </a:pP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uritur</a:t>
            </a:r>
            <a:r>
              <a:rPr lang="nl-NL" sz="2800">
                <a:ea typeface="Calibri" panose="020F0502020204030204" pitchFamily="34" charset="0"/>
                <a:cs typeface="Times New Roman" panose="02020603050405020304" pitchFamily="18" charset="0"/>
              </a:rPr>
              <a:t> et </a:t>
            </a:r>
            <a:r>
              <a:rPr lang="nl-NL" sz="2800" err="1">
                <a:ea typeface="Calibri" panose="020F0502020204030204" pitchFamily="34" charset="0"/>
                <a:cs typeface="Times New Roman" panose="02020603050405020304" pitchFamily="18" charset="0"/>
              </a:rPr>
              <a:t>sterilem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sperando</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nutrit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amorem</a:t>
            </a:r>
            <a:r>
              <a:rPr lang="nl-NL" sz="2800">
                <a:ea typeface="Calibri" panose="020F0502020204030204" pitchFamily="34" charset="0"/>
                <a:cs typeface="Times New Roman" panose="02020603050405020304" pitchFamily="18" charset="0"/>
              </a:rPr>
              <a:t>.</a:t>
            </a:r>
            <a:endParaRPr lang="nl-NL" sz="2800">
              <a:effectLst/>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3 d. De hartstocht van Apollo (p.32)</a:t>
            </a:r>
          </a:p>
        </p:txBody>
      </p:sp>
      <p:sp>
        <p:nvSpPr>
          <p:cNvPr id="9" name="PIJL-OMLAAG 8">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p:cNvPicPr>
            <a:picLocks noChangeAspect="1"/>
          </p:cNvPicPr>
          <p:nvPr/>
        </p:nvPicPr>
        <p:blipFill>
          <a:blip r:embed="rId5"/>
          <a:stretch>
            <a:fillRect/>
          </a:stretch>
        </p:blipFill>
        <p:spPr>
          <a:xfrm>
            <a:off x="7962924" y="2485549"/>
            <a:ext cx="4179843" cy="1886154"/>
          </a:xfrm>
          <a:prstGeom prst="rect">
            <a:avLst/>
          </a:prstGeom>
        </p:spPr>
      </p:pic>
    </p:spTree>
    <p:extLst>
      <p:ext uri="{BB962C8B-B14F-4D97-AF65-F5344CB8AC3E}">
        <p14:creationId xmlns:p14="http://schemas.microsoft.com/office/powerpoint/2010/main" val="2749206248"/>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220</a:t>
            </a:fld>
            <a:endParaRPr lang="nl-NL" b="1">
              <a:solidFill>
                <a:srgbClr val="0070C0"/>
              </a:solidFill>
            </a:endParaRPr>
          </a:p>
        </p:txBody>
      </p:sp>
      <p:sp>
        <p:nvSpPr>
          <p:cNvPr id="3" name="Rechthoek 2"/>
          <p:cNvSpPr/>
          <p:nvPr/>
        </p:nvSpPr>
        <p:spPr>
          <a:xfrm>
            <a:off x="180000" y="468000"/>
            <a:ext cx="11520000" cy="2031325"/>
          </a:xfrm>
          <a:prstGeom prst="rect">
            <a:avLst/>
          </a:prstGeom>
        </p:spPr>
        <p:txBody>
          <a:bodyPr wrap="square">
            <a:spAutoFit/>
          </a:bodyPr>
          <a:lstStyle/>
          <a:p>
            <a:pPr>
              <a:lnSpc>
                <a:spcPct val="150000"/>
              </a:lnSpc>
            </a:pPr>
            <a:r>
              <a:rPr lang="nl-NL" sz="2800"/>
              <a:t>‘Intussen laten zij de tussentijd ongemerkt voorbij gaan door gesprekken en zij verhinderen dat het oponthoud wordt gemerkt. Er was daar een teil van beukenhout, met een spijker opgehangen aan een stevig oor; </a:t>
            </a:r>
            <a:endParaRPr lang="nl-NL" sz="2800">
              <a:solidFill>
                <a:prstClr val="black"/>
              </a:solidFill>
              <a:ea typeface="Calibri" panose="020F0502020204030204" pitchFamily="34" charset="0"/>
              <a:cs typeface="Calibri" panose="020F0502020204030204" pitchFamily="34" charset="0"/>
            </a:endParaRPr>
          </a:p>
        </p:txBody>
      </p:sp>
      <p:sp>
        <p:nvSpPr>
          <p:cNvPr id="8" name="Tekstvak 7"/>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7 d. De gasten gaan aan tafel (p.92)</a:t>
            </a:r>
          </a:p>
        </p:txBody>
      </p:sp>
      <p:sp>
        <p:nvSpPr>
          <p:cNvPr id="9" name="PIJL-OMHOOG 8">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002349626"/>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221</a:t>
            </a:fld>
            <a:endParaRPr lang="nl-NL" b="1">
              <a:solidFill>
                <a:srgbClr val="0070C0"/>
              </a:solidFill>
            </a:endParaRPr>
          </a:p>
        </p:txBody>
      </p:sp>
      <p:sp>
        <p:nvSpPr>
          <p:cNvPr id="3" name="Rechthoek 2"/>
          <p:cNvSpPr/>
          <p:nvPr/>
        </p:nvSpPr>
        <p:spPr>
          <a:xfrm>
            <a:off x="180000" y="468000"/>
            <a:ext cx="11520000" cy="2031325"/>
          </a:xfrm>
          <a:prstGeom prst="rect">
            <a:avLst/>
          </a:prstGeom>
        </p:spPr>
        <p:txBody>
          <a:bodyPr wrap="square">
            <a:spAutoFit/>
          </a:bodyPr>
          <a:lstStyle/>
          <a:p>
            <a:pPr>
              <a:lnSpc>
                <a:spcPct val="150000"/>
              </a:lnSpc>
            </a:pPr>
            <a:r>
              <a:rPr lang="nl-NL" sz="2800"/>
              <a:t>hij wordt gevuld met lauw water en ontvangt de ledematen om ze een warm bad te geven. Midden op het bed met een onderstel en poten van wilgenhout werd een kussen/matras gelegd van zacht riet; </a:t>
            </a:r>
            <a:endParaRPr lang="nl-NL" sz="2800" spc="300">
              <a:solidFill>
                <a:prstClr val="black"/>
              </a:solidFill>
              <a:ea typeface="Calibri" panose="020F0502020204030204" pitchFamily="34" charset="0"/>
              <a:cs typeface="Calibri" panose="020F0502020204030204" pitchFamily="34"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7 d. De gasten gaan aan tafel (p.92)</a:t>
            </a:r>
          </a:p>
        </p:txBody>
      </p:sp>
      <p:sp>
        <p:nvSpPr>
          <p:cNvPr id="8" name="PIJL-OMHOOG 7">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131773675"/>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222</a:t>
            </a:fld>
            <a:endParaRPr lang="nl-NL" b="1">
              <a:solidFill>
                <a:srgbClr val="0070C0"/>
              </a:solidFill>
            </a:endParaRPr>
          </a:p>
        </p:txBody>
      </p:sp>
      <p:sp>
        <p:nvSpPr>
          <p:cNvPr id="3" name="Rechthoek 2"/>
          <p:cNvSpPr/>
          <p:nvPr/>
        </p:nvSpPr>
        <p:spPr>
          <a:xfrm>
            <a:off x="180000" y="468000"/>
            <a:ext cx="11520000" cy="5262979"/>
          </a:xfrm>
          <a:prstGeom prst="rect">
            <a:avLst/>
          </a:prstGeom>
        </p:spPr>
        <p:txBody>
          <a:bodyPr wrap="square">
            <a:spAutoFit/>
          </a:bodyPr>
          <a:lstStyle/>
          <a:p>
            <a:pPr>
              <a:lnSpc>
                <a:spcPct val="150000"/>
              </a:lnSpc>
            </a:pPr>
            <a:r>
              <a:rPr lang="nl-NL" sz="2800"/>
              <a:t>[...] met een deken bedekken zij het, die zij niet gewend waren geweest neer te leggen behalve op een feestelijk moment/tijdens een feestelijke </a:t>
            </a:r>
            <a:r>
              <a:rPr lang="nl-NL" sz="2800" err="1"/>
              <a:t>gelegenheid,maar</a:t>
            </a:r>
            <a:r>
              <a:rPr lang="nl-NL" sz="2800"/>
              <a:t> ook dit kleed was én goedkoop én oud, niet schandelijk voor een bed van wilgenhout. De goden namen plaats. De oude vrouw plaatst met opgeschorte rokken en trillend een tafel, maar de derde poot van de tafel was ongelijk; een scherf maakte hem gelijk en nadat deze, eronder gelegd, de helling had weggenomen, veegden groene kruizemuntbladeren de gelijkgemaakte (tafel) af/zij veegde met . . ..’</a:t>
            </a: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7 d. De gasten gaan aan tafel (p.92)</a:t>
            </a:r>
          </a:p>
        </p:txBody>
      </p:sp>
      <p:sp>
        <p:nvSpPr>
          <p:cNvPr id="8" name="PIJL-OMHOOG 7">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708239053"/>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223</a:t>
            </a:fld>
            <a:endParaRPr lang="nl-NL" b="1">
              <a:solidFill>
                <a:srgbClr val="0070C0"/>
              </a:solidFill>
            </a:endParaRPr>
          </a:p>
        </p:txBody>
      </p:sp>
      <p:sp>
        <p:nvSpPr>
          <p:cNvPr id="3" name="Rechthoek 2"/>
          <p:cNvSpPr/>
          <p:nvPr/>
        </p:nvSpPr>
        <p:spPr>
          <a:xfrm>
            <a:off x="180000" y="468000"/>
            <a:ext cx="11520000" cy="3970318"/>
          </a:xfrm>
          <a:prstGeom prst="rect">
            <a:avLst/>
          </a:prstGeom>
        </p:spPr>
        <p:txBody>
          <a:bodyPr wrap="square">
            <a:spAutoFit/>
          </a:bodyPr>
          <a:lstStyle/>
          <a:p>
            <a:pPr>
              <a:lnSpc>
                <a:spcPct val="150000"/>
              </a:lnSpc>
            </a:pPr>
            <a:r>
              <a:rPr lang="nl-NL" sz="2800"/>
              <a:t>‘Hier worden de tweekleurige olijf van de maagdelijke Minerva geplaatst/neergelegd en </a:t>
            </a:r>
            <a:r>
              <a:rPr lang="nl-NL" sz="2800" err="1"/>
              <a:t>herfstkornoeljebessen</a:t>
            </a:r>
            <a:r>
              <a:rPr lang="nl-NL" sz="2800"/>
              <a:t>, ingelegd in vloeibaar/helder wijndroesem en andijvie en wortel en een stuk kaas en eieren licht gewenteld in niet gloeiende as, alles in aardewerk; hierna wordt een </a:t>
            </a:r>
            <a:r>
              <a:rPr lang="nl-NL" sz="2800" err="1"/>
              <a:t>mengvat</a:t>
            </a:r>
            <a:r>
              <a:rPr lang="nl-NL" sz="2800"/>
              <a:t>/kan, gedreven uit hetzelfde zilver, neergezet en bekers, vervaardigd van beukenhout, ingesmeerd met gele was, waar barsten zijn.</a:t>
            </a:r>
            <a:endParaRPr lang="nl-NL" sz="2800" spc="300">
              <a:solidFill>
                <a:prstClr val="black"/>
              </a:solidFill>
              <a:ea typeface="Calibri" panose="020F0502020204030204" pitchFamily="34" charset="0"/>
              <a:cs typeface="Calibri" panose="020F0502020204030204" pitchFamily="34"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7 e. Het eten wordt opgediend (p.94)</a:t>
            </a:r>
          </a:p>
        </p:txBody>
      </p:sp>
      <p:sp>
        <p:nvSpPr>
          <p:cNvPr id="8" name="PIJL-OMHOOG 7">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590177474"/>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224</a:t>
            </a:fld>
            <a:endParaRPr lang="nl-NL" b="1">
              <a:solidFill>
                <a:srgbClr val="0070C0"/>
              </a:solidFill>
            </a:endParaRPr>
          </a:p>
        </p:txBody>
      </p:sp>
      <p:sp>
        <p:nvSpPr>
          <p:cNvPr id="3" name="Rechthoek 2"/>
          <p:cNvSpPr/>
          <p:nvPr/>
        </p:nvSpPr>
        <p:spPr>
          <a:xfrm>
            <a:off x="180000" y="468000"/>
            <a:ext cx="11520000" cy="2031325"/>
          </a:xfrm>
          <a:prstGeom prst="rect">
            <a:avLst/>
          </a:prstGeom>
        </p:spPr>
        <p:txBody>
          <a:bodyPr wrap="square">
            <a:spAutoFit/>
          </a:bodyPr>
          <a:lstStyle/>
          <a:p>
            <a:pPr>
              <a:lnSpc>
                <a:spcPct val="150000"/>
              </a:lnSpc>
            </a:pPr>
            <a:r>
              <a:rPr lang="nl-NL" sz="2800"/>
              <a:t>Klein is het oponthoud en de haard stuurde warme gerechten; en de wijn van niet lange/hoge ouderdom wordt weer teruggezet/weggenomen, en deze, een beetje opzij geschoven, geeft plaats voor het nagerecht.</a:t>
            </a:r>
            <a:endParaRPr lang="nl-NL" sz="2800" spc="300">
              <a:solidFill>
                <a:prstClr val="black"/>
              </a:solidFill>
              <a:ea typeface="Calibri" panose="020F0502020204030204" pitchFamily="34" charset="0"/>
              <a:cs typeface="Calibri" panose="020F0502020204030204" pitchFamily="34"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7 e. Het eten wordt opgediend (p.94)</a:t>
            </a:r>
          </a:p>
        </p:txBody>
      </p:sp>
      <p:sp>
        <p:nvSpPr>
          <p:cNvPr id="8" name="PIJL-OMHOOG 7">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562488395"/>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225</a:t>
            </a:fld>
            <a:endParaRPr lang="nl-NL" b="1">
              <a:solidFill>
                <a:srgbClr val="0070C0"/>
              </a:solidFill>
            </a:endParaRPr>
          </a:p>
        </p:txBody>
      </p:sp>
      <p:sp>
        <p:nvSpPr>
          <p:cNvPr id="3" name="Rechthoek 2"/>
          <p:cNvSpPr/>
          <p:nvPr/>
        </p:nvSpPr>
        <p:spPr>
          <a:xfrm>
            <a:off x="180000" y="468000"/>
            <a:ext cx="11520000" cy="3323987"/>
          </a:xfrm>
          <a:prstGeom prst="rect">
            <a:avLst/>
          </a:prstGeom>
        </p:spPr>
        <p:txBody>
          <a:bodyPr wrap="square">
            <a:spAutoFit/>
          </a:bodyPr>
          <a:lstStyle/>
          <a:p>
            <a:pPr>
              <a:lnSpc>
                <a:spcPct val="150000"/>
              </a:lnSpc>
            </a:pPr>
            <a:r>
              <a:rPr lang="nl-NL" sz="2800"/>
              <a:t>Hier (werd) de noot, hier werd de gedroogde vijg gemengd met rimpelige dadels en pruimen en geurige appels in wijde mandjes en druiven, verzameld van de donkerrode wijnranken; stralend in het midden is/ligt de honingraat. Boven alles kwamen hier nog bij hun opgewekte gezichten en hun niet trage/spontane en niet arme/gulle bereidwilligheid.’</a:t>
            </a:r>
            <a:endParaRPr lang="nl-NL" sz="2800" spc="300">
              <a:solidFill>
                <a:prstClr val="black"/>
              </a:solidFill>
              <a:ea typeface="Calibri" panose="020F0502020204030204" pitchFamily="34" charset="0"/>
              <a:cs typeface="Calibri" panose="020F0502020204030204" pitchFamily="34"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7 e. Het eten wordt opgediend (p.94)</a:t>
            </a:r>
          </a:p>
        </p:txBody>
      </p:sp>
      <p:sp>
        <p:nvSpPr>
          <p:cNvPr id="8" name="PIJL-OMHOOG 7">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184060271"/>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226</a:t>
            </a:fld>
            <a:endParaRPr lang="nl-NL" b="1">
              <a:solidFill>
                <a:srgbClr val="0070C0"/>
              </a:solidFill>
            </a:endParaRPr>
          </a:p>
        </p:txBody>
      </p:sp>
      <p:sp>
        <p:nvSpPr>
          <p:cNvPr id="3" name="Rechthoek 2"/>
          <p:cNvSpPr/>
          <p:nvPr/>
        </p:nvSpPr>
        <p:spPr>
          <a:xfrm>
            <a:off x="180000" y="468000"/>
            <a:ext cx="11520000" cy="4616648"/>
          </a:xfrm>
          <a:prstGeom prst="rect">
            <a:avLst/>
          </a:prstGeom>
        </p:spPr>
        <p:txBody>
          <a:bodyPr wrap="square">
            <a:spAutoFit/>
          </a:bodyPr>
          <a:lstStyle/>
          <a:p>
            <a:pPr>
              <a:lnSpc>
                <a:spcPct val="150000"/>
              </a:lnSpc>
            </a:pPr>
            <a:r>
              <a:rPr lang="nl-NL" sz="2800"/>
              <a:t>‘Intussen zien zij dat de </a:t>
            </a:r>
            <a:r>
              <a:rPr lang="nl-NL" sz="2800" err="1"/>
              <a:t>zovaak</a:t>
            </a:r>
            <a:r>
              <a:rPr lang="nl-NL" sz="2800"/>
              <a:t> uitgeschonken kan vanzelf/uit eigen beweging weer gevuld wordt en dat de wijn vanzelf zich aanvult; ontsteld door het verrassende zijn ze bang en met de handpalmen naar de hemel opgeheven smeken en </a:t>
            </a:r>
            <a:r>
              <a:rPr lang="nl-NL" sz="2800" err="1"/>
              <a:t>Baucis</a:t>
            </a:r>
            <a:r>
              <a:rPr lang="nl-NL" sz="2800"/>
              <a:t> en de angstige </a:t>
            </a:r>
            <a:r>
              <a:rPr lang="nl-NL" sz="2800" err="1"/>
              <a:t>Philemon</a:t>
            </a:r>
            <a:r>
              <a:rPr lang="nl-NL" sz="2800"/>
              <a:t> en ze bidden om vergiffenis voor het eten en voor geen/het ontbreken van de voorbereidingen. Er was één enkele gans, de bewaker van het zeer kleine landhuis, die zijn meesters van plan waren te slachten voor de goden als gasten;</a:t>
            </a:r>
            <a:endParaRPr lang="nl-NL" sz="2800" spc="300">
              <a:solidFill>
                <a:prstClr val="black"/>
              </a:solidFill>
              <a:ea typeface="Calibri" panose="020F0502020204030204" pitchFamily="34" charset="0"/>
              <a:cs typeface="Calibri" panose="020F0502020204030204" pitchFamily="34"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7 f. De gasten maken zich bekend (p.96)</a:t>
            </a:r>
          </a:p>
        </p:txBody>
      </p:sp>
      <p:sp>
        <p:nvSpPr>
          <p:cNvPr id="8" name="PIJL-OMHOOG 7">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412698354"/>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227</a:t>
            </a:fld>
            <a:endParaRPr lang="nl-NL" b="1">
              <a:solidFill>
                <a:srgbClr val="0070C0"/>
              </a:solidFill>
            </a:endParaRPr>
          </a:p>
        </p:txBody>
      </p:sp>
      <p:sp>
        <p:nvSpPr>
          <p:cNvPr id="3" name="Rechthoek 2"/>
          <p:cNvSpPr/>
          <p:nvPr/>
        </p:nvSpPr>
        <p:spPr>
          <a:xfrm>
            <a:off x="180000" y="468000"/>
            <a:ext cx="11520000" cy="3970318"/>
          </a:xfrm>
          <a:prstGeom prst="rect">
            <a:avLst/>
          </a:prstGeom>
        </p:spPr>
        <p:txBody>
          <a:bodyPr wrap="square">
            <a:spAutoFit/>
          </a:bodyPr>
          <a:lstStyle/>
          <a:p>
            <a:pPr>
              <a:lnSpc>
                <a:spcPct val="150000"/>
              </a:lnSpc>
            </a:pPr>
            <a:r>
              <a:rPr lang="nl-NL" sz="2800"/>
              <a:t>die, snel met zijn vleugels, vermoeit de </a:t>
            </a:r>
            <a:r>
              <a:rPr lang="nl-NL" sz="2800" err="1"/>
              <a:t>tragen</a:t>
            </a:r>
            <a:r>
              <a:rPr lang="nl-NL" sz="2800"/>
              <a:t>/hen die traag zijn door hun leeftijd en lange tijd is hij hun te vlug af en eindelijk werd hij gezien zijn toevlucht te hebben genomen/zag men dat hij zijn toevlucht had genomen tot de goden zelf. De goden verboden dat hij gedood werd en ze zeiden: “Wij zijn goden en de/jullie goddeloze buurt/buren zullen hun verdiende straf ondergaan; aan jullie zal gegeven zijn om vrij van die ramp te zijn….</a:t>
            </a:r>
            <a:endParaRPr lang="nl-NL" sz="2800">
              <a:solidFill>
                <a:prstClr val="black"/>
              </a:solidFill>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7 f. De gasten maken zich bekend (p.96)</a:t>
            </a:r>
          </a:p>
        </p:txBody>
      </p:sp>
      <p:sp>
        <p:nvSpPr>
          <p:cNvPr id="8" name="PIJL-OMHOOG 7">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056931612"/>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228</a:t>
            </a:fld>
            <a:endParaRPr lang="nl-NL" b="1">
              <a:solidFill>
                <a:srgbClr val="0070C0"/>
              </a:solidFill>
            </a:endParaRPr>
          </a:p>
        </p:txBody>
      </p:sp>
      <p:sp>
        <p:nvSpPr>
          <p:cNvPr id="3" name="Rechthoek 2"/>
          <p:cNvSpPr/>
          <p:nvPr/>
        </p:nvSpPr>
        <p:spPr>
          <a:xfrm>
            <a:off x="180000" y="468000"/>
            <a:ext cx="11520000" cy="3970318"/>
          </a:xfrm>
          <a:prstGeom prst="rect">
            <a:avLst/>
          </a:prstGeom>
        </p:spPr>
        <p:txBody>
          <a:bodyPr wrap="square">
            <a:spAutoFit/>
          </a:bodyPr>
          <a:lstStyle/>
          <a:p>
            <a:pPr>
              <a:lnSpc>
                <a:spcPct val="150000"/>
              </a:lnSpc>
            </a:pPr>
            <a:r>
              <a:rPr lang="nl-NL" sz="2800"/>
              <a:t>			Verlaat slechts jullie huis en volgt onze stappen en gaat tegelijk met ons de helling(en) van de berg op!” Beiden gehoorzamen en steunend op hun stokken [gaat tegelijk. Beiden gehoorzamen en terwijl de goden voorgaan, verlichten zij hun ledematen met stokken en traag door hun oude jaren] spannen zij zich in hun voeten te zetten op de lange helling/tegen de lange helling op.’</a:t>
            </a: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7 f. De gasten maken zich bekend (p.97)</a:t>
            </a:r>
          </a:p>
        </p:txBody>
      </p:sp>
      <p:sp>
        <p:nvSpPr>
          <p:cNvPr id="8" name="PIJL-OMHOOG 7">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961008092"/>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229</a:t>
            </a:fld>
            <a:endParaRPr lang="nl-NL" b="1">
              <a:solidFill>
                <a:srgbClr val="0070C0"/>
              </a:solidFill>
            </a:endParaRPr>
          </a:p>
        </p:txBody>
      </p:sp>
      <p:sp>
        <p:nvSpPr>
          <p:cNvPr id="3" name="Rechthoek 2"/>
          <p:cNvSpPr/>
          <p:nvPr/>
        </p:nvSpPr>
        <p:spPr>
          <a:xfrm>
            <a:off x="180000" y="468000"/>
            <a:ext cx="11520000" cy="2031325"/>
          </a:xfrm>
          <a:prstGeom prst="rect">
            <a:avLst/>
          </a:prstGeom>
        </p:spPr>
        <p:txBody>
          <a:bodyPr wrap="square">
            <a:spAutoFit/>
          </a:bodyPr>
          <a:lstStyle/>
          <a:p>
            <a:pPr>
              <a:lnSpc>
                <a:spcPct val="150000"/>
              </a:lnSpc>
            </a:pPr>
            <a:r>
              <a:rPr lang="nl-NL" sz="2800"/>
              <a:t>‘Zoveel/zover waren ze afwezig van de top, als een pijl, eenmaal gestuurd/afgeschoten, kan gaan; ze keken om en ze zien in de verte dat de overige dingen in een poel zijn verzonken, dat slechts hun huis overeind staat. </a:t>
            </a:r>
            <a:endParaRPr lang="nl-NL" sz="2800" spc="300">
              <a:solidFill>
                <a:prstClr val="black"/>
              </a:solidFill>
              <a:ea typeface="Calibri" panose="020F0502020204030204" pitchFamily="34" charset="0"/>
              <a:cs typeface="Times New Roman" panose="02020603050405020304" pitchFamily="18" charset="0"/>
            </a:endParaRPr>
          </a:p>
        </p:txBody>
      </p:sp>
      <p:sp>
        <p:nvSpPr>
          <p:cNvPr id="8" name="Tekstvak 7"/>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7 g. De eerste metamorfose (p.98)</a:t>
            </a:r>
          </a:p>
        </p:txBody>
      </p:sp>
      <p:sp>
        <p:nvSpPr>
          <p:cNvPr id="9" name="PIJL-OMHOOG 8">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9352960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23</a:t>
            </a:fld>
            <a:endParaRPr lang="nl-NL" b="1">
              <a:solidFill>
                <a:srgbClr val="0070C0"/>
              </a:solidFill>
            </a:endParaRPr>
          </a:p>
        </p:txBody>
      </p:sp>
      <p:sp>
        <p:nvSpPr>
          <p:cNvPr id="3" name="Rechthoek 2"/>
          <p:cNvSpPr/>
          <p:nvPr/>
        </p:nvSpPr>
        <p:spPr>
          <a:xfrm>
            <a:off x="180000" y="468000"/>
            <a:ext cx="11520000" cy="6004080"/>
          </a:xfrm>
          <a:prstGeom prst="rect">
            <a:avLst/>
          </a:prstGeom>
        </p:spPr>
        <p:txBody>
          <a:bodyPr wrap="square">
            <a:spAutoFit/>
          </a:bodyPr>
          <a:lstStyle/>
          <a:p>
            <a:pPr>
              <a:lnSpc>
                <a:spcPct val="200000"/>
              </a:lnSpc>
            </a:pP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Spectat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inornatos</a:t>
            </a:r>
            <a:r>
              <a:rPr lang="nl-NL" sz="2800">
                <a:ea typeface="Calibri" panose="020F0502020204030204" pitchFamily="34" charset="0"/>
                <a:cs typeface="Times New Roman" panose="02020603050405020304" pitchFamily="18" charset="0"/>
              </a:rPr>
              <a:t> collo </a:t>
            </a:r>
            <a:r>
              <a:rPr lang="nl-NL" sz="2800" err="1">
                <a:ea typeface="Calibri" panose="020F0502020204030204" pitchFamily="34" charset="0"/>
                <a:cs typeface="Times New Roman" panose="02020603050405020304" pitchFamily="18" charset="0"/>
              </a:rPr>
              <a:t>pendere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capillos</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et ‘</a:t>
            </a:r>
            <a:r>
              <a:rPr lang="nl-NL" sz="2800" err="1">
                <a:ea typeface="Calibri" panose="020F0502020204030204" pitchFamily="34" charset="0"/>
                <a:cs typeface="Times New Roman" panose="02020603050405020304" pitchFamily="18" charset="0"/>
              </a:rPr>
              <a:t>Quid</a:t>
            </a:r>
            <a:r>
              <a:rPr lang="nl-NL" sz="2800">
                <a:ea typeface="Calibri" panose="020F0502020204030204" pitchFamily="34" charset="0"/>
                <a:cs typeface="Times New Roman" panose="02020603050405020304" pitchFamily="18" charset="0"/>
              </a:rPr>
              <a:t>, </a:t>
            </a:r>
            <a:r>
              <a:rPr lang="nl-NL" sz="2800" b="1" i="1">
                <a:solidFill>
                  <a:srgbClr val="E36C0A"/>
                </a:solidFill>
                <a:ea typeface="Calibri" panose="020F0502020204030204" pitchFamily="34" charset="0"/>
                <a:cs typeface="Times New Roman" panose="02020603050405020304" pitchFamily="18" charset="0"/>
              </a:rPr>
              <a:t>si</a:t>
            </a:r>
            <a:r>
              <a:rPr lang="nl-NL" sz="2800">
                <a:ea typeface="Calibri" panose="020F0502020204030204" pitchFamily="34" charset="0"/>
                <a:cs typeface="Times New Roman" panose="02020603050405020304" pitchFamily="18" charset="0"/>
              </a:rPr>
              <a:t> </a:t>
            </a:r>
            <a:r>
              <a:rPr lang="nl-NL" sz="2800" b="1" u="sng" err="1">
                <a:uFill>
                  <a:solidFill>
                    <a:srgbClr val="548DD4"/>
                  </a:solidFill>
                </a:uFill>
                <a:ea typeface="Calibri" panose="020F0502020204030204" pitchFamily="34" charset="0"/>
                <a:cs typeface="Times New Roman" panose="02020603050405020304" pitchFamily="18" charset="0"/>
              </a:rPr>
              <a:t>comantur</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ait</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videt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igne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micantes</a:t>
            </a:r>
            <a:endParaRPr lang="nl-NL" sz="2800">
              <a:ea typeface="Calibri" panose="020F0502020204030204" pitchFamily="34" charset="0"/>
              <a:cs typeface="Times New Roman" panose="02020603050405020304" pitchFamily="18" charset="0"/>
            </a:endParaRP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sideribus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similes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oculos</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videt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oscula</a:t>
            </a:r>
            <a:r>
              <a:rPr lang="nl-NL" sz="2800">
                <a:ea typeface="Calibri" panose="020F0502020204030204" pitchFamily="34" charset="0"/>
                <a:cs typeface="Times New Roman" panose="02020603050405020304" pitchFamily="18" charset="0"/>
              </a:rPr>
              <a:t>, </a:t>
            </a:r>
            <a:r>
              <a:rPr lang="nl-NL" sz="2800" b="1" i="1" err="1">
                <a:solidFill>
                  <a:srgbClr val="00B050"/>
                </a:solidFill>
                <a:ea typeface="Calibri" panose="020F0502020204030204" pitchFamily="34" charset="0"/>
                <a:cs typeface="Times New Roman" panose="02020603050405020304" pitchFamily="18" charset="0"/>
              </a:rPr>
              <a:t>quae</a:t>
            </a:r>
            <a:r>
              <a:rPr lang="nl-NL" sz="2800">
                <a:ea typeface="Calibri" panose="020F0502020204030204" pitchFamily="34" charset="0"/>
                <a:cs typeface="Times New Roman" panose="02020603050405020304" pitchFamily="18" charset="0"/>
              </a:rPr>
              <a:t> non</a:t>
            </a:r>
          </a:p>
          <a:p>
            <a:pPr>
              <a:lnSpc>
                <a:spcPct val="200000"/>
              </a:lnSpc>
            </a:pPr>
            <a:r>
              <a:rPr lang="nl-NL" sz="2800" b="1">
                <a:solidFill>
                  <a:srgbClr val="0070C0"/>
                </a:solidFill>
                <a:ea typeface="Calibri" panose="020F0502020204030204" pitchFamily="34" charset="0"/>
                <a:cs typeface="Times New Roman" panose="02020603050405020304" pitchFamily="18" charset="0"/>
              </a:rPr>
              <a:t>500</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est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vidisse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satis</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laudat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digitosque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manusque</a:t>
            </a:r>
            <a:endParaRPr lang="nl-NL" sz="2800">
              <a:ea typeface="Calibri" panose="020F0502020204030204" pitchFamily="34" charset="0"/>
              <a:cs typeface="Times New Roman" panose="02020603050405020304" pitchFamily="18" charset="0"/>
            </a:endParaRP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bracchiaque</a:t>
            </a:r>
            <a:r>
              <a:rPr lang="nl-NL" sz="2800">
                <a:ea typeface="Calibri" panose="020F0502020204030204" pitchFamily="34" charset="0"/>
                <a:cs typeface="Times New Roman" panose="02020603050405020304" pitchFamily="18" charset="0"/>
              </a:rPr>
              <a:t> et </a:t>
            </a:r>
            <a:r>
              <a:rPr lang="nl-NL" sz="2800" err="1">
                <a:ea typeface="Calibri" panose="020F0502020204030204" pitchFamily="34" charset="0"/>
                <a:cs typeface="Times New Roman" panose="02020603050405020304" pitchFamily="18" charset="0"/>
              </a:rPr>
              <a:t>nudos</a:t>
            </a:r>
            <a:r>
              <a:rPr lang="nl-NL" sz="2800">
                <a:ea typeface="Calibri" panose="020F0502020204030204" pitchFamily="34" charset="0"/>
                <a:cs typeface="Times New Roman" panose="02020603050405020304" pitchFamily="18" charset="0"/>
              </a:rPr>
              <a:t> media plus </a:t>
            </a:r>
            <a:r>
              <a:rPr lang="nl-NL" sz="2800" err="1">
                <a:ea typeface="Calibri" panose="020F0502020204030204" pitchFamily="34" charset="0"/>
                <a:cs typeface="Times New Roman" panose="02020603050405020304" pitchFamily="18" charset="0"/>
              </a:rPr>
              <a:t>parte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lacertos</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b="1" i="1">
                <a:solidFill>
                  <a:srgbClr val="E36C0A"/>
                </a:solidFill>
                <a:ea typeface="Calibri" panose="020F0502020204030204" pitchFamily="34" charset="0"/>
                <a:cs typeface="Times New Roman" panose="02020603050405020304" pitchFamily="18" charset="0"/>
              </a:rPr>
              <a:t>si</a:t>
            </a:r>
            <a:r>
              <a:rPr lang="nl-NL" sz="2800">
                <a:ea typeface="Calibri" panose="020F0502020204030204" pitchFamily="34" charset="0"/>
                <a:cs typeface="Times New Roman" panose="02020603050405020304" pitchFamily="18" charset="0"/>
              </a:rPr>
              <a:t> qua </a:t>
            </a:r>
            <a:r>
              <a:rPr lang="nl-NL" sz="2800" u="sng">
                <a:uFill>
                  <a:solidFill>
                    <a:srgbClr val="548DD4"/>
                  </a:solidFill>
                </a:uFill>
                <a:ea typeface="Calibri" panose="020F0502020204030204" pitchFamily="34" charset="0"/>
                <a:cs typeface="Times New Roman" panose="02020603050405020304" pitchFamily="18" charset="0"/>
              </a:rPr>
              <a:t>latent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meliora</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putat</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Fugit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ocior</a:t>
            </a:r>
            <a:r>
              <a:rPr lang="nl-NL" sz="2800">
                <a:ea typeface="Calibri" panose="020F0502020204030204" pitchFamily="34" charset="0"/>
                <a:cs typeface="Times New Roman" panose="02020603050405020304" pitchFamily="18" charset="0"/>
              </a:rPr>
              <a:t> aura</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illa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levi</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neque</a:t>
            </a:r>
            <a:r>
              <a:rPr lang="nl-NL" sz="2800">
                <a:ea typeface="Calibri" panose="020F0502020204030204" pitchFamily="34" charset="0"/>
                <a:cs typeface="Times New Roman" panose="02020603050405020304" pitchFamily="18" charset="0"/>
              </a:rPr>
              <a:t> ad </a:t>
            </a:r>
            <a:r>
              <a:rPr lang="nl-NL" sz="2800" err="1">
                <a:ea typeface="Calibri" panose="020F0502020204030204" pitchFamily="34" charset="0"/>
                <a:cs typeface="Times New Roman" panose="02020603050405020304" pitchFamily="18" charset="0"/>
              </a:rPr>
              <a:t>haec</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revocantis</a:t>
            </a:r>
            <a:r>
              <a:rPr lang="nl-NL" sz="2800">
                <a:ea typeface="Calibri" panose="020F0502020204030204" pitchFamily="34" charset="0"/>
                <a:cs typeface="Times New Roman" panose="02020603050405020304" pitchFamily="18" charset="0"/>
              </a:rPr>
              <a:t> verba </a:t>
            </a:r>
            <a:r>
              <a:rPr lang="nl-NL" sz="2800" u="sng" err="1">
                <a:uFill>
                  <a:solidFill>
                    <a:srgbClr val="548DD4"/>
                  </a:solidFill>
                </a:uFill>
                <a:ea typeface="Calibri" panose="020F0502020204030204" pitchFamily="34" charset="0"/>
                <a:cs typeface="Times New Roman" panose="02020603050405020304" pitchFamily="18" charset="0"/>
              </a:rPr>
              <a:t>resistit</a:t>
            </a:r>
            <a:r>
              <a:rPr lang="nl-NL" sz="2800">
                <a:ea typeface="Calibri" panose="020F0502020204030204" pitchFamily="34" charset="0"/>
                <a:cs typeface="Times New Roman" panose="02020603050405020304" pitchFamily="18" charset="0"/>
              </a:rPr>
              <a:t>:</a:t>
            </a:r>
            <a:endParaRPr lang="nl-NL" sz="2800">
              <a:effectLst/>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3 d. De hartstocht van Apollo (p.32)</a:t>
            </a:r>
          </a:p>
        </p:txBody>
      </p:sp>
      <p:sp>
        <p:nvSpPr>
          <p:cNvPr id="9" name="PIJL-OMLAAG 8">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811573443"/>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230</a:t>
            </a:fld>
            <a:endParaRPr lang="nl-NL" b="1">
              <a:solidFill>
                <a:srgbClr val="0070C0"/>
              </a:solidFill>
            </a:endParaRPr>
          </a:p>
        </p:txBody>
      </p:sp>
      <p:sp>
        <p:nvSpPr>
          <p:cNvPr id="3" name="Rechthoek 2"/>
          <p:cNvSpPr/>
          <p:nvPr/>
        </p:nvSpPr>
        <p:spPr>
          <a:xfrm>
            <a:off x="180000" y="468000"/>
            <a:ext cx="11520000" cy="3323987"/>
          </a:xfrm>
          <a:prstGeom prst="rect">
            <a:avLst/>
          </a:prstGeom>
        </p:spPr>
        <p:txBody>
          <a:bodyPr wrap="square">
            <a:spAutoFit/>
          </a:bodyPr>
          <a:lstStyle/>
          <a:p>
            <a:pPr>
              <a:lnSpc>
                <a:spcPct val="150000"/>
              </a:lnSpc>
            </a:pPr>
            <a:r>
              <a:rPr lang="nl-NL" sz="2800" dirty="0"/>
              <a:t>En terwijl zij zich hierover verbazen, terwijl zij het lot van de </a:t>
            </a:r>
            <a:r>
              <a:rPr lang="nl-NL" sz="2800" dirty="0" err="1"/>
              <a:t>hunnen</a:t>
            </a:r>
            <a:r>
              <a:rPr lang="nl-NL" sz="2800" dirty="0"/>
              <a:t>/hun buren bewenen, verandert dat oude huisje, ook voor twee meesters klein, in een tempel; zuilen namen de plaats in van steunpalen, het stro wordt goudgeel, en een verguld dak wordt gezien, en een deur met reliëf versierd en een vloer bedekt met marmer.</a:t>
            </a:r>
            <a:endParaRPr lang="nl-NL" sz="2800" dirty="0">
              <a:solidFill>
                <a:prstClr val="black"/>
              </a:solidFill>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7 g. De eerste metamorfose (p.98)</a:t>
            </a:r>
          </a:p>
        </p:txBody>
      </p:sp>
      <p:sp>
        <p:nvSpPr>
          <p:cNvPr id="8" name="PIJL-OMHOOG 7">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692507048"/>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231</a:t>
            </a:fld>
            <a:endParaRPr lang="nl-NL" b="1">
              <a:solidFill>
                <a:srgbClr val="0070C0"/>
              </a:solidFill>
            </a:endParaRPr>
          </a:p>
        </p:txBody>
      </p:sp>
      <p:sp>
        <p:nvSpPr>
          <p:cNvPr id="3" name="Rechthoek 2"/>
          <p:cNvSpPr/>
          <p:nvPr/>
        </p:nvSpPr>
        <p:spPr>
          <a:xfrm>
            <a:off x="180000" y="468000"/>
            <a:ext cx="11520000" cy="2677656"/>
          </a:xfrm>
          <a:prstGeom prst="rect">
            <a:avLst/>
          </a:prstGeom>
        </p:spPr>
        <p:txBody>
          <a:bodyPr wrap="square">
            <a:spAutoFit/>
          </a:bodyPr>
          <a:lstStyle/>
          <a:p>
            <a:pPr>
              <a:lnSpc>
                <a:spcPct val="150000"/>
              </a:lnSpc>
            </a:pPr>
            <a:r>
              <a:rPr lang="nl-NL" sz="2800"/>
              <a:t>Toen zei de zoon van Saturnus met rustige stem het volgende: “Zegt, rechtschapen oude man en vrouw, een rechtschapen echtgenoot waardig, wat jullie wensen.” Nadat </a:t>
            </a:r>
            <a:r>
              <a:rPr lang="nl-NL" sz="2800" err="1"/>
              <a:t>Philemon</a:t>
            </a:r>
            <a:r>
              <a:rPr lang="nl-NL" sz="2800"/>
              <a:t> weinig met </a:t>
            </a:r>
            <a:r>
              <a:rPr lang="nl-NL" sz="2800" err="1"/>
              <a:t>Baucis</a:t>
            </a:r>
            <a:r>
              <a:rPr lang="nl-NL" sz="2800"/>
              <a:t> had gesproken, geeft hij aan de goden hun gemeenschappelijke keuze te kennen:</a:t>
            </a:r>
            <a:endParaRPr lang="nl-NL" sz="2800">
              <a:solidFill>
                <a:prstClr val="black"/>
              </a:solidFill>
              <a:ea typeface="Calibri" panose="020F0502020204030204" pitchFamily="34" charset="0"/>
              <a:cs typeface="Times New Roman" panose="02020603050405020304" pitchFamily="18" charset="0"/>
            </a:endParaRPr>
          </a:p>
        </p:txBody>
      </p:sp>
      <p:sp>
        <p:nvSpPr>
          <p:cNvPr id="8" name="Tekstvak 7"/>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7 g. De eerste metamorfose (p.98)</a:t>
            </a:r>
          </a:p>
        </p:txBody>
      </p:sp>
      <p:sp>
        <p:nvSpPr>
          <p:cNvPr id="9" name="PIJL-OMHOOG 8">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785374796"/>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232</a:t>
            </a:fld>
            <a:endParaRPr lang="nl-NL" b="1">
              <a:solidFill>
                <a:srgbClr val="0070C0"/>
              </a:solidFill>
            </a:endParaRPr>
          </a:p>
        </p:txBody>
      </p:sp>
      <p:sp>
        <p:nvSpPr>
          <p:cNvPr id="3" name="Rechthoek 2"/>
          <p:cNvSpPr/>
          <p:nvPr/>
        </p:nvSpPr>
        <p:spPr>
          <a:xfrm>
            <a:off x="180000" y="468000"/>
            <a:ext cx="11520000" cy="2677656"/>
          </a:xfrm>
          <a:prstGeom prst="rect">
            <a:avLst/>
          </a:prstGeom>
        </p:spPr>
        <p:txBody>
          <a:bodyPr wrap="square">
            <a:spAutoFit/>
          </a:bodyPr>
          <a:lstStyle/>
          <a:p>
            <a:pPr>
              <a:lnSpc>
                <a:spcPct val="150000"/>
              </a:lnSpc>
            </a:pPr>
            <a:r>
              <a:rPr lang="nl-NL" sz="2800"/>
              <a:t>‘Wij vragen priesters te zijn en jullie tempel te beschermen, en aangezien wij in harmonie onze jaren hebben doorgebracht, moge hetzelfde uur ons tweeën wegnemen, en moge ik nooit het graf van mijn echtgenote zien en moge ik niet door haar  begraven moeten worden.”’</a:t>
            </a:r>
            <a:endParaRPr lang="nl-NL" sz="2800">
              <a:solidFill>
                <a:prstClr val="black"/>
              </a:solidFill>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7 g. De eerste metamorfose (p.98)</a:t>
            </a:r>
          </a:p>
        </p:txBody>
      </p:sp>
      <p:sp>
        <p:nvSpPr>
          <p:cNvPr id="8" name="PIJL-OMHOOG 7">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833168797"/>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233</a:t>
            </a:fld>
            <a:endParaRPr lang="nl-NL" b="1">
              <a:solidFill>
                <a:srgbClr val="0070C0"/>
              </a:solidFill>
            </a:endParaRPr>
          </a:p>
        </p:txBody>
      </p:sp>
      <p:sp>
        <p:nvSpPr>
          <p:cNvPr id="3" name="Rechthoek 2"/>
          <p:cNvSpPr/>
          <p:nvPr/>
        </p:nvSpPr>
        <p:spPr>
          <a:xfrm>
            <a:off x="180000" y="468000"/>
            <a:ext cx="11520000" cy="3257174"/>
          </a:xfrm>
          <a:prstGeom prst="rect">
            <a:avLst/>
          </a:prstGeom>
        </p:spPr>
        <p:txBody>
          <a:bodyPr wrap="square">
            <a:spAutoFit/>
          </a:bodyPr>
          <a:lstStyle/>
          <a:p>
            <a:pPr>
              <a:lnSpc>
                <a:spcPct val="150000"/>
              </a:lnSpc>
            </a:pPr>
            <a:r>
              <a:rPr lang="nl-NL" sz="2800"/>
              <a:t>‘De vervulling volgt op de wensen; ze waren beschermers van de tempel, zolang het leven (hun) is gegeven. Toen zij, verzwakt door de jaren en de leeftijd, toevallig vóór de heilige </a:t>
            </a:r>
            <a:r>
              <a:rPr lang="nl-NL" sz="2800" err="1"/>
              <a:t>tredes</a:t>
            </a:r>
            <a:r>
              <a:rPr lang="nl-NL" sz="2800"/>
              <a:t> stonden en spraken over de lotgevallen van de plek, zag </a:t>
            </a:r>
            <a:r>
              <a:rPr lang="nl-NL" sz="2800" err="1"/>
              <a:t>Baucis</a:t>
            </a:r>
            <a:r>
              <a:rPr lang="nl-NL" sz="2800"/>
              <a:t> dat </a:t>
            </a:r>
            <a:r>
              <a:rPr lang="nl-NL" sz="2800" err="1"/>
              <a:t>Philemon</a:t>
            </a:r>
            <a:r>
              <a:rPr lang="nl-NL" sz="2800"/>
              <a:t> bladeren kreeg, zag de oude man </a:t>
            </a:r>
            <a:r>
              <a:rPr lang="nl-NL" sz="2800" err="1"/>
              <a:t>Philemon</a:t>
            </a:r>
            <a:r>
              <a:rPr lang="nl-NL" sz="2800"/>
              <a:t> dat </a:t>
            </a:r>
            <a:r>
              <a:rPr lang="nl-NL" sz="2800" err="1"/>
              <a:t>Baucis</a:t>
            </a:r>
            <a:r>
              <a:rPr lang="nl-NL" sz="2800"/>
              <a:t> bladeren kreeg.</a:t>
            </a:r>
            <a:endParaRPr lang="nl-NL" sz="2800">
              <a:solidFill>
                <a:prstClr val="black"/>
              </a:solidFill>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7 h. Hun wensen gaan in vervulling (p.100)</a:t>
            </a:r>
          </a:p>
        </p:txBody>
      </p:sp>
      <p:sp>
        <p:nvSpPr>
          <p:cNvPr id="8" name="PIJL-OMHOOG 7">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950781587"/>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234</a:t>
            </a:fld>
            <a:endParaRPr lang="nl-NL" b="1">
              <a:solidFill>
                <a:srgbClr val="0070C0"/>
              </a:solidFill>
            </a:endParaRPr>
          </a:p>
        </p:txBody>
      </p:sp>
      <p:sp>
        <p:nvSpPr>
          <p:cNvPr id="3" name="Rechthoek 2"/>
          <p:cNvSpPr/>
          <p:nvPr/>
        </p:nvSpPr>
        <p:spPr>
          <a:xfrm>
            <a:off x="180000" y="468000"/>
            <a:ext cx="11520000" cy="3323987"/>
          </a:xfrm>
          <a:prstGeom prst="rect">
            <a:avLst/>
          </a:prstGeom>
        </p:spPr>
        <p:txBody>
          <a:bodyPr wrap="square">
            <a:spAutoFit/>
          </a:bodyPr>
          <a:lstStyle/>
          <a:p>
            <a:pPr>
              <a:lnSpc>
                <a:spcPct val="150000"/>
              </a:lnSpc>
            </a:pPr>
            <a:r>
              <a:rPr lang="nl-NL" sz="2800"/>
              <a:t>En toen er al een kruin groeide boven op beide gezichten, wisselden ze woorden, zolang het mogelijk was, en zij zeiden tegelijk: “Vaarwel echtgenoot” en tegelijk verborgen takken hun gezichten door ze te bedekken. Nog steeds toont de </a:t>
            </a:r>
            <a:r>
              <a:rPr lang="nl-NL" sz="2800" err="1"/>
              <a:t>Phrygische</a:t>
            </a:r>
            <a:r>
              <a:rPr lang="nl-NL" sz="2800"/>
              <a:t> bewoner daar de bomen naast elkaar (ontstaan) uit twee lichamen. </a:t>
            </a:r>
            <a:endParaRPr lang="nl-NL" sz="2800">
              <a:solidFill>
                <a:prstClr val="black"/>
              </a:solidFill>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7 h. Hun wensen gaan in vervulling (p.100)</a:t>
            </a:r>
          </a:p>
        </p:txBody>
      </p:sp>
      <p:sp>
        <p:nvSpPr>
          <p:cNvPr id="8" name="PIJL-OMHOOG 7">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663289477"/>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235</a:t>
            </a:fld>
            <a:endParaRPr lang="nl-NL" b="1">
              <a:solidFill>
                <a:srgbClr val="0070C0"/>
              </a:solidFill>
            </a:endParaRPr>
          </a:p>
        </p:txBody>
      </p:sp>
      <p:sp>
        <p:nvSpPr>
          <p:cNvPr id="3" name="Rechthoek 2"/>
          <p:cNvSpPr/>
          <p:nvPr/>
        </p:nvSpPr>
        <p:spPr>
          <a:xfrm>
            <a:off x="180000" y="468000"/>
            <a:ext cx="11520000" cy="2610843"/>
          </a:xfrm>
          <a:prstGeom prst="rect">
            <a:avLst/>
          </a:prstGeom>
        </p:spPr>
        <p:txBody>
          <a:bodyPr wrap="square">
            <a:spAutoFit/>
          </a:bodyPr>
          <a:lstStyle/>
          <a:p>
            <a:pPr>
              <a:lnSpc>
                <a:spcPct val="150000"/>
              </a:lnSpc>
            </a:pPr>
            <a:r>
              <a:rPr lang="nl-NL" sz="2800"/>
              <a:t>Dit vertelden mij zeer betrouwbare oude mannen (er was geen reden waarom zij wilden bedriegen); inderdaad heb ik kransen zien hangen op de takken en terwijl ik er nieuwe plaatste zei ik: “De lievelingen van goden zijn goden, en zij die (hen) vereerd hebben, worden vereerd.’’’</a:t>
            </a:r>
          </a:p>
        </p:txBody>
      </p:sp>
      <p:sp>
        <p:nvSpPr>
          <p:cNvPr id="8" name="Tekstvak 7"/>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7 h. Hun wensen gaan in vervulling (p.100)</a:t>
            </a:r>
          </a:p>
        </p:txBody>
      </p:sp>
      <p:sp>
        <p:nvSpPr>
          <p:cNvPr id="9" name="PIJL-OMHOOG 8">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153544709"/>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236</a:t>
            </a:fld>
            <a:endParaRPr lang="nl-NL" b="1">
              <a:solidFill>
                <a:srgbClr val="0070C0"/>
              </a:solidFill>
            </a:endParaRPr>
          </a:p>
        </p:txBody>
      </p:sp>
      <p:sp>
        <p:nvSpPr>
          <p:cNvPr id="4" name="Rechthoek 3"/>
          <p:cNvSpPr/>
          <p:nvPr/>
        </p:nvSpPr>
        <p:spPr>
          <a:xfrm>
            <a:off x="180000" y="468000"/>
            <a:ext cx="11520000" cy="2948628"/>
          </a:xfrm>
          <a:prstGeom prst="rect">
            <a:avLst/>
          </a:prstGeom>
        </p:spPr>
        <p:txBody>
          <a:bodyPr wrap="square">
            <a:spAutoFit/>
          </a:bodyPr>
          <a:lstStyle/>
          <a:p>
            <a:pPr>
              <a:lnSpc>
                <a:spcPct val="150000"/>
              </a:lnSpc>
            </a:pPr>
            <a:r>
              <a:rPr lang="nl-NL" sz="13800">
                <a:solidFill>
                  <a:schemeClr val="accent5">
                    <a:lumMod val="75000"/>
                  </a:schemeClr>
                </a:solidFill>
              </a:rPr>
              <a:t>De vertalingen!</a:t>
            </a: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3 a. Apollo beledigt Cupido (p.26)</a:t>
            </a:r>
          </a:p>
        </p:txBody>
      </p:sp>
      <p:sp>
        <p:nvSpPr>
          <p:cNvPr id="2" name="Tekstvak 1"/>
          <p:cNvSpPr txBox="1"/>
          <p:nvPr/>
        </p:nvSpPr>
        <p:spPr>
          <a:xfrm>
            <a:off x="1318054" y="3237470"/>
            <a:ext cx="8748584" cy="1107996"/>
          </a:xfrm>
          <a:prstGeom prst="rect">
            <a:avLst/>
          </a:prstGeom>
          <a:noFill/>
        </p:spPr>
        <p:txBody>
          <a:bodyPr wrap="square" rtlCol="0">
            <a:spAutoFit/>
          </a:bodyPr>
          <a:lstStyle/>
          <a:p>
            <a:r>
              <a:rPr lang="nl-NL" sz="6600">
                <a:solidFill>
                  <a:srgbClr val="002060"/>
                </a:solidFill>
              </a:rPr>
              <a:t>Paris  aan  Helena</a:t>
            </a:r>
            <a:endParaRPr lang="nl-NL">
              <a:solidFill>
                <a:srgbClr val="002060"/>
              </a:solidFill>
            </a:endParaRPr>
          </a:p>
        </p:txBody>
      </p:sp>
    </p:spTree>
    <p:extLst>
      <p:ext uri="{BB962C8B-B14F-4D97-AF65-F5344CB8AC3E}">
        <p14:creationId xmlns:p14="http://schemas.microsoft.com/office/powerpoint/2010/main" val="3911724107"/>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237</a:t>
            </a:fld>
            <a:endParaRPr lang="nl-NL" b="1">
              <a:solidFill>
                <a:srgbClr val="0070C0"/>
              </a:solidFill>
            </a:endParaRPr>
          </a:p>
        </p:txBody>
      </p:sp>
      <p:sp>
        <p:nvSpPr>
          <p:cNvPr id="3" name="Rechthoek 2"/>
          <p:cNvSpPr/>
          <p:nvPr/>
        </p:nvSpPr>
        <p:spPr>
          <a:xfrm>
            <a:off x="180000" y="468000"/>
            <a:ext cx="11520000" cy="3970318"/>
          </a:xfrm>
          <a:prstGeom prst="rect">
            <a:avLst/>
          </a:prstGeom>
        </p:spPr>
        <p:txBody>
          <a:bodyPr wrap="square">
            <a:spAutoFit/>
          </a:bodyPr>
          <a:lstStyle/>
          <a:p>
            <a:pPr>
              <a:lnSpc>
                <a:spcPct val="150000"/>
              </a:lnSpc>
            </a:pPr>
            <a:r>
              <a:rPr lang="nl-NL" sz="2800"/>
              <a:t>Geef je slechts (en)/als je je slechts geeft, </a:t>
            </a:r>
            <a:r>
              <a:rPr lang="nl-NL" sz="2800" err="1"/>
              <a:t>zul</a:t>
            </a:r>
            <a:r>
              <a:rPr lang="nl-NL" sz="2800"/>
              <a:t> je leren kennen welke standvastigheid van Paris is/welke standvastigheid Paris heeft: alleen de vlam van de brandstapel zal mijn vlammen/vuur/liefde beëindigen. Ik heb jou verkozen boven de heerschappij, die ons/mij eens de echtgenote en zuster van Juno als zeer groot heeft beloofd, en als ik maar mijn armen om jouw nek kon leggen, werd de moed geminacht terwijl Pallas (die) aan mij gaf/aanbood.</a:t>
            </a:r>
            <a:endParaRPr lang="nl-NL" sz="2800">
              <a:solidFill>
                <a:prstClr val="black"/>
              </a:solidFill>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9 e. Ik zal altijd van je blijven houden (p.114)</a:t>
            </a:r>
          </a:p>
        </p:txBody>
      </p:sp>
      <p:sp>
        <p:nvSpPr>
          <p:cNvPr id="8" name="PIJL-OMHOOG 7">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276417028"/>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238</a:t>
            </a:fld>
            <a:endParaRPr lang="nl-NL" b="1">
              <a:solidFill>
                <a:srgbClr val="0070C0"/>
              </a:solidFill>
            </a:endParaRPr>
          </a:p>
        </p:txBody>
      </p:sp>
      <p:sp>
        <p:nvSpPr>
          <p:cNvPr id="3" name="Rechthoek 2"/>
          <p:cNvSpPr/>
          <p:nvPr/>
        </p:nvSpPr>
        <p:spPr>
          <a:xfrm>
            <a:off x="180000" y="468000"/>
            <a:ext cx="11520000" cy="3970318"/>
          </a:xfrm>
          <a:prstGeom prst="rect">
            <a:avLst/>
          </a:prstGeom>
        </p:spPr>
        <p:txBody>
          <a:bodyPr wrap="square">
            <a:spAutoFit/>
          </a:bodyPr>
          <a:lstStyle/>
          <a:p>
            <a:pPr>
              <a:lnSpc>
                <a:spcPct val="150000"/>
              </a:lnSpc>
            </a:pPr>
            <a:r>
              <a:rPr lang="nl-NL" sz="2800"/>
              <a:t>En ik heb geen spijt of niet zal ik ooit denken dat ik dom heb gekozen: mijn geest blijft/volhardt standvastig in zijn wens. Duld slechts niet dat mijn hoop nietig wordt, smeek ik, o jij (die het) waard (is) om met zo grote inspanning het hof te worden gemaakt. Niet wens ik (als) onwaardig(e) een huwelijk met een adellijke vrouw, en niet </a:t>
            </a:r>
            <a:r>
              <a:rPr lang="nl-NL" sz="2800" err="1"/>
              <a:t>zul</a:t>
            </a:r>
            <a:r>
              <a:rPr lang="nl-NL" sz="2800"/>
              <a:t> je, geloof mij, (op) schandelijk(e wijze) mijn vrouw zijn.</a:t>
            </a:r>
            <a:endParaRPr lang="nl-NL" sz="2800">
              <a:solidFill>
                <a:prstClr val="black"/>
              </a:solidFill>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9 e. Ik zal altijd van je blijven houden (p.114)</a:t>
            </a:r>
          </a:p>
        </p:txBody>
      </p:sp>
      <p:sp>
        <p:nvSpPr>
          <p:cNvPr id="8" name="PIJL-OMHOOG 7">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001027666"/>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239</a:t>
            </a:fld>
            <a:endParaRPr lang="nl-NL" b="1">
              <a:solidFill>
                <a:srgbClr val="0070C0"/>
              </a:solidFill>
            </a:endParaRPr>
          </a:p>
        </p:txBody>
      </p:sp>
      <p:sp>
        <p:nvSpPr>
          <p:cNvPr id="3" name="Rechthoek 2"/>
          <p:cNvSpPr/>
          <p:nvPr/>
        </p:nvSpPr>
        <p:spPr>
          <a:xfrm>
            <a:off x="180000" y="468000"/>
            <a:ext cx="11520000" cy="3323987"/>
          </a:xfrm>
          <a:prstGeom prst="rect">
            <a:avLst/>
          </a:prstGeom>
        </p:spPr>
        <p:txBody>
          <a:bodyPr wrap="square">
            <a:spAutoFit/>
          </a:bodyPr>
          <a:lstStyle/>
          <a:p>
            <a:pPr>
              <a:lnSpc>
                <a:spcPct val="150000"/>
              </a:lnSpc>
            </a:pPr>
            <a:r>
              <a:rPr lang="nl-NL" sz="2800"/>
              <a:t>Als je zult zoeken, </a:t>
            </a:r>
            <a:r>
              <a:rPr lang="nl-NL" sz="2800" err="1"/>
              <a:t>zul</a:t>
            </a:r>
            <a:r>
              <a:rPr lang="nl-NL" sz="2800"/>
              <a:t> je in ons/mijn geslacht/familie een Plejade en Jupiter vinden, om van de voorvaderen ertussenin maar te zwijgen. Mijn vader houdt/heeft het rijk van Klein-Azië, dan welke geen streek welvarender is/de welvarendste streek die er is, (dat) door zijn onmetelijke grenzen/gebied nauwelijks bereisd kan worden/te bereizen is.</a:t>
            </a:r>
            <a:endParaRPr lang="nl-NL" sz="2800">
              <a:solidFill>
                <a:prstClr val="black"/>
              </a:solidFill>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9 f. Je zult in de weelde leven die bij je past (p.116)</a:t>
            </a:r>
          </a:p>
        </p:txBody>
      </p:sp>
      <p:sp>
        <p:nvSpPr>
          <p:cNvPr id="8" name="PIJL-OMHOOG 7">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0685041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24</a:t>
            </a:fld>
            <a:endParaRPr lang="nl-NL" b="1">
              <a:solidFill>
                <a:srgbClr val="0070C0"/>
              </a:solidFill>
            </a:endParaRPr>
          </a:p>
        </p:txBody>
      </p:sp>
      <p:sp>
        <p:nvSpPr>
          <p:cNvPr id="3" name="Rechthoek 2"/>
          <p:cNvSpPr/>
          <p:nvPr/>
        </p:nvSpPr>
        <p:spPr>
          <a:xfrm>
            <a:off x="180000" y="468000"/>
            <a:ext cx="11520000" cy="4832092"/>
          </a:xfrm>
          <a:prstGeom prst="rect">
            <a:avLst/>
          </a:prstGeom>
        </p:spPr>
        <p:txBody>
          <a:bodyPr wrap="square">
            <a:spAutoFit/>
          </a:bodyPr>
          <a:lstStyle/>
          <a:p>
            <a:pPr>
              <a:lnSpc>
                <a:spcPct val="200000"/>
              </a:lnSpc>
            </a:pP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Nympha</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precor</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Penei</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mane</a:t>
            </a:r>
            <a:r>
              <a:rPr lang="nl-NL" sz="2800" spc="300">
                <a:ea typeface="Calibri" panose="020F0502020204030204" pitchFamily="34" charset="0"/>
                <a:cs typeface="Times New Roman" panose="02020603050405020304" pitchFamily="18" charset="0"/>
              </a:rPr>
              <a:t>! Non </a:t>
            </a:r>
            <a:r>
              <a:rPr lang="nl-NL" sz="2800" u="sng" spc="300" err="1">
                <a:uFill>
                  <a:solidFill>
                    <a:srgbClr val="548DD4"/>
                  </a:solidFill>
                </a:uFill>
                <a:ea typeface="Calibri" panose="020F0502020204030204" pitchFamily="34" charset="0"/>
                <a:cs typeface="Times New Roman" panose="02020603050405020304" pitchFamily="18" charset="0"/>
              </a:rPr>
              <a:t>insequor</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hostis</a:t>
            </a:r>
            <a:r>
              <a:rPr lang="nl-NL" sz="2800" spc="300">
                <a:ea typeface="Calibri" panose="020F0502020204030204" pitchFamily="34" charset="0"/>
                <a:cs typeface="Times New Roman" panose="02020603050405020304" pitchFamily="18" charset="0"/>
              </a:rPr>
              <a:t>;</a:t>
            </a:r>
          </a:p>
          <a:p>
            <a:pPr>
              <a:lnSpc>
                <a:spcPct val="300000"/>
              </a:lnSpc>
            </a:pPr>
            <a:r>
              <a:rPr lang="nl-NL" sz="2800" b="1" spc="300">
                <a:solidFill>
                  <a:srgbClr val="0070C0"/>
                </a:solidFill>
                <a:ea typeface="Calibri" panose="020F0502020204030204" pitchFamily="34" charset="0"/>
                <a:cs typeface="Times New Roman" panose="02020603050405020304" pitchFamily="18" charset="0"/>
              </a:rPr>
              <a:t>505</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nympha</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mane</a:t>
            </a:r>
            <a:r>
              <a:rPr lang="nl-NL" sz="2800" spc="300">
                <a:ea typeface="Calibri" panose="020F0502020204030204" pitchFamily="34" charset="0"/>
                <a:cs typeface="Times New Roman" panose="02020603050405020304" pitchFamily="18" charset="0"/>
              </a:rPr>
              <a:t>! Sic </a:t>
            </a:r>
            <a:r>
              <a:rPr lang="nl-NL" sz="2800" spc="300" err="1">
                <a:ea typeface="Calibri" panose="020F0502020204030204" pitchFamily="34" charset="0"/>
                <a:cs typeface="Times New Roman" panose="02020603050405020304" pitchFamily="18" charset="0"/>
              </a:rPr>
              <a:t>agna</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lupum</a:t>
            </a:r>
            <a:r>
              <a:rPr lang="nl-NL" sz="2800" spc="300">
                <a:ea typeface="Calibri" panose="020F0502020204030204" pitchFamily="34" charset="0"/>
                <a:cs typeface="Times New Roman" panose="02020603050405020304" pitchFamily="18" charset="0"/>
              </a:rPr>
              <a:t>, sic </a:t>
            </a:r>
            <a:r>
              <a:rPr lang="nl-NL" sz="2800" spc="300" err="1">
                <a:ea typeface="Calibri" panose="020F0502020204030204" pitchFamily="34" charset="0"/>
                <a:cs typeface="Times New Roman" panose="02020603050405020304" pitchFamily="18" charset="0"/>
              </a:rPr>
              <a:t>cerva</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leonem</a:t>
            </a:r>
            <a:r>
              <a:rPr lang="nl-NL" sz="2800" spc="300">
                <a:ea typeface="Calibri" panose="020F0502020204030204" pitchFamily="34" charset="0"/>
                <a:cs typeface="Times New Roman" panose="02020603050405020304" pitchFamily="18" charset="0"/>
              </a:rPr>
              <a:t>,</a:t>
            </a:r>
          </a:p>
          <a:p>
            <a:pPr>
              <a:lnSpc>
                <a:spcPct val="300000"/>
              </a:lnSpc>
            </a:pPr>
            <a:r>
              <a:rPr lang="nl-NL" sz="2800" spc="300">
                <a:ea typeface="Calibri" panose="020F0502020204030204" pitchFamily="34" charset="0"/>
                <a:cs typeface="Times New Roman" panose="02020603050405020304" pitchFamily="18" charset="0"/>
              </a:rPr>
              <a:t>	sic </a:t>
            </a:r>
            <a:r>
              <a:rPr lang="nl-NL" sz="2800" spc="300" err="1">
                <a:ea typeface="Calibri" panose="020F0502020204030204" pitchFamily="34" charset="0"/>
                <a:cs typeface="Times New Roman" panose="02020603050405020304" pitchFamily="18" charset="0"/>
              </a:rPr>
              <a:t>aquilam</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penna</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fugiunt</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trepidante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columbae</a:t>
            </a:r>
            <a:r>
              <a:rPr lang="nl-NL" sz="2800" spc="300">
                <a:ea typeface="Calibri" panose="020F0502020204030204" pitchFamily="34" charset="0"/>
                <a:cs typeface="Times New Roman" panose="02020603050405020304" pitchFamily="18" charset="0"/>
              </a:rPr>
              <a:t>,</a:t>
            </a:r>
          </a:p>
          <a:p>
            <a:pPr>
              <a:lnSpc>
                <a:spcPct val="300000"/>
              </a:lnSpc>
            </a:pP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hostes</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quaeque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suos</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amor</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est</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mihi</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causa</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sequendi</a:t>
            </a:r>
            <a:r>
              <a:rPr lang="nl-NL" sz="2800" spc="300">
                <a:ea typeface="Calibri" panose="020F0502020204030204" pitchFamily="34" charset="0"/>
                <a:cs typeface="Times New Roman" panose="02020603050405020304" pitchFamily="18" charset="0"/>
              </a:rPr>
              <a:t>.</a:t>
            </a:r>
            <a:endParaRPr lang="nl-NL" sz="2800" spc="300">
              <a:effectLst/>
              <a:ea typeface="Calibri" panose="020F0502020204030204" pitchFamily="34" charset="0"/>
              <a:cs typeface="Times New Roman" panose="02020603050405020304" pitchFamily="18" charset="0"/>
            </a:endParaRPr>
          </a:p>
        </p:txBody>
      </p:sp>
      <p:sp>
        <p:nvSpPr>
          <p:cNvPr id="7" name="Rechthoek 6"/>
          <p:cNvSpPr/>
          <p:nvPr/>
        </p:nvSpPr>
        <p:spPr>
          <a:xfrm>
            <a:off x="11696161" y="461665"/>
            <a:ext cx="511679" cy="923330"/>
          </a:xfrm>
          <a:prstGeom prst="rect">
            <a:avLst/>
          </a:prstGeom>
          <a:solidFill>
            <a:srgbClr val="0070C0"/>
          </a:solidFill>
        </p:spPr>
        <p:txBody>
          <a:bodyPr wrap="none" lIns="91440" tIns="45720" rIns="91440" bIns="45720">
            <a:spAutoFit/>
          </a:bodyPr>
          <a:lstStyle/>
          <a:p>
            <a:pPr algn="ctr"/>
            <a:r>
              <a:rPr lang="nl-NL" sz="5400" b="1" cap="none" spc="0">
                <a:ln w="12700">
                  <a:solidFill>
                    <a:schemeClr val="accent5"/>
                  </a:solidFill>
                  <a:prstDash val="solid"/>
                </a:ln>
                <a:solidFill>
                  <a:srgbClr val="C00000"/>
                </a:solidFill>
                <a:effectLst/>
              </a:rPr>
              <a:t>S</a:t>
            </a:r>
          </a:p>
        </p:txBody>
      </p:sp>
      <p:sp>
        <p:nvSpPr>
          <p:cNvPr id="8" name="Tekstvak 7"/>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3 e. Apollo’s liefdesverklaring (p.34)</a:t>
            </a:r>
          </a:p>
        </p:txBody>
      </p:sp>
      <p:sp>
        <p:nvSpPr>
          <p:cNvPr id="10" name="PIJL-OMLAAG 9">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40882842"/>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240</a:t>
            </a:fld>
            <a:endParaRPr lang="nl-NL" b="1">
              <a:solidFill>
                <a:srgbClr val="0070C0"/>
              </a:solidFill>
            </a:endParaRPr>
          </a:p>
        </p:txBody>
      </p:sp>
      <p:sp>
        <p:nvSpPr>
          <p:cNvPr id="3" name="Rechthoek 2"/>
          <p:cNvSpPr/>
          <p:nvPr/>
        </p:nvSpPr>
        <p:spPr>
          <a:xfrm>
            <a:off x="180000" y="468000"/>
            <a:ext cx="11520000" cy="2031325"/>
          </a:xfrm>
          <a:prstGeom prst="rect">
            <a:avLst/>
          </a:prstGeom>
        </p:spPr>
        <p:txBody>
          <a:bodyPr wrap="square">
            <a:spAutoFit/>
          </a:bodyPr>
          <a:lstStyle/>
          <a:p>
            <a:pPr>
              <a:lnSpc>
                <a:spcPct val="150000"/>
              </a:lnSpc>
            </a:pPr>
            <a:r>
              <a:rPr lang="nl-NL" sz="2800"/>
              <a:t>Je zult er ontelbare steden en gouden huizen zien en tempels die/waarvan je kunt zeggen dat ze bij hun goden passen. Je zult </a:t>
            </a:r>
            <a:r>
              <a:rPr lang="nl-NL" sz="2800" err="1"/>
              <a:t>Ilion</a:t>
            </a:r>
            <a:r>
              <a:rPr lang="nl-NL" sz="2800"/>
              <a:t> zien en de muren versterkt door hoge torens, gebouwd door de klank van de lier van </a:t>
            </a:r>
            <a:r>
              <a:rPr lang="nl-NL" sz="2800" err="1"/>
              <a:t>Phoebus</a:t>
            </a:r>
            <a:r>
              <a:rPr lang="nl-NL" sz="2800"/>
              <a:t>.</a:t>
            </a:r>
            <a:endParaRPr lang="nl-NL" sz="2800">
              <a:solidFill>
                <a:prstClr val="black"/>
              </a:solidFill>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9 f. Je zult in de weelde leven die bij je past (p.116)</a:t>
            </a:r>
          </a:p>
        </p:txBody>
      </p:sp>
      <p:sp>
        <p:nvSpPr>
          <p:cNvPr id="9" name="PIJL-OMHOOG 8">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986415319"/>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241</a:t>
            </a:fld>
            <a:endParaRPr lang="nl-NL" b="1">
              <a:solidFill>
                <a:srgbClr val="0070C0"/>
              </a:solidFill>
            </a:endParaRPr>
          </a:p>
        </p:txBody>
      </p:sp>
      <p:sp>
        <p:nvSpPr>
          <p:cNvPr id="3" name="Rechthoek 2"/>
          <p:cNvSpPr/>
          <p:nvPr/>
        </p:nvSpPr>
        <p:spPr>
          <a:xfrm>
            <a:off x="180000" y="468000"/>
            <a:ext cx="11520000" cy="2677656"/>
          </a:xfrm>
          <a:prstGeom prst="rect">
            <a:avLst/>
          </a:prstGeom>
        </p:spPr>
        <p:txBody>
          <a:bodyPr wrap="square">
            <a:spAutoFit/>
          </a:bodyPr>
          <a:lstStyle/>
          <a:p>
            <a:pPr>
              <a:lnSpc>
                <a:spcPct val="150000"/>
              </a:lnSpc>
            </a:pPr>
            <a:r>
              <a:rPr lang="nl-NL" sz="2800"/>
              <a:t>Waarom moet ik jou vertellen over de menigte en aantal mannen? Dat land kan </a:t>
            </a:r>
            <a:r>
              <a:rPr lang="nl-NL" sz="2800" err="1"/>
              <a:t>nauwelijk</a:t>
            </a:r>
            <a:r>
              <a:rPr lang="nl-NL" sz="2800"/>
              <a:t> zijn bevolking bevatten. Trojaanse moeders zullen jou in een dichte stoet tegemoet komen, en onze huizen zullen de Trojaanse schoondochters niet kunnen bevatten.</a:t>
            </a:r>
            <a:endParaRPr lang="nl-NL" sz="2800">
              <a:solidFill>
                <a:prstClr val="black"/>
              </a:solidFill>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9 f. Je zult in de weelde leven die bij je past (p.116)</a:t>
            </a:r>
          </a:p>
        </p:txBody>
      </p:sp>
      <p:sp>
        <p:nvSpPr>
          <p:cNvPr id="8" name="PIJL-OMHOOG 7">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127008554"/>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242</a:t>
            </a:fld>
            <a:endParaRPr lang="nl-NL" b="1">
              <a:solidFill>
                <a:srgbClr val="0070C0"/>
              </a:solidFill>
            </a:endParaRPr>
          </a:p>
        </p:txBody>
      </p:sp>
      <p:sp>
        <p:nvSpPr>
          <p:cNvPr id="3" name="Rechthoek 2"/>
          <p:cNvSpPr/>
          <p:nvPr/>
        </p:nvSpPr>
        <p:spPr>
          <a:xfrm>
            <a:off x="180000" y="468000"/>
            <a:ext cx="11520000" cy="2677656"/>
          </a:xfrm>
          <a:prstGeom prst="rect">
            <a:avLst/>
          </a:prstGeom>
        </p:spPr>
        <p:txBody>
          <a:bodyPr wrap="square">
            <a:spAutoFit/>
          </a:bodyPr>
          <a:lstStyle/>
          <a:p>
            <a:pPr>
              <a:lnSpc>
                <a:spcPct val="150000"/>
              </a:lnSpc>
            </a:pPr>
            <a:r>
              <a:rPr lang="nl-NL" sz="2800"/>
              <a:t>O, hoe dikwijls </a:t>
            </a:r>
            <a:r>
              <a:rPr lang="nl-NL" sz="2800" err="1"/>
              <a:t>zul</a:t>
            </a:r>
            <a:r>
              <a:rPr lang="nl-NL" sz="2800"/>
              <a:t> je zeggen: ‘Hoe arm is ons Griekenland!’ Eén huis, welk je maar wilt, zal het vermogen/de rijkdom hebben van een stad. Maar voor mij zou het niet geoorloofd zijn jullie Sparta te minachten: het land, waarin jij bent geboren, is welvarend voor mij. </a:t>
            </a:r>
            <a:endParaRPr lang="nl-NL" sz="2800">
              <a:solidFill>
                <a:prstClr val="black"/>
              </a:solidFill>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9 f. Je zult in de weelde leven die bij je past (p.116)</a:t>
            </a:r>
          </a:p>
        </p:txBody>
      </p:sp>
      <p:sp>
        <p:nvSpPr>
          <p:cNvPr id="8" name="PIJL-OMHOOG 7">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757313345"/>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243</a:t>
            </a:fld>
            <a:endParaRPr lang="nl-NL" b="1">
              <a:solidFill>
                <a:srgbClr val="0070C0"/>
              </a:solidFill>
            </a:endParaRPr>
          </a:p>
        </p:txBody>
      </p:sp>
      <p:sp>
        <p:nvSpPr>
          <p:cNvPr id="3" name="Rechthoek 2"/>
          <p:cNvSpPr/>
          <p:nvPr/>
        </p:nvSpPr>
        <p:spPr>
          <a:xfrm>
            <a:off x="180000" y="468000"/>
            <a:ext cx="11520000" cy="3323987"/>
          </a:xfrm>
          <a:prstGeom prst="rect">
            <a:avLst/>
          </a:prstGeom>
        </p:spPr>
        <p:txBody>
          <a:bodyPr wrap="square">
            <a:spAutoFit/>
          </a:bodyPr>
          <a:lstStyle/>
          <a:p>
            <a:pPr>
              <a:lnSpc>
                <a:spcPct val="150000"/>
              </a:lnSpc>
            </a:pPr>
            <a:r>
              <a:rPr lang="nl-NL" sz="2800"/>
              <a:t>Maar Sparta is sober, jij bent een rijke levensstijl waard; bij een dergelijke schoonheid past die plaats niet. Dit uiterlijk past het zonder einde/eindeloos rijkelijke pracht en praal te gebruiken en vol te zijn met nieuwe genietingen. </a:t>
            </a:r>
            <a:r>
              <a:rPr lang="nl-NL" sz="2800" b="1"/>
              <a:t> </a:t>
            </a:r>
            <a:r>
              <a:rPr lang="nl-NL" sz="2800"/>
              <a:t>Aangezien je de levensstijl van de mannen van ons volk ziet, welke denk je dat de Trojaanse schoondochters hebben?</a:t>
            </a:r>
            <a:endParaRPr lang="nl-NL" sz="2800">
              <a:solidFill>
                <a:prstClr val="black"/>
              </a:solidFill>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9 f. Je zult in de weelde leven die bij je past (p.116)</a:t>
            </a:r>
          </a:p>
        </p:txBody>
      </p:sp>
      <p:sp>
        <p:nvSpPr>
          <p:cNvPr id="8" name="PIJL-OMHOOG 7">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50453261"/>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244</a:t>
            </a:fld>
            <a:endParaRPr lang="nl-NL" b="1">
              <a:solidFill>
                <a:srgbClr val="0070C0"/>
              </a:solidFill>
            </a:endParaRPr>
          </a:p>
        </p:txBody>
      </p:sp>
      <p:sp>
        <p:nvSpPr>
          <p:cNvPr id="3" name="Rechthoek 2"/>
          <p:cNvSpPr/>
          <p:nvPr/>
        </p:nvSpPr>
        <p:spPr>
          <a:xfrm>
            <a:off x="180000" y="468000"/>
            <a:ext cx="11520000" cy="3970318"/>
          </a:xfrm>
          <a:prstGeom prst="rect">
            <a:avLst/>
          </a:prstGeom>
        </p:spPr>
        <p:txBody>
          <a:bodyPr wrap="square">
            <a:spAutoFit/>
          </a:bodyPr>
          <a:lstStyle/>
          <a:p>
            <a:pPr>
              <a:lnSpc>
                <a:spcPct val="150000"/>
              </a:lnSpc>
            </a:pPr>
            <a:r>
              <a:rPr lang="nl-NL" sz="2800"/>
              <a:t>Geef je maar makkelijk (aan mij) en versmaad geen Trojaan als echtgenoot (o) meisje, geboren op het platteland van </a:t>
            </a:r>
            <a:r>
              <a:rPr lang="nl-NL" sz="2800" err="1"/>
              <a:t>Therapnae</a:t>
            </a:r>
            <a:r>
              <a:rPr lang="nl-NL" sz="2800"/>
              <a:t>. Een Trojaan én geboren uit ons bloed was hij die nu met/bij de goden het water met nectar mengt om te drinken; een Trojaan was de echtgenoot van Aurora, toch droeg ze hem weg/schaakte ze hem, de godin die de laatste weg/route van de nacht beëindigt;</a:t>
            </a:r>
            <a:endParaRPr lang="nl-NL" sz="2800">
              <a:solidFill>
                <a:prstClr val="black"/>
              </a:solidFill>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9 g. Vergelijk mijn voorvaderen eens met de schurken in de familie van </a:t>
            </a:r>
            <a:r>
              <a:rPr lang="nl-NL" sz="2400" err="1">
                <a:solidFill>
                  <a:prstClr val="white"/>
                </a:solidFill>
              </a:rPr>
              <a:t>Menelaüs</a:t>
            </a:r>
            <a:r>
              <a:rPr lang="nl-NL" sz="2400">
                <a:solidFill>
                  <a:prstClr val="white"/>
                </a:solidFill>
              </a:rPr>
              <a:t> (p.118)</a:t>
            </a:r>
          </a:p>
        </p:txBody>
      </p:sp>
      <p:sp>
        <p:nvSpPr>
          <p:cNvPr id="8" name="PIJL-OMHOOG 7">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109095872"/>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245</a:t>
            </a:fld>
            <a:endParaRPr lang="nl-NL" b="1">
              <a:solidFill>
                <a:srgbClr val="0070C0"/>
              </a:solidFill>
            </a:endParaRPr>
          </a:p>
        </p:txBody>
      </p:sp>
      <p:sp>
        <p:nvSpPr>
          <p:cNvPr id="3" name="Rechthoek 2"/>
          <p:cNvSpPr/>
          <p:nvPr/>
        </p:nvSpPr>
        <p:spPr>
          <a:xfrm>
            <a:off x="180000" y="468000"/>
            <a:ext cx="11520000" cy="3970318"/>
          </a:xfrm>
          <a:prstGeom prst="rect">
            <a:avLst/>
          </a:prstGeom>
        </p:spPr>
        <p:txBody>
          <a:bodyPr wrap="square">
            <a:spAutoFit/>
          </a:bodyPr>
          <a:lstStyle/>
          <a:p>
            <a:pPr>
              <a:lnSpc>
                <a:spcPct val="150000"/>
              </a:lnSpc>
            </a:pPr>
            <a:r>
              <a:rPr lang="nl-NL" sz="2800"/>
              <a:t>ook een Trojaan was </a:t>
            </a:r>
            <a:r>
              <a:rPr lang="nl-NL" sz="2800" err="1"/>
              <a:t>Anchises</a:t>
            </a:r>
            <a:r>
              <a:rPr lang="nl-NL" sz="2800"/>
              <a:t>, met wie de moeder van de gevleugelde </a:t>
            </a:r>
            <a:r>
              <a:rPr lang="nl-NL" sz="2800" err="1"/>
              <a:t>Amores</a:t>
            </a:r>
            <a:r>
              <a:rPr lang="nl-NL" sz="2800"/>
              <a:t>/Cupido’s zich erover verheugt op de bergruggen van de Ida naar bed te zijn gegaan. En niet, denk ik, wanneer de schoonheid en wapens vergeleken zijn, zal </a:t>
            </a:r>
            <a:r>
              <a:rPr lang="nl-NL" sz="2800" err="1"/>
              <a:t>Menelaüs</a:t>
            </a:r>
            <a:r>
              <a:rPr lang="nl-NL" sz="2800"/>
              <a:t> met jou als rechter, boven mij verkozen moeten worden. Wij zullen je zeker niet (zo’n) schoonvader geven die het heldere licht verdrijft, die/dat/omdat hij de angstige paarden van zijn feestmaal (af)wendt;</a:t>
            </a:r>
            <a:endParaRPr lang="nl-NL" sz="2800">
              <a:solidFill>
                <a:prstClr val="black"/>
              </a:solidFill>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9 g. Vergelijk mijn voorvaderen eens met de schurken in de familie van </a:t>
            </a:r>
            <a:r>
              <a:rPr lang="nl-NL" sz="2400" err="1">
                <a:solidFill>
                  <a:prstClr val="white"/>
                </a:solidFill>
              </a:rPr>
              <a:t>Menelaüs</a:t>
            </a:r>
            <a:r>
              <a:rPr lang="nl-NL" sz="2400">
                <a:solidFill>
                  <a:prstClr val="white"/>
                </a:solidFill>
              </a:rPr>
              <a:t> (p.118)</a:t>
            </a:r>
          </a:p>
        </p:txBody>
      </p:sp>
      <p:sp>
        <p:nvSpPr>
          <p:cNvPr id="8" name="PIJL-OMHOOG 7">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342080735"/>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246</a:t>
            </a:fld>
            <a:endParaRPr lang="nl-NL" b="1">
              <a:solidFill>
                <a:srgbClr val="0070C0"/>
              </a:solidFill>
            </a:endParaRPr>
          </a:p>
        </p:txBody>
      </p:sp>
      <p:sp>
        <p:nvSpPr>
          <p:cNvPr id="3" name="Rechthoek 2"/>
          <p:cNvSpPr/>
          <p:nvPr/>
        </p:nvSpPr>
        <p:spPr>
          <a:xfrm>
            <a:off x="180000" y="468000"/>
            <a:ext cx="11520000" cy="3903504"/>
          </a:xfrm>
          <a:prstGeom prst="rect">
            <a:avLst/>
          </a:prstGeom>
        </p:spPr>
        <p:txBody>
          <a:bodyPr wrap="square">
            <a:spAutoFit/>
          </a:bodyPr>
          <a:lstStyle/>
          <a:p>
            <a:pPr>
              <a:lnSpc>
                <a:spcPct val="150000"/>
              </a:lnSpc>
            </a:pPr>
            <a:r>
              <a:rPr lang="nl-NL" sz="2800"/>
              <a:t>en niet heeft </a:t>
            </a:r>
            <a:r>
              <a:rPr lang="nl-NL" sz="2800" err="1"/>
              <a:t>Priamus</a:t>
            </a:r>
            <a:r>
              <a:rPr lang="nl-NL" sz="2800"/>
              <a:t> een vader, bebloed vanwege de moord op zijn schoonvader en die de </a:t>
            </a:r>
            <a:r>
              <a:rPr lang="nl-NL" sz="2800" err="1"/>
              <a:t>Myrtoïsche</a:t>
            </a:r>
            <a:r>
              <a:rPr lang="nl-NL" sz="2800"/>
              <a:t> wateren bevlekt met zijn misdaad; en niet wordt door onze voorvader het fruit in het water van de Styx steeds gegrepen en geen vocht gezocht midden in het water. [Waarom is dit echter van belang, als een afstammeling van hen jou vasthoudt? (En) Jupiter wordt gedwongen schoonvader voor/van dit huis te zijn.]</a:t>
            </a: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9 g. Vergelijk mijn voorvaderen eens met de schurken in de familie van </a:t>
            </a:r>
            <a:r>
              <a:rPr lang="nl-NL" sz="2400" err="1">
                <a:solidFill>
                  <a:prstClr val="white"/>
                </a:solidFill>
              </a:rPr>
              <a:t>Menelaüs</a:t>
            </a:r>
            <a:r>
              <a:rPr lang="nl-NL" sz="2400">
                <a:solidFill>
                  <a:prstClr val="white"/>
                </a:solidFill>
              </a:rPr>
              <a:t> (p.118)</a:t>
            </a:r>
          </a:p>
        </p:txBody>
      </p:sp>
      <p:sp>
        <p:nvSpPr>
          <p:cNvPr id="8" name="PIJL-OMHOOG 7">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957431248"/>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247</a:t>
            </a:fld>
            <a:endParaRPr lang="nl-NL" b="1">
              <a:solidFill>
                <a:srgbClr val="0070C0"/>
              </a:solidFill>
            </a:endParaRPr>
          </a:p>
        </p:txBody>
      </p:sp>
      <p:sp>
        <p:nvSpPr>
          <p:cNvPr id="3" name="Rechthoek 2"/>
          <p:cNvSpPr/>
          <p:nvPr/>
        </p:nvSpPr>
        <p:spPr>
          <a:xfrm>
            <a:off x="180000" y="468000"/>
            <a:ext cx="11520000" cy="2677656"/>
          </a:xfrm>
          <a:prstGeom prst="rect">
            <a:avLst/>
          </a:prstGeom>
        </p:spPr>
        <p:txBody>
          <a:bodyPr wrap="square">
            <a:spAutoFit/>
          </a:bodyPr>
          <a:lstStyle/>
          <a:p>
            <a:pPr>
              <a:lnSpc>
                <a:spcPct val="150000"/>
              </a:lnSpc>
            </a:pPr>
            <a:r>
              <a:rPr lang="nl-NL" sz="2800"/>
              <a:t>O schanddaad! Hij, onwaardig/hij die dat niet waard is, houdt jou hele nachten vast en geniet volop van jouw omhelzing. Maar je wordt door mij nauwelijks gezien nadat/wanneer het diner tenslotte is opgediend, en ook heeft deze tijd veel (zulke) dingen die/dat ze mij kwetsen. </a:t>
            </a:r>
            <a:endParaRPr lang="nl-NL" sz="2800">
              <a:solidFill>
                <a:prstClr val="black"/>
              </a:solidFill>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9 h. Ik kan het niet verdragen dat </a:t>
            </a:r>
            <a:r>
              <a:rPr lang="nl-NL" sz="2400" err="1">
                <a:solidFill>
                  <a:prstClr val="white"/>
                </a:solidFill>
              </a:rPr>
              <a:t>Menelaüs</a:t>
            </a:r>
            <a:r>
              <a:rPr lang="nl-NL" sz="2400">
                <a:solidFill>
                  <a:prstClr val="white"/>
                </a:solidFill>
              </a:rPr>
              <a:t> je liefkoost (p.120)</a:t>
            </a:r>
          </a:p>
        </p:txBody>
      </p:sp>
      <p:sp>
        <p:nvSpPr>
          <p:cNvPr id="9" name="PIJL-OMHOOG 8">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924966266"/>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248</a:t>
            </a:fld>
            <a:endParaRPr lang="nl-NL" b="1">
              <a:solidFill>
                <a:srgbClr val="0070C0"/>
              </a:solidFill>
            </a:endParaRPr>
          </a:p>
        </p:txBody>
      </p:sp>
      <p:sp>
        <p:nvSpPr>
          <p:cNvPr id="3" name="Rechthoek 2"/>
          <p:cNvSpPr/>
          <p:nvPr/>
        </p:nvSpPr>
        <p:spPr>
          <a:xfrm>
            <a:off x="180000" y="468000"/>
            <a:ext cx="11520000" cy="2677656"/>
          </a:xfrm>
          <a:prstGeom prst="rect">
            <a:avLst/>
          </a:prstGeom>
        </p:spPr>
        <p:txBody>
          <a:bodyPr wrap="square">
            <a:spAutoFit/>
          </a:bodyPr>
          <a:lstStyle/>
          <a:p>
            <a:pPr>
              <a:lnSpc>
                <a:spcPct val="150000"/>
              </a:lnSpc>
            </a:pPr>
            <a:r>
              <a:rPr lang="nl-NL" sz="2800"/>
              <a:t>Mogen zulke maaltijden onze vijanden overkomen, (zo)als ik dikwijls ondervind nadat/wanneer de wijn is neergezet. Ik heb spijt van de gastvrije ontvangst, wanneer die boerenkinkel zijn armen om jouw nek legt, terwijl ik toekijk.</a:t>
            </a:r>
            <a:endParaRPr lang="nl-NL" sz="2800">
              <a:solidFill>
                <a:prstClr val="black"/>
              </a:solidFill>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9 h. Ik kan het niet verdragen dat </a:t>
            </a:r>
            <a:r>
              <a:rPr lang="nl-NL" sz="2400" err="1">
                <a:solidFill>
                  <a:prstClr val="white"/>
                </a:solidFill>
              </a:rPr>
              <a:t>Menelaüs</a:t>
            </a:r>
            <a:r>
              <a:rPr lang="nl-NL" sz="2400">
                <a:solidFill>
                  <a:prstClr val="white"/>
                </a:solidFill>
              </a:rPr>
              <a:t> je liefkoost (p.120)</a:t>
            </a:r>
          </a:p>
        </p:txBody>
      </p:sp>
      <p:sp>
        <p:nvSpPr>
          <p:cNvPr id="9" name="PIJL-OMHOOG 8">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798009044"/>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249</a:t>
            </a:fld>
            <a:endParaRPr lang="nl-NL" b="1">
              <a:solidFill>
                <a:srgbClr val="0070C0"/>
              </a:solidFill>
            </a:endParaRPr>
          </a:p>
        </p:txBody>
      </p:sp>
      <p:sp>
        <p:nvSpPr>
          <p:cNvPr id="3" name="Rechthoek 2"/>
          <p:cNvSpPr/>
          <p:nvPr/>
        </p:nvSpPr>
        <p:spPr>
          <a:xfrm>
            <a:off x="180000" y="468000"/>
            <a:ext cx="11520000" cy="3970318"/>
          </a:xfrm>
          <a:prstGeom prst="rect">
            <a:avLst/>
          </a:prstGeom>
        </p:spPr>
        <p:txBody>
          <a:bodyPr wrap="square">
            <a:spAutoFit/>
          </a:bodyPr>
          <a:lstStyle/>
          <a:p>
            <a:pPr>
              <a:lnSpc>
                <a:spcPct val="150000"/>
              </a:lnSpc>
            </a:pPr>
            <a:r>
              <a:rPr lang="nl-NL" sz="2800"/>
              <a:t>Ik word gebroken en ben jaloers/ik word gebroken van jaloezie (waarom vertel ik niet alles?), wanneer hij jouw lichaam koestert/streelt nadat hij een kledingstuk/zijn mantel eroverheen heeft gelegd. Toen jullie echter openlijk heel zachte kussen gaven, heb ik de beker, na hem gepakt te hebben, hem voor mijn ogen gezet. Ik sla mijn ogen neer, wanneer hij jou steviger vasthoudt, en het eten wordt langzaam (steeds) meer in mijn onwillige mond.</a:t>
            </a:r>
            <a:endParaRPr lang="nl-NL" sz="2800">
              <a:solidFill>
                <a:prstClr val="black"/>
              </a:solidFill>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9 h. Ik kan het niet verdragen dat </a:t>
            </a:r>
            <a:r>
              <a:rPr lang="nl-NL" sz="2400" err="1">
                <a:solidFill>
                  <a:prstClr val="white"/>
                </a:solidFill>
              </a:rPr>
              <a:t>Menelaüs</a:t>
            </a:r>
            <a:r>
              <a:rPr lang="nl-NL" sz="2400">
                <a:solidFill>
                  <a:prstClr val="white"/>
                </a:solidFill>
              </a:rPr>
              <a:t> je liefkoost (p.120)</a:t>
            </a:r>
          </a:p>
        </p:txBody>
      </p:sp>
      <p:sp>
        <p:nvSpPr>
          <p:cNvPr id="8" name="PIJL-OMHOOG 7">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3661417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25</a:t>
            </a:fld>
            <a:endParaRPr lang="nl-NL" b="1">
              <a:solidFill>
                <a:srgbClr val="0070C0"/>
              </a:solidFill>
            </a:endParaRPr>
          </a:p>
        </p:txBody>
      </p:sp>
      <p:sp>
        <p:nvSpPr>
          <p:cNvPr id="3" name="Rechthoek 2"/>
          <p:cNvSpPr/>
          <p:nvPr/>
        </p:nvSpPr>
        <p:spPr>
          <a:xfrm>
            <a:off x="180000" y="468000"/>
            <a:ext cx="11520000" cy="4832092"/>
          </a:xfrm>
          <a:prstGeom prst="rect">
            <a:avLst/>
          </a:prstGeom>
        </p:spPr>
        <p:txBody>
          <a:bodyPr wrap="square">
            <a:spAutoFit/>
          </a:bodyPr>
          <a:lstStyle/>
          <a:p>
            <a:pPr>
              <a:lnSpc>
                <a:spcPct val="200000"/>
              </a:lnSpc>
            </a:pP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Nympha</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precor</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Penei</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mane</a:t>
            </a:r>
            <a:r>
              <a:rPr lang="nl-NL" sz="2800" spc="300">
                <a:ea typeface="Calibri" panose="020F0502020204030204" pitchFamily="34" charset="0"/>
                <a:cs typeface="Times New Roman" panose="02020603050405020304" pitchFamily="18" charset="0"/>
              </a:rPr>
              <a:t>! Non </a:t>
            </a:r>
            <a:r>
              <a:rPr lang="nl-NL" sz="2800" u="sng" spc="300" err="1">
                <a:uFill>
                  <a:solidFill>
                    <a:srgbClr val="548DD4"/>
                  </a:solidFill>
                </a:uFill>
                <a:ea typeface="Calibri" panose="020F0502020204030204" pitchFamily="34" charset="0"/>
                <a:cs typeface="Times New Roman" panose="02020603050405020304" pitchFamily="18" charset="0"/>
              </a:rPr>
              <a:t>insequor</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hostis</a:t>
            </a:r>
            <a:r>
              <a:rPr lang="nl-NL" sz="2800" spc="300">
                <a:ea typeface="Calibri" panose="020F0502020204030204" pitchFamily="34" charset="0"/>
                <a:cs typeface="Times New Roman" panose="02020603050405020304" pitchFamily="18" charset="0"/>
              </a:rPr>
              <a:t>;</a:t>
            </a:r>
          </a:p>
          <a:p>
            <a:pPr>
              <a:lnSpc>
                <a:spcPct val="300000"/>
              </a:lnSpc>
            </a:pPr>
            <a:r>
              <a:rPr lang="nl-NL" sz="2800" b="1" spc="300">
                <a:solidFill>
                  <a:srgbClr val="0070C0"/>
                </a:solidFill>
                <a:ea typeface="Calibri" panose="020F0502020204030204" pitchFamily="34" charset="0"/>
                <a:cs typeface="Times New Roman" panose="02020603050405020304" pitchFamily="18" charset="0"/>
              </a:rPr>
              <a:t>505</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nympha</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mane</a:t>
            </a:r>
            <a:r>
              <a:rPr lang="nl-NL" sz="2800" spc="300">
                <a:ea typeface="Calibri" panose="020F0502020204030204" pitchFamily="34" charset="0"/>
                <a:cs typeface="Times New Roman" panose="02020603050405020304" pitchFamily="18" charset="0"/>
              </a:rPr>
              <a:t>! Sic </a:t>
            </a:r>
            <a:r>
              <a:rPr lang="nl-NL" sz="2800" spc="300" err="1">
                <a:ea typeface="Calibri" panose="020F0502020204030204" pitchFamily="34" charset="0"/>
                <a:cs typeface="Times New Roman" panose="02020603050405020304" pitchFamily="18" charset="0"/>
              </a:rPr>
              <a:t>agna</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lupum</a:t>
            </a:r>
            <a:r>
              <a:rPr lang="nl-NL" sz="2800" spc="300">
                <a:ea typeface="Calibri" panose="020F0502020204030204" pitchFamily="34" charset="0"/>
                <a:cs typeface="Times New Roman" panose="02020603050405020304" pitchFamily="18" charset="0"/>
              </a:rPr>
              <a:t>, sic </a:t>
            </a:r>
            <a:r>
              <a:rPr lang="nl-NL" sz="2800" spc="300" err="1">
                <a:ea typeface="Calibri" panose="020F0502020204030204" pitchFamily="34" charset="0"/>
                <a:cs typeface="Times New Roman" panose="02020603050405020304" pitchFamily="18" charset="0"/>
              </a:rPr>
              <a:t>cerva</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leonem</a:t>
            </a:r>
            <a:r>
              <a:rPr lang="nl-NL" sz="2800" spc="300">
                <a:ea typeface="Calibri" panose="020F0502020204030204" pitchFamily="34" charset="0"/>
                <a:cs typeface="Times New Roman" panose="02020603050405020304" pitchFamily="18" charset="0"/>
              </a:rPr>
              <a:t>,</a:t>
            </a:r>
          </a:p>
          <a:p>
            <a:pPr>
              <a:lnSpc>
                <a:spcPct val="300000"/>
              </a:lnSpc>
            </a:pPr>
            <a:r>
              <a:rPr lang="nl-NL" sz="2800" spc="300">
                <a:ea typeface="Calibri" panose="020F0502020204030204" pitchFamily="34" charset="0"/>
                <a:cs typeface="Times New Roman" panose="02020603050405020304" pitchFamily="18" charset="0"/>
              </a:rPr>
              <a:t>	sic </a:t>
            </a:r>
            <a:r>
              <a:rPr lang="nl-NL" sz="2800" spc="300" err="1">
                <a:ea typeface="Calibri" panose="020F0502020204030204" pitchFamily="34" charset="0"/>
                <a:cs typeface="Times New Roman" panose="02020603050405020304" pitchFamily="18" charset="0"/>
              </a:rPr>
              <a:t>aquilam</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penna</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fugiunt</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trepidante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columbae</a:t>
            </a:r>
            <a:r>
              <a:rPr lang="nl-NL" sz="2800" spc="300">
                <a:ea typeface="Calibri" panose="020F0502020204030204" pitchFamily="34" charset="0"/>
                <a:cs typeface="Times New Roman" panose="02020603050405020304" pitchFamily="18" charset="0"/>
              </a:rPr>
              <a:t>,</a:t>
            </a:r>
          </a:p>
          <a:p>
            <a:pPr>
              <a:lnSpc>
                <a:spcPct val="300000"/>
              </a:lnSpc>
            </a:pP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hostes</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quaeque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suos</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amor</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est</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mihi</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causa</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sequendi</a:t>
            </a:r>
            <a:r>
              <a:rPr lang="nl-NL" sz="2800" spc="300">
                <a:ea typeface="Calibri" panose="020F0502020204030204" pitchFamily="34" charset="0"/>
                <a:cs typeface="Times New Roman" panose="02020603050405020304" pitchFamily="18" charset="0"/>
              </a:rPr>
              <a:t>.</a:t>
            </a:r>
            <a:endParaRPr lang="nl-NL" sz="2800" spc="300">
              <a:effectLst/>
              <a:ea typeface="Calibri" panose="020F0502020204030204" pitchFamily="34" charset="0"/>
              <a:cs typeface="Times New Roman" panose="02020603050405020304" pitchFamily="18" charset="0"/>
            </a:endParaRPr>
          </a:p>
        </p:txBody>
      </p:sp>
      <p:sp>
        <p:nvSpPr>
          <p:cNvPr id="7" name="Rechthoek 6"/>
          <p:cNvSpPr/>
          <p:nvPr/>
        </p:nvSpPr>
        <p:spPr>
          <a:xfrm>
            <a:off x="11696161" y="461665"/>
            <a:ext cx="511679" cy="923330"/>
          </a:xfrm>
          <a:prstGeom prst="rect">
            <a:avLst/>
          </a:prstGeom>
          <a:solidFill>
            <a:srgbClr val="00B050"/>
          </a:solidFill>
        </p:spPr>
        <p:txBody>
          <a:bodyPr wrap="none" lIns="91440" tIns="45720" rIns="91440" bIns="45720">
            <a:spAutoFit/>
          </a:bodyPr>
          <a:lstStyle/>
          <a:p>
            <a:pPr algn="ctr"/>
            <a:r>
              <a:rPr lang="nl-NL" sz="5400" b="1" cap="none" spc="0">
                <a:ln w="12700">
                  <a:solidFill>
                    <a:schemeClr val="accent5"/>
                  </a:solidFill>
                  <a:prstDash val="solid"/>
                </a:ln>
                <a:solidFill>
                  <a:srgbClr val="C00000"/>
                </a:solidFill>
                <a:effectLst/>
              </a:rPr>
              <a:t>S</a:t>
            </a:r>
          </a:p>
        </p:txBody>
      </p:sp>
      <p:sp>
        <p:nvSpPr>
          <p:cNvPr id="8" name="Tekstvak 7"/>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3 e. Apollo’s liefdesverklaring (p.34)</a:t>
            </a:r>
          </a:p>
        </p:txBody>
      </p:sp>
      <p:sp>
        <p:nvSpPr>
          <p:cNvPr id="9" name="Tekstvak 8"/>
          <p:cNvSpPr txBox="1"/>
          <p:nvPr/>
        </p:nvSpPr>
        <p:spPr>
          <a:xfrm>
            <a:off x="1590606" y="573194"/>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0" name="Tekstvak 9"/>
          <p:cNvSpPr txBox="1"/>
          <p:nvPr/>
        </p:nvSpPr>
        <p:spPr>
          <a:xfrm>
            <a:off x="3294084" y="532004"/>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11" name="Tekstvak 10"/>
          <p:cNvSpPr txBox="1"/>
          <p:nvPr/>
        </p:nvSpPr>
        <p:spPr>
          <a:xfrm>
            <a:off x="9656852" y="553998"/>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2" name="Tekstvak 11"/>
          <p:cNvSpPr txBox="1"/>
          <p:nvPr/>
        </p:nvSpPr>
        <p:spPr>
          <a:xfrm>
            <a:off x="2445584" y="532004"/>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13" name="Tekstvak 12"/>
          <p:cNvSpPr txBox="1"/>
          <p:nvPr/>
        </p:nvSpPr>
        <p:spPr>
          <a:xfrm>
            <a:off x="10094949" y="553998"/>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7" name="Tekstvak 16"/>
          <p:cNvSpPr txBox="1"/>
          <p:nvPr/>
        </p:nvSpPr>
        <p:spPr>
          <a:xfrm>
            <a:off x="3786919" y="573774"/>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0" name="Tekstvak 19"/>
          <p:cNvSpPr txBox="1"/>
          <p:nvPr/>
        </p:nvSpPr>
        <p:spPr>
          <a:xfrm>
            <a:off x="6386549" y="573194"/>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3" name="Tekstvak 22"/>
          <p:cNvSpPr txBox="1"/>
          <p:nvPr/>
        </p:nvSpPr>
        <p:spPr>
          <a:xfrm>
            <a:off x="7689685" y="574593"/>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4" name="Tekstvak 23"/>
          <p:cNvSpPr txBox="1"/>
          <p:nvPr/>
        </p:nvSpPr>
        <p:spPr>
          <a:xfrm>
            <a:off x="8824752" y="533403"/>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5" name="Tekstvak 24"/>
          <p:cNvSpPr txBox="1"/>
          <p:nvPr/>
        </p:nvSpPr>
        <p:spPr>
          <a:xfrm>
            <a:off x="8124536" y="533403"/>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6" name="Tekstvak 25"/>
          <p:cNvSpPr txBox="1"/>
          <p:nvPr/>
        </p:nvSpPr>
        <p:spPr>
          <a:xfrm>
            <a:off x="7124667" y="573194"/>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9" name="Tekstvak 28"/>
          <p:cNvSpPr txBox="1"/>
          <p:nvPr/>
        </p:nvSpPr>
        <p:spPr>
          <a:xfrm>
            <a:off x="7169353" y="173915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0" name="Tekstvak 29"/>
          <p:cNvSpPr txBox="1"/>
          <p:nvPr/>
        </p:nvSpPr>
        <p:spPr>
          <a:xfrm>
            <a:off x="4216945" y="173915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1" name="Tekstvak 30"/>
          <p:cNvSpPr txBox="1"/>
          <p:nvPr/>
        </p:nvSpPr>
        <p:spPr>
          <a:xfrm>
            <a:off x="1401144" y="174155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2" name="Tekstvak 31"/>
          <p:cNvSpPr txBox="1"/>
          <p:nvPr/>
        </p:nvSpPr>
        <p:spPr>
          <a:xfrm>
            <a:off x="3063432" y="1700360"/>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3" name="Tekstvak 32"/>
          <p:cNvSpPr txBox="1"/>
          <p:nvPr/>
        </p:nvSpPr>
        <p:spPr>
          <a:xfrm>
            <a:off x="9048805" y="174155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4" name="Tekstvak 33"/>
          <p:cNvSpPr txBox="1"/>
          <p:nvPr/>
        </p:nvSpPr>
        <p:spPr>
          <a:xfrm>
            <a:off x="2280835" y="1700360"/>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5" name="Tekstvak 34"/>
          <p:cNvSpPr txBox="1"/>
          <p:nvPr/>
        </p:nvSpPr>
        <p:spPr>
          <a:xfrm>
            <a:off x="9470426" y="174155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6" name="Tekstvak 35"/>
          <p:cNvSpPr txBox="1"/>
          <p:nvPr/>
        </p:nvSpPr>
        <p:spPr>
          <a:xfrm>
            <a:off x="3578578" y="174556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7" name="Tekstvak 36"/>
          <p:cNvSpPr txBox="1"/>
          <p:nvPr/>
        </p:nvSpPr>
        <p:spPr>
          <a:xfrm>
            <a:off x="4684857" y="174213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8" name="Tekstvak 37"/>
          <p:cNvSpPr txBox="1"/>
          <p:nvPr/>
        </p:nvSpPr>
        <p:spPr>
          <a:xfrm>
            <a:off x="5704591" y="1700940"/>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9" name="Tekstvak 38"/>
          <p:cNvSpPr txBox="1"/>
          <p:nvPr/>
        </p:nvSpPr>
        <p:spPr>
          <a:xfrm>
            <a:off x="5235031" y="1700940"/>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40" name="Tekstvak 39"/>
          <p:cNvSpPr txBox="1"/>
          <p:nvPr/>
        </p:nvSpPr>
        <p:spPr>
          <a:xfrm>
            <a:off x="6238277" y="174155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1" name="Tekstvak 40"/>
          <p:cNvSpPr txBox="1"/>
          <p:nvPr/>
        </p:nvSpPr>
        <p:spPr>
          <a:xfrm>
            <a:off x="7816531" y="174155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2" name="Tekstvak 41"/>
          <p:cNvSpPr txBox="1"/>
          <p:nvPr/>
        </p:nvSpPr>
        <p:spPr>
          <a:xfrm>
            <a:off x="8737417" y="1700360"/>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43" name="Tekstvak 42"/>
          <p:cNvSpPr txBox="1"/>
          <p:nvPr/>
        </p:nvSpPr>
        <p:spPr>
          <a:xfrm>
            <a:off x="8300815" y="1700360"/>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44" name="Tekstvak 43"/>
          <p:cNvSpPr txBox="1"/>
          <p:nvPr/>
        </p:nvSpPr>
        <p:spPr>
          <a:xfrm>
            <a:off x="3548045" y="301911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5" name="Tekstvak 44"/>
          <p:cNvSpPr txBox="1"/>
          <p:nvPr/>
        </p:nvSpPr>
        <p:spPr>
          <a:xfrm>
            <a:off x="1301778" y="301911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6" name="Tekstvak 45"/>
          <p:cNvSpPr txBox="1"/>
          <p:nvPr/>
        </p:nvSpPr>
        <p:spPr>
          <a:xfrm>
            <a:off x="2255607" y="2977926"/>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47" name="Tekstvak 46"/>
          <p:cNvSpPr txBox="1"/>
          <p:nvPr/>
        </p:nvSpPr>
        <p:spPr>
          <a:xfrm>
            <a:off x="8504597" y="301911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8" name="Tekstvak 47"/>
          <p:cNvSpPr txBox="1"/>
          <p:nvPr/>
        </p:nvSpPr>
        <p:spPr>
          <a:xfrm>
            <a:off x="1711913" y="2977926"/>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49" name="Tekstvak 48"/>
          <p:cNvSpPr txBox="1"/>
          <p:nvPr/>
        </p:nvSpPr>
        <p:spPr>
          <a:xfrm>
            <a:off x="9346352" y="301911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0" name="Tekstvak 49"/>
          <p:cNvSpPr txBox="1"/>
          <p:nvPr/>
        </p:nvSpPr>
        <p:spPr>
          <a:xfrm>
            <a:off x="2696617" y="3023132"/>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1" name="Tekstvak 50"/>
          <p:cNvSpPr txBox="1"/>
          <p:nvPr/>
        </p:nvSpPr>
        <p:spPr>
          <a:xfrm>
            <a:off x="4198314" y="301969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2" name="Tekstvak 51"/>
          <p:cNvSpPr txBox="1"/>
          <p:nvPr/>
        </p:nvSpPr>
        <p:spPr>
          <a:xfrm>
            <a:off x="4987385" y="2978506"/>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3" name="Tekstvak 52"/>
          <p:cNvSpPr txBox="1"/>
          <p:nvPr/>
        </p:nvSpPr>
        <p:spPr>
          <a:xfrm>
            <a:off x="4624919" y="2978506"/>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4" name="Tekstvak 53"/>
          <p:cNvSpPr txBox="1"/>
          <p:nvPr/>
        </p:nvSpPr>
        <p:spPr>
          <a:xfrm>
            <a:off x="5265700" y="301911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5" name="Tekstvak 54"/>
          <p:cNvSpPr txBox="1"/>
          <p:nvPr/>
        </p:nvSpPr>
        <p:spPr>
          <a:xfrm>
            <a:off x="6581997" y="2977926"/>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6" name="Tekstvak 55"/>
          <p:cNvSpPr txBox="1"/>
          <p:nvPr/>
        </p:nvSpPr>
        <p:spPr>
          <a:xfrm>
            <a:off x="6194817" y="2977926"/>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7" name="Tekstvak 56"/>
          <p:cNvSpPr txBox="1"/>
          <p:nvPr/>
        </p:nvSpPr>
        <p:spPr>
          <a:xfrm>
            <a:off x="7033433" y="301911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8" name="Tekstvak 57"/>
          <p:cNvSpPr txBox="1"/>
          <p:nvPr/>
        </p:nvSpPr>
        <p:spPr>
          <a:xfrm>
            <a:off x="8086109" y="2977926"/>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9" name="Tekstvak 58"/>
          <p:cNvSpPr txBox="1"/>
          <p:nvPr/>
        </p:nvSpPr>
        <p:spPr>
          <a:xfrm>
            <a:off x="7567131" y="2977926"/>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60" name="Tekstvak 59"/>
          <p:cNvSpPr txBox="1"/>
          <p:nvPr/>
        </p:nvSpPr>
        <p:spPr>
          <a:xfrm>
            <a:off x="1974603" y="4377692"/>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1" name="Tekstvak 60"/>
          <p:cNvSpPr txBox="1"/>
          <p:nvPr/>
        </p:nvSpPr>
        <p:spPr>
          <a:xfrm>
            <a:off x="1442691" y="4378482"/>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2" name="Tekstvak 61"/>
          <p:cNvSpPr txBox="1"/>
          <p:nvPr/>
        </p:nvSpPr>
        <p:spPr>
          <a:xfrm>
            <a:off x="9741144" y="4378482"/>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3" name="Tekstvak 62"/>
          <p:cNvSpPr txBox="1"/>
          <p:nvPr/>
        </p:nvSpPr>
        <p:spPr>
          <a:xfrm>
            <a:off x="10343999" y="4378482"/>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4" name="Tekstvak 63"/>
          <p:cNvSpPr txBox="1"/>
          <p:nvPr/>
        </p:nvSpPr>
        <p:spPr>
          <a:xfrm>
            <a:off x="2994049" y="4382498"/>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5" name="Tekstvak 64"/>
          <p:cNvSpPr txBox="1"/>
          <p:nvPr/>
        </p:nvSpPr>
        <p:spPr>
          <a:xfrm>
            <a:off x="4227964" y="4341308"/>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66" name="Tekstvak 65"/>
          <p:cNvSpPr txBox="1"/>
          <p:nvPr/>
        </p:nvSpPr>
        <p:spPr>
          <a:xfrm>
            <a:off x="3601889" y="4341308"/>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67" name="Tekstvak 66"/>
          <p:cNvSpPr txBox="1"/>
          <p:nvPr/>
        </p:nvSpPr>
        <p:spPr>
          <a:xfrm>
            <a:off x="4528698" y="4379062"/>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8" name="Tekstvak 67"/>
          <p:cNvSpPr txBox="1"/>
          <p:nvPr/>
        </p:nvSpPr>
        <p:spPr>
          <a:xfrm>
            <a:off x="5639040" y="4337872"/>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69" name="Tekstvak 68"/>
          <p:cNvSpPr txBox="1"/>
          <p:nvPr/>
        </p:nvSpPr>
        <p:spPr>
          <a:xfrm>
            <a:off x="5103582" y="4337872"/>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70" name="Tekstvak 69"/>
          <p:cNvSpPr txBox="1"/>
          <p:nvPr/>
        </p:nvSpPr>
        <p:spPr>
          <a:xfrm>
            <a:off x="6238631" y="4378482"/>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71" name="Tekstvak 70"/>
          <p:cNvSpPr txBox="1"/>
          <p:nvPr/>
        </p:nvSpPr>
        <p:spPr>
          <a:xfrm>
            <a:off x="7423122" y="4337292"/>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72" name="Tekstvak 71"/>
          <p:cNvSpPr txBox="1"/>
          <p:nvPr/>
        </p:nvSpPr>
        <p:spPr>
          <a:xfrm>
            <a:off x="7068894" y="4337292"/>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73" name="Tekstvak 72"/>
          <p:cNvSpPr txBox="1"/>
          <p:nvPr/>
        </p:nvSpPr>
        <p:spPr>
          <a:xfrm>
            <a:off x="8064026" y="4378482"/>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74" name="Tekstvak 73"/>
          <p:cNvSpPr txBox="1"/>
          <p:nvPr/>
        </p:nvSpPr>
        <p:spPr>
          <a:xfrm>
            <a:off x="9017850" y="4337292"/>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75" name="Tekstvak 74"/>
          <p:cNvSpPr txBox="1"/>
          <p:nvPr/>
        </p:nvSpPr>
        <p:spPr>
          <a:xfrm>
            <a:off x="8490638" y="4337292"/>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cxnSp>
        <p:nvCxnSpPr>
          <p:cNvPr id="76" name="Rechte verbindingslijn 75"/>
          <p:cNvCxnSpPr/>
          <p:nvPr/>
        </p:nvCxnSpPr>
        <p:spPr>
          <a:xfrm>
            <a:off x="3595054" y="553998"/>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Rechte verbindingslijn 76"/>
          <p:cNvCxnSpPr/>
          <p:nvPr/>
        </p:nvCxnSpPr>
        <p:spPr>
          <a:xfrm>
            <a:off x="4808209" y="553998"/>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Rechte verbindingslijn 77"/>
          <p:cNvCxnSpPr/>
          <p:nvPr/>
        </p:nvCxnSpPr>
        <p:spPr>
          <a:xfrm>
            <a:off x="6148858" y="561976"/>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Rechte verbindingslijn 78"/>
          <p:cNvCxnSpPr/>
          <p:nvPr/>
        </p:nvCxnSpPr>
        <p:spPr>
          <a:xfrm>
            <a:off x="7614142" y="573194"/>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Rechte verbindingslijn 79"/>
          <p:cNvCxnSpPr/>
          <p:nvPr/>
        </p:nvCxnSpPr>
        <p:spPr>
          <a:xfrm>
            <a:off x="9330888" y="550304"/>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Rechte verbindingslijn 80"/>
          <p:cNvCxnSpPr/>
          <p:nvPr/>
        </p:nvCxnSpPr>
        <p:spPr>
          <a:xfrm>
            <a:off x="9289698" y="4377692"/>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Rechte verbindingslijn 82"/>
          <p:cNvCxnSpPr/>
          <p:nvPr/>
        </p:nvCxnSpPr>
        <p:spPr>
          <a:xfrm>
            <a:off x="3545475" y="1755045"/>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Rechte verbindingslijn 83"/>
          <p:cNvCxnSpPr/>
          <p:nvPr/>
        </p:nvCxnSpPr>
        <p:spPr>
          <a:xfrm>
            <a:off x="4608443" y="1755045"/>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Rechte verbindingslijn 84"/>
          <p:cNvCxnSpPr/>
          <p:nvPr/>
        </p:nvCxnSpPr>
        <p:spPr>
          <a:xfrm>
            <a:off x="5998583" y="1736175"/>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Rechte verbindingslijn 85"/>
          <p:cNvCxnSpPr/>
          <p:nvPr/>
        </p:nvCxnSpPr>
        <p:spPr>
          <a:xfrm>
            <a:off x="7567131" y="1740294"/>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Rechte verbindingslijn 86"/>
          <p:cNvCxnSpPr/>
          <p:nvPr/>
        </p:nvCxnSpPr>
        <p:spPr>
          <a:xfrm>
            <a:off x="9009612" y="1736175"/>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Rechte verbindingslijn 87"/>
          <p:cNvCxnSpPr/>
          <p:nvPr/>
        </p:nvCxnSpPr>
        <p:spPr>
          <a:xfrm>
            <a:off x="2560407" y="2974448"/>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Rechte verbindingslijn 88"/>
          <p:cNvCxnSpPr/>
          <p:nvPr/>
        </p:nvCxnSpPr>
        <p:spPr>
          <a:xfrm>
            <a:off x="3989415" y="3028493"/>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0" name="Rechte verbindingslijn 89"/>
          <p:cNvCxnSpPr/>
          <p:nvPr/>
        </p:nvCxnSpPr>
        <p:spPr>
          <a:xfrm>
            <a:off x="5235031" y="3028493"/>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1" name="Rechte verbindingslijn 90"/>
          <p:cNvCxnSpPr/>
          <p:nvPr/>
        </p:nvCxnSpPr>
        <p:spPr>
          <a:xfrm>
            <a:off x="6838918" y="3028493"/>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2" name="Rechte verbindingslijn 91"/>
          <p:cNvCxnSpPr/>
          <p:nvPr/>
        </p:nvCxnSpPr>
        <p:spPr>
          <a:xfrm>
            <a:off x="8391779" y="3028493"/>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3" name="Rechte verbindingslijn 92"/>
          <p:cNvCxnSpPr/>
          <p:nvPr/>
        </p:nvCxnSpPr>
        <p:spPr>
          <a:xfrm>
            <a:off x="2412126" y="4377692"/>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4" name="Rechte verbindingslijn 93"/>
          <p:cNvCxnSpPr/>
          <p:nvPr/>
        </p:nvCxnSpPr>
        <p:spPr>
          <a:xfrm>
            <a:off x="4501353" y="4377692"/>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5" name="Rechte verbindingslijn 94"/>
          <p:cNvCxnSpPr/>
          <p:nvPr/>
        </p:nvCxnSpPr>
        <p:spPr>
          <a:xfrm>
            <a:off x="6132382" y="4377692"/>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6" name="Rechte verbindingslijn 95"/>
          <p:cNvCxnSpPr/>
          <p:nvPr/>
        </p:nvCxnSpPr>
        <p:spPr>
          <a:xfrm>
            <a:off x="7736160" y="4377692"/>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97" name="Tekstvak 96"/>
          <p:cNvSpPr txBox="1"/>
          <p:nvPr/>
        </p:nvSpPr>
        <p:spPr>
          <a:xfrm>
            <a:off x="4575061" y="569072"/>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98" name="Tekstvak 97"/>
          <p:cNvSpPr txBox="1"/>
          <p:nvPr/>
        </p:nvSpPr>
        <p:spPr>
          <a:xfrm>
            <a:off x="4986951" y="569072"/>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99" name="Tekstvak 98"/>
          <p:cNvSpPr txBox="1"/>
          <p:nvPr/>
        </p:nvSpPr>
        <p:spPr>
          <a:xfrm>
            <a:off x="5846772" y="529281"/>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100" name="Tekstvak 99"/>
          <p:cNvSpPr txBox="1"/>
          <p:nvPr/>
        </p:nvSpPr>
        <p:spPr>
          <a:xfrm>
            <a:off x="5134199" y="533397"/>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Tree>
    <p:extLst>
      <p:ext uri="{BB962C8B-B14F-4D97-AF65-F5344CB8AC3E}">
        <p14:creationId xmlns:p14="http://schemas.microsoft.com/office/powerpoint/2010/main" val="517488071"/>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250</a:t>
            </a:fld>
            <a:endParaRPr lang="nl-NL" b="1">
              <a:solidFill>
                <a:srgbClr val="0070C0"/>
              </a:solidFill>
            </a:endParaRPr>
          </a:p>
        </p:txBody>
      </p:sp>
      <p:sp>
        <p:nvSpPr>
          <p:cNvPr id="3" name="Rechthoek 2"/>
          <p:cNvSpPr/>
          <p:nvPr/>
        </p:nvSpPr>
        <p:spPr>
          <a:xfrm>
            <a:off x="180000" y="468000"/>
            <a:ext cx="11520000" cy="2677656"/>
          </a:xfrm>
          <a:prstGeom prst="rect">
            <a:avLst/>
          </a:prstGeom>
        </p:spPr>
        <p:txBody>
          <a:bodyPr wrap="square">
            <a:spAutoFit/>
          </a:bodyPr>
          <a:lstStyle/>
          <a:p>
            <a:pPr>
              <a:lnSpc>
                <a:spcPct val="150000"/>
              </a:lnSpc>
            </a:pPr>
            <a:r>
              <a:rPr lang="nl-NL" sz="2800"/>
              <a:t>Dikwijls jammerde ik en ik merkte op, wellustige (vrouw), dat jij bij mijn gejammer je lachen nauwelijks hebt (in)gehouden. Dikwijls wilde ik met de wijn mijn liefdesvuur blussen, maar het groeide, en mijn dronkenschap was liefdesvuur op liefdesvuur;</a:t>
            </a:r>
            <a:endParaRPr lang="nl-NL" sz="2800">
              <a:solidFill>
                <a:prstClr val="black"/>
              </a:solidFill>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9 h. Ik kan het niet verdragen dat </a:t>
            </a:r>
            <a:r>
              <a:rPr lang="nl-NL" sz="2400" err="1">
                <a:solidFill>
                  <a:prstClr val="white"/>
                </a:solidFill>
              </a:rPr>
              <a:t>Menelaüs</a:t>
            </a:r>
            <a:r>
              <a:rPr lang="nl-NL" sz="2400">
                <a:solidFill>
                  <a:prstClr val="white"/>
                </a:solidFill>
              </a:rPr>
              <a:t> je liefkoost (p.120)</a:t>
            </a:r>
          </a:p>
        </p:txBody>
      </p:sp>
      <p:sp>
        <p:nvSpPr>
          <p:cNvPr id="8" name="PIJL-OMHOOG 7">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208356706"/>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251</a:t>
            </a:fld>
            <a:endParaRPr lang="nl-NL" b="1">
              <a:solidFill>
                <a:srgbClr val="0070C0"/>
              </a:solidFill>
            </a:endParaRPr>
          </a:p>
        </p:txBody>
      </p:sp>
      <p:sp>
        <p:nvSpPr>
          <p:cNvPr id="3" name="Rechthoek 2"/>
          <p:cNvSpPr/>
          <p:nvPr/>
        </p:nvSpPr>
        <p:spPr>
          <a:xfrm>
            <a:off x="180000" y="468000"/>
            <a:ext cx="11520000" cy="2610843"/>
          </a:xfrm>
          <a:prstGeom prst="rect">
            <a:avLst/>
          </a:prstGeom>
        </p:spPr>
        <p:txBody>
          <a:bodyPr wrap="square">
            <a:spAutoFit/>
          </a:bodyPr>
          <a:lstStyle/>
          <a:p>
            <a:pPr>
              <a:lnSpc>
                <a:spcPct val="150000"/>
              </a:lnSpc>
            </a:pPr>
            <a:r>
              <a:rPr lang="nl-NL" sz="2800"/>
              <a:t>om niet veel te zien, ga ik achterover liggen, na mijn hals te hebben omgedraaid, maar onmiddellijk breng je zelf mijn ogen weer (naar je) terug.</a:t>
            </a:r>
          </a:p>
          <a:p>
            <a:pPr>
              <a:lnSpc>
                <a:spcPct val="150000"/>
              </a:lnSpc>
            </a:pPr>
            <a:r>
              <a:rPr lang="nl-NL" sz="2800"/>
              <a:t>Ik aarzel wat ik moet doen: het is mijn pijn/het doet mij pijn die dingen te zien, maar de pijn is groter om afwezig te zijn van jouw gezicht. </a:t>
            </a:r>
            <a:endParaRPr lang="nl-NL" sz="2800">
              <a:solidFill>
                <a:prstClr val="black"/>
              </a:solidFill>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9 h. Ik kan het niet verdragen dat </a:t>
            </a:r>
            <a:r>
              <a:rPr lang="nl-NL" sz="2400" err="1">
                <a:solidFill>
                  <a:prstClr val="white"/>
                </a:solidFill>
              </a:rPr>
              <a:t>Menelaüs</a:t>
            </a:r>
            <a:r>
              <a:rPr lang="nl-NL" sz="2400">
                <a:solidFill>
                  <a:prstClr val="white"/>
                </a:solidFill>
              </a:rPr>
              <a:t> je liefkoost (p.120)</a:t>
            </a:r>
          </a:p>
        </p:txBody>
      </p:sp>
      <p:sp>
        <p:nvSpPr>
          <p:cNvPr id="8" name="PIJL-OMHOOG 7">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163315377"/>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252</a:t>
            </a:fld>
            <a:endParaRPr lang="nl-NL" b="1">
              <a:solidFill>
                <a:srgbClr val="0070C0"/>
              </a:solidFill>
            </a:endParaRPr>
          </a:p>
        </p:txBody>
      </p:sp>
      <p:sp>
        <p:nvSpPr>
          <p:cNvPr id="3" name="Rechthoek 2"/>
          <p:cNvSpPr/>
          <p:nvPr/>
        </p:nvSpPr>
        <p:spPr>
          <a:xfrm>
            <a:off x="180000" y="468000"/>
            <a:ext cx="11520000" cy="2677656"/>
          </a:xfrm>
          <a:prstGeom prst="rect">
            <a:avLst/>
          </a:prstGeom>
        </p:spPr>
        <p:txBody>
          <a:bodyPr wrap="square">
            <a:spAutoFit/>
          </a:bodyPr>
          <a:lstStyle/>
          <a:p>
            <a:pPr>
              <a:lnSpc>
                <a:spcPct val="150000"/>
              </a:lnSpc>
            </a:pPr>
            <a:r>
              <a:rPr lang="nl-NL" sz="2800"/>
              <a:t>Waar het mogelijk is en ik het kan, worstel ik om mijn hartstocht te verbergen, maar toch is mijn verborgen gehouden liefde duidelijk. En wij/ik vertel jou geen leugens: jij merkt mijn wonden, jij merkt ze, en och mogen zij alleen aan jou bekend zijn.</a:t>
            </a:r>
            <a:endParaRPr lang="nl-NL" sz="2800">
              <a:solidFill>
                <a:prstClr val="black"/>
              </a:solidFill>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9 h. Ik kan het niet verdragen dat </a:t>
            </a:r>
            <a:r>
              <a:rPr lang="nl-NL" sz="2400" err="1">
                <a:solidFill>
                  <a:prstClr val="white"/>
                </a:solidFill>
              </a:rPr>
              <a:t>Menelaüs</a:t>
            </a:r>
            <a:r>
              <a:rPr lang="nl-NL" sz="2400">
                <a:solidFill>
                  <a:prstClr val="white"/>
                </a:solidFill>
              </a:rPr>
              <a:t> je liefkoost (p.120)</a:t>
            </a:r>
          </a:p>
        </p:txBody>
      </p:sp>
      <p:sp>
        <p:nvSpPr>
          <p:cNvPr id="8" name="PIJL-OMHOOG 7">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803980189"/>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253</a:t>
            </a:fld>
            <a:endParaRPr lang="nl-NL" b="1">
              <a:solidFill>
                <a:srgbClr val="0070C0"/>
              </a:solidFill>
            </a:endParaRPr>
          </a:p>
        </p:txBody>
      </p:sp>
      <p:sp>
        <p:nvSpPr>
          <p:cNvPr id="4" name="Rechthoek 3"/>
          <p:cNvSpPr/>
          <p:nvPr/>
        </p:nvSpPr>
        <p:spPr>
          <a:xfrm>
            <a:off x="180000" y="468000"/>
            <a:ext cx="11520000" cy="2948628"/>
          </a:xfrm>
          <a:prstGeom prst="rect">
            <a:avLst/>
          </a:prstGeom>
        </p:spPr>
        <p:txBody>
          <a:bodyPr wrap="square">
            <a:spAutoFit/>
          </a:bodyPr>
          <a:lstStyle/>
          <a:p>
            <a:pPr>
              <a:lnSpc>
                <a:spcPct val="150000"/>
              </a:lnSpc>
            </a:pPr>
            <a:r>
              <a:rPr lang="nl-NL" sz="13800">
                <a:solidFill>
                  <a:schemeClr val="accent5">
                    <a:lumMod val="75000"/>
                  </a:schemeClr>
                </a:solidFill>
              </a:rPr>
              <a:t>De vertalingen!</a:t>
            </a: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3 a. Apollo beledigt Cupido (p.26)</a:t>
            </a:r>
          </a:p>
        </p:txBody>
      </p:sp>
      <p:sp>
        <p:nvSpPr>
          <p:cNvPr id="2" name="Tekstvak 1"/>
          <p:cNvSpPr txBox="1"/>
          <p:nvPr/>
        </p:nvSpPr>
        <p:spPr>
          <a:xfrm>
            <a:off x="1318054" y="3237470"/>
            <a:ext cx="8748584" cy="1107996"/>
          </a:xfrm>
          <a:prstGeom prst="rect">
            <a:avLst/>
          </a:prstGeom>
          <a:noFill/>
        </p:spPr>
        <p:txBody>
          <a:bodyPr wrap="square" rtlCol="0">
            <a:spAutoFit/>
          </a:bodyPr>
          <a:lstStyle/>
          <a:p>
            <a:r>
              <a:rPr lang="nl-NL" sz="6600">
                <a:solidFill>
                  <a:srgbClr val="002060"/>
                </a:solidFill>
              </a:rPr>
              <a:t>Helena  aan  Paris</a:t>
            </a:r>
            <a:endParaRPr lang="nl-NL">
              <a:solidFill>
                <a:srgbClr val="002060"/>
              </a:solidFill>
            </a:endParaRPr>
          </a:p>
        </p:txBody>
      </p:sp>
    </p:spTree>
    <p:extLst>
      <p:ext uri="{BB962C8B-B14F-4D97-AF65-F5344CB8AC3E}">
        <p14:creationId xmlns:p14="http://schemas.microsoft.com/office/powerpoint/2010/main" val="2063739025"/>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254</a:t>
            </a:fld>
            <a:endParaRPr lang="nl-NL" b="1">
              <a:solidFill>
                <a:srgbClr val="0070C0"/>
              </a:solidFill>
            </a:endParaRPr>
          </a:p>
        </p:txBody>
      </p:sp>
      <p:sp>
        <p:nvSpPr>
          <p:cNvPr id="3" name="Rechthoek 2"/>
          <p:cNvSpPr/>
          <p:nvPr/>
        </p:nvSpPr>
        <p:spPr>
          <a:xfrm>
            <a:off x="180000" y="468000"/>
            <a:ext cx="11520000" cy="3323987"/>
          </a:xfrm>
          <a:prstGeom prst="rect">
            <a:avLst/>
          </a:prstGeom>
        </p:spPr>
        <p:txBody>
          <a:bodyPr wrap="square">
            <a:spAutoFit/>
          </a:bodyPr>
          <a:lstStyle/>
          <a:p>
            <a:pPr>
              <a:lnSpc>
                <a:spcPct val="150000"/>
              </a:lnSpc>
            </a:pPr>
            <a:r>
              <a:rPr lang="nl-NL" sz="2800"/>
              <a:t>Ik merk wanneer het diner is opgediend ook die dingen op, die jij nu doet, schaamteloze, hoewel ik probeer ze te negeren, wanneer je mij, wellustige, nu eens met brutale ogen bekijkt, die indringend (als ze zijn) mijn ogen nauwelijks (kunnen) verdragen, en je dan weer zucht, dan weer de beker direct na mij pakt en jij ook drinkt aan de kant waar ik heb gedronken. </a:t>
            </a:r>
            <a:endParaRPr lang="nl-NL" sz="2800">
              <a:solidFill>
                <a:prstClr val="black"/>
              </a:solidFill>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10 c. Ik heb je geflirt wel gemerkt (p.131)</a:t>
            </a:r>
          </a:p>
        </p:txBody>
      </p:sp>
      <p:sp>
        <p:nvSpPr>
          <p:cNvPr id="8" name="PIJL-OMHOOG 7">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873876563"/>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255</a:t>
            </a:fld>
            <a:endParaRPr lang="nl-NL" b="1">
              <a:solidFill>
                <a:srgbClr val="0070C0"/>
              </a:solidFill>
            </a:endParaRPr>
          </a:p>
        </p:txBody>
      </p:sp>
      <p:sp>
        <p:nvSpPr>
          <p:cNvPr id="3" name="Rechthoek 2"/>
          <p:cNvSpPr/>
          <p:nvPr/>
        </p:nvSpPr>
        <p:spPr>
          <a:xfrm>
            <a:off x="180000" y="468000"/>
            <a:ext cx="11520000" cy="3970318"/>
          </a:xfrm>
          <a:prstGeom prst="rect">
            <a:avLst/>
          </a:prstGeom>
        </p:spPr>
        <p:txBody>
          <a:bodyPr wrap="square">
            <a:spAutoFit/>
          </a:bodyPr>
          <a:lstStyle/>
          <a:p>
            <a:pPr>
              <a:lnSpc>
                <a:spcPct val="150000"/>
              </a:lnSpc>
            </a:pPr>
            <a:r>
              <a:rPr lang="nl-NL" sz="2800"/>
              <a:t>Ach, hoe vaak merkte ik dat met je vingers, hoe vaak verborgen tekens werden gegeven, met een bijna sprekende wenkbrauw/terwijl je wenkbrauw bijna sprak, en dikwijls was ik erg bang dat mijn man die (tekens)/dat zag, en ik bloosde wegens de niet voldoende verborgen tekens, (en) dikwijls zei ik of met gering/zacht of geen/binnensmonds gefluister: ‘Hij schaamt zich voor niets/nergens voor’;</a:t>
            </a:r>
            <a:endParaRPr lang="nl-NL" sz="2800">
              <a:solidFill>
                <a:prstClr val="black"/>
              </a:solidFill>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10 c. Ik heb je geflirt wel gemerkt (p.131)</a:t>
            </a:r>
          </a:p>
        </p:txBody>
      </p:sp>
      <p:sp>
        <p:nvSpPr>
          <p:cNvPr id="8" name="PIJL-OMHOOG 7">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737585584"/>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256</a:t>
            </a:fld>
            <a:endParaRPr lang="nl-NL" b="1">
              <a:solidFill>
                <a:srgbClr val="0070C0"/>
              </a:solidFill>
            </a:endParaRPr>
          </a:p>
        </p:txBody>
      </p:sp>
      <p:sp>
        <p:nvSpPr>
          <p:cNvPr id="3" name="Rechthoek 2"/>
          <p:cNvSpPr/>
          <p:nvPr/>
        </p:nvSpPr>
        <p:spPr>
          <a:xfrm>
            <a:off x="180000" y="468000"/>
            <a:ext cx="11520000" cy="2610843"/>
          </a:xfrm>
          <a:prstGeom prst="rect">
            <a:avLst/>
          </a:prstGeom>
        </p:spPr>
        <p:txBody>
          <a:bodyPr wrap="square">
            <a:spAutoFit/>
          </a:bodyPr>
          <a:lstStyle/>
          <a:p>
            <a:pPr>
              <a:lnSpc>
                <a:spcPct val="150000"/>
              </a:lnSpc>
            </a:pPr>
            <a:r>
              <a:rPr lang="nl-NL" sz="2800"/>
              <a:t>en deze woorden van mij waren niet onjuist! Ook las ik op de ronde tafel onder mijn naam die een met wijn geschreven letter maakte, IK HOUD VAN (JE)/IK BEN VERLIEFD, toch weigerde ik (het) te geloven omdat dit/mijn oog het afkeurde: wee mij, ik heb nu geleerd zo te kunnen spreken!</a:t>
            </a: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10 c. Ik heb je geflirt wel gemerkt (p.131)</a:t>
            </a:r>
          </a:p>
        </p:txBody>
      </p:sp>
      <p:sp>
        <p:nvSpPr>
          <p:cNvPr id="8" name="PIJL-OMHOOG 7">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235047784"/>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257</a:t>
            </a:fld>
            <a:endParaRPr lang="nl-NL" b="1">
              <a:solidFill>
                <a:srgbClr val="0070C0"/>
              </a:solidFill>
            </a:endParaRPr>
          </a:p>
        </p:txBody>
      </p:sp>
      <p:sp>
        <p:nvSpPr>
          <p:cNvPr id="3" name="Rechthoek 2"/>
          <p:cNvSpPr/>
          <p:nvPr/>
        </p:nvSpPr>
        <p:spPr>
          <a:xfrm>
            <a:off x="180000" y="468000"/>
            <a:ext cx="11520000" cy="3970318"/>
          </a:xfrm>
          <a:prstGeom prst="rect">
            <a:avLst/>
          </a:prstGeom>
        </p:spPr>
        <p:txBody>
          <a:bodyPr wrap="square">
            <a:spAutoFit/>
          </a:bodyPr>
          <a:lstStyle/>
          <a:p>
            <a:pPr>
              <a:lnSpc>
                <a:spcPct val="150000"/>
              </a:lnSpc>
            </a:pPr>
            <a:r>
              <a:rPr lang="nl-NL" sz="2800"/>
              <a:t>Ik zou voor deze vleierijen, als ik op het punt had gestaan een fout te maken, zwichten, door deze (vleierijen) kon mijn hart genomen/veroverd worden. Ook heb jij, ik beken het, een zeldzaam (mooi) uiterlijk, en een meisje kan jouw omhelzingen willen ondergaan. Maar laat liever een andere vrouw gelukkig worden zonder echtbreuk, dan dat mijn eer zou vallen door liefde voor een ander.</a:t>
            </a:r>
            <a:endParaRPr lang="nl-NL" sz="2800">
              <a:solidFill>
                <a:prstClr val="black"/>
              </a:solidFill>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10 d. Ik val voor je, maar blijf mijn man trouw (p.132)</a:t>
            </a:r>
          </a:p>
        </p:txBody>
      </p:sp>
      <p:sp>
        <p:nvSpPr>
          <p:cNvPr id="8" name="PIJL-OMHOOG 7">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472978248"/>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258</a:t>
            </a:fld>
            <a:endParaRPr lang="nl-NL" b="1">
              <a:solidFill>
                <a:srgbClr val="0070C0"/>
              </a:solidFill>
            </a:endParaRPr>
          </a:p>
        </p:txBody>
      </p:sp>
      <p:sp>
        <p:nvSpPr>
          <p:cNvPr id="3" name="Rechthoek 2"/>
          <p:cNvSpPr/>
          <p:nvPr/>
        </p:nvSpPr>
        <p:spPr>
          <a:xfrm>
            <a:off x="180000" y="468000"/>
            <a:ext cx="11520000" cy="3323987"/>
          </a:xfrm>
          <a:prstGeom prst="rect">
            <a:avLst/>
          </a:prstGeom>
        </p:spPr>
        <p:txBody>
          <a:bodyPr wrap="square">
            <a:spAutoFit/>
          </a:bodyPr>
          <a:lstStyle/>
          <a:p>
            <a:pPr>
              <a:lnSpc>
                <a:spcPct val="150000"/>
              </a:lnSpc>
            </a:pPr>
            <a:r>
              <a:rPr lang="nl-NL" sz="2800"/>
              <a:t>Leer door mijn voorbeeld mooie dingen te kunnen missen: het is een deugd af te zien van geliefde goederen. Hoe veel jongemannen denk je wensen, wat jij wenst? Of heb jij soms, Paris, als enige (zulke) ogen die een goede smaak hebben? Jij onderscheidt/ziet niet meer, maar jij roekeloos durft meer en bij jou is niet meer verstand aanwezig maar te veel zelfverzekerdheid.</a:t>
            </a:r>
            <a:endParaRPr lang="nl-NL" sz="2800">
              <a:solidFill>
                <a:prstClr val="black"/>
              </a:solidFill>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10 d. Ik val voor je, maar blijf mijn man trouw (p.132)</a:t>
            </a:r>
          </a:p>
        </p:txBody>
      </p:sp>
      <p:sp>
        <p:nvSpPr>
          <p:cNvPr id="8" name="PIJL-OMHOOG 7">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026361620"/>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259</a:t>
            </a:fld>
            <a:endParaRPr lang="nl-NL" b="1">
              <a:solidFill>
                <a:srgbClr val="0070C0"/>
              </a:solidFill>
            </a:endParaRPr>
          </a:p>
        </p:txBody>
      </p:sp>
      <p:sp>
        <p:nvSpPr>
          <p:cNvPr id="3" name="Rechthoek 2"/>
          <p:cNvSpPr/>
          <p:nvPr/>
        </p:nvSpPr>
        <p:spPr>
          <a:xfrm>
            <a:off x="180000" y="468000"/>
            <a:ext cx="11520000" cy="3970318"/>
          </a:xfrm>
          <a:prstGeom prst="rect">
            <a:avLst/>
          </a:prstGeom>
        </p:spPr>
        <p:txBody>
          <a:bodyPr wrap="square">
            <a:spAutoFit/>
          </a:bodyPr>
          <a:lstStyle/>
          <a:p>
            <a:pPr>
              <a:lnSpc>
                <a:spcPct val="150000"/>
              </a:lnSpc>
            </a:pPr>
            <a:r>
              <a:rPr lang="nl-NL" sz="2800"/>
              <a:t>Ik zou willen dat je toén met je snelle schip was gekomen, toen mijn maagdelijkheid door duizend aanbidders werd verlangd. Als ik jou had gezien, zou jij de eerste van de duizend geweest zijn: mijn man zelf zal mij vergiffenis geven voor mijn oordeel. Je komt te laat bij de al bezette en eerder (in)genomen vreugdes: je hoop was langzaam; wat je verlangt, heeft een ander.</a:t>
            </a:r>
            <a:endParaRPr lang="nl-NL" sz="2800">
              <a:solidFill>
                <a:prstClr val="black"/>
              </a:solidFill>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10 e. Laat mij alsjeblieft met rust (p.134)</a:t>
            </a:r>
          </a:p>
        </p:txBody>
      </p:sp>
      <p:sp>
        <p:nvSpPr>
          <p:cNvPr id="8" name="PIJL-OMHOOG 7">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6978918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26</a:t>
            </a:fld>
            <a:endParaRPr lang="nl-NL" b="1">
              <a:solidFill>
                <a:srgbClr val="0070C0"/>
              </a:solidFill>
            </a:endParaRPr>
          </a:p>
        </p:txBody>
      </p:sp>
      <p:sp>
        <p:nvSpPr>
          <p:cNvPr id="3" name="Rechthoek 2"/>
          <p:cNvSpPr/>
          <p:nvPr/>
        </p:nvSpPr>
        <p:spPr>
          <a:xfrm>
            <a:off x="180000" y="468000"/>
            <a:ext cx="11520000" cy="4832092"/>
          </a:xfrm>
          <a:prstGeom prst="rect">
            <a:avLst/>
          </a:prstGeom>
        </p:spPr>
        <p:txBody>
          <a:bodyPr wrap="square">
            <a:spAutoFit/>
          </a:bodyPr>
          <a:lstStyle/>
          <a:p>
            <a:pPr>
              <a:lnSpc>
                <a:spcPct val="200000"/>
              </a:lnSpc>
            </a:pPr>
            <a:r>
              <a:rPr lang="nl-NL" sz="2800" spc="300">
                <a:ea typeface="Calibri" panose="020F0502020204030204" pitchFamily="34" charset="0"/>
                <a:cs typeface="Times New Roman" panose="02020603050405020304" pitchFamily="18" charset="0"/>
              </a:rPr>
              <a:t>	Me </a:t>
            </a:r>
            <a:r>
              <a:rPr lang="nl-NL" sz="2800" spc="300" err="1">
                <a:ea typeface="Calibri" panose="020F0502020204030204" pitchFamily="34" charset="0"/>
                <a:cs typeface="Times New Roman" panose="02020603050405020304" pitchFamily="18" charset="0"/>
              </a:rPr>
              <a:t>miserum</a:t>
            </a:r>
            <a:r>
              <a:rPr lang="nl-NL" sz="2800" spc="300">
                <a:ea typeface="Calibri" panose="020F0502020204030204" pitchFamily="34" charset="0"/>
                <a:cs typeface="Times New Roman" panose="02020603050405020304" pitchFamily="18" charset="0"/>
              </a:rPr>
              <a:t>, ne </a:t>
            </a:r>
            <a:r>
              <a:rPr lang="nl-NL" sz="2800" spc="300" err="1">
                <a:ea typeface="Calibri" panose="020F0502020204030204" pitchFamily="34" charset="0"/>
                <a:cs typeface="Times New Roman" panose="02020603050405020304" pitchFamily="18" charset="0"/>
              </a:rPr>
              <a:t>prona</a:t>
            </a:r>
            <a:r>
              <a:rPr lang="nl-NL" sz="2800" spc="300">
                <a:ea typeface="Calibri" panose="020F0502020204030204" pitchFamily="34" charset="0"/>
                <a:cs typeface="Times New Roman" panose="02020603050405020304" pitchFamily="18" charset="0"/>
              </a:rPr>
              <a:t> </a:t>
            </a:r>
            <a:r>
              <a:rPr lang="nl-NL" sz="2800" b="1" u="sng" spc="300" err="1">
                <a:uFill>
                  <a:solidFill>
                    <a:srgbClr val="548DD4"/>
                  </a:solidFill>
                </a:uFill>
                <a:ea typeface="Calibri" panose="020F0502020204030204" pitchFamily="34" charset="0"/>
                <a:cs typeface="Times New Roman" panose="02020603050405020304" pitchFamily="18" charset="0"/>
              </a:rPr>
              <a:t>cadas</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indignave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laedi</a:t>
            </a:r>
            <a:endParaRPr lang="nl-NL" sz="2800" spc="300">
              <a:ea typeface="Calibri" panose="020F0502020204030204" pitchFamily="34" charset="0"/>
              <a:cs typeface="Times New Roman" panose="02020603050405020304" pitchFamily="18" charset="0"/>
            </a:endParaRPr>
          </a:p>
          <a:p>
            <a:pPr>
              <a:lnSpc>
                <a:spcPct val="300000"/>
              </a:lnSpc>
            </a:pP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crura</a:t>
            </a:r>
            <a:r>
              <a:rPr lang="nl-NL" sz="2800" spc="300">
                <a:ea typeface="Calibri" panose="020F0502020204030204" pitchFamily="34" charset="0"/>
                <a:cs typeface="Times New Roman" panose="02020603050405020304" pitchFamily="18" charset="0"/>
              </a:rPr>
              <a:t> </a:t>
            </a:r>
            <a:r>
              <a:rPr lang="nl-NL" sz="2800" b="1" u="sng" spc="300" err="1">
                <a:uFill>
                  <a:solidFill>
                    <a:srgbClr val="548DD4"/>
                  </a:solidFill>
                </a:uFill>
                <a:ea typeface="Calibri" panose="020F0502020204030204" pitchFamily="34" charset="0"/>
                <a:cs typeface="Times New Roman" panose="02020603050405020304" pitchFamily="18" charset="0"/>
              </a:rPr>
              <a:t>notent</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sentes</a:t>
            </a:r>
            <a:r>
              <a:rPr lang="nl-NL" sz="2800" spc="300">
                <a:ea typeface="Calibri" panose="020F0502020204030204" pitchFamily="34" charset="0"/>
                <a:cs typeface="Times New Roman" panose="02020603050405020304" pitchFamily="18" charset="0"/>
              </a:rPr>
              <a:t>, et </a:t>
            </a:r>
            <a:r>
              <a:rPr lang="nl-NL" sz="2800" b="1" u="sng" spc="300">
                <a:uFill>
                  <a:solidFill>
                    <a:srgbClr val="548DD4"/>
                  </a:solidFill>
                </a:uFill>
                <a:ea typeface="Calibri" panose="020F0502020204030204" pitchFamily="34" charset="0"/>
                <a:cs typeface="Times New Roman" panose="02020603050405020304" pitchFamily="18" charset="0"/>
              </a:rPr>
              <a:t>sim</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tibi</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causa</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doloris</a:t>
            </a:r>
            <a:r>
              <a:rPr lang="nl-NL" sz="2800" spc="300">
                <a:ea typeface="Calibri" panose="020F0502020204030204" pitchFamily="34" charset="0"/>
                <a:cs typeface="Times New Roman" panose="02020603050405020304" pitchFamily="18" charset="0"/>
              </a:rPr>
              <a:t>!</a:t>
            </a:r>
          </a:p>
          <a:p>
            <a:pPr>
              <a:lnSpc>
                <a:spcPct val="300000"/>
              </a:lnSpc>
            </a:pPr>
            <a:r>
              <a:rPr lang="nl-NL" sz="2800" b="1" spc="300">
                <a:solidFill>
                  <a:srgbClr val="0070C0"/>
                </a:solidFill>
                <a:ea typeface="Calibri" panose="020F0502020204030204" pitchFamily="34" charset="0"/>
                <a:cs typeface="Times New Roman" panose="02020603050405020304" pitchFamily="18" charset="0"/>
              </a:rPr>
              <a:t>510</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Aspera</a:t>
            </a:r>
            <a:r>
              <a:rPr lang="nl-NL" sz="2800" spc="300">
                <a:ea typeface="Calibri" panose="020F0502020204030204" pitchFamily="34" charset="0"/>
                <a:cs typeface="Times New Roman" panose="02020603050405020304" pitchFamily="18" charset="0"/>
              </a:rPr>
              <a:t>, </a:t>
            </a:r>
            <a:r>
              <a:rPr lang="nl-NL" sz="2800" b="1" i="1" spc="300">
                <a:solidFill>
                  <a:srgbClr val="E36C0A"/>
                </a:solidFill>
                <a:ea typeface="Calibri" panose="020F0502020204030204" pitchFamily="34" charset="0"/>
                <a:cs typeface="Times New Roman" panose="02020603050405020304" pitchFamily="18" charset="0"/>
              </a:rPr>
              <a:t>qua</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properas</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loca</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sunt</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Moderatius</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oro</a:t>
            </a:r>
            <a:r>
              <a:rPr lang="nl-NL" sz="2800" spc="300">
                <a:ea typeface="Calibri" panose="020F0502020204030204" pitchFamily="34" charset="0"/>
                <a:cs typeface="Times New Roman" panose="02020603050405020304" pitchFamily="18" charset="0"/>
              </a:rPr>
              <a:t>,</a:t>
            </a:r>
          </a:p>
          <a:p>
            <a:pPr>
              <a:lnSpc>
                <a:spcPct val="300000"/>
              </a:lnSpc>
            </a:pP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curre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fugamque</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inhibe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moderatius</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insequar</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ipse</a:t>
            </a:r>
            <a:r>
              <a:rPr lang="nl-NL" sz="2800" spc="300">
                <a:ea typeface="Calibri" panose="020F0502020204030204" pitchFamily="34" charset="0"/>
                <a:cs typeface="Times New Roman" panose="02020603050405020304" pitchFamily="18" charset="0"/>
              </a:rPr>
              <a:t>.</a:t>
            </a:r>
            <a:endParaRPr lang="nl-NL" sz="2800" spc="300">
              <a:effectLst/>
              <a:ea typeface="Calibri" panose="020F0502020204030204" pitchFamily="34" charset="0"/>
              <a:cs typeface="Times New Roman" panose="02020603050405020304" pitchFamily="18" charset="0"/>
            </a:endParaRPr>
          </a:p>
        </p:txBody>
      </p:sp>
      <p:sp>
        <p:nvSpPr>
          <p:cNvPr id="7" name="Rechthoek 6"/>
          <p:cNvSpPr/>
          <p:nvPr/>
        </p:nvSpPr>
        <p:spPr>
          <a:xfrm>
            <a:off x="11688482" y="461665"/>
            <a:ext cx="511679" cy="923330"/>
          </a:xfrm>
          <a:prstGeom prst="rect">
            <a:avLst/>
          </a:prstGeom>
          <a:solidFill>
            <a:srgbClr val="0070C0"/>
          </a:solidFill>
        </p:spPr>
        <p:txBody>
          <a:bodyPr wrap="none" lIns="91440" tIns="45720" rIns="91440" bIns="45720">
            <a:spAutoFit/>
          </a:bodyPr>
          <a:lstStyle/>
          <a:p>
            <a:pPr algn="ctr"/>
            <a:r>
              <a:rPr lang="nl-NL" sz="5400" b="1" cap="none" spc="0">
                <a:ln w="12700">
                  <a:solidFill>
                    <a:schemeClr val="accent5"/>
                  </a:solidFill>
                  <a:prstDash val="solid"/>
                </a:ln>
                <a:solidFill>
                  <a:srgbClr val="C00000"/>
                </a:solidFill>
                <a:effectLst/>
              </a:rPr>
              <a:t>S</a:t>
            </a:r>
          </a:p>
        </p:txBody>
      </p:sp>
      <p:sp>
        <p:nvSpPr>
          <p:cNvPr id="8" name="Tekstvak 7"/>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3 e. Apollo’s liefdesverklaring (p.34)</a:t>
            </a:r>
          </a:p>
        </p:txBody>
      </p:sp>
      <p:sp>
        <p:nvSpPr>
          <p:cNvPr id="10" name="PIJL-OMLAAG 9">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807668331"/>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260</a:t>
            </a:fld>
            <a:endParaRPr lang="nl-NL" b="1">
              <a:solidFill>
                <a:srgbClr val="0070C0"/>
              </a:solidFill>
            </a:endParaRPr>
          </a:p>
        </p:txBody>
      </p:sp>
      <p:sp>
        <p:nvSpPr>
          <p:cNvPr id="3" name="Rechthoek 2"/>
          <p:cNvSpPr/>
          <p:nvPr/>
        </p:nvSpPr>
        <p:spPr>
          <a:xfrm>
            <a:off x="180000" y="468000"/>
            <a:ext cx="11520000" cy="3323987"/>
          </a:xfrm>
          <a:prstGeom prst="rect">
            <a:avLst/>
          </a:prstGeom>
        </p:spPr>
        <p:txBody>
          <a:bodyPr wrap="square">
            <a:spAutoFit/>
          </a:bodyPr>
          <a:lstStyle/>
          <a:p>
            <a:pPr>
              <a:lnSpc>
                <a:spcPct val="150000"/>
              </a:lnSpc>
            </a:pPr>
            <a:r>
              <a:rPr lang="nl-NL" sz="2800"/>
              <a:t>Ook al zou ik echter jouw echtgenote wensen te worden, Trojaan, ook </a:t>
            </a:r>
            <a:r>
              <a:rPr lang="nl-NL" sz="2800" err="1"/>
              <a:t>Menelaüs</a:t>
            </a:r>
            <a:r>
              <a:rPr lang="nl-NL" sz="2800"/>
              <a:t> heeft mij toch niet tegen mijn zin. Houd op, ik smeek je, met woorden mijn weke hart te verscheuren en doe mij geen kwaad, van wie jij zegt te houden; maar laat mij toe het lot te beschermen/behouden dat Fortuna mij toekende en begeer niet de schandelijke buit van mijn eer.</a:t>
            </a:r>
            <a:endParaRPr lang="nl-NL" sz="2800">
              <a:solidFill>
                <a:prstClr val="black"/>
              </a:solidFill>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10 e. Laat mij alsjeblieft met rust (p.134)</a:t>
            </a:r>
          </a:p>
        </p:txBody>
      </p:sp>
      <p:sp>
        <p:nvSpPr>
          <p:cNvPr id="8" name="PIJL-OMHOOG 7">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962729712"/>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261</a:t>
            </a:fld>
            <a:endParaRPr lang="nl-NL" b="1">
              <a:solidFill>
                <a:srgbClr val="0070C0"/>
              </a:solidFill>
            </a:endParaRPr>
          </a:p>
        </p:txBody>
      </p:sp>
      <p:sp>
        <p:nvSpPr>
          <p:cNvPr id="3" name="Rechthoek 2"/>
          <p:cNvSpPr/>
          <p:nvPr/>
        </p:nvSpPr>
        <p:spPr>
          <a:xfrm>
            <a:off x="180000" y="468000"/>
            <a:ext cx="11520000" cy="2677656"/>
          </a:xfrm>
          <a:prstGeom prst="rect">
            <a:avLst/>
          </a:prstGeom>
        </p:spPr>
        <p:txBody>
          <a:bodyPr wrap="square">
            <a:spAutoFit/>
          </a:bodyPr>
          <a:lstStyle/>
          <a:p>
            <a:pPr>
              <a:lnSpc>
                <a:spcPct val="150000"/>
              </a:lnSpc>
            </a:pPr>
            <a:r>
              <a:rPr lang="nl-NL" sz="2800"/>
              <a:t>Maar (zeg je), Venus heeft dit beloofd, zodra in de dalen van de hoge Ida drie godinnen zich naakt aan jou presenteerden, en toen één heerschappij, de ander/tweede oorlogsroem gaf, zei zij als derde: ‘Je zal de echtgenoot van Helena zijn.’ </a:t>
            </a:r>
            <a:endParaRPr lang="nl-NL" sz="2800">
              <a:solidFill>
                <a:prstClr val="black"/>
              </a:solidFill>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10 f. Ik kan nauwelijks geloven dat Venus mij de mooiste vindt (p.136)</a:t>
            </a:r>
          </a:p>
        </p:txBody>
      </p:sp>
      <p:sp>
        <p:nvSpPr>
          <p:cNvPr id="9" name="PIJL-OMHOOG 8">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1479522"/>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262</a:t>
            </a:fld>
            <a:endParaRPr lang="nl-NL" b="1">
              <a:solidFill>
                <a:srgbClr val="0070C0"/>
              </a:solidFill>
            </a:endParaRPr>
          </a:p>
        </p:txBody>
      </p:sp>
      <p:sp>
        <p:nvSpPr>
          <p:cNvPr id="3" name="Rechthoek 2"/>
          <p:cNvSpPr/>
          <p:nvPr/>
        </p:nvSpPr>
        <p:spPr>
          <a:xfrm>
            <a:off x="180000" y="468000"/>
            <a:ext cx="11520000" cy="2677656"/>
          </a:xfrm>
          <a:prstGeom prst="rect">
            <a:avLst/>
          </a:prstGeom>
        </p:spPr>
        <p:txBody>
          <a:bodyPr wrap="square">
            <a:spAutoFit/>
          </a:bodyPr>
          <a:lstStyle/>
          <a:p>
            <a:pPr>
              <a:lnSpc>
                <a:spcPct val="150000"/>
              </a:lnSpc>
            </a:pPr>
            <a:r>
              <a:rPr lang="nl-NL" sz="2800"/>
              <a:t>Ik kan werkelijk nauwelijks geloven dat de hemelse machten hun schoonheid aan jouw oordeel hebben onderworpen. En ook al is dit waar, het andere deel is zeker verzonnen, waarin ik gezegd word/men zegt dat ik gegeven ben als prijs van het oordeel.</a:t>
            </a:r>
            <a:endParaRPr lang="nl-NL" sz="2800">
              <a:solidFill>
                <a:prstClr val="black"/>
              </a:solidFill>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10 f. Ik kan nauwelijks geloven dat Venus mij de mooiste vindt (p.136)</a:t>
            </a:r>
          </a:p>
        </p:txBody>
      </p:sp>
      <p:sp>
        <p:nvSpPr>
          <p:cNvPr id="8" name="PIJL-OMHOOG 7">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991088832"/>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263</a:t>
            </a:fld>
            <a:endParaRPr lang="nl-NL" b="1">
              <a:solidFill>
                <a:srgbClr val="0070C0"/>
              </a:solidFill>
            </a:endParaRPr>
          </a:p>
        </p:txBody>
      </p:sp>
      <p:sp>
        <p:nvSpPr>
          <p:cNvPr id="3" name="Rechthoek 2"/>
          <p:cNvSpPr/>
          <p:nvPr/>
        </p:nvSpPr>
        <p:spPr>
          <a:xfrm>
            <a:off x="180000" y="468000"/>
            <a:ext cx="11520000" cy="3323987"/>
          </a:xfrm>
          <a:prstGeom prst="rect">
            <a:avLst/>
          </a:prstGeom>
        </p:spPr>
        <p:txBody>
          <a:bodyPr wrap="square">
            <a:spAutoFit/>
          </a:bodyPr>
          <a:lstStyle/>
          <a:p>
            <a:pPr>
              <a:lnSpc>
                <a:spcPct val="150000"/>
              </a:lnSpc>
            </a:pPr>
            <a:r>
              <a:rPr lang="nl-NL" sz="2800"/>
              <a:t>Mijn vertrouwen in mijn lichaam is niet zo groot, dat ik meen dat ik, met een godin als getuige, het grootste geschenk was. Mijn schoonheid is (ermee) tevreden om door/in de ogen van mensen goedgekeurd te worden; de lofprijzing van Venus is voor mij afgunst opwekkend/wekt afgunst jegens mij op.</a:t>
            </a:r>
            <a:endParaRPr lang="nl-NL" sz="2800">
              <a:solidFill>
                <a:prstClr val="black"/>
              </a:solidFill>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10 f. Ik kan nauwelijks geloven dat Venus mij de mooiste vindt (p.136)</a:t>
            </a:r>
          </a:p>
        </p:txBody>
      </p:sp>
      <p:sp>
        <p:nvSpPr>
          <p:cNvPr id="8" name="PIJL-OMHOOG 7">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164076385"/>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264</a:t>
            </a:fld>
            <a:endParaRPr lang="nl-NL" b="1">
              <a:solidFill>
                <a:srgbClr val="0070C0"/>
              </a:solidFill>
            </a:endParaRPr>
          </a:p>
        </p:txBody>
      </p:sp>
      <p:sp>
        <p:nvSpPr>
          <p:cNvPr id="3" name="Rechthoek 2"/>
          <p:cNvSpPr/>
          <p:nvPr/>
        </p:nvSpPr>
        <p:spPr>
          <a:xfrm>
            <a:off x="180000" y="468000"/>
            <a:ext cx="11520000" cy="3323987"/>
          </a:xfrm>
          <a:prstGeom prst="rect">
            <a:avLst/>
          </a:prstGeom>
        </p:spPr>
        <p:txBody>
          <a:bodyPr wrap="square">
            <a:spAutoFit/>
          </a:bodyPr>
          <a:lstStyle/>
          <a:p>
            <a:pPr>
              <a:lnSpc>
                <a:spcPct val="150000"/>
              </a:lnSpc>
            </a:pPr>
            <a:r>
              <a:rPr lang="nl-NL" sz="2800"/>
              <a:t>Maar ik verzwak het/die lofprijzingen helemaal niet, ik sympathiseer ook/zelfs met die lofprijzingen: want waarom zou/moet mijn stem ontkennen, wat zij begeert te zijn? En wees jij niet boos omdat jij al te zeer met moeite door mij wordt geloofd: geloof/vertrouwen pleegt langzaam te zijn bij grote/belangrijke zaken.</a:t>
            </a:r>
            <a:endParaRPr lang="nl-NL" sz="2800">
              <a:solidFill>
                <a:prstClr val="black"/>
              </a:solidFill>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10 f. Ik kan nauwelijks geloven dat Venus mij de mooiste vindt (p.136)</a:t>
            </a:r>
          </a:p>
        </p:txBody>
      </p:sp>
      <p:sp>
        <p:nvSpPr>
          <p:cNvPr id="9" name="PIJL-OMHOOG 8">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64970041"/>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265</a:t>
            </a:fld>
            <a:endParaRPr lang="nl-NL" b="1">
              <a:solidFill>
                <a:srgbClr val="0070C0"/>
              </a:solidFill>
            </a:endParaRPr>
          </a:p>
        </p:txBody>
      </p:sp>
      <p:sp>
        <p:nvSpPr>
          <p:cNvPr id="3" name="Rechthoek 2"/>
          <p:cNvSpPr/>
          <p:nvPr/>
        </p:nvSpPr>
        <p:spPr>
          <a:xfrm>
            <a:off x="180000" y="468000"/>
            <a:ext cx="11520000" cy="3323987"/>
          </a:xfrm>
          <a:prstGeom prst="rect">
            <a:avLst/>
          </a:prstGeom>
        </p:spPr>
        <p:txBody>
          <a:bodyPr wrap="square">
            <a:spAutoFit/>
          </a:bodyPr>
          <a:lstStyle/>
          <a:p>
            <a:pPr>
              <a:lnSpc>
                <a:spcPct val="150000"/>
              </a:lnSpc>
            </a:pPr>
            <a:r>
              <a:rPr lang="nl-NL" sz="2800"/>
              <a:t>Mijn eerste genoegen is het dus in de smaak te zijn gevallen bij Venus, mijn dichtstbijzijnde/volgende genoegen is het dat ik aan jou de grootste beloning toescheen te zijn, en jij noch de eerbewijzen van Pallas en jij noch de eerbewijzen van Juno verkozen hebt toen je (van) de charmes van Helena gehoord/vernomen had.</a:t>
            </a:r>
            <a:endParaRPr lang="nl-NL" sz="2800">
              <a:solidFill>
                <a:prstClr val="black"/>
              </a:solidFill>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10 f. Ik kan nauwelijks geloven dat Venus mij de mooiste vindt (p.136)</a:t>
            </a:r>
          </a:p>
        </p:txBody>
      </p:sp>
      <p:sp>
        <p:nvSpPr>
          <p:cNvPr id="8" name="PIJL-OMHOOG 7">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490337515"/>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266</a:t>
            </a:fld>
            <a:endParaRPr lang="nl-NL" b="1">
              <a:solidFill>
                <a:srgbClr val="0070C0"/>
              </a:solidFill>
            </a:endParaRPr>
          </a:p>
        </p:txBody>
      </p:sp>
      <p:sp>
        <p:nvSpPr>
          <p:cNvPr id="3" name="Rechthoek 2"/>
          <p:cNvSpPr/>
          <p:nvPr/>
        </p:nvSpPr>
        <p:spPr>
          <a:xfrm>
            <a:off x="180000" y="468000"/>
            <a:ext cx="11520000" cy="2677656"/>
          </a:xfrm>
          <a:prstGeom prst="rect">
            <a:avLst/>
          </a:prstGeom>
        </p:spPr>
        <p:txBody>
          <a:bodyPr wrap="square">
            <a:spAutoFit/>
          </a:bodyPr>
          <a:lstStyle/>
          <a:p>
            <a:pPr>
              <a:lnSpc>
                <a:spcPct val="150000"/>
              </a:lnSpc>
            </a:pPr>
            <a:r>
              <a:rPr lang="nl-NL" sz="2800"/>
              <a:t>Ik ben/beteken dus moed voor jou, ik ben/beteken voor jou edele heerschappij; ik zou van ijzer zijn, als ik niet van dit hart zou houden. Van ijzer, geloof mij, ben ik niet; maar ik verzet me ertegen om diegene te beminnen van wie ik meen dat hij nauwelijks de mijne kan worden.</a:t>
            </a:r>
            <a:endParaRPr lang="nl-NL" sz="2800">
              <a:solidFill>
                <a:prstClr val="black"/>
              </a:solidFill>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10 f. Ik kan nauwelijks geloven dat Venus mij de mooiste vindt (p.136)</a:t>
            </a:r>
          </a:p>
        </p:txBody>
      </p:sp>
      <p:sp>
        <p:nvSpPr>
          <p:cNvPr id="9" name="PIJL-OMHOOG 8">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774191234"/>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267</a:t>
            </a:fld>
            <a:endParaRPr lang="nl-NL" b="1">
              <a:solidFill>
                <a:srgbClr val="0070C0"/>
              </a:solidFill>
            </a:endParaRPr>
          </a:p>
        </p:txBody>
      </p:sp>
      <p:sp>
        <p:nvSpPr>
          <p:cNvPr id="4" name="Rechthoek 3"/>
          <p:cNvSpPr/>
          <p:nvPr/>
        </p:nvSpPr>
        <p:spPr>
          <a:xfrm>
            <a:off x="180000" y="468000"/>
            <a:ext cx="11520000" cy="2948628"/>
          </a:xfrm>
          <a:prstGeom prst="rect">
            <a:avLst/>
          </a:prstGeom>
        </p:spPr>
        <p:txBody>
          <a:bodyPr wrap="square">
            <a:spAutoFit/>
          </a:bodyPr>
          <a:lstStyle/>
          <a:p>
            <a:pPr>
              <a:lnSpc>
                <a:spcPct val="150000"/>
              </a:lnSpc>
            </a:pPr>
            <a:r>
              <a:rPr lang="nl-NL" sz="13800">
                <a:solidFill>
                  <a:schemeClr val="accent5">
                    <a:lumMod val="75000"/>
                  </a:schemeClr>
                </a:solidFill>
              </a:rPr>
              <a:t>De vertalingen!</a:t>
            </a: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3 a. Apollo beledigt Cupido (p.26)</a:t>
            </a:r>
          </a:p>
        </p:txBody>
      </p:sp>
      <p:sp>
        <p:nvSpPr>
          <p:cNvPr id="2" name="Tekstvak 1"/>
          <p:cNvSpPr txBox="1"/>
          <p:nvPr/>
        </p:nvSpPr>
        <p:spPr>
          <a:xfrm>
            <a:off x="1318054" y="3237470"/>
            <a:ext cx="8748584" cy="1107996"/>
          </a:xfrm>
          <a:prstGeom prst="rect">
            <a:avLst/>
          </a:prstGeom>
          <a:noFill/>
        </p:spPr>
        <p:txBody>
          <a:bodyPr wrap="square" rtlCol="0">
            <a:spAutoFit/>
          </a:bodyPr>
          <a:lstStyle/>
          <a:p>
            <a:r>
              <a:rPr lang="nl-NL" sz="6600">
                <a:solidFill>
                  <a:srgbClr val="002060"/>
                </a:solidFill>
              </a:rPr>
              <a:t>Mijn leven</a:t>
            </a:r>
            <a:endParaRPr lang="nl-NL">
              <a:solidFill>
                <a:srgbClr val="002060"/>
              </a:solidFill>
            </a:endParaRPr>
          </a:p>
        </p:txBody>
      </p:sp>
    </p:spTree>
    <p:extLst>
      <p:ext uri="{BB962C8B-B14F-4D97-AF65-F5344CB8AC3E}">
        <p14:creationId xmlns:p14="http://schemas.microsoft.com/office/powerpoint/2010/main" val="872851599"/>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268</a:t>
            </a:fld>
            <a:endParaRPr lang="nl-NL" b="1">
              <a:solidFill>
                <a:srgbClr val="0070C0"/>
              </a:solidFill>
            </a:endParaRPr>
          </a:p>
        </p:txBody>
      </p:sp>
      <p:sp>
        <p:nvSpPr>
          <p:cNvPr id="3" name="Rechthoek 2"/>
          <p:cNvSpPr/>
          <p:nvPr/>
        </p:nvSpPr>
        <p:spPr>
          <a:xfrm>
            <a:off x="180000" y="468000"/>
            <a:ext cx="11520000" cy="3323987"/>
          </a:xfrm>
          <a:prstGeom prst="rect">
            <a:avLst/>
          </a:prstGeom>
        </p:spPr>
        <p:txBody>
          <a:bodyPr wrap="square">
            <a:spAutoFit/>
          </a:bodyPr>
          <a:lstStyle/>
          <a:p>
            <a:pPr>
              <a:lnSpc>
                <a:spcPct val="150000"/>
              </a:lnSpc>
            </a:pPr>
            <a:r>
              <a:rPr lang="nl-NL" sz="2800"/>
              <a:t>Opdat jij weet wie ik was, die bekende speelse zanger van liefdesgedichten, die jij leest, luister nageslacht. </a:t>
            </a:r>
            <a:r>
              <a:rPr lang="nl-NL" sz="2800" err="1"/>
              <a:t>Sulmo</a:t>
            </a:r>
            <a:r>
              <a:rPr lang="nl-NL" sz="2800"/>
              <a:t> is mijn vaderland, zeer rijk aan koude stromen, die negen keer tien/negentig mijl van de stad verwijderd is. Hier ben ik geboren, en, opdat jij de tijd kent: toen beide consuls door/in een gelijk lot zijn gevallen:</a:t>
            </a:r>
            <a:endParaRPr lang="nl-NL" sz="2800">
              <a:solidFill>
                <a:prstClr val="black"/>
              </a:solidFill>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11 a. Ovidius’ afkomst en geboorte (p.144)</a:t>
            </a:r>
          </a:p>
        </p:txBody>
      </p:sp>
      <p:sp>
        <p:nvSpPr>
          <p:cNvPr id="8" name="PIJL-OMHOOG 7">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422712559"/>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269</a:t>
            </a:fld>
            <a:endParaRPr lang="nl-NL" b="1">
              <a:solidFill>
                <a:srgbClr val="0070C0"/>
              </a:solidFill>
            </a:endParaRPr>
          </a:p>
        </p:txBody>
      </p:sp>
      <p:sp>
        <p:nvSpPr>
          <p:cNvPr id="3" name="Rechthoek 2"/>
          <p:cNvSpPr/>
          <p:nvPr/>
        </p:nvSpPr>
        <p:spPr>
          <a:xfrm>
            <a:off x="180000" y="468000"/>
            <a:ext cx="11520000" cy="3323987"/>
          </a:xfrm>
          <a:prstGeom prst="rect">
            <a:avLst/>
          </a:prstGeom>
        </p:spPr>
        <p:txBody>
          <a:bodyPr wrap="square">
            <a:spAutoFit/>
          </a:bodyPr>
          <a:lstStyle/>
          <a:p>
            <a:pPr>
              <a:lnSpc>
                <a:spcPct val="150000"/>
              </a:lnSpc>
            </a:pPr>
            <a:r>
              <a:rPr lang="nl-NL" sz="2800"/>
              <a:t>als dit van enig belang is, onafgebroken vanaf mijn voorvaderen een oude erfgenaam van de rang van ridders, niet kort geleden door het geschenk van het lot ridder geworden. En niet was ik het eerste kind; ik kwam ter wereld, nadat mijn broer was voortgebracht, die viermaal drie maanden eerder was geboren.</a:t>
            </a:r>
            <a:endParaRPr lang="nl-NL" sz="2800">
              <a:solidFill>
                <a:prstClr val="black"/>
              </a:solidFill>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11 a. Ovidius’ afkomst en geboorte (p.144)</a:t>
            </a:r>
          </a:p>
        </p:txBody>
      </p:sp>
      <p:sp>
        <p:nvSpPr>
          <p:cNvPr id="8" name="PIJL-OMHOOG 7">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6820290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27</a:t>
            </a:fld>
            <a:endParaRPr lang="nl-NL" b="1">
              <a:solidFill>
                <a:srgbClr val="0070C0"/>
              </a:solidFill>
            </a:endParaRPr>
          </a:p>
        </p:txBody>
      </p:sp>
      <p:sp>
        <p:nvSpPr>
          <p:cNvPr id="3" name="Rechthoek 2"/>
          <p:cNvSpPr/>
          <p:nvPr/>
        </p:nvSpPr>
        <p:spPr>
          <a:xfrm>
            <a:off x="180000" y="468000"/>
            <a:ext cx="11520000" cy="4832092"/>
          </a:xfrm>
          <a:prstGeom prst="rect">
            <a:avLst/>
          </a:prstGeom>
        </p:spPr>
        <p:txBody>
          <a:bodyPr wrap="square">
            <a:spAutoFit/>
          </a:bodyPr>
          <a:lstStyle/>
          <a:p>
            <a:pPr>
              <a:lnSpc>
                <a:spcPct val="200000"/>
              </a:lnSpc>
            </a:pPr>
            <a:r>
              <a:rPr lang="nl-NL" sz="2800" spc="300">
                <a:ea typeface="Calibri" panose="020F0502020204030204" pitchFamily="34" charset="0"/>
                <a:cs typeface="Times New Roman" panose="02020603050405020304" pitchFamily="18" charset="0"/>
              </a:rPr>
              <a:t>	Me </a:t>
            </a:r>
            <a:r>
              <a:rPr lang="nl-NL" sz="2800" spc="300" err="1">
                <a:ea typeface="Calibri" panose="020F0502020204030204" pitchFamily="34" charset="0"/>
                <a:cs typeface="Times New Roman" panose="02020603050405020304" pitchFamily="18" charset="0"/>
              </a:rPr>
              <a:t>miserum</a:t>
            </a:r>
            <a:r>
              <a:rPr lang="nl-NL" sz="2800" spc="300">
                <a:ea typeface="Calibri" panose="020F0502020204030204" pitchFamily="34" charset="0"/>
                <a:cs typeface="Times New Roman" panose="02020603050405020304" pitchFamily="18" charset="0"/>
              </a:rPr>
              <a:t>, ne </a:t>
            </a:r>
            <a:r>
              <a:rPr lang="nl-NL" sz="2800" spc="300" err="1">
                <a:ea typeface="Calibri" panose="020F0502020204030204" pitchFamily="34" charset="0"/>
                <a:cs typeface="Times New Roman" panose="02020603050405020304" pitchFamily="18" charset="0"/>
              </a:rPr>
              <a:t>prona</a:t>
            </a:r>
            <a:r>
              <a:rPr lang="nl-NL" sz="2800" spc="300">
                <a:ea typeface="Calibri" panose="020F0502020204030204" pitchFamily="34" charset="0"/>
                <a:cs typeface="Times New Roman" panose="02020603050405020304" pitchFamily="18" charset="0"/>
              </a:rPr>
              <a:t> </a:t>
            </a:r>
            <a:r>
              <a:rPr lang="nl-NL" sz="2800" b="1" u="sng" spc="300" err="1">
                <a:uFill>
                  <a:solidFill>
                    <a:srgbClr val="548DD4"/>
                  </a:solidFill>
                </a:uFill>
                <a:ea typeface="Calibri" panose="020F0502020204030204" pitchFamily="34" charset="0"/>
                <a:cs typeface="Times New Roman" panose="02020603050405020304" pitchFamily="18" charset="0"/>
              </a:rPr>
              <a:t>cadas</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indignave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laedi</a:t>
            </a:r>
            <a:endParaRPr lang="nl-NL" sz="2800" spc="300">
              <a:ea typeface="Calibri" panose="020F0502020204030204" pitchFamily="34" charset="0"/>
              <a:cs typeface="Times New Roman" panose="02020603050405020304" pitchFamily="18" charset="0"/>
            </a:endParaRPr>
          </a:p>
          <a:p>
            <a:pPr>
              <a:lnSpc>
                <a:spcPct val="300000"/>
              </a:lnSpc>
            </a:pP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crura</a:t>
            </a:r>
            <a:r>
              <a:rPr lang="nl-NL" sz="2800" spc="300">
                <a:ea typeface="Calibri" panose="020F0502020204030204" pitchFamily="34" charset="0"/>
                <a:cs typeface="Times New Roman" panose="02020603050405020304" pitchFamily="18" charset="0"/>
              </a:rPr>
              <a:t> </a:t>
            </a:r>
            <a:r>
              <a:rPr lang="nl-NL" sz="2800" b="1" u="sng" spc="300" err="1">
                <a:uFill>
                  <a:solidFill>
                    <a:srgbClr val="548DD4"/>
                  </a:solidFill>
                </a:uFill>
                <a:ea typeface="Calibri" panose="020F0502020204030204" pitchFamily="34" charset="0"/>
                <a:cs typeface="Times New Roman" panose="02020603050405020304" pitchFamily="18" charset="0"/>
              </a:rPr>
              <a:t>notent</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sentes</a:t>
            </a:r>
            <a:r>
              <a:rPr lang="nl-NL" sz="2800" spc="300">
                <a:ea typeface="Calibri" panose="020F0502020204030204" pitchFamily="34" charset="0"/>
                <a:cs typeface="Times New Roman" panose="02020603050405020304" pitchFamily="18" charset="0"/>
              </a:rPr>
              <a:t>, et </a:t>
            </a:r>
            <a:r>
              <a:rPr lang="nl-NL" sz="2800" b="1" u="sng" spc="300">
                <a:uFill>
                  <a:solidFill>
                    <a:srgbClr val="548DD4"/>
                  </a:solidFill>
                </a:uFill>
                <a:ea typeface="Calibri" panose="020F0502020204030204" pitchFamily="34" charset="0"/>
                <a:cs typeface="Times New Roman" panose="02020603050405020304" pitchFamily="18" charset="0"/>
              </a:rPr>
              <a:t>sim</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tibi</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causa</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doloris</a:t>
            </a:r>
            <a:r>
              <a:rPr lang="nl-NL" sz="2800" spc="300">
                <a:ea typeface="Calibri" panose="020F0502020204030204" pitchFamily="34" charset="0"/>
                <a:cs typeface="Times New Roman" panose="02020603050405020304" pitchFamily="18" charset="0"/>
              </a:rPr>
              <a:t>!</a:t>
            </a:r>
          </a:p>
          <a:p>
            <a:pPr>
              <a:lnSpc>
                <a:spcPct val="300000"/>
              </a:lnSpc>
            </a:pPr>
            <a:r>
              <a:rPr lang="nl-NL" sz="2800" b="1" spc="300">
                <a:solidFill>
                  <a:srgbClr val="0070C0"/>
                </a:solidFill>
                <a:ea typeface="Calibri" panose="020F0502020204030204" pitchFamily="34" charset="0"/>
                <a:cs typeface="Times New Roman" panose="02020603050405020304" pitchFamily="18" charset="0"/>
              </a:rPr>
              <a:t>510</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Aspera</a:t>
            </a:r>
            <a:r>
              <a:rPr lang="nl-NL" sz="2800" spc="300">
                <a:ea typeface="Calibri" panose="020F0502020204030204" pitchFamily="34" charset="0"/>
                <a:cs typeface="Times New Roman" panose="02020603050405020304" pitchFamily="18" charset="0"/>
              </a:rPr>
              <a:t>, </a:t>
            </a:r>
            <a:r>
              <a:rPr lang="nl-NL" sz="2800" b="1" i="1" spc="300">
                <a:solidFill>
                  <a:srgbClr val="E36C0A"/>
                </a:solidFill>
                <a:ea typeface="Calibri" panose="020F0502020204030204" pitchFamily="34" charset="0"/>
                <a:cs typeface="Times New Roman" panose="02020603050405020304" pitchFamily="18" charset="0"/>
              </a:rPr>
              <a:t>qua</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properas</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loca</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sunt</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Moderatius</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oro</a:t>
            </a:r>
            <a:r>
              <a:rPr lang="nl-NL" sz="2800" spc="300">
                <a:ea typeface="Calibri" panose="020F0502020204030204" pitchFamily="34" charset="0"/>
                <a:cs typeface="Times New Roman" panose="02020603050405020304" pitchFamily="18" charset="0"/>
              </a:rPr>
              <a:t>,</a:t>
            </a:r>
          </a:p>
          <a:p>
            <a:pPr>
              <a:lnSpc>
                <a:spcPct val="300000"/>
              </a:lnSpc>
            </a:pP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curre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fugamque</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inhibe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moderatius</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insequar</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ipse</a:t>
            </a:r>
            <a:r>
              <a:rPr lang="nl-NL" sz="2800" spc="300">
                <a:ea typeface="Calibri" panose="020F0502020204030204" pitchFamily="34" charset="0"/>
                <a:cs typeface="Times New Roman" panose="02020603050405020304" pitchFamily="18" charset="0"/>
              </a:rPr>
              <a:t>.</a:t>
            </a:r>
            <a:endParaRPr lang="nl-NL" sz="2800" spc="300">
              <a:effectLst/>
              <a:ea typeface="Calibri" panose="020F0502020204030204" pitchFamily="34" charset="0"/>
              <a:cs typeface="Times New Roman" panose="02020603050405020304" pitchFamily="18" charset="0"/>
            </a:endParaRPr>
          </a:p>
        </p:txBody>
      </p:sp>
      <p:sp>
        <p:nvSpPr>
          <p:cNvPr id="7" name="Rechthoek 6"/>
          <p:cNvSpPr/>
          <p:nvPr/>
        </p:nvSpPr>
        <p:spPr>
          <a:xfrm>
            <a:off x="11688482" y="461665"/>
            <a:ext cx="511679" cy="923330"/>
          </a:xfrm>
          <a:prstGeom prst="rect">
            <a:avLst/>
          </a:prstGeom>
          <a:solidFill>
            <a:srgbClr val="00B050"/>
          </a:solidFill>
        </p:spPr>
        <p:txBody>
          <a:bodyPr wrap="none" lIns="91440" tIns="45720" rIns="91440" bIns="45720">
            <a:spAutoFit/>
          </a:bodyPr>
          <a:lstStyle/>
          <a:p>
            <a:pPr algn="ctr"/>
            <a:r>
              <a:rPr lang="nl-NL" sz="5400" b="1" cap="none" spc="0">
                <a:ln w="12700">
                  <a:solidFill>
                    <a:schemeClr val="accent5"/>
                  </a:solidFill>
                  <a:prstDash val="solid"/>
                </a:ln>
                <a:solidFill>
                  <a:srgbClr val="C00000"/>
                </a:solidFill>
                <a:effectLst/>
              </a:rPr>
              <a:t>S</a:t>
            </a:r>
          </a:p>
        </p:txBody>
      </p:sp>
      <p:sp>
        <p:nvSpPr>
          <p:cNvPr id="8" name="Tekstvak 7"/>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3 e. Apollo’s liefdesverklaring (p.34)</a:t>
            </a:r>
          </a:p>
        </p:txBody>
      </p:sp>
      <p:sp>
        <p:nvSpPr>
          <p:cNvPr id="9" name="Tekstvak 8"/>
          <p:cNvSpPr txBox="1"/>
          <p:nvPr/>
        </p:nvSpPr>
        <p:spPr>
          <a:xfrm>
            <a:off x="6471567" y="627047"/>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0" name="Tekstvak 9"/>
          <p:cNvSpPr txBox="1"/>
          <p:nvPr/>
        </p:nvSpPr>
        <p:spPr>
          <a:xfrm>
            <a:off x="3840435" y="627047"/>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1" name="Tekstvak 10"/>
          <p:cNvSpPr txBox="1"/>
          <p:nvPr/>
        </p:nvSpPr>
        <p:spPr>
          <a:xfrm>
            <a:off x="1535376" y="629442"/>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2" name="Tekstvak 11"/>
          <p:cNvSpPr txBox="1"/>
          <p:nvPr/>
        </p:nvSpPr>
        <p:spPr>
          <a:xfrm>
            <a:off x="2415068" y="588252"/>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13" name="Tekstvak 12"/>
          <p:cNvSpPr txBox="1"/>
          <p:nvPr/>
        </p:nvSpPr>
        <p:spPr>
          <a:xfrm>
            <a:off x="8556959" y="629442"/>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4" name="Tekstvak 13"/>
          <p:cNvSpPr txBox="1"/>
          <p:nvPr/>
        </p:nvSpPr>
        <p:spPr>
          <a:xfrm>
            <a:off x="2052604" y="588252"/>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15" name="Tekstvak 14"/>
          <p:cNvSpPr txBox="1"/>
          <p:nvPr/>
        </p:nvSpPr>
        <p:spPr>
          <a:xfrm>
            <a:off x="9060968" y="629442"/>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6" name="Tekstvak 15"/>
          <p:cNvSpPr txBox="1"/>
          <p:nvPr/>
        </p:nvSpPr>
        <p:spPr>
          <a:xfrm>
            <a:off x="2856073" y="633458"/>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7" name="Tekstvak 16"/>
          <p:cNvSpPr txBox="1"/>
          <p:nvPr/>
        </p:nvSpPr>
        <p:spPr>
          <a:xfrm>
            <a:off x="4571952" y="630022"/>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8" name="Tekstvak 17"/>
          <p:cNvSpPr txBox="1"/>
          <p:nvPr/>
        </p:nvSpPr>
        <p:spPr>
          <a:xfrm>
            <a:off x="5459879" y="588832"/>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19" name="Tekstvak 18"/>
          <p:cNvSpPr txBox="1"/>
          <p:nvPr/>
        </p:nvSpPr>
        <p:spPr>
          <a:xfrm>
            <a:off x="4949135" y="588832"/>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0" name="Tekstvak 19"/>
          <p:cNvSpPr txBox="1"/>
          <p:nvPr/>
        </p:nvSpPr>
        <p:spPr>
          <a:xfrm>
            <a:off x="6001807" y="629442"/>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1" name="Tekstvak 20"/>
          <p:cNvSpPr txBox="1"/>
          <p:nvPr/>
        </p:nvSpPr>
        <p:spPr>
          <a:xfrm>
            <a:off x="7036371" y="629442"/>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2" name="Tekstvak 21"/>
          <p:cNvSpPr txBox="1"/>
          <p:nvPr/>
        </p:nvSpPr>
        <p:spPr>
          <a:xfrm>
            <a:off x="7924295" y="588252"/>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3" name="Tekstvak 22"/>
          <p:cNvSpPr txBox="1"/>
          <p:nvPr/>
        </p:nvSpPr>
        <p:spPr>
          <a:xfrm>
            <a:off x="7537117" y="588252"/>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4" name="Tekstvak 23"/>
          <p:cNvSpPr txBox="1"/>
          <p:nvPr/>
        </p:nvSpPr>
        <p:spPr>
          <a:xfrm>
            <a:off x="4973242" y="177029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5" name="Tekstvak 24"/>
          <p:cNvSpPr txBox="1"/>
          <p:nvPr/>
        </p:nvSpPr>
        <p:spPr>
          <a:xfrm>
            <a:off x="3737179" y="1774958"/>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6" name="Tekstvak 25"/>
          <p:cNvSpPr txBox="1"/>
          <p:nvPr/>
        </p:nvSpPr>
        <p:spPr>
          <a:xfrm>
            <a:off x="1539217" y="1777353"/>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7" name="Tekstvak 26"/>
          <p:cNvSpPr txBox="1"/>
          <p:nvPr/>
        </p:nvSpPr>
        <p:spPr>
          <a:xfrm>
            <a:off x="2402434" y="1736163"/>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8" name="Tekstvak 27"/>
          <p:cNvSpPr txBox="1"/>
          <p:nvPr/>
        </p:nvSpPr>
        <p:spPr>
          <a:xfrm>
            <a:off x="8643184" y="1777353"/>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9" name="Tekstvak 28"/>
          <p:cNvSpPr txBox="1"/>
          <p:nvPr/>
        </p:nvSpPr>
        <p:spPr>
          <a:xfrm>
            <a:off x="1842259" y="1736163"/>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0" name="Tekstvak 29"/>
          <p:cNvSpPr txBox="1"/>
          <p:nvPr/>
        </p:nvSpPr>
        <p:spPr>
          <a:xfrm>
            <a:off x="9007131" y="1777353"/>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1" name="Tekstvak 30"/>
          <p:cNvSpPr txBox="1"/>
          <p:nvPr/>
        </p:nvSpPr>
        <p:spPr>
          <a:xfrm>
            <a:off x="2859914" y="1781369"/>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2" name="Tekstvak 31"/>
          <p:cNvSpPr txBox="1"/>
          <p:nvPr/>
        </p:nvSpPr>
        <p:spPr>
          <a:xfrm>
            <a:off x="5589382" y="177029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3" name="Tekstvak 32"/>
          <p:cNvSpPr txBox="1"/>
          <p:nvPr/>
        </p:nvSpPr>
        <p:spPr>
          <a:xfrm>
            <a:off x="6600878" y="1729100"/>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4" name="Tekstvak 33"/>
          <p:cNvSpPr txBox="1"/>
          <p:nvPr/>
        </p:nvSpPr>
        <p:spPr>
          <a:xfrm>
            <a:off x="6246651" y="1729100"/>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5" name="Tekstvak 34"/>
          <p:cNvSpPr txBox="1"/>
          <p:nvPr/>
        </p:nvSpPr>
        <p:spPr>
          <a:xfrm>
            <a:off x="4355199" y="177268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6" name="Tekstvak 35"/>
          <p:cNvSpPr txBox="1"/>
          <p:nvPr/>
        </p:nvSpPr>
        <p:spPr>
          <a:xfrm>
            <a:off x="7237921" y="1777353"/>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7" name="Tekstvak 36"/>
          <p:cNvSpPr txBox="1"/>
          <p:nvPr/>
        </p:nvSpPr>
        <p:spPr>
          <a:xfrm>
            <a:off x="8224703" y="1736163"/>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8" name="Tekstvak 37"/>
          <p:cNvSpPr txBox="1"/>
          <p:nvPr/>
        </p:nvSpPr>
        <p:spPr>
          <a:xfrm>
            <a:off x="7672762" y="1736163"/>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9" name="Tekstvak 38"/>
          <p:cNvSpPr txBox="1"/>
          <p:nvPr/>
        </p:nvSpPr>
        <p:spPr>
          <a:xfrm>
            <a:off x="1219702" y="304150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0" name="Tekstvak 39"/>
          <p:cNvSpPr txBox="1"/>
          <p:nvPr/>
        </p:nvSpPr>
        <p:spPr>
          <a:xfrm>
            <a:off x="2115868" y="3000310"/>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41" name="Tekstvak 40"/>
          <p:cNvSpPr txBox="1"/>
          <p:nvPr/>
        </p:nvSpPr>
        <p:spPr>
          <a:xfrm>
            <a:off x="9452252" y="304150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2" name="Tekstvak 41"/>
          <p:cNvSpPr txBox="1"/>
          <p:nvPr/>
        </p:nvSpPr>
        <p:spPr>
          <a:xfrm>
            <a:off x="1753404" y="3000310"/>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43" name="Tekstvak 42"/>
          <p:cNvSpPr txBox="1"/>
          <p:nvPr/>
        </p:nvSpPr>
        <p:spPr>
          <a:xfrm>
            <a:off x="9832678" y="304150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4" name="Tekstvak 43"/>
          <p:cNvSpPr txBox="1"/>
          <p:nvPr/>
        </p:nvSpPr>
        <p:spPr>
          <a:xfrm>
            <a:off x="3051144" y="304551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5" name="Tekstvak 44"/>
          <p:cNvSpPr txBox="1"/>
          <p:nvPr/>
        </p:nvSpPr>
        <p:spPr>
          <a:xfrm>
            <a:off x="4210925" y="3004326"/>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46" name="Tekstvak 45"/>
          <p:cNvSpPr txBox="1"/>
          <p:nvPr/>
        </p:nvSpPr>
        <p:spPr>
          <a:xfrm>
            <a:off x="3757839" y="3004326"/>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47" name="Tekstvak 46"/>
          <p:cNvSpPr txBox="1"/>
          <p:nvPr/>
        </p:nvSpPr>
        <p:spPr>
          <a:xfrm>
            <a:off x="4643456" y="304208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8" name="Tekstvak 47"/>
          <p:cNvSpPr txBox="1"/>
          <p:nvPr/>
        </p:nvSpPr>
        <p:spPr>
          <a:xfrm>
            <a:off x="5720854" y="3000890"/>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49" name="Tekstvak 48"/>
          <p:cNvSpPr txBox="1"/>
          <p:nvPr/>
        </p:nvSpPr>
        <p:spPr>
          <a:xfrm>
            <a:off x="5317198" y="3000890"/>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0" name="Tekstvak 49"/>
          <p:cNvSpPr txBox="1"/>
          <p:nvPr/>
        </p:nvSpPr>
        <p:spPr>
          <a:xfrm>
            <a:off x="6312199" y="304150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1" name="Tekstvak 50"/>
          <p:cNvSpPr txBox="1"/>
          <p:nvPr/>
        </p:nvSpPr>
        <p:spPr>
          <a:xfrm>
            <a:off x="7883869" y="3000310"/>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2" name="Tekstvak 51"/>
          <p:cNvSpPr txBox="1"/>
          <p:nvPr/>
        </p:nvSpPr>
        <p:spPr>
          <a:xfrm>
            <a:off x="7422547" y="3000310"/>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3" name="Tekstvak 52"/>
          <p:cNvSpPr txBox="1"/>
          <p:nvPr/>
        </p:nvSpPr>
        <p:spPr>
          <a:xfrm>
            <a:off x="8310599" y="304150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4" name="Tekstvak 53"/>
          <p:cNvSpPr txBox="1"/>
          <p:nvPr/>
        </p:nvSpPr>
        <p:spPr>
          <a:xfrm>
            <a:off x="8745443" y="3000310"/>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5" name="Tekstvak 54"/>
          <p:cNvSpPr txBox="1"/>
          <p:nvPr/>
        </p:nvSpPr>
        <p:spPr>
          <a:xfrm>
            <a:off x="8547737" y="3000310"/>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6" name="Tekstvak 55"/>
          <p:cNvSpPr txBox="1"/>
          <p:nvPr/>
        </p:nvSpPr>
        <p:spPr>
          <a:xfrm>
            <a:off x="1386221" y="4355907"/>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7" name="Tekstvak 56"/>
          <p:cNvSpPr txBox="1"/>
          <p:nvPr/>
        </p:nvSpPr>
        <p:spPr>
          <a:xfrm>
            <a:off x="2323576" y="4314717"/>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8" name="Tekstvak 57"/>
          <p:cNvSpPr txBox="1"/>
          <p:nvPr/>
        </p:nvSpPr>
        <p:spPr>
          <a:xfrm>
            <a:off x="9264542" y="4355907"/>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9" name="Tekstvak 58"/>
          <p:cNvSpPr txBox="1"/>
          <p:nvPr/>
        </p:nvSpPr>
        <p:spPr>
          <a:xfrm>
            <a:off x="1845784" y="4314717"/>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61" name="Tekstvak 60"/>
          <p:cNvSpPr txBox="1"/>
          <p:nvPr/>
        </p:nvSpPr>
        <p:spPr>
          <a:xfrm>
            <a:off x="2805774" y="4359923"/>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2" name="Tekstvak 61"/>
          <p:cNvSpPr txBox="1"/>
          <p:nvPr/>
        </p:nvSpPr>
        <p:spPr>
          <a:xfrm>
            <a:off x="4575150" y="4318733"/>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63" name="Tekstvak 62"/>
          <p:cNvSpPr txBox="1"/>
          <p:nvPr/>
        </p:nvSpPr>
        <p:spPr>
          <a:xfrm>
            <a:off x="3858452" y="4318733"/>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64" name="Tekstvak 63"/>
          <p:cNvSpPr txBox="1"/>
          <p:nvPr/>
        </p:nvSpPr>
        <p:spPr>
          <a:xfrm>
            <a:off x="5040629" y="4356487"/>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5" name="Tekstvak 64"/>
          <p:cNvSpPr txBox="1"/>
          <p:nvPr/>
        </p:nvSpPr>
        <p:spPr>
          <a:xfrm>
            <a:off x="6200408" y="4315297"/>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66" name="Tekstvak 65"/>
          <p:cNvSpPr txBox="1"/>
          <p:nvPr/>
        </p:nvSpPr>
        <p:spPr>
          <a:xfrm>
            <a:off x="5747324" y="4315297"/>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67" name="Tekstvak 66"/>
          <p:cNvSpPr txBox="1"/>
          <p:nvPr/>
        </p:nvSpPr>
        <p:spPr>
          <a:xfrm>
            <a:off x="6635240" y="4355907"/>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8" name="Tekstvak 67"/>
          <p:cNvSpPr txBox="1"/>
          <p:nvPr/>
        </p:nvSpPr>
        <p:spPr>
          <a:xfrm>
            <a:off x="7070084" y="4314717"/>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69" name="Tekstvak 68"/>
          <p:cNvSpPr txBox="1"/>
          <p:nvPr/>
        </p:nvSpPr>
        <p:spPr>
          <a:xfrm>
            <a:off x="6880616" y="4314717"/>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70" name="Tekstvak 69"/>
          <p:cNvSpPr txBox="1"/>
          <p:nvPr/>
        </p:nvSpPr>
        <p:spPr>
          <a:xfrm>
            <a:off x="7603895" y="4355907"/>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71" name="Tekstvak 70"/>
          <p:cNvSpPr txBox="1"/>
          <p:nvPr/>
        </p:nvSpPr>
        <p:spPr>
          <a:xfrm>
            <a:off x="8755438" y="4314717"/>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72" name="Tekstvak 71"/>
          <p:cNvSpPr txBox="1"/>
          <p:nvPr/>
        </p:nvSpPr>
        <p:spPr>
          <a:xfrm>
            <a:off x="8088168" y="4314717"/>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73" name="Boog 72"/>
          <p:cNvSpPr/>
          <p:nvPr/>
        </p:nvSpPr>
        <p:spPr>
          <a:xfrm rot="5400000">
            <a:off x="3952548" y="4692429"/>
            <a:ext cx="236656" cy="526299"/>
          </a:xfrm>
          <a:prstGeom prst="arc">
            <a:avLst>
              <a:gd name="adj1" fmla="val 16200000"/>
              <a:gd name="adj2" fmla="val 5353609"/>
            </a:avLst>
          </a:prstGeom>
          <a:ln w="317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cxnSp>
        <p:nvCxnSpPr>
          <p:cNvPr id="74" name="Rechte verbindingslijn 73"/>
          <p:cNvCxnSpPr/>
          <p:nvPr/>
        </p:nvCxnSpPr>
        <p:spPr>
          <a:xfrm>
            <a:off x="2683472" y="556995"/>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Rechte verbindingslijn 74"/>
          <p:cNvCxnSpPr/>
          <p:nvPr/>
        </p:nvCxnSpPr>
        <p:spPr>
          <a:xfrm>
            <a:off x="4153261" y="556995"/>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Rechte verbindingslijn 75"/>
          <p:cNvCxnSpPr/>
          <p:nvPr/>
        </p:nvCxnSpPr>
        <p:spPr>
          <a:xfrm>
            <a:off x="5747324" y="565903"/>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Rechte verbindingslijn 76"/>
          <p:cNvCxnSpPr/>
          <p:nvPr/>
        </p:nvCxnSpPr>
        <p:spPr>
          <a:xfrm>
            <a:off x="6831188" y="58879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Rechte verbindingslijn 77"/>
          <p:cNvCxnSpPr/>
          <p:nvPr/>
        </p:nvCxnSpPr>
        <p:spPr>
          <a:xfrm>
            <a:off x="8308029" y="582379"/>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Rechte verbindingslijn 78"/>
          <p:cNvCxnSpPr/>
          <p:nvPr/>
        </p:nvCxnSpPr>
        <p:spPr>
          <a:xfrm>
            <a:off x="9223352" y="4322955"/>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Rechte verbindingslijn 80"/>
          <p:cNvCxnSpPr/>
          <p:nvPr/>
        </p:nvCxnSpPr>
        <p:spPr>
          <a:xfrm>
            <a:off x="2683472" y="1741422"/>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Rechte verbindingslijn 81"/>
          <p:cNvCxnSpPr/>
          <p:nvPr/>
        </p:nvCxnSpPr>
        <p:spPr>
          <a:xfrm>
            <a:off x="4186213" y="1732685"/>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Rechte verbindingslijn 82"/>
          <p:cNvCxnSpPr/>
          <p:nvPr/>
        </p:nvCxnSpPr>
        <p:spPr>
          <a:xfrm>
            <a:off x="5407881" y="177029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Rechte verbindingslijn 83"/>
          <p:cNvCxnSpPr/>
          <p:nvPr/>
        </p:nvCxnSpPr>
        <p:spPr>
          <a:xfrm>
            <a:off x="6915116" y="1741422"/>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Rechte verbindingslijn 84"/>
          <p:cNvCxnSpPr/>
          <p:nvPr/>
        </p:nvCxnSpPr>
        <p:spPr>
          <a:xfrm>
            <a:off x="8518695" y="1766135"/>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Rechte verbindingslijn 85"/>
          <p:cNvCxnSpPr/>
          <p:nvPr/>
        </p:nvCxnSpPr>
        <p:spPr>
          <a:xfrm>
            <a:off x="7553593" y="4339431"/>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Rechte verbindingslijn 86"/>
          <p:cNvCxnSpPr/>
          <p:nvPr/>
        </p:nvCxnSpPr>
        <p:spPr>
          <a:xfrm>
            <a:off x="2551160" y="300031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Rechte verbindingslijn 87"/>
          <p:cNvCxnSpPr/>
          <p:nvPr/>
        </p:nvCxnSpPr>
        <p:spPr>
          <a:xfrm>
            <a:off x="4484322" y="30415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Rechte verbindingslijn 88"/>
          <p:cNvCxnSpPr/>
          <p:nvPr/>
        </p:nvCxnSpPr>
        <p:spPr>
          <a:xfrm>
            <a:off x="6082506" y="30415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0" name="Rechte verbindingslijn 89"/>
          <p:cNvCxnSpPr/>
          <p:nvPr/>
        </p:nvCxnSpPr>
        <p:spPr>
          <a:xfrm>
            <a:off x="8163955" y="30415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1" name="Rechte verbindingslijn 90"/>
          <p:cNvCxnSpPr/>
          <p:nvPr/>
        </p:nvCxnSpPr>
        <p:spPr>
          <a:xfrm>
            <a:off x="9344351" y="30415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2" name="Rechte verbindingslijn 91"/>
          <p:cNvCxnSpPr/>
          <p:nvPr/>
        </p:nvCxnSpPr>
        <p:spPr>
          <a:xfrm>
            <a:off x="2603662" y="4314717"/>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3" name="Rechte verbindingslijn 92"/>
          <p:cNvCxnSpPr/>
          <p:nvPr/>
        </p:nvCxnSpPr>
        <p:spPr>
          <a:xfrm>
            <a:off x="4820684" y="4314717"/>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4" name="Rechte verbindingslijn 93"/>
          <p:cNvCxnSpPr/>
          <p:nvPr/>
        </p:nvCxnSpPr>
        <p:spPr>
          <a:xfrm>
            <a:off x="6488043" y="4322955"/>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96" name="Tekstvak 95"/>
          <p:cNvSpPr txBox="1"/>
          <p:nvPr/>
        </p:nvSpPr>
        <p:spPr>
          <a:xfrm>
            <a:off x="9776978" y="4314717"/>
            <a:ext cx="313038" cy="369332"/>
          </a:xfrm>
          <a:prstGeom prst="rect">
            <a:avLst/>
          </a:prstGeom>
          <a:noFill/>
        </p:spPr>
        <p:txBody>
          <a:bodyPr wrap="square" rtlCol="0">
            <a:spAutoFit/>
          </a:bodyPr>
          <a:lstStyle/>
          <a:p>
            <a:r>
              <a:rPr lang="nl-NL">
                <a:solidFill>
                  <a:srgbClr val="FF0000"/>
                </a:solidFill>
                <a:latin typeface="Calibri" panose="020F0502020204030204" pitchFamily="34" charset="0"/>
              </a:rPr>
              <a:t>U</a:t>
            </a:r>
            <a:endParaRPr lang="nl-NL">
              <a:solidFill>
                <a:srgbClr val="FF0000"/>
              </a:solidFill>
            </a:endParaRPr>
          </a:p>
        </p:txBody>
      </p:sp>
    </p:spTree>
    <p:extLst>
      <p:ext uri="{BB962C8B-B14F-4D97-AF65-F5344CB8AC3E}">
        <p14:creationId xmlns:p14="http://schemas.microsoft.com/office/powerpoint/2010/main" val="564318755"/>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270</a:t>
            </a:fld>
            <a:endParaRPr lang="nl-NL" b="1">
              <a:solidFill>
                <a:srgbClr val="0070C0"/>
              </a:solidFill>
            </a:endParaRPr>
          </a:p>
        </p:txBody>
      </p:sp>
      <p:sp>
        <p:nvSpPr>
          <p:cNvPr id="3" name="Rechthoek 2"/>
          <p:cNvSpPr/>
          <p:nvPr/>
        </p:nvSpPr>
        <p:spPr>
          <a:xfrm>
            <a:off x="180000" y="468000"/>
            <a:ext cx="11520000" cy="2677656"/>
          </a:xfrm>
          <a:prstGeom prst="rect">
            <a:avLst/>
          </a:prstGeom>
        </p:spPr>
        <p:txBody>
          <a:bodyPr wrap="square">
            <a:spAutoFit/>
          </a:bodyPr>
          <a:lstStyle/>
          <a:p>
            <a:pPr>
              <a:lnSpc>
                <a:spcPct val="150000"/>
              </a:lnSpc>
            </a:pPr>
            <a:r>
              <a:rPr lang="nl-NL" sz="2800"/>
              <a:t>Dezelfde dag was er voor de geboortedagen van (ons) beiden: één dag werd gevierd door middel van twee offerkoeken. Deze is een van de vijf feestdagen voor de krijgshaftige Minerva, die gewoon is als eerste met bloed bevlekt te worden door het gevecht.</a:t>
            </a:r>
            <a:endParaRPr lang="nl-NL" sz="2800">
              <a:solidFill>
                <a:prstClr val="black"/>
              </a:solidFill>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11 a. Ovidius’ afkomst en geboorte (p.144)</a:t>
            </a:r>
          </a:p>
        </p:txBody>
      </p:sp>
      <p:sp>
        <p:nvSpPr>
          <p:cNvPr id="9" name="PIJL-OMHOOG 8">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375652000"/>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271</a:t>
            </a:fld>
            <a:endParaRPr lang="nl-NL" b="1">
              <a:solidFill>
                <a:srgbClr val="0070C0"/>
              </a:solidFill>
            </a:endParaRPr>
          </a:p>
        </p:txBody>
      </p:sp>
      <p:sp>
        <p:nvSpPr>
          <p:cNvPr id="3" name="Rechthoek 2"/>
          <p:cNvSpPr/>
          <p:nvPr/>
        </p:nvSpPr>
        <p:spPr>
          <a:xfrm>
            <a:off x="180000" y="468000"/>
            <a:ext cx="11520000" cy="3970318"/>
          </a:xfrm>
          <a:prstGeom prst="rect">
            <a:avLst/>
          </a:prstGeom>
        </p:spPr>
        <p:txBody>
          <a:bodyPr wrap="square">
            <a:spAutoFit/>
          </a:bodyPr>
          <a:lstStyle/>
          <a:p>
            <a:pPr>
              <a:lnSpc>
                <a:spcPct val="150000"/>
              </a:lnSpc>
            </a:pPr>
            <a:r>
              <a:rPr lang="nl-NL" sz="2800"/>
              <a:t>Dadelijk worden wij, nog heel jong, gevormd en door de zorg van onze vader gaan wij naar de op grond van hun vakkennis bekende mannen van de stad. Mijn broer legde zich vanaf jeugdige leeftijd toe op de welsprekendheid, geboren tot/voor de krachtige wapens van het woordenrijke Forum; maar bij mij reeds als jongen vielen de hemelse erediensten in de smaak en de Muze trok mij heimelijk naar haar werk. </a:t>
            </a:r>
            <a:endParaRPr lang="nl-NL" sz="2800">
              <a:solidFill>
                <a:prstClr val="black"/>
              </a:solidFill>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11 b. Ovidius krijgt onderwijs; hij verliest zijn broer (p.146)</a:t>
            </a:r>
          </a:p>
        </p:txBody>
      </p:sp>
      <p:sp>
        <p:nvSpPr>
          <p:cNvPr id="8" name="PIJL-OMHOOG 7">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280844568"/>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272</a:t>
            </a:fld>
            <a:endParaRPr lang="nl-NL" b="1">
              <a:solidFill>
                <a:srgbClr val="0070C0"/>
              </a:solidFill>
            </a:endParaRPr>
          </a:p>
        </p:txBody>
      </p:sp>
      <p:sp>
        <p:nvSpPr>
          <p:cNvPr id="3" name="Rechthoek 2"/>
          <p:cNvSpPr/>
          <p:nvPr/>
        </p:nvSpPr>
        <p:spPr>
          <a:xfrm>
            <a:off x="180000" y="468000"/>
            <a:ext cx="11520000" cy="3323987"/>
          </a:xfrm>
          <a:prstGeom prst="rect">
            <a:avLst/>
          </a:prstGeom>
        </p:spPr>
        <p:txBody>
          <a:bodyPr wrap="square">
            <a:spAutoFit/>
          </a:bodyPr>
          <a:lstStyle/>
          <a:p>
            <a:pPr>
              <a:lnSpc>
                <a:spcPct val="150000"/>
              </a:lnSpc>
            </a:pPr>
            <a:r>
              <a:rPr lang="nl-NL" sz="2800"/>
              <a:t>Vaak zei mijn vader: ‘Waarom laat jij je in met een belangstelling die niets oplevert? Zelfs de </a:t>
            </a:r>
            <a:r>
              <a:rPr lang="nl-NL" sz="2800" err="1"/>
              <a:t>Maeonische</a:t>
            </a:r>
            <a:r>
              <a:rPr lang="nl-NL" sz="2800"/>
              <a:t> heeft geen rijkdom achter-/nagelaten.’ Ik was door zijn woorden bewogen/beïnvloed, en nadat ik de gehele Helicon had verlaten, probeerde ik woorden te schrijven vrij van versmaat.</a:t>
            </a:r>
            <a:r>
              <a:rPr lang="nl-NL" sz="2800" b="1"/>
              <a:t> </a:t>
            </a:r>
            <a:r>
              <a:rPr lang="nl-NL" sz="2800"/>
              <a:t>Vanzelf kwam het lied tot geschikte maten, en wat ik probeerde te zeggen, was een vers.</a:t>
            </a:r>
            <a:endParaRPr lang="nl-NL" sz="2800">
              <a:solidFill>
                <a:prstClr val="black"/>
              </a:solidFill>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11 b. Ovidius krijgt onderwijs; hij verliest zijn broer (p.146)</a:t>
            </a:r>
          </a:p>
        </p:txBody>
      </p:sp>
      <p:sp>
        <p:nvSpPr>
          <p:cNvPr id="8" name="PIJL-OMHOOG 7">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715498862"/>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273</a:t>
            </a:fld>
            <a:endParaRPr lang="nl-NL" b="1">
              <a:solidFill>
                <a:srgbClr val="0070C0"/>
              </a:solidFill>
            </a:endParaRPr>
          </a:p>
        </p:txBody>
      </p:sp>
      <p:sp>
        <p:nvSpPr>
          <p:cNvPr id="3" name="Rechthoek 2"/>
          <p:cNvSpPr/>
          <p:nvPr/>
        </p:nvSpPr>
        <p:spPr>
          <a:xfrm>
            <a:off x="180000" y="468000"/>
            <a:ext cx="11520000" cy="3970318"/>
          </a:xfrm>
          <a:prstGeom prst="rect">
            <a:avLst/>
          </a:prstGeom>
        </p:spPr>
        <p:txBody>
          <a:bodyPr wrap="square">
            <a:spAutoFit/>
          </a:bodyPr>
          <a:lstStyle/>
          <a:p>
            <a:pPr>
              <a:lnSpc>
                <a:spcPct val="150000"/>
              </a:lnSpc>
            </a:pPr>
            <a:r>
              <a:rPr lang="nl-NL" sz="2800"/>
              <a:t>Intussen, toen de jaren in zwijgende pas voortschreden, werd door mijn broer en mij de toga van een vrijer leven (aan)genomen, en het purper met brede zoom wordt over onze schouders aangetrokken en onze liefhebberij, die er vroeger was, blijft bestaan. En reeds had mijn broer tien jaar van zijn leven verdubbeld, toen hij (plotseling) omkomt/omkwam, en ik begon een deel van mijzelf te missen.</a:t>
            </a:r>
            <a:endParaRPr lang="nl-NL" sz="2800">
              <a:solidFill>
                <a:prstClr val="black"/>
              </a:solidFill>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11 b. Ovidius krijgt onderwijs; hij verliest zijn broer (p.146)</a:t>
            </a:r>
          </a:p>
        </p:txBody>
      </p:sp>
      <p:sp>
        <p:nvSpPr>
          <p:cNvPr id="8" name="PIJL-OMHOOG 7">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903630287"/>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274</a:t>
            </a:fld>
            <a:endParaRPr lang="nl-NL" b="1">
              <a:solidFill>
                <a:srgbClr val="0070C0"/>
              </a:solidFill>
            </a:endParaRPr>
          </a:p>
        </p:txBody>
      </p:sp>
      <p:sp>
        <p:nvSpPr>
          <p:cNvPr id="3" name="Rechthoek 2"/>
          <p:cNvSpPr/>
          <p:nvPr/>
        </p:nvSpPr>
        <p:spPr>
          <a:xfrm>
            <a:off x="180000" y="468000"/>
            <a:ext cx="11520000" cy="2677656"/>
          </a:xfrm>
          <a:prstGeom prst="rect">
            <a:avLst/>
          </a:prstGeom>
        </p:spPr>
        <p:txBody>
          <a:bodyPr wrap="square">
            <a:spAutoFit/>
          </a:bodyPr>
          <a:lstStyle/>
          <a:p>
            <a:pPr>
              <a:lnSpc>
                <a:spcPct val="150000"/>
              </a:lnSpc>
            </a:pPr>
            <a:r>
              <a:rPr lang="nl-NL" sz="2800"/>
              <a:t>En wij namen de eerste ereambten behorend bij onze jeugdige leeftijd op ons en van een college van driemannen was ik eens één deel. Het </a:t>
            </a:r>
            <a:r>
              <a:rPr lang="nl-NL" sz="2800" err="1"/>
              <a:t>senaatsgebouw</a:t>
            </a:r>
            <a:r>
              <a:rPr lang="nl-NL" sz="2800"/>
              <a:t> stond (mij) nog te wachten: de maat van de zoom werd/is versmald; die last was groter dan/te groot voor onze krachten.</a:t>
            </a:r>
            <a:endParaRPr lang="nl-NL" sz="2800">
              <a:solidFill>
                <a:prstClr val="black"/>
              </a:solidFill>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11 c. Ovidius vindt zichzelf niet geschikt voor een politieke carrière (p.148)</a:t>
            </a:r>
          </a:p>
        </p:txBody>
      </p:sp>
      <p:sp>
        <p:nvSpPr>
          <p:cNvPr id="8" name="PIJL-OMHOOG 7">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718703588"/>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275</a:t>
            </a:fld>
            <a:endParaRPr lang="nl-NL" b="1">
              <a:solidFill>
                <a:srgbClr val="0070C0"/>
              </a:solidFill>
            </a:endParaRPr>
          </a:p>
        </p:txBody>
      </p:sp>
      <p:sp>
        <p:nvSpPr>
          <p:cNvPr id="3" name="Rechthoek 2"/>
          <p:cNvSpPr/>
          <p:nvPr/>
        </p:nvSpPr>
        <p:spPr>
          <a:xfrm>
            <a:off x="180000" y="468000"/>
            <a:ext cx="11520000" cy="2677656"/>
          </a:xfrm>
          <a:prstGeom prst="rect">
            <a:avLst/>
          </a:prstGeom>
        </p:spPr>
        <p:txBody>
          <a:bodyPr wrap="square">
            <a:spAutoFit/>
          </a:bodyPr>
          <a:lstStyle/>
          <a:p>
            <a:pPr>
              <a:lnSpc>
                <a:spcPct val="150000"/>
              </a:lnSpc>
            </a:pPr>
            <a:r>
              <a:rPr lang="nl-NL" sz="2800"/>
              <a:t>En niet was mijn lichaam opgewassen (tegen het werk), en niet was mijn geest geschikt voor werk, en ik vluchtte weg voor de zorgen brengende eerzucht, en de zusters van </a:t>
            </a:r>
            <a:r>
              <a:rPr lang="nl-NL" sz="2800" err="1"/>
              <a:t>Aonië</a:t>
            </a:r>
            <a:r>
              <a:rPr lang="nl-NL" sz="2800"/>
              <a:t> raadden mij aan om de veilige rust te zoeken, altijd door mij bemind.</a:t>
            </a:r>
            <a:endParaRPr lang="nl-NL" sz="2800">
              <a:solidFill>
                <a:prstClr val="black"/>
              </a:solidFill>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11 c. Ovidius vindt zichzelf niet geschikt voor een politieke carrière (p.148)</a:t>
            </a:r>
          </a:p>
        </p:txBody>
      </p:sp>
      <p:sp>
        <p:nvSpPr>
          <p:cNvPr id="9" name="PIJL-OMHOOG 8">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791900485"/>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276</a:t>
            </a:fld>
            <a:endParaRPr lang="nl-NL" b="1">
              <a:solidFill>
                <a:srgbClr val="0070C0"/>
              </a:solidFill>
            </a:endParaRPr>
          </a:p>
        </p:txBody>
      </p:sp>
      <p:sp>
        <p:nvSpPr>
          <p:cNvPr id="3" name="Rechthoek 2"/>
          <p:cNvSpPr/>
          <p:nvPr/>
        </p:nvSpPr>
        <p:spPr>
          <a:xfrm>
            <a:off x="180000" y="468000"/>
            <a:ext cx="11520000" cy="3970318"/>
          </a:xfrm>
          <a:prstGeom prst="rect">
            <a:avLst/>
          </a:prstGeom>
        </p:spPr>
        <p:txBody>
          <a:bodyPr wrap="square">
            <a:spAutoFit/>
          </a:bodyPr>
          <a:lstStyle/>
          <a:p>
            <a:pPr>
              <a:lnSpc>
                <a:spcPct val="150000"/>
              </a:lnSpc>
            </a:pPr>
            <a:r>
              <a:rPr lang="nl-NL" sz="2800"/>
              <a:t>Ik heb de dichters van die tijd geëerd en gekoesterd, en ik meende dat er goden waren zoveel als er dichters waren. Vaak las </a:t>
            </a:r>
            <a:r>
              <a:rPr lang="nl-NL" sz="2800" err="1"/>
              <a:t>Macer</a:t>
            </a:r>
            <a:r>
              <a:rPr lang="nl-NL" sz="2800"/>
              <a:t>, ouder in/van leeftijd mij zijn vogels voor, en de slang die/welke slang schadelijk is, het kruid dat/welk kruid helpt, vaak was Propertius gewoon om zijn hartstochtelijke liefdesgedichten voor te dragen, op grond van de vriendschap/het genootschap, waardoor hij met mij was verbonden.</a:t>
            </a:r>
            <a:endParaRPr lang="nl-NL" sz="2800">
              <a:solidFill>
                <a:prstClr val="black"/>
              </a:solidFill>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11 d. Ovidius laat zich inspireren door andere dichters (p.150)</a:t>
            </a:r>
          </a:p>
        </p:txBody>
      </p:sp>
      <p:sp>
        <p:nvSpPr>
          <p:cNvPr id="8" name="PIJL-OMHOOG 7">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21925378"/>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277</a:t>
            </a:fld>
            <a:endParaRPr lang="nl-NL" b="1">
              <a:solidFill>
                <a:srgbClr val="0070C0"/>
              </a:solidFill>
            </a:endParaRPr>
          </a:p>
        </p:txBody>
      </p:sp>
      <p:sp>
        <p:nvSpPr>
          <p:cNvPr id="3" name="Rechthoek 2"/>
          <p:cNvSpPr/>
          <p:nvPr/>
        </p:nvSpPr>
        <p:spPr>
          <a:xfrm>
            <a:off x="180000" y="468000"/>
            <a:ext cx="11520000" cy="3323987"/>
          </a:xfrm>
          <a:prstGeom prst="rect">
            <a:avLst/>
          </a:prstGeom>
        </p:spPr>
        <p:txBody>
          <a:bodyPr wrap="square">
            <a:spAutoFit/>
          </a:bodyPr>
          <a:lstStyle/>
          <a:p>
            <a:pPr>
              <a:lnSpc>
                <a:spcPct val="150000"/>
              </a:lnSpc>
            </a:pPr>
            <a:r>
              <a:rPr lang="nl-NL" sz="2800" err="1"/>
              <a:t>Ponticus</a:t>
            </a:r>
            <a:r>
              <a:rPr lang="nl-NL" sz="2800"/>
              <a:t> beroemd door zijn epische versmaat, ook </a:t>
            </a:r>
            <a:r>
              <a:rPr lang="nl-NL" sz="2800" err="1"/>
              <a:t>Bassus</a:t>
            </a:r>
            <a:r>
              <a:rPr lang="nl-NL" sz="2800"/>
              <a:t> beroemd door zijn </a:t>
            </a:r>
            <a:r>
              <a:rPr lang="nl-NL" sz="2800" err="1"/>
              <a:t>iamben</a:t>
            </a:r>
            <a:r>
              <a:rPr lang="nl-NL" sz="2800"/>
              <a:t> waren aangename leden van mijn vriendenkring. En Horatius, rijk aan versmaten, boeide onze oren, terwijl hij zijn verfijnde liederen tokkelt op de Italische lier. Ik heb Vergilius slechts gezien: en niet heeft het hebzuchtige lot aan </a:t>
            </a:r>
            <a:r>
              <a:rPr lang="nl-NL" sz="2800" err="1"/>
              <a:t>Tibullus</a:t>
            </a:r>
            <a:r>
              <a:rPr lang="nl-NL" sz="2800"/>
              <a:t> tijd gegeven voor vriendschap met mij.</a:t>
            </a:r>
            <a:endParaRPr lang="nl-NL" sz="2800">
              <a:solidFill>
                <a:prstClr val="black"/>
              </a:solidFill>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11 d. Ovidius laat zich inspireren door andere dichters (p.150)</a:t>
            </a:r>
          </a:p>
        </p:txBody>
      </p:sp>
      <p:sp>
        <p:nvSpPr>
          <p:cNvPr id="8" name="PIJL-OMHOOG 7">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014754061"/>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278</a:t>
            </a:fld>
            <a:endParaRPr lang="nl-NL" b="1">
              <a:solidFill>
                <a:srgbClr val="0070C0"/>
              </a:solidFill>
            </a:endParaRPr>
          </a:p>
        </p:txBody>
      </p:sp>
      <p:sp>
        <p:nvSpPr>
          <p:cNvPr id="3" name="Rechthoek 2"/>
          <p:cNvSpPr/>
          <p:nvPr/>
        </p:nvSpPr>
        <p:spPr>
          <a:xfrm>
            <a:off x="180000" y="468000"/>
            <a:ext cx="11520000" cy="2677656"/>
          </a:xfrm>
          <a:prstGeom prst="rect">
            <a:avLst/>
          </a:prstGeom>
        </p:spPr>
        <p:txBody>
          <a:bodyPr wrap="square">
            <a:spAutoFit/>
          </a:bodyPr>
          <a:lstStyle/>
          <a:p>
            <a:pPr>
              <a:lnSpc>
                <a:spcPct val="150000"/>
              </a:lnSpc>
            </a:pPr>
            <a:r>
              <a:rPr lang="nl-NL" sz="2800"/>
              <a:t>Deze was de opvolger van jou, </a:t>
            </a:r>
            <a:r>
              <a:rPr lang="nl-NL" sz="2800" err="1"/>
              <a:t>Gallus</a:t>
            </a:r>
            <a:r>
              <a:rPr lang="nl-NL" sz="2800"/>
              <a:t>, Propertius van hem; ik was zelf de vierde na dezen in de opeenvolging van de tijd. En zoals ik de ouderen eerde, zo eerden de jongeren mij, en mijn Thalia is niet langzaam/snel bekend geworden.</a:t>
            </a:r>
            <a:endParaRPr lang="nl-NL" sz="2800">
              <a:solidFill>
                <a:prstClr val="black"/>
              </a:solidFill>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11 d. Ovidius laat zich inspireren door andere dichters (p.150)</a:t>
            </a:r>
          </a:p>
        </p:txBody>
      </p:sp>
      <p:sp>
        <p:nvSpPr>
          <p:cNvPr id="9" name="PIJL-OMHOOG 8">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052466514"/>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279</a:t>
            </a:fld>
            <a:endParaRPr lang="nl-NL" b="1">
              <a:solidFill>
                <a:srgbClr val="0070C0"/>
              </a:solidFill>
            </a:endParaRPr>
          </a:p>
        </p:txBody>
      </p:sp>
      <p:sp>
        <p:nvSpPr>
          <p:cNvPr id="3" name="Rechthoek 2"/>
          <p:cNvSpPr/>
          <p:nvPr/>
        </p:nvSpPr>
        <p:spPr>
          <a:xfrm>
            <a:off x="180000" y="468000"/>
            <a:ext cx="11520000" cy="3970318"/>
          </a:xfrm>
          <a:prstGeom prst="rect">
            <a:avLst/>
          </a:prstGeom>
        </p:spPr>
        <p:txBody>
          <a:bodyPr wrap="square">
            <a:spAutoFit/>
          </a:bodyPr>
          <a:lstStyle/>
          <a:p>
            <a:pPr>
              <a:lnSpc>
                <a:spcPct val="150000"/>
              </a:lnSpc>
            </a:pPr>
            <a:r>
              <a:rPr lang="nl-NL" sz="2800"/>
              <a:t>Toen ik voor het eerst voor een publiek/in het openbaar mijn jeugdgedichten voorlas, was mijn baard of tweemaal of eenmaal geschoren. De door de hele stad bezongen </a:t>
            </a:r>
            <a:r>
              <a:rPr lang="nl-NL" sz="2800" err="1"/>
              <a:t>Corinna</a:t>
            </a:r>
            <a:r>
              <a:rPr lang="nl-NL" sz="2800"/>
              <a:t> had mijn talent geïnspireerd, die niet door mij met haar echte naam werd genoemd/aangeduid. Veel heb ik weliswaar geschreven, maar wat ik als gebrekkig beschouwde, gaf ik zelf (prijs) aan het vuur om te verbeteren/ter verbetering.</a:t>
            </a:r>
            <a:endParaRPr lang="nl-NL" sz="2800">
              <a:solidFill>
                <a:prstClr val="black"/>
              </a:solidFill>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11 e. Ovidius als dichter (p.152)</a:t>
            </a:r>
          </a:p>
        </p:txBody>
      </p:sp>
      <p:sp>
        <p:nvSpPr>
          <p:cNvPr id="8" name="PIJL-OMHOOG 7">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9367687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28</a:t>
            </a:fld>
            <a:endParaRPr lang="nl-NL" b="1">
              <a:solidFill>
                <a:srgbClr val="0070C0"/>
              </a:solidFill>
            </a:endParaRPr>
          </a:p>
        </p:txBody>
      </p:sp>
      <p:sp>
        <p:nvSpPr>
          <p:cNvPr id="3" name="Rechthoek 2"/>
          <p:cNvSpPr/>
          <p:nvPr/>
        </p:nvSpPr>
        <p:spPr>
          <a:xfrm>
            <a:off x="180000" y="468000"/>
            <a:ext cx="11520000" cy="6004080"/>
          </a:xfrm>
          <a:prstGeom prst="rect">
            <a:avLst/>
          </a:prstGeom>
        </p:spPr>
        <p:txBody>
          <a:bodyPr wrap="square">
            <a:spAutoFit/>
          </a:bodyPr>
          <a:lstStyle/>
          <a:p>
            <a:pPr>
              <a:lnSpc>
                <a:spcPct val="200000"/>
              </a:lnSpc>
            </a:pPr>
            <a:r>
              <a:rPr lang="nl-NL" sz="2800" dirty="0">
                <a:ea typeface="Calibri" panose="020F0502020204030204" pitchFamily="34" charset="0"/>
                <a:cs typeface="Times New Roman" panose="02020603050405020304" pitchFamily="18" charset="0"/>
              </a:rPr>
              <a:t>	</a:t>
            </a:r>
            <a:r>
              <a:rPr lang="nl-NL" sz="2800" b="1" i="1" dirty="0" err="1">
                <a:solidFill>
                  <a:srgbClr val="00B050"/>
                </a:solidFill>
                <a:ea typeface="Calibri" panose="020F0502020204030204" pitchFamily="34" charset="0"/>
                <a:cs typeface="Times New Roman" panose="02020603050405020304" pitchFamily="18" charset="0"/>
              </a:rPr>
              <a:t>Cui</a:t>
            </a:r>
            <a:r>
              <a:rPr lang="nl-NL" sz="2800" dirty="0">
                <a:ea typeface="Calibri" panose="020F0502020204030204" pitchFamily="34" charset="0"/>
                <a:cs typeface="Times New Roman" panose="02020603050405020304" pitchFamily="18" charset="0"/>
              </a:rPr>
              <a:t> </a:t>
            </a:r>
            <a:r>
              <a:rPr lang="nl-NL" sz="2800" b="1" u="sng" dirty="0" err="1">
                <a:uFill>
                  <a:solidFill>
                    <a:srgbClr val="548DD4"/>
                  </a:solidFill>
                </a:uFill>
                <a:ea typeface="Calibri" panose="020F0502020204030204" pitchFamily="34" charset="0"/>
                <a:cs typeface="Times New Roman" panose="02020603050405020304" pitchFamily="18" charset="0"/>
              </a:rPr>
              <a:t>placeas</a:t>
            </a:r>
            <a:r>
              <a:rPr lang="nl-NL" sz="2800" dirty="0">
                <a:ea typeface="Calibri" panose="020F0502020204030204" pitchFamily="34" charset="0"/>
                <a:cs typeface="Times New Roman" panose="02020603050405020304" pitchFamily="18" charset="0"/>
              </a:rPr>
              <a:t>, </a:t>
            </a:r>
            <a:r>
              <a:rPr lang="nl-NL" sz="2800" u="sng" dirty="0" err="1">
                <a:uFill>
                  <a:solidFill>
                    <a:srgbClr val="548DD4"/>
                  </a:solidFill>
                </a:uFill>
                <a:ea typeface="Calibri" panose="020F0502020204030204" pitchFamily="34" charset="0"/>
                <a:cs typeface="Times New Roman" panose="02020603050405020304" pitchFamily="18" charset="0"/>
              </a:rPr>
              <a:t>inquire</a:t>
            </a:r>
            <a:r>
              <a:rPr lang="nl-NL" sz="2800" dirty="0">
                <a:ea typeface="Calibri" panose="020F0502020204030204" pitchFamily="34" charset="0"/>
                <a:cs typeface="Times New Roman" panose="02020603050405020304" pitchFamily="18" charset="0"/>
              </a:rPr>
              <a:t> </a:t>
            </a:r>
            <a:r>
              <a:rPr lang="nl-NL" sz="2800" dirty="0" err="1">
                <a:ea typeface="Calibri" panose="020F0502020204030204" pitchFamily="34" charset="0"/>
                <a:cs typeface="Times New Roman" panose="02020603050405020304" pitchFamily="18" charset="0"/>
              </a:rPr>
              <a:t>tamen</a:t>
            </a:r>
            <a:r>
              <a:rPr lang="nl-NL" sz="2800" dirty="0">
                <a:ea typeface="Calibri" panose="020F0502020204030204" pitchFamily="34" charset="0"/>
                <a:cs typeface="Times New Roman" panose="02020603050405020304" pitchFamily="18" charset="0"/>
              </a:rPr>
              <a:t>; non </a:t>
            </a:r>
            <a:r>
              <a:rPr lang="nl-NL" sz="2800" dirty="0" err="1">
                <a:ea typeface="Calibri" panose="020F0502020204030204" pitchFamily="34" charset="0"/>
                <a:cs typeface="Times New Roman" panose="02020603050405020304" pitchFamily="18" charset="0"/>
              </a:rPr>
              <a:t>incola</a:t>
            </a:r>
            <a:r>
              <a:rPr lang="nl-NL" sz="2800" dirty="0">
                <a:ea typeface="Calibri" panose="020F0502020204030204" pitchFamily="34" charset="0"/>
                <a:cs typeface="Times New Roman" panose="02020603050405020304" pitchFamily="18" charset="0"/>
              </a:rPr>
              <a:t> </a:t>
            </a:r>
            <a:r>
              <a:rPr lang="nl-NL" sz="2800" dirty="0" err="1">
                <a:ea typeface="Calibri" panose="020F0502020204030204" pitchFamily="34" charset="0"/>
                <a:cs typeface="Times New Roman" panose="02020603050405020304" pitchFamily="18" charset="0"/>
              </a:rPr>
              <a:t>montis</a:t>
            </a:r>
            <a:r>
              <a:rPr lang="nl-NL" sz="2800" dirty="0">
                <a:ea typeface="Calibri" panose="020F0502020204030204" pitchFamily="34" charset="0"/>
                <a:cs typeface="Times New Roman" panose="02020603050405020304" pitchFamily="18" charset="0"/>
              </a:rPr>
              <a:t>,</a:t>
            </a:r>
          </a:p>
          <a:p>
            <a:pPr>
              <a:lnSpc>
                <a:spcPct val="200000"/>
              </a:lnSpc>
            </a:pPr>
            <a:r>
              <a:rPr lang="nl-NL" sz="2800" dirty="0">
                <a:ea typeface="Calibri" panose="020F0502020204030204" pitchFamily="34" charset="0"/>
                <a:cs typeface="Times New Roman" panose="02020603050405020304" pitchFamily="18" charset="0"/>
              </a:rPr>
              <a:t>	non ego </a:t>
            </a:r>
            <a:r>
              <a:rPr lang="nl-NL" sz="2800" u="sng" dirty="0" err="1">
                <a:uFill>
                  <a:solidFill>
                    <a:srgbClr val="548DD4"/>
                  </a:solidFill>
                </a:uFill>
                <a:ea typeface="Calibri" panose="020F0502020204030204" pitchFamily="34" charset="0"/>
                <a:cs typeface="Times New Roman" panose="02020603050405020304" pitchFamily="18" charset="0"/>
              </a:rPr>
              <a:t>sum</a:t>
            </a:r>
            <a:r>
              <a:rPr lang="nl-NL" sz="2800" dirty="0">
                <a:ea typeface="Calibri" panose="020F0502020204030204" pitchFamily="34" charset="0"/>
                <a:cs typeface="Times New Roman" panose="02020603050405020304" pitchFamily="18" charset="0"/>
              </a:rPr>
              <a:t> pastor, non </a:t>
            </a:r>
            <a:r>
              <a:rPr lang="nl-NL" sz="2800" dirty="0" err="1">
                <a:ea typeface="Calibri" panose="020F0502020204030204" pitchFamily="34" charset="0"/>
                <a:cs typeface="Times New Roman" panose="02020603050405020304" pitchFamily="18" charset="0"/>
              </a:rPr>
              <a:t>hic</a:t>
            </a:r>
            <a:r>
              <a:rPr lang="nl-NL" sz="2800" dirty="0">
                <a:ea typeface="Calibri" panose="020F0502020204030204" pitchFamily="34" charset="0"/>
                <a:cs typeface="Times New Roman" panose="02020603050405020304" pitchFamily="18" charset="0"/>
              </a:rPr>
              <a:t> </a:t>
            </a:r>
            <a:r>
              <a:rPr lang="nl-NL" sz="2800" dirty="0" err="1">
                <a:ea typeface="Calibri" panose="020F0502020204030204" pitchFamily="34" charset="0"/>
                <a:cs typeface="Times New Roman" panose="02020603050405020304" pitchFamily="18" charset="0"/>
              </a:rPr>
              <a:t>armenta</a:t>
            </a:r>
            <a:r>
              <a:rPr lang="nl-NL" sz="2800" dirty="0">
                <a:ea typeface="Calibri" panose="020F0502020204030204" pitchFamily="34" charset="0"/>
                <a:cs typeface="Times New Roman" panose="02020603050405020304" pitchFamily="18" charset="0"/>
              </a:rPr>
              <a:t> </a:t>
            </a:r>
            <a:r>
              <a:rPr lang="nl-NL" sz="2800" dirty="0" err="1">
                <a:ea typeface="Calibri" panose="020F0502020204030204" pitchFamily="34" charset="0"/>
                <a:cs typeface="Times New Roman" panose="02020603050405020304" pitchFamily="18" charset="0"/>
              </a:rPr>
              <a:t>gregesque</a:t>
            </a:r>
            <a:endParaRPr lang="nl-NL" sz="2800" dirty="0">
              <a:ea typeface="Calibri" panose="020F0502020204030204" pitchFamily="34" charset="0"/>
              <a:cs typeface="Times New Roman" panose="02020603050405020304" pitchFamily="18" charset="0"/>
            </a:endParaRPr>
          </a:p>
          <a:p>
            <a:pPr>
              <a:lnSpc>
                <a:spcPct val="200000"/>
              </a:lnSpc>
            </a:pPr>
            <a:r>
              <a:rPr lang="nl-NL" sz="2800" dirty="0">
                <a:ea typeface="Calibri" panose="020F0502020204030204" pitchFamily="34" charset="0"/>
                <a:cs typeface="Times New Roman" panose="02020603050405020304" pitchFamily="18" charset="0"/>
              </a:rPr>
              <a:t>	</a:t>
            </a:r>
            <a:r>
              <a:rPr lang="nl-NL" sz="2800" dirty="0" err="1">
                <a:ea typeface="Calibri" panose="020F0502020204030204" pitchFamily="34" charset="0"/>
                <a:cs typeface="Times New Roman" panose="02020603050405020304" pitchFamily="18" charset="0"/>
              </a:rPr>
              <a:t>horridus</a:t>
            </a:r>
            <a:r>
              <a:rPr lang="nl-NL" sz="2800" dirty="0">
                <a:ea typeface="Calibri" panose="020F0502020204030204" pitchFamily="34" charset="0"/>
                <a:cs typeface="Times New Roman" panose="02020603050405020304" pitchFamily="18" charset="0"/>
              </a:rPr>
              <a:t> </a:t>
            </a:r>
            <a:r>
              <a:rPr lang="nl-NL" sz="2800" u="sng" dirty="0" err="1">
                <a:uFill>
                  <a:solidFill>
                    <a:srgbClr val="548DD4"/>
                  </a:solidFill>
                </a:uFill>
                <a:ea typeface="Calibri" panose="020F0502020204030204" pitchFamily="34" charset="0"/>
                <a:cs typeface="Times New Roman" panose="02020603050405020304" pitchFamily="18" charset="0"/>
              </a:rPr>
              <a:t>observo</a:t>
            </a:r>
            <a:r>
              <a:rPr lang="nl-NL" sz="2800" dirty="0">
                <a:ea typeface="Calibri" panose="020F0502020204030204" pitchFamily="34" charset="0"/>
                <a:cs typeface="Times New Roman" panose="02020603050405020304" pitchFamily="18" charset="0"/>
              </a:rPr>
              <a:t>. </a:t>
            </a:r>
            <a:r>
              <a:rPr lang="nl-NL" sz="2800" u="sng" dirty="0" err="1">
                <a:uFill>
                  <a:solidFill>
                    <a:srgbClr val="548DD4"/>
                  </a:solidFill>
                </a:uFill>
                <a:ea typeface="Calibri" panose="020F0502020204030204" pitchFamily="34" charset="0"/>
                <a:cs typeface="Times New Roman" panose="02020603050405020304" pitchFamily="18" charset="0"/>
              </a:rPr>
              <a:t>Nescis</a:t>
            </a:r>
            <a:r>
              <a:rPr lang="nl-NL" sz="2800" dirty="0">
                <a:ea typeface="Calibri" panose="020F0502020204030204" pitchFamily="34" charset="0"/>
                <a:cs typeface="Times New Roman" panose="02020603050405020304" pitchFamily="18" charset="0"/>
              </a:rPr>
              <a:t>, temeraria, </a:t>
            </a:r>
            <a:r>
              <a:rPr lang="nl-NL" sz="2800" u="sng" dirty="0" err="1">
                <a:uFill>
                  <a:solidFill>
                    <a:srgbClr val="548DD4"/>
                  </a:solidFill>
                </a:uFill>
                <a:ea typeface="Calibri" panose="020F0502020204030204" pitchFamily="34" charset="0"/>
                <a:cs typeface="Times New Roman" panose="02020603050405020304" pitchFamily="18" charset="0"/>
              </a:rPr>
              <a:t>nescis</a:t>
            </a:r>
            <a:endParaRPr lang="nl-NL" sz="2800" dirty="0">
              <a:ea typeface="Calibri" panose="020F0502020204030204" pitchFamily="34" charset="0"/>
              <a:cs typeface="Times New Roman" panose="02020603050405020304" pitchFamily="18" charset="0"/>
            </a:endParaRPr>
          </a:p>
          <a:p>
            <a:pPr>
              <a:lnSpc>
                <a:spcPct val="200000"/>
              </a:lnSpc>
            </a:pPr>
            <a:r>
              <a:rPr lang="nl-NL" sz="2800" b="1" dirty="0">
                <a:solidFill>
                  <a:srgbClr val="0070C0"/>
                </a:solidFill>
                <a:ea typeface="Calibri" panose="020F0502020204030204" pitchFamily="34" charset="0"/>
                <a:cs typeface="Times New Roman" panose="02020603050405020304" pitchFamily="18" charset="0"/>
              </a:rPr>
              <a:t>515</a:t>
            </a:r>
            <a:r>
              <a:rPr lang="nl-NL" sz="2800" dirty="0">
                <a:ea typeface="Calibri" panose="020F0502020204030204" pitchFamily="34" charset="0"/>
                <a:cs typeface="Times New Roman" panose="02020603050405020304" pitchFamily="18" charset="0"/>
              </a:rPr>
              <a:t>	</a:t>
            </a:r>
            <a:r>
              <a:rPr lang="nl-NL" sz="2800" b="1" i="1" dirty="0">
                <a:solidFill>
                  <a:srgbClr val="00B050"/>
                </a:solidFill>
                <a:ea typeface="Calibri" panose="020F0502020204030204" pitchFamily="34" charset="0"/>
                <a:cs typeface="Times New Roman" panose="02020603050405020304" pitchFamily="18" charset="0"/>
              </a:rPr>
              <a:t>quem</a:t>
            </a:r>
            <a:r>
              <a:rPr lang="nl-NL" sz="2800" dirty="0">
                <a:ea typeface="Calibri" panose="020F0502020204030204" pitchFamily="34" charset="0"/>
                <a:cs typeface="Times New Roman" panose="02020603050405020304" pitchFamily="18" charset="0"/>
              </a:rPr>
              <a:t> </a:t>
            </a:r>
            <a:r>
              <a:rPr lang="nl-NL" sz="2800" b="1" u="sng" dirty="0" err="1">
                <a:uFill>
                  <a:solidFill>
                    <a:srgbClr val="548DD4"/>
                  </a:solidFill>
                </a:uFill>
                <a:ea typeface="Calibri" panose="020F0502020204030204" pitchFamily="34" charset="0"/>
                <a:cs typeface="Times New Roman" panose="02020603050405020304" pitchFamily="18" charset="0"/>
              </a:rPr>
              <a:t>fugias</a:t>
            </a:r>
            <a:r>
              <a:rPr lang="nl-NL" sz="2800" dirty="0">
                <a:ea typeface="Calibri" panose="020F0502020204030204" pitchFamily="34" charset="0"/>
                <a:cs typeface="Times New Roman" panose="02020603050405020304" pitchFamily="18" charset="0"/>
              </a:rPr>
              <a:t>, </a:t>
            </a:r>
            <a:r>
              <a:rPr lang="nl-NL" sz="2800" dirty="0" err="1">
                <a:ea typeface="Calibri" panose="020F0502020204030204" pitchFamily="34" charset="0"/>
                <a:cs typeface="Times New Roman" panose="02020603050405020304" pitchFamily="18" charset="0"/>
              </a:rPr>
              <a:t>ideoque</a:t>
            </a:r>
            <a:r>
              <a:rPr lang="nl-NL" sz="2800" dirty="0">
                <a:ea typeface="Calibri" panose="020F0502020204030204" pitchFamily="34" charset="0"/>
                <a:cs typeface="Times New Roman" panose="02020603050405020304" pitchFamily="18" charset="0"/>
              </a:rPr>
              <a:t> </a:t>
            </a:r>
            <a:r>
              <a:rPr lang="nl-NL" sz="2800" u="sng" dirty="0" err="1">
                <a:uFill>
                  <a:solidFill>
                    <a:srgbClr val="548DD4"/>
                  </a:solidFill>
                </a:uFill>
                <a:ea typeface="Calibri" panose="020F0502020204030204" pitchFamily="34" charset="0"/>
                <a:cs typeface="Times New Roman" panose="02020603050405020304" pitchFamily="18" charset="0"/>
              </a:rPr>
              <a:t>fugis</a:t>
            </a:r>
            <a:r>
              <a:rPr lang="nl-NL" sz="2800" dirty="0">
                <a:ea typeface="Calibri" panose="020F0502020204030204" pitchFamily="34" charset="0"/>
                <a:cs typeface="Times New Roman" panose="02020603050405020304" pitchFamily="18" charset="0"/>
              </a:rPr>
              <a:t>. </a:t>
            </a:r>
            <a:r>
              <a:rPr lang="nl-NL" sz="2800" dirty="0" err="1">
                <a:ea typeface="Calibri" panose="020F0502020204030204" pitchFamily="34" charset="0"/>
                <a:cs typeface="Times New Roman" panose="02020603050405020304" pitchFamily="18" charset="0"/>
              </a:rPr>
              <a:t>Mihi</a:t>
            </a:r>
            <a:r>
              <a:rPr lang="nl-NL" sz="2800" dirty="0">
                <a:ea typeface="Calibri" panose="020F0502020204030204" pitchFamily="34" charset="0"/>
                <a:cs typeface="Times New Roman" panose="02020603050405020304" pitchFamily="18" charset="0"/>
              </a:rPr>
              <a:t> </a:t>
            </a:r>
            <a:r>
              <a:rPr lang="nl-NL" sz="2800" dirty="0" err="1">
                <a:ea typeface="Calibri" panose="020F0502020204030204" pitchFamily="34" charset="0"/>
                <a:cs typeface="Times New Roman" panose="02020603050405020304" pitchFamily="18" charset="0"/>
              </a:rPr>
              <a:t>Delphica</a:t>
            </a:r>
            <a:r>
              <a:rPr lang="nl-NL" sz="2800" dirty="0">
                <a:ea typeface="Calibri" panose="020F0502020204030204" pitchFamily="34" charset="0"/>
                <a:cs typeface="Times New Roman" panose="02020603050405020304" pitchFamily="18" charset="0"/>
              </a:rPr>
              <a:t> </a:t>
            </a:r>
            <a:r>
              <a:rPr lang="nl-NL" sz="2800" dirty="0" err="1">
                <a:ea typeface="Calibri" panose="020F0502020204030204" pitchFamily="34" charset="0"/>
                <a:cs typeface="Times New Roman" panose="02020603050405020304" pitchFamily="18" charset="0"/>
              </a:rPr>
              <a:t>tellus</a:t>
            </a:r>
            <a:endParaRPr lang="nl-NL" sz="2800" dirty="0">
              <a:ea typeface="Calibri" panose="020F0502020204030204" pitchFamily="34" charset="0"/>
              <a:cs typeface="Times New Roman" panose="02020603050405020304" pitchFamily="18" charset="0"/>
            </a:endParaRPr>
          </a:p>
          <a:p>
            <a:pPr>
              <a:lnSpc>
                <a:spcPct val="200000"/>
              </a:lnSpc>
            </a:pPr>
            <a:r>
              <a:rPr lang="nl-NL" sz="2800" dirty="0">
                <a:ea typeface="Calibri" panose="020F0502020204030204" pitchFamily="34" charset="0"/>
                <a:cs typeface="Times New Roman" panose="02020603050405020304" pitchFamily="18" charset="0"/>
              </a:rPr>
              <a:t>	et </a:t>
            </a:r>
            <a:r>
              <a:rPr lang="nl-NL" sz="2800" dirty="0" err="1">
                <a:ea typeface="Calibri" panose="020F0502020204030204" pitchFamily="34" charset="0"/>
                <a:cs typeface="Times New Roman" panose="02020603050405020304" pitchFamily="18" charset="0"/>
              </a:rPr>
              <a:t>Claros</a:t>
            </a:r>
            <a:r>
              <a:rPr lang="nl-NL" sz="2800" dirty="0">
                <a:ea typeface="Calibri" panose="020F0502020204030204" pitchFamily="34" charset="0"/>
                <a:cs typeface="Times New Roman" panose="02020603050405020304" pitchFamily="18" charset="0"/>
              </a:rPr>
              <a:t> et </a:t>
            </a:r>
            <a:r>
              <a:rPr lang="nl-NL" sz="2800" dirty="0" err="1">
                <a:ea typeface="Calibri" panose="020F0502020204030204" pitchFamily="34" charset="0"/>
                <a:cs typeface="Times New Roman" panose="02020603050405020304" pitchFamily="18" charset="0"/>
              </a:rPr>
              <a:t>Tenedos</a:t>
            </a:r>
            <a:r>
              <a:rPr lang="nl-NL" sz="2800" dirty="0">
                <a:ea typeface="Calibri" panose="020F0502020204030204" pitchFamily="34" charset="0"/>
                <a:cs typeface="Times New Roman" panose="02020603050405020304" pitchFamily="18" charset="0"/>
              </a:rPr>
              <a:t> </a:t>
            </a:r>
            <a:r>
              <a:rPr lang="nl-NL" sz="2800" dirty="0" err="1">
                <a:ea typeface="Calibri" panose="020F0502020204030204" pitchFamily="34" charset="0"/>
                <a:cs typeface="Times New Roman" panose="02020603050405020304" pitchFamily="18" charset="0"/>
              </a:rPr>
              <a:t>Pataraeaque</a:t>
            </a:r>
            <a:r>
              <a:rPr lang="nl-NL" sz="2800" dirty="0">
                <a:ea typeface="Calibri" panose="020F0502020204030204" pitchFamily="34" charset="0"/>
                <a:cs typeface="Times New Roman" panose="02020603050405020304" pitchFamily="18" charset="0"/>
              </a:rPr>
              <a:t> </a:t>
            </a:r>
            <a:r>
              <a:rPr lang="nl-NL" sz="2800" dirty="0" err="1">
                <a:ea typeface="Calibri" panose="020F0502020204030204" pitchFamily="34" charset="0"/>
                <a:cs typeface="Times New Roman" panose="02020603050405020304" pitchFamily="18" charset="0"/>
              </a:rPr>
              <a:t>regia</a:t>
            </a:r>
            <a:r>
              <a:rPr lang="nl-NL" sz="2800" dirty="0">
                <a:ea typeface="Calibri" panose="020F0502020204030204" pitchFamily="34" charset="0"/>
                <a:cs typeface="Times New Roman" panose="02020603050405020304" pitchFamily="18" charset="0"/>
              </a:rPr>
              <a:t> </a:t>
            </a:r>
            <a:r>
              <a:rPr lang="nl-NL" sz="2800" u="sng" dirty="0" err="1">
                <a:uFill>
                  <a:solidFill>
                    <a:srgbClr val="548DD4"/>
                  </a:solidFill>
                </a:uFill>
                <a:ea typeface="Calibri" panose="020F0502020204030204" pitchFamily="34" charset="0"/>
                <a:cs typeface="Times New Roman" panose="02020603050405020304" pitchFamily="18" charset="0"/>
              </a:rPr>
              <a:t>servit</a:t>
            </a:r>
            <a:r>
              <a:rPr lang="nl-NL" sz="2800" dirty="0">
                <a:ea typeface="Calibri" panose="020F0502020204030204" pitchFamily="34" charset="0"/>
                <a:cs typeface="Times New Roman" panose="02020603050405020304" pitchFamily="18" charset="0"/>
              </a:rPr>
              <a:t>;</a:t>
            </a:r>
          </a:p>
          <a:p>
            <a:pPr>
              <a:lnSpc>
                <a:spcPct val="200000"/>
              </a:lnSpc>
            </a:pPr>
            <a:r>
              <a:rPr lang="nl-NL" sz="2800" dirty="0">
                <a:ea typeface="Calibri" panose="020F0502020204030204" pitchFamily="34" charset="0"/>
                <a:cs typeface="Times New Roman" panose="02020603050405020304" pitchFamily="18" charset="0"/>
              </a:rPr>
              <a:t>	</a:t>
            </a:r>
            <a:r>
              <a:rPr lang="nl-NL" sz="2800" dirty="0" err="1">
                <a:ea typeface="Calibri" panose="020F0502020204030204" pitchFamily="34" charset="0"/>
                <a:cs typeface="Times New Roman" panose="02020603050405020304" pitchFamily="18" charset="0"/>
              </a:rPr>
              <a:t>Iuppiter</a:t>
            </a:r>
            <a:r>
              <a:rPr lang="nl-NL" sz="2800" dirty="0">
                <a:ea typeface="Calibri" panose="020F0502020204030204" pitchFamily="34" charset="0"/>
                <a:cs typeface="Times New Roman" panose="02020603050405020304" pitchFamily="18" charset="0"/>
              </a:rPr>
              <a:t> </a:t>
            </a:r>
            <a:r>
              <a:rPr lang="nl-NL" sz="2800" u="sng" dirty="0" err="1">
                <a:uFill>
                  <a:solidFill>
                    <a:srgbClr val="548DD4"/>
                  </a:solidFill>
                </a:uFill>
                <a:ea typeface="Calibri" panose="020F0502020204030204" pitchFamily="34" charset="0"/>
                <a:cs typeface="Times New Roman" panose="02020603050405020304" pitchFamily="18" charset="0"/>
              </a:rPr>
              <a:t>est</a:t>
            </a:r>
            <a:r>
              <a:rPr lang="nl-NL" sz="2800" dirty="0">
                <a:ea typeface="Calibri" panose="020F0502020204030204" pitchFamily="34" charset="0"/>
                <a:cs typeface="Times New Roman" panose="02020603050405020304" pitchFamily="18" charset="0"/>
              </a:rPr>
              <a:t> </a:t>
            </a:r>
            <a:r>
              <a:rPr lang="nl-NL" sz="2800" dirty="0" err="1">
                <a:ea typeface="Calibri" panose="020F0502020204030204" pitchFamily="34" charset="0"/>
                <a:cs typeface="Times New Roman" panose="02020603050405020304" pitchFamily="18" charset="0"/>
              </a:rPr>
              <a:t>genitor</a:t>
            </a:r>
            <a:r>
              <a:rPr lang="nl-NL" sz="2800" dirty="0">
                <a:ea typeface="Calibri" panose="020F0502020204030204" pitchFamily="34" charset="0"/>
                <a:cs typeface="Times New Roman" panose="02020603050405020304" pitchFamily="18" charset="0"/>
              </a:rPr>
              <a:t>; per me, </a:t>
            </a:r>
            <a:r>
              <a:rPr lang="nl-NL" sz="2800" b="1" i="1" dirty="0" err="1">
                <a:solidFill>
                  <a:srgbClr val="00B050"/>
                </a:solidFill>
                <a:ea typeface="Calibri" panose="020F0502020204030204" pitchFamily="34" charset="0"/>
                <a:cs typeface="Times New Roman" panose="02020603050405020304" pitchFamily="18" charset="0"/>
              </a:rPr>
              <a:t>quod</a:t>
            </a:r>
            <a:r>
              <a:rPr lang="nl-NL" sz="2800" dirty="0">
                <a:ea typeface="Calibri" panose="020F0502020204030204" pitchFamily="34" charset="0"/>
                <a:cs typeface="Times New Roman" panose="02020603050405020304" pitchFamily="18" charset="0"/>
              </a:rPr>
              <a:t> </a:t>
            </a:r>
            <a:r>
              <a:rPr lang="nl-NL" sz="2800" u="sng" dirty="0" err="1">
                <a:uFill>
                  <a:solidFill>
                    <a:srgbClr val="548DD4"/>
                  </a:solidFill>
                </a:uFill>
                <a:ea typeface="Calibri" panose="020F0502020204030204" pitchFamily="34" charset="0"/>
                <a:cs typeface="Times New Roman" panose="02020603050405020304" pitchFamily="18" charset="0"/>
              </a:rPr>
              <a:t>erit</a:t>
            </a:r>
            <a:r>
              <a:rPr lang="nl-NL" sz="2800" dirty="0" err="1">
                <a:ea typeface="Calibri" panose="020F0502020204030204" pitchFamily="34" charset="0"/>
                <a:cs typeface="Times New Roman" panose="02020603050405020304" pitchFamily="18" charset="0"/>
              </a:rPr>
              <a:t>que</a:t>
            </a:r>
            <a:r>
              <a:rPr lang="nl-NL" sz="2800" dirty="0">
                <a:ea typeface="Calibri" panose="020F0502020204030204" pitchFamily="34" charset="0"/>
                <a:cs typeface="Times New Roman" panose="02020603050405020304" pitchFamily="18" charset="0"/>
              </a:rPr>
              <a:t> </a:t>
            </a:r>
            <a:r>
              <a:rPr lang="nl-NL" sz="2800" u="sng" dirty="0" err="1">
                <a:uFill>
                  <a:solidFill>
                    <a:srgbClr val="548DD4"/>
                  </a:solidFill>
                </a:uFill>
                <a:ea typeface="Calibri" panose="020F0502020204030204" pitchFamily="34" charset="0"/>
                <a:cs typeface="Times New Roman" panose="02020603050405020304" pitchFamily="18" charset="0"/>
              </a:rPr>
              <a:t>fuit</a:t>
            </a:r>
            <a:r>
              <a:rPr lang="nl-NL" sz="2800" dirty="0" err="1">
                <a:ea typeface="Calibri" panose="020F0502020204030204" pitchFamily="34" charset="0"/>
                <a:cs typeface="Times New Roman" panose="02020603050405020304" pitchFamily="18" charset="0"/>
              </a:rPr>
              <a:t>que</a:t>
            </a:r>
            <a:endParaRPr lang="nl-NL" sz="2800" dirty="0">
              <a:ea typeface="Calibri" panose="020F0502020204030204" pitchFamily="34" charset="0"/>
              <a:cs typeface="Times New Roman" panose="02020603050405020304" pitchFamily="18" charset="0"/>
            </a:endParaRPr>
          </a:p>
          <a:p>
            <a:pPr>
              <a:lnSpc>
                <a:spcPct val="200000"/>
              </a:lnSpc>
            </a:pPr>
            <a:r>
              <a:rPr lang="nl-NL" sz="2800" dirty="0">
                <a:ea typeface="Calibri" panose="020F0502020204030204" pitchFamily="34" charset="0"/>
                <a:cs typeface="Times New Roman" panose="02020603050405020304" pitchFamily="18" charset="0"/>
              </a:rPr>
              <a:t>	</a:t>
            </a:r>
            <a:r>
              <a:rPr lang="nl-NL" sz="2800" u="sng" dirty="0" err="1">
                <a:uFill>
                  <a:solidFill>
                    <a:srgbClr val="548DD4"/>
                  </a:solidFill>
                </a:uFill>
                <a:ea typeface="Calibri" panose="020F0502020204030204" pitchFamily="34" charset="0"/>
                <a:cs typeface="Times New Roman" panose="02020603050405020304" pitchFamily="18" charset="0"/>
              </a:rPr>
              <a:t>est</a:t>
            </a:r>
            <a:r>
              <a:rPr lang="nl-NL" sz="2800" dirty="0" err="1">
                <a:ea typeface="Calibri" panose="020F0502020204030204" pitchFamily="34" charset="0"/>
                <a:cs typeface="Times New Roman" panose="02020603050405020304" pitchFamily="18" charset="0"/>
              </a:rPr>
              <a:t>que</a:t>
            </a:r>
            <a:r>
              <a:rPr lang="nl-NL" sz="2800" dirty="0">
                <a:ea typeface="Calibri" panose="020F0502020204030204" pitchFamily="34" charset="0"/>
                <a:cs typeface="Times New Roman" panose="02020603050405020304" pitchFamily="18" charset="0"/>
              </a:rPr>
              <a:t>, </a:t>
            </a:r>
            <a:r>
              <a:rPr lang="nl-NL" sz="2800" u="sng" dirty="0" err="1">
                <a:uFill>
                  <a:solidFill>
                    <a:srgbClr val="548DD4"/>
                  </a:solidFill>
                </a:uFill>
                <a:ea typeface="Calibri" panose="020F0502020204030204" pitchFamily="34" charset="0"/>
                <a:cs typeface="Times New Roman" panose="02020603050405020304" pitchFamily="18" charset="0"/>
              </a:rPr>
              <a:t>patet</a:t>
            </a:r>
            <a:r>
              <a:rPr lang="nl-NL" sz="2800" dirty="0">
                <a:ea typeface="Calibri" panose="020F0502020204030204" pitchFamily="34" charset="0"/>
                <a:cs typeface="Times New Roman" panose="02020603050405020304" pitchFamily="18" charset="0"/>
              </a:rPr>
              <a:t>; per me </a:t>
            </a:r>
            <a:r>
              <a:rPr lang="nl-NL" sz="2800" u="sng" dirty="0">
                <a:uFill>
                  <a:solidFill>
                    <a:srgbClr val="548DD4"/>
                  </a:solidFill>
                </a:uFill>
                <a:ea typeface="Calibri" panose="020F0502020204030204" pitchFamily="34" charset="0"/>
                <a:cs typeface="Times New Roman" panose="02020603050405020304" pitchFamily="18" charset="0"/>
              </a:rPr>
              <a:t>concordant</a:t>
            </a:r>
            <a:r>
              <a:rPr lang="nl-NL" sz="2800" dirty="0">
                <a:ea typeface="Calibri" panose="020F0502020204030204" pitchFamily="34" charset="0"/>
                <a:cs typeface="Times New Roman" panose="02020603050405020304" pitchFamily="18" charset="0"/>
              </a:rPr>
              <a:t> </a:t>
            </a:r>
            <a:r>
              <a:rPr lang="nl-NL" sz="2800" dirty="0" err="1">
                <a:ea typeface="Calibri" panose="020F0502020204030204" pitchFamily="34" charset="0"/>
                <a:cs typeface="Times New Roman" panose="02020603050405020304" pitchFamily="18" charset="0"/>
              </a:rPr>
              <a:t>carmina</a:t>
            </a:r>
            <a:r>
              <a:rPr lang="nl-NL" sz="2800" dirty="0">
                <a:ea typeface="Calibri" panose="020F0502020204030204" pitchFamily="34" charset="0"/>
                <a:cs typeface="Times New Roman" panose="02020603050405020304" pitchFamily="18" charset="0"/>
              </a:rPr>
              <a:t> </a:t>
            </a:r>
            <a:r>
              <a:rPr lang="nl-NL" sz="2800" dirty="0" err="1">
                <a:ea typeface="Calibri" panose="020F0502020204030204" pitchFamily="34" charset="0"/>
                <a:cs typeface="Times New Roman" panose="02020603050405020304" pitchFamily="18" charset="0"/>
              </a:rPr>
              <a:t>nervis</a:t>
            </a:r>
            <a:r>
              <a:rPr lang="nl-NL" sz="2800" dirty="0">
                <a:ea typeface="Calibri" panose="020F0502020204030204" pitchFamily="34" charset="0"/>
                <a:cs typeface="Times New Roman" panose="02020603050405020304" pitchFamily="18" charset="0"/>
              </a:rPr>
              <a:t>.</a:t>
            </a:r>
            <a:endParaRPr lang="nl-NL" sz="2800" spc="300" dirty="0">
              <a:effectLst/>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3 e. Apollo’s liefdesverklaring (p.34)</a:t>
            </a:r>
          </a:p>
        </p:txBody>
      </p:sp>
      <p:sp>
        <p:nvSpPr>
          <p:cNvPr id="9" name="PIJL-OMLAAG 8">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Afbeelding 7"/>
          <p:cNvPicPr>
            <a:picLocks noChangeAspect="1"/>
          </p:cNvPicPr>
          <p:nvPr/>
        </p:nvPicPr>
        <p:blipFill rotWithShape="1">
          <a:blip r:embed="rId5">
            <a:extLst>
              <a:ext uri="{28A0092B-C50C-407E-A947-70E740481C1C}">
                <a14:useLocalDpi xmlns:a14="http://schemas.microsoft.com/office/drawing/2010/main" val="0"/>
              </a:ext>
            </a:extLst>
          </a:blip>
          <a:srcRect l="32214" r="31277"/>
          <a:stretch/>
        </p:blipFill>
        <p:spPr>
          <a:xfrm>
            <a:off x="10220461" y="2892756"/>
            <a:ext cx="1745116" cy="2691786"/>
          </a:xfrm>
          <a:prstGeom prst="rect">
            <a:avLst/>
          </a:prstGeom>
        </p:spPr>
      </p:pic>
      <p:pic>
        <p:nvPicPr>
          <p:cNvPr id="4" name="Afbeelding 3"/>
          <p:cNvPicPr>
            <a:picLocks noChangeAspect="1"/>
          </p:cNvPicPr>
          <p:nvPr/>
        </p:nvPicPr>
        <p:blipFill rotWithShape="1">
          <a:blip r:embed="rId6">
            <a:extLst>
              <a:ext uri="{28A0092B-C50C-407E-A947-70E740481C1C}">
                <a14:useLocalDpi xmlns:a14="http://schemas.microsoft.com/office/drawing/2010/main" val="0"/>
              </a:ext>
            </a:extLst>
          </a:blip>
          <a:srcRect l="23021" r="18007"/>
          <a:stretch/>
        </p:blipFill>
        <p:spPr>
          <a:xfrm>
            <a:off x="8445354" y="4344658"/>
            <a:ext cx="1254570" cy="2127421"/>
          </a:xfrm>
          <a:prstGeom prst="rect">
            <a:avLst/>
          </a:prstGeom>
        </p:spPr>
      </p:pic>
    </p:spTree>
    <p:extLst>
      <p:ext uri="{BB962C8B-B14F-4D97-AF65-F5344CB8AC3E}">
        <p14:creationId xmlns:p14="http://schemas.microsoft.com/office/powerpoint/2010/main" val="2042351166"/>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280</a:t>
            </a:fld>
            <a:endParaRPr lang="nl-NL" b="1">
              <a:solidFill>
                <a:srgbClr val="0070C0"/>
              </a:solidFill>
            </a:endParaRPr>
          </a:p>
        </p:txBody>
      </p:sp>
      <p:sp>
        <p:nvSpPr>
          <p:cNvPr id="3" name="Rechthoek 2"/>
          <p:cNvSpPr/>
          <p:nvPr/>
        </p:nvSpPr>
        <p:spPr>
          <a:xfrm>
            <a:off x="180000" y="468000"/>
            <a:ext cx="11520000" cy="3970318"/>
          </a:xfrm>
          <a:prstGeom prst="rect">
            <a:avLst/>
          </a:prstGeom>
        </p:spPr>
        <p:txBody>
          <a:bodyPr wrap="square">
            <a:spAutoFit/>
          </a:bodyPr>
          <a:lstStyle/>
          <a:p>
            <a:pPr>
              <a:lnSpc>
                <a:spcPct val="150000"/>
              </a:lnSpc>
            </a:pPr>
            <a:r>
              <a:rPr lang="nl-NL" sz="2800"/>
              <a:t>Toen heb ik ook, toen ik in ballingschap ging, enkele dingen die in de smaak zouden vallen, verbrand, boos op mijn passie en mijn gedichten. Mijn hart was zacht/gevoelig en niet onbedwingbaar door/voor de wapens van Cupido en zodanig dat een onbeduidende oorzaak/aanleiding het deed ontvlammen. Hoewel ik zo was en aangestoken werd door het kleinste vuur, was toch geen enkel geroddel verbonden met onze naam.</a:t>
            </a:r>
            <a:endParaRPr lang="nl-NL" sz="2800">
              <a:solidFill>
                <a:prstClr val="black"/>
              </a:solidFill>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11 e. Ovidius als dichter (p.152)</a:t>
            </a:r>
          </a:p>
        </p:txBody>
      </p:sp>
      <p:sp>
        <p:nvSpPr>
          <p:cNvPr id="8" name="PIJL-OMHOOG 7">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038594629"/>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281</a:t>
            </a:fld>
            <a:endParaRPr lang="nl-NL" b="1">
              <a:solidFill>
                <a:srgbClr val="0070C0"/>
              </a:solidFill>
            </a:endParaRPr>
          </a:p>
        </p:txBody>
      </p:sp>
      <p:sp>
        <p:nvSpPr>
          <p:cNvPr id="3" name="Rechthoek 2"/>
          <p:cNvSpPr/>
          <p:nvPr/>
        </p:nvSpPr>
        <p:spPr>
          <a:xfrm>
            <a:off x="180000" y="468000"/>
            <a:ext cx="11520000" cy="2677656"/>
          </a:xfrm>
          <a:prstGeom prst="rect">
            <a:avLst/>
          </a:prstGeom>
        </p:spPr>
        <p:txBody>
          <a:bodyPr wrap="square">
            <a:spAutoFit/>
          </a:bodyPr>
          <a:lstStyle/>
          <a:p>
            <a:pPr>
              <a:lnSpc>
                <a:spcPct val="150000"/>
              </a:lnSpc>
            </a:pPr>
            <a:r>
              <a:rPr lang="nl-NL" sz="2800"/>
              <a:t>Aan mij, bijna nog een jongen, is een vrouw, noch (mij) waardig noch nuttig, gegeven, die gedurende korte tijd (met mij) getrouwd was. Haar volgde een echtgenote op, hoewel onbesproken, toch niet bestemd om standvastig te zijn/die toch niet standvastig zou zijn in het huwelijk met mij.</a:t>
            </a:r>
            <a:endParaRPr lang="nl-NL" sz="2800">
              <a:solidFill>
                <a:prstClr val="black"/>
              </a:solidFill>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11 f. Ovidius’ familieleven (p.154)</a:t>
            </a:r>
          </a:p>
        </p:txBody>
      </p:sp>
      <p:sp>
        <p:nvSpPr>
          <p:cNvPr id="9" name="PIJL-OMHOOG 8">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258023075"/>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282</a:t>
            </a:fld>
            <a:endParaRPr lang="nl-NL" b="1">
              <a:solidFill>
                <a:srgbClr val="0070C0"/>
              </a:solidFill>
            </a:endParaRPr>
          </a:p>
        </p:txBody>
      </p:sp>
      <p:sp>
        <p:nvSpPr>
          <p:cNvPr id="3" name="Rechthoek 2"/>
          <p:cNvSpPr/>
          <p:nvPr/>
        </p:nvSpPr>
        <p:spPr>
          <a:xfrm>
            <a:off x="180000" y="468000"/>
            <a:ext cx="11520000" cy="2610843"/>
          </a:xfrm>
          <a:prstGeom prst="rect">
            <a:avLst/>
          </a:prstGeom>
        </p:spPr>
        <p:txBody>
          <a:bodyPr wrap="square">
            <a:spAutoFit/>
          </a:bodyPr>
          <a:lstStyle/>
          <a:p>
            <a:pPr>
              <a:lnSpc>
                <a:spcPct val="150000"/>
              </a:lnSpc>
            </a:pPr>
            <a:r>
              <a:rPr lang="nl-NL" sz="2800"/>
              <a:t>De laatste, die bij mij bleef (tot) in mijn oude jaren, hield het uit een echtgenote te zijn van een verbannen man.</a:t>
            </a:r>
            <a:r>
              <a:rPr lang="nl-NL" sz="2800" b="1"/>
              <a:t> </a:t>
            </a:r>
            <a:r>
              <a:rPr lang="nl-NL" sz="2800"/>
              <a:t>Mijn dochter, tweemaal moeder geworden in haar eerste jonge jaren, maar niet van één echtgenoot, heeft mij (tweemaal) tot grootvader gemaakt.</a:t>
            </a:r>
            <a:endParaRPr lang="nl-NL" sz="2800">
              <a:solidFill>
                <a:prstClr val="black"/>
              </a:solidFill>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11 f. Ovidius’ familieleven (p.154)</a:t>
            </a:r>
          </a:p>
        </p:txBody>
      </p:sp>
      <p:sp>
        <p:nvSpPr>
          <p:cNvPr id="8" name="PIJL-OMHOOG 7">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103727708"/>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283</a:t>
            </a:fld>
            <a:endParaRPr lang="nl-NL" b="1">
              <a:solidFill>
                <a:srgbClr val="0070C0"/>
              </a:solidFill>
            </a:endParaRPr>
          </a:p>
        </p:txBody>
      </p:sp>
      <p:sp>
        <p:nvSpPr>
          <p:cNvPr id="3" name="Rechthoek 2"/>
          <p:cNvSpPr/>
          <p:nvPr/>
        </p:nvSpPr>
        <p:spPr>
          <a:xfrm>
            <a:off x="180000" y="468000"/>
            <a:ext cx="11520000" cy="2677656"/>
          </a:xfrm>
          <a:prstGeom prst="rect">
            <a:avLst/>
          </a:prstGeom>
        </p:spPr>
        <p:txBody>
          <a:bodyPr wrap="square">
            <a:spAutoFit/>
          </a:bodyPr>
          <a:lstStyle/>
          <a:p>
            <a:pPr>
              <a:lnSpc>
                <a:spcPct val="150000"/>
              </a:lnSpc>
            </a:pPr>
            <a:r>
              <a:rPr lang="nl-NL" sz="2800"/>
              <a:t>En mijn vader had reeds zijn lot vervuld en had aan negen lustra een andere/tweede negen lustra toegevoegd. Ik huilde niet anders, dan hij gehuild zou hebben om mij als ik (hem) ontrukt was/om mijn dood; kort daarop bracht ik mijn moeder de laatste eer.</a:t>
            </a:r>
            <a:endParaRPr lang="nl-NL" sz="2800">
              <a:solidFill>
                <a:prstClr val="black"/>
              </a:solidFill>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11 f. Ovidius’ familieleven (p.154)</a:t>
            </a:r>
          </a:p>
        </p:txBody>
      </p:sp>
      <p:sp>
        <p:nvSpPr>
          <p:cNvPr id="9" name="PIJL-OMHOOG 8">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953422302"/>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284</a:t>
            </a:fld>
            <a:endParaRPr lang="nl-NL" b="1">
              <a:solidFill>
                <a:srgbClr val="0070C0"/>
              </a:solidFill>
            </a:endParaRPr>
          </a:p>
        </p:txBody>
      </p:sp>
      <p:sp>
        <p:nvSpPr>
          <p:cNvPr id="3" name="Rechthoek 2"/>
          <p:cNvSpPr/>
          <p:nvPr/>
        </p:nvSpPr>
        <p:spPr>
          <a:xfrm>
            <a:off x="180000" y="468000"/>
            <a:ext cx="11520000" cy="2031325"/>
          </a:xfrm>
          <a:prstGeom prst="rect">
            <a:avLst/>
          </a:prstGeom>
        </p:spPr>
        <p:txBody>
          <a:bodyPr wrap="square">
            <a:spAutoFit/>
          </a:bodyPr>
          <a:lstStyle/>
          <a:p>
            <a:pPr>
              <a:lnSpc>
                <a:spcPct val="150000"/>
              </a:lnSpc>
            </a:pPr>
            <a:r>
              <a:rPr lang="nl-NL" sz="2800"/>
              <a:t>Beiden zijn gelukkig en op tijd begraven, omdat zij zijn omgekomen vóór de dag van mijn straf! Gelukkig (ben) ook ik, omdat ik niet tijdens hun leven ellendig ben, en omdat zij over mij geen enkel verdriet hadden.</a:t>
            </a:r>
            <a:endParaRPr lang="nl-NL" sz="2800">
              <a:solidFill>
                <a:prstClr val="black"/>
              </a:solidFill>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11 f. Ovidius’ familieleven (p.154)</a:t>
            </a:r>
          </a:p>
        </p:txBody>
      </p:sp>
      <p:sp>
        <p:nvSpPr>
          <p:cNvPr id="8" name="PIJL-OMHOOG 7">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749439278"/>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285</a:t>
            </a:fld>
            <a:endParaRPr lang="nl-NL" b="1">
              <a:solidFill>
                <a:srgbClr val="0070C0"/>
              </a:solidFill>
            </a:endParaRPr>
          </a:p>
        </p:txBody>
      </p:sp>
      <p:sp>
        <p:nvSpPr>
          <p:cNvPr id="3" name="Rechthoek 2"/>
          <p:cNvSpPr/>
          <p:nvPr/>
        </p:nvSpPr>
        <p:spPr>
          <a:xfrm>
            <a:off x="180000" y="468000"/>
            <a:ext cx="11520000" cy="3970318"/>
          </a:xfrm>
          <a:prstGeom prst="rect">
            <a:avLst/>
          </a:prstGeom>
        </p:spPr>
        <p:txBody>
          <a:bodyPr wrap="square">
            <a:spAutoFit/>
          </a:bodyPr>
          <a:lstStyle/>
          <a:p>
            <a:pPr>
              <a:lnSpc>
                <a:spcPct val="150000"/>
              </a:lnSpc>
            </a:pPr>
            <a:r>
              <a:rPr lang="nl-NL" sz="2800"/>
              <a:t>Als er toch behalve namen iets voor de doden overblijft, en een ijle schim de opgerichte brandstapel ontvlucht: als, schimmen van mijn ouders, mijn reputatie jullie bereikt heeft en er aanklachten tegen ons/mij zijn op het forum/de markt van de Onderwereld, weet, ik smeek (u), dat de reden (want niet is het geoorloofd aan mij jullie te bedriegen) van mijn opgedragen ballingschap een vergissing, geen misdaad was.</a:t>
            </a:r>
            <a:endParaRPr lang="nl-NL" sz="2800">
              <a:solidFill>
                <a:prstClr val="black"/>
              </a:solidFill>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11 f. Ovidius’ familieleven (p.154)</a:t>
            </a:r>
          </a:p>
        </p:txBody>
      </p:sp>
      <p:sp>
        <p:nvSpPr>
          <p:cNvPr id="8" name="PIJL-OMHOOG 7">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677309750"/>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286</a:t>
            </a:fld>
            <a:endParaRPr lang="nl-NL" b="1">
              <a:solidFill>
                <a:srgbClr val="0070C0"/>
              </a:solidFill>
            </a:endParaRPr>
          </a:p>
        </p:txBody>
      </p:sp>
      <p:sp>
        <p:nvSpPr>
          <p:cNvPr id="3" name="Rechthoek 2"/>
          <p:cNvSpPr/>
          <p:nvPr/>
        </p:nvSpPr>
        <p:spPr>
          <a:xfrm>
            <a:off x="180000" y="468000"/>
            <a:ext cx="11520000" cy="2677656"/>
          </a:xfrm>
          <a:prstGeom prst="rect">
            <a:avLst/>
          </a:prstGeom>
        </p:spPr>
        <p:txBody>
          <a:bodyPr wrap="square">
            <a:spAutoFit/>
          </a:bodyPr>
          <a:lstStyle/>
          <a:p>
            <a:pPr>
              <a:lnSpc>
                <a:spcPct val="150000"/>
              </a:lnSpc>
            </a:pPr>
            <a:r>
              <a:rPr lang="nl-NL" sz="2800"/>
              <a:t>Dit is genoeg aan/voor de schimmen: naar jullie, belangstellende harten, keer ik terug, jullie die vragen naar de daden van mijn leven. Reeds was voor mij grijsheid gekomen, toen de betere jaren verdreven waren, en had zij de oude haren vermengd,</a:t>
            </a:r>
            <a:r>
              <a:rPr lang="nl-NL" sz="2800">
                <a:solidFill>
                  <a:prstClr val="black"/>
                </a:solidFill>
                <a:ea typeface="Calibri" panose="020F0502020204030204" pitchFamily="34" charset="0"/>
                <a:cs typeface="Times New Roman" panose="02020603050405020304" pitchFamily="18" charset="0"/>
              </a:rPr>
              <a:t> …</a:t>
            </a: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11 g. In ballingschap (p.156)</a:t>
            </a:r>
          </a:p>
        </p:txBody>
      </p:sp>
      <p:sp>
        <p:nvSpPr>
          <p:cNvPr id="9" name="PIJL-OMHOOG 8">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93762816"/>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287</a:t>
            </a:fld>
            <a:endParaRPr lang="nl-NL" b="1">
              <a:solidFill>
                <a:srgbClr val="0070C0"/>
              </a:solidFill>
            </a:endParaRPr>
          </a:p>
        </p:txBody>
      </p:sp>
      <p:sp>
        <p:nvSpPr>
          <p:cNvPr id="3" name="Rechthoek 2"/>
          <p:cNvSpPr/>
          <p:nvPr/>
        </p:nvSpPr>
        <p:spPr>
          <a:xfrm>
            <a:off x="180000" y="468000"/>
            <a:ext cx="11520000" cy="2677656"/>
          </a:xfrm>
          <a:prstGeom prst="rect">
            <a:avLst/>
          </a:prstGeom>
        </p:spPr>
        <p:txBody>
          <a:bodyPr wrap="square">
            <a:spAutoFit/>
          </a:bodyPr>
          <a:lstStyle/>
          <a:p>
            <a:pPr>
              <a:lnSpc>
                <a:spcPct val="150000"/>
              </a:lnSpc>
            </a:pPr>
            <a:r>
              <a:rPr lang="nl-NL" sz="2800"/>
              <a:t>en na mijn geboorte had de overwinnende ruiter/menner, omkranst met de olijfkrans uit Pisa, tienmaal de prijs weggehaald/verkregen, toen (plotseling) de woede van een gekwetste keizer/vorst mij beveelt de inwoners van </a:t>
            </a:r>
            <a:r>
              <a:rPr lang="nl-NL" sz="2800" err="1"/>
              <a:t>Tomi</a:t>
            </a:r>
            <a:r>
              <a:rPr lang="nl-NL" sz="2800"/>
              <a:t>, geplaatst/gevestigd aan de linkeroever van de Zwarte Zee, te zoeken.</a:t>
            </a:r>
            <a:endParaRPr lang="nl-NL" sz="2800">
              <a:solidFill>
                <a:prstClr val="black"/>
              </a:solidFill>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11 g. In ballingschap (p.156)</a:t>
            </a:r>
          </a:p>
        </p:txBody>
      </p:sp>
      <p:sp>
        <p:nvSpPr>
          <p:cNvPr id="8" name="PIJL-OMHOOG 7">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558437127"/>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288</a:t>
            </a:fld>
            <a:endParaRPr lang="nl-NL" b="1">
              <a:solidFill>
                <a:srgbClr val="0070C0"/>
              </a:solidFill>
            </a:endParaRPr>
          </a:p>
        </p:txBody>
      </p:sp>
      <p:sp>
        <p:nvSpPr>
          <p:cNvPr id="3" name="Rechthoek 2"/>
          <p:cNvSpPr/>
          <p:nvPr/>
        </p:nvSpPr>
        <p:spPr>
          <a:xfrm>
            <a:off x="180000" y="468000"/>
            <a:ext cx="11520000" cy="4616648"/>
          </a:xfrm>
          <a:prstGeom prst="rect">
            <a:avLst/>
          </a:prstGeom>
        </p:spPr>
        <p:txBody>
          <a:bodyPr wrap="square">
            <a:spAutoFit/>
          </a:bodyPr>
          <a:lstStyle/>
          <a:p>
            <a:pPr>
              <a:lnSpc>
                <a:spcPct val="150000"/>
              </a:lnSpc>
            </a:pPr>
            <a:r>
              <a:rPr lang="nl-NL" sz="2800"/>
              <a:t>De reden van mijn ondergang, maar al te zeer aan allen bekend, moet/mag niet door mijn aanwijzing worden geopenbaard. Wat moet ik berichten over/Waarom moet ik berichten de trouweloosheid van mijn vrienden en (over) de slaven die kwaad deden? Ik heb veel verdragen, niet lichter dan mijn ballingschap zelf. Mijn geest hield het voor onwaardig om te bezwijken onder het ongeluk/de ellende en bewees zich onoverwinnelijk, gebruik makend van zijn eigen krachten; </a:t>
            </a:r>
            <a:endParaRPr lang="nl-NL" sz="2800">
              <a:solidFill>
                <a:prstClr val="black"/>
              </a:solidFill>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11 g. In ballingschap (p.156)</a:t>
            </a:r>
          </a:p>
        </p:txBody>
      </p:sp>
      <p:sp>
        <p:nvSpPr>
          <p:cNvPr id="8" name="PIJL-OMHOOG 7">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393128802"/>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289</a:t>
            </a:fld>
            <a:endParaRPr lang="nl-NL" b="1">
              <a:solidFill>
                <a:srgbClr val="0070C0"/>
              </a:solidFill>
            </a:endParaRPr>
          </a:p>
        </p:txBody>
      </p:sp>
      <p:sp>
        <p:nvSpPr>
          <p:cNvPr id="3" name="Rechthoek 2"/>
          <p:cNvSpPr/>
          <p:nvPr/>
        </p:nvSpPr>
        <p:spPr>
          <a:xfrm>
            <a:off x="180000" y="468000"/>
            <a:ext cx="11520000" cy="3970318"/>
          </a:xfrm>
          <a:prstGeom prst="rect">
            <a:avLst/>
          </a:prstGeom>
        </p:spPr>
        <p:txBody>
          <a:bodyPr wrap="square">
            <a:spAutoFit/>
          </a:bodyPr>
          <a:lstStyle/>
          <a:p>
            <a:pPr>
              <a:lnSpc>
                <a:spcPct val="150000"/>
              </a:lnSpc>
            </a:pPr>
            <a:r>
              <a:rPr lang="nl-NL" sz="2800"/>
              <a:t>mezelf vergetend en het leven, geleid in rust, nam ik de wapens op die de omstandigheden mij oplegden met een hand die er niet aan gewend was. Zoveel ongevallen/ongeluk op het land en zee heb ik verdragen als (er) sterren (zijn) tussen de verborgen en zichtbare pool. Eindelijk werd door mij, voortgedreven door lange omzwervingen de </a:t>
            </a:r>
            <a:r>
              <a:rPr lang="nl-NL" sz="2800" err="1"/>
              <a:t>Sarmatische</a:t>
            </a:r>
            <a:r>
              <a:rPr lang="nl-NL" sz="2800"/>
              <a:t> kust bereikt grenzend aan de </a:t>
            </a:r>
            <a:r>
              <a:rPr lang="nl-NL" sz="2800" err="1"/>
              <a:t>pijlkokerdragende</a:t>
            </a:r>
            <a:r>
              <a:rPr lang="nl-NL" sz="2800"/>
              <a:t> Geten.</a:t>
            </a:r>
            <a:endParaRPr lang="nl-NL" sz="2800">
              <a:solidFill>
                <a:prstClr val="black"/>
              </a:solidFill>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11 g. In ballingschap (p.156)</a:t>
            </a:r>
          </a:p>
        </p:txBody>
      </p:sp>
      <p:sp>
        <p:nvSpPr>
          <p:cNvPr id="8" name="PIJL-OMHOOG 7">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4099821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29</a:t>
            </a:fld>
            <a:endParaRPr lang="nl-NL" b="1">
              <a:solidFill>
                <a:srgbClr val="0070C0"/>
              </a:solidFill>
            </a:endParaRPr>
          </a:p>
        </p:txBody>
      </p:sp>
      <p:sp>
        <p:nvSpPr>
          <p:cNvPr id="3" name="Rechthoek 2"/>
          <p:cNvSpPr/>
          <p:nvPr/>
        </p:nvSpPr>
        <p:spPr>
          <a:xfrm>
            <a:off x="180000" y="468000"/>
            <a:ext cx="11520000" cy="5142305"/>
          </a:xfrm>
          <a:prstGeom prst="rect">
            <a:avLst/>
          </a:prstGeom>
        </p:spPr>
        <p:txBody>
          <a:bodyPr wrap="square">
            <a:spAutoFit/>
          </a:bodyPr>
          <a:lstStyle/>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Certa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quidem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nostra</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est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nostra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tamen</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una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sagitta</a:t>
            </a:r>
            <a:endParaRPr lang="nl-NL" sz="2800">
              <a:ea typeface="Calibri" panose="020F0502020204030204" pitchFamily="34" charset="0"/>
              <a:cs typeface="Times New Roman" panose="02020603050405020304" pitchFamily="18" charset="0"/>
            </a:endParaRPr>
          </a:p>
          <a:p>
            <a:pPr>
              <a:lnSpc>
                <a:spcPct val="200000"/>
              </a:lnSpc>
            </a:pPr>
            <a:r>
              <a:rPr lang="nl-NL" sz="2800" b="1">
                <a:solidFill>
                  <a:srgbClr val="0070C0"/>
                </a:solidFill>
                <a:ea typeface="Calibri" panose="020F0502020204030204" pitchFamily="34" charset="0"/>
                <a:cs typeface="Times New Roman" panose="02020603050405020304" pitchFamily="18" charset="0"/>
              </a:rPr>
              <a:t>520</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certior</a:t>
            </a:r>
            <a:r>
              <a:rPr lang="nl-NL" sz="2800">
                <a:ea typeface="Calibri" panose="020F0502020204030204" pitchFamily="34" charset="0"/>
                <a:cs typeface="Times New Roman" panose="02020603050405020304" pitchFamily="18" charset="0"/>
              </a:rPr>
              <a:t> </a:t>
            </a:r>
            <a:r>
              <a:rPr lang="nl-NL" sz="2800" u="sng" baseline="30000" err="1">
                <a:uFill>
                  <a:solidFill>
                    <a:srgbClr val="548DD4"/>
                  </a:solidFill>
                </a:uFill>
                <a:ea typeface="Calibri" panose="020F0502020204030204" pitchFamily="34" charset="0"/>
                <a:cs typeface="Times New Roman" panose="02020603050405020304" pitchFamily="18" charset="0"/>
              </a:rPr>
              <a:t>est</a:t>
            </a:r>
            <a:r>
              <a:rPr lang="nl-NL" sz="2800">
                <a:ea typeface="Calibri" panose="020F0502020204030204" pitchFamily="34" charset="0"/>
                <a:cs typeface="Times New Roman" panose="02020603050405020304" pitchFamily="18" charset="0"/>
              </a:rPr>
              <a:t>, in </a:t>
            </a:r>
            <a:r>
              <a:rPr lang="nl-NL" sz="2800" err="1">
                <a:ea typeface="Calibri" panose="020F0502020204030204" pitchFamily="34" charset="0"/>
                <a:cs typeface="Times New Roman" panose="02020603050405020304" pitchFamily="18" charset="0"/>
              </a:rPr>
              <a:t>vacuo</a:t>
            </a:r>
            <a:r>
              <a:rPr lang="nl-NL" sz="2800">
                <a:ea typeface="Calibri" panose="020F0502020204030204" pitchFamily="34" charset="0"/>
                <a:cs typeface="Times New Roman" panose="02020603050405020304" pitchFamily="18" charset="0"/>
              </a:rPr>
              <a:t> </a:t>
            </a:r>
            <a:r>
              <a:rPr lang="nl-NL" sz="2800" b="1" i="1" err="1">
                <a:solidFill>
                  <a:srgbClr val="00B050"/>
                </a:solidFill>
                <a:ea typeface="Calibri" panose="020F0502020204030204" pitchFamily="34" charset="0"/>
                <a:cs typeface="Times New Roman" panose="02020603050405020304" pitchFamily="18" charset="0"/>
              </a:rPr>
              <a:t>quae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vulnera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pectore</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fecit</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Inventum </a:t>
            </a:r>
            <a:r>
              <a:rPr lang="nl-NL" sz="2800" err="1">
                <a:ea typeface="Calibri" panose="020F0502020204030204" pitchFamily="34" charset="0"/>
                <a:cs typeface="Times New Roman" panose="02020603050405020304" pitchFamily="18" charset="0"/>
              </a:rPr>
              <a:t>medicina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meum</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est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opiferque</a:t>
            </a:r>
            <a:r>
              <a:rPr lang="nl-NL" sz="2800">
                <a:ea typeface="Calibri" panose="020F0502020204030204" pitchFamily="34" charset="0"/>
                <a:cs typeface="Times New Roman" panose="02020603050405020304" pitchFamily="18" charset="0"/>
              </a:rPr>
              <a:t> per </a:t>
            </a:r>
            <a:r>
              <a:rPr lang="nl-NL" sz="2800" err="1">
                <a:ea typeface="Calibri" panose="020F0502020204030204" pitchFamily="34" charset="0"/>
                <a:cs typeface="Times New Roman" panose="02020603050405020304" pitchFamily="18" charset="0"/>
              </a:rPr>
              <a:t>orbem</a:t>
            </a:r>
            <a:endParaRPr lang="nl-NL" sz="2800">
              <a:ea typeface="Calibri" panose="020F0502020204030204" pitchFamily="34" charset="0"/>
              <a:cs typeface="Times New Roman" panose="02020603050405020304" pitchFamily="18" charset="0"/>
            </a:endParaRPr>
          </a:p>
          <a:p>
            <a:pPr>
              <a:lnSpc>
                <a:spcPct val="200000"/>
              </a:lnSpc>
            </a:pP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dicor</a:t>
            </a:r>
            <a:r>
              <a:rPr lang="nl-NL" sz="2800">
                <a:ea typeface="Calibri" panose="020F0502020204030204" pitchFamily="34" charset="0"/>
                <a:cs typeface="Times New Roman" panose="02020603050405020304" pitchFamily="18" charset="0"/>
              </a:rPr>
              <a:t>, et </a:t>
            </a:r>
            <a:r>
              <a:rPr lang="nl-NL" sz="2800" err="1">
                <a:ea typeface="Calibri" panose="020F0502020204030204" pitchFamily="34" charset="0"/>
                <a:cs typeface="Times New Roman" panose="02020603050405020304" pitchFamily="18" charset="0"/>
              </a:rPr>
              <a:t>herbarum</a:t>
            </a:r>
            <a:r>
              <a:rPr lang="nl-NL" sz="2800">
                <a:ea typeface="Calibri" panose="020F0502020204030204" pitchFamily="34" charset="0"/>
                <a:cs typeface="Times New Roman" panose="02020603050405020304" pitchFamily="18" charset="0"/>
              </a:rPr>
              <a:t> </a:t>
            </a:r>
            <a:r>
              <a:rPr lang="nl-NL" sz="2800" u="dotted" err="1">
                <a:uFill>
                  <a:solidFill>
                    <a:srgbClr val="548DD4"/>
                  </a:solidFill>
                </a:uFill>
                <a:ea typeface="Calibri" panose="020F0502020204030204" pitchFamily="34" charset="0"/>
                <a:cs typeface="Times New Roman" panose="02020603050405020304" pitchFamily="18" charset="0"/>
              </a:rPr>
              <a:t>subiecta</a:t>
            </a:r>
            <a:r>
              <a:rPr lang="nl-NL" sz="2800">
                <a:ea typeface="Calibri" panose="020F0502020204030204" pitchFamily="34" charset="0"/>
                <a:cs typeface="Times New Roman" panose="02020603050405020304" pitchFamily="18" charset="0"/>
              </a:rPr>
              <a:t> </a:t>
            </a:r>
            <a:r>
              <a:rPr lang="nl-NL" sz="2800" u="sng" baseline="30000" err="1">
                <a:uFill>
                  <a:solidFill>
                    <a:srgbClr val="548DD4"/>
                  </a:solidFill>
                </a:uFill>
                <a:ea typeface="Calibri" panose="020F0502020204030204" pitchFamily="34" charset="0"/>
                <a:cs typeface="Times New Roman" panose="02020603050405020304" pitchFamily="18" charset="0"/>
              </a:rPr>
              <a:t>est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potentia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nobis</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Ei </a:t>
            </a:r>
            <a:r>
              <a:rPr lang="nl-NL" sz="2800" err="1">
                <a:ea typeface="Calibri" panose="020F0502020204030204" pitchFamily="34" charset="0"/>
                <a:cs typeface="Times New Roman" panose="02020603050405020304" pitchFamily="18" charset="0"/>
              </a:rPr>
              <a:t>mihi</a:t>
            </a:r>
            <a:r>
              <a:rPr lang="nl-NL" sz="2800">
                <a:ea typeface="Calibri" panose="020F0502020204030204" pitchFamily="34" charset="0"/>
                <a:cs typeface="Times New Roman" panose="02020603050405020304" pitchFamily="18" charset="0"/>
              </a:rPr>
              <a:t>, </a:t>
            </a:r>
            <a:r>
              <a:rPr lang="nl-NL" sz="2800" b="1" i="1" err="1">
                <a:solidFill>
                  <a:srgbClr val="E36C0A"/>
                </a:solidFill>
                <a:ea typeface="Calibri" panose="020F0502020204030204" pitchFamily="34" charset="0"/>
                <a:cs typeface="Times New Roman" panose="02020603050405020304" pitchFamily="18" charset="0"/>
              </a:rPr>
              <a:t>quod</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nullis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amor</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est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sanabilis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herbis</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nec</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prosunt</a:t>
            </a:r>
            <a:r>
              <a:rPr lang="nl-NL" sz="2800">
                <a:ea typeface="Calibri" panose="020F0502020204030204" pitchFamily="34" charset="0"/>
                <a:cs typeface="Times New Roman" panose="02020603050405020304" pitchFamily="18" charset="0"/>
              </a:rPr>
              <a:t> domino, </a:t>
            </a:r>
            <a:r>
              <a:rPr lang="nl-NL" sz="2800" b="1" i="1" err="1">
                <a:solidFill>
                  <a:srgbClr val="00B050"/>
                </a:solidFill>
                <a:ea typeface="Calibri" panose="020F0502020204030204" pitchFamily="34" charset="0"/>
                <a:cs typeface="Times New Roman" panose="02020603050405020304" pitchFamily="18" charset="0"/>
              </a:rPr>
              <a:t>quae</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prosunt</a:t>
            </a:r>
            <a:r>
              <a:rPr lang="nl-NL" sz="2800">
                <a:ea typeface="Calibri" panose="020F0502020204030204" pitchFamily="34" charset="0"/>
                <a:cs typeface="Times New Roman" panose="02020603050405020304" pitchFamily="18" charset="0"/>
              </a:rPr>
              <a:t> omnibus, artes!’</a:t>
            </a:r>
            <a:endParaRPr lang="nl-NL" sz="2800" spc="300">
              <a:effectLst/>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3 e. Apollo’s liefdesverklaring (p.34)</a:t>
            </a:r>
          </a:p>
        </p:txBody>
      </p:sp>
      <p:sp>
        <p:nvSpPr>
          <p:cNvPr id="9" name="PIJL-OMLAAG 8">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26545" y="657902"/>
            <a:ext cx="2533650" cy="2381250"/>
          </a:xfrm>
          <a:prstGeom prst="rect">
            <a:avLst/>
          </a:prstGeom>
        </p:spPr>
      </p:pic>
    </p:spTree>
    <p:extLst>
      <p:ext uri="{BB962C8B-B14F-4D97-AF65-F5344CB8AC3E}">
        <p14:creationId xmlns:p14="http://schemas.microsoft.com/office/powerpoint/2010/main" val="2335682248"/>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290</a:t>
            </a:fld>
            <a:endParaRPr lang="nl-NL" b="1">
              <a:solidFill>
                <a:srgbClr val="0070C0"/>
              </a:solidFill>
            </a:endParaRPr>
          </a:p>
        </p:txBody>
      </p:sp>
      <p:sp>
        <p:nvSpPr>
          <p:cNvPr id="3" name="Rechthoek 2"/>
          <p:cNvSpPr/>
          <p:nvPr/>
        </p:nvSpPr>
        <p:spPr>
          <a:xfrm>
            <a:off x="180000" y="468000"/>
            <a:ext cx="11520000" cy="2677656"/>
          </a:xfrm>
          <a:prstGeom prst="rect">
            <a:avLst/>
          </a:prstGeom>
        </p:spPr>
        <p:txBody>
          <a:bodyPr wrap="square">
            <a:spAutoFit/>
          </a:bodyPr>
          <a:lstStyle/>
          <a:p>
            <a:pPr>
              <a:lnSpc>
                <a:spcPct val="150000"/>
              </a:lnSpc>
            </a:pPr>
            <a:r>
              <a:rPr lang="nl-NL" sz="2800"/>
              <a:t>Hier verlicht ik, hoewel ik omgeven word door (het geluid van) wapens van nabij, mijn droeve lot(gevallen) met mijn poëzie, (het enige) waarmee ik dat kan. (En) hoewel er niemand is, aan wiens oren deze voorgelezen wordt/kan worden, zo verdoe ik en verdrijf ik toch de dag/tijd.</a:t>
            </a:r>
            <a:endParaRPr lang="nl-NL" sz="2800">
              <a:solidFill>
                <a:prstClr val="black"/>
              </a:solidFill>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11 h. De poëzie als troost en onsterfelijke roem (p.158)</a:t>
            </a:r>
          </a:p>
        </p:txBody>
      </p:sp>
      <p:sp>
        <p:nvSpPr>
          <p:cNvPr id="8" name="PIJL-OMHOOG 7">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248390894"/>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291</a:t>
            </a:fld>
            <a:endParaRPr lang="nl-NL" b="1">
              <a:solidFill>
                <a:srgbClr val="0070C0"/>
              </a:solidFill>
            </a:endParaRPr>
          </a:p>
        </p:txBody>
      </p:sp>
      <p:sp>
        <p:nvSpPr>
          <p:cNvPr id="3" name="Rechthoek 2"/>
          <p:cNvSpPr/>
          <p:nvPr/>
        </p:nvSpPr>
        <p:spPr>
          <a:xfrm>
            <a:off x="180000" y="468000"/>
            <a:ext cx="11520000" cy="2031325"/>
          </a:xfrm>
          <a:prstGeom prst="rect">
            <a:avLst/>
          </a:prstGeom>
        </p:spPr>
        <p:txBody>
          <a:bodyPr wrap="square">
            <a:spAutoFit/>
          </a:bodyPr>
          <a:lstStyle/>
          <a:p>
            <a:pPr>
              <a:lnSpc>
                <a:spcPct val="150000"/>
              </a:lnSpc>
            </a:pPr>
            <a:r>
              <a:rPr lang="nl-NL" sz="2800"/>
              <a:t>Dus omdat ik leef en weerstand bied aan mijn zware ellende, en afkeer van het onrustige leven mij niet vasthoudt/beheerst, dank ik u, Muze: want u verschaft troost, u komt als rust van zorg, u komt als geneesmiddel.</a:t>
            </a:r>
            <a:endParaRPr lang="nl-NL" sz="2800">
              <a:solidFill>
                <a:prstClr val="black"/>
              </a:solidFill>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11 h. De poëzie als troost en onsterfelijke roem (p.158)</a:t>
            </a:r>
          </a:p>
        </p:txBody>
      </p:sp>
      <p:sp>
        <p:nvSpPr>
          <p:cNvPr id="8" name="PIJL-OMHOOG 7">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985242127"/>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292</a:t>
            </a:fld>
            <a:endParaRPr lang="nl-NL" b="1">
              <a:solidFill>
                <a:srgbClr val="0070C0"/>
              </a:solidFill>
            </a:endParaRPr>
          </a:p>
        </p:txBody>
      </p:sp>
      <p:sp>
        <p:nvSpPr>
          <p:cNvPr id="3" name="Rechthoek 2"/>
          <p:cNvSpPr/>
          <p:nvPr/>
        </p:nvSpPr>
        <p:spPr>
          <a:xfrm>
            <a:off x="180000" y="468000"/>
            <a:ext cx="11520000" cy="3323987"/>
          </a:xfrm>
          <a:prstGeom prst="rect">
            <a:avLst/>
          </a:prstGeom>
        </p:spPr>
        <p:txBody>
          <a:bodyPr wrap="square">
            <a:spAutoFit/>
          </a:bodyPr>
          <a:lstStyle/>
          <a:p>
            <a:pPr>
              <a:lnSpc>
                <a:spcPct val="150000"/>
              </a:lnSpc>
            </a:pPr>
            <a:r>
              <a:rPr lang="nl-NL" sz="2800"/>
              <a:t>U bent gids en vriend, u leidt ons weg van de </a:t>
            </a:r>
            <a:r>
              <a:rPr lang="nl-NL" sz="2800" err="1"/>
              <a:t>Hister</a:t>
            </a:r>
            <a:r>
              <a:rPr lang="nl-NL" sz="2800"/>
              <a:t>, en u</a:t>
            </a:r>
            <a:r>
              <a:rPr lang="nl-NL" sz="2800" b="1"/>
              <a:t> </a:t>
            </a:r>
            <a:r>
              <a:rPr lang="nl-NL" sz="2800"/>
              <a:t>geeft mij een plaats midden op de Helicon; u hebt mij, wat zeldzaam is, tijdens mijn leven een verheven naam gegeven, die roem gewoon is na de dood te geven. En niet heeft Afgunst, die afbreekt wat aanwezig is, met zijn vijandige tand geknaagd aan enig werk van de onze.</a:t>
            </a:r>
            <a:endParaRPr lang="nl-NL" sz="2800">
              <a:solidFill>
                <a:prstClr val="black"/>
              </a:solidFill>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11 h. De poëzie als troost en onsterfelijke roem (p.158)</a:t>
            </a:r>
          </a:p>
        </p:txBody>
      </p:sp>
      <p:sp>
        <p:nvSpPr>
          <p:cNvPr id="8" name="PIJL-OMHOOG 7">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238833303"/>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293</a:t>
            </a:fld>
            <a:endParaRPr lang="nl-NL" b="1">
              <a:solidFill>
                <a:srgbClr val="0070C0"/>
              </a:solidFill>
            </a:endParaRPr>
          </a:p>
        </p:txBody>
      </p:sp>
      <p:sp>
        <p:nvSpPr>
          <p:cNvPr id="3" name="Rechthoek 2"/>
          <p:cNvSpPr/>
          <p:nvPr/>
        </p:nvSpPr>
        <p:spPr>
          <a:xfrm>
            <a:off x="180000" y="468000"/>
            <a:ext cx="11520000" cy="2677656"/>
          </a:xfrm>
          <a:prstGeom prst="rect">
            <a:avLst/>
          </a:prstGeom>
        </p:spPr>
        <p:txBody>
          <a:bodyPr wrap="square">
            <a:spAutoFit/>
          </a:bodyPr>
          <a:lstStyle/>
          <a:p>
            <a:pPr>
              <a:lnSpc>
                <a:spcPct val="150000"/>
              </a:lnSpc>
            </a:pPr>
            <a:r>
              <a:rPr lang="nl-NL" sz="2800"/>
              <a:t>Want hoewel onze generatie/ons tijdperk grote dichters heeft voortgebracht, was roem niet te zuinig voor mijn talent, en hoewel ik velen boven mij stel, word ik niet minder dan zij genoemd en word ik over de hele wereld zeer veel/het meest gelezen.</a:t>
            </a:r>
            <a:endParaRPr lang="nl-NL" sz="2800">
              <a:solidFill>
                <a:prstClr val="black"/>
              </a:solidFill>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11 h. De poëzie als troost en onsterfelijke roem (p.158)</a:t>
            </a:r>
          </a:p>
        </p:txBody>
      </p:sp>
      <p:sp>
        <p:nvSpPr>
          <p:cNvPr id="9" name="PIJL-OMHOOG 8">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816480831"/>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prstClr val="black">
                    <a:lumMod val="95000"/>
                    <a:lumOff val="5000"/>
                  </a:prst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pPr/>
              <a:t>294</a:t>
            </a:fld>
            <a:endParaRPr lang="nl-NL" b="1">
              <a:solidFill>
                <a:srgbClr val="0070C0"/>
              </a:solidFill>
            </a:endParaRPr>
          </a:p>
        </p:txBody>
      </p:sp>
      <p:sp>
        <p:nvSpPr>
          <p:cNvPr id="3" name="Rechthoek 2"/>
          <p:cNvSpPr/>
          <p:nvPr/>
        </p:nvSpPr>
        <p:spPr>
          <a:xfrm>
            <a:off x="180000" y="468000"/>
            <a:ext cx="11520000" cy="2677656"/>
          </a:xfrm>
          <a:prstGeom prst="rect">
            <a:avLst/>
          </a:prstGeom>
        </p:spPr>
        <p:txBody>
          <a:bodyPr wrap="square">
            <a:spAutoFit/>
          </a:bodyPr>
          <a:lstStyle/>
          <a:p>
            <a:pPr>
              <a:lnSpc>
                <a:spcPct val="150000"/>
              </a:lnSpc>
            </a:pPr>
            <a:r>
              <a:rPr lang="nl-NL" sz="2800"/>
              <a:t>Als de voorspellingen van de dichters dus iets van waarheid bevatten, dan zal ik, ook al sterf ik aanstonds, niet de jouwe zijn, aarde. Hetzij door uw gunst, hetzij door mijn poëzie heb ik deze roem verworven, met recht zeg ik jou dank, welwillende lezer.</a:t>
            </a:r>
            <a:endParaRPr lang="nl-NL" sz="2800">
              <a:solidFill>
                <a:prstClr val="black"/>
              </a:solidFill>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prstClr val="white"/>
                </a:solidFill>
              </a:rPr>
              <a:t>11 h. De poëzie als troost en onsterfelijke roem (p.158)</a:t>
            </a:r>
          </a:p>
        </p:txBody>
      </p:sp>
      <p:sp>
        <p:nvSpPr>
          <p:cNvPr id="9" name="PIJL-OMHOOG 8">
            <a:hlinkClick r:id="rId4" action="ppaction://hlinksldjump"/>
          </p:cNvPr>
          <p:cNvSpPr/>
          <p:nvPr/>
        </p:nvSpPr>
        <p:spPr>
          <a:xfrm>
            <a:off x="11700000" y="108000"/>
            <a:ext cx="360195" cy="216000"/>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4283447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3</a:t>
            </a:fld>
            <a:endParaRPr lang="nl-NL" b="1">
              <a:solidFill>
                <a:srgbClr val="0070C0"/>
              </a:solidFill>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Examen Latijn 2019: </a:t>
            </a:r>
            <a:r>
              <a:rPr lang="nl-NL" sz="2400" err="1">
                <a:solidFill>
                  <a:schemeClr val="bg1"/>
                </a:solidFill>
              </a:rPr>
              <a:t>Publius</a:t>
            </a:r>
            <a:r>
              <a:rPr lang="nl-NL" sz="2400">
                <a:solidFill>
                  <a:schemeClr val="bg1"/>
                </a:solidFill>
              </a:rPr>
              <a:t> Ovidius </a:t>
            </a:r>
            <a:r>
              <a:rPr lang="nl-NL" sz="2400" err="1">
                <a:solidFill>
                  <a:schemeClr val="bg1"/>
                </a:solidFill>
              </a:rPr>
              <a:t>Naso</a:t>
            </a:r>
            <a:endParaRPr lang="nl-NL" sz="2400">
              <a:solidFill>
                <a:schemeClr val="bg1"/>
              </a:solidFill>
            </a:endParaRPr>
          </a:p>
        </p:txBody>
      </p:sp>
      <p:sp>
        <p:nvSpPr>
          <p:cNvPr id="4" name="Tekstvak 3"/>
          <p:cNvSpPr txBox="1"/>
          <p:nvPr/>
        </p:nvSpPr>
        <p:spPr>
          <a:xfrm>
            <a:off x="0" y="6602004"/>
            <a:ext cx="3649362" cy="276999"/>
          </a:xfrm>
          <a:prstGeom prst="rect">
            <a:avLst/>
          </a:prstGeom>
          <a:noFill/>
        </p:spPr>
        <p:txBody>
          <a:bodyPr wrap="square" rtlCol="0">
            <a:spAutoFit/>
          </a:bodyPr>
          <a:lstStyle/>
          <a:p>
            <a:r>
              <a:rPr lang="nl-NL" sz="1200">
                <a:solidFill>
                  <a:srgbClr val="C00000"/>
                </a:solidFill>
              </a:rPr>
              <a:t>* Indeling hoofdstukken gebaseerd op de </a:t>
            </a:r>
            <a:r>
              <a:rPr lang="nl-NL" sz="1200" err="1">
                <a:solidFill>
                  <a:srgbClr val="C00000"/>
                </a:solidFill>
              </a:rPr>
              <a:t>Eismabundel</a:t>
            </a:r>
            <a:endParaRPr lang="nl-NL" sz="1200">
              <a:solidFill>
                <a:srgbClr val="C00000"/>
              </a:solidFill>
            </a:endParaRPr>
          </a:p>
        </p:txBody>
      </p:sp>
      <p:sp>
        <p:nvSpPr>
          <p:cNvPr id="8" name="Tekstvak 7"/>
          <p:cNvSpPr txBox="1"/>
          <p:nvPr/>
        </p:nvSpPr>
        <p:spPr>
          <a:xfrm>
            <a:off x="237394" y="461665"/>
            <a:ext cx="11406214" cy="6032421"/>
          </a:xfrm>
          <a:prstGeom prst="rect">
            <a:avLst/>
          </a:prstGeom>
          <a:noFill/>
        </p:spPr>
        <p:txBody>
          <a:bodyPr wrap="square" rtlCol="0">
            <a:spAutoFit/>
          </a:bodyPr>
          <a:lstStyle/>
          <a:p>
            <a:pPr marL="457200" indent="-457200">
              <a:spcBef>
                <a:spcPts val="600"/>
              </a:spcBef>
              <a:spcAft>
                <a:spcPts val="600"/>
              </a:spcAft>
              <a:buFont typeface="Wingdings" panose="05000000000000000000" pitchFamily="2" charset="2"/>
              <a:buChar char="§"/>
            </a:pPr>
            <a:r>
              <a:rPr lang="nl-NL" sz="2800"/>
              <a:t>Lees de syllabus aandachtig door: die geeft je een uitstekend overzicht van wat je moet kennen en kunnen: pp. 210 – 214.</a:t>
            </a:r>
          </a:p>
          <a:p>
            <a:pPr marL="457200" indent="-457200">
              <a:spcBef>
                <a:spcPts val="600"/>
              </a:spcBef>
              <a:spcAft>
                <a:spcPts val="600"/>
              </a:spcAft>
              <a:buFont typeface="Wingdings" panose="05000000000000000000" pitchFamily="2" charset="2"/>
              <a:buChar char="§"/>
            </a:pPr>
            <a:r>
              <a:rPr lang="nl-NL" sz="2800"/>
              <a:t>Word wegwijs in je boek.</a:t>
            </a:r>
          </a:p>
          <a:p>
            <a:pPr marL="914400" lvl="1" indent="-457200">
              <a:spcBef>
                <a:spcPts val="600"/>
              </a:spcBef>
              <a:spcAft>
                <a:spcPts val="600"/>
              </a:spcAft>
              <a:buFont typeface="Wingdings" panose="05000000000000000000" pitchFamily="2" charset="2"/>
              <a:buChar char="Ø"/>
            </a:pPr>
            <a:r>
              <a:rPr lang="nl-NL" sz="2800"/>
              <a:t>Hoofdstuk </a:t>
            </a:r>
            <a:r>
              <a:rPr lang="nl-NL" sz="2800" b="1">
                <a:solidFill>
                  <a:srgbClr val="FF0000"/>
                </a:solidFill>
              </a:rPr>
              <a:t>14</a:t>
            </a:r>
            <a:r>
              <a:rPr lang="nl-NL" sz="2800"/>
              <a:t> (pp.169 – 172) gaat over het metrum. Daar ben je veel mee bezig, puur om routine te krijgen. Blijf oefenen.</a:t>
            </a:r>
          </a:p>
          <a:p>
            <a:pPr marL="914400" lvl="1" indent="-457200">
              <a:spcBef>
                <a:spcPts val="600"/>
              </a:spcBef>
              <a:spcAft>
                <a:spcPts val="600"/>
              </a:spcAft>
              <a:buFont typeface="Wingdings" panose="05000000000000000000" pitchFamily="2" charset="2"/>
              <a:buChar char="Ø"/>
            </a:pPr>
            <a:r>
              <a:rPr lang="nl-NL" sz="2800"/>
              <a:t>In hoofdstuk </a:t>
            </a:r>
            <a:r>
              <a:rPr lang="nl-NL" sz="2800" b="1">
                <a:solidFill>
                  <a:srgbClr val="FF0000"/>
                </a:solidFill>
              </a:rPr>
              <a:t>15</a:t>
            </a:r>
            <a:r>
              <a:rPr lang="nl-NL" sz="2800"/>
              <a:t> (pp.173 – 179, roze kleurtjes) vind je alle stijlmiddelen, verteltechnische middelen en redeneerbegrippen.</a:t>
            </a:r>
          </a:p>
          <a:p>
            <a:pPr marL="914400" lvl="1" indent="-457200">
              <a:spcBef>
                <a:spcPts val="600"/>
              </a:spcBef>
              <a:spcAft>
                <a:spcPts val="600"/>
              </a:spcAft>
              <a:buFont typeface="Wingdings" panose="05000000000000000000" pitchFamily="2" charset="2"/>
              <a:buChar char="Ø"/>
            </a:pPr>
            <a:r>
              <a:rPr lang="nl-NL" sz="2800"/>
              <a:t>In hoofdstuk </a:t>
            </a:r>
            <a:r>
              <a:rPr lang="nl-NL" sz="2800" b="1">
                <a:solidFill>
                  <a:srgbClr val="FF0000"/>
                </a:solidFill>
              </a:rPr>
              <a:t>16</a:t>
            </a:r>
            <a:r>
              <a:rPr lang="nl-NL" sz="2800"/>
              <a:t> (pp.180 – 188, saaie grijze kleurtjes) vind je de meeste grammaticale items uitgelegd, aan de hand van Latijnse zinnen.</a:t>
            </a:r>
          </a:p>
          <a:p>
            <a:pPr marL="914400" lvl="1" indent="-457200">
              <a:spcBef>
                <a:spcPts val="600"/>
              </a:spcBef>
              <a:spcAft>
                <a:spcPts val="600"/>
              </a:spcAft>
              <a:buFont typeface="Wingdings" panose="05000000000000000000" pitchFamily="2" charset="2"/>
              <a:buChar char="Ø"/>
            </a:pPr>
            <a:r>
              <a:rPr lang="nl-NL" sz="2800"/>
              <a:t>In hoofdstuk </a:t>
            </a:r>
            <a:r>
              <a:rPr lang="nl-NL" sz="2800" b="1">
                <a:solidFill>
                  <a:srgbClr val="FF0000"/>
                </a:solidFill>
              </a:rPr>
              <a:t>17</a:t>
            </a:r>
            <a:r>
              <a:rPr lang="nl-NL" sz="2800"/>
              <a:t> (pp. 189 – 199, lichtblauwe kleurtjes) vind je de vorig jaar geleerde basiswoorden. Vanaf p. 217 vind je een alfabetische woordenlijst. Handig voor het zelfstandig vertalen. Thuis / in de les.</a:t>
            </a:r>
          </a:p>
        </p:txBody>
      </p:sp>
    </p:spTree>
    <p:extLst>
      <p:ext uri="{BB962C8B-B14F-4D97-AF65-F5344CB8AC3E}">
        <p14:creationId xmlns:p14="http://schemas.microsoft.com/office/powerpoint/2010/main" val="21634137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30</a:t>
            </a:fld>
            <a:endParaRPr lang="nl-NL" b="1">
              <a:solidFill>
                <a:srgbClr val="0070C0"/>
              </a:solidFill>
            </a:endParaRPr>
          </a:p>
        </p:txBody>
      </p:sp>
      <p:sp>
        <p:nvSpPr>
          <p:cNvPr id="3" name="Rechthoek 2"/>
          <p:cNvSpPr/>
          <p:nvPr/>
        </p:nvSpPr>
        <p:spPr>
          <a:xfrm>
            <a:off x="180000" y="468000"/>
            <a:ext cx="11520000" cy="4280531"/>
          </a:xfrm>
          <a:prstGeom prst="rect">
            <a:avLst/>
          </a:prstGeom>
        </p:spPr>
        <p:txBody>
          <a:bodyPr wrap="square">
            <a:spAutoFit/>
          </a:bodyPr>
          <a:lstStyle/>
          <a:p>
            <a:pPr>
              <a:lnSpc>
                <a:spcPct val="200000"/>
              </a:lnSpc>
            </a:pPr>
            <a:r>
              <a:rPr lang="nl-NL" sz="2800" b="1">
                <a:solidFill>
                  <a:srgbClr val="0070C0"/>
                </a:solidFill>
                <a:ea typeface="Calibri" panose="020F0502020204030204" pitchFamily="34" charset="0"/>
                <a:cs typeface="Times New Roman" panose="02020603050405020304" pitchFamily="18" charset="0"/>
              </a:rPr>
              <a:t>525</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Plura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locuturum</a:t>
            </a:r>
            <a:r>
              <a:rPr lang="nl-NL" sz="2800">
                <a:ea typeface="Calibri" panose="020F0502020204030204" pitchFamily="34" charset="0"/>
                <a:cs typeface="Times New Roman" panose="02020603050405020304" pitchFamily="18" charset="0"/>
              </a:rPr>
              <a:t> </a:t>
            </a:r>
            <a:r>
              <a:rPr lang="nl-NL" sz="2800" baseline="30000" err="1">
                <a:ea typeface="Calibri" panose="020F0502020204030204" pitchFamily="34" charset="0"/>
                <a:cs typeface="Times New Roman" panose="02020603050405020304" pitchFamily="18" charset="0"/>
              </a:rPr>
              <a:t>eum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timido</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Peneia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cursu</a:t>
            </a:r>
            <a:endParaRPr lang="nl-NL" sz="2800">
              <a:ea typeface="Calibri" panose="020F0502020204030204" pitchFamily="34" charset="0"/>
              <a:cs typeface="Times New Roman" panose="02020603050405020304" pitchFamily="18" charset="0"/>
            </a:endParaRPr>
          </a:p>
          <a:p>
            <a:pPr>
              <a:lnSpc>
                <a:spcPct val="200000"/>
              </a:lnSpc>
            </a:pP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fugit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cumque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ipso</a:t>
            </a:r>
            <a:r>
              <a:rPr lang="nl-NL" sz="2800">
                <a:ea typeface="Calibri" panose="020F0502020204030204" pitchFamily="34" charset="0"/>
                <a:cs typeface="Times New Roman" panose="02020603050405020304" pitchFamily="18" charset="0"/>
              </a:rPr>
              <a:t> verba imperfecta </a:t>
            </a:r>
            <a:r>
              <a:rPr lang="nl-NL" sz="2800" u="sng" err="1">
                <a:uFill>
                  <a:solidFill>
                    <a:srgbClr val="548DD4"/>
                  </a:solidFill>
                </a:uFill>
                <a:ea typeface="Calibri" panose="020F0502020204030204" pitchFamily="34" charset="0"/>
                <a:cs typeface="Times New Roman" panose="02020603050405020304" pitchFamily="18" charset="0"/>
              </a:rPr>
              <a:t>reliquit</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tum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quoque</a:t>
            </a:r>
            <a:r>
              <a:rPr lang="nl-NL" sz="2800">
                <a:ea typeface="Calibri" panose="020F0502020204030204" pitchFamily="34" charset="0"/>
                <a:cs typeface="Times New Roman" panose="02020603050405020304" pitchFamily="18" charset="0"/>
              </a:rPr>
              <a:t> visa </a:t>
            </a:r>
            <a:r>
              <a:rPr lang="nl-NL" sz="2800" err="1">
                <a:ea typeface="Calibri" panose="020F0502020204030204" pitchFamily="34" charset="0"/>
                <a:cs typeface="Times New Roman" panose="02020603050405020304" pitchFamily="18" charset="0"/>
              </a:rPr>
              <a:t>decens</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Nudabant</a:t>
            </a:r>
            <a:r>
              <a:rPr lang="nl-NL" sz="2800">
                <a:ea typeface="Calibri" panose="020F0502020204030204" pitchFamily="34" charset="0"/>
                <a:cs typeface="Times New Roman" panose="02020603050405020304" pitchFamily="18" charset="0"/>
              </a:rPr>
              <a:t> corpora </a:t>
            </a:r>
            <a:r>
              <a:rPr lang="nl-NL" sz="2800" err="1">
                <a:ea typeface="Calibri" panose="020F0502020204030204" pitchFamily="34" charset="0"/>
                <a:cs typeface="Times New Roman" panose="02020603050405020304" pitchFamily="18" charset="0"/>
              </a:rPr>
              <a:t>venti</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obviaque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adversas</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vibrabant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flamina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vestes</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et levis </a:t>
            </a:r>
            <a:r>
              <a:rPr lang="nl-NL" sz="2800" err="1">
                <a:ea typeface="Calibri" panose="020F0502020204030204" pitchFamily="34" charset="0"/>
                <a:cs typeface="Times New Roman" panose="02020603050405020304" pitchFamily="18" charset="0"/>
              </a:rPr>
              <a:t>impulsos</a:t>
            </a:r>
            <a:r>
              <a:rPr lang="nl-NL" sz="2800">
                <a:ea typeface="Calibri" panose="020F0502020204030204" pitchFamily="34" charset="0"/>
                <a:cs typeface="Times New Roman" panose="02020603050405020304" pitchFamily="18" charset="0"/>
              </a:rPr>
              <a:t> retro </a:t>
            </a:r>
            <a:r>
              <a:rPr lang="nl-NL" sz="2800" u="sng" err="1">
                <a:uFill>
                  <a:solidFill>
                    <a:srgbClr val="548DD4"/>
                  </a:solidFill>
                </a:uFill>
                <a:ea typeface="Calibri" panose="020F0502020204030204" pitchFamily="34" charset="0"/>
                <a:cs typeface="Times New Roman" panose="02020603050405020304" pitchFamily="18" charset="0"/>
              </a:rPr>
              <a:t>dabat</a:t>
            </a:r>
            <a:r>
              <a:rPr lang="nl-NL" sz="2800">
                <a:ea typeface="Calibri" panose="020F0502020204030204" pitchFamily="34" charset="0"/>
                <a:cs typeface="Times New Roman" panose="02020603050405020304" pitchFamily="18" charset="0"/>
              </a:rPr>
              <a:t> aura </a:t>
            </a:r>
            <a:r>
              <a:rPr lang="nl-NL" sz="2800" err="1">
                <a:ea typeface="Calibri" panose="020F0502020204030204" pitchFamily="34" charset="0"/>
                <a:cs typeface="Times New Roman" panose="02020603050405020304" pitchFamily="18" charset="0"/>
              </a:rPr>
              <a:t>capillos</a:t>
            </a:r>
            <a:r>
              <a:rPr lang="nl-NL" sz="2800">
                <a:ea typeface="Calibri" panose="020F0502020204030204" pitchFamily="34" charset="0"/>
                <a:cs typeface="Times New Roman" panose="02020603050405020304" pitchFamily="18" charset="0"/>
              </a:rPr>
              <a:t>;</a:t>
            </a:r>
            <a:endParaRPr lang="nl-NL" sz="2800" spc="300">
              <a:effectLst/>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3 f. De vlucht en de achtervolging (p.38)</a:t>
            </a:r>
          </a:p>
        </p:txBody>
      </p:sp>
      <p:sp>
        <p:nvSpPr>
          <p:cNvPr id="9" name="PIJL-OMLAAG 8">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981394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31</a:t>
            </a:fld>
            <a:endParaRPr lang="nl-NL" b="1">
              <a:solidFill>
                <a:srgbClr val="0070C0"/>
              </a:solidFill>
            </a:endParaRPr>
          </a:p>
        </p:txBody>
      </p:sp>
      <p:sp>
        <p:nvSpPr>
          <p:cNvPr id="3" name="Rechthoek 2"/>
          <p:cNvSpPr/>
          <p:nvPr/>
        </p:nvSpPr>
        <p:spPr>
          <a:xfrm>
            <a:off x="180000" y="468000"/>
            <a:ext cx="11520000" cy="2556982"/>
          </a:xfrm>
          <a:prstGeom prst="rect">
            <a:avLst/>
          </a:prstGeom>
        </p:spPr>
        <p:txBody>
          <a:bodyPr wrap="square">
            <a:spAutoFit/>
          </a:bodyPr>
          <a:lstStyle/>
          <a:p>
            <a:pPr>
              <a:lnSpc>
                <a:spcPct val="200000"/>
              </a:lnSpc>
            </a:pPr>
            <a:r>
              <a:rPr lang="nl-NL" sz="2800" b="1">
                <a:solidFill>
                  <a:srgbClr val="0070C0"/>
                </a:solidFill>
                <a:ea typeface="Calibri" panose="020F0502020204030204" pitchFamily="34" charset="0"/>
                <a:cs typeface="Times New Roman" panose="02020603050405020304" pitchFamily="18" charset="0"/>
              </a:rPr>
              <a:t>530</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aucta</a:t>
            </a:r>
            <a:r>
              <a:rPr lang="nl-NL" sz="2800">
                <a:ea typeface="Calibri" panose="020F0502020204030204" pitchFamily="34" charset="0"/>
                <a:cs typeface="Times New Roman" panose="02020603050405020304" pitchFamily="18" charset="0"/>
              </a:rPr>
              <a:t> fuga forma </a:t>
            </a:r>
            <a:r>
              <a:rPr lang="nl-NL" sz="2800" err="1">
                <a:ea typeface="Calibri" panose="020F0502020204030204" pitchFamily="34" charset="0"/>
                <a:cs typeface="Times New Roman" panose="02020603050405020304" pitchFamily="18" charset="0"/>
              </a:rPr>
              <a:t>est.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Sed</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enim</a:t>
            </a:r>
            <a:r>
              <a:rPr lang="nl-NL" sz="2800">
                <a:ea typeface="Calibri" panose="020F0502020204030204" pitchFamily="34" charset="0"/>
                <a:cs typeface="Times New Roman" panose="02020603050405020304" pitchFamily="18" charset="0"/>
              </a:rPr>
              <a:t> non </a:t>
            </a:r>
            <a:r>
              <a:rPr lang="nl-NL" sz="2800" u="sng" err="1">
                <a:uFill>
                  <a:solidFill>
                    <a:srgbClr val="548DD4"/>
                  </a:solidFill>
                </a:uFill>
                <a:ea typeface="Calibri" panose="020F0502020204030204" pitchFamily="34" charset="0"/>
                <a:cs typeface="Times New Roman" panose="02020603050405020304" pitchFamily="18" charset="0"/>
              </a:rPr>
              <a:t>sustinet</a:t>
            </a:r>
            <a:r>
              <a:rPr lang="nl-NL" sz="2800">
                <a:ea typeface="Calibri" panose="020F0502020204030204" pitchFamily="34" charset="0"/>
                <a:cs typeface="Times New Roman" panose="02020603050405020304" pitchFamily="18" charset="0"/>
              </a:rPr>
              <a:t> ultra</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perdere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blanditias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iuvenis</a:t>
            </a:r>
            <a:r>
              <a:rPr lang="nl-NL" sz="2800">
                <a:ea typeface="Calibri" panose="020F0502020204030204" pitchFamily="34" charset="0"/>
                <a:cs typeface="Times New Roman" panose="02020603050405020304" pitchFamily="18" charset="0"/>
              </a:rPr>
              <a:t> deus, </a:t>
            </a:r>
            <a:r>
              <a:rPr lang="nl-NL" sz="2800" b="1" i="1" err="1">
                <a:solidFill>
                  <a:srgbClr val="E36C0A"/>
                </a:solidFill>
                <a:ea typeface="Calibri" panose="020F0502020204030204" pitchFamily="34" charset="0"/>
                <a:cs typeface="Times New Roman" panose="02020603050405020304" pitchFamily="18" charset="0"/>
              </a:rPr>
              <a:t>ut</a:t>
            </a:r>
            <a:r>
              <a:rPr lang="nl-NL" sz="2800" err="1">
                <a:ea typeface="Calibri" panose="020F0502020204030204" pitchFamily="34" charset="0"/>
                <a:cs typeface="Times New Roman" panose="02020603050405020304" pitchFamily="18" charset="0"/>
              </a:rPr>
              <a:t>que</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monebat</a:t>
            </a:r>
            <a:endParaRPr lang="nl-NL" sz="2800">
              <a:ea typeface="Calibri" panose="020F0502020204030204" pitchFamily="34" charset="0"/>
              <a:cs typeface="Times New Roman" panose="02020603050405020304" pitchFamily="18" charset="0"/>
            </a:endParaRP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ipse</a:t>
            </a:r>
            <a:r>
              <a:rPr lang="nl-NL" sz="2800">
                <a:ea typeface="Calibri" panose="020F0502020204030204" pitchFamily="34" charset="0"/>
                <a:cs typeface="Times New Roman" panose="02020603050405020304" pitchFamily="18" charset="0"/>
              </a:rPr>
              <a:t> Amor, </a:t>
            </a:r>
            <a:r>
              <a:rPr lang="nl-NL" sz="2800" err="1">
                <a:ea typeface="Calibri" panose="020F0502020204030204" pitchFamily="34" charset="0"/>
                <a:cs typeface="Times New Roman" panose="02020603050405020304" pitchFamily="18" charset="0"/>
              </a:rPr>
              <a:t>admisso</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sequitur</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vestigia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passu</a:t>
            </a:r>
            <a:r>
              <a:rPr lang="nl-NL" sz="2800">
                <a:ea typeface="Calibri" panose="020F0502020204030204" pitchFamily="34" charset="0"/>
                <a:cs typeface="Times New Roman" panose="02020603050405020304" pitchFamily="18" charset="0"/>
              </a:rPr>
              <a:t>.</a:t>
            </a:r>
            <a:endParaRPr lang="nl-NL" sz="2800" spc="300">
              <a:effectLst/>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3 f. De vlucht en de achtervolging (p.38)</a:t>
            </a:r>
          </a:p>
        </p:txBody>
      </p:sp>
      <p:sp>
        <p:nvSpPr>
          <p:cNvPr id="9" name="PIJL-OMLAAG 8">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1858452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32</a:t>
            </a:fld>
            <a:endParaRPr lang="nl-NL" b="1">
              <a:solidFill>
                <a:srgbClr val="0070C0"/>
              </a:solidFill>
            </a:endParaRPr>
          </a:p>
        </p:txBody>
      </p:sp>
      <p:sp>
        <p:nvSpPr>
          <p:cNvPr id="3" name="Rechthoek 2"/>
          <p:cNvSpPr/>
          <p:nvPr/>
        </p:nvSpPr>
        <p:spPr>
          <a:xfrm>
            <a:off x="180000" y="468000"/>
            <a:ext cx="11520000" cy="5142305"/>
          </a:xfrm>
          <a:prstGeom prst="rect">
            <a:avLst/>
          </a:prstGeom>
        </p:spPr>
        <p:txBody>
          <a:bodyPr wrap="square">
            <a:spAutoFit/>
          </a:bodyPr>
          <a:lstStyle/>
          <a:p>
            <a:pPr>
              <a:lnSpc>
                <a:spcPct val="200000"/>
              </a:lnSpc>
            </a:pPr>
            <a:r>
              <a:rPr lang="nl-NL" sz="2800">
                <a:ea typeface="Calibri" panose="020F0502020204030204" pitchFamily="34" charset="0"/>
                <a:cs typeface="Times New Roman" panose="02020603050405020304" pitchFamily="18" charset="0"/>
              </a:rPr>
              <a:t>	</a:t>
            </a:r>
            <a:r>
              <a:rPr lang="nl-NL" sz="2800" b="1" i="1">
                <a:solidFill>
                  <a:srgbClr val="E36C0A"/>
                </a:solidFill>
                <a:ea typeface="Calibri" panose="020F0502020204030204" pitchFamily="34" charset="0"/>
                <a:cs typeface="Times New Roman" panose="02020603050405020304" pitchFamily="18" charset="0"/>
              </a:rPr>
              <a:t>Ut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canis</a:t>
            </a:r>
            <a:r>
              <a:rPr lang="nl-NL" sz="2800">
                <a:ea typeface="Calibri" panose="020F0502020204030204" pitchFamily="34" charset="0"/>
                <a:cs typeface="Times New Roman" panose="02020603050405020304" pitchFamily="18" charset="0"/>
              </a:rPr>
              <a:t> in </a:t>
            </a:r>
            <a:r>
              <a:rPr lang="nl-NL" sz="2800" err="1">
                <a:ea typeface="Calibri" panose="020F0502020204030204" pitchFamily="34" charset="0"/>
                <a:cs typeface="Times New Roman" panose="02020603050405020304" pitchFamily="18" charset="0"/>
              </a:rPr>
              <a:t>vacuo</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leporem</a:t>
            </a:r>
            <a:r>
              <a:rPr lang="nl-NL" sz="2800">
                <a:ea typeface="Calibri" panose="020F0502020204030204" pitchFamily="34" charset="0"/>
                <a:cs typeface="Times New Roman" panose="02020603050405020304" pitchFamily="18" charset="0"/>
              </a:rPr>
              <a:t> </a:t>
            </a:r>
            <a:r>
              <a:rPr lang="nl-NL" sz="2800" b="1" i="1">
                <a:solidFill>
                  <a:srgbClr val="E36C0A"/>
                </a:solidFill>
                <a:ea typeface="Calibri" panose="020F0502020204030204" pitchFamily="34" charset="0"/>
                <a:cs typeface="Times New Roman" panose="02020603050405020304" pitchFamily="18" charset="0"/>
              </a:rPr>
              <a:t>cum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Gallicus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arvo</a:t>
            </a:r>
            <a:endParaRPr lang="nl-NL" sz="2800">
              <a:ea typeface="Calibri" panose="020F0502020204030204" pitchFamily="34" charset="0"/>
              <a:cs typeface="Times New Roman" panose="02020603050405020304" pitchFamily="18" charset="0"/>
            </a:endParaRPr>
          </a:p>
          <a:p>
            <a:pPr>
              <a:lnSpc>
                <a:spcPct val="200000"/>
              </a:lnSpc>
            </a:pP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vidit</a:t>
            </a:r>
            <a:r>
              <a:rPr lang="nl-NL" sz="2800">
                <a:ea typeface="Calibri" panose="020F0502020204030204" pitchFamily="34" charset="0"/>
                <a:cs typeface="Times New Roman" panose="02020603050405020304" pitchFamily="18" charset="0"/>
              </a:rPr>
              <a:t>, et </a:t>
            </a:r>
            <a:r>
              <a:rPr lang="nl-NL" sz="2800" err="1">
                <a:ea typeface="Calibri" panose="020F0502020204030204" pitchFamily="34" charset="0"/>
                <a:cs typeface="Times New Roman" panose="02020603050405020304" pitchFamily="18" charset="0"/>
              </a:rPr>
              <a:t>hic</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praedam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pedibus</a:t>
            </a:r>
            <a:r>
              <a:rPr lang="nl-NL" sz="2800">
                <a:ea typeface="Calibri" panose="020F0502020204030204" pitchFamily="34" charset="0"/>
                <a:cs typeface="Times New Roman" panose="02020603050405020304" pitchFamily="18" charset="0"/>
              </a:rPr>
              <a:t> </a:t>
            </a:r>
            <a:r>
              <a:rPr lang="nl-NL" sz="2800" u="sng">
                <a:uFill>
                  <a:solidFill>
                    <a:srgbClr val="548DD4"/>
                  </a:solidFill>
                </a:uFill>
                <a:ea typeface="Calibri" panose="020F0502020204030204" pitchFamily="34" charset="0"/>
                <a:cs typeface="Times New Roman" panose="02020603050405020304" pitchFamily="18" charset="0"/>
              </a:rPr>
              <a:t>petit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ille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salutem</a:t>
            </a:r>
            <a:r>
              <a:rPr lang="nl-NL" sz="2800">
                <a:ea typeface="Calibri" panose="020F0502020204030204" pitchFamily="34" charset="0"/>
                <a:cs typeface="Times New Roman" panose="02020603050405020304" pitchFamily="18" charset="0"/>
              </a:rPr>
              <a:t>,</a:t>
            </a:r>
          </a:p>
          <a:p>
            <a:pPr>
              <a:lnSpc>
                <a:spcPct val="200000"/>
              </a:lnSpc>
            </a:pPr>
            <a:r>
              <a:rPr lang="nl-NL" sz="2800" b="1">
                <a:solidFill>
                  <a:srgbClr val="0070C0"/>
                </a:solidFill>
                <a:ea typeface="Calibri" panose="020F0502020204030204" pitchFamily="34" charset="0"/>
                <a:cs typeface="Times New Roman" panose="02020603050405020304" pitchFamily="18" charset="0"/>
              </a:rPr>
              <a:t>535</a:t>
            </a:r>
            <a:r>
              <a:rPr lang="nl-NL" sz="2800">
                <a:ea typeface="Calibri" panose="020F0502020204030204" pitchFamily="34" charset="0"/>
                <a:cs typeface="Times New Roman" panose="02020603050405020304" pitchFamily="18" charset="0"/>
              </a:rPr>
              <a:t>	alter </a:t>
            </a:r>
            <a:r>
              <a:rPr lang="nl-NL" sz="2800" err="1">
                <a:ea typeface="Calibri" panose="020F0502020204030204" pitchFamily="34" charset="0"/>
                <a:cs typeface="Times New Roman" panose="02020603050405020304" pitchFamily="18" charset="0"/>
              </a:rPr>
              <a:t>inhaesuro</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similis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iam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iamque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tenere</a:t>
            </a:r>
            <a:endParaRPr lang="nl-NL" sz="2800">
              <a:ea typeface="Calibri" panose="020F0502020204030204" pitchFamily="34" charset="0"/>
              <a:cs typeface="Times New Roman" panose="02020603050405020304" pitchFamily="18" charset="0"/>
            </a:endParaRPr>
          </a:p>
          <a:p>
            <a:pPr>
              <a:lnSpc>
                <a:spcPct val="200000"/>
              </a:lnSpc>
            </a:pP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sperat</a:t>
            </a:r>
            <a:r>
              <a:rPr lang="nl-NL" sz="2800">
                <a:ea typeface="Calibri" panose="020F0502020204030204" pitchFamily="34" charset="0"/>
                <a:cs typeface="Times New Roman" panose="02020603050405020304" pitchFamily="18" charset="0"/>
              </a:rPr>
              <a:t> et </a:t>
            </a:r>
            <a:r>
              <a:rPr lang="nl-NL" sz="2800" err="1">
                <a:ea typeface="Calibri" panose="020F0502020204030204" pitchFamily="34" charset="0"/>
                <a:cs typeface="Times New Roman" panose="02020603050405020304" pitchFamily="18" charset="0"/>
              </a:rPr>
              <a:t>extento</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stringit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vestigia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rostro</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alter in </a:t>
            </a:r>
            <a:r>
              <a:rPr lang="nl-NL" sz="2800" err="1">
                <a:ea typeface="Calibri" panose="020F0502020204030204" pitchFamily="34" charset="0"/>
                <a:cs typeface="Times New Roman" panose="02020603050405020304" pitchFamily="18" charset="0"/>
              </a:rPr>
              <a:t>ambiguo</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est</a:t>
            </a:r>
            <a:r>
              <a:rPr lang="nl-NL" sz="2800">
                <a:ea typeface="Calibri" panose="020F0502020204030204" pitchFamily="34" charset="0"/>
                <a:cs typeface="Times New Roman" panose="02020603050405020304" pitchFamily="18" charset="0"/>
              </a:rPr>
              <a:t>, </a:t>
            </a:r>
            <a:r>
              <a:rPr lang="nl-NL" sz="2800" b="1" i="1" err="1">
                <a:solidFill>
                  <a:srgbClr val="E36C0A"/>
                </a:solidFill>
                <a:ea typeface="Calibri" panose="020F0502020204030204" pitchFamily="34" charset="0"/>
                <a:cs typeface="Times New Roman" panose="02020603050405020304" pitchFamily="18" charset="0"/>
              </a:rPr>
              <a:t>an</a:t>
            </a:r>
            <a:r>
              <a:rPr lang="nl-NL" sz="2800">
                <a:ea typeface="Calibri" panose="020F0502020204030204" pitchFamily="34" charset="0"/>
                <a:cs typeface="Times New Roman" panose="02020603050405020304" pitchFamily="18" charset="0"/>
              </a:rPr>
              <a:t> </a:t>
            </a:r>
            <a:r>
              <a:rPr lang="nl-NL" sz="2800" b="1" u="sng" err="1">
                <a:uFill>
                  <a:solidFill>
                    <a:srgbClr val="548DD4"/>
                  </a:solidFill>
                </a:uFill>
                <a:ea typeface="Calibri" panose="020F0502020204030204" pitchFamily="34" charset="0"/>
                <a:cs typeface="Times New Roman" panose="02020603050405020304" pitchFamily="18" charset="0"/>
              </a:rPr>
              <a:t>sit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comprensus</a:t>
            </a:r>
            <a:r>
              <a:rPr lang="nl-NL" sz="2800">
                <a:ea typeface="Calibri" panose="020F0502020204030204" pitchFamily="34" charset="0"/>
                <a:cs typeface="Times New Roman" panose="02020603050405020304" pitchFamily="18" charset="0"/>
              </a:rPr>
              <a:t>, et </a:t>
            </a:r>
            <a:r>
              <a:rPr lang="nl-NL" sz="2800" err="1">
                <a:ea typeface="Calibri" panose="020F0502020204030204" pitchFamily="34" charset="0"/>
                <a:cs typeface="Times New Roman" panose="02020603050405020304" pitchFamily="18" charset="0"/>
              </a:rPr>
              <a:t>ipsis</a:t>
            </a:r>
            <a:endParaRPr lang="nl-NL" sz="2800">
              <a:ea typeface="Calibri" panose="020F0502020204030204" pitchFamily="34" charset="0"/>
              <a:cs typeface="Times New Roman" panose="02020603050405020304" pitchFamily="18" charset="0"/>
            </a:endParaRP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morsibus</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eripitur</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tangentiaque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ora</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relinquit</a:t>
            </a:r>
            <a:r>
              <a:rPr lang="nl-NL" sz="2800">
                <a:ea typeface="Calibri" panose="020F0502020204030204" pitchFamily="34" charset="0"/>
                <a:cs typeface="Times New Roman" panose="02020603050405020304" pitchFamily="18" charset="0"/>
              </a:rPr>
              <a:t>;</a:t>
            </a:r>
            <a:endParaRPr lang="nl-NL" sz="2800" spc="300">
              <a:effectLst/>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3 f. De vlucht en de achtervolging (p.38)</a:t>
            </a:r>
          </a:p>
        </p:txBody>
      </p:sp>
      <p:sp>
        <p:nvSpPr>
          <p:cNvPr id="10" name="PIJL-OMLAAG 9">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39324" y="687977"/>
            <a:ext cx="2012188" cy="2029097"/>
          </a:xfrm>
          <a:prstGeom prst="rect">
            <a:avLst/>
          </a:prstGeom>
        </p:spPr>
      </p:pic>
      <p:pic>
        <p:nvPicPr>
          <p:cNvPr id="9" name="Afbeelding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69420" y="2406300"/>
            <a:ext cx="2390775" cy="1265704"/>
          </a:xfrm>
          <a:prstGeom prst="rect">
            <a:avLst/>
          </a:prstGeom>
        </p:spPr>
      </p:pic>
      <p:sp>
        <p:nvSpPr>
          <p:cNvPr id="11" name="Ovaal 10"/>
          <p:cNvSpPr/>
          <p:nvPr/>
        </p:nvSpPr>
        <p:spPr>
          <a:xfrm>
            <a:off x="8535908" y="3905280"/>
            <a:ext cx="2656115" cy="147174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a:solidFill>
                  <a:srgbClr val="C00000"/>
                </a:solidFill>
              </a:rPr>
              <a:t>Homerische vergelijking</a:t>
            </a:r>
          </a:p>
        </p:txBody>
      </p:sp>
      <p:sp>
        <p:nvSpPr>
          <p:cNvPr id="12" name="PIJL-OMLAAG 11"/>
          <p:cNvSpPr/>
          <p:nvPr/>
        </p:nvSpPr>
        <p:spPr>
          <a:xfrm rot="1590099">
            <a:off x="8595360" y="5143357"/>
            <a:ext cx="435428" cy="714103"/>
          </a:xfrm>
          <a:prstGeom prst="downArrow">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PIJL-OMLAAG 12"/>
          <p:cNvSpPr/>
          <p:nvPr/>
        </p:nvSpPr>
        <p:spPr>
          <a:xfrm>
            <a:off x="9685840" y="5381243"/>
            <a:ext cx="435428" cy="714103"/>
          </a:xfrm>
          <a:prstGeom prst="downArrow">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PIJL-OMLAAG 13"/>
          <p:cNvSpPr/>
          <p:nvPr/>
        </p:nvSpPr>
        <p:spPr>
          <a:xfrm rot="20124366">
            <a:off x="10704742" y="5144771"/>
            <a:ext cx="435428" cy="714103"/>
          </a:xfrm>
          <a:prstGeom prst="downArrow">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Tekstvak 14"/>
          <p:cNvSpPr txBox="1"/>
          <p:nvPr/>
        </p:nvSpPr>
        <p:spPr>
          <a:xfrm>
            <a:off x="7946964" y="5785022"/>
            <a:ext cx="1425316" cy="369332"/>
          </a:xfrm>
          <a:prstGeom prst="rect">
            <a:avLst/>
          </a:prstGeom>
          <a:noFill/>
        </p:spPr>
        <p:txBody>
          <a:bodyPr wrap="square" rtlCol="0">
            <a:spAutoFit/>
          </a:bodyPr>
          <a:lstStyle/>
          <a:p>
            <a:r>
              <a:rPr lang="nl-NL" dirty="0">
                <a:solidFill>
                  <a:srgbClr val="C00000"/>
                </a:solidFill>
              </a:rPr>
              <a:t>afgebeelde</a:t>
            </a:r>
          </a:p>
        </p:txBody>
      </p:sp>
      <p:sp>
        <p:nvSpPr>
          <p:cNvPr id="16" name="Tekstvak 15"/>
          <p:cNvSpPr txBox="1"/>
          <p:nvPr/>
        </p:nvSpPr>
        <p:spPr>
          <a:xfrm>
            <a:off x="10575893" y="5793638"/>
            <a:ext cx="1593668" cy="646331"/>
          </a:xfrm>
          <a:prstGeom prst="rect">
            <a:avLst/>
          </a:prstGeom>
          <a:noFill/>
        </p:spPr>
        <p:txBody>
          <a:bodyPr wrap="square" rtlCol="0">
            <a:spAutoFit/>
          </a:bodyPr>
          <a:lstStyle/>
          <a:p>
            <a:r>
              <a:rPr lang="nl-NL" dirty="0" err="1">
                <a:solidFill>
                  <a:srgbClr val="C00000"/>
                </a:solidFill>
              </a:rPr>
              <a:t>tertium</a:t>
            </a:r>
            <a:r>
              <a:rPr lang="nl-NL" dirty="0">
                <a:solidFill>
                  <a:srgbClr val="C00000"/>
                </a:solidFill>
              </a:rPr>
              <a:t> </a:t>
            </a:r>
            <a:r>
              <a:rPr lang="nl-NL" dirty="0" err="1">
                <a:solidFill>
                  <a:srgbClr val="C00000"/>
                </a:solidFill>
              </a:rPr>
              <a:t>comparationis</a:t>
            </a:r>
            <a:endParaRPr lang="nl-NL" dirty="0">
              <a:solidFill>
                <a:srgbClr val="C00000"/>
              </a:solidFill>
            </a:endParaRPr>
          </a:p>
        </p:txBody>
      </p:sp>
      <p:sp>
        <p:nvSpPr>
          <p:cNvPr id="17" name="Tekstvak 16"/>
          <p:cNvSpPr txBox="1"/>
          <p:nvPr/>
        </p:nvSpPr>
        <p:spPr>
          <a:xfrm>
            <a:off x="9513345" y="6075360"/>
            <a:ext cx="780418" cy="369332"/>
          </a:xfrm>
          <a:prstGeom prst="rect">
            <a:avLst/>
          </a:prstGeom>
          <a:noFill/>
        </p:spPr>
        <p:txBody>
          <a:bodyPr wrap="square" rtlCol="0">
            <a:spAutoFit/>
          </a:bodyPr>
          <a:lstStyle/>
          <a:p>
            <a:r>
              <a:rPr lang="nl-NL" dirty="0">
                <a:solidFill>
                  <a:srgbClr val="C00000"/>
                </a:solidFill>
              </a:rPr>
              <a:t>beeld</a:t>
            </a:r>
          </a:p>
        </p:txBody>
      </p:sp>
    </p:spTree>
    <p:extLst>
      <p:ext uri="{BB962C8B-B14F-4D97-AF65-F5344CB8AC3E}">
        <p14:creationId xmlns:p14="http://schemas.microsoft.com/office/powerpoint/2010/main" val="16504531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33</a:t>
            </a:fld>
            <a:endParaRPr lang="nl-NL" b="1">
              <a:solidFill>
                <a:srgbClr val="0070C0"/>
              </a:solidFill>
            </a:endParaRPr>
          </a:p>
        </p:txBody>
      </p:sp>
      <p:sp>
        <p:nvSpPr>
          <p:cNvPr id="3" name="Rechthoek 2"/>
          <p:cNvSpPr/>
          <p:nvPr/>
        </p:nvSpPr>
        <p:spPr>
          <a:xfrm>
            <a:off x="180000" y="468000"/>
            <a:ext cx="11520000" cy="3418756"/>
          </a:xfrm>
          <a:prstGeom prst="rect">
            <a:avLst/>
          </a:prstGeom>
        </p:spPr>
        <p:txBody>
          <a:bodyPr wrap="square">
            <a:spAutoFit/>
          </a:bodyPr>
          <a:lstStyle/>
          <a:p>
            <a:pPr>
              <a:lnSpc>
                <a:spcPct val="200000"/>
              </a:lnSpc>
            </a:pPr>
            <a:r>
              <a:rPr lang="nl-NL" sz="2800">
                <a:ea typeface="Calibri" panose="020F0502020204030204" pitchFamily="34" charset="0"/>
                <a:cs typeface="Times New Roman" panose="02020603050405020304" pitchFamily="18" charset="0"/>
              </a:rPr>
              <a:t>	sic deus et virgo </a:t>
            </a:r>
            <a:r>
              <a:rPr lang="nl-NL" sz="2800" u="sng" err="1">
                <a:uFill>
                  <a:solidFill>
                    <a:srgbClr val="548DD4"/>
                  </a:solidFill>
                </a:uFill>
                <a:ea typeface="Calibri" panose="020F0502020204030204" pitchFamily="34" charset="0"/>
                <a:cs typeface="Times New Roman" panose="02020603050405020304" pitchFamily="18" charset="0"/>
              </a:rPr>
              <a:t>est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hic</a:t>
            </a:r>
            <a:r>
              <a:rPr lang="nl-NL" sz="2800">
                <a:ea typeface="Calibri" panose="020F0502020204030204" pitchFamily="34" charset="0"/>
                <a:cs typeface="Times New Roman" panose="02020603050405020304" pitchFamily="18" charset="0"/>
              </a:rPr>
              <a:t> spe </a:t>
            </a:r>
            <a:r>
              <a:rPr lang="nl-NL" sz="2800" err="1">
                <a:ea typeface="Calibri" panose="020F0502020204030204" pitchFamily="34" charset="0"/>
                <a:cs typeface="Times New Roman" panose="02020603050405020304" pitchFamily="18" charset="0"/>
              </a:rPr>
              <a:t>celer</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illa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timore</a:t>
            </a:r>
            <a:r>
              <a:rPr lang="nl-NL" sz="2800">
                <a:ea typeface="Calibri" panose="020F0502020204030204" pitchFamily="34" charset="0"/>
                <a:cs typeface="Times New Roman" panose="02020603050405020304" pitchFamily="18" charset="0"/>
              </a:rPr>
              <a:t>.</a:t>
            </a:r>
          </a:p>
          <a:p>
            <a:pPr>
              <a:lnSpc>
                <a:spcPct val="200000"/>
              </a:lnSpc>
            </a:pPr>
            <a:r>
              <a:rPr lang="nl-NL" sz="2800" b="1">
                <a:solidFill>
                  <a:srgbClr val="0070C0"/>
                </a:solidFill>
                <a:ea typeface="Calibri" panose="020F0502020204030204" pitchFamily="34" charset="0"/>
                <a:cs typeface="Times New Roman" panose="02020603050405020304" pitchFamily="18" charset="0"/>
              </a:rPr>
              <a:t>540</a:t>
            </a:r>
            <a:r>
              <a:rPr lang="nl-NL" sz="2800">
                <a:ea typeface="Calibri" panose="020F0502020204030204" pitchFamily="34" charset="0"/>
                <a:cs typeface="Times New Roman" panose="02020603050405020304" pitchFamily="18" charset="0"/>
              </a:rPr>
              <a:t>	</a:t>
            </a:r>
            <a:r>
              <a:rPr lang="nl-NL" sz="2800" b="1" i="1" err="1">
                <a:solidFill>
                  <a:srgbClr val="00B050"/>
                </a:solidFill>
                <a:ea typeface="Calibri" panose="020F0502020204030204" pitchFamily="34" charset="0"/>
                <a:cs typeface="Times New Roman" panose="02020603050405020304" pitchFamily="18" charset="0"/>
              </a:rPr>
              <a:t>Qui</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tamen</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insequitur</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pennis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adiutus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Amoris</a:t>
            </a:r>
            <a:endParaRPr lang="nl-NL" sz="2800">
              <a:ea typeface="Calibri" panose="020F0502020204030204" pitchFamily="34" charset="0"/>
              <a:cs typeface="Times New Roman" panose="02020603050405020304" pitchFamily="18" charset="0"/>
            </a:endParaRP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ocior</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est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requiemque</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negat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tergoque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fugacis</a:t>
            </a:r>
            <a:endParaRPr lang="nl-NL" sz="2800">
              <a:ea typeface="Calibri" panose="020F0502020204030204" pitchFamily="34" charset="0"/>
              <a:cs typeface="Times New Roman" panose="02020603050405020304" pitchFamily="18" charset="0"/>
            </a:endParaRPr>
          </a:p>
          <a:p>
            <a:pPr>
              <a:lnSpc>
                <a:spcPct val="200000"/>
              </a:lnSpc>
            </a:pP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imminet</a:t>
            </a:r>
            <a:r>
              <a:rPr lang="nl-NL" sz="2800">
                <a:ea typeface="Calibri" panose="020F0502020204030204" pitchFamily="34" charset="0"/>
                <a:cs typeface="Times New Roman" panose="02020603050405020304" pitchFamily="18" charset="0"/>
              </a:rPr>
              <a:t> et </a:t>
            </a:r>
            <a:r>
              <a:rPr lang="nl-NL" sz="2800" err="1">
                <a:ea typeface="Calibri" panose="020F0502020204030204" pitchFamily="34" charset="0"/>
                <a:cs typeface="Times New Roman" panose="02020603050405020304" pitchFamily="18" charset="0"/>
              </a:rPr>
              <a:t>crinem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sparsum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cervicibus</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adflat</a:t>
            </a:r>
            <a:r>
              <a:rPr lang="nl-NL" sz="2800">
                <a:ea typeface="Calibri" panose="020F0502020204030204" pitchFamily="34" charset="0"/>
                <a:cs typeface="Times New Roman" panose="02020603050405020304" pitchFamily="18" charset="0"/>
              </a:rPr>
              <a:t>.</a:t>
            </a:r>
            <a:endParaRPr lang="nl-NL" sz="2800" spc="300">
              <a:effectLst/>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3 f. De vlucht en de achtervolging (p.38)</a:t>
            </a:r>
          </a:p>
        </p:txBody>
      </p:sp>
      <p:sp>
        <p:nvSpPr>
          <p:cNvPr id="9" name="PIJL-OMLAAG 8">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5610611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34</a:t>
            </a:fld>
            <a:endParaRPr lang="nl-NL" b="1">
              <a:solidFill>
                <a:srgbClr val="0070C0"/>
              </a:solidFill>
            </a:endParaRPr>
          </a:p>
        </p:txBody>
      </p:sp>
      <p:sp>
        <p:nvSpPr>
          <p:cNvPr id="3" name="Rechthoek 2"/>
          <p:cNvSpPr/>
          <p:nvPr/>
        </p:nvSpPr>
        <p:spPr>
          <a:xfrm>
            <a:off x="180000" y="468000"/>
            <a:ext cx="11520000" cy="5142305"/>
          </a:xfrm>
          <a:prstGeom prst="rect">
            <a:avLst/>
          </a:prstGeom>
        </p:spPr>
        <p:txBody>
          <a:bodyPr wrap="square">
            <a:spAutoFit/>
          </a:bodyPr>
          <a:lstStyle/>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Viribus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absumptis</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expalluit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illa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citaeque</a:t>
            </a:r>
            <a:endParaRPr lang="nl-NL" sz="2800">
              <a:ea typeface="Calibri" panose="020F0502020204030204" pitchFamily="34" charset="0"/>
              <a:cs typeface="Times New Roman" panose="02020603050405020304" pitchFamily="18" charset="0"/>
            </a:endParaRP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victa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labore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fugae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Tellus</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ait</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hisce</a:t>
            </a:r>
            <a:r>
              <a:rPr lang="nl-NL" sz="2800">
                <a:ea typeface="Calibri" panose="020F0502020204030204" pitchFamily="34" charset="0"/>
                <a:cs typeface="Times New Roman" panose="02020603050405020304" pitchFamily="18" charset="0"/>
              </a:rPr>
              <a:t>, vel </a:t>
            </a:r>
            <a:r>
              <a:rPr lang="nl-NL" sz="2800" err="1">
                <a:ea typeface="Calibri" panose="020F0502020204030204" pitchFamily="34" charset="0"/>
                <a:cs typeface="Times New Roman" panose="02020603050405020304" pitchFamily="18" charset="0"/>
              </a:rPr>
              <a:t>istam</a:t>
            </a:r>
            <a:r>
              <a:rPr lang="nl-NL" sz="2800">
                <a:ea typeface="Calibri" panose="020F0502020204030204" pitchFamily="34" charset="0"/>
                <a:cs typeface="Times New Roman" panose="02020603050405020304" pitchFamily="18" charset="0"/>
              </a:rPr>
              <a:t>,</a:t>
            </a:r>
          </a:p>
          <a:p>
            <a:pPr>
              <a:lnSpc>
                <a:spcPct val="200000"/>
              </a:lnSpc>
            </a:pPr>
            <a:r>
              <a:rPr lang="nl-NL" sz="2800" b="1">
                <a:solidFill>
                  <a:srgbClr val="0070C0"/>
                </a:solidFill>
                <a:ea typeface="Calibri" panose="020F0502020204030204" pitchFamily="34" charset="0"/>
                <a:cs typeface="Times New Roman" panose="02020603050405020304" pitchFamily="18" charset="0"/>
              </a:rPr>
              <a:t>545</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quae</a:t>
            </a:r>
            <a:r>
              <a:rPr lang="nl-NL" sz="2800">
                <a:ea typeface="Calibri" panose="020F0502020204030204" pitchFamily="34" charset="0"/>
                <a:cs typeface="Times New Roman" panose="02020603050405020304" pitchFamily="18" charset="0"/>
              </a:rPr>
              <a:t> </a:t>
            </a:r>
            <a:r>
              <a:rPr lang="nl-NL" sz="2800" u="sng">
                <a:uFill>
                  <a:solidFill>
                    <a:srgbClr val="548DD4"/>
                  </a:solidFill>
                </a:uFill>
                <a:ea typeface="Calibri" panose="020F0502020204030204" pitchFamily="34" charset="0"/>
                <a:cs typeface="Times New Roman" panose="02020603050405020304" pitchFamily="18" charset="0"/>
              </a:rPr>
              <a:t>facit</a:t>
            </a:r>
            <a:r>
              <a:rPr lang="nl-NL" sz="2800">
                <a:ea typeface="Calibri" panose="020F0502020204030204" pitchFamily="34" charset="0"/>
                <a:cs typeface="Times New Roman" panose="02020603050405020304" pitchFamily="18" charset="0"/>
              </a:rPr>
              <a:t> </a:t>
            </a:r>
            <a:r>
              <a:rPr lang="nl-NL" sz="2800" b="1" i="1">
                <a:solidFill>
                  <a:srgbClr val="E36C0A"/>
                </a:solidFill>
                <a:ea typeface="Calibri" panose="020F0502020204030204" pitchFamily="34" charset="0"/>
                <a:cs typeface="Times New Roman" panose="02020603050405020304" pitchFamily="18" charset="0"/>
              </a:rPr>
              <a:t>ut</a:t>
            </a:r>
            <a:r>
              <a:rPr lang="nl-NL" sz="2800">
                <a:ea typeface="Calibri" panose="020F0502020204030204" pitchFamily="34" charset="0"/>
                <a:cs typeface="Times New Roman" panose="02020603050405020304" pitchFamily="18" charset="0"/>
              </a:rPr>
              <a:t> </a:t>
            </a:r>
            <a:r>
              <a:rPr lang="nl-NL" sz="2800" b="1" u="sng" err="1">
                <a:uFill>
                  <a:solidFill>
                    <a:srgbClr val="548DD4"/>
                  </a:solidFill>
                </a:uFill>
                <a:ea typeface="Calibri" panose="020F0502020204030204" pitchFamily="34" charset="0"/>
                <a:cs typeface="Times New Roman" panose="02020603050405020304" pitchFamily="18" charset="0"/>
              </a:rPr>
              <a:t>laedar</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mutando</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perde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figuram</a:t>
            </a:r>
            <a:r>
              <a:rPr lang="nl-NL" sz="2800">
                <a:ea typeface="Calibri" panose="020F0502020204030204" pitchFamily="34" charset="0"/>
                <a:cs typeface="Times New Roman" panose="02020603050405020304" pitchFamily="18" charset="0"/>
              </a:rPr>
              <a:t>.’]</a:t>
            </a:r>
          </a:p>
          <a:p>
            <a:pPr>
              <a:lnSpc>
                <a:spcPct val="200000"/>
              </a:lnSpc>
            </a:pPr>
            <a:r>
              <a:rPr lang="nl-NL" sz="2800" b="1">
                <a:solidFill>
                  <a:srgbClr val="0070C0"/>
                </a:solidFill>
                <a:ea typeface="Calibri" panose="020F0502020204030204" pitchFamily="34" charset="0"/>
                <a:cs typeface="Times New Roman" panose="02020603050405020304" pitchFamily="18" charset="0"/>
              </a:rPr>
              <a:t>544a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victa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labore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fugae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spectans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Peneidas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undas</a:t>
            </a:r>
            <a:r>
              <a:rPr lang="nl-NL" sz="2800">
                <a:ea typeface="Calibri" panose="020F0502020204030204" pitchFamily="34" charset="0"/>
                <a:cs typeface="Times New Roman" panose="02020603050405020304" pitchFamily="18" charset="0"/>
              </a:rPr>
              <a:t>,</a:t>
            </a:r>
          </a:p>
          <a:p>
            <a:pPr>
              <a:lnSpc>
                <a:spcPct val="200000"/>
              </a:lnSpc>
            </a:pPr>
            <a:r>
              <a:rPr lang="nl-NL" sz="2800" b="1">
                <a:solidFill>
                  <a:srgbClr val="0070C0"/>
                </a:solidFill>
                <a:ea typeface="Calibri" panose="020F0502020204030204" pitchFamily="34" charset="0"/>
                <a:cs typeface="Times New Roman" panose="02020603050405020304" pitchFamily="18" charset="0"/>
              </a:rPr>
              <a:t>546</a:t>
            </a:r>
            <a:r>
              <a:rPr lang="nl-NL" sz="2800">
                <a:ea typeface="Calibri" panose="020F0502020204030204" pitchFamily="34" charset="0"/>
                <a:cs typeface="Times New Roman" panose="02020603050405020304" pitchFamily="18" charset="0"/>
              </a:rPr>
              <a:t>	‘</a:t>
            </a:r>
            <a:r>
              <a:rPr lang="nl-NL" sz="2800" u="dotted" err="1">
                <a:uFill>
                  <a:solidFill>
                    <a:srgbClr val="FF0000"/>
                  </a:solidFill>
                </a:uFill>
                <a:ea typeface="Calibri" panose="020F0502020204030204" pitchFamily="34" charset="0"/>
                <a:cs typeface="Times New Roman" panose="02020603050405020304" pitchFamily="18" charset="0"/>
              </a:rPr>
              <a:t>Fer</a:t>
            </a:r>
            <a:r>
              <a:rPr lang="nl-NL" sz="2800">
                <a:ea typeface="Calibri" panose="020F0502020204030204" pitchFamily="34" charset="0"/>
                <a:cs typeface="Times New Roman" panose="02020603050405020304" pitchFamily="18" charset="0"/>
              </a:rPr>
              <a:t>, pater’ </a:t>
            </a:r>
            <a:r>
              <a:rPr lang="nl-NL" sz="2800" u="sng" err="1">
                <a:uFill>
                  <a:solidFill>
                    <a:srgbClr val="548DD4"/>
                  </a:solidFill>
                </a:uFill>
                <a:ea typeface="Calibri" panose="020F0502020204030204" pitchFamily="34" charset="0"/>
                <a:cs typeface="Times New Roman" panose="02020603050405020304" pitchFamily="18" charset="0"/>
              </a:rPr>
              <a:t>inquit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opem</a:t>
            </a:r>
            <a:r>
              <a:rPr lang="nl-NL" sz="2800">
                <a:ea typeface="Calibri" panose="020F0502020204030204" pitchFamily="34" charset="0"/>
                <a:cs typeface="Times New Roman" panose="02020603050405020304" pitchFamily="18" charset="0"/>
              </a:rPr>
              <a:t>, </a:t>
            </a:r>
            <a:r>
              <a:rPr lang="nl-NL" sz="2800" b="1" i="1">
                <a:solidFill>
                  <a:srgbClr val="E36C0A"/>
                </a:solidFill>
                <a:ea typeface="Calibri" panose="020F0502020204030204" pitchFamily="34" charset="0"/>
                <a:cs typeface="Times New Roman" panose="02020603050405020304" pitchFamily="18" charset="0"/>
              </a:rPr>
              <a:t>si</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flumina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numen</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habetis</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b="1" i="1">
                <a:solidFill>
                  <a:srgbClr val="00B050"/>
                </a:solidFill>
                <a:ea typeface="Calibri" panose="020F0502020204030204" pitchFamily="34" charset="0"/>
                <a:cs typeface="Times New Roman" panose="02020603050405020304" pitchFamily="18" charset="0"/>
              </a:rPr>
              <a:t>qua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nimium</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placui</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mutando</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perde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figuram</a:t>
            </a:r>
            <a:r>
              <a:rPr lang="nl-NL" sz="2800">
                <a:ea typeface="Calibri" panose="020F0502020204030204" pitchFamily="34" charset="0"/>
                <a:cs typeface="Times New Roman" panose="02020603050405020304" pitchFamily="18" charset="0"/>
              </a:rPr>
              <a:t>.’</a:t>
            </a:r>
            <a:endParaRPr lang="nl-NL" sz="2800" spc="300">
              <a:effectLst/>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3 g. Daphne vraagt om hulp (p.40)</a:t>
            </a:r>
          </a:p>
        </p:txBody>
      </p:sp>
      <p:sp>
        <p:nvSpPr>
          <p:cNvPr id="9" name="PIJL-OMLAAG 8">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2855858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35</a:t>
            </a:fld>
            <a:endParaRPr lang="nl-NL" b="1">
              <a:solidFill>
                <a:srgbClr val="0070C0"/>
              </a:solidFill>
            </a:endParaRPr>
          </a:p>
        </p:txBody>
      </p:sp>
      <p:sp>
        <p:nvSpPr>
          <p:cNvPr id="3" name="Rechthoek 2"/>
          <p:cNvSpPr/>
          <p:nvPr/>
        </p:nvSpPr>
        <p:spPr>
          <a:xfrm>
            <a:off x="180000" y="468000"/>
            <a:ext cx="11520000" cy="4280531"/>
          </a:xfrm>
          <a:prstGeom prst="rect">
            <a:avLst/>
          </a:prstGeom>
        </p:spPr>
        <p:txBody>
          <a:bodyPr wrap="square">
            <a:spAutoFit/>
          </a:bodyPr>
          <a:lstStyle/>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Vix</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prece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finita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torpor</a:t>
            </a:r>
            <a:r>
              <a:rPr lang="nl-NL" sz="2800">
                <a:ea typeface="Calibri" panose="020F0502020204030204" pitchFamily="34" charset="0"/>
                <a:cs typeface="Times New Roman" panose="02020603050405020304" pitchFamily="18" charset="0"/>
              </a:rPr>
              <a:t> gravis </a:t>
            </a:r>
            <a:r>
              <a:rPr lang="nl-NL" sz="2800" u="sng" err="1">
                <a:uFill>
                  <a:solidFill>
                    <a:srgbClr val="548DD4"/>
                  </a:solidFill>
                </a:uFill>
                <a:ea typeface="Calibri" panose="020F0502020204030204" pitchFamily="34" charset="0"/>
                <a:cs typeface="Times New Roman" panose="02020603050405020304" pitchFamily="18" charset="0"/>
              </a:rPr>
              <a:t>occupat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artus</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mollia</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cinguntur</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tenui</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praecordia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libro</a:t>
            </a:r>
            <a:r>
              <a:rPr lang="nl-NL" sz="2800">
                <a:ea typeface="Calibri" panose="020F0502020204030204" pitchFamily="34" charset="0"/>
                <a:cs typeface="Times New Roman" panose="02020603050405020304" pitchFamily="18" charset="0"/>
              </a:rPr>
              <a:t>;</a:t>
            </a:r>
          </a:p>
          <a:p>
            <a:pPr>
              <a:lnSpc>
                <a:spcPct val="200000"/>
              </a:lnSpc>
            </a:pPr>
            <a:r>
              <a:rPr lang="nl-NL" sz="2800" b="1">
                <a:solidFill>
                  <a:srgbClr val="0070C0"/>
                </a:solidFill>
                <a:ea typeface="Calibri" panose="020F0502020204030204" pitchFamily="34" charset="0"/>
                <a:cs typeface="Times New Roman" panose="02020603050405020304" pitchFamily="18" charset="0"/>
              </a:rPr>
              <a:t>550</a:t>
            </a:r>
            <a:r>
              <a:rPr lang="nl-NL" sz="2800">
                <a:ea typeface="Calibri" panose="020F0502020204030204" pitchFamily="34" charset="0"/>
                <a:cs typeface="Times New Roman" panose="02020603050405020304" pitchFamily="18" charset="0"/>
              </a:rPr>
              <a:t>	in </a:t>
            </a:r>
            <a:r>
              <a:rPr lang="nl-NL" sz="2800" err="1">
                <a:ea typeface="Calibri" panose="020F0502020204030204" pitchFamily="34" charset="0"/>
                <a:cs typeface="Times New Roman" panose="02020603050405020304" pitchFamily="18" charset="0"/>
              </a:rPr>
              <a:t>frondem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crines</a:t>
            </a:r>
            <a:r>
              <a:rPr lang="nl-NL" sz="2800">
                <a:ea typeface="Calibri" panose="020F0502020204030204" pitchFamily="34" charset="0"/>
                <a:cs typeface="Times New Roman" panose="02020603050405020304" pitchFamily="18" charset="0"/>
              </a:rPr>
              <a:t>, in </a:t>
            </a:r>
            <a:r>
              <a:rPr lang="nl-NL" sz="2800" err="1">
                <a:ea typeface="Calibri" panose="020F0502020204030204" pitchFamily="34" charset="0"/>
                <a:cs typeface="Times New Roman" panose="02020603050405020304" pitchFamily="18" charset="0"/>
              </a:rPr>
              <a:t>ramos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bracchia</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crescunt</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pes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modo</a:t>
            </a:r>
            <a:r>
              <a:rPr lang="nl-NL" sz="2800">
                <a:ea typeface="Calibri" panose="020F0502020204030204" pitchFamily="34" charset="0"/>
                <a:cs typeface="Times New Roman" panose="02020603050405020304" pitchFamily="18" charset="0"/>
              </a:rPr>
              <a:t> tam </a:t>
            </a:r>
            <a:r>
              <a:rPr lang="nl-NL" sz="2800" err="1">
                <a:ea typeface="Calibri" panose="020F0502020204030204" pitchFamily="34" charset="0"/>
                <a:cs typeface="Times New Roman" panose="02020603050405020304" pitchFamily="18" charset="0"/>
              </a:rPr>
              <a:t>velox</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pigris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radicibus</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haeret</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ora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cacumen</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habet</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remanet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nitor</a:t>
            </a:r>
            <a:r>
              <a:rPr lang="nl-NL" sz="2800">
                <a:ea typeface="Calibri" panose="020F0502020204030204" pitchFamily="34" charset="0"/>
                <a:cs typeface="Times New Roman" panose="02020603050405020304" pitchFamily="18" charset="0"/>
              </a:rPr>
              <a:t> unus in </a:t>
            </a:r>
            <a:r>
              <a:rPr lang="nl-NL" sz="2800" err="1">
                <a:ea typeface="Calibri" panose="020F0502020204030204" pitchFamily="34" charset="0"/>
                <a:cs typeface="Times New Roman" panose="02020603050405020304" pitchFamily="18" charset="0"/>
              </a:rPr>
              <a:t>illa</a:t>
            </a:r>
            <a:r>
              <a:rPr lang="nl-NL" sz="2800">
                <a:ea typeface="Calibri" panose="020F0502020204030204" pitchFamily="34" charset="0"/>
                <a:cs typeface="Times New Roman" panose="02020603050405020304" pitchFamily="18" charset="0"/>
              </a:rPr>
              <a:t>.</a:t>
            </a:r>
            <a:endParaRPr lang="nl-NL" sz="2800" spc="300">
              <a:effectLst/>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3 g. Daphne vraagt om hulp (p.40)</a:t>
            </a:r>
          </a:p>
        </p:txBody>
      </p:sp>
      <p:sp>
        <p:nvSpPr>
          <p:cNvPr id="9" name="PIJL-OMLAAG 8">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856706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36</a:t>
            </a:fld>
            <a:endParaRPr lang="nl-NL" b="1">
              <a:solidFill>
                <a:srgbClr val="0070C0"/>
              </a:solidFill>
            </a:endParaRPr>
          </a:p>
        </p:txBody>
      </p:sp>
      <p:sp>
        <p:nvSpPr>
          <p:cNvPr id="3" name="Rechthoek 2"/>
          <p:cNvSpPr/>
          <p:nvPr/>
        </p:nvSpPr>
        <p:spPr>
          <a:xfrm>
            <a:off x="180000" y="468000"/>
            <a:ext cx="11520000" cy="6004080"/>
          </a:xfrm>
          <a:prstGeom prst="rect">
            <a:avLst/>
          </a:prstGeom>
        </p:spPr>
        <p:txBody>
          <a:bodyPr wrap="square">
            <a:spAutoFit/>
          </a:bodyPr>
          <a:lstStyle/>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Hanc</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quoque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Phoebus</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amat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positaque</a:t>
            </a:r>
            <a:r>
              <a:rPr lang="nl-NL" sz="2800">
                <a:ea typeface="Calibri" panose="020F0502020204030204" pitchFamily="34" charset="0"/>
                <a:cs typeface="Times New Roman" panose="02020603050405020304" pitchFamily="18" charset="0"/>
              </a:rPr>
              <a:t> in </a:t>
            </a:r>
            <a:r>
              <a:rPr lang="nl-NL" sz="2800" err="1">
                <a:ea typeface="Calibri" panose="020F0502020204030204" pitchFamily="34" charset="0"/>
                <a:cs typeface="Times New Roman" panose="02020603050405020304" pitchFamily="18" charset="0"/>
              </a:rPr>
              <a:t>stipite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dextra</a:t>
            </a:r>
            <a:endParaRPr lang="nl-NL" sz="2800">
              <a:ea typeface="Calibri" panose="020F0502020204030204" pitchFamily="34" charset="0"/>
              <a:cs typeface="Times New Roman" panose="02020603050405020304" pitchFamily="18" charset="0"/>
            </a:endParaRPr>
          </a:p>
          <a:p>
            <a:pPr>
              <a:lnSpc>
                <a:spcPct val="200000"/>
              </a:lnSpc>
            </a:pP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sentit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adhuc</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trepidare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novo</a:t>
            </a:r>
            <a:r>
              <a:rPr lang="nl-NL" sz="2800">
                <a:ea typeface="Calibri" panose="020F0502020204030204" pitchFamily="34" charset="0"/>
                <a:cs typeface="Times New Roman" panose="02020603050405020304" pitchFamily="18" charset="0"/>
              </a:rPr>
              <a:t> sub </a:t>
            </a:r>
            <a:r>
              <a:rPr lang="nl-NL" sz="2800" err="1">
                <a:ea typeface="Calibri" panose="020F0502020204030204" pitchFamily="34" charset="0"/>
                <a:cs typeface="Times New Roman" panose="02020603050405020304" pitchFamily="18" charset="0"/>
              </a:rPr>
              <a:t>cortice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pectus</a:t>
            </a:r>
            <a:r>
              <a:rPr lang="nl-NL" sz="2800">
                <a:ea typeface="Calibri" panose="020F0502020204030204" pitchFamily="34" charset="0"/>
                <a:cs typeface="Times New Roman" panose="02020603050405020304" pitchFamily="18" charset="0"/>
              </a:rPr>
              <a:t>,</a:t>
            </a:r>
          </a:p>
          <a:p>
            <a:pPr>
              <a:lnSpc>
                <a:spcPct val="200000"/>
              </a:lnSpc>
            </a:pPr>
            <a:r>
              <a:rPr lang="nl-NL" sz="2800" b="1">
                <a:solidFill>
                  <a:srgbClr val="0070C0"/>
                </a:solidFill>
                <a:ea typeface="Calibri" panose="020F0502020204030204" pitchFamily="34" charset="0"/>
                <a:cs typeface="Times New Roman" panose="02020603050405020304" pitchFamily="18" charset="0"/>
              </a:rPr>
              <a:t>555</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complexusque</a:t>
            </a:r>
            <a:r>
              <a:rPr lang="nl-NL" sz="2800">
                <a:ea typeface="Calibri" panose="020F0502020204030204" pitchFamily="34" charset="0"/>
                <a:cs typeface="Times New Roman" panose="02020603050405020304" pitchFamily="18" charset="0"/>
              </a:rPr>
              <a:t> suis </a:t>
            </a:r>
            <a:r>
              <a:rPr lang="nl-NL" sz="2800" err="1">
                <a:ea typeface="Calibri" panose="020F0502020204030204" pitchFamily="34" charset="0"/>
                <a:cs typeface="Times New Roman" panose="02020603050405020304" pitchFamily="18" charset="0"/>
              </a:rPr>
              <a:t>ramos</a:t>
            </a:r>
            <a:r>
              <a:rPr lang="nl-NL" sz="2800">
                <a:ea typeface="Calibri" panose="020F0502020204030204" pitchFamily="34" charset="0"/>
                <a:cs typeface="Times New Roman" panose="02020603050405020304" pitchFamily="18" charset="0"/>
              </a:rPr>
              <a:t>, </a:t>
            </a:r>
            <a:r>
              <a:rPr lang="nl-NL" sz="2800" b="1" i="1">
                <a:solidFill>
                  <a:srgbClr val="E36C0A"/>
                </a:solidFill>
                <a:ea typeface="Calibri" panose="020F0502020204030204" pitchFamily="34" charset="0"/>
                <a:cs typeface="Times New Roman" panose="02020603050405020304" pitchFamily="18" charset="0"/>
              </a:rPr>
              <a:t>ut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membra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lacertis</a:t>
            </a:r>
            <a:endParaRPr lang="nl-NL" sz="2800">
              <a:ea typeface="Calibri" panose="020F0502020204030204" pitchFamily="34" charset="0"/>
              <a:cs typeface="Times New Roman" panose="02020603050405020304" pitchFamily="18" charset="0"/>
            </a:endParaRP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oscula</a:t>
            </a:r>
            <a:r>
              <a:rPr lang="nl-NL" sz="2800">
                <a:ea typeface="Calibri" panose="020F0502020204030204" pitchFamily="34" charset="0"/>
                <a:cs typeface="Times New Roman" panose="02020603050405020304" pitchFamily="18" charset="0"/>
              </a:rPr>
              <a:t> </a:t>
            </a:r>
            <a:r>
              <a:rPr lang="nl-NL" sz="2800" u="sng">
                <a:uFill>
                  <a:solidFill>
                    <a:srgbClr val="548DD4"/>
                  </a:solidFill>
                </a:uFill>
                <a:ea typeface="Calibri" panose="020F0502020204030204" pitchFamily="34" charset="0"/>
                <a:cs typeface="Times New Roman" panose="02020603050405020304" pitchFamily="18" charset="0"/>
              </a:rPr>
              <a:t>dat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ligno</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refugit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tamen</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oscula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lignum</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b="1" i="1" err="1">
                <a:solidFill>
                  <a:srgbClr val="00B050"/>
                </a:solidFill>
                <a:ea typeface="Calibri" panose="020F0502020204030204" pitchFamily="34" charset="0"/>
                <a:cs typeface="Times New Roman" panose="02020603050405020304" pitchFamily="18" charset="0"/>
              </a:rPr>
              <a:t>Cui</a:t>
            </a:r>
            <a:r>
              <a:rPr lang="nl-NL" sz="2800">
                <a:ea typeface="Calibri" panose="020F0502020204030204" pitchFamily="34" charset="0"/>
                <a:cs typeface="Times New Roman" panose="02020603050405020304" pitchFamily="18" charset="0"/>
              </a:rPr>
              <a:t> deus ‘At </a:t>
            </a:r>
            <a:r>
              <a:rPr lang="nl-NL" sz="2800" b="1" i="1" err="1">
                <a:solidFill>
                  <a:srgbClr val="E36C0A"/>
                </a:solidFill>
                <a:ea typeface="Calibri" panose="020F0502020204030204" pitchFamily="34" charset="0"/>
                <a:cs typeface="Times New Roman" panose="02020603050405020304" pitchFamily="18" charset="0"/>
              </a:rPr>
              <a:t>quoniam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coniunx</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mea</a:t>
            </a:r>
            <a:r>
              <a:rPr lang="nl-NL" sz="2800">
                <a:ea typeface="Calibri" panose="020F0502020204030204" pitchFamily="34" charset="0"/>
                <a:cs typeface="Times New Roman" panose="02020603050405020304" pitchFamily="18" charset="0"/>
              </a:rPr>
              <a:t> non </a:t>
            </a:r>
            <a:r>
              <a:rPr lang="nl-NL" sz="2800" u="sng" err="1">
                <a:uFill>
                  <a:solidFill>
                    <a:srgbClr val="548DD4"/>
                  </a:solidFill>
                </a:uFill>
                <a:ea typeface="Calibri" panose="020F0502020204030204" pitchFamily="34" charset="0"/>
                <a:cs typeface="Times New Roman" panose="02020603050405020304" pitchFamily="18" charset="0"/>
              </a:rPr>
              <a:t>potes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esse</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arbor</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eris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certe</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dixit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mea</a:t>
            </a:r>
            <a:r>
              <a:rPr lang="nl-NL" sz="2800">
                <a:ea typeface="Calibri" panose="020F0502020204030204" pitchFamily="34" charset="0"/>
                <a:cs typeface="Times New Roman" panose="02020603050405020304" pitchFamily="18" charset="0"/>
              </a:rPr>
              <a:t>; semper </a:t>
            </a:r>
            <a:r>
              <a:rPr lang="nl-NL" sz="2800" u="sng" err="1">
                <a:uFill>
                  <a:solidFill>
                    <a:srgbClr val="548DD4"/>
                  </a:solidFill>
                </a:uFill>
                <a:ea typeface="Calibri" panose="020F0502020204030204" pitchFamily="34" charset="0"/>
                <a:cs typeface="Times New Roman" panose="02020603050405020304" pitchFamily="18" charset="0"/>
              </a:rPr>
              <a:t>habebunt</a:t>
            </a:r>
            <a:endParaRPr lang="nl-NL" sz="2800">
              <a:ea typeface="Calibri" panose="020F0502020204030204" pitchFamily="34" charset="0"/>
              <a:cs typeface="Times New Roman" panose="02020603050405020304" pitchFamily="18" charset="0"/>
            </a:endParaRPr>
          </a:p>
          <a:p>
            <a:pPr>
              <a:lnSpc>
                <a:spcPct val="200000"/>
              </a:lnSpc>
            </a:pPr>
            <a:r>
              <a:rPr lang="nl-NL" sz="2800">
                <a:ea typeface="Calibri" panose="020F0502020204030204" pitchFamily="34" charset="0"/>
                <a:cs typeface="Times New Roman" panose="02020603050405020304" pitchFamily="18" charset="0"/>
              </a:rPr>
              <a:t>	te coma, te </a:t>
            </a:r>
            <a:r>
              <a:rPr lang="nl-NL" sz="2800" err="1">
                <a:ea typeface="Calibri" panose="020F0502020204030204" pitchFamily="34" charset="0"/>
                <a:cs typeface="Times New Roman" panose="02020603050405020304" pitchFamily="18" charset="0"/>
              </a:rPr>
              <a:t>citharae</a:t>
            </a:r>
            <a:r>
              <a:rPr lang="nl-NL" sz="2800">
                <a:ea typeface="Calibri" panose="020F0502020204030204" pitchFamily="34" charset="0"/>
                <a:cs typeface="Times New Roman" panose="02020603050405020304" pitchFamily="18" charset="0"/>
              </a:rPr>
              <a:t>, te </a:t>
            </a:r>
            <a:r>
              <a:rPr lang="nl-NL" sz="2800" err="1">
                <a:ea typeface="Calibri" panose="020F0502020204030204" pitchFamily="34" charset="0"/>
                <a:cs typeface="Times New Roman" panose="02020603050405020304" pitchFamily="18" charset="0"/>
              </a:rPr>
              <a:t>nostrae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laure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pharetrae</a:t>
            </a:r>
            <a:r>
              <a:rPr lang="nl-NL" sz="2800">
                <a:ea typeface="Calibri" panose="020F0502020204030204" pitchFamily="34" charset="0"/>
                <a:cs typeface="Times New Roman" panose="02020603050405020304" pitchFamily="18" charset="0"/>
              </a:rPr>
              <a:t>.</a:t>
            </a:r>
            <a:endParaRPr lang="nl-NL" sz="2800" spc="300">
              <a:effectLst/>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3 h. Apollo en Daphne (p.42)</a:t>
            </a:r>
          </a:p>
        </p:txBody>
      </p:sp>
      <p:sp>
        <p:nvSpPr>
          <p:cNvPr id="9" name="PIJL-OMLAAG 8">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3587728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37</a:t>
            </a:fld>
            <a:endParaRPr lang="nl-NL" b="1">
              <a:solidFill>
                <a:srgbClr val="0070C0"/>
              </a:solidFill>
            </a:endParaRPr>
          </a:p>
        </p:txBody>
      </p:sp>
      <p:sp>
        <p:nvSpPr>
          <p:cNvPr id="3" name="Rechthoek 2"/>
          <p:cNvSpPr/>
          <p:nvPr/>
        </p:nvSpPr>
        <p:spPr>
          <a:xfrm>
            <a:off x="180000" y="468000"/>
            <a:ext cx="11520000" cy="4832092"/>
          </a:xfrm>
          <a:prstGeom prst="rect">
            <a:avLst/>
          </a:prstGeom>
        </p:spPr>
        <p:txBody>
          <a:bodyPr wrap="square">
            <a:spAutoFit/>
          </a:bodyPr>
          <a:lstStyle/>
          <a:p>
            <a:pPr>
              <a:lnSpc>
                <a:spcPct val="200000"/>
              </a:lnSpc>
            </a:pPr>
            <a:r>
              <a:rPr lang="nl-NL" sz="2800" b="1" spc="300">
                <a:solidFill>
                  <a:srgbClr val="0070C0"/>
                </a:solidFill>
                <a:ea typeface="Calibri" panose="020F0502020204030204" pitchFamily="34" charset="0"/>
                <a:cs typeface="Times New Roman" panose="02020603050405020304" pitchFamily="18" charset="0"/>
              </a:rPr>
              <a:t>560</a:t>
            </a:r>
            <a:r>
              <a:rPr lang="nl-NL" sz="2800" spc="300">
                <a:ea typeface="Calibri" panose="020F0502020204030204" pitchFamily="34" charset="0"/>
                <a:cs typeface="Times New Roman" panose="02020603050405020304" pitchFamily="18" charset="0"/>
              </a:rPr>
              <a:t>	Tu </a:t>
            </a:r>
            <a:r>
              <a:rPr lang="nl-NL" sz="2800" spc="300" err="1">
                <a:ea typeface="Calibri" panose="020F0502020204030204" pitchFamily="34" charset="0"/>
                <a:cs typeface="Times New Roman" panose="02020603050405020304" pitchFamily="18" charset="0"/>
              </a:rPr>
              <a:t>ducibus</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Latiis</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aderis</a:t>
            </a:r>
            <a:r>
              <a:rPr lang="nl-NL" sz="2800" spc="300">
                <a:ea typeface="Calibri" panose="020F0502020204030204" pitchFamily="34" charset="0"/>
                <a:cs typeface="Times New Roman" panose="02020603050405020304" pitchFamily="18" charset="0"/>
              </a:rPr>
              <a:t>, </a:t>
            </a:r>
            <a:r>
              <a:rPr lang="nl-NL" sz="2800" b="1" i="1" spc="300">
                <a:solidFill>
                  <a:srgbClr val="E36C0A"/>
                </a:solidFill>
                <a:ea typeface="Calibri" panose="020F0502020204030204" pitchFamily="34" charset="0"/>
                <a:cs typeface="Times New Roman" panose="02020603050405020304" pitchFamily="18" charset="0"/>
              </a:rPr>
              <a:t>cum</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laeta</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Triumphum</a:t>
            </a:r>
            <a:endParaRPr lang="nl-NL" sz="2800" spc="300">
              <a:ea typeface="Calibri" panose="020F0502020204030204" pitchFamily="34" charset="0"/>
              <a:cs typeface="Times New Roman" panose="02020603050405020304" pitchFamily="18" charset="0"/>
            </a:endParaRPr>
          </a:p>
          <a:p>
            <a:pPr>
              <a:lnSpc>
                <a:spcPct val="300000"/>
              </a:lnSpc>
            </a:pPr>
            <a:r>
              <a:rPr lang="nl-NL" sz="2800" spc="300">
                <a:ea typeface="Calibri" panose="020F0502020204030204" pitchFamily="34" charset="0"/>
                <a:cs typeface="Times New Roman" panose="02020603050405020304" pitchFamily="18" charset="0"/>
              </a:rPr>
              <a:t>	vox </a:t>
            </a:r>
            <a:r>
              <a:rPr lang="nl-NL" sz="2800" u="sng" spc="300" err="1">
                <a:uFill>
                  <a:solidFill>
                    <a:srgbClr val="548DD4"/>
                  </a:solidFill>
                </a:uFill>
                <a:ea typeface="Calibri" panose="020F0502020204030204" pitchFamily="34" charset="0"/>
                <a:cs typeface="Times New Roman" panose="02020603050405020304" pitchFamily="18" charset="0"/>
              </a:rPr>
              <a:t>canet</a:t>
            </a:r>
            <a:r>
              <a:rPr lang="nl-NL" sz="2800" spc="300">
                <a:ea typeface="Calibri" panose="020F0502020204030204" pitchFamily="34" charset="0"/>
                <a:cs typeface="Times New Roman" panose="02020603050405020304" pitchFamily="18" charset="0"/>
              </a:rPr>
              <a:t> et </a:t>
            </a:r>
            <a:r>
              <a:rPr lang="nl-NL" sz="2800" u="sng" spc="300" err="1">
                <a:uFill>
                  <a:solidFill>
                    <a:srgbClr val="548DD4"/>
                  </a:solidFill>
                </a:uFill>
                <a:ea typeface="Calibri" panose="020F0502020204030204" pitchFamily="34" charset="0"/>
                <a:cs typeface="Times New Roman" panose="02020603050405020304" pitchFamily="18" charset="0"/>
              </a:rPr>
              <a:t>visent</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longas</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Capitolia</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pompas</a:t>
            </a:r>
            <a:r>
              <a:rPr lang="nl-NL" sz="2800" spc="300">
                <a:ea typeface="Calibri" panose="020F0502020204030204" pitchFamily="34" charset="0"/>
                <a:cs typeface="Times New Roman" panose="02020603050405020304" pitchFamily="18" charset="0"/>
              </a:rPr>
              <a:t>;</a:t>
            </a:r>
          </a:p>
          <a:p>
            <a:pPr>
              <a:lnSpc>
                <a:spcPct val="300000"/>
              </a:lnSpc>
            </a:pP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postibus</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Augustis</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eadem</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fidissima</a:t>
            </a:r>
            <a:r>
              <a:rPr lang="nl-NL" sz="2800" spc="300">
                <a:ea typeface="Calibri" panose="020F0502020204030204" pitchFamily="34" charset="0"/>
                <a:cs typeface="Times New Roman" panose="02020603050405020304" pitchFamily="18" charset="0"/>
              </a:rPr>
              <a:t> custos</a:t>
            </a:r>
          </a:p>
          <a:p>
            <a:pPr>
              <a:lnSpc>
                <a:spcPct val="300000"/>
              </a:lnSpc>
            </a:pPr>
            <a:r>
              <a:rPr lang="nl-NL" sz="2800" spc="300">
                <a:ea typeface="Calibri" panose="020F0502020204030204" pitchFamily="34" charset="0"/>
                <a:cs typeface="Times New Roman" panose="02020603050405020304" pitchFamily="18" charset="0"/>
              </a:rPr>
              <a:t>	ante </a:t>
            </a:r>
            <a:r>
              <a:rPr lang="nl-NL" sz="2800" spc="300" err="1">
                <a:ea typeface="Calibri" panose="020F0502020204030204" pitchFamily="34" charset="0"/>
                <a:cs typeface="Times New Roman" panose="02020603050405020304" pitchFamily="18" charset="0"/>
              </a:rPr>
              <a:t>fores</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stabis</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mediamque</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tuebere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quercum</a:t>
            </a:r>
            <a:r>
              <a:rPr lang="nl-NL" sz="2800" spc="300">
                <a:ea typeface="Calibri" panose="020F0502020204030204" pitchFamily="34" charset="0"/>
                <a:cs typeface="Times New Roman" panose="02020603050405020304" pitchFamily="18" charset="0"/>
              </a:rPr>
              <a:t>.</a:t>
            </a:r>
            <a:endParaRPr lang="nl-NL" sz="2800" spc="300">
              <a:effectLst/>
              <a:ea typeface="Calibri" panose="020F0502020204030204" pitchFamily="34" charset="0"/>
              <a:cs typeface="Times New Roman" panose="02020603050405020304" pitchFamily="18" charset="0"/>
            </a:endParaRPr>
          </a:p>
        </p:txBody>
      </p:sp>
      <p:sp>
        <p:nvSpPr>
          <p:cNvPr id="7" name="Rechthoek 6"/>
          <p:cNvSpPr/>
          <p:nvPr/>
        </p:nvSpPr>
        <p:spPr>
          <a:xfrm>
            <a:off x="11680321" y="461665"/>
            <a:ext cx="511679" cy="923330"/>
          </a:xfrm>
          <a:prstGeom prst="rect">
            <a:avLst/>
          </a:prstGeom>
          <a:solidFill>
            <a:srgbClr val="0070C0"/>
          </a:solidFill>
        </p:spPr>
        <p:txBody>
          <a:bodyPr wrap="none" lIns="91440" tIns="45720" rIns="91440" bIns="45720">
            <a:spAutoFit/>
          </a:bodyPr>
          <a:lstStyle/>
          <a:p>
            <a:pPr algn="ctr"/>
            <a:r>
              <a:rPr lang="nl-NL" sz="5400" b="1" cap="none" spc="0">
                <a:ln w="12700">
                  <a:solidFill>
                    <a:schemeClr val="accent5"/>
                  </a:solidFill>
                  <a:prstDash val="solid"/>
                </a:ln>
                <a:solidFill>
                  <a:srgbClr val="C00000"/>
                </a:solidFill>
                <a:effectLst/>
              </a:rPr>
              <a:t>S</a:t>
            </a:r>
          </a:p>
        </p:txBody>
      </p:sp>
      <p:sp>
        <p:nvSpPr>
          <p:cNvPr id="8" name="Tekstvak 7"/>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3 h. Apollo en Daphne (p.42)</a:t>
            </a:r>
          </a:p>
        </p:txBody>
      </p:sp>
      <p:sp>
        <p:nvSpPr>
          <p:cNvPr id="10" name="PIJL-OMLAAG 9">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1966566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38</a:t>
            </a:fld>
            <a:endParaRPr lang="nl-NL" b="1">
              <a:solidFill>
                <a:srgbClr val="0070C0"/>
              </a:solidFill>
            </a:endParaRPr>
          </a:p>
        </p:txBody>
      </p:sp>
      <p:sp>
        <p:nvSpPr>
          <p:cNvPr id="3" name="Rechthoek 2"/>
          <p:cNvSpPr/>
          <p:nvPr/>
        </p:nvSpPr>
        <p:spPr>
          <a:xfrm>
            <a:off x="180000" y="468000"/>
            <a:ext cx="11520000" cy="4832092"/>
          </a:xfrm>
          <a:prstGeom prst="rect">
            <a:avLst/>
          </a:prstGeom>
        </p:spPr>
        <p:txBody>
          <a:bodyPr wrap="square">
            <a:spAutoFit/>
          </a:bodyPr>
          <a:lstStyle/>
          <a:p>
            <a:pPr>
              <a:lnSpc>
                <a:spcPct val="200000"/>
              </a:lnSpc>
            </a:pPr>
            <a:r>
              <a:rPr lang="nl-NL" sz="2800" b="1" spc="300">
                <a:solidFill>
                  <a:srgbClr val="0070C0"/>
                </a:solidFill>
                <a:ea typeface="Calibri" panose="020F0502020204030204" pitchFamily="34" charset="0"/>
                <a:cs typeface="Times New Roman" panose="02020603050405020304" pitchFamily="18" charset="0"/>
              </a:rPr>
              <a:t>560</a:t>
            </a:r>
            <a:r>
              <a:rPr lang="nl-NL" sz="2800" spc="300">
                <a:ea typeface="Calibri" panose="020F0502020204030204" pitchFamily="34" charset="0"/>
                <a:cs typeface="Times New Roman" panose="02020603050405020304" pitchFamily="18" charset="0"/>
              </a:rPr>
              <a:t>	Tu </a:t>
            </a:r>
            <a:r>
              <a:rPr lang="nl-NL" sz="2800" spc="300" err="1">
                <a:ea typeface="Calibri" panose="020F0502020204030204" pitchFamily="34" charset="0"/>
                <a:cs typeface="Times New Roman" panose="02020603050405020304" pitchFamily="18" charset="0"/>
              </a:rPr>
              <a:t>ducibus</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Latiis</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aderis</a:t>
            </a:r>
            <a:r>
              <a:rPr lang="nl-NL" sz="2800" spc="300">
                <a:ea typeface="Calibri" panose="020F0502020204030204" pitchFamily="34" charset="0"/>
                <a:cs typeface="Times New Roman" panose="02020603050405020304" pitchFamily="18" charset="0"/>
              </a:rPr>
              <a:t>, </a:t>
            </a:r>
            <a:r>
              <a:rPr lang="nl-NL" sz="2800" b="1" i="1" spc="300">
                <a:solidFill>
                  <a:srgbClr val="E36C0A"/>
                </a:solidFill>
                <a:ea typeface="Calibri" panose="020F0502020204030204" pitchFamily="34" charset="0"/>
                <a:cs typeface="Times New Roman" panose="02020603050405020304" pitchFamily="18" charset="0"/>
              </a:rPr>
              <a:t>cum</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laeta</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Triumphum</a:t>
            </a:r>
            <a:endParaRPr lang="nl-NL" sz="2800" spc="300">
              <a:ea typeface="Calibri" panose="020F0502020204030204" pitchFamily="34" charset="0"/>
              <a:cs typeface="Times New Roman" panose="02020603050405020304" pitchFamily="18" charset="0"/>
            </a:endParaRPr>
          </a:p>
          <a:p>
            <a:pPr>
              <a:lnSpc>
                <a:spcPct val="300000"/>
              </a:lnSpc>
            </a:pPr>
            <a:r>
              <a:rPr lang="nl-NL" sz="2800" spc="300">
                <a:ea typeface="Calibri" panose="020F0502020204030204" pitchFamily="34" charset="0"/>
                <a:cs typeface="Times New Roman" panose="02020603050405020304" pitchFamily="18" charset="0"/>
              </a:rPr>
              <a:t>	vox </a:t>
            </a:r>
            <a:r>
              <a:rPr lang="nl-NL" sz="2800" u="sng" spc="300" err="1">
                <a:uFill>
                  <a:solidFill>
                    <a:srgbClr val="548DD4"/>
                  </a:solidFill>
                </a:uFill>
                <a:ea typeface="Calibri" panose="020F0502020204030204" pitchFamily="34" charset="0"/>
                <a:cs typeface="Times New Roman" panose="02020603050405020304" pitchFamily="18" charset="0"/>
              </a:rPr>
              <a:t>canet</a:t>
            </a:r>
            <a:r>
              <a:rPr lang="nl-NL" sz="2800" spc="300">
                <a:ea typeface="Calibri" panose="020F0502020204030204" pitchFamily="34" charset="0"/>
                <a:cs typeface="Times New Roman" panose="02020603050405020304" pitchFamily="18" charset="0"/>
              </a:rPr>
              <a:t> et </a:t>
            </a:r>
            <a:r>
              <a:rPr lang="nl-NL" sz="2800" u="sng" spc="300" err="1">
                <a:uFill>
                  <a:solidFill>
                    <a:srgbClr val="548DD4"/>
                  </a:solidFill>
                </a:uFill>
                <a:ea typeface="Calibri" panose="020F0502020204030204" pitchFamily="34" charset="0"/>
                <a:cs typeface="Times New Roman" panose="02020603050405020304" pitchFamily="18" charset="0"/>
              </a:rPr>
              <a:t>visent</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longas</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Capitolia</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pompas</a:t>
            </a:r>
            <a:r>
              <a:rPr lang="nl-NL" sz="2800" spc="300">
                <a:ea typeface="Calibri" panose="020F0502020204030204" pitchFamily="34" charset="0"/>
                <a:cs typeface="Times New Roman" panose="02020603050405020304" pitchFamily="18" charset="0"/>
              </a:rPr>
              <a:t>;</a:t>
            </a:r>
          </a:p>
          <a:p>
            <a:pPr>
              <a:lnSpc>
                <a:spcPct val="300000"/>
              </a:lnSpc>
            </a:pP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postibus</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Augustis</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eadem</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fidissima</a:t>
            </a:r>
            <a:r>
              <a:rPr lang="nl-NL" sz="2800" spc="300">
                <a:ea typeface="Calibri" panose="020F0502020204030204" pitchFamily="34" charset="0"/>
                <a:cs typeface="Times New Roman" panose="02020603050405020304" pitchFamily="18" charset="0"/>
              </a:rPr>
              <a:t> custos</a:t>
            </a:r>
          </a:p>
          <a:p>
            <a:pPr>
              <a:lnSpc>
                <a:spcPct val="300000"/>
              </a:lnSpc>
            </a:pPr>
            <a:r>
              <a:rPr lang="nl-NL" sz="2800" spc="300">
                <a:ea typeface="Calibri" panose="020F0502020204030204" pitchFamily="34" charset="0"/>
                <a:cs typeface="Times New Roman" panose="02020603050405020304" pitchFamily="18" charset="0"/>
              </a:rPr>
              <a:t>	ante </a:t>
            </a:r>
            <a:r>
              <a:rPr lang="nl-NL" sz="2800" spc="300" err="1">
                <a:ea typeface="Calibri" panose="020F0502020204030204" pitchFamily="34" charset="0"/>
                <a:cs typeface="Times New Roman" panose="02020603050405020304" pitchFamily="18" charset="0"/>
              </a:rPr>
              <a:t>fores</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stabis</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mediamque</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tuebere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quercum</a:t>
            </a:r>
            <a:r>
              <a:rPr lang="nl-NL" sz="2800" spc="300">
                <a:ea typeface="Calibri" panose="020F0502020204030204" pitchFamily="34" charset="0"/>
                <a:cs typeface="Times New Roman" panose="02020603050405020304" pitchFamily="18" charset="0"/>
              </a:rPr>
              <a:t>.</a:t>
            </a:r>
            <a:endParaRPr lang="nl-NL" sz="2800" spc="300">
              <a:effectLst/>
              <a:ea typeface="Calibri" panose="020F0502020204030204" pitchFamily="34" charset="0"/>
              <a:cs typeface="Times New Roman" panose="02020603050405020304" pitchFamily="18" charset="0"/>
            </a:endParaRPr>
          </a:p>
        </p:txBody>
      </p:sp>
      <p:sp>
        <p:nvSpPr>
          <p:cNvPr id="7" name="Rechthoek 6"/>
          <p:cNvSpPr/>
          <p:nvPr/>
        </p:nvSpPr>
        <p:spPr>
          <a:xfrm>
            <a:off x="11680321" y="461665"/>
            <a:ext cx="511679" cy="923330"/>
          </a:xfrm>
          <a:prstGeom prst="rect">
            <a:avLst/>
          </a:prstGeom>
          <a:solidFill>
            <a:srgbClr val="00B050"/>
          </a:solidFill>
        </p:spPr>
        <p:txBody>
          <a:bodyPr wrap="none" lIns="91440" tIns="45720" rIns="91440" bIns="45720">
            <a:spAutoFit/>
          </a:bodyPr>
          <a:lstStyle/>
          <a:p>
            <a:pPr algn="ctr"/>
            <a:r>
              <a:rPr lang="nl-NL" sz="5400" b="1" cap="none" spc="0">
                <a:ln w="12700">
                  <a:solidFill>
                    <a:schemeClr val="accent5"/>
                  </a:solidFill>
                  <a:prstDash val="solid"/>
                </a:ln>
                <a:solidFill>
                  <a:srgbClr val="C00000"/>
                </a:solidFill>
                <a:effectLst/>
              </a:rPr>
              <a:t>S</a:t>
            </a:r>
          </a:p>
        </p:txBody>
      </p:sp>
      <p:sp>
        <p:nvSpPr>
          <p:cNvPr id="8" name="Tekstvak 7"/>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3 h. Apollo en Daphne (p.42)</a:t>
            </a:r>
          </a:p>
        </p:txBody>
      </p:sp>
      <p:sp>
        <p:nvSpPr>
          <p:cNvPr id="9" name="Tekstvak 8"/>
          <p:cNvSpPr txBox="1"/>
          <p:nvPr/>
        </p:nvSpPr>
        <p:spPr>
          <a:xfrm>
            <a:off x="5847871" y="640552"/>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0" name="Tekstvak 9"/>
          <p:cNvSpPr txBox="1"/>
          <p:nvPr/>
        </p:nvSpPr>
        <p:spPr>
          <a:xfrm>
            <a:off x="1382262" y="64565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1" name="Tekstvak 10"/>
          <p:cNvSpPr txBox="1"/>
          <p:nvPr/>
        </p:nvSpPr>
        <p:spPr>
          <a:xfrm>
            <a:off x="2229001" y="604466"/>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12" name="Tekstvak 11"/>
          <p:cNvSpPr txBox="1"/>
          <p:nvPr/>
        </p:nvSpPr>
        <p:spPr>
          <a:xfrm>
            <a:off x="8008437" y="64565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3" name="Tekstvak 12"/>
          <p:cNvSpPr txBox="1"/>
          <p:nvPr/>
        </p:nvSpPr>
        <p:spPr>
          <a:xfrm>
            <a:off x="1866537" y="604466"/>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14" name="Tekstvak 13"/>
          <p:cNvSpPr txBox="1"/>
          <p:nvPr/>
        </p:nvSpPr>
        <p:spPr>
          <a:xfrm>
            <a:off x="9006700" y="64565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5" name="Tekstvak 14"/>
          <p:cNvSpPr txBox="1"/>
          <p:nvPr/>
        </p:nvSpPr>
        <p:spPr>
          <a:xfrm>
            <a:off x="2711197" y="649672"/>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6" name="Tekstvak 15"/>
          <p:cNvSpPr txBox="1"/>
          <p:nvPr/>
        </p:nvSpPr>
        <p:spPr>
          <a:xfrm>
            <a:off x="3632073" y="608482"/>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17" name="Tekstvak 16"/>
          <p:cNvSpPr txBox="1"/>
          <p:nvPr/>
        </p:nvSpPr>
        <p:spPr>
          <a:xfrm>
            <a:off x="3319038" y="608482"/>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18" name="Tekstvak 17"/>
          <p:cNvSpPr txBox="1"/>
          <p:nvPr/>
        </p:nvSpPr>
        <p:spPr>
          <a:xfrm>
            <a:off x="3899855" y="64623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9" name="Tekstvak 18"/>
          <p:cNvSpPr txBox="1"/>
          <p:nvPr/>
        </p:nvSpPr>
        <p:spPr>
          <a:xfrm>
            <a:off x="4655974" y="605046"/>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0" name="Tekstvak 19"/>
          <p:cNvSpPr txBox="1"/>
          <p:nvPr/>
        </p:nvSpPr>
        <p:spPr>
          <a:xfrm>
            <a:off x="4219371" y="605046"/>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1" name="Tekstvak 20"/>
          <p:cNvSpPr txBox="1"/>
          <p:nvPr/>
        </p:nvSpPr>
        <p:spPr>
          <a:xfrm>
            <a:off x="5066098" y="64565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2" name="Tekstvak 21"/>
          <p:cNvSpPr txBox="1"/>
          <p:nvPr/>
        </p:nvSpPr>
        <p:spPr>
          <a:xfrm>
            <a:off x="6718500" y="64565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3" name="Tekstvak 22"/>
          <p:cNvSpPr txBox="1"/>
          <p:nvPr/>
        </p:nvSpPr>
        <p:spPr>
          <a:xfrm>
            <a:off x="7746467" y="604466"/>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4" name="Tekstvak 23"/>
          <p:cNvSpPr txBox="1"/>
          <p:nvPr/>
        </p:nvSpPr>
        <p:spPr>
          <a:xfrm>
            <a:off x="7112157" y="604466"/>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5" name="Tekstvak 24"/>
          <p:cNvSpPr txBox="1"/>
          <p:nvPr/>
        </p:nvSpPr>
        <p:spPr>
          <a:xfrm>
            <a:off x="4827401" y="1797337"/>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6" name="Tekstvak 25"/>
          <p:cNvSpPr txBox="1"/>
          <p:nvPr/>
        </p:nvSpPr>
        <p:spPr>
          <a:xfrm>
            <a:off x="3613175" y="1797337"/>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7" name="Tekstvak 26"/>
          <p:cNvSpPr txBox="1"/>
          <p:nvPr/>
        </p:nvSpPr>
        <p:spPr>
          <a:xfrm>
            <a:off x="1382262" y="1799732"/>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8" name="Tekstvak 27"/>
          <p:cNvSpPr txBox="1"/>
          <p:nvPr/>
        </p:nvSpPr>
        <p:spPr>
          <a:xfrm>
            <a:off x="2459664" y="1758542"/>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9" name="Tekstvak 28"/>
          <p:cNvSpPr txBox="1"/>
          <p:nvPr/>
        </p:nvSpPr>
        <p:spPr>
          <a:xfrm>
            <a:off x="7917817" y="1799732"/>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0" name="Tekstvak 29"/>
          <p:cNvSpPr txBox="1"/>
          <p:nvPr/>
        </p:nvSpPr>
        <p:spPr>
          <a:xfrm>
            <a:off x="2006578" y="1758542"/>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1" name="Tekstvak 30"/>
          <p:cNvSpPr txBox="1"/>
          <p:nvPr/>
        </p:nvSpPr>
        <p:spPr>
          <a:xfrm>
            <a:off x="8710140" y="1799732"/>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2" name="Tekstvak 31"/>
          <p:cNvSpPr txBox="1"/>
          <p:nvPr/>
        </p:nvSpPr>
        <p:spPr>
          <a:xfrm>
            <a:off x="3016001" y="1803748"/>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3" name="Tekstvak 32"/>
          <p:cNvSpPr txBox="1"/>
          <p:nvPr/>
        </p:nvSpPr>
        <p:spPr>
          <a:xfrm>
            <a:off x="5453255" y="1797337"/>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4" name="Tekstvak 33"/>
          <p:cNvSpPr txBox="1"/>
          <p:nvPr/>
        </p:nvSpPr>
        <p:spPr>
          <a:xfrm>
            <a:off x="6514176" y="1756147"/>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5" name="Tekstvak 34"/>
          <p:cNvSpPr txBox="1"/>
          <p:nvPr/>
        </p:nvSpPr>
        <p:spPr>
          <a:xfrm>
            <a:off x="6118761" y="1756147"/>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6" name="Tekstvak 35"/>
          <p:cNvSpPr txBox="1"/>
          <p:nvPr/>
        </p:nvSpPr>
        <p:spPr>
          <a:xfrm>
            <a:off x="4003416" y="1799732"/>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7" name="Tekstvak 36"/>
          <p:cNvSpPr txBox="1"/>
          <p:nvPr/>
        </p:nvSpPr>
        <p:spPr>
          <a:xfrm>
            <a:off x="6891494" y="1799732"/>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8" name="Tekstvak 37"/>
          <p:cNvSpPr txBox="1"/>
          <p:nvPr/>
        </p:nvSpPr>
        <p:spPr>
          <a:xfrm>
            <a:off x="7318099" y="1758542"/>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9" name="Tekstvak 38"/>
          <p:cNvSpPr txBox="1"/>
          <p:nvPr/>
        </p:nvSpPr>
        <p:spPr>
          <a:xfrm>
            <a:off x="7136867" y="1758542"/>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40" name="Tekstvak 39"/>
          <p:cNvSpPr txBox="1"/>
          <p:nvPr/>
        </p:nvSpPr>
        <p:spPr>
          <a:xfrm>
            <a:off x="5840660" y="3105973"/>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1" name="Tekstvak 40"/>
          <p:cNvSpPr txBox="1"/>
          <p:nvPr/>
        </p:nvSpPr>
        <p:spPr>
          <a:xfrm>
            <a:off x="3497847" y="3105973"/>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2" name="Tekstvak 41"/>
          <p:cNvSpPr txBox="1"/>
          <p:nvPr/>
        </p:nvSpPr>
        <p:spPr>
          <a:xfrm>
            <a:off x="1423453" y="3108368"/>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3" name="Tekstvak 42"/>
          <p:cNvSpPr txBox="1"/>
          <p:nvPr/>
        </p:nvSpPr>
        <p:spPr>
          <a:xfrm>
            <a:off x="2245479" y="3067178"/>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44" name="Tekstvak 43"/>
          <p:cNvSpPr txBox="1"/>
          <p:nvPr/>
        </p:nvSpPr>
        <p:spPr>
          <a:xfrm>
            <a:off x="7678924" y="3108368"/>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5" name="Tekstvak 44"/>
          <p:cNvSpPr txBox="1"/>
          <p:nvPr/>
        </p:nvSpPr>
        <p:spPr>
          <a:xfrm>
            <a:off x="1841826" y="3067178"/>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46" name="Tekstvak 45"/>
          <p:cNvSpPr txBox="1"/>
          <p:nvPr/>
        </p:nvSpPr>
        <p:spPr>
          <a:xfrm>
            <a:off x="8265298" y="3108368"/>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7" name="Tekstvak 46"/>
          <p:cNvSpPr txBox="1"/>
          <p:nvPr/>
        </p:nvSpPr>
        <p:spPr>
          <a:xfrm>
            <a:off x="2958333" y="3112384"/>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8" name="Tekstvak 47"/>
          <p:cNvSpPr txBox="1"/>
          <p:nvPr/>
        </p:nvSpPr>
        <p:spPr>
          <a:xfrm>
            <a:off x="3998712" y="3108948"/>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9" name="Tekstvak 48"/>
          <p:cNvSpPr txBox="1"/>
          <p:nvPr/>
        </p:nvSpPr>
        <p:spPr>
          <a:xfrm>
            <a:off x="4623024" y="3067758"/>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0" name="Tekstvak 49"/>
          <p:cNvSpPr txBox="1"/>
          <p:nvPr/>
        </p:nvSpPr>
        <p:spPr>
          <a:xfrm>
            <a:off x="4400606" y="3067758"/>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1" name="Tekstvak 50"/>
          <p:cNvSpPr txBox="1"/>
          <p:nvPr/>
        </p:nvSpPr>
        <p:spPr>
          <a:xfrm>
            <a:off x="5140239" y="3108368"/>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2" name="Tekstvak 51"/>
          <p:cNvSpPr txBox="1"/>
          <p:nvPr/>
        </p:nvSpPr>
        <p:spPr>
          <a:xfrm>
            <a:off x="6207756" y="3108368"/>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3" name="Tekstvak 52"/>
          <p:cNvSpPr txBox="1"/>
          <p:nvPr/>
        </p:nvSpPr>
        <p:spPr>
          <a:xfrm>
            <a:off x="7087441" y="3067178"/>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4" name="Tekstvak 53"/>
          <p:cNvSpPr txBox="1"/>
          <p:nvPr/>
        </p:nvSpPr>
        <p:spPr>
          <a:xfrm>
            <a:off x="6609647" y="3067178"/>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5" name="Tekstvak 54"/>
          <p:cNvSpPr txBox="1"/>
          <p:nvPr/>
        </p:nvSpPr>
        <p:spPr>
          <a:xfrm>
            <a:off x="3447301" y="439520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6" name="Tekstvak 55"/>
          <p:cNvSpPr txBox="1"/>
          <p:nvPr/>
        </p:nvSpPr>
        <p:spPr>
          <a:xfrm>
            <a:off x="1192797" y="439520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7" name="Tekstvak 56"/>
          <p:cNvSpPr txBox="1"/>
          <p:nvPr/>
        </p:nvSpPr>
        <p:spPr>
          <a:xfrm>
            <a:off x="2163106" y="4354011"/>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8" name="Tekstvak 57"/>
          <p:cNvSpPr txBox="1"/>
          <p:nvPr/>
        </p:nvSpPr>
        <p:spPr>
          <a:xfrm>
            <a:off x="8477992" y="439520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9" name="Tekstvak 58"/>
          <p:cNvSpPr txBox="1"/>
          <p:nvPr/>
        </p:nvSpPr>
        <p:spPr>
          <a:xfrm>
            <a:off x="1701784" y="4354011"/>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60" name="Tekstvak 59"/>
          <p:cNvSpPr txBox="1"/>
          <p:nvPr/>
        </p:nvSpPr>
        <p:spPr>
          <a:xfrm>
            <a:off x="9031425" y="439520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1" name="Tekstvak 60"/>
          <p:cNvSpPr txBox="1"/>
          <p:nvPr/>
        </p:nvSpPr>
        <p:spPr>
          <a:xfrm>
            <a:off x="2645298" y="4399217"/>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2" name="Tekstvak 61"/>
          <p:cNvSpPr txBox="1"/>
          <p:nvPr/>
        </p:nvSpPr>
        <p:spPr>
          <a:xfrm>
            <a:off x="3858672" y="439578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3" name="Tekstvak 62"/>
          <p:cNvSpPr txBox="1"/>
          <p:nvPr/>
        </p:nvSpPr>
        <p:spPr>
          <a:xfrm>
            <a:off x="4927831" y="4354591"/>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64" name="Tekstvak 63"/>
          <p:cNvSpPr txBox="1"/>
          <p:nvPr/>
        </p:nvSpPr>
        <p:spPr>
          <a:xfrm>
            <a:off x="4548891" y="4354591"/>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65" name="Tekstvak 64"/>
          <p:cNvSpPr txBox="1"/>
          <p:nvPr/>
        </p:nvSpPr>
        <p:spPr>
          <a:xfrm>
            <a:off x="5214385" y="439520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6" name="Tekstvak 65"/>
          <p:cNvSpPr txBox="1"/>
          <p:nvPr/>
        </p:nvSpPr>
        <p:spPr>
          <a:xfrm>
            <a:off x="6580100" y="4354011"/>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67" name="Tekstvak 66"/>
          <p:cNvSpPr txBox="1"/>
          <p:nvPr/>
        </p:nvSpPr>
        <p:spPr>
          <a:xfrm>
            <a:off x="6077600" y="4354011"/>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68" name="Tekstvak 67"/>
          <p:cNvSpPr txBox="1"/>
          <p:nvPr/>
        </p:nvSpPr>
        <p:spPr>
          <a:xfrm>
            <a:off x="6907974" y="439520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9" name="Tekstvak 68"/>
          <p:cNvSpPr txBox="1"/>
          <p:nvPr/>
        </p:nvSpPr>
        <p:spPr>
          <a:xfrm>
            <a:off x="7614670" y="4354011"/>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70" name="Tekstvak 69"/>
          <p:cNvSpPr txBox="1"/>
          <p:nvPr/>
        </p:nvSpPr>
        <p:spPr>
          <a:xfrm>
            <a:off x="7235728" y="4354011"/>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cxnSp>
        <p:nvCxnSpPr>
          <p:cNvPr id="71" name="Rechte verbindingslijn 70"/>
          <p:cNvCxnSpPr/>
          <p:nvPr/>
        </p:nvCxnSpPr>
        <p:spPr>
          <a:xfrm>
            <a:off x="2473574" y="576773"/>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Rechte verbindingslijn 71"/>
          <p:cNvCxnSpPr/>
          <p:nvPr/>
        </p:nvCxnSpPr>
        <p:spPr>
          <a:xfrm>
            <a:off x="3875141" y="595884"/>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Rechte verbindingslijn 72"/>
          <p:cNvCxnSpPr/>
          <p:nvPr/>
        </p:nvCxnSpPr>
        <p:spPr>
          <a:xfrm>
            <a:off x="4927831" y="576274"/>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Rechte verbindingslijn 73"/>
          <p:cNvCxnSpPr/>
          <p:nvPr/>
        </p:nvCxnSpPr>
        <p:spPr>
          <a:xfrm>
            <a:off x="6408663" y="605004"/>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Rechte verbindingslijn 74"/>
          <p:cNvCxnSpPr/>
          <p:nvPr/>
        </p:nvCxnSpPr>
        <p:spPr>
          <a:xfrm>
            <a:off x="7981963" y="595884"/>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Rechte verbindingslijn 75"/>
          <p:cNvCxnSpPr/>
          <p:nvPr/>
        </p:nvCxnSpPr>
        <p:spPr>
          <a:xfrm>
            <a:off x="3891617" y="302251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Rechte verbindingslijn 76"/>
          <p:cNvCxnSpPr/>
          <p:nvPr/>
        </p:nvCxnSpPr>
        <p:spPr>
          <a:xfrm>
            <a:off x="2905387" y="175908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Rechte verbindingslijn 77"/>
          <p:cNvCxnSpPr/>
          <p:nvPr/>
        </p:nvCxnSpPr>
        <p:spPr>
          <a:xfrm>
            <a:off x="3825713" y="175908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Rechte verbindingslijn 78"/>
          <p:cNvCxnSpPr/>
          <p:nvPr/>
        </p:nvCxnSpPr>
        <p:spPr>
          <a:xfrm>
            <a:off x="5265583" y="1759579"/>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Rechte verbindingslijn 79"/>
          <p:cNvCxnSpPr/>
          <p:nvPr/>
        </p:nvCxnSpPr>
        <p:spPr>
          <a:xfrm>
            <a:off x="6761239" y="1797337"/>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Rechte verbindingslijn 80"/>
          <p:cNvCxnSpPr/>
          <p:nvPr/>
        </p:nvCxnSpPr>
        <p:spPr>
          <a:xfrm>
            <a:off x="7631137" y="1797337"/>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Rechte verbindingslijn 81"/>
          <p:cNvCxnSpPr/>
          <p:nvPr/>
        </p:nvCxnSpPr>
        <p:spPr>
          <a:xfrm>
            <a:off x="4884072" y="3006533"/>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Rechte verbindingslijn 82"/>
          <p:cNvCxnSpPr/>
          <p:nvPr/>
        </p:nvCxnSpPr>
        <p:spPr>
          <a:xfrm>
            <a:off x="6052886" y="302251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Rechte verbindingslijn 83"/>
          <p:cNvCxnSpPr/>
          <p:nvPr/>
        </p:nvCxnSpPr>
        <p:spPr>
          <a:xfrm>
            <a:off x="7447335" y="302251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Rechte verbindingslijn 84"/>
          <p:cNvCxnSpPr/>
          <p:nvPr/>
        </p:nvCxnSpPr>
        <p:spPr>
          <a:xfrm>
            <a:off x="6858542" y="4350533"/>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Rechte verbindingslijn 85"/>
          <p:cNvCxnSpPr/>
          <p:nvPr/>
        </p:nvCxnSpPr>
        <p:spPr>
          <a:xfrm>
            <a:off x="7964677" y="4350533"/>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Rechte verbindingslijn 86"/>
          <p:cNvCxnSpPr/>
          <p:nvPr/>
        </p:nvCxnSpPr>
        <p:spPr>
          <a:xfrm>
            <a:off x="2757775" y="302251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Rechte verbindingslijn 87"/>
          <p:cNvCxnSpPr/>
          <p:nvPr/>
        </p:nvCxnSpPr>
        <p:spPr>
          <a:xfrm>
            <a:off x="2443188" y="4302564"/>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Rechte verbindingslijn 88"/>
          <p:cNvCxnSpPr/>
          <p:nvPr/>
        </p:nvCxnSpPr>
        <p:spPr>
          <a:xfrm>
            <a:off x="3665025" y="4302564"/>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0" name="Rechte verbindingslijn 89"/>
          <p:cNvCxnSpPr/>
          <p:nvPr/>
        </p:nvCxnSpPr>
        <p:spPr>
          <a:xfrm>
            <a:off x="5181433" y="4309343"/>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96119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39</a:t>
            </a:fld>
            <a:endParaRPr lang="nl-NL" b="1">
              <a:solidFill>
                <a:srgbClr val="0070C0"/>
              </a:solidFill>
            </a:endParaRPr>
          </a:p>
        </p:txBody>
      </p:sp>
      <p:sp>
        <p:nvSpPr>
          <p:cNvPr id="3" name="Rechthoek 2"/>
          <p:cNvSpPr/>
          <p:nvPr/>
        </p:nvSpPr>
        <p:spPr>
          <a:xfrm>
            <a:off x="180000" y="468000"/>
            <a:ext cx="11520000" cy="4832092"/>
          </a:xfrm>
          <a:prstGeom prst="rect">
            <a:avLst/>
          </a:prstGeom>
        </p:spPr>
        <p:txBody>
          <a:bodyPr wrap="square">
            <a:spAutoFit/>
          </a:bodyPr>
          <a:lstStyle/>
          <a:p>
            <a:pPr>
              <a:lnSpc>
                <a:spcPct val="200000"/>
              </a:lnSpc>
            </a:pPr>
            <a:r>
              <a:rPr lang="nl-NL" sz="2800" spc="300">
                <a:ea typeface="Calibri" panose="020F0502020204030204" pitchFamily="34" charset="0"/>
                <a:cs typeface="Times New Roman" panose="02020603050405020304" pitchFamily="18" charset="0"/>
              </a:rPr>
              <a:t>	</a:t>
            </a:r>
            <a:r>
              <a:rPr lang="nl-NL" sz="2800" b="1" i="1" spc="300" err="1">
                <a:solidFill>
                  <a:srgbClr val="E36C0A"/>
                </a:solidFill>
                <a:ea typeface="Calibri" panose="020F0502020204030204" pitchFamily="34" charset="0"/>
                <a:cs typeface="Times New Roman" panose="02020603050405020304" pitchFamily="18" charset="0"/>
              </a:rPr>
              <a:t>Ut</a:t>
            </a:r>
            <a:r>
              <a:rPr lang="nl-NL" sz="2800" spc="300" err="1">
                <a:ea typeface="Calibri" panose="020F0502020204030204" pitchFamily="34" charset="0"/>
                <a:cs typeface="Times New Roman" panose="02020603050405020304" pitchFamily="18" charset="0"/>
              </a:rPr>
              <a:t>que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meum</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intonsis</a:t>
            </a:r>
            <a:r>
              <a:rPr lang="nl-NL" sz="2800" spc="300">
                <a:ea typeface="Calibri" panose="020F0502020204030204" pitchFamily="34" charset="0"/>
                <a:cs typeface="Times New Roman" panose="02020603050405020304" pitchFamily="18" charset="0"/>
              </a:rPr>
              <a:t> caput </a:t>
            </a:r>
            <a:r>
              <a:rPr lang="nl-NL" sz="2800" u="sng" spc="300" err="1">
                <a:uFill>
                  <a:solidFill>
                    <a:srgbClr val="548DD4"/>
                  </a:solidFill>
                </a:uFill>
                <a:ea typeface="Calibri" panose="020F0502020204030204" pitchFamily="34" charset="0"/>
                <a:cs typeface="Times New Roman" panose="02020603050405020304" pitchFamily="18" charset="0"/>
              </a:rPr>
              <a:t>est</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iuvenale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capillis</a:t>
            </a:r>
            <a:r>
              <a:rPr lang="nl-NL" sz="2800" spc="300">
                <a:ea typeface="Calibri" panose="020F0502020204030204" pitchFamily="34" charset="0"/>
                <a:cs typeface="Times New Roman" panose="02020603050405020304" pitchFamily="18" charset="0"/>
              </a:rPr>
              <a:t>,</a:t>
            </a:r>
          </a:p>
          <a:p>
            <a:pPr>
              <a:lnSpc>
                <a:spcPct val="300000"/>
              </a:lnSpc>
            </a:pPr>
            <a:r>
              <a:rPr lang="nl-NL" sz="2800" b="1" spc="300">
                <a:solidFill>
                  <a:srgbClr val="0070C0"/>
                </a:solidFill>
                <a:ea typeface="Calibri" panose="020F0502020204030204" pitchFamily="34" charset="0"/>
                <a:cs typeface="Times New Roman" panose="02020603050405020304" pitchFamily="18" charset="0"/>
              </a:rPr>
              <a:t>565</a:t>
            </a:r>
            <a:r>
              <a:rPr lang="nl-NL" sz="2800" spc="300">
                <a:ea typeface="Calibri" panose="020F0502020204030204" pitchFamily="34" charset="0"/>
                <a:cs typeface="Times New Roman" panose="02020603050405020304" pitchFamily="18" charset="0"/>
              </a:rPr>
              <a:t>	tu </a:t>
            </a:r>
            <a:r>
              <a:rPr lang="nl-NL" sz="2800" spc="300" err="1">
                <a:ea typeface="Calibri" panose="020F0502020204030204" pitchFamily="34" charset="0"/>
                <a:cs typeface="Times New Roman" panose="02020603050405020304" pitchFamily="18" charset="0"/>
              </a:rPr>
              <a:t>quoque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perpetuos</a:t>
            </a:r>
            <a:r>
              <a:rPr lang="nl-NL" sz="2800" spc="300">
                <a:ea typeface="Calibri" panose="020F0502020204030204" pitchFamily="34" charset="0"/>
                <a:cs typeface="Times New Roman" panose="02020603050405020304" pitchFamily="18" charset="0"/>
              </a:rPr>
              <a:t> semper </a:t>
            </a:r>
            <a:r>
              <a:rPr lang="nl-NL" sz="2800" u="sng" spc="300" err="1">
                <a:uFill>
                  <a:solidFill>
                    <a:srgbClr val="548DD4"/>
                  </a:solidFill>
                </a:uFill>
                <a:ea typeface="Calibri" panose="020F0502020204030204" pitchFamily="34" charset="0"/>
                <a:cs typeface="Times New Roman" panose="02020603050405020304" pitchFamily="18" charset="0"/>
              </a:rPr>
              <a:t>gere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frondis</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honores</a:t>
            </a:r>
            <a:r>
              <a:rPr lang="nl-NL" sz="2800" spc="300">
                <a:ea typeface="Calibri" panose="020F0502020204030204" pitchFamily="34" charset="0"/>
                <a:cs typeface="Times New Roman" panose="02020603050405020304" pitchFamily="18" charset="0"/>
              </a:rPr>
              <a:t>.’</a:t>
            </a:r>
          </a:p>
          <a:p>
            <a:pPr>
              <a:lnSpc>
                <a:spcPct val="300000"/>
              </a:lnSpc>
            </a:pP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Finierat</a:t>
            </a:r>
            <a:r>
              <a:rPr lang="nl-NL" sz="2800" spc="300">
                <a:ea typeface="Calibri" panose="020F0502020204030204" pitchFamily="34" charset="0"/>
                <a:cs typeface="Times New Roman" panose="02020603050405020304" pitchFamily="18" charset="0"/>
              </a:rPr>
              <a:t> Paean; </a:t>
            </a:r>
            <a:r>
              <a:rPr lang="nl-NL" sz="2800" spc="300" err="1">
                <a:ea typeface="Calibri" panose="020F0502020204030204" pitchFamily="34" charset="0"/>
                <a:cs typeface="Times New Roman" panose="02020603050405020304" pitchFamily="18" charset="0"/>
              </a:rPr>
              <a:t>factis</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modo</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laurea</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ramis</a:t>
            </a:r>
            <a:endParaRPr lang="nl-NL" sz="2800" spc="300">
              <a:ea typeface="Calibri" panose="020F0502020204030204" pitchFamily="34" charset="0"/>
              <a:cs typeface="Times New Roman" panose="02020603050405020304" pitchFamily="18" charset="0"/>
            </a:endParaRPr>
          </a:p>
          <a:p>
            <a:pPr>
              <a:lnSpc>
                <a:spcPct val="300000"/>
              </a:lnSpc>
            </a:pP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adnuit</a:t>
            </a:r>
            <a:r>
              <a:rPr lang="nl-NL" sz="2800" spc="300">
                <a:ea typeface="Calibri" panose="020F0502020204030204" pitchFamily="34" charset="0"/>
                <a:cs typeface="Times New Roman" panose="02020603050405020304" pitchFamily="18" charset="0"/>
              </a:rPr>
              <a:t> </a:t>
            </a:r>
            <a:r>
              <a:rPr lang="nl-NL" sz="2800" b="1" i="1" spc="300" err="1">
                <a:solidFill>
                  <a:srgbClr val="E36C0A"/>
                </a:solidFill>
                <a:ea typeface="Calibri" panose="020F0502020204030204" pitchFamily="34" charset="0"/>
                <a:cs typeface="Times New Roman" panose="02020603050405020304" pitchFamily="18" charset="0"/>
              </a:rPr>
              <a:t>ut</a:t>
            </a:r>
            <a:r>
              <a:rPr lang="nl-NL" sz="2800" spc="300" err="1">
                <a:ea typeface="Calibri" panose="020F0502020204030204" pitchFamily="34" charset="0"/>
                <a:cs typeface="Times New Roman" panose="02020603050405020304" pitchFamily="18" charset="0"/>
              </a:rPr>
              <a:t>que</a:t>
            </a:r>
            <a:r>
              <a:rPr lang="nl-NL" sz="2800" spc="300">
                <a:ea typeface="Calibri" panose="020F0502020204030204" pitchFamily="34" charset="0"/>
                <a:cs typeface="Times New Roman" panose="02020603050405020304" pitchFamily="18" charset="0"/>
              </a:rPr>
              <a:t> caput </a:t>
            </a:r>
            <a:r>
              <a:rPr lang="nl-NL" sz="2800" u="dotted" spc="300">
                <a:uFill>
                  <a:solidFill>
                    <a:srgbClr val="548DD4"/>
                  </a:solidFill>
                </a:uFill>
                <a:ea typeface="Calibri" panose="020F0502020204030204" pitchFamily="34" charset="0"/>
                <a:cs typeface="Times New Roman" panose="02020603050405020304" pitchFamily="18" charset="0"/>
              </a:rPr>
              <a:t>visa</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est</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agitasse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cacumen</a:t>
            </a:r>
            <a:r>
              <a:rPr lang="nl-NL" sz="2800" spc="300">
                <a:ea typeface="Calibri" panose="020F0502020204030204" pitchFamily="34" charset="0"/>
                <a:cs typeface="Times New Roman" panose="02020603050405020304" pitchFamily="18" charset="0"/>
              </a:rPr>
              <a:t>.</a:t>
            </a:r>
            <a:endParaRPr lang="nl-NL" sz="2800" spc="300">
              <a:effectLst/>
              <a:ea typeface="Calibri" panose="020F0502020204030204" pitchFamily="34" charset="0"/>
              <a:cs typeface="Times New Roman" panose="02020603050405020304" pitchFamily="18" charset="0"/>
            </a:endParaRPr>
          </a:p>
        </p:txBody>
      </p:sp>
      <p:sp>
        <p:nvSpPr>
          <p:cNvPr id="7" name="Rechthoek 6"/>
          <p:cNvSpPr/>
          <p:nvPr/>
        </p:nvSpPr>
        <p:spPr>
          <a:xfrm>
            <a:off x="11680321" y="461665"/>
            <a:ext cx="511679" cy="923330"/>
          </a:xfrm>
          <a:prstGeom prst="rect">
            <a:avLst/>
          </a:prstGeom>
          <a:solidFill>
            <a:srgbClr val="0070C0"/>
          </a:solidFill>
        </p:spPr>
        <p:txBody>
          <a:bodyPr wrap="none" lIns="91440" tIns="45720" rIns="91440" bIns="45720">
            <a:spAutoFit/>
          </a:bodyPr>
          <a:lstStyle/>
          <a:p>
            <a:pPr algn="ctr"/>
            <a:r>
              <a:rPr lang="nl-NL" sz="5400" b="1" cap="none" spc="0">
                <a:ln w="12700">
                  <a:solidFill>
                    <a:schemeClr val="accent5"/>
                  </a:solidFill>
                  <a:prstDash val="solid"/>
                </a:ln>
                <a:solidFill>
                  <a:srgbClr val="C00000"/>
                </a:solidFill>
                <a:effectLst/>
              </a:rPr>
              <a:t>S</a:t>
            </a:r>
          </a:p>
        </p:txBody>
      </p:sp>
      <p:sp>
        <p:nvSpPr>
          <p:cNvPr id="8" name="Tekstvak 7"/>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3 h. Apollo en Daphne (p.42)</a:t>
            </a:r>
          </a:p>
        </p:txBody>
      </p:sp>
      <p:sp>
        <p:nvSpPr>
          <p:cNvPr id="10" name="PIJL-OMLAAG 9">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0282610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4</a:t>
            </a:fld>
            <a:endParaRPr lang="nl-NL" b="1">
              <a:solidFill>
                <a:srgbClr val="0070C0"/>
              </a:solidFill>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Examen Latijn 2019: </a:t>
            </a:r>
            <a:r>
              <a:rPr lang="nl-NL" sz="2400" err="1">
                <a:solidFill>
                  <a:schemeClr val="bg1"/>
                </a:solidFill>
              </a:rPr>
              <a:t>Publius</a:t>
            </a:r>
            <a:r>
              <a:rPr lang="nl-NL" sz="2400">
                <a:solidFill>
                  <a:schemeClr val="bg1"/>
                </a:solidFill>
              </a:rPr>
              <a:t> Ovidius </a:t>
            </a:r>
            <a:r>
              <a:rPr lang="nl-NL" sz="2400" err="1">
                <a:solidFill>
                  <a:schemeClr val="bg1"/>
                </a:solidFill>
              </a:rPr>
              <a:t>Naso</a:t>
            </a:r>
            <a:endParaRPr lang="nl-NL" sz="2400">
              <a:solidFill>
                <a:schemeClr val="bg1"/>
              </a:solidFill>
            </a:endParaRPr>
          </a:p>
        </p:txBody>
      </p:sp>
      <p:sp>
        <p:nvSpPr>
          <p:cNvPr id="4" name="Tekstvak 3"/>
          <p:cNvSpPr txBox="1"/>
          <p:nvPr/>
        </p:nvSpPr>
        <p:spPr>
          <a:xfrm>
            <a:off x="0" y="6602004"/>
            <a:ext cx="3649362" cy="276999"/>
          </a:xfrm>
          <a:prstGeom prst="rect">
            <a:avLst/>
          </a:prstGeom>
          <a:noFill/>
        </p:spPr>
        <p:txBody>
          <a:bodyPr wrap="square" rtlCol="0">
            <a:spAutoFit/>
          </a:bodyPr>
          <a:lstStyle/>
          <a:p>
            <a:r>
              <a:rPr lang="nl-NL" sz="1200">
                <a:solidFill>
                  <a:srgbClr val="C00000"/>
                </a:solidFill>
              </a:rPr>
              <a:t>* Indeling hoofdstukken gebaseerd op de </a:t>
            </a:r>
            <a:r>
              <a:rPr lang="nl-NL" sz="1200" err="1">
                <a:solidFill>
                  <a:srgbClr val="C00000"/>
                </a:solidFill>
              </a:rPr>
              <a:t>Eismabundel</a:t>
            </a:r>
            <a:endParaRPr lang="nl-NL" sz="1200">
              <a:solidFill>
                <a:srgbClr val="C00000"/>
              </a:solidFill>
            </a:endParaRPr>
          </a:p>
        </p:txBody>
      </p:sp>
      <p:sp>
        <p:nvSpPr>
          <p:cNvPr id="8" name="Tekstvak 7"/>
          <p:cNvSpPr txBox="1"/>
          <p:nvPr/>
        </p:nvSpPr>
        <p:spPr>
          <a:xfrm>
            <a:off x="237394" y="461665"/>
            <a:ext cx="11406214" cy="6309420"/>
          </a:xfrm>
          <a:prstGeom prst="rect">
            <a:avLst/>
          </a:prstGeom>
          <a:noFill/>
        </p:spPr>
        <p:txBody>
          <a:bodyPr wrap="square" rtlCol="0">
            <a:spAutoFit/>
          </a:bodyPr>
          <a:lstStyle/>
          <a:p>
            <a:pPr marL="457200" indent="-457200">
              <a:spcBef>
                <a:spcPts val="600"/>
              </a:spcBef>
              <a:spcAft>
                <a:spcPts val="600"/>
              </a:spcAft>
              <a:buFont typeface="Wingdings" panose="05000000000000000000" pitchFamily="2" charset="2"/>
              <a:buChar char="§"/>
            </a:pPr>
            <a:r>
              <a:rPr lang="nl-NL" sz="2800"/>
              <a:t>Lees op het juiste moment de Nederlandse tekst van de theoretische hoofdstukken door (hoofdstuk 1, 2, 13) met aan het eind steeds die aandachtspunten in de grijze blokken.</a:t>
            </a:r>
          </a:p>
          <a:p>
            <a:pPr marL="457200" indent="-457200">
              <a:spcBef>
                <a:spcPts val="600"/>
              </a:spcBef>
              <a:spcAft>
                <a:spcPts val="600"/>
              </a:spcAft>
              <a:buFont typeface="Wingdings" panose="05000000000000000000" pitchFamily="2" charset="2"/>
              <a:buChar char="§"/>
            </a:pPr>
            <a:r>
              <a:rPr lang="nl-NL" sz="2800"/>
              <a:t>Lees op het juiste moment de voorvertaalde teksten (in diverse hoofdstukken) door. Dat mag redelijk oppervlakkig.</a:t>
            </a:r>
          </a:p>
          <a:p>
            <a:pPr marL="457200" indent="-457200">
              <a:spcBef>
                <a:spcPts val="600"/>
              </a:spcBef>
              <a:spcAft>
                <a:spcPts val="600"/>
              </a:spcAft>
              <a:buFont typeface="Wingdings" panose="05000000000000000000" pitchFamily="2" charset="2"/>
              <a:buChar char="§"/>
            </a:pPr>
            <a:r>
              <a:rPr lang="nl-NL" sz="2800"/>
              <a:t>Lees altijd de inleidende Nederlandse tekst bij een verhaal goed door.</a:t>
            </a:r>
          </a:p>
          <a:p>
            <a:pPr marL="457200" indent="-457200">
              <a:spcBef>
                <a:spcPts val="600"/>
              </a:spcBef>
              <a:spcAft>
                <a:spcPts val="600"/>
              </a:spcAft>
              <a:buFont typeface="Wingdings" panose="05000000000000000000" pitchFamily="2" charset="2"/>
              <a:buChar char="§"/>
            </a:pPr>
            <a:r>
              <a:rPr lang="nl-NL" sz="2800"/>
              <a:t>Na de Latijnse teksten staan begripsvragen. Daar komen we in de les niet aan toe. Ook na voorvertaalde passages staan vragen. Ook daar komen we niet aan toe.</a:t>
            </a:r>
          </a:p>
          <a:p>
            <a:pPr marL="457200" indent="-457200">
              <a:spcBef>
                <a:spcPts val="600"/>
              </a:spcBef>
              <a:spcAft>
                <a:spcPts val="600"/>
              </a:spcAft>
              <a:buFont typeface="Wingdings" panose="05000000000000000000" pitchFamily="2" charset="2"/>
              <a:buChar char="§"/>
            </a:pPr>
            <a:r>
              <a:rPr lang="nl-NL" sz="2800"/>
              <a:t>Komen we dan eigenlijk helemaal ergens aan toe? Ja. Er is – op het juiste moment – altijd </a:t>
            </a:r>
            <a:r>
              <a:rPr lang="nl-NL" sz="2800">
                <a:hlinkClick r:id="rId4"/>
              </a:rPr>
              <a:t>www.superlatijn.nl</a:t>
            </a:r>
            <a:r>
              <a:rPr lang="nl-NL" sz="2800"/>
              <a:t>. Daar vind je uiteindelijk alle vertalingen met daarbij nuttige aantekeningen in voetnoten. Goede ogen en een beperkt gevoel voor humor volstaan daar.</a:t>
            </a:r>
          </a:p>
        </p:txBody>
      </p:sp>
    </p:spTree>
    <p:extLst>
      <p:ext uri="{BB962C8B-B14F-4D97-AF65-F5344CB8AC3E}">
        <p14:creationId xmlns:p14="http://schemas.microsoft.com/office/powerpoint/2010/main" val="2037251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40</a:t>
            </a:fld>
            <a:endParaRPr lang="nl-NL" b="1">
              <a:solidFill>
                <a:srgbClr val="0070C0"/>
              </a:solidFill>
            </a:endParaRPr>
          </a:p>
        </p:txBody>
      </p:sp>
      <p:sp>
        <p:nvSpPr>
          <p:cNvPr id="3" name="Rechthoek 2"/>
          <p:cNvSpPr/>
          <p:nvPr/>
        </p:nvSpPr>
        <p:spPr>
          <a:xfrm>
            <a:off x="180000" y="468000"/>
            <a:ext cx="11520000" cy="4832092"/>
          </a:xfrm>
          <a:prstGeom prst="rect">
            <a:avLst/>
          </a:prstGeom>
        </p:spPr>
        <p:txBody>
          <a:bodyPr wrap="square">
            <a:spAutoFit/>
          </a:bodyPr>
          <a:lstStyle/>
          <a:p>
            <a:pPr>
              <a:lnSpc>
                <a:spcPct val="200000"/>
              </a:lnSpc>
            </a:pPr>
            <a:r>
              <a:rPr lang="nl-NL" sz="2800" spc="300">
                <a:ea typeface="Calibri" panose="020F0502020204030204" pitchFamily="34" charset="0"/>
                <a:cs typeface="Times New Roman" panose="02020603050405020304" pitchFamily="18" charset="0"/>
              </a:rPr>
              <a:t>	</a:t>
            </a:r>
            <a:r>
              <a:rPr lang="nl-NL" sz="2800" b="1" i="1" spc="300" err="1">
                <a:solidFill>
                  <a:srgbClr val="E36C0A"/>
                </a:solidFill>
                <a:ea typeface="Calibri" panose="020F0502020204030204" pitchFamily="34" charset="0"/>
                <a:cs typeface="Times New Roman" panose="02020603050405020304" pitchFamily="18" charset="0"/>
              </a:rPr>
              <a:t>Ut</a:t>
            </a:r>
            <a:r>
              <a:rPr lang="nl-NL" sz="2800" spc="300" err="1">
                <a:ea typeface="Calibri" panose="020F0502020204030204" pitchFamily="34" charset="0"/>
                <a:cs typeface="Times New Roman" panose="02020603050405020304" pitchFamily="18" charset="0"/>
              </a:rPr>
              <a:t>que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meum</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intonsis</a:t>
            </a:r>
            <a:r>
              <a:rPr lang="nl-NL" sz="2800" spc="300">
                <a:ea typeface="Calibri" panose="020F0502020204030204" pitchFamily="34" charset="0"/>
                <a:cs typeface="Times New Roman" panose="02020603050405020304" pitchFamily="18" charset="0"/>
              </a:rPr>
              <a:t> caput </a:t>
            </a:r>
            <a:r>
              <a:rPr lang="nl-NL" sz="2800" u="sng" spc="300" err="1">
                <a:uFill>
                  <a:solidFill>
                    <a:srgbClr val="548DD4"/>
                  </a:solidFill>
                </a:uFill>
                <a:ea typeface="Calibri" panose="020F0502020204030204" pitchFamily="34" charset="0"/>
                <a:cs typeface="Times New Roman" panose="02020603050405020304" pitchFamily="18" charset="0"/>
              </a:rPr>
              <a:t>est</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iuvenale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capillis</a:t>
            </a:r>
            <a:r>
              <a:rPr lang="nl-NL" sz="2800" spc="300">
                <a:ea typeface="Calibri" panose="020F0502020204030204" pitchFamily="34" charset="0"/>
                <a:cs typeface="Times New Roman" panose="02020603050405020304" pitchFamily="18" charset="0"/>
              </a:rPr>
              <a:t>,</a:t>
            </a:r>
          </a:p>
          <a:p>
            <a:pPr>
              <a:lnSpc>
                <a:spcPct val="300000"/>
              </a:lnSpc>
            </a:pPr>
            <a:r>
              <a:rPr lang="nl-NL" sz="2800" b="1" spc="300">
                <a:solidFill>
                  <a:srgbClr val="0070C0"/>
                </a:solidFill>
                <a:ea typeface="Calibri" panose="020F0502020204030204" pitchFamily="34" charset="0"/>
                <a:cs typeface="Times New Roman" panose="02020603050405020304" pitchFamily="18" charset="0"/>
              </a:rPr>
              <a:t>565</a:t>
            </a:r>
            <a:r>
              <a:rPr lang="nl-NL" sz="2800" spc="300">
                <a:ea typeface="Calibri" panose="020F0502020204030204" pitchFamily="34" charset="0"/>
                <a:cs typeface="Times New Roman" panose="02020603050405020304" pitchFamily="18" charset="0"/>
              </a:rPr>
              <a:t>	tu </a:t>
            </a:r>
            <a:r>
              <a:rPr lang="nl-NL" sz="2800" spc="300" err="1">
                <a:ea typeface="Calibri" panose="020F0502020204030204" pitchFamily="34" charset="0"/>
                <a:cs typeface="Times New Roman" panose="02020603050405020304" pitchFamily="18" charset="0"/>
              </a:rPr>
              <a:t>quoque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perpetuos</a:t>
            </a:r>
            <a:r>
              <a:rPr lang="nl-NL" sz="2800" spc="300">
                <a:ea typeface="Calibri" panose="020F0502020204030204" pitchFamily="34" charset="0"/>
                <a:cs typeface="Times New Roman" panose="02020603050405020304" pitchFamily="18" charset="0"/>
              </a:rPr>
              <a:t> semper </a:t>
            </a:r>
            <a:r>
              <a:rPr lang="nl-NL" sz="2800" u="sng" spc="300" err="1">
                <a:uFill>
                  <a:solidFill>
                    <a:srgbClr val="548DD4"/>
                  </a:solidFill>
                </a:uFill>
                <a:ea typeface="Calibri" panose="020F0502020204030204" pitchFamily="34" charset="0"/>
                <a:cs typeface="Times New Roman" panose="02020603050405020304" pitchFamily="18" charset="0"/>
              </a:rPr>
              <a:t>gere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frondis</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honores</a:t>
            </a:r>
            <a:r>
              <a:rPr lang="nl-NL" sz="2800" spc="300">
                <a:ea typeface="Calibri" panose="020F0502020204030204" pitchFamily="34" charset="0"/>
                <a:cs typeface="Times New Roman" panose="02020603050405020304" pitchFamily="18" charset="0"/>
              </a:rPr>
              <a:t>.’</a:t>
            </a:r>
          </a:p>
          <a:p>
            <a:pPr>
              <a:lnSpc>
                <a:spcPct val="300000"/>
              </a:lnSpc>
            </a:pP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Finierat</a:t>
            </a:r>
            <a:r>
              <a:rPr lang="nl-NL" sz="2800" spc="300">
                <a:ea typeface="Calibri" panose="020F0502020204030204" pitchFamily="34" charset="0"/>
                <a:cs typeface="Times New Roman" panose="02020603050405020304" pitchFamily="18" charset="0"/>
              </a:rPr>
              <a:t> Paean; </a:t>
            </a:r>
            <a:r>
              <a:rPr lang="nl-NL" sz="2800" spc="300" err="1">
                <a:ea typeface="Calibri" panose="020F0502020204030204" pitchFamily="34" charset="0"/>
                <a:cs typeface="Times New Roman" panose="02020603050405020304" pitchFamily="18" charset="0"/>
              </a:rPr>
              <a:t>factis</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modo</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laurea</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ramis</a:t>
            </a:r>
            <a:endParaRPr lang="nl-NL" sz="2800" spc="300">
              <a:ea typeface="Calibri" panose="020F0502020204030204" pitchFamily="34" charset="0"/>
              <a:cs typeface="Times New Roman" panose="02020603050405020304" pitchFamily="18" charset="0"/>
            </a:endParaRPr>
          </a:p>
          <a:p>
            <a:pPr>
              <a:lnSpc>
                <a:spcPct val="300000"/>
              </a:lnSpc>
            </a:pP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adnuit</a:t>
            </a:r>
            <a:r>
              <a:rPr lang="nl-NL" sz="2800" spc="300">
                <a:ea typeface="Calibri" panose="020F0502020204030204" pitchFamily="34" charset="0"/>
                <a:cs typeface="Times New Roman" panose="02020603050405020304" pitchFamily="18" charset="0"/>
              </a:rPr>
              <a:t> </a:t>
            </a:r>
            <a:r>
              <a:rPr lang="nl-NL" sz="2800" b="1" i="1" spc="300" err="1">
                <a:solidFill>
                  <a:srgbClr val="E36C0A"/>
                </a:solidFill>
                <a:ea typeface="Calibri" panose="020F0502020204030204" pitchFamily="34" charset="0"/>
                <a:cs typeface="Times New Roman" panose="02020603050405020304" pitchFamily="18" charset="0"/>
              </a:rPr>
              <a:t>ut</a:t>
            </a:r>
            <a:r>
              <a:rPr lang="nl-NL" sz="2800" spc="300" err="1">
                <a:ea typeface="Calibri" panose="020F0502020204030204" pitchFamily="34" charset="0"/>
                <a:cs typeface="Times New Roman" panose="02020603050405020304" pitchFamily="18" charset="0"/>
              </a:rPr>
              <a:t>que</a:t>
            </a:r>
            <a:r>
              <a:rPr lang="nl-NL" sz="2800" spc="300">
                <a:ea typeface="Calibri" panose="020F0502020204030204" pitchFamily="34" charset="0"/>
                <a:cs typeface="Times New Roman" panose="02020603050405020304" pitchFamily="18" charset="0"/>
              </a:rPr>
              <a:t> caput </a:t>
            </a:r>
            <a:r>
              <a:rPr lang="nl-NL" sz="2800" u="dotted" spc="300">
                <a:uFill>
                  <a:solidFill>
                    <a:srgbClr val="548DD4"/>
                  </a:solidFill>
                </a:uFill>
                <a:ea typeface="Calibri" panose="020F0502020204030204" pitchFamily="34" charset="0"/>
                <a:cs typeface="Times New Roman" panose="02020603050405020304" pitchFamily="18" charset="0"/>
              </a:rPr>
              <a:t>visa</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est</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agitasse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cacumen</a:t>
            </a:r>
            <a:r>
              <a:rPr lang="nl-NL" sz="2800" spc="300">
                <a:ea typeface="Calibri" panose="020F0502020204030204" pitchFamily="34" charset="0"/>
                <a:cs typeface="Times New Roman" panose="02020603050405020304" pitchFamily="18" charset="0"/>
              </a:rPr>
              <a:t>.</a:t>
            </a:r>
            <a:endParaRPr lang="nl-NL" sz="2800" spc="300">
              <a:effectLst/>
              <a:ea typeface="Calibri" panose="020F0502020204030204" pitchFamily="34" charset="0"/>
              <a:cs typeface="Times New Roman" panose="02020603050405020304" pitchFamily="18" charset="0"/>
            </a:endParaRPr>
          </a:p>
        </p:txBody>
      </p:sp>
      <p:sp>
        <p:nvSpPr>
          <p:cNvPr id="7" name="Rechthoek 6"/>
          <p:cNvSpPr/>
          <p:nvPr/>
        </p:nvSpPr>
        <p:spPr>
          <a:xfrm>
            <a:off x="11680321" y="461665"/>
            <a:ext cx="511679" cy="923330"/>
          </a:xfrm>
          <a:prstGeom prst="rect">
            <a:avLst/>
          </a:prstGeom>
          <a:solidFill>
            <a:srgbClr val="00B050"/>
          </a:solidFill>
        </p:spPr>
        <p:txBody>
          <a:bodyPr wrap="none" lIns="91440" tIns="45720" rIns="91440" bIns="45720">
            <a:spAutoFit/>
          </a:bodyPr>
          <a:lstStyle/>
          <a:p>
            <a:pPr algn="ctr"/>
            <a:r>
              <a:rPr lang="nl-NL" sz="5400" b="1" cap="none" spc="0">
                <a:ln w="12700">
                  <a:solidFill>
                    <a:schemeClr val="accent5"/>
                  </a:solidFill>
                  <a:prstDash val="solid"/>
                </a:ln>
                <a:solidFill>
                  <a:srgbClr val="C00000"/>
                </a:solidFill>
                <a:effectLst/>
              </a:rPr>
              <a:t>S</a:t>
            </a:r>
          </a:p>
        </p:txBody>
      </p:sp>
      <p:sp>
        <p:nvSpPr>
          <p:cNvPr id="8" name="Tekstvak 7"/>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3 h. Apollo en Daphne (p.42)</a:t>
            </a:r>
          </a:p>
        </p:txBody>
      </p:sp>
      <p:sp>
        <p:nvSpPr>
          <p:cNvPr id="9" name="Tekstvak 8"/>
          <p:cNvSpPr txBox="1"/>
          <p:nvPr/>
        </p:nvSpPr>
        <p:spPr>
          <a:xfrm>
            <a:off x="4087356" y="62848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0" name="Tekstvak 9"/>
          <p:cNvSpPr txBox="1"/>
          <p:nvPr/>
        </p:nvSpPr>
        <p:spPr>
          <a:xfrm>
            <a:off x="1371537" y="62848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1" name="Tekstvak 10"/>
          <p:cNvSpPr txBox="1"/>
          <p:nvPr/>
        </p:nvSpPr>
        <p:spPr>
          <a:xfrm>
            <a:off x="2646645" y="58729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12" name="Tekstvak 11"/>
          <p:cNvSpPr txBox="1"/>
          <p:nvPr/>
        </p:nvSpPr>
        <p:spPr>
          <a:xfrm>
            <a:off x="9126284" y="62848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3" name="Tekstvak 12"/>
          <p:cNvSpPr txBox="1"/>
          <p:nvPr/>
        </p:nvSpPr>
        <p:spPr>
          <a:xfrm>
            <a:off x="1987616" y="58729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14" name="Tekstvak 13"/>
          <p:cNvSpPr txBox="1"/>
          <p:nvPr/>
        </p:nvSpPr>
        <p:spPr>
          <a:xfrm>
            <a:off x="9482011" y="62848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5" name="Tekstvak 14"/>
          <p:cNvSpPr txBox="1"/>
          <p:nvPr/>
        </p:nvSpPr>
        <p:spPr>
          <a:xfrm>
            <a:off x="3375976" y="63250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6" name="Tekstvak 15"/>
          <p:cNvSpPr txBox="1"/>
          <p:nvPr/>
        </p:nvSpPr>
        <p:spPr>
          <a:xfrm>
            <a:off x="4671726" y="62906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7" name="Tekstvak 16"/>
          <p:cNvSpPr txBox="1"/>
          <p:nvPr/>
        </p:nvSpPr>
        <p:spPr>
          <a:xfrm>
            <a:off x="5699688" y="58787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18" name="Tekstvak 17"/>
          <p:cNvSpPr txBox="1"/>
          <p:nvPr/>
        </p:nvSpPr>
        <p:spPr>
          <a:xfrm>
            <a:off x="5246618" y="58787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19" name="Tekstvak 18"/>
          <p:cNvSpPr txBox="1"/>
          <p:nvPr/>
        </p:nvSpPr>
        <p:spPr>
          <a:xfrm>
            <a:off x="6266330" y="62848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0" name="Tekstvak 19"/>
          <p:cNvSpPr txBox="1"/>
          <p:nvPr/>
        </p:nvSpPr>
        <p:spPr>
          <a:xfrm>
            <a:off x="7384920" y="58729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1" name="Tekstvak 20"/>
          <p:cNvSpPr txBox="1"/>
          <p:nvPr/>
        </p:nvSpPr>
        <p:spPr>
          <a:xfrm>
            <a:off x="6973028" y="58729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2" name="Tekstvak 21"/>
          <p:cNvSpPr txBox="1"/>
          <p:nvPr/>
        </p:nvSpPr>
        <p:spPr>
          <a:xfrm>
            <a:off x="7877548" y="62848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3" name="Tekstvak 22"/>
          <p:cNvSpPr txBox="1"/>
          <p:nvPr/>
        </p:nvSpPr>
        <p:spPr>
          <a:xfrm>
            <a:off x="8641908" y="58729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4" name="Tekstvak 23"/>
          <p:cNvSpPr txBox="1"/>
          <p:nvPr/>
        </p:nvSpPr>
        <p:spPr>
          <a:xfrm>
            <a:off x="8147634" y="58729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5" name="Tekstvak 24"/>
          <p:cNvSpPr txBox="1"/>
          <p:nvPr/>
        </p:nvSpPr>
        <p:spPr>
          <a:xfrm>
            <a:off x="1371537" y="1804767"/>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6" name="Tekstvak 25"/>
          <p:cNvSpPr txBox="1"/>
          <p:nvPr/>
        </p:nvSpPr>
        <p:spPr>
          <a:xfrm>
            <a:off x="2737262" y="1763577"/>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7" name="Tekstvak 26"/>
          <p:cNvSpPr txBox="1"/>
          <p:nvPr/>
        </p:nvSpPr>
        <p:spPr>
          <a:xfrm>
            <a:off x="9480520" y="1804767"/>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8" name="Tekstvak 27"/>
          <p:cNvSpPr txBox="1"/>
          <p:nvPr/>
        </p:nvSpPr>
        <p:spPr>
          <a:xfrm>
            <a:off x="2061756" y="1763577"/>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9" name="Tekstvak 28"/>
          <p:cNvSpPr txBox="1"/>
          <p:nvPr/>
        </p:nvSpPr>
        <p:spPr>
          <a:xfrm>
            <a:off x="9860949" y="1804767"/>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0" name="Tekstvak 29"/>
          <p:cNvSpPr txBox="1"/>
          <p:nvPr/>
        </p:nvSpPr>
        <p:spPr>
          <a:xfrm>
            <a:off x="3351262" y="1808783"/>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1" name="Tekstvak 30"/>
          <p:cNvSpPr txBox="1"/>
          <p:nvPr/>
        </p:nvSpPr>
        <p:spPr>
          <a:xfrm>
            <a:off x="4272140" y="1767593"/>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2" name="Tekstvak 31"/>
          <p:cNvSpPr txBox="1"/>
          <p:nvPr/>
        </p:nvSpPr>
        <p:spPr>
          <a:xfrm>
            <a:off x="3893200" y="1767593"/>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3" name="Tekstvak 32"/>
          <p:cNvSpPr txBox="1"/>
          <p:nvPr/>
        </p:nvSpPr>
        <p:spPr>
          <a:xfrm>
            <a:off x="4572871" y="1805347"/>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4" name="Tekstvak 33"/>
          <p:cNvSpPr txBox="1"/>
          <p:nvPr/>
        </p:nvSpPr>
        <p:spPr>
          <a:xfrm>
            <a:off x="6019202" y="1804767"/>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5" name="Tekstvak 34"/>
          <p:cNvSpPr txBox="1"/>
          <p:nvPr/>
        </p:nvSpPr>
        <p:spPr>
          <a:xfrm>
            <a:off x="7005986" y="1763577"/>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6" name="Tekstvak 35"/>
          <p:cNvSpPr txBox="1"/>
          <p:nvPr/>
        </p:nvSpPr>
        <p:spPr>
          <a:xfrm>
            <a:off x="6651752" y="1763577"/>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7" name="Tekstvak 36"/>
          <p:cNvSpPr txBox="1"/>
          <p:nvPr/>
        </p:nvSpPr>
        <p:spPr>
          <a:xfrm>
            <a:off x="7721032" y="1804767"/>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8" name="Tekstvak 37"/>
          <p:cNvSpPr txBox="1"/>
          <p:nvPr/>
        </p:nvSpPr>
        <p:spPr>
          <a:xfrm>
            <a:off x="8954942" y="1763577"/>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9" name="Tekstvak 38"/>
          <p:cNvSpPr txBox="1"/>
          <p:nvPr/>
        </p:nvSpPr>
        <p:spPr>
          <a:xfrm>
            <a:off x="8271200" y="1763577"/>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40" name="Tekstvak 39"/>
          <p:cNvSpPr txBox="1"/>
          <p:nvPr/>
        </p:nvSpPr>
        <p:spPr>
          <a:xfrm>
            <a:off x="5258496" y="1804767"/>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1" name="Tekstvak 40"/>
          <p:cNvSpPr txBox="1"/>
          <p:nvPr/>
        </p:nvSpPr>
        <p:spPr>
          <a:xfrm>
            <a:off x="1206780" y="436445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2" name="Tekstvak 41"/>
          <p:cNvSpPr txBox="1"/>
          <p:nvPr/>
        </p:nvSpPr>
        <p:spPr>
          <a:xfrm>
            <a:off x="1946427" y="4323261"/>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43" name="Tekstvak 42"/>
          <p:cNvSpPr txBox="1"/>
          <p:nvPr/>
        </p:nvSpPr>
        <p:spPr>
          <a:xfrm>
            <a:off x="8384887" y="436445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4" name="Tekstvak 43"/>
          <p:cNvSpPr txBox="1"/>
          <p:nvPr/>
        </p:nvSpPr>
        <p:spPr>
          <a:xfrm>
            <a:off x="1773432" y="4323261"/>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45" name="Tekstvak 44"/>
          <p:cNvSpPr txBox="1"/>
          <p:nvPr/>
        </p:nvSpPr>
        <p:spPr>
          <a:xfrm>
            <a:off x="8938314" y="436445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6" name="Tekstvak 45"/>
          <p:cNvSpPr txBox="1"/>
          <p:nvPr/>
        </p:nvSpPr>
        <p:spPr>
          <a:xfrm>
            <a:off x="2527477" y="4368467"/>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7" name="Tekstvak 46"/>
          <p:cNvSpPr txBox="1"/>
          <p:nvPr/>
        </p:nvSpPr>
        <p:spPr>
          <a:xfrm>
            <a:off x="3753156" y="4327277"/>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48" name="Tekstvak 47"/>
          <p:cNvSpPr txBox="1"/>
          <p:nvPr/>
        </p:nvSpPr>
        <p:spPr>
          <a:xfrm>
            <a:off x="3176505" y="4327277"/>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49" name="Tekstvak 48"/>
          <p:cNvSpPr txBox="1"/>
          <p:nvPr/>
        </p:nvSpPr>
        <p:spPr>
          <a:xfrm>
            <a:off x="4259834" y="436503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0" name="Tekstvak 49"/>
          <p:cNvSpPr txBox="1"/>
          <p:nvPr/>
        </p:nvSpPr>
        <p:spPr>
          <a:xfrm>
            <a:off x="5401364" y="436445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1" name="Tekstvak 50"/>
          <p:cNvSpPr txBox="1"/>
          <p:nvPr/>
        </p:nvSpPr>
        <p:spPr>
          <a:xfrm>
            <a:off x="6519949" y="4323261"/>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2" name="Tekstvak 51"/>
          <p:cNvSpPr txBox="1"/>
          <p:nvPr/>
        </p:nvSpPr>
        <p:spPr>
          <a:xfrm>
            <a:off x="6149249" y="4323261"/>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3" name="Tekstvak 52"/>
          <p:cNvSpPr txBox="1"/>
          <p:nvPr/>
        </p:nvSpPr>
        <p:spPr>
          <a:xfrm>
            <a:off x="6905483" y="436445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4" name="Tekstvak 53"/>
          <p:cNvSpPr txBox="1"/>
          <p:nvPr/>
        </p:nvSpPr>
        <p:spPr>
          <a:xfrm>
            <a:off x="7916973" y="4323261"/>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5" name="Tekstvak 54"/>
          <p:cNvSpPr txBox="1"/>
          <p:nvPr/>
        </p:nvSpPr>
        <p:spPr>
          <a:xfrm>
            <a:off x="7406231" y="4323261"/>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6" name="Tekstvak 55"/>
          <p:cNvSpPr txBox="1"/>
          <p:nvPr/>
        </p:nvSpPr>
        <p:spPr>
          <a:xfrm>
            <a:off x="4871318" y="436445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7" name="Tekstvak 56"/>
          <p:cNvSpPr txBox="1"/>
          <p:nvPr/>
        </p:nvSpPr>
        <p:spPr>
          <a:xfrm>
            <a:off x="4165890" y="305530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8" name="Tekstvak 57"/>
          <p:cNvSpPr txBox="1"/>
          <p:nvPr/>
        </p:nvSpPr>
        <p:spPr>
          <a:xfrm>
            <a:off x="3042276" y="305530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9" name="Tekstvak 58"/>
          <p:cNvSpPr txBox="1"/>
          <p:nvPr/>
        </p:nvSpPr>
        <p:spPr>
          <a:xfrm>
            <a:off x="1363299" y="305770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0" name="Tekstvak 59"/>
          <p:cNvSpPr txBox="1"/>
          <p:nvPr/>
        </p:nvSpPr>
        <p:spPr>
          <a:xfrm>
            <a:off x="1773429" y="3016510"/>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61" name="Tekstvak 60"/>
          <p:cNvSpPr txBox="1"/>
          <p:nvPr/>
        </p:nvSpPr>
        <p:spPr>
          <a:xfrm>
            <a:off x="7610529" y="305770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2" name="Tekstvak 61"/>
          <p:cNvSpPr txBox="1"/>
          <p:nvPr/>
        </p:nvSpPr>
        <p:spPr>
          <a:xfrm>
            <a:off x="1592199" y="3016510"/>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63" name="Tekstvak 62"/>
          <p:cNvSpPr txBox="1"/>
          <p:nvPr/>
        </p:nvSpPr>
        <p:spPr>
          <a:xfrm>
            <a:off x="8106292" y="305770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4" name="Tekstvak 63"/>
          <p:cNvSpPr txBox="1"/>
          <p:nvPr/>
        </p:nvSpPr>
        <p:spPr>
          <a:xfrm>
            <a:off x="2206196" y="306171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5" name="Tekstvak 64"/>
          <p:cNvSpPr txBox="1"/>
          <p:nvPr/>
        </p:nvSpPr>
        <p:spPr>
          <a:xfrm>
            <a:off x="4661930" y="305770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6" name="Tekstvak 65"/>
          <p:cNvSpPr txBox="1"/>
          <p:nvPr/>
        </p:nvSpPr>
        <p:spPr>
          <a:xfrm>
            <a:off x="5821708" y="3016510"/>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67" name="Tekstvak 66"/>
          <p:cNvSpPr txBox="1"/>
          <p:nvPr/>
        </p:nvSpPr>
        <p:spPr>
          <a:xfrm>
            <a:off x="5376865" y="3016510"/>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68" name="Tekstvak 67"/>
          <p:cNvSpPr txBox="1"/>
          <p:nvPr/>
        </p:nvSpPr>
        <p:spPr>
          <a:xfrm>
            <a:off x="3333658" y="3049462"/>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9" name="Tekstvak 68"/>
          <p:cNvSpPr txBox="1"/>
          <p:nvPr/>
        </p:nvSpPr>
        <p:spPr>
          <a:xfrm>
            <a:off x="6411210" y="305770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70" name="Tekstvak 69"/>
          <p:cNvSpPr txBox="1"/>
          <p:nvPr/>
        </p:nvSpPr>
        <p:spPr>
          <a:xfrm>
            <a:off x="7084952" y="3016510"/>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71" name="Tekstvak 70"/>
          <p:cNvSpPr txBox="1"/>
          <p:nvPr/>
        </p:nvSpPr>
        <p:spPr>
          <a:xfrm>
            <a:off x="6862531" y="3016510"/>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72" name="Boog 71"/>
          <p:cNvSpPr/>
          <p:nvPr/>
        </p:nvSpPr>
        <p:spPr>
          <a:xfrm rot="5400000">
            <a:off x="5382101" y="4733193"/>
            <a:ext cx="236656" cy="526299"/>
          </a:xfrm>
          <a:prstGeom prst="arc">
            <a:avLst>
              <a:gd name="adj1" fmla="val 16200000"/>
              <a:gd name="adj2" fmla="val 5353609"/>
            </a:avLst>
          </a:prstGeom>
          <a:ln w="317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3" name="Boog 72"/>
          <p:cNvSpPr/>
          <p:nvPr/>
        </p:nvSpPr>
        <p:spPr>
          <a:xfrm rot="5400000">
            <a:off x="3298382" y="942150"/>
            <a:ext cx="236656" cy="526299"/>
          </a:xfrm>
          <a:prstGeom prst="arc">
            <a:avLst>
              <a:gd name="adj1" fmla="val 16200000"/>
              <a:gd name="adj2" fmla="val 5353609"/>
            </a:avLst>
          </a:prstGeom>
          <a:ln w="317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cxnSp>
        <p:nvCxnSpPr>
          <p:cNvPr id="74" name="Rechte verbindingslijn 73"/>
          <p:cNvCxnSpPr/>
          <p:nvPr/>
        </p:nvCxnSpPr>
        <p:spPr>
          <a:xfrm>
            <a:off x="2926731" y="556995"/>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Rechte verbindingslijn 74"/>
          <p:cNvCxnSpPr/>
          <p:nvPr/>
        </p:nvCxnSpPr>
        <p:spPr>
          <a:xfrm>
            <a:off x="4529762" y="583817"/>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Rechte verbindingslijn 75"/>
          <p:cNvCxnSpPr/>
          <p:nvPr/>
        </p:nvCxnSpPr>
        <p:spPr>
          <a:xfrm>
            <a:off x="6165725" y="583817"/>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Rechte verbindingslijn 76"/>
          <p:cNvCxnSpPr/>
          <p:nvPr/>
        </p:nvCxnSpPr>
        <p:spPr>
          <a:xfrm>
            <a:off x="7669841" y="583817"/>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Rechte verbindingslijn 77"/>
          <p:cNvCxnSpPr/>
          <p:nvPr/>
        </p:nvCxnSpPr>
        <p:spPr>
          <a:xfrm>
            <a:off x="8946552" y="556995"/>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Rechte verbindingslijn 78"/>
          <p:cNvCxnSpPr/>
          <p:nvPr/>
        </p:nvCxnSpPr>
        <p:spPr>
          <a:xfrm>
            <a:off x="3082414" y="1763577"/>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Rechte verbindingslijn 79"/>
          <p:cNvCxnSpPr/>
          <p:nvPr/>
        </p:nvCxnSpPr>
        <p:spPr>
          <a:xfrm>
            <a:off x="4546238" y="1796529"/>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Rechte verbindingslijn 80"/>
          <p:cNvCxnSpPr/>
          <p:nvPr/>
        </p:nvCxnSpPr>
        <p:spPr>
          <a:xfrm>
            <a:off x="5787241" y="1804767"/>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Rechte verbindingslijn 81"/>
          <p:cNvCxnSpPr/>
          <p:nvPr/>
        </p:nvCxnSpPr>
        <p:spPr>
          <a:xfrm>
            <a:off x="7371512" y="1796529"/>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Rechte verbindingslijn 82"/>
          <p:cNvCxnSpPr/>
          <p:nvPr/>
        </p:nvCxnSpPr>
        <p:spPr>
          <a:xfrm>
            <a:off x="9258690" y="1804767"/>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Rechte verbindingslijn 83"/>
          <p:cNvCxnSpPr/>
          <p:nvPr/>
        </p:nvCxnSpPr>
        <p:spPr>
          <a:xfrm>
            <a:off x="3283055" y="3044189"/>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Rechte verbindingslijn 84"/>
          <p:cNvCxnSpPr/>
          <p:nvPr/>
        </p:nvCxnSpPr>
        <p:spPr>
          <a:xfrm>
            <a:off x="6782508" y="4294909"/>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Rechte verbindingslijn 85"/>
          <p:cNvCxnSpPr/>
          <p:nvPr/>
        </p:nvCxnSpPr>
        <p:spPr>
          <a:xfrm>
            <a:off x="8197063" y="4329389"/>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Rechte verbindingslijn 86"/>
          <p:cNvCxnSpPr/>
          <p:nvPr/>
        </p:nvCxnSpPr>
        <p:spPr>
          <a:xfrm>
            <a:off x="4538000" y="3044189"/>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Rechte verbindingslijn 87"/>
          <p:cNvCxnSpPr/>
          <p:nvPr/>
        </p:nvCxnSpPr>
        <p:spPr>
          <a:xfrm>
            <a:off x="6173963" y="3055305"/>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Rechte verbindingslijn 88"/>
          <p:cNvCxnSpPr/>
          <p:nvPr/>
        </p:nvCxnSpPr>
        <p:spPr>
          <a:xfrm>
            <a:off x="7417536" y="3017048"/>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0" name="Rechte verbindingslijn 89"/>
          <p:cNvCxnSpPr/>
          <p:nvPr/>
        </p:nvCxnSpPr>
        <p:spPr>
          <a:xfrm>
            <a:off x="4015715" y="4294909"/>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1" name="Rechte verbindingslijn 90"/>
          <p:cNvCxnSpPr/>
          <p:nvPr/>
        </p:nvCxnSpPr>
        <p:spPr>
          <a:xfrm>
            <a:off x="5085813" y="4311545"/>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2" name="Rechte verbindingslijn 91"/>
          <p:cNvCxnSpPr/>
          <p:nvPr/>
        </p:nvCxnSpPr>
        <p:spPr>
          <a:xfrm>
            <a:off x="2052468" y="3017048"/>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3" name="Rechte verbindingslijn 92"/>
          <p:cNvCxnSpPr/>
          <p:nvPr/>
        </p:nvCxnSpPr>
        <p:spPr>
          <a:xfrm>
            <a:off x="2386099" y="4329389"/>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5552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41</a:t>
            </a:fld>
            <a:endParaRPr lang="nl-NL" b="1">
              <a:solidFill>
                <a:srgbClr val="0070C0"/>
              </a:solidFill>
            </a:endParaRPr>
          </a:p>
        </p:txBody>
      </p:sp>
      <p:sp>
        <p:nvSpPr>
          <p:cNvPr id="7" name="Tekstvak 6"/>
          <p:cNvSpPr txBox="1"/>
          <p:nvPr/>
        </p:nvSpPr>
        <p:spPr>
          <a:xfrm>
            <a:off x="5622199" y="0"/>
            <a:ext cx="4893401" cy="769441"/>
          </a:xfrm>
          <a:prstGeom prst="rect">
            <a:avLst/>
          </a:prstGeom>
          <a:noFill/>
        </p:spPr>
        <p:txBody>
          <a:bodyPr wrap="square" rtlCol="0">
            <a:spAutoFit/>
          </a:bodyPr>
          <a:lstStyle/>
          <a:p>
            <a:r>
              <a:rPr lang="nl-NL" sz="4400" err="1">
                <a:solidFill>
                  <a:srgbClr val="002060"/>
                </a:solidFill>
              </a:rPr>
              <a:t>Actaeon</a:t>
            </a:r>
            <a:endParaRPr lang="nl-NL" sz="4400">
              <a:solidFill>
                <a:srgbClr val="002060"/>
              </a:solidFill>
            </a:endParaRPr>
          </a:p>
        </p:txBody>
      </p:sp>
      <p:pic>
        <p:nvPicPr>
          <p:cNvPr id="2" name="Afbeelding 1"/>
          <p:cNvPicPr>
            <a:picLocks noChangeAspect="1"/>
          </p:cNvPicPr>
          <p:nvPr/>
        </p:nvPicPr>
        <p:blipFill>
          <a:blip r:embed="rId4"/>
          <a:stretch>
            <a:fillRect/>
          </a:stretch>
        </p:blipFill>
        <p:spPr>
          <a:xfrm>
            <a:off x="-1" y="-2"/>
            <a:ext cx="4732921" cy="3180523"/>
          </a:xfrm>
          <a:prstGeom prst="rect">
            <a:avLst/>
          </a:prstGeom>
        </p:spPr>
      </p:pic>
      <p:pic>
        <p:nvPicPr>
          <p:cNvPr id="3" name="Afbeelding 2"/>
          <p:cNvPicPr>
            <a:picLocks noChangeAspect="1"/>
          </p:cNvPicPr>
          <p:nvPr/>
        </p:nvPicPr>
        <p:blipFill>
          <a:blip r:embed="rId5"/>
          <a:stretch>
            <a:fillRect/>
          </a:stretch>
        </p:blipFill>
        <p:spPr>
          <a:xfrm>
            <a:off x="5622199" y="769441"/>
            <a:ext cx="5111953" cy="3633229"/>
          </a:xfrm>
          <a:prstGeom prst="rect">
            <a:avLst/>
          </a:prstGeom>
        </p:spPr>
      </p:pic>
      <p:pic>
        <p:nvPicPr>
          <p:cNvPr id="11" name="Afbeelding 10"/>
          <p:cNvPicPr>
            <a:picLocks noChangeAspect="1"/>
          </p:cNvPicPr>
          <p:nvPr/>
        </p:nvPicPr>
        <p:blipFill>
          <a:blip r:embed="rId6"/>
          <a:stretch>
            <a:fillRect/>
          </a:stretch>
        </p:blipFill>
        <p:spPr>
          <a:xfrm>
            <a:off x="0" y="3460007"/>
            <a:ext cx="2430297" cy="3141997"/>
          </a:xfrm>
          <a:prstGeom prst="rect">
            <a:avLst/>
          </a:prstGeom>
        </p:spPr>
      </p:pic>
      <p:pic>
        <p:nvPicPr>
          <p:cNvPr id="12" name="Afbeelding 11"/>
          <p:cNvPicPr>
            <a:picLocks noChangeAspect="1"/>
          </p:cNvPicPr>
          <p:nvPr/>
        </p:nvPicPr>
        <p:blipFill>
          <a:blip r:embed="rId7"/>
          <a:stretch>
            <a:fillRect/>
          </a:stretch>
        </p:blipFill>
        <p:spPr>
          <a:xfrm>
            <a:off x="5622199" y="4781545"/>
            <a:ext cx="3127937" cy="1820459"/>
          </a:xfrm>
          <a:prstGeom prst="rect">
            <a:avLst/>
          </a:prstGeom>
        </p:spPr>
      </p:pic>
      <p:sp>
        <p:nvSpPr>
          <p:cNvPr id="13" name="Tekstvak 12"/>
          <p:cNvSpPr txBox="1"/>
          <p:nvPr/>
        </p:nvSpPr>
        <p:spPr>
          <a:xfrm>
            <a:off x="4824000" y="0"/>
            <a:ext cx="622927" cy="6040075"/>
          </a:xfrm>
          <a:prstGeom prst="rect">
            <a:avLst/>
          </a:prstGeom>
          <a:noFill/>
        </p:spPr>
        <p:txBody>
          <a:bodyPr vert="wordArtVert" wrap="square" rtlCol="0" anchor="ctr">
            <a:spAutoFit/>
          </a:bodyPr>
          <a:lstStyle/>
          <a:p>
            <a:r>
              <a:rPr lang="nl-NL" sz="2400" b="1">
                <a:solidFill>
                  <a:srgbClr val="0070C0"/>
                </a:solidFill>
              </a:rPr>
              <a:t>Metamorfoses</a:t>
            </a:r>
          </a:p>
        </p:txBody>
      </p:sp>
      <p:sp>
        <p:nvSpPr>
          <p:cNvPr id="14" name="Tekstvak 13"/>
          <p:cNvSpPr txBox="1"/>
          <p:nvPr/>
        </p:nvSpPr>
        <p:spPr>
          <a:xfrm>
            <a:off x="11391381" y="-123112"/>
            <a:ext cx="574196" cy="1015663"/>
          </a:xfrm>
          <a:prstGeom prst="rect">
            <a:avLst/>
          </a:prstGeom>
          <a:noFill/>
        </p:spPr>
        <p:txBody>
          <a:bodyPr wrap="none" rtlCol="0">
            <a:spAutoFit/>
          </a:bodyPr>
          <a:lstStyle/>
          <a:p>
            <a:r>
              <a:rPr lang="nl-NL" sz="6000">
                <a:solidFill>
                  <a:srgbClr val="C00000"/>
                </a:solidFill>
              </a:rPr>
              <a:t>4</a:t>
            </a:r>
          </a:p>
        </p:txBody>
      </p:sp>
      <p:sp>
        <p:nvSpPr>
          <p:cNvPr id="4" name="Tekstvak 3"/>
          <p:cNvSpPr txBox="1"/>
          <p:nvPr/>
        </p:nvSpPr>
        <p:spPr>
          <a:xfrm>
            <a:off x="7607580" y="4371660"/>
            <a:ext cx="1532238" cy="307777"/>
          </a:xfrm>
          <a:prstGeom prst="rect">
            <a:avLst/>
          </a:prstGeom>
          <a:noFill/>
        </p:spPr>
        <p:txBody>
          <a:bodyPr wrap="square" rtlCol="0">
            <a:spAutoFit/>
          </a:bodyPr>
          <a:lstStyle/>
          <a:p>
            <a:r>
              <a:rPr lang="it-IT" sz="1400"/>
              <a:t>Giuseppe Cesari</a:t>
            </a:r>
          </a:p>
        </p:txBody>
      </p:sp>
      <p:sp>
        <p:nvSpPr>
          <p:cNvPr id="8" name="Tekstvak 7"/>
          <p:cNvSpPr txBox="1"/>
          <p:nvPr/>
        </p:nvSpPr>
        <p:spPr>
          <a:xfrm>
            <a:off x="1555032" y="3152230"/>
            <a:ext cx="1622854" cy="307777"/>
          </a:xfrm>
          <a:prstGeom prst="rect">
            <a:avLst/>
          </a:prstGeom>
          <a:noFill/>
        </p:spPr>
        <p:txBody>
          <a:bodyPr wrap="square" rtlCol="0">
            <a:spAutoFit/>
          </a:bodyPr>
          <a:lstStyle/>
          <a:p>
            <a:r>
              <a:rPr lang="nl-NL" sz="1400"/>
              <a:t>Sara Eliza Johnson</a:t>
            </a:r>
          </a:p>
        </p:txBody>
      </p:sp>
      <p:sp>
        <p:nvSpPr>
          <p:cNvPr id="9" name="Tekstvak 8"/>
          <p:cNvSpPr txBox="1"/>
          <p:nvPr/>
        </p:nvSpPr>
        <p:spPr>
          <a:xfrm>
            <a:off x="807375" y="6550223"/>
            <a:ext cx="815546" cy="307777"/>
          </a:xfrm>
          <a:prstGeom prst="rect">
            <a:avLst/>
          </a:prstGeom>
          <a:noFill/>
        </p:spPr>
        <p:txBody>
          <a:bodyPr wrap="square" rtlCol="0">
            <a:spAutoFit/>
          </a:bodyPr>
          <a:lstStyle/>
          <a:p>
            <a:r>
              <a:rPr lang="nl-NL" sz="1400" err="1"/>
              <a:t>Terrifel</a:t>
            </a:r>
            <a:endParaRPr lang="nl-NL" sz="1400"/>
          </a:p>
        </p:txBody>
      </p:sp>
    </p:spTree>
    <p:extLst>
      <p:ext uri="{BB962C8B-B14F-4D97-AF65-F5344CB8AC3E}">
        <p14:creationId xmlns:p14="http://schemas.microsoft.com/office/powerpoint/2010/main" val="2128668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42</a:t>
            </a:fld>
            <a:endParaRPr lang="nl-NL" b="1">
              <a:solidFill>
                <a:srgbClr val="0070C0"/>
              </a:solidFill>
            </a:endParaRPr>
          </a:p>
        </p:txBody>
      </p:sp>
      <p:sp>
        <p:nvSpPr>
          <p:cNvPr id="3" name="Rechthoek 2"/>
          <p:cNvSpPr/>
          <p:nvPr/>
        </p:nvSpPr>
        <p:spPr>
          <a:xfrm>
            <a:off x="180000" y="468000"/>
            <a:ext cx="11520000" cy="6004080"/>
          </a:xfrm>
          <a:prstGeom prst="rect">
            <a:avLst/>
          </a:prstGeom>
        </p:spPr>
        <p:txBody>
          <a:bodyPr wrap="square">
            <a:spAutoFit/>
          </a:bodyPr>
          <a:lstStyle/>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Iam</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stabant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Thebae</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poteras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iam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Cadme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videri</a:t>
            </a:r>
            <a:endParaRPr lang="nl-NL" sz="2800">
              <a:ea typeface="Calibri" panose="020F0502020204030204" pitchFamily="34" charset="0"/>
              <a:cs typeface="Times New Roman" panose="02020603050405020304" pitchFamily="18" charset="0"/>
            </a:endParaRP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exilio</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felix</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Soceri</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tibi</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Marsque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Venusque</a:t>
            </a:r>
            <a:endParaRPr lang="nl-NL" sz="2800">
              <a:ea typeface="Calibri" panose="020F0502020204030204" pitchFamily="34" charset="0"/>
              <a:cs typeface="Times New Roman" panose="02020603050405020304" pitchFamily="18" charset="0"/>
            </a:endParaRPr>
          </a:p>
          <a:p>
            <a:pPr>
              <a:lnSpc>
                <a:spcPct val="200000"/>
              </a:lnSpc>
            </a:pPr>
            <a:r>
              <a:rPr lang="nl-NL" sz="2800">
                <a:ea typeface="Calibri" panose="020F0502020204030204" pitchFamily="34" charset="0"/>
                <a:cs typeface="Times New Roman" panose="02020603050405020304" pitchFamily="18" charset="0"/>
              </a:rPr>
              <a:t>	</a:t>
            </a:r>
            <a:r>
              <a:rPr lang="nl-NL" sz="2800" u="sng">
                <a:uFill>
                  <a:solidFill>
                    <a:srgbClr val="548DD4"/>
                  </a:solidFill>
                </a:uFill>
                <a:ea typeface="Calibri" panose="020F0502020204030204" pitchFamily="34" charset="0"/>
                <a:cs typeface="Times New Roman" panose="02020603050405020304" pitchFamily="18" charset="0"/>
              </a:rPr>
              <a:t>contigerant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huc</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adde</a:t>
            </a:r>
            <a:r>
              <a:rPr lang="nl-NL" sz="2800">
                <a:ea typeface="Calibri" panose="020F0502020204030204" pitchFamily="34" charset="0"/>
                <a:cs typeface="Times New Roman" panose="02020603050405020304" pitchFamily="18" charset="0"/>
              </a:rPr>
              <a:t> genus de </a:t>
            </a:r>
            <a:r>
              <a:rPr lang="nl-NL" sz="2800" err="1">
                <a:ea typeface="Calibri" panose="020F0502020204030204" pitchFamily="34" charset="0"/>
                <a:cs typeface="Times New Roman" panose="02020603050405020304" pitchFamily="18" charset="0"/>
              </a:rPr>
              <a:t>coniuge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tanta</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tot </a:t>
            </a:r>
            <a:r>
              <a:rPr lang="nl-NL" sz="2800" err="1">
                <a:ea typeface="Calibri" panose="020F0502020204030204" pitchFamily="34" charset="0"/>
                <a:cs typeface="Times New Roman" panose="02020603050405020304" pitchFamily="18" charset="0"/>
              </a:rPr>
              <a:t>natas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natosque</a:t>
            </a:r>
            <a:r>
              <a:rPr lang="nl-NL" sz="2800">
                <a:ea typeface="Calibri" panose="020F0502020204030204" pitchFamily="34" charset="0"/>
                <a:cs typeface="Times New Roman" panose="02020603050405020304" pitchFamily="18" charset="0"/>
              </a:rPr>
              <a:t> et, </a:t>
            </a:r>
            <a:r>
              <a:rPr lang="nl-NL" sz="2800" err="1">
                <a:ea typeface="Calibri" panose="020F0502020204030204" pitchFamily="34" charset="0"/>
                <a:cs typeface="Times New Roman" panose="02020603050405020304" pitchFamily="18" charset="0"/>
              </a:rPr>
              <a:t>pignora</a:t>
            </a:r>
            <a:r>
              <a:rPr lang="nl-NL" sz="2800">
                <a:ea typeface="Calibri" panose="020F0502020204030204" pitchFamily="34" charset="0"/>
                <a:cs typeface="Times New Roman" panose="02020603050405020304" pitchFamily="18" charset="0"/>
              </a:rPr>
              <a:t> cara, </a:t>
            </a:r>
            <a:r>
              <a:rPr lang="nl-NL" sz="2800" err="1">
                <a:ea typeface="Calibri" panose="020F0502020204030204" pitchFamily="34" charset="0"/>
                <a:cs typeface="Times New Roman" panose="02020603050405020304" pitchFamily="18" charset="0"/>
              </a:rPr>
              <a:t>nepotes</a:t>
            </a:r>
            <a:r>
              <a:rPr lang="nl-NL" sz="2800">
                <a:ea typeface="Calibri" panose="020F0502020204030204" pitchFamily="34" charset="0"/>
                <a:cs typeface="Times New Roman" panose="02020603050405020304" pitchFamily="18" charset="0"/>
              </a:rPr>
              <a:t>,</a:t>
            </a:r>
          </a:p>
          <a:p>
            <a:pPr>
              <a:lnSpc>
                <a:spcPct val="200000"/>
              </a:lnSpc>
            </a:pPr>
            <a:r>
              <a:rPr lang="nl-NL" sz="2800" b="1">
                <a:solidFill>
                  <a:srgbClr val="0070C0"/>
                </a:solidFill>
                <a:ea typeface="Calibri" panose="020F0502020204030204" pitchFamily="34" charset="0"/>
                <a:cs typeface="Times New Roman" panose="02020603050405020304" pitchFamily="18" charset="0"/>
              </a:rPr>
              <a:t>135</a:t>
            </a:r>
            <a:r>
              <a:rPr lang="nl-NL" sz="2800">
                <a:ea typeface="Calibri" panose="020F0502020204030204" pitchFamily="34" charset="0"/>
                <a:cs typeface="Times New Roman" panose="02020603050405020304" pitchFamily="18" charset="0"/>
              </a:rPr>
              <a:t>	hos </a:t>
            </a:r>
            <a:r>
              <a:rPr lang="nl-NL" sz="2800" err="1">
                <a:ea typeface="Calibri" panose="020F0502020204030204" pitchFamily="34" charset="0"/>
                <a:cs typeface="Times New Roman" panose="02020603050405020304" pitchFamily="18" charset="0"/>
              </a:rPr>
              <a:t>quoque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iam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iuvenes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Sed</a:t>
            </a:r>
            <a:r>
              <a:rPr lang="nl-NL" sz="2800">
                <a:ea typeface="Calibri" panose="020F0502020204030204" pitchFamily="34" charset="0"/>
                <a:cs typeface="Times New Roman" panose="02020603050405020304" pitchFamily="18" charset="0"/>
              </a:rPr>
              <a:t> scilicet </a:t>
            </a:r>
            <a:r>
              <a:rPr lang="nl-NL" sz="2800" err="1">
                <a:ea typeface="Calibri" panose="020F0502020204030204" pitchFamily="34" charset="0"/>
                <a:cs typeface="Times New Roman" panose="02020603050405020304" pitchFamily="18" charset="0"/>
              </a:rPr>
              <a:t>ultima</a:t>
            </a:r>
            <a:r>
              <a:rPr lang="nl-NL" sz="2800">
                <a:ea typeface="Calibri" panose="020F0502020204030204" pitchFamily="34" charset="0"/>
                <a:cs typeface="Times New Roman" panose="02020603050405020304" pitchFamily="18" charset="0"/>
              </a:rPr>
              <a:t> semper</a:t>
            </a:r>
          </a:p>
          <a:p>
            <a:pPr>
              <a:lnSpc>
                <a:spcPct val="200000"/>
              </a:lnSpc>
            </a:pPr>
            <a:r>
              <a:rPr lang="nl-NL" sz="2800">
                <a:ea typeface="Calibri" panose="020F0502020204030204" pitchFamily="34" charset="0"/>
                <a:cs typeface="Times New Roman" panose="02020603050405020304" pitchFamily="18" charset="0"/>
              </a:rPr>
              <a:t>	</a:t>
            </a:r>
            <a:r>
              <a:rPr lang="nl-NL" sz="2800" u="dotted" err="1">
                <a:uFill>
                  <a:solidFill>
                    <a:srgbClr val="548DD4"/>
                  </a:solidFill>
                </a:uFill>
                <a:ea typeface="Calibri" panose="020F0502020204030204" pitchFamily="34" charset="0"/>
                <a:cs typeface="Times New Roman" panose="02020603050405020304" pitchFamily="18" charset="0"/>
              </a:rPr>
              <a:t>exspectanda</a:t>
            </a:r>
            <a:r>
              <a:rPr lang="nl-NL" sz="2800">
                <a:ea typeface="Calibri" panose="020F0502020204030204" pitchFamily="34" charset="0"/>
                <a:cs typeface="Times New Roman" panose="02020603050405020304" pitchFamily="18" charset="0"/>
              </a:rPr>
              <a:t> </a:t>
            </a:r>
            <a:r>
              <a:rPr lang="nl-NL" sz="2800" u="sng" baseline="30000" err="1">
                <a:uFill>
                  <a:solidFill>
                    <a:srgbClr val="548DD4"/>
                  </a:solidFill>
                </a:uFill>
                <a:ea typeface="Calibri" panose="020F0502020204030204" pitchFamily="34" charset="0"/>
                <a:cs typeface="Times New Roman" panose="02020603050405020304" pitchFamily="18" charset="0"/>
              </a:rPr>
              <a:t>est</a:t>
            </a:r>
            <a:r>
              <a:rPr lang="nl-NL" sz="2800">
                <a:ea typeface="Calibri" panose="020F0502020204030204" pitchFamily="34" charset="0"/>
                <a:cs typeface="Times New Roman" panose="02020603050405020304" pitchFamily="18" charset="0"/>
              </a:rPr>
              <a:t> dies </a:t>
            </a:r>
            <a:r>
              <a:rPr lang="nl-NL" sz="2800" err="1">
                <a:ea typeface="Calibri" panose="020F0502020204030204" pitchFamily="34" charset="0"/>
                <a:cs typeface="Times New Roman" panose="02020603050405020304" pitchFamily="18" charset="0"/>
              </a:rPr>
              <a:t>hominis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dicique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beatus</a:t>
            </a:r>
            <a:endParaRPr lang="nl-NL" sz="2800">
              <a:ea typeface="Calibri" panose="020F0502020204030204" pitchFamily="34" charset="0"/>
              <a:cs typeface="Times New Roman" panose="02020603050405020304" pitchFamily="18" charset="0"/>
            </a:endParaRPr>
          </a:p>
          <a:p>
            <a:pPr>
              <a:lnSpc>
                <a:spcPct val="200000"/>
              </a:lnSpc>
            </a:pPr>
            <a:r>
              <a:rPr lang="nl-NL" sz="2800">
                <a:ea typeface="Calibri" panose="020F0502020204030204" pitchFamily="34" charset="0"/>
                <a:cs typeface="Times New Roman" panose="02020603050405020304" pitchFamily="18" charset="0"/>
              </a:rPr>
              <a:t>	ante </a:t>
            </a:r>
            <a:r>
              <a:rPr lang="nl-NL" sz="2800" err="1">
                <a:ea typeface="Calibri" panose="020F0502020204030204" pitchFamily="34" charset="0"/>
                <a:cs typeface="Times New Roman" panose="02020603050405020304" pitchFamily="18" charset="0"/>
              </a:rPr>
              <a:t>obitum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nemo</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supremaque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funera</a:t>
            </a:r>
            <a:r>
              <a:rPr lang="nl-NL" sz="2800">
                <a:ea typeface="Calibri" panose="020F0502020204030204" pitchFamily="34" charset="0"/>
                <a:cs typeface="Times New Roman" panose="02020603050405020304" pitchFamily="18" charset="0"/>
              </a:rPr>
              <a:t> </a:t>
            </a:r>
            <a:r>
              <a:rPr lang="nl-NL" sz="2800" u="sng">
                <a:uFill>
                  <a:solidFill>
                    <a:srgbClr val="548DD4"/>
                  </a:solidFill>
                </a:uFill>
                <a:ea typeface="Calibri" panose="020F0502020204030204" pitchFamily="34" charset="0"/>
                <a:cs typeface="Times New Roman" panose="02020603050405020304" pitchFamily="18" charset="0"/>
              </a:rPr>
              <a:t>debet</a:t>
            </a:r>
            <a:r>
              <a:rPr lang="nl-NL" sz="2800">
                <a:ea typeface="Calibri" panose="020F0502020204030204" pitchFamily="34" charset="0"/>
                <a:cs typeface="Times New Roman" panose="02020603050405020304" pitchFamily="18" charset="0"/>
              </a:rPr>
              <a:t>.</a:t>
            </a:r>
            <a:endParaRPr lang="nl-NL" sz="2800" spc="300">
              <a:effectLst/>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4 a. </a:t>
            </a:r>
            <a:r>
              <a:rPr lang="nl-NL" sz="2400" err="1">
                <a:solidFill>
                  <a:schemeClr val="bg1"/>
                </a:solidFill>
              </a:rPr>
              <a:t>Cadmus</a:t>
            </a:r>
            <a:r>
              <a:rPr lang="nl-NL" sz="2400">
                <a:solidFill>
                  <a:schemeClr val="bg1"/>
                </a:solidFill>
              </a:rPr>
              <a:t> is heerser van Thebe; </a:t>
            </a:r>
            <a:r>
              <a:rPr lang="nl-NL" sz="2400" err="1">
                <a:solidFill>
                  <a:schemeClr val="bg1"/>
                </a:solidFill>
              </a:rPr>
              <a:t>Actaeon</a:t>
            </a:r>
            <a:r>
              <a:rPr lang="nl-NL" sz="2400">
                <a:solidFill>
                  <a:schemeClr val="bg1"/>
                </a:solidFill>
              </a:rPr>
              <a:t> is een van zijn kleinzonen (p.48)</a:t>
            </a:r>
          </a:p>
        </p:txBody>
      </p:sp>
      <p:sp>
        <p:nvSpPr>
          <p:cNvPr id="8" name="PIJL-OMLAAG 7">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2281590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43</a:t>
            </a:fld>
            <a:endParaRPr lang="nl-NL" b="1">
              <a:solidFill>
                <a:srgbClr val="0070C0"/>
              </a:solidFill>
            </a:endParaRPr>
          </a:p>
        </p:txBody>
      </p:sp>
      <p:sp>
        <p:nvSpPr>
          <p:cNvPr id="3" name="Rechthoek 2"/>
          <p:cNvSpPr/>
          <p:nvPr/>
        </p:nvSpPr>
        <p:spPr>
          <a:xfrm>
            <a:off x="180000" y="468000"/>
            <a:ext cx="11520000" cy="4280531"/>
          </a:xfrm>
          <a:prstGeom prst="rect">
            <a:avLst/>
          </a:prstGeom>
        </p:spPr>
        <p:txBody>
          <a:bodyPr wrap="square">
            <a:spAutoFit/>
          </a:bodyPr>
          <a:lstStyle/>
          <a:p>
            <a:pPr>
              <a:lnSpc>
                <a:spcPct val="200000"/>
              </a:lnSpc>
            </a:pPr>
            <a:r>
              <a:rPr lang="nl-NL" sz="2800">
                <a:ea typeface="Calibri" panose="020F0502020204030204" pitchFamily="34" charset="0"/>
                <a:cs typeface="Times New Roman" panose="02020603050405020304" pitchFamily="18" charset="0"/>
              </a:rPr>
              <a:t>	Prima </a:t>
            </a:r>
            <a:r>
              <a:rPr lang="nl-NL" sz="2800" err="1">
                <a:ea typeface="Calibri" panose="020F0502020204030204" pitchFamily="34" charset="0"/>
                <a:cs typeface="Times New Roman" panose="02020603050405020304" pitchFamily="18" charset="0"/>
              </a:rPr>
              <a:t>nepos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inter</a:t>
            </a:r>
            <a:r>
              <a:rPr lang="nl-NL" sz="2800">
                <a:ea typeface="Calibri" panose="020F0502020204030204" pitchFamily="34" charset="0"/>
                <a:cs typeface="Times New Roman" panose="02020603050405020304" pitchFamily="18" charset="0"/>
              </a:rPr>
              <a:t> tot </a:t>
            </a:r>
            <a:r>
              <a:rPr lang="nl-NL" sz="2800" err="1">
                <a:ea typeface="Calibri" panose="020F0502020204030204" pitchFamily="34" charset="0"/>
                <a:cs typeface="Times New Roman" panose="02020603050405020304" pitchFamily="18" charset="0"/>
              </a:rPr>
              <a:t>res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tibi</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Cadme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secundas</a:t>
            </a:r>
            <a:endParaRPr lang="nl-NL" sz="2800">
              <a:ea typeface="Calibri" panose="020F0502020204030204" pitchFamily="34" charset="0"/>
              <a:cs typeface="Times New Roman" panose="02020603050405020304" pitchFamily="18" charset="0"/>
            </a:endParaRP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causa</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fuit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luctus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alienaque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cornua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fronti</a:t>
            </a:r>
            <a:endParaRPr lang="nl-NL" sz="2800">
              <a:ea typeface="Calibri" panose="020F0502020204030204" pitchFamily="34" charset="0"/>
              <a:cs typeface="Times New Roman" panose="02020603050405020304" pitchFamily="18" charset="0"/>
            </a:endParaRPr>
          </a:p>
          <a:p>
            <a:pPr>
              <a:lnSpc>
                <a:spcPct val="200000"/>
              </a:lnSpc>
            </a:pPr>
            <a:r>
              <a:rPr lang="nl-NL" sz="2800" b="1">
                <a:solidFill>
                  <a:srgbClr val="0070C0"/>
                </a:solidFill>
                <a:ea typeface="Calibri" panose="020F0502020204030204" pitchFamily="34" charset="0"/>
                <a:cs typeface="Times New Roman" panose="02020603050405020304" pitchFamily="18" charset="0"/>
              </a:rPr>
              <a:t>140</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addita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vosque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canes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satiatae</a:t>
            </a:r>
            <a:r>
              <a:rPr lang="nl-NL" sz="2800">
                <a:ea typeface="Calibri" panose="020F0502020204030204" pitchFamily="34" charset="0"/>
                <a:cs typeface="Times New Roman" panose="02020603050405020304" pitchFamily="18" charset="0"/>
              </a:rPr>
              <a:t> sanguine </a:t>
            </a:r>
            <a:r>
              <a:rPr lang="nl-NL" sz="2800" err="1">
                <a:ea typeface="Calibri" panose="020F0502020204030204" pitchFamily="34" charset="0"/>
                <a:cs typeface="Times New Roman" panose="02020603050405020304" pitchFamily="18" charset="0"/>
              </a:rPr>
              <a:t>erili</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bene </a:t>
            </a:r>
            <a:r>
              <a:rPr lang="nl-NL" sz="2800" b="1" i="1">
                <a:solidFill>
                  <a:srgbClr val="E36C0A"/>
                </a:solidFill>
                <a:ea typeface="Calibri" panose="020F0502020204030204" pitchFamily="34" charset="0"/>
                <a:cs typeface="Times New Roman" panose="02020603050405020304" pitchFamily="18" charset="0"/>
              </a:rPr>
              <a:t>si</a:t>
            </a:r>
            <a:r>
              <a:rPr lang="nl-NL" sz="2800">
                <a:ea typeface="Calibri" panose="020F0502020204030204" pitchFamily="34" charset="0"/>
                <a:cs typeface="Times New Roman" panose="02020603050405020304" pitchFamily="18" charset="0"/>
              </a:rPr>
              <a:t> </a:t>
            </a:r>
            <a:r>
              <a:rPr lang="nl-NL" sz="2800" b="1" u="sng" err="1">
                <a:uFill>
                  <a:solidFill>
                    <a:srgbClr val="548DD4"/>
                  </a:solidFill>
                </a:uFill>
                <a:ea typeface="Calibri" panose="020F0502020204030204" pitchFamily="34" charset="0"/>
                <a:cs typeface="Times New Roman" panose="02020603050405020304" pitchFamily="18" charset="0"/>
              </a:rPr>
              <a:t>quaeras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Fortunae</a:t>
            </a:r>
            <a:r>
              <a:rPr lang="nl-NL" sz="2800">
                <a:ea typeface="Calibri" panose="020F0502020204030204" pitchFamily="34" charset="0"/>
                <a:cs typeface="Times New Roman" panose="02020603050405020304" pitchFamily="18" charset="0"/>
              </a:rPr>
              <a:t> crimen in </a:t>
            </a:r>
            <a:r>
              <a:rPr lang="nl-NL" sz="2800" err="1">
                <a:ea typeface="Calibri" panose="020F0502020204030204" pitchFamily="34" charset="0"/>
                <a:cs typeface="Times New Roman" panose="02020603050405020304" pitchFamily="18" charset="0"/>
              </a:rPr>
              <a:t>illo</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non </a:t>
            </a:r>
            <a:r>
              <a:rPr lang="nl-NL" sz="2800" err="1">
                <a:ea typeface="Calibri" panose="020F0502020204030204" pitchFamily="34" charset="0"/>
                <a:cs typeface="Times New Roman" panose="02020603050405020304" pitchFamily="18" charset="0"/>
              </a:rPr>
              <a:t>scelus</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invenies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quod</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enim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scelus</a:t>
            </a:r>
            <a:r>
              <a:rPr lang="nl-NL" sz="2800">
                <a:ea typeface="Calibri" panose="020F0502020204030204" pitchFamily="34" charset="0"/>
                <a:cs typeface="Times New Roman" panose="02020603050405020304" pitchFamily="18" charset="0"/>
              </a:rPr>
              <a:t> error </a:t>
            </a:r>
            <a:r>
              <a:rPr lang="nl-NL" sz="2800" u="sng" err="1">
                <a:uFill>
                  <a:solidFill>
                    <a:srgbClr val="548DD4"/>
                  </a:solidFill>
                </a:uFill>
                <a:ea typeface="Calibri" panose="020F0502020204030204" pitchFamily="34" charset="0"/>
                <a:cs typeface="Times New Roman" panose="02020603050405020304" pitchFamily="18" charset="0"/>
              </a:rPr>
              <a:t>habebat</a:t>
            </a:r>
            <a:r>
              <a:rPr lang="nl-NL" sz="2800">
                <a:ea typeface="Calibri" panose="020F0502020204030204" pitchFamily="34" charset="0"/>
                <a:cs typeface="Times New Roman" panose="02020603050405020304" pitchFamily="18" charset="0"/>
              </a:rPr>
              <a:t>?</a:t>
            </a:r>
            <a:endParaRPr lang="nl-NL" sz="2800" spc="300">
              <a:effectLst/>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4 a. </a:t>
            </a:r>
            <a:r>
              <a:rPr lang="nl-NL" sz="2400" err="1">
                <a:solidFill>
                  <a:schemeClr val="bg1"/>
                </a:solidFill>
              </a:rPr>
              <a:t>Cadmus</a:t>
            </a:r>
            <a:r>
              <a:rPr lang="nl-NL" sz="2400">
                <a:solidFill>
                  <a:schemeClr val="bg1"/>
                </a:solidFill>
              </a:rPr>
              <a:t> is heerser van Thebe; </a:t>
            </a:r>
            <a:r>
              <a:rPr lang="nl-NL" sz="2400" err="1">
                <a:solidFill>
                  <a:schemeClr val="bg1"/>
                </a:solidFill>
              </a:rPr>
              <a:t>Actaeon</a:t>
            </a:r>
            <a:r>
              <a:rPr lang="nl-NL" sz="2400">
                <a:solidFill>
                  <a:schemeClr val="bg1"/>
                </a:solidFill>
              </a:rPr>
              <a:t> is een van zijn kleinzonen (p.48)</a:t>
            </a:r>
          </a:p>
        </p:txBody>
      </p:sp>
      <p:sp>
        <p:nvSpPr>
          <p:cNvPr id="8" name="PIJL-OMLAAG 7">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7530998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44</a:t>
            </a:fld>
            <a:endParaRPr lang="nl-NL" b="1">
              <a:solidFill>
                <a:srgbClr val="0070C0"/>
              </a:solidFill>
            </a:endParaRPr>
          </a:p>
        </p:txBody>
      </p:sp>
      <p:sp>
        <p:nvSpPr>
          <p:cNvPr id="3" name="Rechthoek 2"/>
          <p:cNvSpPr/>
          <p:nvPr/>
        </p:nvSpPr>
        <p:spPr>
          <a:xfrm>
            <a:off x="180000" y="468000"/>
            <a:ext cx="11520000" cy="4280531"/>
          </a:xfrm>
          <a:prstGeom prst="rect">
            <a:avLst/>
          </a:prstGeom>
        </p:spPr>
        <p:txBody>
          <a:bodyPr wrap="square">
            <a:spAutoFit/>
          </a:bodyPr>
          <a:lstStyle/>
          <a:p>
            <a:pPr>
              <a:lnSpc>
                <a:spcPct val="200000"/>
              </a:lnSpc>
            </a:pPr>
            <a:r>
              <a:rPr lang="nl-NL" sz="2800">
                <a:ea typeface="Calibri" panose="020F0502020204030204" pitchFamily="34" charset="0"/>
                <a:cs typeface="Times New Roman" panose="02020603050405020304" pitchFamily="18" charset="0"/>
              </a:rPr>
              <a:t>	Mons </a:t>
            </a:r>
            <a:r>
              <a:rPr lang="nl-NL" sz="2800" u="sng" err="1">
                <a:uFill>
                  <a:solidFill>
                    <a:srgbClr val="548DD4"/>
                  </a:solidFill>
                </a:uFill>
                <a:ea typeface="Calibri" panose="020F0502020204030204" pitchFamily="34" charset="0"/>
                <a:cs typeface="Times New Roman" panose="02020603050405020304" pitchFamily="18" charset="0"/>
              </a:rPr>
              <a:t>erat</a:t>
            </a:r>
            <a:r>
              <a:rPr lang="nl-NL" sz="2800">
                <a:ea typeface="Calibri" panose="020F0502020204030204" pitchFamily="34" charset="0"/>
                <a:cs typeface="Times New Roman" panose="02020603050405020304" pitchFamily="18" charset="0"/>
              </a:rPr>
              <a:t> </a:t>
            </a:r>
            <a:r>
              <a:rPr lang="nl-NL" sz="2800" u="dotted" err="1">
                <a:uFill>
                  <a:solidFill>
                    <a:srgbClr val="548DD4"/>
                  </a:solidFill>
                </a:uFill>
                <a:ea typeface="Calibri" panose="020F0502020204030204" pitchFamily="34" charset="0"/>
                <a:cs typeface="Times New Roman" panose="02020603050405020304" pitchFamily="18" charset="0"/>
              </a:rPr>
              <a:t>infectus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variarum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caede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ferarum</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iamque</a:t>
            </a:r>
            <a:r>
              <a:rPr lang="nl-NL" sz="2800">
                <a:ea typeface="Calibri" panose="020F0502020204030204" pitchFamily="34" charset="0"/>
                <a:cs typeface="Times New Roman" panose="02020603050405020304" pitchFamily="18" charset="0"/>
              </a:rPr>
              <a:t> dies medius </a:t>
            </a:r>
            <a:r>
              <a:rPr lang="nl-NL" sz="2800" err="1">
                <a:ea typeface="Calibri" panose="020F0502020204030204" pitchFamily="34" charset="0"/>
                <a:cs typeface="Times New Roman" panose="02020603050405020304" pitchFamily="18" charset="0"/>
              </a:rPr>
              <a:t>rerum</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contraxerat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umbras</a:t>
            </a:r>
            <a:endParaRPr lang="nl-NL" sz="2800">
              <a:ea typeface="Calibri" panose="020F0502020204030204" pitchFamily="34" charset="0"/>
              <a:cs typeface="Times New Roman" panose="02020603050405020304" pitchFamily="18" charset="0"/>
            </a:endParaRPr>
          </a:p>
          <a:p>
            <a:pPr>
              <a:lnSpc>
                <a:spcPct val="200000"/>
              </a:lnSpc>
            </a:pPr>
            <a:r>
              <a:rPr lang="nl-NL" sz="2800" b="1">
                <a:solidFill>
                  <a:srgbClr val="0070C0"/>
                </a:solidFill>
                <a:ea typeface="Calibri" panose="020F0502020204030204" pitchFamily="34" charset="0"/>
                <a:cs typeface="Times New Roman" panose="02020603050405020304" pitchFamily="18" charset="0"/>
              </a:rPr>
              <a:t>145</a:t>
            </a:r>
            <a:r>
              <a:rPr lang="nl-NL" sz="2800">
                <a:ea typeface="Calibri" panose="020F0502020204030204" pitchFamily="34" charset="0"/>
                <a:cs typeface="Times New Roman" panose="02020603050405020304" pitchFamily="18" charset="0"/>
              </a:rPr>
              <a:t>	et sol ex aequo meta </a:t>
            </a:r>
            <a:r>
              <a:rPr lang="nl-NL" sz="2800" u="sng" err="1">
                <a:uFill>
                  <a:solidFill>
                    <a:srgbClr val="548DD4"/>
                  </a:solidFill>
                </a:uFill>
                <a:ea typeface="Calibri" panose="020F0502020204030204" pitchFamily="34" charset="0"/>
                <a:cs typeface="Times New Roman" panose="02020603050405020304" pitchFamily="18" charset="0"/>
              </a:rPr>
              <a:t>distabat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utraque</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b="1" i="1">
                <a:solidFill>
                  <a:srgbClr val="E36C0A"/>
                </a:solidFill>
                <a:ea typeface="Calibri" panose="020F0502020204030204" pitchFamily="34" charset="0"/>
                <a:cs typeface="Times New Roman" panose="02020603050405020304" pitchFamily="18" charset="0"/>
              </a:rPr>
              <a:t>cum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iuvenis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placido</a:t>
            </a:r>
            <a:r>
              <a:rPr lang="nl-NL" sz="2800">
                <a:ea typeface="Calibri" panose="020F0502020204030204" pitchFamily="34" charset="0"/>
                <a:cs typeface="Times New Roman" panose="02020603050405020304" pitchFamily="18" charset="0"/>
              </a:rPr>
              <a:t> per </a:t>
            </a:r>
            <a:r>
              <a:rPr lang="nl-NL" sz="2800" err="1">
                <a:ea typeface="Calibri" panose="020F0502020204030204" pitchFamily="34" charset="0"/>
                <a:cs typeface="Times New Roman" panose="02020603050405020304" pitchFamily="18" charset="0"/>
              </a:rPr>
              <a:t>devia</a:t>
            </a:r>
            <a:r>
              <a:rPr lang="nl-NL" sz="2800">
                <a:ea typeface="Calibri" panose="020F0502020204030204" pitchFamily="34" charset="0"/>
                <a:cs typeface="Times New Roman" panose="02020603050405020304" pitchFamily="18" charset="0"/>
              </a:rPr>
              <a:t> lustra </a:t>
            </a:r>
            <a:r>
              <a:rPr lang="nl-NL" sz="2800" err="1">
                <a:ea typeface="Calibri" panose="020F0502020204030204" pitchFamily="34" charset="0"/>
                <a:cs typeface="Times New Roman" panose="02020603050405020304" pitchFamily="18" charset="0"/>
              </a:rPr>
              <a:t>vagantes</a:t>
            </a:r>
            <a:endParaRPr lang="nl-NL" sz="2800">
              <a:ea typeface="Calibri" panose="020F0502020204030204" pitchFamily="34" charset="0"/>
              <a:cs typeface="Times New Roman" panose="02020603050405020304" pitchFamily="18" charset="0"/>
            </a:endParaRP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participes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operum</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compellat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Hyantius</a:t>
            </a:r>
            <a:r>
              <a:rPr lang="nl-NL" sz="2800">
                <a:ea typeface="Calibri" panose="020F0502020204030204" pitchFamily="34" charset="0"/>
                <a:cs typeface="Times New Roman" panose="02020603050405020304" pitchFamily="18" charset="0"/>
              </a:rPr>
              <a:t> ore:</a:t>
            </a:r>
            <a:endParaRPr lang="nl-NL" sz="2800" spc="300">
              <a:effectLst/>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4 b. </a:t>
            </a:r>
            <a:r>
              <a:rPr lang="nl-NL" sz="2400" err="1">
                <a:solidFill>
                  <a:schemeClr val="bg1"/>
                </a:solidFill>
              </a:rPr>
              <a:t>Actaeon</a:t>
            </a:r>
            <a:r>
              <a:rPr lang="nl-NL" sz="2400">
                <a:solidFill>
                  <a:schemeClr val="bg1"/>
                </a:solidFill>
              </a:rPr>
              <a:t> onderbreekt de jacht (p.50)</a:t>
            </a:r>
          </a:p>
        </p:txBody>
      </p:sp>
      <p:sp>
        <p:nvSpPr>
          <p:cNvPr id="8" name="PIJL-OMLAAG 7">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5948518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45</a:t>
            </a:fld>
            <a:endParaRPr lang="nl-NL" b="1">
              <a:solidFill>
                <a:srgbClr val="0070C0"/>
              </a:solidFill>
            </a:endParaRPr>
          </a:p>
        </p:txBody>
      </p:sp>
      <p:sp>
        <p:nvSpPr>
          <p:cNvPr id="3" name="Rechthoek 2"/>
          <p:cNvSpPr/>
          <p:nvPr/>
        </p:nvSpPr>
        <p:spPr>
          <a:xfrm>
            <a:off x="180000" y="468000"/>
            <a:ext cx="11520000" cy="6004080"/>
          </a:xfrm>
          <a:prstGeom prst="rect">
            <a:avLst/>
          </a:prstGeom>
        </p:spPr>
        <p:txBody>
          <a:bodyPr wrap="square">
            <a:spAutoFit/>
          </a:bodyPr>
          <a:lstStyle/>
          <a:p>
            <a:pPr>
              <a:lnSpc>
                <a:spcPct val="200000"/>
              </a:lnSpc>
            </a:pPr>
            <a:r>
              <a:rPr lang="nl-NL" sz="2800">
                <a:latin typeface="Calibri" panose="020F0502020204030204" pitchFamily="34" charset="0"/>
                <a:ea typeface="Calibri" panose="020F0502020204030204" pitchFamily="34" charset="0"/>
                <a:cs typeface="Calibri" panose="020F0502020204030204" pitchFamily="34" charset="0"/>
              </a:rPr>
              <a:t>	‘Lina </a:t>
            </a:r>
            <a:r>
              <a:rPr lang="nl-NL" sz="2800" u="sng" err="1">
                <a:uFill>
                  <a:solidFill>
                    <a:srgbClr val="548DD4"/>
                  </a:solidFill>
                </a:uFill>
                <a:latin typeface="Calibri" panose="020F0502020204030204" pitchFamily="34" charset="0"/>
                <a:ea typeface="Calibri" panose="020F0502020204030204" pitchFamily="34" charset="0"/>
                <a:cs typeface="Calibri" panose="020F0502020204030204" pitchFamily="34" charset="0"/>
              </a:rPr>
              <a:t>madent</a:t>
            </a:r>
            <a:r>
              <a:rPr lang="nl-NL" sz="2800">
                <a:latin typeface="Calibri" panose="020F0502020204030204" pitchFamily="34" charset="0"/>
                <a:ea typeface="Calibri" panose="020F0502020204030204" pitchFamily="34" charset="0"/>
                <a:cs typeface="Calibri" panose="020F0502020204030204" pitchFamily="34" charset="0"/>
              </a:rPr>
              <a:t>, </a:t>
            </a:r>
            <a:r>
              <a:rPr lang="nl-NL" sz="2800" err="1">
                <a:latin typeface="Calibri" panose="020F0502020204030204" pitchFamily="34" charset="0"/>
                <a:ea typeface="Calibri" panose="020F0502020204030204" pitchFamily="34" charset="0"/>
                <a:cs typeface="Calibri" panose="020F0502020204030204" pitchFamily="34" charset="0"/>
              </a:rPr>
              <a:t>comites</a:t>
            </a:r>
            <a:r>
              <a:rPr lang="nl-NL" sz="2800">
                <a:latin typeface="Calibri" panose="020F0502020204030204" pitchFamily="34" charset="0"/>
                <a:ea typeface="Calibri" panose="020F0502020204030204" pitchFamily="34" charset="0"/>
                <a:cs typeface="Calibri" panose="020F0502020204030204" pitchFamily="34" charset="0"/>
              </a:rPr>
              <a:t>, </a:t>
            </a:r>
            <a:r>
              <a:rPr lang="nl-NL" sz="2800" err="1">
                <a:latin typeface="Calibri" panose="020F0502020204030204" pitchFamily="34" charset="0"/>
                <a:ea typeface="Calibri" panose="020F0502020204030204" pitchFamily="34" charset="0"/>
                <a:cs typeface="Calibri" panose="020F0502020204030204" pitchFamily="34" charset="0"/>
              </a:rPr>
              <a:t>ferrumque</a:t>
            </a:r>
            <a:r>
              <a:rPr lang="nl-NL" sz="2800">
                <a:latin typeface="Calibri" panose="020F0502020204030204" pitchFamily="34" charset="0"/>
                <a:ea typeface="Calibri" panose="020F0502020204030204" pitchFamily="34" charset="0"/>
                <a:cs typeface="Calibri" panose="020F0502020204030204" pitchFamily="34" charset="0"/>
              </a:rPr>
              <a:t> </a:t>
            </a:r>
            <a:r>
              <a:rPr lang="nl-NL" sz="2800" err="1">
                <a:latin typeface="Calibri" panose="020F0502020204030204" pitchFamily="34" charset="0"/>
                <a:ea typeface="Calibri" panose="020F0502020204030204" pitchFamily="34" charset="0"/>
                <a:cs typeface="Calibri" panose="020F0502020204030204" pitchFamily="34" charset="0"/>
              </a:rPr>
              <a:t>cruore</a:t>
            </a:r>
            <a:r>
              <a:rPr lang="nl-NL" sz="2800">
                <a:latin typeface="Calibri" panose="020F0502020204030204" pitchFamily="34" charset="0"/>
                <a:ea typeface="Calibri" panose="020F0502020204030204" pitchFamily="34" charset="0"/>
                <a:cs typeface="Calibri" panose="020F0502020204030204" pitchFamily="34" charset="0"/>
              </a:rPr>
              <a:t> </a:t>
            </a:r>
            <a:r>
              <a:rPr lang="nl-NL" sz="2800" err="1">
                <a:latin typeface="Calibri" panose="020F0502020204030204" pitchFamily="34" charset="0"/>
                <a:ea typeface="Calibri" panose="020F0502020204030204" pitchFamily="34" charset="0"/>
                <a:cs typeface="Calibri" panose="020F0502020204030204" pitchFamily="34" charset="0"/>
              </a:rPr>
              <a:t>ferarum</a:t>
            </a:r>
            <a:r>
              <a:rPr lang="nl-NL" sz="2800">
                <a:latin typeface="Calibri" panose="020F0502020204030204" pitchFamily="34" charset="0"/>
                <a:ea typeface="Calibri" panose="020F0502020204030204" pitchFamily="34" charset="0"/>
                <a:cs typeface="Calibri" panose="020F0502020204030204" pitchFamily="34" charset="0"/>
              </a:rPr>
              <a:t>,</a:t>
            </a:r>
          </a:p>
          <a:p>
            <a:pPr>
              <a:lnSpc>
                <a:spcPct val="200000"/>
              </a:lnSpc>
            </a:pPr>
            <a:r>
              <a:rPr lang="nl-NL" sz="2800">
                <a:latin typeface="Calibri" panose="020F0502020204030204" pitchFamily="34" charset="0"/>
                <a:ea typeface="Calibri" panose="020F0502020204030204" pitchFamily="34" charset="0"/>
                <a:cs typeface="Calibri" panose="020F0502020204030204" pitchFamily="34" charset="0"/>
              </a:rPr>
              <a:t>	</a:t>
            </a:r>
            <a:r>
              <a:rPr lang="nl-NL" sz="2800" err="1">
                <a:latin typeface="Calibri" panose="020F0502020204030204" pitchFamily="34" charset="0"/>
                <a:ea typeface="Calibri" panose="020F0502020204030204" pitchFamily="34" charset="0"/>
                <a:cs typeface="Calibri" panose="020F0502020204030204" pitchFamily="34" charset="0"/>
              </a:rPr>
              <a:t>fortunamque</a:t>
            </a:r>
            <a:r>
              <a:rPr lang="nl-NL" sz="2800">
                <a:latin typeface="Calibri" panose="020F0502020204030204" pitchFamily="34" charset="0"/>
                <a:ea typeface="Calibri" panose="020F0502020204030204" pitchFamily="34" charset="0"/>
                <a:cs typeface="Calibri" panose="020F0502020204030204" pitchFamily="34" charset="0"/>
              </a:rPr>
              <a:t> dies </a:t>
            </a:r>
            <a:r>
              <a:rPr lang="nl-NL" sz="2800" u="sng" err="1">
                <a:uFill>
                  <a:solidFill>
                    <a:srgbClr val="548DD4"/>
                  </a:solidFill>
                </a:uFill>
                <a:latin typeface="Calibri" panose="020F0502020204030204" pitchFamily="34" charset="0"/>
                <a:ea typeface="Calibri" panose="020F0502020204030204" pitchFamily="34" charset="0"/>
                <a:cs typeface="Calibri" panose="020F0502020204030204" pitchFamily="34" charset="0"/>
              </a:rPr>
              <a:t>habuit</a:t>
            </a:r>
            <a:r>
              <a:rPr lang="nl-NL" sz="2800">
                <a:latin typeface="Calibri" panose="020F0502020204030204" pitchFamily="34" charset="0"/>
                <a:ea typeface="Calibri" panose="020F0502020204030204" pitchFamily="34" charset="0"/>
                <a:cs typeface="Calibri" panose="020F0502020204030204" pitchFamily="34" charset="0"/>
              </a:rPr>
              <a:t> </a:t>
            </a:r>
            <a:r>
              <a:rPr lang="nl-NL" sz="2800" err="1">
                <a:latin typeface="Calibri" panose="020F0502020204030204" pitchFamily="34" charset="0"/>
                <a:ea typeface="Calibri" panose="020F0502020204030204" pitchFamily="34" charset="0"/>
                <a:cs typeface="Calibri" panose="020F0502020204030204" pitchFamily="34" charset="0"/>
              </a:rPr>
              <a:t>satis</a:t>
            </a:r>
            <a:r>
              <a:rPr lang="nl-NL" sz="2800">
                <a:latin typeface="Calibri" panose="020F0502020204030204" pitchFamily="34" charset="0"/>
                <a:ea typeface="Calibri" panose="020F0502020204030204" pitchFamily="34" charset="0"/>
                <a:cs typeface="Calibri" panose="020F0502020204030204" pitchFamily="34" charset="0"/>
              </a:rPr>
              <a:t>. </a:t>
            </a:r>
            <a:r>
              <a:rPr lang="nl-NL" sz="2800" err="1">
                <a:latin typeface="Calibri" panose="020F0502020204030204" pitchFamily="34" charset="0"/>
                <a:ea typeface="Calibri" panose="020F0502020204030204" pitchFamily="34" charset="0"/>
                <a:cs typeface="Calibri" panose="020F0502020204030204" pitchFamily="34" charset="0"/>
              </a:rPr>
              <a:t>Altera</a:t>
            </a:r>
            <a:r>
              <a:rPr lang="nl-NL" sz="2800">
                <a:latin typeface="Calibri" panose="020F0502020204030204" pitchFamily="34" charset="0"/>
                <a:ea typeface="Calibri" panose="020F0502020204030204" pitchFamily="34" charset="0"/>
                <a:cs typeface="Calibri" panose="020F0502020204030204" pitchFamily="34" charset="0"/>
              </a:rPr>
              <a:t> </a:t>
            </a:r>
            <a:r>
              <a:rPr lang="nl-NL" sz="2800" err="1">
                <a:latin typeface="Calibri" panose="020F0502020204030204" pitchFamily="34" charset="0"/>
                <a:ea typeface="Calibri" panose="020F0502020204030204" pitchFamily="34" charset="0"/>
                <a:cs typeface="Calibri" panose="020F0502020204030204" pitchFamily="34" charset="0"/>
              </a:rPr>
              <a:t>lucem</a:t>
            </a:r>
            <a:endParaRPr lang="nl-NL" sz="2800">
              <a:latin typeface="Calibri" panose="020F0502020204030204" pitchFamily="34" charset="0"/>
              <a:ea typeface="Calibri" panose="020F0502020204030204" pitchFamily="34" charset="0"/>
              <a:cs typeface="Calibri" panose="020F0502020204030204" pitchFamily="34" charset="0"/>
            </a:endParaRPr>
          </a:p>
          <a:p>
            <a:pPr>
              <a:lnSpc>
                <a:spcPct val="200000"/>
              </a:lnSpc>
            </a:pPr>
            <a:r>
              <a:rPr lang="nl-NL" sz="2800" b="1">
                <a:solidFill>
                  <a:srgbClr val="0070C0"/>
                </a:solidFill>
                <a:latin typeface="Calibri" panose="020F0502020204030204" pitchFamily="34" charset="0"/>
                <a:ea typeface="Calibri" panose="020F0502020204030204" pitchFamily="34" charset="0"/>
                <a:cs typeface="Calibri" panose="020F0502020204030204" pitchFamily="34" charset="0"/>
              </a:rPr>
              <a:t>150</a:t>
            </a:r>
            <a:r>
              <a:rPr lang="nl-NL" sz="2800">
                <a:latin typeface="Calibri" panose="020F0502020204030204" pitchFamily="34" charset="0"/>
                <a:ea typeface="Calibri" panose="020F0502020204030204" pitchFamily="34" charset="0"/>
                <a:cs typeface="Calibri" panose="020F0502020204030204" pitchFamily="34" charset="0"/>
              </a:rPr>
              <a:t>	</a:t>
            </a:r>
            <a:r>
              <a:rPr lang="nl-NL" sz="2800" b="1" i="1">
                <a:solidFill>
                  <a:srgbClr val="E36C0A"/>
                </a:solidFill>
                <a:latin typeface="Calibri" panose="020F0502020204030204" pitchFamily="34" charset="0"/>
                <a:ea typeface="Calibri" panose="020F0502020204030204" pitchFamily="34" charset="0"/>
                <a:cs typeface="Calibri" panose="020F0502020204030204" pitchFamily="34" charset="0"/>
              </a:rPr>
              <a:t>cum</a:t>
            </a:r>
            <a:r>
              <a:rPr lang="nl-NL" sz="2800">
                <a:latin typeface="Calibri" panose="020F0502020204030204" pitchFamily="34" charset="0"/>
                <a:ea typeface="Calibri" panose="020F0502020204030204" pitchFamily="34" charset="0"/>
                <a:cs typeface="Calibri" panose="020F0502020204030204" pitchFamily="34" charset="0"/>
              </a:rPr>
              <a:t> </a:t>
            </a:r>
            <a:r>
              <a:rPr lang="nl-NL" sz="2800" err="1">
                <a:latin typeface="Calibri" panose="020F0502020204030204" pitchFamily="34" charset="0"/>
                <a:ea typeface="Calibri" panose="020F0502020204030204" pitchFamily="34" charset="0"/>
                <a:cs typeface="Calibri" panose="020F0502020204030204" pitchFamily="34" charset="0"/>
              </a:rPr>
              <a:t>croceis</a:t>
            </a:r>
            <a:r>
              <a:rPr lang="nl-NL" sz="2800">
                <a:latin typeface="Calibri" panose="020F0502020204030204" pitchFamily="34" charset="0"/>
                <a:ea typeface="Calibri" panose="020F0502020204030204" pitchFamily="34" charset="0"/>
                <a:cs typeface="Calibri" panose="020F0502020204030204" pitchFamily="34" charset="0"/>
              </a:rPr>
              <a:t> </a:t>
            </a:r>
            <a:r>
              <a:rPr lang="nl-NL" sz="2800" err="1">
                <a:latin typeface="Calibri" panose="020F0502020204030204" pitchFamily="34" charset="0"/>
                <a:ea typeface="Calibri" panose="020F0502020204030204" pitchFamily="34" charset="0"/>
                <a:cs typeface="Calibri" panose="020F0502020204030204" pitchFamily="34" charset="0"/>
              </a:rPr>
              <a:t>invecta</a:t>
            </a:r>
            <a:r>
              <a:rPr lang="nl-NL" sz="2800">
                <a:latin typeface="Calibri" panose="020F0502020204030204" pitchFamily="34" charset="0"/>
                <a:ea typeface="Calibri" panose="020F0502020204030204" pitchFamily="34" charset="0"/>
                <a:cs typeface="Calibri" panose="020F0502020204030204" pitchFamily="34" charset="0"/>
              </a:rPr>
              <a:t> </a:t>
            </a:r>
            <a:r>
              <a:rPr lang="nl-NL" sz="2800" err="1">
                <a:latin typeface="Calibri" panose="020F0502020204030204" pitchFamily="34" charset="0"/>
                <a:ea typeface="Calibri" panose="020F0502020204030204" pitchFamily="34" charset="0"/>
                <a:cs typeface="Calibri" panose="020F0502020204030204" pitchFamily="34" charset="0"/>
              </a:rPr>
              <a:t>rotis</a:t>
            </a:r>
            <a:r>
              <a:rPr lang="nl-NL" sz="2800">
                <a:latin typeface="Calibri" panose="020F0502020204030204" pitchFamily="34" charset="0"/>
                <a:ea typeface="Calibri" panose="020F0502020204030204" pitchFamily="34" charset="0"/>
                <a:cs typeface="Calibri" panose="020F0502020204030204" pitchFamily="34" charset="0"/>
              </a:rPr>
              <a:t> Aurora </a:t>
            </a:r>
            <a:r>
              <a:rPr lang="nl-NL" sz="2800" u="sng" err="1">
                <a:uFill>
                  <a:solidFill>
                    <a:srgbClr val="548DD4"/>
                  </a:solidFill>
                </a:uFill>
                <a:latin typeface="Calibri" panose="020F0502020204030204" pitchFamily="34" charset="0"/>
                <a:ea typeface="Calibri" panose="020F0502020204030204" pitchFamily="34" charset="0"/>
                <a:cs typeface="Calibri" panose="020F0502020204030204" pitchFamily="34" charset="0"/>
              </a:rPr>
              <a:t>reducet</a:t>
            </a:r>
            <a:r>
              <a:rPr lang="nl-NL" sz="2800">
                <a:latin typeface="Calibri" panose="020F0502020204030204" pitchFamily="34" charset="0"/>
                <a:ea typeface="Calibri" panose="020F0502020204030204" pitchFamily="34" charset="0"/>
                <a:cs typeface="Calibri" panose="020F0502020204030204" pitchFamily="34" charset="0"/>
              </a:rPr>
              <a:t>, </a:t>
            </a:r>
          </a:p>
          <a:p>
            <a:pPr>
              <a:lnSpc>
                <a:spcPct val="200000"/>
              </a:lnSpc>
            </a:pPr>
            <a:r>
              <a:rPr lang="nl-NL" sz="2800">
                <a:latin typeface="Calibri" panose="020F0502020204030204" pitchFamily="34" charset="0"/>
                <a:ea typeface="Calibri" panose="020F0502020204030204" pitchFamily="34" charset="0"/>
                <a:cs typeface="Calibri" panose="020F0502020204030204" pitchFamily="34" charset="0"/>
              </a:rPr>
              <a:t>	</a:t>
            </a:r>
            <a:r>
              <a:rPr lang="nl-NL" sz="2800" err="1">
                <a:latin typeface="Calibri" panose="020F0502020204030204" pitchFamily="34" charset="0"/>
                <a:ea typeface="Calibri" panose="020F0502020204030204" pitchFamily="34" charset="0"/>
                <a:cs typeface="Calibri" panose="020F0502020204030204" pitchFamily="34" charset="0"/>
              </a:rPr>
              <a:t>propositum</a:t>
            </a:r>
            <a:r>
              <a:rPr lang="nl-NL" sz="2800">
                <a:latin typeface="Calibri" panose="020F0502020204030204" pitchFamily="34" charset="0"/>
                <a:ea typeface="Calibri" panose="020F0502020204030204" pitchFamily="34" charset="0"/>
                <a:cs typeface="Calibri" panose="020F0502020204030204" pitchFamily="34" charset="0"/>
              </a:rPr>
              <a:t> </a:t>
            </a:r>
            <a:r>
              <a:rPr lang="nl-NL" sz="2800" u="sng" err="1">
                <a:uFill>
                  <a:solidFill>
                    <a:srgbClr val="548DD4"/>
                  </a:solidFill>
                </a:uFill>
                <a:latin typeface="Calibri" panose="020F0502020204030204" pitchFamily="34" charset="0"/>
                <a:ea typeface="Calibri" panose="020F0502020204030204" pitchFamily="34" charset="0"/>
                <a:cs typeface="Calibri" panose="020F0502020204030204" pitchFamily="34" charset="0"/>
              </a:rPr>
              <a:t>repetemus</a:t>
            </a:r>
            <a:r>
              <a:rPr lang="nl-NL" sz="2800">
                <a:latin typeface="Calibri" panose="020F0502020204030204" pitchFamily="34" charset="0"/>
                <a:ea typeface="Calibri" panose="020F0502020204030204" pitchFamily="34" charset="0"/>
                <a:cs typeface="Calibri" panose="020F0502020204030204" pitchFamily="34" charset="0"/>
              </a:rPr>
              <a:t> opus; </a:t>
            </a:r>
            <a:r>
              <a:rPr lang="nl-NL" sz="2800" err="1">
                <a:latin typeface="Calibri" panose="020F0502020204030204" pitchFamily="34" charset="0"/>
                <a:ea typeface="Calibri" panose="020F0502020204030204" pitchFamily="34" charset="0"/>
                <a:cs typeface="Calibri" panose="020F0502020204030204" pitchFamily="34" charset="0"/>
              </a:rPr>
              <a:t>nunc</a:t>
            </a:r>
            <a:r>
              <a:rPr lang="nl-NL" sz="2800">
                <a:latin typeface="Calibri" panose="020F0502020204030204" pitchFamily="34" charset="0"/>
                <a:ea typeface="Calibri" panose="020F0502020204030204" pitchFamily="34" charset="0"/>
                <a:cs typeface="Calibri" panose="020F0502020204030204" pitchFamily="34" charset="0"/>
              </a:rPr>
              <a:t> </a:t>
            </a:r>
            <a:r>
              <a:rPr lang="nl-NL" sz="2800" err="1">
                <a:latin typeface="Calibri" panose="020F0502020204030204" pitchFamily="34" charset="0"/>
                <a:ea typeface="Calibri" panose="020F0502020204030204" pitchFamily="34" charset="0"/>
                <a:cs typeface="Calibri" panose="020F0502020204030204" pitchFamily="34" charset="0"/>
              </a:rPr>
              <a:t>Phoebus</a:t>
            </a:r>
            <a:r>
              <a:rPr lang="nl-NL" sz="2800">
                <a:latin typeface="Calibri" panose="020F0502020204030204" pitchFamily="34" charset="0"/>
                <a:ea typeface="Calibri" panose="020F0502020204030204" pitchFamily="34" charset="0"/>
                <a:cs typeface="Calibri" panose="020F0502020204030204" pitchFamily="34" charset="0"/>
              </a:rPr>
              <a:t> </a:t>
            </a:r>
            <a:r>
              <a:rPr lang="nl-NL" sz="2800" err="1">
                <a:latin typeface="Calibri" panose="020F0502020204030204" pitchFamily="34" charset="0"/>
                <a:ea typeface="Calibri" panose="020F0502020204030204" pitchFamily="34" charset="0"/>
                <a:cs typeface="Calibri" panose="020F0502020204030204" pitchFamily="34" charset="0"/>
              </a:rPr>
              <a:t>utraque</a:t>
            </a:r>
            <a:endParaRPr lang="nl-NL" sz="2800">
              <a:latin typeface="Calibri" panose="020F0502020204030204" pitchFamily="34" charset="0"/>
              <a:ea typeface="Calibri" panose="020F0502020204030204" pitchFamily="34" charset="0"/>
              <a:cs typeface="Calibri" panose="020F0502020204030204" pitchFamily="34" charset="0"/>
            </a:endParaRPr>
          </a:p>
          <a:p>
            <a:pPr>
              <a:lnSpc>
                <a:spcPct val="200000"/>
              </a:lnSpc>
            </a:pPr>
            <a:r>
              <a:rPr lang="nl-NL" sz="2800">
                <a:latin typeface="Calibri" panose="020F0502020204030204" pitchFamily="34" charset="0"/>
                <a:ea typeface="Calibri" panose="020F0502020204030204" pitchFamily="34" charset="0"/>
                <a:cs typeface="Calibri" panose="020F0502020204030204" pitchFamily="34" charset="0"/>
              </a:rPr>
              <a:t>	</a:t>
            </a:r>
            <a:r>
              <a:rPr lang="nl-NL" sz="2800" u="sng" err="1">
                <a:uFill>
                  <a:solidFill>
                    <a:srgbClr val="548DD4"/>
                  </a:solidFill>
                </a:uFill>
                <a:latin typeface="Calibri" panose="020F0502020204030204" pitchFamily="34" charset="0"/>
                <a:ea typeface="Calibri" panose="020F0502020204030204" pitchFamily="34" charset="0"/>
                <a:cs typeface="Calibri" panose="020F0502020204030204" pitchFamily="34" charset="0"/>
              </a:rPr>
              <a:t>distat</a:t>
            </a:r>
            <a:r>
              <a:rPr lang="nl-NL" sz="2800">
                <a:latin typeface="Calibri" panose="020F0502020204030204" pitchFamily="34" charset="0"/>
                <a:ea typeface="Calibri" panose="020F0502020204030204" pitchFamily="34" charset="0"/>
                <a:cs typeface="Calibri" panose="020F0502020204030204" pitchFamily="34" charset="0"/>
              </a:rPr>
              <a:t> idem meta </a:t>
            </a:r>
            <a:r>
              <a:rPr lang="nl-NL" sz="2800" u="sng" err="1">
                <a:uFill>
                  <a:solidFill>
                    <a:srgbClr val="548DD4"/>
                  </a:solidFill>
                </a:uFill>
                <a:latin typeface="Calibri" panose="020F0502020204030204" pitchFamily="34" charset="0"/>
                <a:ea typeface="Calibri" panose="020F0502020204030204" pitchFamily="34" charset="0"/>
                <a:cs typeface="Calibri" panose="020F0502020204030204" pitchFamily="34" charset="0"/>
              </a:rPr>
              <a:t>findit</a:t>
            </a:r>
            <a:r>
              <a:rPr lang="nl-NL" sz="2800" err="1">
                <a:latin typeface="Calibri" panose="020F0502020204030204" pitchFamily="34" charset="0"/>
                <a:ea typeface="Calibri" panose="020F0502020204030204" pitchFamily="34" charset="0"/>
                <a:cs typeface="Calibri" panose="020F0502020204030204" pitchFamily="34" charset="0"/>
              </a:rPr>
              <a:t>que</a:t>
            </a:r>
            <a:r>
              <a:rPr lang="nl-NL" sz="2800">
                <a:latin typeface="Calibri" panose="020F0502020204030204" pitchFamily="34" charset="0"/>
                <a:ea typeface="Calibri" panose="020F0502020204030204" pitchFamily="34" charset="0"/>
                <a:cs typeface="Calibri" panose="020F0502020204030204" pitchFamily="34" charset="0"/>
              </a:rPr>
              <a:t> </a:t>
            </a:r>
            <a:r>
              <a:rPr lang="nl-NL" sz="2800" err="1">
                <a:latin typeface="Calibri" panose="020F0502020204030204" pitchFamily="34" charset="0"/>
                <a:ea typeface="Calibri" panose="020F0502020204030204" pitchFamily="34" charset="0"/>
                <a:cs typeface="Calibri" panose="020F0502020204030204" pitchFamily="34" charset="0"/>
              </a:rPr>
              <a:t>vaporibus</a:t>
            </a:r>
            <a:r>
              <a:rPr lang="nl-NL" sz="2800">
                <a:latin typeface="Calibri" panose="020F0502020204030204" pitchFamily="34" charset="0"/>
                <a:ea typeface="Calibri" panose="020F0502020204030204" pitchFamily="34" charset="0"/>
                <a:cs typeface="Calibri" panose="020F0502020204030204" pitchFamily="34" charset="0"/>
              </a:rPr>
              <a:t> </a:t>
            </a:r>
            <a:r>
              <a:rPr lang="nl-NL" sz="2800" err="1">
                <a:latin typeface="Calibri" panose="020F0502020204030204" pitchFamily="34" charset="0"/>
                <a:ea typeface="Calibri" panose="020F0502020204030204" pitchFamily="34" charset="0"/>
                <a:cs typeface="Calibri" panose="020F0502020204030204" pitchFamily="34" charset="0"/>
              </a:rPr>
              <a:t>arva</a:t>
            </a:r>
            <a:r>
              <a:rPr lang="nl-NL" sz="2800">
                <a:latin typeface="Calibri" panose="020F0502020204030204" pitchFamily="34" charset="0"/>
                <a:ea typeface="Calibri" panose="020F0502020204030204" pitchFamily="34" charset="0"/>
                <a:cs typeface="Calibri" panose="020F0502020204030204" pitchFamily="34" charset="0"/>
              </a:rPr>
              <a:t>.</a:t>
            </a:r>
          </a:p>
          <a:p>
            <a:pPr>
              <a:lnSpc>
                <a:spcPct val="200000"/>
              </a:lnSpc>
            </a:pPr>
            <a:r>
              <a:rPr lang="nl-NL" sz="2800">
                <a:latin typeface="Calibri" panose="020F0502020204030204" pitchFamily="34" charset="0"/>
                <a:ea typeface="Calibri" panose="020F0502020204030204" pitchFamily="34" charset="0"/>
                <a:cs typeface="Calibri" panose="020F0502020204030204" pitchFamily="34" charset="0"/>
              </a:rPr>
              <a:t>	</a:t>
            </a:r>
            <a:r>
              <a:rPr lang="nl-NL" sz="2800" u="sng" err="1">
                <a:uFill>
                  <a:solidFill>
                    <a:srgbClr val="548DD4"/>
                  </a:solidFill>
                </a:uFill>
                <a:latin typeface="Calibri" panose="020F0502020204030204" pitchFamily="34" charset="0"/>
                <a:ea typeface="Calibri" panose="020F0502020204030204" pitchFamily="34" charset="0"/>
                <a:cs typeface="Calibri" panose="020F0502020204030204" pitchFamily="34" charset="0"/>
              </a:rPr>
              <a:t>Sistite</a:t>
            </a:r>
            <a:r>
              <a:rPr lang="nl-NL" sz="2800">
                <a:latin typeface="Calibri" panose="020F0502020204030204" pitchFamily="34" charset="0"/>
                <a:ea typeface="Calibri" panose="020F0502020204030204" pitchFamily="34" charset="0"/>
                <a:cs typeface="Calibri" panose="020F0502020204030204" pitchFamily="34" charset="0"/>
              </a:rPr>
              <a:t> opus praesens </a:t>
            </a:r>
            <a:r>
              <a:rPr lang="nl-NL" sz="2800" err="1">
                <a:latin typeface="Calibri" panose="020F0502020204030204" pitchFamily="34" charset="0"/>
                <a:ea typeface="Calibri" panose="020F0502020204030204" pitchFamily="34" charset="0"/>
                <a:cs typeface="Calibri" panose="020F0502020204030204" pitchFamily="34" charset="0"/>
              </a:rPr>
              <a:t>nodosaque</a:t>
            </a:r>
            <a:r>
              <a:rPr lang="nl-NL" sz="2800">
                <a:latin typeface="Calibri" panose="020F0502020204030204" pitchFamily="34" charset="0"/>
                <a:ea typeface="Calibri" panose="020F0502020204030204" pitchFamily="34" charset="0"/>
                <a:cs typeface="Calibri" panose="020F0502020204030204" pitchFamily="34" charset="0"/>
              </a:rPr>
              <a:t> </a:t>
            </a:r>
            <a:r>
              <a:rPr lang="nl-NL" sz="2800" u="sng" err="1">
                <a:uFill>
                  <a:solidFill>
                    <a:srgbClr val="548DD4"/>
                  </a:solidFill>
                </a:uFill>
                <a:latin typeface="Calibri" panose="020F0502020204030204" pitchFamily="34" charset="0"/>
                <a:ea typeface="Calibri" panose="020F0502020204030204" pitchFamily="34" charset="0"/>
                <a:cs typeface="Calibri" panose="020F0502020204030204" pitchFamily="34" charset="0"/>
              </a:rPr>
              <a:t>tollite</a:t>
            </a:r>
            <a:r>
              <a:rPr lang="nl-NL" sz="2800">
                <a:latin typeface="Calibri" panose="020F0502020204030204" pitchFamily="34" charset="0"/>
                <a:ea typeface="Calibri" panose="020F0502020204030204" pitchFamily="34" charset="0"/>
                <a:cs typeface="Calibri" panose="020F0502020204030204" pitchFamily="34" charset="0"/>
              </a:rPr>
              <a:t> </a:t>
            </a:r>
            <a:r>
              <a:rPr lang="nl-NL" sz="2800" err="1">
                <a:latin typeface="Calibri" panose="020F0502020204030204" pitchFamily="34" charset="0"/>
                <a:ea typeface="Calibri" panose="020F0502020204030204" pitchFamily="34" charset="0"/>
                <a:cs typeface="Calibri" panose="020F0502020204030204" pitchFamily="34" charset="0"/>
              </a:rPr>
              <a:t>lina</a:t>
            </a:r>
            <a:r>
              <a:rPr lang="nl-NL" sz="2800">
                <a:latin typeface="Calibri" panose="020F0502020204030204" pitchFamily="34" charset="0"/>
                <a:ea typeface="Calibri" panose="020F0502020204030204" pitchFamily="34" charset="0"/>
                <a:cs typeface="Calibri" panose="020F0502020204030204" pitchFamily="34" charset="0"/>
              </a:rPr>
              <a:t>.’</a:t>
            </a:r>
          </a:p>
          <a:p>
            <a:pPr>
              <a:lnSpc>
                <a:spcPct val="200000"/>
              </a:lnSpc>
            </a:pPr>
            <a:r>
              <a:rPr lang="nl-NL" sz="2800">
                <a:latin typeface="Calibri" panose="020F0502020204030204" pitchFamily="34" charset="0"/>
                <a:ea typeface="Calibri" panose="020F0502020204030204" pitchFamily="34" charset="0"/>
                <a:cs typeface="Calibri" panose="020F0502020204030204" pitchFamily="34" charset="0"/>
              </a:rPr>
              <a:t>	</a:t>
            </a:r>
            <a:r>
              <a:rPr lang="nl-NL" sz="2800" err="1">
                <a:latin typeface="Calibri" panose="020F0502020204030204" pitchFamily="34" charset="0"/>
                <a:ea typeface="Calibri" panose="020F0502020204030204" pitchFamily="34" charset="0"/>
                <a:cs typeface="Calibri" panose="020F0502020204030204" pitchFamily="34" charset="0"/>
              </a:rPr>
              <a:t>Iussa</a:t>
            </a:r>
            <a:r>
              <a:rPr lang="nl-NL" sz="2800">
                <a:latin typeface="Calibri" panose="020F0502020204030204" pitchFamily="34" charset="0"/>
                <a:ea typeface="Calibri" panose="020F0502020204030204" pitchFamily="34" charset="0"/>
                <a:cs typeface="Calibri" panose="020F0502020204030204" pitchFamily="34" charset="0"/>
              </a:rPr>
              <a:t> </a:t>
            </a:r>
            <a:r>
              <a:rPr lang="nl-NL" sz="2800" err="1">
                <a:latin typeface="Calibri" panose="020F0502020204030204" pitchFamily="34" charset="0"/>
                <a:ea typeface="Calibri" panose="020F0502020204030204" pitchFamily="34" charset="0"/>
                <a:cs typeface="Calibri" panose="020F0502020204030204" pitchFamily="34" charset="0"/>
              </a:rPr>
              <a:t>viri</a:t>
            </a:r>
            <a:r>
              <a:rPr lang="nl-NL" sz="2800">
                <a:latin typeface="Calibri" panose="020F0502020204030204" pitchFamily="34" charset="0"/>
                <a:ea typeface="Calibri" panose="020F0502020204030204" pitchFamily="34" charset="0"/>
                <a:cs typeface="Calibri" panose="020F0502020204030204" pitchFamily="34" charset="0"/>
              </a:rPr>
              <a:t> </a:t>
            </a:r>
            <a:r>
              <a:rPr lang="nl-NL" sz="2800" u="sng" err="1">
                <a:uFill>
                  <a:solidFill>
                    <a:srgbClr val="548DD4"/>
                  </a:solidFill>
                </a:uFill>
                <a:latin typeface="Calibri" panose="020F0502020204030204" pitchFamily="34" charset="0"/>
                <a:ea typeface="Calibri" panose="020F0502020204030204" pitchFamily="34" charset="0"/>
                <a:cs typeface="Calibri" panose="020F0502020204030204" pitchFamily="34" charset="0"/>
              </a:rPr>
              <a:t>faciunt</a:t>
            </a:r>
            <a:r>
              <a:rPr lang="nl-NL" sz="2800">
                <a:latin typeface="Calibri" panose="020F0502020204030204" pitchFamily="34" charset="0"/>
                <a:ea typeface="Calibri" panose="020F0502020204030204" pitchFamily="34" charset="0"/>
                <a:cs typeface="Calibri" panose="020F0502020204030204" pitchFamily="34" charset="0"/>
              </a:rPr>
              <a:t> </a:t>
            </a:r>
            <a:r>
              <a:rPr lang="nl-NL" sz="2800" u="sng" err="1">
                <a:uFill>
                  <a:solidFill>
                    <a:srgbClr val="548DD4"/>
                  </a:solidFill>
                </a:uFill>
                <a:latin typeface="Calibri" panose="020F0502020204030204" pitchFamily="34" charset="0"/>
                <a:ea typeface="Calibri" panose="020F0502020204030204" pitchFamily="34" charset="0"/>
                <a:cs typeface="Calibri" panose="020F0502020204030204" pitchFamily="34" charset="0"/>
              </a:rPr>
              <a:t>intermittunt</a:t>
            </a:r>
            <a:r>
              <a:rPr lang="nl-NL" sz="2800" err="1">
                <a:latin typeface="Calibri" panose="020F0502020204030204" pitchFamily="34" charset="0"/>
                <a:ea typeface="Calibri" panose="020F0502020204030204" pitchFamily="34" charset="0"/>
                <a:cs typeface="Calibri" panose="020F0502020204030204" pitchFamily="34" charset="0"/>
              </a:rPr>
              <a:t>que</a:t>
            </a:r>
            <a:r>
              <a:rPr lang="nl-NL" sz="2800">
                <a:latin typeface="Calibri" panose="020F0502020204030204" pitchFamily="34" charset="0"/>
                <a:ea typeface="Calibri" panose="020F0502020204030204" pitchFamily="34" charset="0"/>
                <a:cs typeface="Calibri" panose="020F0502020204030204" pitchFamily="34" charset="0"/>
              </a:rPr>
              <a:t> </a:t>
            </a:r>
            <a:r>
              <a:rPr lang="nl-NL" sz="2800" err="1">
                <a:latin typeface="Calibri" panose="020F0502020204030204" pitchFamily="34" charset="0"/>
                <a:ea typeface="Calibri" panose="020F0502020204030204" pitchFamily="34" charset="0"/>
                <a:cs typeface="Calibri" panose="020F0502020204030204" pitchFamily="34" charset="0"/>
              </a:rPr>
              <a:t>laborem</a:t>
            </a:r>
            <a:r>
              <a:rPr lang="nl-NL" sz="2800">
                <a:latin typeface="Calibri" panose="020F0502020204030204" pitchFamily="34" charset="0"/>
                <a:ea typeface="Calibri" panose="020F0502020204030204" pitchFamily="34" charset="0"/>
                <a:cs typeface="Calibri" panose="020F0502020204030204" pitchFamily="34" charset="0"/>
              </a:rPr>
              <a:t>.</a:t>
            </a:r>
            <a:endParaRPr lang="nl-NL" sz="2800" spc="300">
              <a:effectLst/>
              <a:latin typeface="Calibri" panose="020F0502020204030204" pitchFamily="34" charset="0"/>
              <a:ea typeface="Calibri" panose="020F0502020204030204" pitchFamily="34" charset="0"/>
              <a:cs typeface="Calibri" panose="020F0502020204030204" pitchFamily="34"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4 b. </a:t>
            </a:r>
            <a:r>
              <a:rPr lang="nl-NL" sz="2400" err="1">
                <a:solidFill>
                  <a:schemeClr val="bg1"/>
                </a:solidFill>
              </a:rPr>
              <a:t>Actaeon</a:t>
            </a:r>
            <a:r>
              <a:rPr lang="nl-NL" sz="2400">
                <a:solidFill>
                  <a:schemeClr val="bg1"/>
                </a:solidFill>
              </a:rPr>
              <a:t> onderbreekt de jacht (p.50)</a:t>
            </a:r>
          </a:p>
        </p:txBody>
      </p:sp>
      <p:sp>
        <p:nvSpPr>
          <p:cNvPr id="8" name="PIJL-OMLAAG 7">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1695769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46</a:t>
            </a:fld>
            <a:endParaRPr lang="nl-NL" b="1">
              <a:solidFill>
                <a:srgbClr val="0070C0"/>
              </a:solidFill>
            </a:endParaRPr>
          </a:p>
        </p:txBody>
      </p:sp>
      <p:sp>
        <p:nvSpPr>
          <p:cNvPr id="3" name="Rechthoek 2"/>
          <p:cNvSpPr/>
          <p:nvPr/>
        </p:nvSpPr>
        <p:spPr>
          <a:xfrm>
            <a:off x="180000" y="468000"/>
            <a:ext cx="11520000" cy="5142305"/>
          </a:xfrm>
          <a:prstGeom prst="rect">
            <a:avLst/>
          </a:prstGeom>
        </p:spPr>
        <p:txBody>
          <a:bodyPr wrap="square">
            <a:spAutoFit/>
          </a:bodyPr>
          <a:lstStyle/>
          <a:p>
            <a:pPr>
              <a:lnSpc>
                <a:spcPct val="200000"/>
              </a:lnSpc>
            </a:pPr>
            <a:r>
              <a:rPr lang="nl-NL" sz="2800" b="1">
                <a:solidFill>
                  <a:srgbClr val="0070C0"/>
                </a:solidFill>
                <a:ea typeface="Calibri" panose="020F0502020204030204" pitchFamily="34" charset="0"/>
                <a:cs typeface="Times New Roman" panose="02020603050405020304" pitchFamily="18" charset="0"/>
              </a:rPr>
              <a:t>155</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Vallis</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erat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piceis</a:t>
            </a:r>
            <a:r>
              <a:rPr lang="nl-NL" sz="2800">
                <a:ea typeface="Calibri" panose="020F0502020204030204" pitchFamily="34" charset="0"/>
                <a:cs typeface="Times New Roman" panose="02020603050405020304" pitchFamily="18" charset="0"/>
              </a:rPr>
              <a:t> et </a:t>
            </a:r>
            <a:r>
              <a:rPr lang="nl-NL" sz="2800" err="1">
                <a:ea typeface="Calibri" panose="020F0502020204030204" pitchFamily="34" charset="0"/>
                <a:cs typeface="Times New Roman" panose="02020603050405020304" pitchFamily="18" charset="0"/>
              </a:rPr>
              <a:t>acuta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densa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cupressu</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nomine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Gargaphie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succinctae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sacra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Dianae</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b="1" i="1" err="1">
                <a:solidFill>
                  <a:srgbClr val="00B050"/>
                </a:solidFill>
                <a:ea typeface="Calibri" panose="020F0502020204030204" pitchFamily="34" charset="0"/>
                <a:cs typeface="Times New Roman" panose="02020603050405020304" pitchFamily="18" charset="0"/>
              </a:rPr>
              <a:t>cuius</a:t>
            </a:r>
            <a:r>
              <a:rPr lang="nl-NL" sz="2800">
                <a:ea typeface="Calibri" panose="020F0502020204030204" pitchFamily="34" charset="0"/>
                <a:cs typeface="Times New Roman" panose="02020603050405020304" pitchFamily="18" charset="0"/>
              </a:rPr>
              <a:t> in </a:t>
            </a:r>
            <a:r>
              <a:rPr lang="nl-NL" sz="2800" err="1">
                <a:ea typeface="Calibri" panose="020F0502020204030204" pitchFamily="34" charset="0"/>
                <a:cs typeface="Times New Roman" panose="02020603050405020304" pitchFamily="18" charset="0"/>
              </a:rPr>
              <a:t>extremo</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est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antrum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nemorale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recessu</a:t>
            </a:r>
            <a:endParaRPr lang="nl-NL" sz="2800">
              <a:ea typeface="Calibri" panose="020F0502020204030204" pitchFamily="34" charset="0"/>
              <a:cs typeface="Times New Roman" panose="02020603050405020304" pitchFamily="18" charset="0"/>
            </a:endParaRPr>
          </a:p>
          <a:p>
            <a:pPr>
              <a:lnSpc>
                <a:spcPct val="200000"/>
              </a:lnSpc>
            </a:pPr>
            <a:r>
              <a:rPr lang="nl-NL" sz="2800">
                <a:ea typeface="Calibri" panose="020F0502020204030204" pitchFamily="34" charset="0"/>
                <a:cs typeface="Times New Roman" panose="02020603050405020304" pitchFamily="18" charset="0"/>
              </a:rPr>
              <a:t>	arte </a:t>
            </a:r>
            <a:r>
              <a:rPr lang="nl-NL" sz="2800" err="1">
                <a:ea typeface="Calibri" panose="020F0502020204030204" pitchFamily="34" charset="0"/>
                <a:cs typeface="Times New Roman" panose="02020603050405020304" pitchFamily="18" charset="0"/>
              </a:rPr>
              <a:t>laboratum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nulla</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simulaverat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artem</a:t>
            </a:r>
            <a:endParaRPr lang="nl-NL" sz="2800">
              <a:ea typeface="Calibri" panose="020F0502020204030204" pitchFamily="34" charset="0"/>
              <a:cs typeface="Times New Roman" panose="02020603050405020304" pitchFamily="18" charset="0"/>
            </a:endParaRP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ingenio</a:t>
            </a:r>
            <a:r>
              <a:rPr lang="nl-NL" sz="2800">
                <a:ea typeface="Calibri" panose="020F0502020204030204" pitchFamily="34" charset="0"/>
                <a:cs typeface="Times New Roman" panose="02020603050405020304" pitchFamily="18" charset="0"/>
              </a:rPr>
              <a:t> natura </a:t>
            </a:r>
            <a:r>
              <a:rPr lang="nl-NL" sz="2800" err="1">
                <a:ea typeface="Calibri" panose="020F0502020204030204" pitchFamily="34" charset="0"/>
                <a:cs typeface="Times New Roman" panose="02020603050405020304" pitchFamily="18" charset="0"/>
              </a:rPr>
              <a:t>suo</a:t>
            </a:r>
            <a:r>
              <a:rPr lang="nl-NL" sz="2800">
                <a:ea typeface="Calibri" panose="020F0502020204030204" pitchFamily="34" charset="0"/>
                <a:cs typeface="Times New Roman" panose="02020603050405020304" pitchFamily="18" charset="0"/>
              </a:rPr>
              <a:t>, nam </a:t>
            </a:r>
            <a:r>
              <a:rPr lang="nl-NL" sz="2800" err="1">
                <a:ea typeface="Calibri" panose="020F0502020204030204" pitchFamily="34" charset="0"/>
                <a:cs typeface="Times New Roman" panose="02020603050405020304" pitchFamily="18" charset="0"/>
              </a:rPr>
              <a:t>pumice</a:t>
            </a:r>
            <a:r>
              <a:rPr lang="nl-NL" sz="2800">
                <a:ea typeface="Calibri" panose="020F0502020204030204" pitchFamily="34" charset="0"/>
                <a:cs typeface="Times New Roman" panose="02020603050405020304" pitchFamily="18" charset="0"/>
              </a:rPr>
              <a:t> vivo</a:t>
            </a:r>
          </a:p>
          <a:p>
            <a:pPr>
              <a:lnSpc>
                <a:spcPct val="200000"/>
              </a:lnSpc>
            </a:pPr>
            <a:r>
              <a:rPr lang="nl-NL" sz="2800" b="1">
                <a:solidFill>
                  <a:srgbClr val="0070C0"/>
                </a:solidFill>
                <a:ea typeface="Calibri" panose="020F0502020204030204" pitchFamily="34" charset="0"/>
                <a:cs typeface="Times New Roman" panose="02020603050405020304" pitchFamily="18" charset="0"/>
              </a:rPr>
              <a:t>160</a:t>
            </a:r>
            <a:r>
              <a:rPr lang="nl-NL" sz="2800">
                <a:ea typeface="Calibri" panose="020F0502020204030204" pitchFamily="34" charset="0"/>
                <a:cs typeface="Times New Roman" panose="02020603050405020304" pitchFamily="18" charset="0"/>
              </a:rPr>
              <a:t>	et </a:t>
            </a:r>
            <a:r>
              <a:rPr lang="nl-NL" sz="2800" err="1">
                <a:ea typeface="Calibri" panose="020F0502020204030204" pitchFamily="34" charset="0"/>
                <a:cs typeface="Times New Roman" panose="02020603050405020304" pitchFamily="18" charset="0"/>
              </a:rPr>
              <a:t>levibus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tofis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nativum</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duxerat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arcum</a:t>
            </a:r>
            <a:r>
              <a:rPr lang="nl-NL" sz="2800">
                <a:ea typeface="Calibri" panose="020F0502020204030204" pitchFamily="34" charset="0"/>
                <a:cs typeface="Times New Roman" panose="02020603050405020304" pitchFamily="18" charset="0"/>
              </a:rPr>
              <a:t>.</a:t>
            </a:r>
            <a:endParaRPr lang="nl-NL" sz="2800" spc="300">
              <a:effectLst/>
              <a:ea typeface="Calibri" panose="020F0502020204030204" pitchFamily="34" charset="0"/>
              <a:cs typeface="Calibri" panose="020F0502020204030204" pitchFamily="34"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4 c. Diana rust uit van de jacht (p.52)</a:t>
            </a:r>
          </a:p>
        </p:txBody>
      </p:sp>
      <p:sp>
        <p:nvSpPr>
          <p:cNvPr id="8" name="PIJL-OMLAAG 7">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3194721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47</a:t>
            </a:fld>
            <a:endParaRPr lang="nl-NL" b="1">
              <a:solidFill>
                <a:srgbClr val="0070C0"/>
              </a:solidFill>
            </a:endParaRPr>
          </a:p>
        </p:txBody>
      </p:sp>
      <p:sp>
        <p:nvSpPr>
          <p:cNvPr id="3" name="Rechthoek 2"/>
          <p:cNvSpPr/>
          <p:nvPr/>
        </p:nvSpPr>
        <p:spPr>
          <a:xfrm>
            <a:off x="180000" y="468000"/>
            <a:ext cx="11520000" cy="5142305"/>
          </a:xfrm>
          <a:prstGeom prst="rect">
            <a:avLst/>
          </a:prstGeom>
        </p:spPr>
        <p:txBody>
          <a:bodyPr wrap="square">
            <a:spAutoFit/>
          </a:bodyPr>
          <a:lstStyle/>
          <a:p>
            <a:pPr>
              <a:lnSpc>
                <a:spcPct val="200000"/>
              </a:lnSpc>
            </a:pPr>
            <a:r>
              <a:rPr lang="nl-NL" sz="2800">
                <a:ea typeface="Calibri" panose="020F0502020204030204" pitchFamily="34" charset="0"/>
                <a:cs typeface="Times New Roman" panose="02020603050405020304" pitchFamily="18" charset="0"/>
              </a:rPr>
              <a:t>	Fons </a:t>
            </a:r>
            <a:r>
              <a:rPr lang="nl-NL" sz="2800" u="sng" err="1">
                <a:uFill>
                  <a:solidFill>
                    <a:srgbClr val="548DD4"/>
                  </a:solidFill>
                </a:uFill>
                <a:ea typeface="Calibri" panose="020F0502020204030204" pitchFamily="34" charset="0"/>
                <a:cs typeface="Times New Roman" panose="02020603050405020304" pitchFamily="18" charset="0"/>
              </a:rPr>
              <a:t>sonat</a:t>
            </a:r>
            <a:r>
              <a:rPr lang="nl-NL" sz="2800">
                <a:ea typeface="Calibri" panose="020F0502020204030204" pitchFamily="34" charset="0"/>
                <a:cs typeface="Times New Roman" panose="02020603050405020304" pitchFamily="18" charset="0"/>
              </a:rPr>
              <a:t> a </a:t>
            </a:r>
            <a:r>
              <a:rPr lang="nl-NL" sz="2800" err="1">
                <a:ea typeface="Calibri" panose="020F0502020204030204" pitchFamily="34" charset="0"/>
                <a:cs typeface="Times New Roman" panose="02020603050405020304" pitchFamily="18" charset="0"/>
              </a:rPr>
              <a:t>dextra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tenui</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perlucidus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unda</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margine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gramineo</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patulos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incinctus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hiatus</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hic</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dea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silvarum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venatu</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fessa</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solebat</a:t>
            </a:r>
            <a:endParaRPr lang="nl-NL" sz="2800">
              <a:ea typeface="Calibri" panose="020F0502020204030204" pitchFamily="34" charset="0"/>
              <a:cs typeface="Times New Roman" panose="02020603050405020304" pitchFamily="18" charset="0"/>
            </a:endParaRP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virgineos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artus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liquido</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perfundere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rore</a:t>
            </a:r>
            <a:r>
              <a:rPr lang="nl-NL" sz="2800">
                <a:ea typeface="Calibri" panose="020F0502020204030204" pitchFamily="34" charset="0"/>
                <a:cs typeface="Times New Roman" panose="02020603050405020304" pitchFamily="18" charset="0"/>
              </a:rPr>
              <a:t>.</a:t>
            </a:r>
          </a:p>
          <a:p>
            <a:pPr>
              <a:lnSpc>
                <a:spcPct val="200000"/>
              </a:lnSpc>
            </a:pPr>
            <a:r>
              <a:rPr lang="nl-NL" sz="2800" b="1">
                <a:solidFill>
                  <a:srgbClr val="0070C0"/>
                </a:solidFill>
                <a:ea typeface="Calibri" panose="020F0502020204030204" pitchFamily="34" charset="0"/>
                <a:cs typeface="Times New Roman" panose="02020603050405020304" pitchFamily="18" charset="0"/>
              </a:rPr>
              <a:t>165</a:t>
            </a:r>
            <a:r>
              <a:rPr lang="nl-NL" sz="2800">
                <a:ea typeface="Calibri" panose="020F0502020204030204" pitchFamily="34" charset="0"/>
                <a:cs typeface="Times New Roman" panose="02020603050405020304" pitchFamily="18" charset="0"/>
              </a:rPr>
              <a:t>	</a:t>
            </a:r>
            <a:r>
              <a:rPr lang="nl-NL" sz="2800" b="1" i="1">
                <a:solidFill>
                  <a:srgbClr val="00B050"/>
                </a:solidFill>
                <a:ea typeface="Calibri" panose="020F0502020204030204" pitchFamily="34" charset="0"/>
                <a:cs typeface="Times New Roman" panose="02020603050405020304" pitchFamily="18" charset="0"/>
              </a:rPr>
              <a:t>Quo</a:t>
            </a:r>
            <a:r>
              <a:rPr lang="nl-NL" sz="2800">
                <a:ea typeface="Calibri" panose="020F0502020204030204" pitchFamily="34" charset="0"/>
                <a:cs typeface="Times New Roman" panose="02020603050405020304" pitchFamily="18" charset="0"/>
              </a:rPr>
              <a:t> </a:t>
            </a:r>
            <a:r>
              <a:rPr lang="nl-NL" sz="2800" b="1" i="1" err="1">
                <a:solidFill>
                  <a:srgbClr val="E36C0A"/>
                </a:solidFill>
                <a:ea typeface="Calibri" panose="020F0502020204030204" pitchFamily="34" charset="0"/>
                <a:cs typeface="Times New Roman" panose="02020603050405020304" pitchFamily="18" charset="0"/>
              </a:rPr>
              <a:t>postquam</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subiit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nympharum</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tradidit</a:t>
            </a:r>
            <a:r>
              <a:rPr lang="nl-NL" sz="2800">
                <a:ea typeface="Calibri" panose="020F0502020204030204" pitchFamily="34" charset="0"/>
                <a:cs typeface="Times New Roman" panose="02020603050405020304" pitchFamily="18" charset="0"/>
              </a:rPr>
              <a:t> uni</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armigerae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iaculum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pharetramque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arcusque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retentos</a:t>
            </a:r>
            <a:r>
              <a:rPr lang="nl-NL" sz="2800">
                <a:ea typeface="Calibri" panose="020F0502020204030204" pitchFamily="34" charset="0"/>
                <a:cs typeface="Times New Roman" panose="02020603050405020304" pitchFamily="18" charset="0"/>
              </a:rPr>
              <a:t>;</a:t>
            </a:r>
            <a:endParaRPr lang="nl-NL" sz="2800" spc="300">
              <a:effectLst/>
              <a:ea typeface="Calibri" panose="020F0502020204030204" pitchFamily="34" charset="0"/>
              <a:cs typeface="Calibri" panose="020F0502020204030204" pitchFamily="34"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4 c. Diana rust uit van de jacht (p.52)</a:t>
            </a:r>
          </a:p>
        </p:txBody>
      </p:sp>
      <p:sp>
        <p:nvSpPr>
          <p:cNvPr id="8" name="PIJL-OMLAAG 7">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534621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48</a:t>
            </a:fld>
            <a:endParaRPr lang="nl-NL" b="1">
              <a:solidFill>
                <a:srgbClr val="0070C0"/>
              </a:solidFill>
            </a:endParaRPr>
          </a:p>
        </p:txBody>
      </p:sp>
      <p:sp>
        <p:nvSpPr>
          <p:cNvPr id="3" name="Rechthoek 2"/>
          <p:cNvSpPr/>
          <p:nvPr/>
        </p:nvSpPr>
        <p:spPr>
          <a:xfrm>
            <a:off x="180000" y="468000"/>
            <a:ext cx="11520000" cy="5142305"/>
          </a:xfrm>
          <a:prstGeom prst="rect">
            <a:avLst/>
          </a:prstGeom>
        </p:spPr>
        <p:txBody>
          <a:bodyPr wrap="square">
            <a:spAutoFit/>
          </a:bodyPr>
          <a:lstStyle/>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altera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depositae</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subiecit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bracchia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pallae</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vincla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duae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pedibus</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demunt</a:t>
            </a:r>
            <a:r>
              <a:rPr lang="nl-NL" sz="2800">
                <a:ea typeface="Calibri" panose="020F0502020204030204" pitchFamily="34" charset="0"/>
                <a:cs typeface="Times New Roman" panose="02020603050405020304" pitchFamily="18" charset="0"/>
              </a:rPr>
              <a:t>; nam </a:t>
            </a:r>
            <a:r>
              <a:rPr lang="nl-NL" sz="2800" err="1">
                <a:ea typeface="Calibri" panose="020F0502020204030204" pitchFamily="34" charset="0"/>
                <a:cs typeface="Times New Roman" panose="02020603050405020304" pitchFamily="18" charset="0"/>
              </a:rPr>
              <a:t>doctior</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illis</a:t>
            </a:r>
            <a:endParaRPr lang="nl-NL" sz="2800">
              <a:ea typeface="Calibri" panose="020F0502020204030204" pitchFamily="34" charset="0"/>
              <a:cs typeface="Times New Roman" panose="02020603050405020304" pitchFamily="18" charset="0"/>
            </a:endParaRP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Ismenis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Crocale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sparsos</a:t>
            </a:r>
            <a:r>
              <a:rPr lang="nl-NL" sz="2800">
                <a:ea typeface="Calibri" panose="020F0502020204030204" pitchFamily="34" charset="0"/>
                <a:cs typeface="Times New Roman" panose="02020603050405020304" pitchFamily="18" charset="0"/>
              </a:rPr>
              <a:t> per </a:t>
            </a:r>
            <a:r>
              <a:rPr lang="nl-NL" sz="2800" err="1">
                <a:ea typeface="Calibri" panose="020F0502020204030204" pitchFamily="34" charset="0"/>
                <a:cs typeface="Times New Roman" panose="02020603050405020304" pitchFamily="18" charset="0"/>
              </a:rPr>
              <a:t>colla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capillos</a:t>
            </a:r>
            <a:endParaRPr lang="nl-NL" sz="2800">
              <a:ea typeface="Calibri" panose="020F0502020204030204" pitchFamily="34" charset="0"/>
              <a:cs typeface="Times New Roman" panose="02020603050405020304" pitchFamily="18" charset="0"/>
            </a:endParaRPr>
          </a:p>
          <a:p>
            <a:pPr>
              <a:lnSpc>
                <a:spcPct val="200000"/>
              </a:lnSpc>
            </a:pPr>
            <a:r>
              <a:rPr lang="nl-NL" sz="2800" b="1">
                <a:solidFill>
                  <a:srgbClr val="0070C0"/>
                </a:solidFill>
                <a:ea typeface="Calibri" panose="020F0502020204030204" pitchFamily="34" charset="0"/>
                <a:cs typeface="Times New Roman" panose="02020603050405020304" pitchFamily="18" charset="0"/>
              </a:rPr>
              <a:t>170</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colligit</a:t>
            </a:r>
            <a:r>
              <a:rPr lang="nl-NL" sz="2800">
                <a:ea typeface="Calibri" panose="020F0502020204030204" pitchFamily="34" charset="0"/>
                <a:cs typeface="Times New Roman" panose="02020603050405020304" pitchFamily="18" charset="0"/>
              </a:rPr>
              <a:t> in </a:t>
            </a:r>
            <a:r>
              <a:rPr lang="nl-NL" sz="2800" err="1">
                <a:ea typeface="Calibri" panose="020F0502020204030204" pitchFamily="34" charset="0"/>
                <a:cs typeface="Times New Roman" panose="02020603050405020304" pitchFamily="18" charset="0"/>
              </a:rPr>
              <a:t>nodum</a:t>
            </a:r>
            <a:r>
              <a:rPr lang="nl-NL" sz="2800">
                <a:ea typeface="Calibri" panose="020F0502020204030204" pitchFamily="34" charset="0"/>
                <a:cs typeface="Times New Roman" panose="02020603050405020304" pitchFamily="18" charset="0"/>
              </a:rPr>
              <a:t>, </a:t>
            </a:r>
            <a:r>
              <a:rPr lang="nl-NL" sz="2800" b="1" i="1" err="1">
                <a:solidFill>
                  <a:srgbClr val="E36C0A"/>
                </a:solidFill>
                <a:ea typeface="Calibri" panose="020F0502020204030204" pitchFamily="34" charset="0"/>
                <a:cs typeface="Times New Roman" panose="02020603050405020304" pitchFamily="18" charset="0"/>
              </a:rPr>
              <a:t>quamvis</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erat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ipsa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solutis</a:t>
            </a:r>
            <a:r>
              <a:rPr lang="nl-NL" sz="2800">
                <a:ea typeface="Calibri" panose="020F0502020204030204" pitchFamily="34" charset="0"/>
                <a:cs typeface="Times New Roman" panose="02020603050405020304" pitchFamily="18" charset="0"/>
              </a:rPr>
              <a:t>. </a:t>
            </a:r>
          </a:p>
          <a:p>
            <a:pPr>
              <a:lnSpc>
                <a:spcPct val="200000"/>
              </a:lnSpc>
            </a:pP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Excipiunt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laticem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Nepheleque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Hyaleque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Rhanisque</a:t>
            </a:r>
            <a:endParaRPr lang="nl-NL" sz="2800">
              <a:ea typeface="Calibri" panose="020F0502020204030204" pitchFamily="34" charset="0"/>
              <a:cs typeface="Times New Roman" panose="02020603050405020304" pitchFamily="18" charset="0"/>
            </a:endParaRPr>
          </a:p>
          <a:p>
            <a:pPr>
              <a:lnSpc>
                <a:spcPct val="200000"/>
              </a:lnSpc>
            </a:pPr>
            <a:r>
              <a:rPr lang="nl-NL" sz="2800">
                <a:ea typeface="Calibri" panose="020F0502020204030204" pitchFamily="34" charset="0"/>
                <a:cs typeface="Times New Roman" panose="02020603050405020304" pitchFamily="18" charset="0"/>
              </a:rPr>
              <a:t>	et </a:t>
            </a:r>
            <a:r>
              <a:rPr lang="nl-NL" sz="2800" err="1">
                <a:ea typeface="Calibri" panose="020F0502020204030204" pitchFamily="34" charset="0"/>
                <a:cs typeface="Times New Roman" panose="02020603050405020304" pitchFamily="18" charset="0"/>
              </a:rPr>
              <a:t>Psecas</a:t>
            </a:r>
            <a:r>
              <a:rPr lang="nl-NL" sz="2800">
                <a:ea typeface="Calibri" panose="020F0502020204030204" pitchFamily="34" charset="0"/>
                <a:cs typeface="Times New Roman" panose="02020603050405020304" pitchFamily="18" charset="0"/>
              </a:rPr>
              <a:t> et </a:t>
            </a:r>
            <a:r>
              <a:rPr lang="nl-NL" sz="2800" err="1">
                <a:ea typeface="Calibri" panose="020F0502020204030204" pitchFamily="34" charset="0"/>
                <a:cs typeface="Times New Roman" panose="02020603050405020304" pitchFamily="18" charset="0"/>
              </a:rPr>
              <a:t>Phiale</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fundunt</a:t>
            </a:r>
            <a:r>
              <a:rPr lang="nl-NL" sz="2800" err="1">
                <a:ea typeface="Calibri" panose="020F0502020204030204" pitchFamily="34" charset="0"/>
                <a:cs typeface="Times New Roman" panose="02020603050405020304" pitchFamily="18" charset="0"/>
              </a:rPr>
              <a:t>que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capacibus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urnis</a:t>
            </a:r>
            <a:r>
              <a:rPr lang="nl-NL" sz="2800">
                <a:ea typeface="Calibri" panose="020F0502020204030204" pitchFamily="34" charset="0"/>
                <a:cs typeface="Times New Roman" panose="02020603050405020304" pitchFamily="18" charset="0"/>
              </a:rPr>
              <a:t>.</a:t>
            </a:r>
            <a:endParaRPr lang="nl-NL" sz="2800" spc="300">
              <a:effectLst/>
              <a:ea typeface="Calibri" panose="020F0502020204030204" pitchFamily="34" charset="0"/>
              <a:cs typeface="Calibri" panose="020F0502020204030204" pitchFamily="34"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4 c. Diana rust uit van de jacht (p.52)</a:t>
            </a:r>
          </a:p>
        </p:txBody>
      </p:sp>
      <p:sp>
        <p:nvSpPr>
          <p:cNvPr id="8" name="PIJL-OMLAAG 7">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4317732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49</a:t>
            </a:fld>
            <a:endParaRPr lang="nl-NL" b="1">
              <a:solidFill>
                <a:srgbClr val="0070C0"/>
              </a:solidFill>
            </a:endParaRPr>
          </a:p>
        </p:txBody>
      </p:sp>
      <p:sp>
        <p:nvSpPr>
          <p:cNvPr id="3" name="Rechthoek 2"/>
          <p:cNvSpPr/>
          <p:nvPr/>
        </p:nvSpPr>
        <p:spPr>
          <a:xfrm>
            <a:off x="180000" y="468000"/>
            <a:ext cx="11520000" cy="4833183"/>
          </a:xfrm>
          <a:prstGeom prst="rect">
            <a:avLst/>
          </a:prstGeom>
        </p:spPr>
        <p:txBody>
          <a:bodyPr wrap="square" tIns="46800">
            <a:spAutoFit/>
          </a:bodyPr>
          <a:lstStyle/>
          <a:p>
            <a:pPr>
              <a:lnSpc>
                <a:spcPct val="200000"/>
              </a:lnSpc>
            </a:pPr>
            <a:r>
              <a:rPr lang="nl-NL" sz="2800" spc="300">
                <a:latin typeface="Calibri" panose="020F0502020204030204" pitchFamily="34" charset="0"/>
                <a:ea typeface="Calibri" panose="020F0502020204030204" pitchFamily="34" charset="0"/>
                <a:cs typeface="Calibri" panose="020F0502020204030204" pitchFamily="34" charset="0"/>
              </a:rPr>
              <a:t>	</a:t>
            </a:r>
            <a:r>
              <a:rPr lang="nl-NL" sz="2800" b="1" i="1" spc="300" err="1">
                <a:solidFill>
                  <a:srgbClr val="E36C0A"/>
                </a:solidFill>
                <a:latin typeface="Calibri" panose="020F0502020204030204" pitchFamily="34" charset="0"/>
                <a:ea typeface="Calibri" panose="020F0502020204030204" pitchFamily="34" charset="0"/>
                <a:cs typeface="Calibri" panose="020F0502020204030204" pitchFamily="34" charset="0"/>
              </a:rPr>
              <a:t>Dum</a:t>
            </a:r>
            <a:r>
              <a:rPr lang="nl-NL" sz="2800" spc="300" err="1">
                <a:latin typeface="Calibri" panose="020F0502020204030204" pitchFamily="34" charset="0"/>
                <a:ea typeface="Calibri" panose="020F0502020204030204" pitchFamily="34" charset="0"/>
                <a:cs typeface="Calibri" panose="020F0502020204030204" pitchFamily="34" charset="0"/>
              </a:rPr>
              <a:t>que</a:t>
            </a:r>
            <a:r>
              <a:rPr lang="nl-NL" sz="2800" spc="300">
                <a:latin typeface="Calibri" panose="020F0502020204030204" pitchFamily="34" charset="0"/>
                <a:ea typeface="Calibri" panose="020F0502020204030204" pitchFamily="34" charset="0"/>
                <a:cs typeface="Calibri" panose="020F0502020204030204" pitchFamily="34" charset="0"/>
              </a:rPr>
              <a:t> </a:t>
            </a:r>
            <a:r>
              <a:rPr lang="nl-NL" sz="2800" spc="300" err="1">
                <a:latin typeface="Calibri" panose="020F0502020204030204" pitchFamily="34" charset="0"/>
                <a:ea typeface="Calibri" panose="020F0502020204030204" pitchFamily="34" charset="0"/>
                <a:cs typeface="Calibri" panose="020F0502020204030204" pitchFamily="34" charset="0"/>
              </a:rPr>
              <a:t>ibi</a:t>
            </a:r>
            <a:r>
              <a:rPr lang="nl-NL" sz="2800" spc="300">
                <a:latin typeface="Calibri" panose="020F0502020204030204" pitchFamily="34" charset="0"/>
                <a:ea typeface="Calibri" panose="020F0502020204030204" pitchFamily="34" charset="0"/>
                <a:cs typeface="Calibri" panose="020F0502020204030204" pitchFamily="34" charset="0"/>
              </a:rPr>
              <a:t> </a:t>
            </a:r>
            <a:r>
              <a:rPr lang="nl-NL" sz="2800" u="sng" spc="300" err="1">
                <a:uFill>
                  <a:solidFill>
                    <a:srgbClr val="548DD4"/>
                  </a:solidFill>
                </a:uFill>
                <a:latin typeface="Calibri" panose="020F0502020204030204" pitchFamily="34" charset="0"/>
                <a:ea typeface="Calibri" panose="020F0502020204030204" pitchFamily="34" charset="0"/>
                <a:cs typeface="Calibri" panose="020F0502020204030204" pitchFamily="34" charset="0"/>
              </a:rPr>
              <a:t>perluitur</a:t>
            </a:r>
            <a:r>
              <a:rPr lang="nl-NL" sz="2800" spc="300">
                <a:latin typeface="Calibri" panose="020F0502020204030204" pitchFamily="34" charset="0"/>
                <a:ea typeface="Calibri" panose="020F0502020204030204" pitchFamily="34" charset="0"/>
                <a:cs typeface="Calibri" panose="020F0502020204030204" pitchFamily="34" charset="0"/>
              </a:rPr>
              <a:t> </a:t>
            </a:r>
            <a:r>
              <a:rPr lang="nl-NL" sz="2800" spc="300" err="1">
                <a:latin typeface="Calibri" panose="020F0502020204030204" pitchFamily="34" charset="0"/>
                <a:ea typeface="Calibri" panose="020F0502020204030204" pitchFamily="34" charset="0"/>
                <a:cs typeface="Calibri" panose="020F0502020204030204" pitchFamily="34" charset="0"/>
              </a:rPr>
              <a:t>solita</a:t>
            </a:r>
            <a:r>
              <a:rPr lang="nl-NL" sz="2800" spc="300">
                <a:latin typeface="Calibri" panose="020F0502020204030204" pitchFamily="34" charset="0"/>
                <a:ea typeface="Calibri" panose="020F0502020204030204" pitchFamily="34" charset="0"/>
                <a:cs typeface="Calibri" panose="020F0502020204030204" pitchFamily="34" charset="0"/>
              </a:rPr>
              <a:t> </a:t>
            </a:r>
            <a:r>
              <a:rPr lang="nl-NL" sz="2800" spc="300" err="1">
                <a:latin typeface="Calibri" panose="020F0502020204030204" pitchFamily="34" charset="0"/>
                <a:ea typeface="Calibri" panose="020F0502020204030204" pitchFamily="34" charset="0"/>
                <a:cs typeface="Calibri" panose="020F0502020204030204" pitchFamily="34" charset="0"/>
              </a:rPr>
              <a:t>Titania</a:t>
            </a:r>
            <a:r>
              <a:rPr lang="nl-NL" sz="2800" spc="300">
                <a:latin typeface="Calibri" panose="020F0502020204030204" pitchFamily="34" charset="0"/>
                <a:ea typeface="Calibri" panose="020F0502020204030204" pitchFamily="34" charset="0"/>
                <a:cs typeface="Calibri" panose="020F0502020204030204" pitchFamily="34" charset="0"/>
              </a:rPr>
              <a:t> </a:t>
            </a:r>
            <a:r>
              <a:rPr lang="nl-NL" sz="2800" spc="300" err="1">
                <a:latin typeface="Calibri" panose="020F0502020204030204" pitchFamily="34" charset="0"/>
                <a:ea typeface="Calibri" panose="020F0502020204030204" pitchFamily="34" charset="0"/>
                <a:cs typeface="Calibri" panose="020F0502020204030204" pitchFamily="34" charset="0"/>
              </a:rPr>
              <a:t>lympha</a:t>
            </a:r>
            <a:r>
              <a:rPr lang="nl-NL" sz="2800" spc="300">
                <a:latin typeface="Calibri" panose="020F0502020204030204" pitchFamily="34" charset="0"/>
                <a:ea typeface="Calibri" panose="020F0502020204030204" pitchFamily="34" charset="0"/>
                <a:cs typeface="Calibri" panose="020F0502020204030204" pitchFamily="34" charset="0"/>
              </a:rPr>
              <a:t>,</a:t>
            </a:r>
          </a:p>
          <a:p>
            <a:pPr>
              <a:lnSpc>
                <a:spcPct val="300000"/>
              </a:lnSpc>
            </a:pPr>
            <a:r>
              <a:rPr lang="nl-NL" sz="2800" spc="300">
                <a:latin typeface="Calibri" panose="020F0502020204030204" pitchFamily="34" charset="0"/>
                <a:ea typeface="Calibri" panose="020F0502020204030204" pitchFamily="34" charset="0"/>
                <a:cs typeface="Calibri" panose="020F0502020204030204" pitchFamily="34" charset="0"/>
              </a:rPr>
              <a:t>	ecce </a:t>
            </a:r>
            <a:r>
              <a:rPr lang="nl-NL" sz="2800" spc="300" err="1">
                <a:latin typeface="Calibri" panose="020F0502020204030204" pitchFamily="34" charset="0"/>
                <a:ea typeface="Calibri" panose="020F0502020204030204" pitchFamily="34" charset="0"/>
                <a:cs typeface="Calibri" panose="020F0502020204030204" pitchFamily="34" charset="0"/>
              </a:rPr>
              <a:t>nepos</a:t>
            </a:r>
            <a:r>
              <a:rPr lang="nl-NL" sz="2800" spc="300">
                <a:latin typeface="Calibri" panose="020F0502020204030204" pitchFamily="34" charset="0"/>
                <a:ea typeface="Calibri" panose="020F0502020204030204" pitchFamily="34" charset="0"/>
                <a:cs typeface="Calibri" panose="020F0502020204030204" pitchFamily="34" charset="0"/>
              </a:rPr>
              <a:t> </a:t>
            </a:r>
            <a:r>
              <a:rPr lang="nl-NL" sz="2800" spc="300" err="1">
                <a:latin typeface="Calibri" panose="020F0502020204030204" pitchFamily="34" charset="0"/>
                <a:ea typeface="Calibri" panose="020F0502020204030204" pitchFamily="34" charset="0"/>
                <a:cs typeface="Calibri" panose="020F0502020204030204" pitchFamily="34" charset="0"/>
              </a:rPr>
              <a:t>Cadmi</a:t>
            </a:r>
            <a:r>
              <a:rPr lang="nl-NL" sz="2800" spc="300">
                <a:latin typeface="Calibri" panose="020F0502020204030204" pitchFamily="34" charset="0"/>
                <a:ea typeface="Calibri" panose="020F0502020204030204" pitchFamily="34" charset="0"/>
                <a:cs typeface="Calibri" panose="020F0502020204030204" pitchFamily="34" charset="0"/>
              </a:rPr>
              <a:t> </a:t>
            </a:r>
            <a:r>
              <a:rPr lang="nl-NL" sz="2800" spc="300" err="1">
                <a:latin typeface="Calibri" panose="020F0502020204030204" pitchFamily="34" charset="0"/>
                <a:ea typeface="Calibri" panose="020F0502020204030204" pitchFamily="34" charset="0"/>
                <a:cs typeface="Calibri" panose="020F0502020204030204" pitchFamily="34" charset="0"/>
              </a:rPr>
              <a:t>dilata</a:t>
            </a:r>
            <a:r>
              <a:rPr lang="nl-NL" sz="2800" spc="300">
                <a:latin typeface="Calibri" panose="020F0502020204030204" pitchFamily="34" charset="0"/>
                <a:ea typeface="Calibri" panose="020F0502020204030204" pitchFamily="34" charset="0"/>
                <a:cs typeface="Calibri" panose="020F0502020204030204" pitchFamily="34" charset="0"/>
              </a:rPr>
              <a:t> </a:t>
            </a:r>
            <a:r>
              <a:rPr lang="nl-NL" sz="2800" spc="300" err="1">
                <a:latin typeface="Calibri" panose="020F0502020204030204" pitchFamily="34" charset="0"/>
                <a:ea typeface="Calibri" panose="020F0502020204030204" pitchFamily="34" charset="0"/>
                <a:cs typeface="Calibri" panose="020F0502020204030204" pitchFamily="34" charset="0"/>
              </a:rPr>
              <a:t>parte</a:t>
            </a:r>
            <a:r>
              <a:rPr lang="nl-NL" sz="2800" spc="300">
                <a:latin typeface="Calibri" panose="020F0502020204030204" pitchFamily="34" charset="0"/>
                <a:ea typeface="Calibri" panose="020F0502020204030204" pitchFamily="34" charset="0"/>
                <a:cs typeface="Calibri" panose="020F0502020204030204" pitchFamily="34" charset="0"/>
              </a:rPr>
              <a:t> </a:t>
            </a:r>
            <a:r>
              <a:rPr lang="nl-NL" sz="2800" spc="300" err="1">
                <a:latin typeface="Calibri" panose="020F0502020204030204" pitchFamily="34" charset="0"/>
                <a:ea typeface="Calibri" panose="020F0502020204030204" pitchFamily="34" charset="0"/>
                <a:cs typeface="Calibri" panose="020F0502020204030204" pitchFamily="34" charset="0"/>
              </a:rPr>
              <a:t>laborum</a:t>
            </a:r>
            <a:endParaRPr lang="nl-NL" sz="2800" spc="300">
              <a:latin typeface="Calibri" panose="020F0502020204030204" pitchFamily="34" charset="0"/>
              <a:ea typeface="Calibri" panose="020F0502020204030204" pitchFamily="34" charset="0"/>
              <a:cs typeface="Calibri" panose="020F0502020204030204" pitchFamily="34" charset="0"/>
            </a:endParaRPr>
          </a:p>
          <a:p>
            <a:pPr>
              <a:lnSpc>
                <a:spcPct val="300000"/>
              </a:lnSpc>
            </a:pPr>
            <a:r>
              <a:rPr lang="nl-NL" sz="2800" b="1" spc="300">
                <a:solidFill>
                  <a:srgbClr val="0070C0"/>
                </a:solidFill>
                <a:latin typeface="Calibri" panose="020F0502020204030204" pitchFamily="34" charset="0"/>
                <a:ea typeface="Calibri" panose="020F0502020204030204" pitchFamily="34" charset="0"/>
                <a:cs typeface="Calibri" panose="020F0502020204030204" pitchFamily="34" charset="0"/>
              </a:rPr>
              <a:t>175</a:t>
            </a:r>
            <a:r>
              <a:rPr lang="nl-NL" sz="2800" spc="300">
                <a:latin typeface="Calibri" panose="020F0502020204030204" pitchFamily="34" charset="0"/>
                <a:ea typeface="Calibri" panose="020F0502020204030204" pitchFamily="34" charset="0"/>
                <a:cs typeface="Calibri" panose="020F0502020204030204" pitchFamily="34" charset="0"/>
              </a:rPr>
              <a:t>	per </a:t>
            </a:r>
            <a:r>
              <a:rPr lang="nl-NL" sz="2800" spc="300" err="1">
                <a:latin typeface="Calibri" panose="020F0502020204030204" pitchFamily="34" charset="0"/>
                <a:ea typeface="Calibri" panose="020F0502020204030204" pitchFamily="34" charset="0"/>
                <a:cs typeface="Calibri" panose="020F0502020204030204" pitchFamily="34" charset="0"/>
              </a:rPr>
              <a:t>nemus</a:t>
            </a:r>
            <a:r>
              <a:rPr lang="nl-NL" sz="2800" spc="300">
                <a:latin typeface="Calibri" panose="020F0502020204030204" pitchFamily="34" charset="0"/>
                <a:ea typeface="Calibri" panose="020F0502020204030204" pitchFamily="34" charset="0"/>
                <a:cs typeface="Calibri" panose="020F0502020204030204" pitchFamily="34" charset="0"/>
              </a:rPr>
              <a:t> </a:t>
            </a:r>
            <a:r>
              <a:rPr lang="nl-NL" sz="2800" spc="300" err="1">
                <a:latin typeface="Calibri" panose="020F0502020204030204" pitchFamily="34" charset="0"/>
                <a:ea typeface="Calibri" panose="020F0502020204030204" pitchFamily="34" charset="0"/>
                <a:cs typeface="Calibri" panose="020F0502020204030204" pitchFamily="34" charset="0"/>
              </a:rPr>
              <a:t>ignotum</a:t>
            </a:r>
            <a:r>
              <a:rPr lang="nl-NL" sz="2800" spc="300">
                <a:latin typeface="Calibri" panose="020F0502020204030204" pitchFamily="34" charset="0"/>
                <a:ea typeface="Calibri" panose="020F0502020204030204" pitchFamily="34" charset="0"/>
                <a:cs typeface="Calibri" panose="020F0502020204030204" pitchFamily="34" charset="0"/>
              </a:rPr>
              <a:t> non </a:t>
            </a:r>
            <a:r>
              <a:rPr lang="nl-NL" sz="2800" spc="300" err="1">
                <a:latin typeface="Calibri" panose="020F0502020204030204" pitchFamily="34" charset="0"/>
                <a:ea typeface="Calibri" panose="020F0502020204030204" pitchFamily="34" charset="0"/>
                <a:cs typeface="Calibri" panose="020F0502020204030204" pitchFamily="34" charset="0"/>
              </a:rPr>
              <a:t>certis</a:t>
            </a:r>
            <a:r>
              <a:rPr lang="nl-NL" sz="2800" spc="300">
                <a:latin typeface="Calibri" panose="020F0502020204030204" pitchFamily="34" charset="0"/>
                <a:ea typeface="Calibri" panose="020F0502020204030204" pitchFamily="34" charset="0"/>
                <a:cs typeface="Calibri" panose="020F0502020204030204" pitchFamily="34" charset="0"/>
              </a:rPr>
              <a:t> </a:t>
            </a:r>
            <a:r>
              <a:rPr lang="nl-NL" sz="2800" spc="300" err="1">
                <a:latin typeface="Calibri" panose="020F0502020204030204" pitchFamily="34" charset="0"/>
                <a:ea typeface="Calibri" panose="020F0502020204030204" pitchFamily="34" charset="0"/>
                <a:cs typeface="Calibri" panose="020F0502020204030204" pitchFamily="34" charset="0"/>
              </a:rPr>
              <a:t>passibus</a:t>
            </a:r>
            <a:r>
              <a:rPr lang="nl-NL" sz="2800" spc="300">
                <a:latin typeface="Calibri" panose="020F0502020204030204" pitchFamily="34" charset="0"/>
                <a:ea typeface="Calibri" panose="020F0502020204030204" pitchFamily="34" charset="0"/>
                <a:cs typeface="Calibri" panose="020F0502020204030204" pitchFamily="34" charset="0"/>
              </a:rPr>
              <a:t> </a:t>
            </a:r>
            <a:r>
              <a:rPr lang="nl-NL" sz="2800" spc="300" err="1">
                <a:latin typeface="Calibri" panose="020F0502020204030204" pitchFamily="34" charset="0"/>
                <a:ea typeface="Calibri" panose="020F0502020204030204" pitchFamily="34" charset="0"/>
                <a:cs typeface="Calibri" panose="020F0502020204030204" pitchFamily="34" charset="0"/>
              </a:rPr>
              <a:t>errans</a:t>
            </a:r>
            <a:endParaRPr lang="nl-NL" sz="2800" spc="300">
              <a:latin typeface="Calibri" panose="020F0502020204030204" pitchFamily="34" charset="0"/>
              <a:ea typeface="Calibri" panose="020F0502020204030204" pitchFamily="34" charset="0"/>
              <a:cs typeface="Calibri" panose="020F0502020204030204" pitchFamily="34" charset="0"/>
            </a:endParaRPr>
          </a:p>
          <a:p>
            <a:pPr>
              <a:lnSpc>
                <a:spcPct val="300000"/>
              </a:lnSpc>
            </a:pPr>
            <a:r>
              <a:rPr lang="nl-NL" sz="2800" spc="300">
                <a:latin typeface="Calibri" panose="020F0502020204030204" pitchFamily="34" charset="0"/>
                <a:ea typeface="Calibri" panose="020F0502020204030204" pitchFamily="34" charset="0"/>
                <a:cs typeface="Calibri" panose="020F0502020204030204" pitchFamily="34" charset="0"/>
              </a:rPr>
              <a:t>	</a:t>
            </a:r>
            <a:r>
              <a:rPr lang="nl-NL" sz="2800" u="sng" spc="300" err="1">
                <a:uFill>
                  <a:solidFill>
                    <a:srgbClr val="548DD4"/>
                  </a:solidFill>
                </a:uFill>
                <a:latin typeface="Calibri" panose="020F0502020204030204" pitchFamily="34" charset="0"/>
                <a:ea typeface="Calibri" panose="020F0502020204030204" pitchFamily="34" charset="0"/>
                <a:cs typeface="Calibri" panose="020F0502020204030204" pitchFamily="34" charset="0"/>
              </a:rPr>
              <a:t>pervenit</a:t>
            </a:r>
            <a:r>
              <a:rPr lang="nl-NL" sz="2800" spc="300">
                <a:latin typeface="Calibri" panose="020F0502020204030204" pitchFamily="34" charset="0"/>
                <a:ea typeface="Calibri" panose="020F0502020204030204" pitchFamily="34" charset="0"/>
                <a:cs typeface="Calibri" panose="020F0502020204030204" pitchFamily="34" charset="0"/>
              </a:rPr>
              <a:t> in </a:t>
            </a:r>
            <a:r>
              <a:rPr lang="nl-NL" sz="2800" spc="300" err="1">
                <a:latin typeface="Calibri" panose="020F0502020204030204" pitchFamily="34" charset="0"/>
                <a:ea typeface="Calibri" panose="020F0502020204030204" pitchFamily="34" charset="0"/>
                <a:cs typeface="Calibri" panose="020F0502020204030204" pitchFamily="34" charset="0"/>
              </a:rPr>
              <a:t>lucum</a:t>
            </a:r>
            <a:r>
              <a:rPr lang="nl-NL" sz="2800" spc="300">
                <a:latin typeface="Calibri" panose="020F0502020204030204" pitchFamily="34" charset="0"/>
                <a:ea typeface="Calibri" panose="020F0502020204030204" pitchFamily="34" charset="0"/>
                <a:cs typeface="Calibri" panose="020F0502020204030204" pitchFamily="34" charset="0"/>
              </a:rPr>
              <a:t>; sic </a:t>
            </a:r>
            <a:r>
              <a:rPr lang="nl-NL" sz="2800" spc="300" err="1">
                <a:latin typeface="Calibri" panose="020F0502020204030204" pitchFamily="34" charset="0"/>
                <a:ea typeface="Calibri" panose="020F0502020204030204" pitchFamily="34" charset="0"/>
                <a:cs typeface="Calibri" panose="020F0502020204030204" pitchFamily="34" charset="0"/>
              </a:rPr>
              <a:t>illum</a:t>
            </a:r>
            <a:r>
              <a:rPr lang="nl-NL" sz="2800" spc="300">
                <a:latin typeface="Calibri" panose="020F0502020204030204" pitchFamily="34" charset="0"/>
                <a:ea typeface="Calibri" panose="020F0502020204030204" pitchFamily="34" charset="0"/>
                <a:cs typeface="Calibri" panose="020F0502020204030204" pitchFamily="34" charset="0"/>
              </a:rPr>
              <a:t> fata </a:t>
            </a:r>
            <a:r>
              <a:rPr lang="nl-NL" sz="2800" u="sng" spc="300" err="1">
                <a:uFill>
                  <a:solidFill>
                    <a:srgbClr val="548DD4"/>
                  </a:solidFill>
                </a:uFill>
                <a:latin typeface="Calibri" panose="020F0502020204030204" pitchFamily="34" charset="0"/>
                <a:ea typeface="Calibri" panose="020F0502020204030204" pitchFamily="34" charset="0"/>
                <a:cs typeface="Calibri" panose="020F0502020204030204" pitchFamily="34" charset="0"/>
              </a:rPr>
              <a:t>ferebant</a:t>
            </a:r>
            <a:r>
              <a:rPr lang="nl-NL" sz="2800" spc="300">
                <a:latin typeface="Calibri" panose="020F0502020204030204" pitchFamily="34" charset="0"/>
                <a:ea typeface="Calibri" panose="020F0502020204030204" pitchFamily="34" charset="0"/>
                <a:cs typeface="Calibri" panose="020F0502020204030204" pitchFamily="34" charset="0"/>
              </a:rPr>
              <a:t>.</a:t>
            </a:r>
            <a:endParaRPr lang="nl-NL" sz="2800" spc="300">
              <a:effectLst/>
              <a:latin typeface="Calibri" panose="020F0502020204030204" pitchFamily="34" charset="0"/>
              <a:ea typeface="Calibri" panose="020F0502020204030204" pitchFamily="34" charset="0"/>
              <a:cs typeface="Calibri" panose="020F0502020204030204" pitchFamily="34" charset="0"/>
            </a:endParaRPr>
          </a:p>
        </p:txBody>
      </p:sp>
      <p:sp>
        <p:nvSpPr>
          <p:cNvPr id="7" name="Rechthoek 6"/>
          <p:cNvSpPr/>
          <p:nvPr/>
        </p:nvSpPr>
        <p:spPr>
          <a:xfrm>
            <a:off x="11680321" y="461665"/>
            <a:ext cx="511679" cy="923330"/>
          </a:xfrm>
          <a:prstGeom prst="rect">
            <a:avLst/>
          </a:prstGeom>
          <a:solidFill>
            <a:srgbClr val="0070C0"/>
          </a:solidFill>
        </p:spPr>
        <p:txBody>
          <a:bodyPr wrap="none" lIns="91440" tIns="45720" rIns="91440" bIns="45720">
            <a:spAutoFit/>
          </a:bodyPr>
          <a:lstStyle/>
          <a:p>
            <a:pPr algn="ctr"/>
            <a:r>
              <a:rPr lang="nl-NL" sz="5400" b="1" cap="none" spc="0">
                <a:ln w="12700">
                  <a:solidFill>
                    <a:schemeClr val="accent5"/>
                  </a:solidFill>
                  <a:prstDash val="solid"/>
                </a:ln>
                <a:solidFill>
                  <a:srgbClr val="C00000"/>
                </a:solidFill>
                <a:effectLst/>
              </a:rPr>
              <a:t>S</a:t>
            </a:r>
          </a:p>
        </p:txBody>
      </p:sp>
      <p:sp>
        <p:nvSpPr>
          <p:cNvPr id="8" name="Tekstvak 7"/>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4 d. De godin en haar nimfen worden door </a:t>
            </a:r>
            <a:r>
              <a:rPr lang="nl-NL" sz="2400" err="1">
                <a:solidFill>
                  <a:schemeClr val="bg1"/>
                </a:solidFill>
              </a:rPr>
              <a:t>Actaeon</a:t>
            </a:r>
            <a:r>
              <a:rPr lang="nl-NL" sz="2400">
                <a:solidFill>
                  <a:schemeClr val="bg1"/>
                </a:solidFill>
              </a:rPr>
              <a:t> gezien (p.54)</a:t>
            </a:r>
          </a:p>
        </p:txBody>
      </p:sp>
      <p:sp>
        <p:nvSpPr>
          <p:cNvPr id="9" name="PIJL-OMLAAG 8">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693157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5</a:t>
            </a:fld>
            <a:endParaRPr lang="nl-NL" b="1">
              <a:solidFill>
                <a:srgbClr val="0070C0"/>
              </a:solidFill>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Examen Latijn 2019: </a:t>
            </a:r>
            <a:r>
              <a:rPr lang="nl-NL" sz="2400" err="1">
                <a:solidFill>
                  <a:schemeClr val="bg1"/>
                </a:solidFill>
              </a:rPr>
              <a:t>Publius</a:t>
            </a:r>
            <a:r>
              <a:rPr lang="nl-NL" sz="2400">
                <a:solidFill>
                  <a:schemeClr val="bg1"/>
                </a:solidFill>
              </a:rPr>
              <a:t> Ovidius </a:t>
            </a:r>
            <a:r>
              <a:rPr lang="nl-NL" sz="2400" err="1">
                <a:solidFill>
                  <a:schemeClr val="bg1"/>
                </a:solidFill>
              </a:rPr>
              <a:t>Naso</a:t>
            </a:r>
            <a:endParaRPr lang="nl-NL" sz="2400">
              <a:solidFill>
                <a:schemeClr val="bg1"/>
              </a:solidFill>
            </a:endParaRPr>
          </a:p>
        </p:txBody>
      </p:sp>
      <p:sp>
        <p:nvSpPr>
          <p:cNvPr id="8" name="Tekstvak 7"/>
          <p:cNvSpPr txBox="1"/>
          <p:nvPr/>
        </p:nvSpPr>
        <p:spPr>
          <a:xfrm>
            <a:off x="237394" y="461665"/>
            <a:ext cx="11406214" cy="2862322"/>
          </a:xfrm>
          <a:prstGeom prst="rect">
            <a:avLst/>
          </a:prstGeom>
          <a:noFill/>
        </p:spPr>
        <p:txBody>
          <a:bodyPr wrap="square" rtlCol="0">
            <a:spAutoFit/>
          </a:bodyPr>
          <a:lstStyle/>
          <a:p>
            <a:pPr>
              <a:spcBef>
                <a:spcPts val="600"/>
              </a:spcBef>
              <a:spcAft>
                <a:spcPts val="600"/>
              </a:spcAft>
            </a:pPr>
            <a:r>
              <a:rPr lang="nl-NL" sz="2800"/>
              <a:t>Superlatijn? Was da?</a:t>
            </a:r>
          </a:p>
          <a:p>
            <a:pPr>
              <a:spcBef>
                <a:spcPts val="600"/>
              </a:spcBef>
              <a:spcAft>
                <a:spcPts val="600"/>
              </a:spcAft>
            </a:pPr>
            <a:endParaRPr lang="nl-NL" sz="2800"/>
          </a:p>
          <a:p>
            <a:pPr>
              <a:spcBef>
                <a:spcPts val="600"/>
              </a:spcBef>
              <a:spcAft>
                <a:spcPts val="600"/>
              </a:spcAft>
            </a:pPr>
            <a:endParaRPr lang="nl-NL" sz="2800"/>
          </a:p>
          <a:p>
            <a:pPr>
              <a:spcBef>
                <a:spcPts val="600"/>
              </a:spcBef>
              <a:spcAft>
                <a:spcPts val="600"/>
              </a:spcAft>
            </a:pPr>
            <a:r>
              <a:rPr lang="nl-NL" sz="2800"/>
              <a:t>Da’s ditte…</a:t>
            </a:r>
          </a:p>
          <a:p>
            <a:pPr>
              <a:spcBef>
                <a:spcPts val="600"/>
              </a:spcBef>
              <a:spcAft>
                <a:spcPts val="600"/>
              </a:spcAft>
            </a:pPr>
            <a:endParaRPr lang="nl-NL" sz="2800"/>
          </a:p>
        </p:txBody>
      </p:sp>
      <p:pic>
        <p:nvPicPr>
          <p:cNvPr id="2" name="Afbeelding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2225" y="554724"/>
            <a:ext cx="8378777" cy="6120713"/>
          </a:xfrm>
          <a:prstGeom prst="rect">
            <a:avLst/>
          </a:prstGeom>
        </p:spPr>
      </p:pic>
    </p:spTree>
    <p:extLst>
      <p:ext uri="{BB962C8B-B14F-4D97-AF65-F5344CB8AC3E}">
        <p14:creationId xmlns:p14="http://schemas.microsoft.com/office/powerpoint/2010/main" val="21914890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50</a:t>
            </a:fld>
            <a:endParaRPr lang="nl-NL" b="1">
              <a:solidFill>
                <a:srgbClr val="0070C0"/>
              </a:solidFill>
            </a:endParaRPr>
          </a:p>
        </p:txBody>
      </p:sp>
      <p:sp>
        <p:nvSpPr>
          <p:cNvPr id="3" name="Rechthoek 2"/>
          <p:cNvSpPr/>
          <p:nvPr/>
        </p:nvSpPr>
        <p:spPr>
          <a:xfrm>
            <a:off x="180000" y="468000"/>
            <a:ext cx="11520000" cy="4833183"/>
          </a:xfrm>
          <a:prstGeom prst="rect">
            <a:avLst/>
          </a:prstGeom>
        </p:spPr>
        <p:txBody>
          <a:bodyPr wrap="square" tIns="46800">
            <a:spAutoFit/>
          </a:bodyPr>
          <a:lstStyle/>
          <a:p>
            <a:pPr>
              <a:lnSpc>
                <a:spcPct val="200000"/>
              </a:lnSpc>
            </a:pPr>
            <a:r>
              <a:rPr lang="nl-NL" sz="2800" spc="300">
                <a:latin typeface="Calibri" panose="020F0502020204030204" pitchFamily="34" charset="0"/>
                <a:ea typeface="Calibri" panose="020F0502020204030204" pitchFamily="34" charset="0"/>
                <a:cs typeface="Calibri" panose="020F0502020204030204" pitchFamily="34" charset="0"/>
              </a:rPr>
              <a:t>	</a:t>
            </a:r>
            <a:r>
              <a:rPr lang="nl-NL" sz="2800" b="1" i="1" spc="300" err="1">
                <a:solidFill>
                  <a:srgbClr val="E36C0A"/>
                </a:solidFill>
                <a:latin typeface="Calibri" panose="020F0502020204030204" pitchFamily="34" charset="0"/>
                <a:ea typeface="Calibri" panose="020F0502020204030204" pitchFamily="34" charset="0"/>
                <a:cs typeface="Calibri" panose="020F0502020204030204" pitchFamily="34" charset="0"/>
              </a:rPr>
              <a:t>Dum</a:t>
            </a:r>
            <a:r>
              <a:rPr lang="nl-NL" sz="2800" spc="300" err="1">
                <a:latin typeface="Calibri" panose="020F0502020204030204" pitchFamily="34" charset="0"/>
                <a:ea typeface="Calibri" panose="020F0502020204030204" pitchFamily="34" charset="0"/>
                <a:cs typeface="Calibri" panose="020F0502020204030204" pitchFamily="34" charset="0"/>
              </a:rPr>
              <a:t>que</a:t>
            </a:r>
            <a:r>
              <a:rPr lang="nl-NL" sz="2800" spc="300">
                <a:latin typeface="Calibri" panose="020F0502020204030204" pitchFamily="34" charset="0"/>
                <a:ea typeface="Calibri" panose="020F0502020204030204" pitchFamily="34" charset="0"/>
                <a:cs typeface="Calibri" panose="020F0502020204030204" pitchFamily="34" charset="0"/>
              </a:rPr>
              <a:t> </a:t>
            </a:r>
            <a:r>
              <a:rPr lang="nl-NL" sz="2800" spc="300" err="1">
                <a:latin typeface="Calibri" panose="020F0502020204030204" pitchFamily="34" charset="0"/>
                <a:ea typeface="Calibri" panose="020F0502020204030204" pitchFamily="34" charset="0"/>
                <a:cs typeface="Calibri" panose="020F0502020204030204" pitchFamily="34" charset="0"/>
              </a:rPr>
              <a:t>ibi</a:t>
            </a:r>
            <a:r>
              <a:rPr lang="nl-NL" sz="2800" spc="300">
                <a:latin typeface="Calibri" panose="020F0502020204030204" pitchFamily="34" charset="0"/>
                <a:ea typeface="Calibri" panose="020F0502020204030204" pitchFamily="34" charset="0"/>
                <a:cs typeface="Calibri" panose="020F0502020204030204" pitchFamily="34" charset="0"/>
              </a:rPr>
              <a:t> </a:t>
            </a:r>
            <a:r>
              <a:rPr lang="nl-NL" sz="2800" u="sng" spc="300" err="1">
                <a:uFill>
                  <a:solidFill>
                    <a:srgbClr val="548DD4"/>
                  </a:solidFill>
                </a:uFill>
                <a:latin typeface="Calibri" panose="020F0502020204030204" pitchFamily="34" charset="0"/>
                <a:ea typeface="Calibri" panose="020F0502020204030204" pitchFamily="34" charset="0"/>
                <a:cs typeface="Calibri" panose="020F0502020204030204" pitchFamily="34" charset="0"/>
              </a:rPr>
              <a:t>perluitur</a:t>
            </a:r>
            <a:r>
              <a:rPr lang="nl-NL" sz="2800" spc="300">
                <a:latin typeface="Calibri" panose="020F0502020204030204" pitchFamily="34" charset="0"/>
                <a:ea typeface="Calibri" panose="020F0502020204030204" pitchFamily="34" charset="0"/>
                <a:cs typeface="Calibri" panose="020F0502020204030204" pitchFamily="34" charset="0"/>
              </a:rPr>
              <a:t> </a:t>
            </a:r>
            <a:r>
              <a:rPr lang="nl-NL" sz="2800" spc="300" err="1">
                <a:latin typeface="Calibri" panose="020F0502020204030204" pitchFamily="34" charset="0"/>
                <a:ea typeface="Calibri" panose="020F0502020204030204" pitchFamily="34" charset="0"/>
                <a:cs typeface="Calibri" panose="020F0502020204030204" pitchFamily="34" charset="0"/>
              </a:rPr>
              <a:t>solita</a:t>
            </a:r>
            <a:r>
              <a:rPr lang="nl-NL" sz="2800" spc="300">
                <a:latin typeface="Calibri" panose="020F0502020204030204" pitchFamily="34" charset="0"/>
                <a:ea typeface="Calibri" panose="020F0502020204030204" pitchFamily="34" charset="0"/>
                <a:cs typeface="Calibri" panose="020F0502020204030204" pitchFamily="34" charset="0"/>
              </a:rPr>
              <a:t> </a:t>
            </a:r>
            <a:r>
              <a:rPr lang="nl-NL" sz="2800" spc="300" err="1">
                <a:latin typeface="Calibri" panose="020F0502020204030204" pitchFamily="34" charset="0"/>
                <a:ea typeface="Calibri" panose="020F0502020204030204" pitchFamily="34" charset="0"/>
                <a:cs typeface="Calibri" panose="020F0502020204030204" pitchFamily="34" charset="0"/>
              </a:rPr>
              <a:t>Titania</a:t>
            </a:r>
            <a:r>
              <a:rPr lang="nl-NL" sz="2800" spc="300">
                <a:latin typeface="Calibri" panose="020F0502020204030204" pitchFamily="34" charset="0"/>
                <a:ea typeface="Calibri" panose="020F0502020204030204" pitchFamily="34" charset="0"/>
                <a:cs typeface="Calibri" panose="020F0502020204030204" pitchFamily="34" charset="0"/>
              </a:rPr>
              <a:t> </a:t>
            </a:r>
            <a:r>
              <a:rPr lang="nl-NL" sz="2800" spc="300" err="1">
                <a:latin typeface="Calibri" panose="020F0502020204030204" pitchFamily="34" charset="0"/>
                <a:ea typeface="Calibri" panose="020F0502020204030204" pitchFamily="34" charset="0"/>
                <a:cs typeface="Calibri" panose="020F0502020204030204" pitchFamily="34" charset="0"/>
              </a:rPr>
              <a:t>lympha</a:t>
            </a:r>
            <a:r>
              <a:rPr lang="nl-NL" sz="2800" spc="300">
                <a:latin typeface="Calibri" panose="020F0502020204030204" pitchFamily="34" charset="0"/>
                <a:ea typeface="Calibri" panose="020F0502020204030204" pitchFamily="34" charset="0"/>
                <a:cs typeface="Calibri" panose="020F0502020204030204" pitchFamily="34" charset="0"/>
              </a:rPr>
              <a:t>,</a:t>
            </a:r>
          </a:p>
          <a:p>
            <a:pPr>
              <a:lnSpc>
                <a:spcPct val="300000"/>
              </a:lnSpc>
            </a:pPr>
            <a:r>
              <a:rPr lang="nl-NL" sz="2800" spc="300">
                <a:latin typeface="Calibri" panose="020F0502020204030204" pitchFamily="34" charset="0"/>
                <a:ea typeface="Calibri" panose="020F0502020204030204" pitchFamily="34" charset="0"/>
                <a:cs typeface="Calibri" panose="020F0502020204030204" pitchFamily="34" charset="0"/>
              </a:rPr>
              <a:t>	ecce </a:t>
            </a:r>
            <a:r>
              <a:rPr lang="nl-NL" sz="2800" spc="300" err="1">
                <a:latin typeface="Calibri" panose="020F0502020204030204" pitchFamily="34" charset="0"/>
                <a:ea typeface="Calibri" panose="020F0502020204030204" pitchFamily="34" charset="0"/>
                <a:cs typeface="Calibri" panose="020F0502020204030204" pitchFamily="34" charset="0"/>
              </a:rPr>
              <a:t>nepos</a:t>
            </a:r>
            <a:r>
              <a:rPr lang="nl-NL" sz="2800" spc="300">
                <a:latin typeface="Calibri" panose="020F0502020204030204" pitchFamily="34" charset="0"/>
                <a:ea typeface="Calibri" panose="020F0502020204030204" pitchFamily="34" charset="0"/>
                <a:cs typeface="Calibri" panose="020F0502020204030204" pitchFamily="34" charset="0"/>
              </a:rPr>
              <a:t> </a:t>
            </a:r>
            <a:r>
              <a:rPr lang="nl-NL" sz="2800" spc="300" err="1">
                <a:latin typeface="Calibri" panose="020F0502020204030204" pitchFamily="34" charset="0"/>
                <a:ea typeface="Calibri" panose="020F0502020204030204" pitchFamily="34" charset="0"/>
                <a:cs typeface="Calibri" panose="020F0502020204030204" pitchFamily="34" charset="0"/>
              </a:rPr>
              <a:t>Cadmi</a:t>
            </a:r>
            <a:r>
              <a:rPr lang="nl-NL" sz="2800" spc="300">
                <a:latin typeface="Calibri" panose="020F0502020204030204" pitchFamily="34" charset="0"/>
                <a:ea typeface="Calibri" panose="020F0502020204030204" pitchFamily="34" charset="0"/>
                <a:cs typeface="Calibri" panose="020F0502020204030204" pitchFamily="34" charset="0"/>
              </a:rPr>
              <a:t> </a:t>
            </a:r>
            <a:r>
              <a:rPr lang="nl-NL" sz="2800" spc="300" err="1">
                <a:latin typeface="Calibri" panose="020F0502020204030204" pitchFamily="34" charset="0"/>
                <a:ea typeface="Calibri" panose="020F0502020204030204" pitchFamily="34" charset="0"/>
                <a:cs typeface="Calibri" panose="020F0502020204030204" pitchFamily="34" charset="0"/>
              </a:rPr>
              <a:t>dilata</a:t>
            </a:r>
            <a:r>
              <a:rPr lang="nl-NL" sz="2800" spc="300">
                <a:latin typeface="Calibri" panose="020F0502020204030204" pitchFamily="34" charset="0"/>
                <a:ea typeface="Calibri" panose="020F0502020204030204" pitchFamily="34" charset="0"/>
                <a:cs typeface="Calibri" panose="020F0502020204030204" pitchFamily="34" charset="0"/>
              </a:rPr>
              <a:t> </a:t>
            </a:r>
            <a:r>
              <a:rPr lang="nl-NL" sz="2800" spc="300" err="1">
                <a:latin typeface="Calibri" panose="020F0502020204030204" pitchFamily="34" charset="0"/>
                <a:ea typeface="Calibri" panose="020F0502020204030204" pitchFamily="34" charset="0"/>
                <a:cs typeface="Calibri" panose="020F0502020204030204" pitchFamily="34" charset="0"/>
              </a:rPr>
              <a:t>parte</a:t>
            </a:r>
            <a:r>
              <a:rPr lang="nl-NL" sz="2800" spc="300">
                <a:latin typeface="Calibri" panose="020F0502020204030204" pitchFamily="34" charset="0"/>
                <a:ea typeface="Calibri" panose="020F0502020204030204" pitchFamily="34" charset="0"/>
                <a:cs typeface="Calibri" panose="020F0502020204030204" pitchFamily="34" charset="0"/>
              </a:rPr>
              <a:t> </a:t>
            </a:r>
            <a:r>
              <a:rPr lang="nl-NL" sz="2800" spc="300" err="1">
                <a:latin typeface="Calibri" panose="020F0502020204030204" pitchFamily="34" charset="0"/>
                <a:ea typeface="Calibri" panose="020F0502020204030204" pitchFamily="34" charset="0"/>
                <a:cs typeface="Calibri" panose="020F0502020204030204" pitchFamily="34" charset="0"/>
              </a:rPr>
              <a:t>laborum</a:t>
            </a:r>
            <a:endParaRPr lang="nl-NL" sz="2800" spc="300">
              <a:latin typeface="Calibri" panose="020F0502020204030204" pitchFamily="34" charset="0"/>
              <a:ea typeface="Calibri" panose="020F0502020204030204" pitchFamily="34" charset="0"/>
              <a:cs typeface="Calibri" panose="020F0502020204030204" pitchFamily="34" charset="0"/>
            </a:endParaRPr>
          </a:p>
          <a:p>
            <a:pPr>
              <a:lnSpc>
                <a:spcPct val="300000"/>
              </a:lnSpc>
            </a:pPr>
            <a:r>
              <a:rPr lang="nl-NL" sz="2800" b="1" spc="300">
                <a:solidFill>
                  <a:srgbClr val="0070C0"/>
                </a:solidFill>
                <a:latin typeface="Calibri" panose="020F0502020204030204" pitchFamily="34" charset="0"/>
                <a:ea typeface="Calibri" panose="020F0502020204030204" pitchFamily="34" charset="0"/>
                <a:cs typeface="Calibri" panose="020F0502020204030204" pitchFamily="34" charset="0"/>
              </a:rPr>
              <a:t>175</a:t>
            </a:r>
            <a:r>
              <a:rPr lang="nl-NL" sz="2800" spc="300">
                <a:latin typeface="Calibri" panose="020F0502020204030204" pitchFamily="34" charset="0"/>
                <a:ea typeface="Calibri" panose="020F0502020204030204" pitchFamily="34" charset="0"/>
                <a:cs typeface="Calibri" panose="020F0502020204030204" pitchFamily="34" charset="0"/>
              </a:rPr>
              <a:t>	per </a:t>
            </a:r>
            <a:r>
              <a:rPr lang="nl-NL" sz="2800" spc="300" err="1">
                <a:latin typeface="Calibri" panose="020F0502020204030204" pitchFamily="34" charset="0"/>
                <a:ea typeface="Calibri" panose="020F0502020204030204" pitchFamily="34" charset="0"/>
                <a:cs typeface="Calibri" panose="020F0502020204030204" pitchFamily="34" charset="0"/>
              </a:rPr>
              <a:t>nemus</a:t>
            </a:r>
            <a:r>
              <a:rPr lang="nl-NL" sz="2800" spc="300">
                <a:latin typeface="Calibri" panose="020F0502020204030204" pitchFamily="34" charset="0"/>
                <a:ea typeface="Calibri" panose="020F0502020204030204" pitchFamily="34" charset="0"/>
                <a:cs typeface="Calibri" panose="020F0502020204030204" pitchFamily="34" charset="0"/>
              </a:rPr>
              <a:t> </a:t>
            </a:r>
            <a:r>
              <a:rPr lang="nl-NL" sz="2800" spc="300" err="1">
                <a:latin typeface="Calibri" panose="020F0502020204030204" pitchFamily="34" charset="0"/>
                <a:ea typeface="Calibri" panose="020F0502020204030204" pitchFamily="34" charset="0"/>
                <a:cs typeface="Calibri" panose="020F0502020204030204" pitchFamily="34" charset="0"/>
              </a:rPr>
              <a:t>ignotum</a:t>
            </a:r>
            <a:r>
              <a:rPr lang="nl-NL" sz="2800" spc="300">
                <a:latin typeface="Calibri" panose="020F0502020204030204" pitchFamily="34" charset="0"/>
                <a:ea typeface="Calibri" panose="020F0502020204030204" pitchFamily="34" charset="0"/>
                <a:cs typeface="Calibri" panose="020F0502020204030204" pitchFamily="34" charset="0"/>
              </a:rPr>
              <a:t> non </a:t>
            </a:r>
            <a:r>
              <a:rPr lang="nl-NL" sz="2800" spc="300" err="1">
                <a:latin typeface="Calibri" panose="020F0502020204030204" pitchFamily="34" charset="0"/>
                <a:ea typeface="Calibri" panose="020F0502020204030204" pitchFamily="34" charset="0"/>
                <a:cs typeface="Calibri" panose="020F0502020204030204" pitchFamily="34" charset="0"/>
              </a:rPr>
              <a:t>certis</a:t>
            </a:r>
            <a:r>
              <a:rPr lang="nl-NL" sz="2800" spc="300">
                <a:latin typeface="Calibri" panose="020F0502020204030204" pitchFamily="34" charset="0"/>
                <a:ea typeface="Calibri" panose="020F0502020204030204" pitchFamily="34" charset="0"/>
                <a:cs typeface="Calibri" panose="020F0502020204030204" pitchFamily="34" charset="0"/>
              </a:rPr>
              <a:t> </a:t>
            </a:r>
            <a:r>
              <a:rPr lang="nl-NL" sz="2800" spc="300" err="1">
                <a:latin typeface="Calibri" panose="020F0502020204030204" pitchFamily="34" charset="0"/>
                <a:ea typeface="Calibri" panose="020F0502020204030204" pitchFamily="34" charset="0"/>
                <a:cs typeface="Calibri" panose="020F0502020204030204" pitchFamily="34" charset="0"/>
              </a:rPr>
              <a:t>passibus</a:t>
            </a:r>
            <a:r>
              <a:rPr lang="nl-NL" sz="2800" spc="300">
                <a:latin typeface="Calibri" panose="020F0502020204030204" pitchFamily="34" charset="0"/>
                <a:ea typeface="Calibri" panose="020F0502020204030204" pitchFamily="34" charset="0"/>
                <a:cs typeface="Calibri" panose="020F0502020204030204" pitchFamily="34" charset="0"/>
              </a:rPr>
              <a:t> </a:t>
            </a:r>
            <a:r>
              <a:rPr lang="nl-NL" sz="2800" spc="300" err="1">
                <a:latin typeface="Calibri" panose="020F0502020204030204" pitchFamily="34" charset="0"/>
                <a:ea typeface="Calibri" panose="020F0502020204030204" pitchFamily="34" charset="0"/>
                <a:cs typeface="Calibri" panose="020F0502020204030204" pitchFamily="34" charset="0"/>
              </a:rPr>
              <a:t>errans</a:t>
            </a:r>
            <a:endParaRPr lang="nl-NL" sz="2800" spc="300">
              <a:latin typeface="Calibri" panose="020F0502020204030204" pitchFamily="34" charset="0"/>
              <a:ea typeface="Calibri" panose="020F0502020204030204" pitchFamily="34" charset="0"/>
              <a:cs typeface="Calibri" panose="020F0502020204030204" pitchFamily="34" charset="0"/>
            </a:endParaRPr>
          </a:p>
          <a:p>
            <a:pPr>
              <a:lnSpc>
                <a:spcPct val="300000"/>
              </a:lnSpc>
            </a:pPr>
            <a:r>
              <a:rPr lang="nl-NL" sz="2800" spc="300">
                <a:latin typeface="Calibri" panose="020F0502020204030204" pitchFamily="34" charset="0"/>
                <a:ea typeface="Calibri" panose="020F0502020204030204" pitchFamily="34" charset="0"/>
                <a:cs typeface="Calibri" panose="020F0502020204030204" pitchFamily="34" charset="0"/>
              </a:rPr>
              <a:t>	</a:t>
            </a:r>
            <a:r>
              <a:rPr lang="nl-NL" sz="2800" u="sng" spc="300" err="1">
                <a:uFill>
                  <a:solidFill>
                    <a:srgbClr val="548DD4"/>
                  </a:solidFill>
                </a:uFill>
                <a:latin typeface="Calibri" panose="020F0502020204030204" pitchFamily="34" charset="0"/>
                <a:ea typeface="Calibri" panose="020F0502020204030204" pitchFamily="34" charset="0"/>
                <a:cs typeface="Calibri" panose="020F0502020204030204" pitchFamily="34" charset="0"/>
              </a:rPr>
              <a:t>pervenit</a:t>
            </a:r>
            <a:r>
              <a:rPr lang="nl-NL" sz="2800" spc="300">
                <a:latin typeface="Calibri" panose="020F0502020204030204" pitchFamily="34" charset="0"/>
                <a:ea typeface="Calibri" panose="020F0502020204030204" pitchFamily="34" charset="0"/>
                <a:cs typeface="Calibri" panose="020F0502020204030204" pitchFamily="34" charset="0"/>
              </a:rPr>
              <a:t> in </a:t>
            </a:r>
            <a:r>
              <a:rPr lang="nl-NL" sz="2800" spc="300" err="1">
                <a:latin typeface="Calibri" panose="020F0502020204030204" pitchFamily="34" charset="0"/>
                <a:ea typeface="Calibri" panose="020F0502020204030204" pitchFamily="34" charset="0"/>
                <a:cs typeface="Calibri" panose="020F0502020204030204" pitchFamily="34" charset="0"/>
              </a:rPr>
              <a:t>lucum</a:t>
            </a:r>
            <a:r>
              <a:rPr lang="nl-NL" sz="2800" spc="300">
                <a:latin typeface="Calibri" panose="020F0502020204030204" pitchFamily="34" charset="0"/>
                <a:ea typeface="Calibri" panose="020F0502020204030204" pitchFamily="34" charset="0"/>
                <a:cs typeface="Calibri" panose="020F0502020204030204" pitchFamily="34" charset="0"/>
              </a:rPr>
              <a:t>; sic </a:t>
            </a:r>
            <a:r>
              <a:rPr lang="nl-NL" sz="2800" spc="300" err="1">
                <a:latin typeface="Calibri" panose="020F0502020204030204" pitchFamily="34" charset="0"/>
                <a:ea typeface="Calibri" panose="020F0502020204030204" pitchFamily="34" charset="0"/>
                <a:cs typeface="Calibri" panose="020F0502020204030204" pitchFamily="34" charset="0"/>
              </a:rPr>
              <a:t>illum</a:t>
            </a:r>
            <a:r>
              <a:rPr lang="nl-NL" sz="2800" spc="300">
                <a:latin typeface="Calibri" panose="020F0502020204030204" pitchFamily="34" charset="0"/>
                <a:ea typeface="Calibri" panose="020F0502020204030204" pitchFamily="34" charset="0"/>
                <a:cs typeface="Calibri" panose="020F0502020204030204" pitchFamily="34" charset="0"/>
              </a:rPr>
              <a:t> fata </a:t>
            </a:r>
            <a:r>
              <a:rPr lang="nl-NL" sz="2800" u="sng" spc="300" err="1">
                <a:uFill>
                  <a:solidFill>
                    <a:srgbClr val="548DD4"/>
                  </a:solidFill>
                </a:uFill>
                <a:latin typeface="Calibri" panose="020F0502020204030204" pitchFamily="34" charset="0"/>
                <a:ea typeface="Calibri" panose="020F0502020204030204" pitchFamily="34" charset="0"/>
                <a:cs typeface="Calibri" panose="020F0502020204030204" pitchFamily="34" charset="0"/>
              </a:rPr>
              <a:t>ferebant</a:t>
            </a:r>
            <a:r>
              <a:rPr lang="nl-NL" sz="2800" spc="300">
                <a:latin typeface="Calibri" panose="020F0502020204030204" pitchFamily="34" charset="0"/>
                <a:ea typeface="Calibri" panose="020F0502020204030204" pitchFamily="34" charset="0"/>
                <a:cs typeface="Calibri" panose="020F0502020204030204" pitchFamily="34" charset="0"/>
              </a:rPr>
              <a:t>.</a:t>
            </a:r>
            <a:endParaRPr lang="nl-NL" sz="2800" spc="300">
              <a:effectLst/>
              <a:latin typeface="Calibri" panose="020F0502020204030204" pitchFamily="34" charset="0"/>
              <a:ea typeface="Calibri" panose="020F0502020204030204" pitchFamily="34" charset="0"/>
              <a:cs typeface="Calibri" panose="020F0502020204030204" pitchFamily="34" charset="0"/>
            </a:endParaRPr>
          </a:p>
        </p:txBody>
      </p:sp>
      <p:sp>
        <p:nvSpPr>
          <p:cNvPr id="7" name="Rechthoek 6"/>
          <p:cNvSpPr/>
          <p:nvPr/>
        </p:nvSpPr>
        <p:spPr>
          <a:xfrm>
            <a:off x="11680321" y="461665"/>
            <a:ext cx="511679" cy="923330"/>
          </a:xfrm>
          <a:prstGeom prst="rect">
            <a:avLst/>
          </a:prstGeom>
          <a:solidFill>
            <a:srgbClr val="00B050"/>
          </a:solidFill>
        </p:spPr>
        <p:txBody>
          <a:bodyPr wrap="none" lIns="91440" tIns="45720" rIns="91440" bIns="45720">
            <a:spAutoFit/>
          </a:bodyPr>
          <a:lstStyle/>
          <a:p>
            <a:pPr algn="ctr"/>
            <a:r>
              <a:rPr lang="nl-NL" sz="5400" b="1" cap="none" spc="0">
                <a:ln w="12700">
                  <a:solidFill>
                    <a:schemeClr val="accent5"/>
                  </a:solidFill>
                  <a:prstDash val="solid"/>
                </a:ln>
                <a:solidFill>
                  <a:srgbClr val="C00000"/>
                </a:solidFill>
                <a:effectLst/>
              </a:rPr>
              <a:t>S</a:t>
            </a:r>
          </a:p>
        </p:txBody>
      </p:sp>
      <p:sp>
        <p:nvSpPr>
          <p:cNvPr id="8" name="Tekstvak 7"/>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4 d. De godin en haar nimfen worden door </a:t>
            </a:r>
            <a:r>
              <a:rPr lang="nl-NL" sz="2400" err="1">
                <a:solidFill>
                  <a:schemeClr val="bg1"/>
                </a:solidFill>
              </a:rPr>
              <a:t>Actaeon</a:t>
            </a:r>
            <a:r>
              <a:rPr lang="nl-NL" sz="2400">
                <a:solidFill>
                  <a:schemeClr val="bg1"/>
                </a:solidFill>
              </a:rPr>
              <a:t> gezien (p.54)</a:t>
            </a:r>
          </a:p>
        </p:txBody>
      </p:sp>
      <p:sp>
        <p:nvSpPr>
          <p:cNvPr id="9" name="Tekstvak 8"/>
          <p:cNvSpPr txBox="1"/>
          <p:nvPr/>
        </p:nvSpPr>
        <p:spPr>
          <a:xfrm>
            <a:off x="6333903" y="63231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0" name="Tekstvak 9"/>
          <p:cNvSpPr txBox="1"/>
          <p:nvPr/>
        </p:nvSpPr>
        <p:spPr>
          <a:xfrm>
            <a:off x="1489353" y="63741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1" name="Tekstvak 10"/>
          <p:cNvSpPr txBox="1"/>
          <p:nvPr/>
        </p:nvSpPr>
        <p:spPr>
          <a:xfrm>
            <a:off x="2995121" y="59622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12" name="Tekstvak 11"/>
          <p:cNvSpPr txBox="1"/>
          <p:nvPr/>
        </p:nvSpPr>
        <p:spPr>
          <a:xfrm>
            <a:off x="7662445" y="63741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3" name="Tekstvak 12"/>
          <p:cNvSpPr txBox="1"/>
          <p:nvPr/>
        </p:nvSpPr>
        <p:spPr>
          <a:xfrm>
            <a:off x="2517327" y="59622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14" name="Tekstvak 13"/>
          <p:cNvSpPr txBox="1"/>
          <p:nvPr/>
        </p:nvSpPr>
        <p:spPr>
          <a:xfrm>
            <a:off x="8652475" y="63741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5" name="Tekstvak 14"/>
          <p:cNvSpPr txBox="1"/>
          <p:nvPr/>
        </p:nvSpPr>
        <p:spPr>
          <a:xfrm>
            <a:off x="3592646" y="64143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6" name="Tekstvak 15"/>
          <p:cNvSpPr txBox="1"/>
          <p:nvPr/>
        </p:nvSpPr>
        <p:spPr>
          <a:xfrm>
            <a:off x="4175775" y="600241"/>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17" name="Tekstvak 16"/>
          <p:cNvSpPr txBox="1"/>
          <p:nvPr/>
        </p:nvSpPr>
        <p:spPr>
          <a:xfrm>
            <a:off x="4002778" y="600241"/>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18" name="Tekstvak 17"/>
          <p:cNvSpPr txBox="1"/>
          <p:nvPr/>
        </p:nvSpPr>
        <p:spPr>
          <a:xfrm>
            <a:off x="4583594" y="63799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9" name="Tekstvak 18"/>
          <p:cNvSpPr txBox="1"/>
          <p:nvPr/>
        </p:nvSpPr>
        <p:spPr>
          <a:xfrm>
            <a:off x="5479760" y="59680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0" name="Tekstvak 19"/>
          <p:cNvSpPr txBox="1"/>
          <p:nvPr/>
        </p:nvSpPr>
        <p:spPr>
          <a:xfrm>
            <a:off x="5174956" y="59680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1" name="Tekstvak 20"/>
          <p:cNvSpPr txBox="1"/>
          <p:nvPr/>
        </p:nvSpPr>
        <p:spPr>
          <a:xfrm>
            <a:off x="5856931" y="63741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2" name="Tekstvak 21"/>
          <p:cNvSpPr txBox="1"/>
          <p:nvPr/>
        </p:nvSpPr>
        <p:spPr>
          <a:xfrm>
            <a:off x="6636119" y="629177"/>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3" name="Tekstvak 22"/>
          <p:cNvSpPr txBox="1"/>
          <p:nvPr/>
        </p:nvSpPr>
        <p:spPr>
          <a:xfrm>
            <a:off x="7145105" y="59622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4" name="Tekstvak 23"/>
          <p:cNvSpPr txBox="1"/>
          <p:nvPr/>
        </p:nvSpPr>
        <p:spPr>
          <a:xfrm>
            <a:off x="6980347" y="59622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5" name="Tekstvak 24"/>
          <p:cNvSpPr txBox="1"/>
          <p:nvPr/>
        </p:nvSpPr>
        <p:spPr>
          <a:xfrm>
            <a:off x="4665071" y="181879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6" name="Tekstvak 25"/>
          <p:cNvSpPr txBox="1"/>
          <p:nvPr/>
        </p:nvSpPr>
        <p:spPr>
          <a:xfrm>
            <a:off x="3508505" y="181879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7" name="Tekstvak 26"/>
          <p:cNvSpPr txBox="1"/>
          <p:nvPr/>
        </p:nvSpPr>
        <p:spPr>
          <a:xfrm>
            <a:off x="1203451" y="182119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8" name="Tekstvak 27"/>
          <p:cNvSpPr txBox="1"/>
          <p:nvPr/>
        </p:nvSpPr>
        <p:spPr>
          <a:xfrm>
            <a:off x="2272612" y="1780000"/>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9" name="Tekstvak 28"/>
          <p:cNvSpPr txBox="1"/>
          <p:nvPr/>
        </p:nvSpPr>
        <p:spPr>
          <a:xfrm>
            <a:off x="7285927" y="182119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0" name="Tekstvak 29"/>
          <p:cNvSpPr txBox="1"/>
          <p:nvPr/>
        </p:nvSpPr>
        <p:spPr>
          <a:xfrm>
            <a:off x="1704199" y="1780000"/>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1" name="Tekstvak 30"/>
          <p:cNvSpPr txBox="1"/>
          <p:nvPr/>
        </p:nvSpPr>
        <p:spPr>
          <a:xfrm>
            <a:off x="7674599" y="182119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2" name="Tekstvak 31"/>
          <p:cNvSpPr txBox="1"/>
          <p:nvPr/>
        </p:nvSpPr>
        <p:spPr>
          <a:xfrm>
            <a:off x="2779520" y="182520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3" name="Tekstvak 32"/>
          <p:cNvSpPr txBox="1"/>
          <p:nvPr/>
        </p:nvSpPr>
        <p:spPr>
          <a:xfrm>
            <a:off x="4236499" y="182119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4" name="Tekstvak 33"/>
          <p:cNvSpPr txBox="1"/>
          <p:nvPr/>
        </p:nvSpPr>
        <p:spPr>
          <a:xfrm>
            <a:off x="5864184" y="182119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5" name="Tekstvak 34"/>
          <p:cNvSpPr txBox="1"/>
          <p:nvPr/>
        </p:nvSpPr>
        <p:spPr>
          <a:xfrm>
            <a:off x="6760347" y="1780000"/>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6" name="Tekstvak 35"/>
          <p:cNvSpPr txBox="1"/>
          <p:nvPr/>
        </p:nvSpPr>
        <p:spPr>
          <a:xfrm>
            <a:off x="6331983" y="1780000"/>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7" name="Tekstvak 36"/>
          <p:cNvSpPr txBox="1"/>
          <p:nvPr/>
        </p:nvSpPr>
        <p:spPr>
          <a:xfrm>
            <a:off x="4966608" y="181879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8" name="Tekstvak 37"/>
          <p:cNvSpPr txBox="1"/>
          <p:nvPr/>
        </p:nvSpPr>
        <p:spPr>
          <a:xfrm>
            <a:off x="5305849" y="181879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9" name="Tekstvak 38"/>
          <p:cNvSpPr txBox="1"/>
          <p:nvPr/>
        </p:nvSpPr>
        <p:spPr>
          <a:xfrm>
            <a:off x="4717538" y="4335964"/>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0" name="Tekstvak 39"/>
          <p:cNvSpPr txBox="1"/>
          <p:nvPr/>
        </p:nvSpPr>
        <p:spPr>
          <a:xfrm>
            <a:off x="3396219" y="4335964"/>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1" name="Tekstvak 40"/>
          <p:cNvSpPr txBox="1"/>
          <p:nvPr/>
        </p:nvSpPr>
        <p:spPr>
          <a:xfrm>
            <a:off x="1428914" y="4338359"/>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2" name="Tekstvak 41"/>
          <p:cNvSpPr txBox="1"/>
          <p:nvPr/>
        </p:nvSpPr>
        <p:spPr>
          <a:xfrm>
            <a:off x="2300366" y="4297169"/>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43" name="Tekstvak 42"/>
          <p:cNvSpPr txBox="1"/>
          <p:nvPr/>
        </p:nvSpPr>
        <p:spPr>
          <a:xfrm>
            <a:off x="7544339" y="4338359"/>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4" name="Tekstvak 43"/>
          <p:cNvSpPr txBox="1"/>
          <p:nvPr/>
        </p:nvSpPr>
        <p:spPr>
          <a:xfrm>
            <a:off x="1904949" y="4297169"/>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45" name="Tekstvak 44"/>
          <p:cNvSpPr txBox="1"/>
          <p:nvPr/>
        </p:nvSpPr>
        <p:spPr>
          <a:xfrm>
            <a:off x="8007148" y="4338359"/>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6" name="Tekstvak 45"/>
          <p:cNvSpPr txBox="1"/>
          <p:nvPr/>
        </p:nvSpPr>
        <p:spPr>
          <a:xfrm>
            <a:off x="2807276" y="434237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7" name="Tekstvak 46"/>
          <p:cNvSpPr txBox="1"/>
          <p:nvPr/>
        </p:nvSpPr>
        <p:spPr>
          <a:xfrm>
            <a:off x="3819411" y="4338359"/>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8" name="Tekstvak 47"/>
          <p:cNvSpPr txBox="1"/>
          <p:nvPr/>
        </p:nvSpPr>
        <p:spPr>
          <a:xfrm>
            <a:off x="6353257" y="4338359"/>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9" name="Tekstvak 48"/>
          <p:cNvSpPr txBox="1"/>
          <p:nvPr/>
        </p:nvSpPr>
        <p:spPr>
          <a:xfrm>
            <a:off x="7117616" y="4297169"/>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0" name="Tekstvak 49"/>
          <p:cNvSpPr txBox="1"/>
          <p:nvPr/>
        </p:nvSpPr>
        <p:spPr>
          <a:xfrm>
            <a:off x="6639822" y="4297169"/>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1" name="Tekstvak 50"/>
          <p:cNvSpPr txBox="1"/>
          <p:nvPr/>
        </p:nvSpPr>
        <p:spPr>
          <a:xfrm>
            <a:off x="5150880" y="4335964"/>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2" name="Tekstvak 51"/>
          <p:cNvSpPr txBox="1"/>
          <p:nvPr/>
        </p:nvSpPr>
        <p:spPr>
          <a:xfrm>
            <a:off x="5580737" y="4335964"/>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3" name="Tekstvak 52"/>
          <p:cNvSpPr txBox="1"/>
          <p:nvPr/>
        </p:nvSpPr>
        <p:spPr>
          <a:xfrm>
            <a:off x="5012273" y="309341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4" name="Tekstvak 53"/>
          <p:cNvSpPr txBox="1"/>
          <p:nvPr/>
        </p:nvSpPr>
        <p:spPr>
          <a:xfrm>
            <a:off x="3732139" y="309341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5" name="Tekstvak 54"/>
          <p:cNvSpPr txBox="1"/>
          <p:nvPr/>
        </p:nvSpPr>
        <p:spPr>
          <a:xfrm>
            <a:off x="1427085" y="309581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6" name="Tekstvak 55"/>
          <p:cNvSpPr txBox="1"/>
          <p:nvPr/>
        </p:nvSpPr>
        <p:spPr>
          <a:xfrm>
            <a:off x="2603337" y="3054621"/>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7" name="Tekstvak 56"/>
          <p:cNvSpPr txBox="1"/>
          <p:nvPr/>
        </p:nvSpPr>
        <p:spPr>
          <a:xfrm>
            <a:off x="8358058" y="309581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8" name="Tekstvak 57"/>
          <p:cNvSpPr txBox="1"/>
          <p:nvPr/>
        </p:nvSpPr>
        <p:spPr>
          <a:xfrm>
            <a:off x="2067878" y="3054621"/>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9" name="Tekstvak 58"/>
          <p:cNvSpPr txBox="1"/>
          <p:nvPr/>
        </p:nvSpPr>
        <p:spPr>
          <a:xfrm>
            <a:off x="8903245" y="309581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0" name="Tekstvak 59"/>
          <p:cNvSpPr txBox="1"/>
          <p:nvPr/>
        </p:nvSpPr>
        <p:spPr>
          <a:xfrm>
            <a:off x="3151434" y="3099827"/>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1" name="Tekstvak 60"/>
          <p:cNvSpPr txBox="1"/>
          <p:nvPr/>
        </p:nvSpPr>
        <p:spPr>
          <a:xfrm>
            <a:off x="4122385" y="309581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2" name="Tekstvak 61"/>
          <p:cNvSpPr txBox="1"/>
          <p:nvPr/>
        </p:nvSpPr>
        <p:spPr>
          <a:xfrm>
            <a:off x="6919843" y="309581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3" name="Tekstvak 62"/>
          <p:cNvSpPr txBox="1"/>
          <p:nvPr/>
        </p:nvSpPr>
        <p:spPr>
          <a:xfrm>
            <a:off x="7774818" y="3054621"/>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64" name="Tekstvak 63"/>
          <p:cNvSpPr txBox="1"/>
          <p:nvPr/>
        </p:nvSpPr>
        <p:spPr>
          <a:xfrm>
            <a:off x="7379400" y="3054621"/>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65" name="Tekstvak 64"/>
          <p:cNvSpPr txBox="1"/>
          <p:nvPr/>
        </p:nvSpPr>
        <p:spPr>
          <a:xfrm>
            <a:off x="5758653" y="309341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6" name="Tekstvak 65"/>
          <p:cNvSpPr txBox="1"/>
          <p:nvPr/>
        </p:nvSpPr>
        <p:spPr>
          <a:xfrm>
            <a:off x="6246173" y="309341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7" name="Boog 66"/>
          <p:cNvSpPr/>
          <p:nvPr/>
        </p:nvSpPr>
        <p:spPr>
          <a:xfrm rot="5400000">
            <a:off x="2585555" y="955642"/>
            <a:ext cx="236656" cy="526299"/>
          </a:xfrm>
          <a:prstGeom prst="arc">
            <a:avLst>
              <a:gd name="adj1" fmla="val 16200000"/>
              <a:gd name="adj2" fmla="val 5353609"/>
            </a:avLst>
          </a:prstGeom>
          <a:ln w="317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cxnSp>
        <p:nvCxnSpPr>
          <p:cNvPr id="68" name="Rechte verbindingslijn 67"/>
          <p:cNvCxnSpPr/>
          <p:nvPr/>
        </p:nvCxnSpPr>
        <p:spPr>
          <a:xfrm>
            <a:off x="3308159" y="556995"/>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Rechte verbindingslijn 68"/>
          <p:cNvCxnSpPr/>
          <p:nvPr/>
        </p:nvCxnSpPr>
        <p:spPr>
          <a:xfrm>
            <a:off x="4425424" y="551557"/>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Rechte verbindingslijn 69"/>
          <p:cNvCxnSpPr/>
          <p:nvPr/>
        </p:nvCxnSpPr>
        <p:spPr>
          <a:xfrm>
            <a:off x="5728768" y="551557"/>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Rechte verbindingslijn 70"/>
          <p:cNvCxnSpPr/>
          <p:nvPr/>
        </p:nvCxnSpPr>
        <p:spPr>
          <a:xfrm>
            <a:off x="6548160" y="551557"/>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Rechte verbindingslijn 71"/>
          <p:cNvCxnSpPr/>
          <p:nvPr/>
        </p:nvCxnSpPr>
        <p:spPr>
          <a:xfrm>
            <a:off x="7502400" y="537995"/>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Rechte verbindingslijn 72"/>
          <p:cNvCxnSpPr/>
          <p:nvPr/>
        </p:nvCxnSpPr>
        <p:spPr>
          <a:xfrm>
            <a:off x="2540989" y="1780538"/>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Rechte verbindingslijn 73"/>
          <p:cNvCxnSpPr/>
          <p:nvPr/>
        </p:nvCxnSpPr>
        <p:spPr>
          <a:xfrm>
            <a:off x="3936875" y="1780538"/>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Rechte verbindingslijn 74"/>
          <p:cNvCxnSpPr/>
          <p:nvPr/>
        </p:nvCxnSpPr>
        <p:spPr>
          <a:xfrm>
            <a:off x="4870157" y="1780538"/>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Rechte verbindingslijn 75"/>
          <p:cNvCxnSpPr/>
          <p:nvPr/>
        </p:nvCxnSpPr>
        <p:spPr>
          <a:xfrm>
            <a:off x="5592042" y="1774127"/>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Rechte verbindingslijn 76"/>
          <p:cNvCxnSpPr/>
          <p:nvPr/>
        </p:nvCxnSpPr>
        <p:spPr>
          <a:xfrm>
            <a:off x="7056909" y="1780538"/>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Rechte verbindingslijn 77"/>
          <p:cNvCxnSpPr/>
          <p:nvPr/>
        </p:nvCxnSpPr>
        <p:spPr>
          <a:xfrm>
            <a:off x="6176446" y="4252501"/>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Rechte verbindingslijn 78"/>
          <p:cNvCxnSpPr/>
          <p:nvPr/>
        </p:nvCxnSpPr>
        <p:spPr>
          <a:xfrm>
            <a:off x="7405940" y="4252501"/>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Rechte verbindingslijn 79"/>
          <p:cNvCxnSpPr/>
          <p:nvPr/>
        </p:nvCxnSpPr>
        <p:spPr>
          <a:xfrm>
            <a:off x="3082559" y="3055159"/>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Rechte verbindingslijn 80"/>
          <p:cNvCxnSpPr/>
          <p:nvPr/>
        </p:nvCxnSpPr>
        <p:spPr>
          <a:xfrm>
            <a:off x="3952299" y="3055159"/>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Rechte verbindingslijn 81"/>
          <p:cNvCxnSpPr/>
          <p:nvPr/>
        </p:nvCxnSpPr>
        <p:spPr>
          <a:xfrm>
            <a:off x="5511585" y="3009953"/>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Rechte verbindingslijn 82"/>
          <p:cNvCxnSpPr/>
          <p:nvPr/>
        </p:nvCxnSpPr>
        <p:spPr>
          <a:xfrm>
            <a:off x="6636119" y="3009953"/>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Rechte verbindingslijn 83"/>
          <p:cNvCxnSpPr/>
          <p:nvPr/>
        </p:nvCxnSpPr>
        <p:spPr>
          <a:xfrm>
            <a:off x="8249143" y="3009953"/>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Rechte verbindingslijn 84"/>
          <p:cNvCxnSpPr/>
          <p:nvPr/>
        </p:nvCxnSpPr>
        <p:spPr>
          <a:xfrm>
            <a:off x="2717435" y="4291296"/>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Rechte verbindingslijn 85"/>
          <p:cNvCxnSpPr/>
          <p:nvPr/>
        </p:nvCxnSpPr>
        <p:spPr>
          <a:xfrm>
            <a:off x="3628665" y="4252501"/>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Rechte verbindingslijn 86"/>
          <p:cNvCxnSpPr/>
          <p:nvPr/>
        </p:nvCxnSpPr>
        <p:spPr>
          <a:xfrm>
            <a:off x="5100401" y="4230301"/>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58234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51</a:t>
            </a:fld>
            <a:endParaRPr lang="nl-NL" b="1">
              <a:solidFill>
                <a:srgbClr val="0070C0"/>
              </a:solidFill>
            </a:endParaRPr>
          </a:p>
        </p:txBody>
      </p:sp>
      <p:sp>
        <p:nvSpPr>
          <p:cNvPr id="3" name="Rechthoek 2"/>
          <p:cNvSpPr/>
          <p:nvPr/>
        </p:nvSpPr>
        <p:spPr>
          <a:xfrm>
            <a:off x="180000" y="468000"/>
            <a:ext cx="11520000" cy="5142305"/>
          </a:xfrm>
          <a:prstGeom prst="rect">
            <a:avLst/>
          </a:prstGeom>
        </p:spPr>
        <p:txBody>
          <a:bodyPr wrap="square">
            <a:spAutoFit/>
          </a:bodyPr>
          <a:lstStyle/>
          <a:p>
            <a:pPr>
              <a:lnSpc>
                <a:spcPct val="200000"/>
              </a:lnSpc>
            </a:pPr>
            <a:r>
              <a:rPr lang="nl-NL" sz="2800">
                <a:ea typeface="Calibri" panose="020F0502020204030204" pitchFamily="34" charset="0"/>
                <a:cs typeface="Times New Roman" panose="02020603050405020304" pitchFamily="18" charset="0"/>
              </a:rPr>
              <a:t>	</a:t>
            </a:r>
            <a:r>
              <a:rPr lang="nl-NL" sz="2800" b="1" i="1" err="1">
                <a:solidFill>
                  <a:srgbClr val="00B050"/>
                </a:solidFill>
                <a:ea typeface="Calibri" panose="020F0502020204030204" pitchFamily="34" charset="0"/>
                <a:cs typeface="Times New Roman" panose="02020603050405020304" pitchFamily="18" charset="0"/>
              </a:rPr>
              <a:t>Qui</a:t>
            </a:r>
            <a:r>
              <a:rPr lang="nl-NL" sz="2800">
                <a:ea typeface="Calibri" panose="020F0502020204030204" pitchFamily="34" charset="0"/>
                <a:cs typeface="Times New Roman" panose="02020603050405020304" pitchFamily="18" charset="0"/>
              </a:rPr>
              <a:t> </a:t>
            </a:r>
            <a:r>
              <a:rPr lang="nl-NL" sz="2800" b="1" i="1" err="1">
                <a:solidFill>
                  <a:srgbClr val="E36C0A"/>
                </a:solidFill>
                <a:ea typeface="Calibri" panose="020F0502020204030204" pitchFamily="34" charset="0"/>
                <a:cs typeface="Times New Roman" panose="02020603050405020304" pitchFamily="18" charset="0"/>
              </a:rPr>
              <a:t>simul</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intravit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rorantia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fontibus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antra</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b="1" i="1" err="1">
                <a:solidFill>
                  <a:srgbClr val="E36C0A"/>
                </a:solidFill>
                <a:ea typeface="Calibri" panose="020F0502020204030204" pitchFamily="34" charset="0"/>
                <a:cs typeface="Times New Roman" panose="02020603050405020304" pitchFamily="18" charset="0"/>
              </a:rPr>
              <a:t>sicut</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erant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nudae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viso</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sua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pectora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nymphae</a:t>
            </a:r>
            <a:endParaRPr lang="nl-NL" sz="2800">
              <a:ea typeface="Calibri" panose="020F0502020204030204" pitchFamily="34" charset="0"/>
              <a:cs typeface="Times New Roman" panose="02020603050405020304" pitchFamily="18" charset="0"/>
            </a:endParaRPr>
          </a:p>
          <a:p>
            <a:pPr>
              <a:lnSpc>
                <a:spcPct val="200000"/>
              </a:lnSpc>
            </a:pP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percussere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viro</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subitisque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ululatibus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omne</a:t>
            </a:r>
            <a:endParaRPr lang="nl-NL" sz="2800">
              <a:ea typeface="Calibri" panose="020F0502020204030204" pitchFamily="34" charset="0"/>
              <a:cs typeface="Times New Roman" panose="02020603050405020304" pitchFamily="18" charset="0"/>
            </a:endParaRPr>
          </a:p>
          <a:p>
            <a:pPr>
              <a:lnSpc>
                <a:spcPct val="200000"/>
              </a:lnSpc>
            </a:pPr>
            <a:r>
              <a:rPr lang="nl-NL" sz="2800" b="1">
                <a:solidFill>
                  <a:srgbClr val="0070C0"/>
                </a:solidFill>
                <a:ea typeface="Calibri" panose="020F0502020204030204" pitchFamily="34" charset="0"/>
                <a:cs typeface="Times New Roman" panose="02020603050405020304" pitchFamily="18" charset="0"/>
              </a:rPr>
              <a:t>180</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implevere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nemus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circumfusaeque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Dianam</a:t>
            </a:r>
            <a:endParaRPr lang="nl-NL" sz="2800">
              <a:ea typeface="Calibri" panose="020F0502020204030204" pitchFamily="34" charset="0"/>
              <a:cs typeface="Times New Roman" panose="02020603050405020304" pitchFamily="18" charset="0"/>
            </a:endParaRP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corporibus</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texere</a:t>
            </a:r>
            <a:r>
              <a:rPr lang="nl-NL" sz="2800">
                <a:ea typeface="Calibri" panose="020F0502020204030204" pitchFamily="34" charset="0"/>
                <a:cs typeface="Times New Roman" panose="02020603050405020304" pitchFamily="18" charset="0"/>
              </a:rPr>
              <a:t> suis; </a:t>
            </a:r>
            <a:r>
              <a:rPr lang="nl-NL" sz="2800" err="1">
                <a:ea typeface="Calibri" panose="020F0502020204030204" pitchFamily="34" charset="0"/>
                <a:cs typeface="Times New Roman" panose="02020603050405020304" pitchFamily="18" charset="0"/>
              </a:rPr>
              <a:t>tamen</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altior</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illis</a:t>
            </a:r>
            <a:endParaRPr lang="nl-NL" sz="2800">
              <a:ea typeface="Calibri" panose="020F0502020204030204" pitchFamily="34" charset="0"/>
              <a:cs typeface="Times New Roman" panose="02020603050405020304" pitchFamily="18" charset="0"/>
            </a:endParaRP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ipsa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dea</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est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colloque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tenus</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supereminet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omnes</a:t>
            </a:r>
            <a:r>
              <a:rPr lang="nl-NL" sz="2800">
                <a:ea typeface="Calibri" panose="020F0502020204030204" pitchFamily="34" charset="0"/>
                <a:cs typeface="Times New Roman" panose="02020603050405020304" pitchFamily="18" charset="0"/>
              </a:rPr>
              <a:t>.</a:t>
            </a:r>
            <a:endParaRPr lang="nl-NL" sz="2800" spc="300">
              <a:effectLst/>
              <a:ea typeface="Calibri" panose="020F0502020204030204" pitchFamily="34" charset="0"/>
              <a:cs typeface="Calibri" panose="020F0502020204030204" pitchFamily="34"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4 d. De godin en haar nimfen worden door </a:t>
            </a:r>
            <a:r>
              <a:rPr lang="nl-NL" sz="2400" err="1">
                <a:solidFill>
                  <a:schemeClr val="bg1"/>
                </a:solidFill>
              </a:rPr>
              <a:t>Actaeon</a:t>
            </a:r>
            <a:r>
              <a:rPr lang="nl-NL" sz="2400">
                <a:solidFill>
                  <a:schemeClr val="bg1"/>
                </a:solidFill>
              </a:rPr>
              <a:t> gezien (p.54)</a:t>
            </a:r>
          </a:p>
        </p:txBody>
      </p:sp>
      <p:sp>
        <p:nvSpPr>
          <p:cNvPr id="8" name="PIJL-OMLAAG 7">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8590187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52</a:t>
            </a:fld>
            <a:endParaRPr lang="nl-NL" b="1">
              <a:solidFill>
                <a:srgbClr val="0070C0"/>
              </a:solidFill>
            </a:endParaRPr>
          </a:p>
        </p:txBody>
      </p:sp>
      <p:sp>
        <p:nvSpPr>
          <p:cNvPr id="3" name="Rechthoek 2"/>
          <p:cNvSpPr/>
          <p:nvPr/>
        </p:nvSpPr>
        <p:spPr>
          <a:xfrm>
            <a:off x="180000" y="468000"/>
            <a:ext cx="11520000" cy="2556982"/>
          </a:xfrm>
          <a:prstGeom prst="rect">
            <a:avLst/>
          </a:prstGeom>
        </p:spPr>
        <p:txBody>
          <a:bodyPr wrap="square">
            <a:spAutoFit/>
          </a:bodyPr>
          <a:lstStyle/>
          <a:p>
            <a:pPr>
              <a:lnSpc>
                <a:spcPct val="200000"/>
              </a:lnSpc>
            </a:pPr>
            <a:r>
              <a:rPr lang="nl-NL" sz="2800">
                <a:ea typeface="Calibri" panose="020F0502020204030204" pitchFamily="34" charset="0"/>
                <a:cs typeface="Times New Roman" panose="02020603050405020304" pitchFamily="18" charset="0"/>
              </a:rPr>
              <a:t>	</a:t>
            </a:r>
            <a:r>
              <a:rPr lang="nl-NL" sz="2800" b="1" i="1" err="1">
                <a:solidFill>
                  <a:srgbClr val="00B050"/>
                </a:solidFill>
                <a:ea typeface="Calibri" panose="020F0502020204030204" pitchFamily="34" charset="0"/>
                <a:cs typeface="Times New Roman" panose="02020603050405020304" pitchFamily="18" charset="0"/>
              </a:rPr>
              <a:t>Qui</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color</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infectis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adversi</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solis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ab</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ictu</a:t>
            </a:r>
            <a:endParaRPr lang="nl-NL" sz="2800">
              <a:ea typeface="Calibri" panose="020F0502020204030204" pitchFamily="34" charset="0"/>
              <a:cs typeface="Times New Roman" panose="02020603050405020304" pitchFamily="18" charset="0"/>
            </a:endParaRP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nubibus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esse</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solet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aut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purpureae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Aurorae</a:t>
            </a:r>
            <a:r>
              <a:rPr lang="nl-NL" sz="2800">
                <a:ea typeface="Calibri" panose="020F0502020204030204" pitchFamily="34" charset="0"/>
                <a:cs typeface="Times New Roman" panose="02020603050405020304" pitchFamily="18" charset="0"/>
              </a:rPr>
              <a:t>,</a:t>
            </a:r>
          </a:p>
          <a:p>
            <a:pPr>
              <a:lnSpc>
                <a:spcPct val="200000"/>
              </a:lnSpc>
            </a:pPr>
            <a:r>
              <a:rPr lang="nl-NL" sz="2800" b="1">
                <a:solidFill>
                  <a:srgbClr val="0070C0"/>
                </a:solidFill>
                <a:ea typeface="Calibri" panose="020F0502020204030204" pitchFamily="34" charset="0"/>
                <a:cs typeface="Times New Roman" panose="02020603050405020304" pitchFamily="18" charset="0"/>
              </a:rPr>
              <a:t>185</a:t>
            </a:r>
            <a:r>
              <a:rPr lang="nl-NL" sz="2800">
                <a:ea typeface="Calibri" panose="020F0502020204030204" pitchFamily="34" charset="0"/>
                <a:cs typeface="Times New Roman" panose="02020603050405020304" pitchFamily="18" charset="0"/>
              </a:rPr>
              <a:t>	is </a:t>
            </a:r>
            <a:r>
              <a:rPr lang="nl-NL" sz="2800" u="sng" err="1">
                <a:uFill>
                  <a:solidFill>
                    <a:srgbClr val="548DD4"/>
                  </a:solidFill>
                </a:uFill>
                <a:ea typeface="Calibri" panose="020F0502020204030204" pitchFamily="34" charset="0"/>
                <a:cs typeface="Times New Roman" panose="02020603050405020304" pitchFamily="18" charset="0"/>
              </a:rPr>
              <a:t>fuit</a:t>
            </a:r>
            <a:r>
              <a:rPr lang="nl-NL" sz="2800">
                <a:ea typeface="Calibri" panose="020F0502020204030204" pitchFamily="34" charset="0"/>
                <a:cs typeface="Times New Roman" panose="02020603050405020304" pitchFamily="18" charset="0"/>
              </a:rPr>
              <a:t> in </a:t>
            </a:r>
            <a:r>
              <a:rPr lang="nl-NL" sz="2800" err="1">
                <a:ea typeface="Calibri" panose="020F0502020204030204" pitchFamily="34" charset="0"/>
                <a:cs typeface="Times New Roman" panose="02020603050405020304" pitchFamily="18" charset="0"/>
              </a:rPr>
              <a:t>vultu</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visae</a:t>
            </a:r>
            <a:r>
              <a:rPr lang="nl-NL" sz="2800">
                <a:ea typeface="Calibri" panose="020F0502020204030204" pitchFamily="34" charset="0"/>
                <a:cs typeface="Times New Roman" panose="02020603050405020304" pitchFamily="18" charset="0"/>
              </a:rPr>
              <a:t> sine veste </a:t>
            </a:r>
            <a:r>
              <a:rPr lang="nl-NL" sz="2800" err="1">
                <a:ea typeface="Calibri" panose="020F0502020204030204" pitchFamily="34" charset="0"/>
                <a:cs typeface="Times New Roman" panose="02020603050405020304" pitchFamily="18" charset="0"/>
              </a:rPr>
              <a:t>Dianae</a:t>
            </a:r>
            <a:r>
              <a:rPr lang="nl-NL" sz="2800">
                <a:ea typeface="Calibri" panose="020F0502020204030204" pitchFamily="34" charset="0"/>
                <a:cs typeface="Times New Roman" panose="02020603050405020304" pitchFamily="18" charset="0"/>
              </a:rPr>
              <a:t>.</a:t>
            </a:r>
            <a:endParaRPr lang="nl-NL" sz="2800" spc="300">
              <a:effectLst/>
              <a:ea typeface="Calibri" panose="020F0502020204030204" pitchFamily="34" charset="0"/>
              <a:cs typeface="Calibri" panose="020F0502020204030204" pitchFamily="34"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4 d. De godin en haar nimfen worden door </a:t>
            </a:r>
            <a:r>
              <a:rPr lang="nl-NL" sz="2400" err="1">
                <a:solidFill>
                  <a:schemeClr val="bg1"/>
                </a:solidFill>
              </a:rPr>
              <a:t>Actaeon</a:t>
            </a:r>
            <a:r>
              <a:rPr lang="nl-NL" sz="2400">
                <a:solidFill>
                  <a:schemeClr val="bg1"/>
                </a:solidFill>
              </a:rPr>
              <a:t> gezien (p.54)</a:t>
            </a:r>
          </a:p>
        </p:txBody>
      </p:sp>
      <p:sp>
        <p:nvSpPr>
          <p:cNvPr id="8" name="PIJL-OMLAAG 7">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8500408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53</a:t>
            </a:fld>
            <a:endParaRPr lang="nl-NL" b="1">
              <a:solidFill>
                <a:srgbClr val="0070C0"/>
              </a:solidFill>
            </a:endParaRPr>
          </a:p>
        </p:txBody>
      </p:sp>
      <p:sp>
        <p:nvSpPr>
          <p:cNvPr id="3" name="Rechthoek 2"/>
          <p:cNvSpPr/>
          <p:nvPr/>
        </p:nvSpPr>
        <p:spPr>
          <a:xfrm>
            <a:off x="180000" y="468000"/>
            <a:ext cx="11520000" cy="5262979"/>
          </a:xfrm>
          <a:prstGeom prst="rect">
            <a:avLst/>
          </a:prstGeom>
        </p:spPr>
        <p:txBody>
          <a:bodyPr wrap="square">
            <a:spAutoFit/>
          </a:bodyPr>
          <a:lstStyle/>
          <a:p>
            <a:pPr>
              <a:lnSpc>
                <a:spcPct val="200000"/>
              </a:lnSpc>
            </a:pPr>
            <a:r>
              <a:rPr lang="nl-NL" sz="2800">
                <a:ea typeface="Calibri" panose="020F0502020204030204" pitchFamily="34" charset="0"/>
                <a:cs typeface="Times New Roman" panose="02020603050405020304" pitchFamily="18" charset="0"/>
              </a:rPr>
              <a:t>	</a:t>
            </a:r>
            <a:r>
              <a:rPr lang="nl-NL" sz="2800" b="1" i="1" err="1">
                <a:solidFill>
                  <a:srgbClr val="00B050"/>
                </a:solidFill>
                <a:ea typeface="Calibri" panose="020F0502020204030204" pitchFamily="34" charset="0"/>
                <a:cs typeface="Times New Roman" panose="02020603050405020304" pitchFamily="18" charset="0"/>
              </a:rPr>
              <a:t>Quae</a:t>
            </a:r>
            <a:r>
              <a:rPr lang="nl-NL" sz="2800">
                <a:ea typeface="Calibri" panose="020F0502020204030204" pitchFamily="34" charset="0"/>
                <a:cs typeface="Times New Roman" panose="02020603050405020304" pitchFamily="18" charset="0"/>
              </a:rPr>
              <a:t> </a:t>
            </a:r>
            <a:r>
              <a:rPr lang="nl-NL" sz="2800" b="1" i="1" err="1">
                <a:solidFill>
                  <a:srgbClr val="E36C0A"/>
                </a:solidFill>
                <a:ea typeface="Calibri" panose="020F0502020204030204" pitchFamily="34" charset="0"/>
                <a:cs typeface="Times New Roman" panose="02020603050405020304" pitchFamily="18" charset="0"/>
              </a:rPr>
              <a:t>quamquam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comitum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turba</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est</a:t>
            </a:r>
            <a:r>
              <a:rPr lang="nl-NL" sz="2800">
                <a:ea typeface="Calibri" panose="020F0502020204030204" pitchFamily="34" charset="0"/>
                <a:cs typeface="Times New Roman" panose="02020603050405020304" pitchFamily="18" charset="0"/>
              </a:rPr>
              <a:t> </a:t>
            </a:r>
            <a:r>
              <a:rPr lang="nl-NL" sz="2800" u="dotted" err="1">
                <a:uFill>
                  <a:solidFill>
                    <a:srgbClr val="548DD4"/>
                  </a:solidFill>
                </a:uFill>
                <a:ea typeface="Calibri" panose="020F0502020204030204" pitchFamily="34" charset="0"/>
                <a:cs typeface="Times New Roman" panose="02020603050405020304" pitchFamily="18" charset="0"/>
              </a:rPr>
              <a:t>stipata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suarum</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in </a:t>
            </a:r>
            <a:r>
              <a:rPr lang="nl-NL" sz="2800" err="1">
                <a:ea typeface="Calibri" panose="020F0502020204030204" pitchFamily="34" charset="0"/>
                <a:cs typeface="Times New Roman" panose="02020603050405020304" pitchFamily="18" charset="0"/>
              </a:rPr>
              <a:t>latus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obliquum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tamen</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adstitit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oraque</a:t>
            </a:r>
            <a:r>
              <a:rPr lang="nl-NL" sz="2800">
                <a:ea typeface="Calibri" panose="020F0502020204030204" pitchFamily="34" charset="0"/>
                <a:cs typeface="Times New Roman" panose="02020603050405020304" pitchFamily="18" charset="0"/>
              </a:rPr>
              <a:t> retro</a:t>
            </a:r>
          </a:p>
          <a:p>
            <a:pPr>
              <a:lnSpc>
                <a:spcPct val="200000"/>
              </a:lnSpc>
            </a:pP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flexit</a:t>
            </a:r>
            <a:r>
              <a:rPr lang="nl-NL" sz="2800">
                <a:ea typeface="Calibri" panose="020F0502020204030204" pitchFamily="34" charset="0"/>
                <a:cs typeface="Times New Roman" panose="02020603050405020304" pitchFamily="18" charset="0"/>
              </a:rPr>
              <a:t> et, </a:t>
            </a:r>
            <a:r>
              <a:rPr lang="nl-NL" sz="2800" b="1" i="1">
                <a:solidFill>
                  <a:srgbClr val="E36C0A"/>
                </a:solidFill>
                <a:ea typeface="Calibri" panose="020F0502020204030204" pitchFamily="34" charset="0"/>
                <a:cs typeface="Times New Roman" panose="02020603050405020304" pitchFamily="18" charset="0"/>
              </a:rPr>
              <a:t>ut</a:t>
            </a:r>
            <a:r>
              <a:rPr lang="nl-NL" sz="2800">
                <a:ea typeface="Calibri" panose="020F0502020204030204" pitchFamily="34" charset="0"/>
                <a:cs typeface="Times New Roman" panose="02020603050405020304" pitchFamily="18" charset="0"/>
              </a:rPr>
              <a:t> </a:t>
            </a:r>
            <a:r>
              <a:rPr lang="nl-NL" sz="2800" b="1" u="sng" err="1">
                <a:uFill>
                  <a:solidFill>
                    <a:srgbClr val="548DD4"/>
                  </a:solidFill>
                </a:uFill>
                <a:ea typeface="Calibri" panose="020F0502020204030204" pitchFamily="34" charset="0"/>
                <a:cs typeface="Times New Roman" panose="02020603050405020304" pitchFamily="18" charset="0"/>
              </a:rPr>
              <a:t>vellet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promptas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habuisse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sagittas</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b="1" i="1" err="1">
                <a:solidFill>
                  <a:srgbClr val="00B050"/>
                </a:solidFill>
                <a:ea typeface="Calibri" panose="020F0502020204030204" pitchFamily="34" charset="0"/>
                <a:cs typeface="Times New Roman" panose="02020603050405020304" pitchFamily="18" charset="0"/>
              </a:rPr>
              <a:t>quas</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habuit</a:t>
            </a:r>
            <a:r>
              <a:rPr lang="nl-NL" sz="2800">
                <a:ea typeface="Calibri" panose="020F0502020204030204" pitchFamily="34" charset="0"/>
                <a:cs typeface="Times New Roman" panose="02020603050405020304" pitchFamily="18" charset="0"/>
              </a:rPr>
              <a:t> sic </a:t>
            </a:r>
            <a:r>
              <a:rPr lang="nl-NL" sz="2800" u="sng" err="1">
                <a:uFill>
                  <a:solidFill>
                    <a:srgbClr val="548DD4"/>
                  </a:solidFill>
                </a:uFill>
                <a:ea typeface="Calibri" panose="020F0502020204030204" pitchFamily="34" charset="0"/>
                <a:cs typeface="Times New Roman" panose="02020603050405020304" pitchFamily="18" charset="0"/>
              </a:rPr>
              <a:t>hausit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aquas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vultumque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virilem</a:t>
            </a:r>
            <a:endParaRPr lang="nl-NL" sz="2800">
              <a:ea typeface="Calibri" panose="020F0502020204030204" pitchFamily="34" charset="0"/>
              <a:cs typeface="Times New Roman" panose="02020603050405020304" pitchFamily="18" charset="0"/>
            </a:endParaRPr>
          </a:p>
          <a:p>
            <a:pPr>
              <a:lnSpc>
                <a:spcPct val="200000"/>
              </a:lnSpc>
            </a:pPr>
            <a:r>
              <a:rPr lang="nl-NL" sz="2800" b="1">
                <a:solidFill>
                  <a:srgbClr val="0070C0"/>
                </a:solidFill>
                <a:ea typeface="Calibri" panose="020F0502020204030204" pitchFamily="34" charset="0"/>
                <a:cs typeface="Times New Roman" panose="02020603050405020304" pitchFamily="18" charset="0"/>
              </a:rPr>
              <a:t>190</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perfudit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spargensque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comas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ultricibus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undis</a:t>
            </a:r>
            <a:endParaRPr lang="nl-NL" sz="2800">
              <a:ea typeface="Calibri" panose="020F0502020204030204" pitchFamily="34" charset="0"/>
              <a:cs typeface="Times New Roman" panose="02020603050405020304" pitchFamily="18" charset="0"/>
            </a:endParaRPr>
          </a:p>
          <a:p>
            <a:pPr>
              <a:lnSpc>
                <a:spcPct val="200000"/>
              </a:lnSpc>
            </a:pP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addidit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haec</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cladis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praenuntia</a:t>
            </a:r>
            <a:r>
              <a:rPr lang="nl-NL" sz="2800">
                <a:ea typeface="Calibri" panose="020F0502020204030204" pitchFamily="34" charset="0"/>
                <a:cs typeface="Times New Roman" panose="02020603050405020304" pitchFamily="18" charset="0"/>
              </a:rPr>
              <a:t> verba </a:t>
            </a:r>
            <a:r>
              <a:rPr lang="nl-NL" sz="2800" err="1">
                <a:ea typeface="Calibri" panose="020F0502020204030204" pitchFamily="34" charset="0"/>
                <a:cs typeface="Times New Roman" panose="02020603050405020304" pitchFamily="18" charset="0"/>
              </a:rPr>
              <a:t>futurae</a:t>
            </a:r>
            <a:r>
              <a:rPr lang="nl-NL" sz="2800">
                <a:ea typeface="Calibri" panose="020F0502020204030204" pitchFamily="34" charset="0"/>
                <a:cs typeface="Times New Roman" panose="02020603050405020304" pitchFamily="18" charset="0"/>
              </a:rPr>
              <a:t>:</a:t>
            </a:r>
            <a:endParaRPr lang="nl-NL" sz="2800" spc="300">
              <a:effectLst/>
              <a:ea typeface="Calibri" panose="020F0502020204030204" pitchFamily="34" charset="0"/>
              <a:cs typeface="Calibri" panose="020F0502020204030204" pitchFamily="34"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4 e. De metamorfose (p.56)</a:t>
            </a:r>
          </a:p>
        </p:txBody>
      </p:sp>
      <p:sp>
        <p:nvSpPr>
          <p:cNvPr id="8" name="PIJL-OMLAAG 7">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3995886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54</a:t>
            </a:fld>
            <a:endParaRPr lang="nl-NL" b="1">
              <a:solidFill>
                <a:srgbClr val="0070C0"/>
              </a:solidFill>
            </a:endParaRPr>
          </a:p>
        </p:txBody>
      </p:sp>
      <p:sp>
        <p:nvSpPr>
          <p:cNvPr id="3" name="Rechthoek 2"/>
          <p:cNvSpPr/>
          <p:nvPr/>
        </p:nvSpPr>
        <p:spPr>
          <a:xfrm>
            <a:off x="180000" y="468000"/>
            <a:ext cx="11520000" cy="5142305"/>
          </a:xfrm>
          <a:prstGeom prst="rect">
            <a:avLst/>
          </a:prstGeom>
        </p:spPr>
        <p:txBody>
          <a:bodyPr wrap="square">
            <a:spAutoFit/>
          </a:bodyPr>
          <a:lstStyle/>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Nunc</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tibi</a:t>
            </a:r>
            <a:r>
              <a:rPr lang="nl-NL" sz="2800">
                <a:ea typeface="Calibri" panose="020F0502020204030204" pitchFamily="34" charset="0"/>
                <a:cs typeface="Times New Roman" panose="02020603050405020304" pitchFamily="18" charset="0"/>
              </a:rPr>
              <a:t> me </a:t>
            </a:r>
            <a:r>
              <a:rPr lang="nl-NL" sz="2800" err="1">
                <a:ea typeface="Calibri" panose="020F0502020204030204" pitchFamily="34" charset="0"/>
                <a:cs typeface="Times New Roman" panose="02020603050405020304" pitchFamily="18" charset="0"/>
              </a:rPr>
              <a:t>posito</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visam</a:t>
            </a:r>
            <a:r>
              <a:rPr lang="nl-NL" sz="2800">
                <a:ea typeface="Calibri" panose="020F0502020204030204" pitchFamily="34" charset="0"/>
                <a:cs typeface="Times New Roman" panose="02020603050405020304" pitchFamily="18" charset="0"/>
              </a:rPr>
              <a:t> </a:t>
            </a:r>
            <a:r>
              <a:rPr lang="nl-NL" sz="2800" baseline="30000" err="1">
                <a:ea typeface="Calibri" panose="020F0502020204030204" pitchFamily="34" charset="0"/>
                <a:cs typeface="Times New Roman" panose="02020603050405020304" pitchFamily="18" charset="0"/>
              </a:rPr>
              <a:t>esse</a:t>
            </a:r>
            <a:r>
              <a:rPr lang="nl-NL" sz="2800">
                <a:ea typeface="Calibri" panose="020F0502020204030204" pitchFamily="34" charset="0"/>
                <a:cs typeface="Times New Roman" panose="02020603050405020304" pitchFamily="18" charset="0"/>
              </a:rPr>
              <a:t> velamine </a:t>
            </a:r>
            <a:r>
              <a:rPr lang="nl-NL" sz="2800" b="1" u="sng" err="1">
                <a:uFill>
                  <a:solidFill>
                    <a:srgbClr val="548DD4"/>
                  </a:solidFill>
                </a:uFill>
                <a:ea typeface="Calibri" panose="020F0502020204030204" pitchFamily="34" charset="0"/>
                <a:cs typeface="Times New Roman" panose="02020603050405020304" pitchFamily="18" charset="0"/>
              </a:rPr>
              <a:t>narres</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b="1" i="1">
                <a:solidFill>
                  <a:srgbClr val="E36C0A"/>
                </a:solidFill>
                <a:ea typeface="Calibri" panose="020F0502020204030204" pitchFamily="34" charset="0"/>
                <a:cs typeface="Times New Roman" panose="02020603050405020304" pitchFamily="18" charset="0"/>
              </a:rPr>
              <a:t>si</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poteris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narrare</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licet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Nec</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plura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minata</a:t>
            </a:r>
            <a:endParaRPr lang="nl-NL" sz="2800">
              <a:ea typeface="Calibri" panose="020F0502020204030204" pitchFamily="34" charset="0"/>
              <a:cs typeface="Times New Roman" panose="02020603050405020304" pitchFamily="18" charset="0"/>
            </a:endParaRPr>
          </a:p>
          <a:p>
            <a:pPr>
              <a:lnSpc>
                <a:spcPct val="200000"/>
              </a:lnSpc>
            </a:pPr>
            <a:r>
              <a:rPr lang="nl-NL" sz="2800">
                <a:ea typeface="Calibri" panose="020F0502020204030204" pitchFamily="34" charset="0"/>
                <a:cs typeface="Times New Roman" panose="02020603050405020304" pitchFamily="18" charset="0"/>
              </a:rPr>
              <a:t>	</a:t>
            </a:r>
            <a:r>
              <a:rPr lang="nl-NL" sz="2800" u="sng">
                <a:uFill>
                  <a:solidFill>
                    <a:srgbClr val="548DD4"/>
                  </a:solidFill>
                </a:uFill>
                <a:ea typeface="Calibri" panose="020F0502020204030204" pitchFamily="34" charset="0"/>
                <a:cs typeface="Times New Roman" panose="02020603050405020304" pitchFamily="18" charset="0"/>
              </a:rPr>
              <a:t>dat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sparso</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capiti</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vivacis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cornua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cervi</a:t>
            </a:r>
            <a:r>
              <a:rPr lang="nl-NL" sz="2800">
                <a:ea typeface="Calibri" panose="020F0502020204030204" pitchFamily="34" charset="0"/>
                <a:cs typeface="Times New Roman" panose="02020603050405020304" pitchFamily="18" charset="0"/>
              </a:rPr>
              <a:t>,</a:t>
            </a:r>
          </a:p>
          <a:p>
            <a:pPr>
              <a:lnSpc>
                <a:spcPct val="200000"/>
              </a:lnSpc>
            </a:pPr>
            <a:r>
              <a:rPr lang="nl-NL" sz="2800" b="1">
                <a:solidFill>
                  <a:srgbClr val="0070C0"/>
                </a:solidFill>
                <a:ea typeface="Calibri" panose="020F0502020204030204" pitchFamily="34" charset="0"/>
                <a:cs typeface="Times New Roman" panose="02020603050405020304" pitchFamily="18" charset="0"/>
              </a:rPr>
              <a:t>195</a:t>
            </a:r>
            <a:r>
              <a:rPr lang="nl-NL" sz="2800">
                <a:ea typeface="Calibri" panose="020F0502020204030204" pitchFamily="34" charset="0"/>
                <a:cs typeface="Times New Roman" panose="02020603050405020304" pitchFamily="18" charset="0"/>
              </a:rPr>
              <a:t>	</a:t>
            </a:r>
            <a:r>
              <a:rPr lang="nl-NL" sz="2800" u="sng">
                <a:uFill>
                  <a:solidFill>
                    <a:srgbClr val="548DD4"/>
                  </a:solidFill>
                </a:uFill>
                <a:ea typeface="Calibri" panose="020F0502020204030204" pitchFamily="34" charset="0"/>
                <a:cs typeface="Times New Roman" panose="02020603050405020304" pitchFamily="18" charset="0"/>
              </a:rPr>
              <a:t>dat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spatium</a:t>
            </a:r>
            <a:r>
              <a:rPr lang="nl-NL" sz="2800">
                <a:ea typeface="Calibri" panose="020F0502020204030204" pitchFamily="34" charset="0"/>
                <a:cs typeface="Times New Roman" panose="02020603050405020304" pitchFamily="18" charset="0"/>
              </a:rPr>
              <a:t> collo </a:t>
            </a:r>
            <a:r>
              <a:rPr lang="nl-NL" sz="2800" err="1">
                <a:ea typeface="Calibri" panose="020F0502020204030204" pitchFamily="34" charset="0"/>
                <a:cs typeface="Times New Roman" panose="02020603050405020304" pitchFamily="18" charset="0"/>
              </a:rPr>
              <a:t>summasque</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cacuminat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aures</a:t>
            </a:r>
            <a:endParaRPr lang="nl-NL" sz="2800">
              <a:ea typeface="Calibri" panose="020F0502020204030204" pitchFamily="34" charset="0"/>
              <a:cs typeface="Times New Roman" panose="02020603050405020304" pitchFamily="18" charset="0"/>
            </a:endParaRPr>
          </a:p>
          <a:p>
            <a:pPr>
              <a:lnSpc>
                <a:spcPct val="200000"/>
              </a:lnSpc>
            </a:pPr>
            <a:r>
              <a:rPr lang="nl-NL" sz="2800">
                <a:ea typeface="Calibri" panose="020F0502020204030204" pitchFamily="34" charset="0"/>
                <a:cs typeface="Times New Roman" panose="02020603050405020304" pitchFamily="18" charset="0"/>
              </a:rPr>
              <a:t>	cum </a:t>
            </a:r>
            <a:r>
              <a:rPr lang="nl-NL" sz="2800" err="1">
                <a:ea typeface="Calibri" panose="020F0502020204030204" pitchFamily="34" charset="0"/>
                <a:cs typeface="Times New Roman" panose="02020603050405020304" pitchFamily="18" charset="0"/>
              </a:rPr>
              <a:t>pedibusque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manus</a:t>
            </a:r>
            <a:r>
              <a:rPr lang="nl-NL" sz="2800">
                <a:ea typeface="Calibri" panose="020F0502020204030204" pitchFamily="34" charset="0"/>
                <a:cs typeface="Times New Roman" panose="02020603050405020304" pitchFamily="18" charset="0"/>
              </a:rPr>
              <a:t>, cum </a:t>
            </a:r>
            <a:r>
              <a:rPr lang="nl-NL" sz="2800" err="1">
                <a:ea typeface="Calibri" panose="020F0502020204030204" pitchFamily="34" charset="0"/>
                <a:cs typeface="Times New Roman" panose="02020603050405020304" pitchFamily="18" charset="0"/>
              </a:rPr>
              <a:t>longis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bracchia</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mutat</a:t>
            </a:r>
            <a:endParaRPr lang="nl-NL" sz="2800">
              <a:ea typeface="Calibri" panose="020F0502020204030204" pitchFamily="34" charset="0"/>
              <a:cs typeface="Times New Roman" panose="02020603050405020304" pitchFamily="18" charset="0"/>
            </a:endParaRP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cruribus</a:t>
            </a:r>
            <a:r>
              <a:rPr lang="nl-NL" sz="2800">
                <a:ea typeface="Calibri" panose="020F0502020204030204" pitchFamily="34" charset="0"/>
                <a:cs typeface="Times New Roman" panose="02020603050405020304" pitchFamily="18" charset="0"/>
              </a:rPr>
              <a:t> et </a:t>
            </a:r>
            <a:r>
              <a:rPr lang="nl-NL" sz="2800" u="sng" err="1">
                <a:uFill>
                  <a:solidFill>
                    <a:srgbClr val="548DD4"/>
                  </a:solidFill>
                </a:uFill>
                <a:ea typeface="Calibri" panose="020F0502020204030204" pitchFamily="34" charset="0"/>
                <a:cs typeface="Times New Roman" panose="02020603050405020304" pitchFamily="18" charset="0"/>
              </a:rPr>
              <a:t>velat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maculoso</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vellere</a:t>
            </a:r>
            <a:r>
              <a:rPr lang="nl-NL" sz="2800">
                <a:ea typeface="Calibri" panose="020F0502020204030204" pitchFamily="34" charset="0"/>
                <a:cs typeface="Times New Roman" panose="02020603050405020304" pitchFamily="18" charset="0"/>
              </a:rPr>
              <a:t> corpus;</a:t>
            </a:r>
            <a:endParaRPr lang="nl-NL" sz="2800" spc="300">
              <a:effectLst/>
              <a:ea typeface="Calibri" panose="020F0502020204030204" pitchFamily="34" charset="0"/>
              <a:cs typeface="Calibri" panose="020F0502020204030204" pitchFamily="34"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4 e. De metamorfose (p.56)</a:t>
            </a:r>
          </a:p>
        </p:txBody>
      </p:sp>
      <p:sp>
        <p:nvSpPr>
          <p:cNvPr id="8" name="PIJL-OMLAAG 7">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434497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55</a:t>
            </a:fld>
            <a:endParaRPr lang="nl-NL" b="1">
              <a:solidFill>
                <a:srgbClr val="0070C0"/>
              </a:solidFill>
            </a:endParaRPr>
          </a:p>
        </p:txBody>
      </p:sp>
      <p:sp>
        <p:nvSpPr>
          <p:cNvPr id="3" name="Rechthoek 2"/>
          <p:cNvSpPr/>
          <p:nvPr/>
        </p:nvSpPr>
        <p:spPr>
          <a:xfrm>
            <a:off x="180000" y="468000"/>
            <a:ext cx="11520000" cy="1944122"/>
          </a:xfrm>
          <a:prstGeom prst="rect">
            <a:avLst/>
          </a:prstGeom>
        </p:spPr>
        <p:txBody>
          <a:bodyPr wrap="square">
            <a:spAutoFit/>
          </a:bodyPr>
          <a:lstStyle/>
          <a:p>
            <a:pPr>
              <a:lnSpc>
                <a:spcPct val="200000"/>
              </a:lnSpc>
              <a:spcAft>
                <a:spcPts val="1000"/>
              </a:spcAft>
            </a:pPr>
            <a:r>
              <a:rPr lang="nl-NL" sz="2800">
                <a:ea typeface="Calibri" panose="020F0502020204030204" pitchFamily="34" charset="0"/>
                <a:cs typeface="Times New Roman" panose="02020603050405020304" pitchFamily="18" charset="0"/>
              </a:rPr>
              <a:t>	</a:t>
            </a:r>
            <a:r>
              <a:rPr lang="nl-NL" sz="2800" u="dotted" err="1">
                <a:uFill>
                  <a:solidFill>
                    <a:srgbClr val="548DD4"/>
                  </a:solidFill>
                </a:uFill>
                <a:ea typeface="Calibri" panose="020F0502020204030204" pitchFamily="34" charset="0"/>
                <a:cs typeface="Times New Roman" panose="02020603050405020304" pitchFamily="18" charset="0"/>
              </a:rPr>
              <a:t>additus</a:t>
            </a:r>
            <a:r>
              <a:rPr lang="nl-NL" sz="2800">
                <a:ea typeface="Calibri" panose="020F0502020204030204" pitchFamily="34" charset="0"/>
                <a:cs typeface="Times New Roman" panose="02020603050405020304" pitchFamily="18" charset="0"/>
              </a:rPr>
              <a:t> et </a:t>
            </a:r>
            <a:r>
              <a:rPr lang="nl-NL" sz="2800" err="1">
                <a:ea typeface="Calibri" panose="020F0502020204030204" pitchFamily="34" charset="0"/>
                <a:cs typeface="Times New Roman" panose="02020603050405020304" pitchFamily="18" charset="0"/>
              </a:rPr>
              <a:t>pavor</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est</a:t>
            </a:r>
            <a:r>
              <a:rPr lang="nl-NL" sz="2800" err="1">
                <a:ea typeface="Calibri" panose="020F0502020204030204" pitchFamily="34" charset="0"/>
                <a:cs typeface="Times New Roman" panose="02020603050405020304" pitchFamily="18" charset="0"/>
              </a:rPr>
              <a:t>.</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Fugit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Autonoeius</a:t>
            </a:r>
            <a:r>
              <a:rPr lang="nl-NL" sz="2800">
                <a:ea typeface="Calibri" panose="020F0502020204030204" pitchFamily="34" charset="0"/>
                <a:cs typeface="Times New Roman" panose="02020603050405020304" pitchFamily="18" charset="0"/>
              </a:rPr>
              <a:t> heros</a:t>
            </a:r>
          </a:p>
          <a:p>
            <a:pPr>
              <a:lnSpc>
                <a:spcPct val="200000"/>
              </a:lnSpc>
            </a:pPr>
            <a:r>
              <a:rPr lang="nl-NL" sz="2800">
                <a:ea typeface="Calibri" panose="020F0502020204030204" pitchFamily="34" charset="0"/>
                <a:cs typeface="Times New Roman" panose="02020603050405020304" pitchFamily="18" charset="0"/>
              </a:rPr>
              <a:t>	et se tam </a:t>
            </a:r>
            <a:r>
              <a:rPr lang="nl-NL" sz="2800" err="1">
                <a:ea typeface="Calibri" panose="020F0502020204030204" pitchFamily="34" charset="0"/>
                <a:cs typeface="Times New Roman" panose="02020603050405020304" pitchFamily="18" charset="0"/>
              </a:rPr>
              <a:t>celerem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cursu</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miratur</a:t>
            </a:r>
            <a:r>
              <a:rPr lang="nl-NL" sz="2800">
                <a:ea typeface="Calibri" panose="020F0502020204030204" pitchFamily="34" charset="0"/>
                <a:cs typeface="Times New Roman" panose="02020603050405020304" pitchFamily="18" charset="0"/>
              </a:rPr>
              <a:t> in </a:t>
            </a:r>
            <a:r>
              <a:rPr lang="nl-NL" sz="2800" err="1">
                <a:ea typeface="Calibri" panose="020F0502020204030204" pitchFamily="34" charset="0"/>
                <a:cs typeface="Times New Roman" panose="02020603050405020304" pitchFamily="18" charset="0"/>
              </a:rPr>
              <a:t>ipso</a:t>
            </a:r>
            <a:r>
              <a:rPr lang="nl-NL" sz="2800">
                <a:ea typeface="Calibri" panose="020F0502020204030204" pitchFamily="34" charset="0"/>
                <a:cs typeface="Times New Roman" panose="02020603050405020304" pitchFamily="18" charset="0"/>
              </a:rPr>
              <a:t>.</a:t>
            </a:r>
            <a:endParaRPr lang="nl-NL" sz="2800" spc="300">
              <a:effectLst/>
              <a:ea typeface="Calibri" panose="020F0502020204030204" pitchFamily="34" charset="0"/>
              <a:cs typeface="Calibri" panose="020F0502020204030204" pitchFamily="34"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4 e. De metamorfose (p.56)</a:t>
            </a:r>
          </a:p>
        </p:txBody>
      </p:sp>
      <p:sp>
        <p:nvSpPr>
          <p:cNvPr id="8" name="PIJL-OMLAAG 7">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7576641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56</a:t>
            </a:fld>
            <a:endParaRPr lang="nl-NL" b="1">
              <a:solidFill>
                <a:srgbClr val="0070C0"/>
              </a:solidFill>
            </a:endParaRPr>
          </a:p>
        </p:txBody>
      </p:sp>
      <p:sp>
        <p:nvSpPr>
          <p:cNvPr id="3" name="Rechthoek 2"/>
          <p:cNvSpPr/>
          <p:nvPr/>
        </p:nvSpPr>
        <p:spPr>
          <a:xfrm>
            <a:off x="180000" y="468000"/>
            <a:ext cx="11520000" cy="5142305"/>
          </a:xfrm>
          <a:prstGeom prst="rect">
            <a:avLst/>
          </a:prstGeom>
        </p:spPr>
        <p:txBody>
          <a:bodyPr wrap="square">
            <a:spAutoFit/>
          </a:bodyPr>
          <a:lstStyle/>
          <a:p>
            <a:pPr>
              <a:lnSpc>
                <a:spcPct val="200000"/>
              </a:lnSpc>
            </a:pPr>
            <a:r>
              <a:rPr lang="nl-NL" sz="2800" b="1">
                <a:solidFill>
                  <a:srgbClr val="0070C0"/>
                </a:solidFill>
                <a:ea typeface="Calibri" panose="020F0502020204030204" pitchFamily="34" charset="0"/>
                <a:cs typeface="Times New Roman" panose="02020603050405020304" pitchFamily="18" charset="0"/>
              </a:rPr>
              <a:t>200</a:t>
            </a:r>
            <a:r>
              <a:rPr lang="nl-NL" sz="2800">
                <a:ea typeface="Calibri" panose="020F0502020204030204" pitchFamily="34" charset="0"/>
                <a:cs typeface="Times New Roman" panose="02020603050405020304" pitchFamily="18" charset="0"/>
              </a:rPr>
              <a:t>	[</a:t>
            </a:r>
            <a:r>
              <a:rPr lang="nl-NL" sz="2800" b="1" i="1">
                <a:solidFill>
                  <a:srgbClr val="E36C0A"/>
                </a:solidFill>
                <a:ea typeface="Calibri" panose="020F0502020204030204" pitchFamily="34" charset="0"/>
                <a:cs typeface="Times New Roman" panose="02020603050405020304" pitchFamily="18" charset="0"/>
              </a:rPr>
              <a:t>Ut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vero</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vultus</a:t>
            </a:r>
            <a:r>
              <a:rPr lang="nl-NL" sz="2800">
                <a:ea typeface="Calibri" panose="020F0502020204030204" pitchFamily="34" charset="0"/>
                <a:cs typeface="Times New Roman" panose="02020603050405020304" pitchFamily="18" charset="0"/>
              </a:rPr>
              <a:t> et </a:t>
            </a:r>
            <a:r>
              <a:rPr lang="nl-NL" sz="2800" err="1">
                <a:ea typeface="Calibri" panose="020F0502020204030204" pitchFamily="34" charset="0"/>
                <a:cs typeface="Times New Roman" panose="02020603050405020304" pitchFamily="18" charset="0"/>
              </a:rPr>
              <a:t>cornua</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vidit</a:t>
            </a:r>
            <a:r>
              <a:rPr lang="nl-NL" sz="2800">
                <a:ea typeface="Calibri" panose="020F0502020204030204" pitchFamily="34" charset="0"/>
                <a:cs typeface="Times New Roman" panose="02020603050405020304" pitchFamily="18" charset="0"/>
              </a:rPr>
              <a:t> in </a:t>
            </a:r>
            <a:r>
              <a:rPr lang="nl-NL" sz="2800" err="1">
                <a:ea typeface="Calibri" panose="020F0502020204030204" pitchFamily="34" charset="0"/>
                <a:cs typeface="Times New Roman" panose="02020603050405020304" pitchFamily="18" charset="0"/>
              </a:rPr>
              <a:t>unda</a:t>
            </a:r>
            <a:r>
              <a:rPr lang="nl-NL" sz="2800">
                <a:ea typeface="Calibri" panose="020F0502020204030204" pitchFamily="34" charset="0"/>
                <a:cs typeface="Times New Roman" panose="02020603050405020304" pitchFamily="18" charset="0"/>
              </a:rPr>
              <a:t>,] </a:t>
            </a:r>
          </a:p>
          <a:p>
            <a:pPr>
              <a:lnSpc>
                <a:spcPct val="200000"/>
              </a:lnSpc>
            </a:pPr>
            <a:r>
              <a:rPr lang="nl-NL" sz="2800">
                <a:ea typeface="Calibri" panose="020F0502020204030204" pitchFamily="34" charset="0"/>
                <a:cs typeface="Times New Roman" panose="02020603050405020304" pitchFamily="18" charset="0"/>
              </a:rPr>
              <a:t>	‘Me </a:t>
            </a:r>
            <a:r>
              <a:rPr lang="nl-NL" sz="2800" err="1">
                <a:ea typeface="Calibri" panose="020F0502020204030204" pitchFamily="34" charset="0"/>
                <a:cs typeface="Times New Roman" panose="02020603050405020304" pitchFamily="18" charset="0"/>
              </a:rPr>
              <a:t>miserum</a:t>
            </a:r>
            <a:r>
              <a:rPr lang="nl-NL" sz="2800">
                <a:ea typeface="Calibri" panose="020F0502020204030204" pitchFamily="34" charset="0"/>
                <a:cs typeface="Times New Roman" panose="02020603050405020304" pitchFamily="18" charset="0"/>
              </a:rPr>
              <a:t>!’ </a:t>
            </a:r>
            <a:r>
              <a:rPr lang="nl-NL" sz="2800" u="dotted" err="1">
                <a:uFill>
                  <a:solidFill>
                    <a:srgbClr val="548DD4"/>
                  </a:solidFill>
                </a:uFill>
                <a:ea typeface="Calibri" panose="020F0502020204030204" pitchFamily="34" charset="0"/>
                <a:cs typeface="Times New Roman" panose="02020603050405020304" pitchFamily="18" charset="0"/>
              </a:rPr>
              <a:t>dicturus</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erat</a:t>
            </a:r>
            <a:r>
              <a:rPr lang="nl-NL" sz="2800">
                <a:ea typeface="Calibri" panose="020F0502020204030204" pitchFamily="34" charset="0"/>
                <a:cs typeface="Times New Roman" panose="02020603050405020304" pitchFamily="18" charset="0"/>
              </a:rPr>
              <a:t>; vox </a:t>
            </a:r>
            <a:r>
              <a:rPr lang="nl-NL" sz="2800" err="1">
                <a:ea typeface="Calibri" panose="020F0502020204030204" pitchFamily="34" charset="0"/>
                <a:cs typeface="Times New Roman" panose="02020603050405020304" pitchFamily="18" charset="0"/>
              </a:rPr>
              <a:t>nulla</a:t>
            </a:r>
            <a:r>
              <a:rPr lang="nl-NL" sz="2800">
                <a:ea typeface="Calibri" panose="020F0502020204030204" pitchFamily="34" charset="0"/>
                <a:cs typeface="Times New Roman" panose="02020603050405020304" pitchFamily="18" charset="0"/>
              </a:rPr>
              <a:t> </a:t>
            </a:r>
            <a:r>
              <a:rPr lang="nl-NL" sz="2800" u="dotted" err="1">
                <a:uFill>
                  <a:solidFill>
                    <a:srgbClr val="548DD4"/>
                  </a:solidFill>
                </a:uFill>
                <a:ea typeface="Calibri" panose="020F0502020204030204" pitchFamily="34" charset="0"/>
                <a:cs typeface="Times New Roman" panose="02020603050405020304" pitchFamily="18" charset="0"/>
              </a:rPr>
              <a:t>secuta</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est</a:t>
            </a:r>
            <a:r>
              <a:rPr lang="nl-NL" sz="2800" err="1">
                <a:ea typeface="Calibri" panose="020F0502020204030204" pitchFamily="34" charset="0"/>
                <a:cs typeface="Times New Roman" panose="02020603050405020304" pitchFamily="18" charset="0"/>
              </a:rPr>
              <a:t>.</a:t>
            </a:r>
            <a:endParaRPr lang="nl-NL" sz="2800">
              <a:ea typeface="Calibri" panose="020F0502020204030204" pitchFamily="34" charset="0"/>
              <a:cs typeface="Times New Roman" panose="02020603050405020304" pitchFamily="18" charset="0"/>
            </a:endParaRPr>
          </a:p>
          <a:p>
            <a:pPr>
              <a:lnSpc>
                <a:spcPct val="200000"/>
              </a:lnSpc>
            </a:pPr>
            <a:r>
              <a:rPr lang="nl-NL" sz="2800">
                <a:ea typeface="Calibri" panose="020F0502020204030204" pitchFamily="34" charset="0"/>
                <a:cs typeface="Times New Roman" panose="02020603050405020304" pitchFamily="18" charset="0"/>
              </a:rPr>
              <a:t>	</a:t>
            </a:r>
            <a:r>
              <a:rPr lang="nl-NL" sz="2800" u="sng">
                <a:uFill>
                  <a:solidFill>
                    <a:srgbClr val="548DD4"/>
                  </a:solidFill>
                </a:uFill>
                <a:ea typeface="Calibri" panose="020F0502020204030204" pitchFamily="34" charset="0"/>
                <a:cs typeface="Times New Roman" panose="02020603050405020304" pitchFamily="18" charset="0"/>
              </a:rPr>
              <a:t>Ingemuit</a:t>
            </a:r>
            <a:r>
              <a:rPr lang="nl-NL" sz="2800">
                <a:ea typeface="Calibri" panose="020F0502020204030204" pitchFamily="34" charset="0"/>
                <a:cs typeface="Times New Roman" panose="02020603050405020304" pitchFamily="18" charset="0"/>
              </a:rPr>
              <a:t>; vox </a:t>
            </a:r>
            <a:r>
              <a:rPr lang="nl-NL" sz="2800" err="1">
                <a:ea typeface="Calibri" panose="020F0502020204030204" pitchFamily="34" charset="0"/>
                <a:cs typeface="Times New Roman" panose="02020603050405020304" pitchFamily="18" charset="0"/>
              </a:rPr>
              <a:t>illa</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fuit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lacrimaeque</a:t>
            </a:r>
            <a:r>
              <a:rPr lang="nl-NL" sz="2800">
                <a:ea typeface="Calibri" panose="020F0502020204030204" pitchFamily="34" charset="0"/>
                <a:cs typeface="Times New Roman" panose="02020603050405020304" pitchFamily="18" charset="0"/>
              </a:rPr>
              <a:t> per </a:t>
            </a:r>
            <a:r>
              <a:rPr lang="nl-NL" sz="2800" err="1">
                <a:ea typeface="Calibri" panose="020F0502020204030204" pitchFamily="34" charset="0"/>
                <a:cs typeface="Times New Roman" panose="02020603050405020304" pitchFamily="18" charset="0"/>
              </a:rPr>
              <a:t>ora</a:t>
            </a:r>
            <a:endParaRPr lang="nl-NL" sz="2800">
              <a:ea typeface="Calibri" panose="020F0502020204030204" pitchFamily="34" charset="0"/>
              <a:cs typeface="Times New Roman" panose="02020603050405020304" pitchFamily="18" charset="0"/>
            </a:endParaRPr>
          </a:p>
          <a:p>
            <a:pPr>
              <a:lnSpc>
                <a:spcPct val="200000"/>
              </a:lnSpc>
            </a:pPr>
            <a:r>
              <a:rPr lang="nl-NL" sz="2800">
                <a:ea typeface="Calibri" panose="020F0502020204030204" pitchFamily="34" charset="0"/>
                <a:cs typeface="Times New Roman" panose="02020603050405020304" pitchFamily="18" charset="0"/>
              </a:rPr>
              <a:t>	non </a:t>
            </a:r>
            <a:r>
              <a:rPr lang="nl-NL" sz="2800" err="1">
                <a:ea typeface="Calibri" panose="020F0502020204030204" pitchFamily="34" charset="0"/>
                <a:cs typeface="Times New Roman" panose="02020603050405020304" pitchFamily="18" charset="0"/>
              </a:rPr>
              <a:t>sua</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fluxerunt</a:t>
            </a:r>
            <a:r>
              <a:rPr lang="nl-NL" sz="2800">
                <a:ea typeface="Calibri" panose="020F0502020204030204" pitchFamily="34" charset="0"/>
                <a:cs typeface="Times New Roman" panose="02020603050405020304" pitchFamily="18" charset="0"/>
              </a:rPr>
              <a:t>; mens tantum </a:t>
            </a:r>
            <a:r>
              <a:rPr lang="nl-NL" sz="2800" err="1">
                <a:ea typeface="Calibri" panose="020F0502020204030204" pitchFamily="34" charset="0"/>
                <a:cs typeface="Times New Roman" panose="02020603050405020304" pitchFamily="18" charset="0"/>
              </a:rPr>
              <a:t>pristina</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mansit</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Quid</a:t>
            </a:r>
            <a:r>
              <a:rPr lang="nl-NL" sz="2800">
                <a:ea typeface="Calibri" panose="020F0502020204030204" pitchFamily="34" charset="0"/>
                <a:cs typeface="Times New Roman" panose="02020603050405020304" pitchFamily="18" charset="0"/>
              </a:rPr>
              <a:t> </a:t>
            </a:r>
            <a:r>
              <a:rPr lang="nl-NL" sz="2800" b="1" u="sng" err="1">
                <a:uFill>
                  <a:solidFill>
                    <a:srgbClr val="548DD4"/>
                  </a:solidFill>
                </a:uFill>
                <a:ea typeface="Calibri" panose="020F0502020204030204" pitchFamily="34" charset="0"/>
                <a:cs typeface="Times New Roman" panose="02020603050405020304" pitchFamily="18" charset="0"/>
              </a:rPr>
              <a:t>faciat</a:t>
            </a:r>
            <a:r>
              <a:rPr lang="nl-NL" sz="2800">
                <a:ea typeface="Calibri" panose="020F0502020204030204" pitchFamily="34" charset="0"/>
                <a:cs typeface="Times New Roman" panose="02020603050405020304" pitchFamily="18" charset="0"/>
              </a:rPr>
              <a:t>? </a:t>
            </a:r>
            <a:r>
              <a:rPr lang="nl-NL" sz="2800" b="1" u="sng" err="1">
                <a:uFill>
                  <a:solidFill>
                    <a:srgbClr val="548DD4"/>
                  </a:solidFill>
                </a:uFill>
                <a:ea typeface="Calibri" panose="020F0502020204030204" pitchFamily="34" charset="0"/>
                <a:cs typeface="Times New Roman" panose="02020603050405020304" pitchFamily="18" charset="0"/>
              </a:rPr>
              <a:t>Repetat</a:t>
            </a:r>
            <a:r>
              <a:rPr lang="nl-NL" sz="2800" err="1">
                <a:ea typeface="Calibri" panose="020F0502020204030204" pitchFamily="34" charset="0"/>
                <a:cs typeface="Times New Roman" panose="02020603050405020304" pitchFamily="18" charset="0"/>
              </a:rPr>
              <a:t>ne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domum</a:t>
            </a:r>
            <a:r>
              <a:rPr lang="nl-NL" sz="2800">
                <a:ea typeface="Calibri" panose="020F0502020204030204" pitchFamily="34" charset="0"/>
                <a:cs typeface="Times New Roman" panose="02020603050405020304" pitchFamily="18" charset="0"/>
              </a:rPr>
              <a:t> et regalia </a:t>
            </a:r>
            <a:r>
              <a:rPr lang="nl-NL" sz="2800" err="1">
                <a:ea typeface="Calibri" panose="020F0502020204030204" pitchFamily="34" charset="0"/>
                <a:cs typeface="Times New Roman" panose="02020603050405020304" pitchFamily="18" charset="0"/>
              </a:rPr>
              <a:t>tecta</a:t>
            </a:r>
            <a:r>
              <a:rPr lang="nl-NL" sz="2800">
                <a:ea typeface="Calibri" panose="020F0502020204030204" pitchFamily="34" charset="0"/>
                <a:cs typeface="Times New Roman" panose="02020603050405020304" pitchFamily="18" charset="0"/>
              </a:rPr>
              <a:t>,</a:t>
            </a:r>
          </a:p>
          <a:p>
            <a:pPr>
              <a:lnSpc>
                <a:spcPct val="200000"/>
              </a:lnSpc>
            </a:pPr>
            <a:r>
              <a:rPr lang="nl-NL" sz="2800" b="1">
                <a:solidFill>
                  <a:srgbClr val="0070C0"/>
                </a:solidFill>
                <a:ea typeface="Calibri" panose="020F0502020204030204" pitchFamily="34" charset="0"/>
                <a:cs typeface="Times New Roman" panose="02020603050405020304" pitchFamily="18" charset="0"/>
              </a:rPr>
              <a:t>205</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an</a:t>
            </a:r>
            <a:r>
              <a:rPr lang="nl-NL" sz="2800">
                <a:ea typeface="Calibri" panose="020F0502020204030204" pitchFamily="34" charset="0"/>
                <a:cs typeface="Times New Roman" panose="02020603050405020304" pitchFamily="18" charset="0"/>
              </a:rPr>
              <a:t> </a:t>
            </a:r>
            <a:r>
              <a:rPr lang="nl-NL" sz="2800" b="1" u="sng" err="1">
                <a:uFill>
                  <a:solidFill>
                    <a:srgbClr val="548DD4"/>
                  </a:solidFill>
                </a:uFill>
                <a:ea typeface="Calibri" panose="020F0502020204030204" pitchFamily="34" charset="0"/>
                <a:cs typeface="Times New Roman" panose="02020603050405020304" pitchFamily="18" charset="0"/>
              </a:rPr>
              <a:t>lateat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silvis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Pudor</a:t>
            </a:r>
            <a:r>
              <a:rPr lang="nl-NL" sz="2800">
                <a:ea typeface="Calibri" panose="020F0502020204030204" pitchFamily="34" charset="0"/>
                <a:cs typeface="Times New Roman" panose="02020603050405020304" pitchFamily="18" charset="0"/>
              </a:rPr>
              <a:t> hoc, </a:t>
            </a:r>
            <a:r>
              <a:rPr lang="nl-NL" sz="2800" err="1">
                <a:ea typeface="Calibri" panose="020F0502020204030204" pitchFamily="34" charset="0"/>
                <a:cs typeface="Times New Roman" panose="02020603050405020304" pitchFamily="18" charset="0"/>
              </a:rPr>
              <a:t>timor</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impedit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illud</a:t>
            </a:r>
            <a:r>
              <a:rPr lang="nl-NL" sz="2800">
                <a:ea typeface="Calibri" panose="020F0502020204030204" pitchFamily="34" charset="0"/>
                <a:cs typeface="Times New Roman" panose="02020603050405020304" pitchFamily="18" charset="0"/>
              </a:rPr>
              <a:t>.</a:t>
            </a:r>
            <a:endParaRPr lang="nl-NL" sz="2800" spc="300">
              <a:effectLst/>
              <a:ea typeface="Calibri" panose="020F0502020204030204" pitchFamily="34" charset="0"/>
              <a:cs typeface="Calibri" panose="020F0502020204030204" pitchFamily="34"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4 e. De metamorfose (p.56)</a:t>
            </a:r>
          </a:p>
        </p:txBody>
      </p:sp>
      <p:sp>
        <p:nvSpPr>
          <p:cNvPr id="8" name="PIJL-OMLAAG 7">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4901457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57</a:t>
            </a:fld>
            <a:endParaRPr lang="nl-NL" b="1">
              <a:solidFill>
                <a:srgbClr val="0070C0"/>
              </a:solidFill>
            </a:endParaRPr>
          </a:p>
        </p:txBody>
      </p:sp>
      <p:sp>
        <p:nvSpPr>
          <p:cNvPr id="3" name="Rechthoek 2"/>
          <p:cNvSpPr/>
          <p:nvPr/>
        </p:nvSpPr>
        <p:spPr>
          <a:xfrm>
            <a:off x="180000" y="468000"/>
            <a:ext cx="11520000" cy="3418756"/>
          </a:xfrm>
          <a:prstGeom prst="rect">
            <a:avLst/>
          </a:prstGeom>
        </p:spPr>
        <p:txBody>
          <a:bodyPr wrap="square">
            <a:spAutoFit/>
          </a:bodyPr>
          <a:lstStyle/>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Ille</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fugit</a:t>
            </a:r>
            <a:r>
              <a:rPr lang="nl-NL" sz="2800">
                <a:ea typeface="Calibri" panose="020F0502020204030204" pitchFamily="34" charset="0"/>
                <a:cs typeface="Times New Roman" panose="02020603050405020304" pitchFamily="18" charset="0"/>
              </a:rPr>
              <a:t> per </a:t>
            </a:r>
            <a:r>
              <a:rPr lang="nl-NL" sz="2800" b="1" i="1" err="1">
                <a:solidFill>
                  <a:srgbClr val="00B050"/>
                </a:solidFill>
                <a:ea typeface="Calibri" panose="020F0502020204030204" pitchFamily="34" charset="0"/>
                <a:cs typeface="Times New Roman" panose="02020603050405020304" pitchFamily="18" charset="0"/>
              </a:rPr>
              <a:t>quae</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fuerat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loca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saepe</a:t>
            </a:r>
            <a:r>
              <a:rPr lang="nl-NL" sz="2800">
                <a:ea typeface="Calibri" panose="020F0502020204030204" pitchFamily="34" charset="0"/>
                <a:cs typeface="Times New Roman" panose="02020603050405020304" pitchFamily="18" charset="0"/>
              </a:rPr>
              <a:t> </a:t>
            </a:r>
            <a:r>
              <a:rPr lang="nl-NL" sz="2800" u="dotted" err="1">
                <a:uFill>
                  <a:solidFill>
                    <a:srgbClr val="548DD4"/>
                  </a:solidFill>
                </a:uFill>
                <a:ea typeface="Calibri" panose="020F0502020204030204" pitchFamily="34" charset="0"/>
                <a:cs typeface="Times New Roman" panose="02020603050405020304" pitchFamily="18" charset="0"/>
              </a:rPr>
              <a:t>secutus</a:t>
            </a:r>
            <a:r>
              <a:rPr lang="nl-NL" sz="2800">
                <a:ea typeface="Calibri" panose="020F0502020204030204" pitchFamily="34" charset="0"/>
                <a:cs typeface="Times New Roman" panose="02020603050405020304" pitchFamily="18" charset="0"/>
              </a:rPr>
              <a:t> </a:t>
            </a:r>
            <a:r>
              <a:rPr lang="nl-NL" sz="2800" baseline="30000" err="1">
                <a:ea typeface="Calibri" panose="020F0502020204030204" pitchFamily="34" charset="0"/>
                <a:cs typeface="Times New Roman" panose="02020603050405020304" pitchFamily="18" charset="0"/>
              </a:rPr>
              <a:t>eos</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(heu!) </a:t>
            </a:r>
            <a:r>
              <a:rPr lang="nl-NL" sz="2800" err="1">
                <a:ea typeface="Calibri" panose="020F0502020204030204" pitchFamily="34" charset="0"/>
                <a:cs typeface="Times New Roman" panose="02020603050405020304" pitchFamily="18" charset="0"/>
              </a:rPr>
              <a:t>famulos</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fugit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ipse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suos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Clamare</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libebat</a:t>
            </a:r>
            <a:r>
              <a:rPr lang="nl-NL" sz="2800">
                <a:ea typeface="Calibri" panose="020F0502020204030204" pitchFamily="34" charset="0"/>
                <a:cs typeface="Times New Roman" panose="02020603050405020304" pitchFamily="18" charset="0"/>
              </a:rPr>
              <a:t>:</a:t>
            </a:r>
          </a:p>
          <a:p>
            <a:pPr>
              <a:lnSpc>
                <a:spcPct val="200000"/>
              </a:lnSpc>
            </a:pPr>
            <a:r>
              <a:rPr lang="nl-NL" sz="2800" b="1">
                <a:solidFill>
                  <a:srgbClr val="0070C0"/>
                </a:solidFill>
                <a:ea typeface="Calibri" panose="020F0502020204030204" pitchFamily="34" charset="0"/>
                <a:cs typeface="Times New Roman" panose="02020603050405020304" pitchFamily="18" charset="0"/>
              </a:rPr>
              <a:t>230</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Actaeon</a:t>
            </a:r>
            <a:r>
              <a:rPr lang="nl-NL" sz="2800">
                <a:ea typeface="Calibri" panose="020F0502020204030204" pitchFamily="34" charset="0"/>
                <a:cs typeface="Times New Roman" panose="02020603050405020304" pitchFamily="18" charset="0"/>
              </a:rPr>
              <a:t> ego </a:t>
            </a:r>
            <a:r>
              <a:rPr lang="nl-NL" sz="2800" u="sng" err="1">
                <a:uFill>
                  <a:solidFill>
                    <a:srgbClr val="548DD4"/>
                  </a:solidFill>
                </a:uFill>
                <a:ea typeface="Calibri" panose="020F0502020204030204" pitchFamily="34" charset="0"/>
                <a:cs typeface="Times New Roman" panose="02020603050405020304" pitchFamily="18" charset="0"/>
              </a:rPr>
              <a:t>sum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dominum</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cognoscite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vestrum</a:t>
            </a:r>
            <a:r>
              <a:rPr lang="nl-NL" sz="2800">
                <a:ea typeface="Calibri" panose="020F0502020204030204" pitchFamily="34" charset="0"/>
                <a:cs typeface="Times New Roman" panose="02020603050405020304" pitchFamily="18" charset="0"/>
              </a:rPr>
              <a:t>!’] </a:t>
            </a:r>
          </a:p>
          <a:p>
            <a:pPr>
              <a:lnSpc>
                <a:spcPct val="200000"/>
              </a:lnSpc>
            </a:pPr>
            <a:r>
              <a:rPr lang="nl-NL" sz="2800">
                <a:ea typeface="Calibri" panose="020F0502020204030204" pitchFamily="34" charset="0"/>
                <a:cs typeface="Times New Roman" panose="02020603050405020304" pitchFamily="18" charset="0"/>
              </a:rPr>
              <a:t>             Verba animo </a:t>
            </a:r>
            <a:r>
              <a:rPr lang="nl-NL" sz="2800" u="sng" err="1">
                <a:uFill>
                  <a:solidFill>
                    <a:srgbClr val="548DD4"/>
                  </a:solidFill>
                </a:uFill>
                <a:ea typeface="Calibri" panose="020F0502020204030204" pitchFamily="34" charset="0"/>
                <a:cs typeface="Times New Roman" panose="02020603050405020304" pitchFamily="18" charset="0"/>
              </a:rPr>
              <a:t>desunt</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resonat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latratibus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aether</a:t>
            </a:r>
            <a:r>
              <a:rPr lang="nl-NL" sz="2800">
                <a:ea typeface="Calibri" panose="020F0502020204030204" pitchFamily="34" charset="0"/>
                <a:cs typeface="Times New Roman" panose="02020603050405020304" pitchFamily="18" charset="0"/>
              </a:rPr>
              <a:t>.</a:t>
            </a:r>
            <a:endParaRPr lang="nl-NL" sz="2800" spc="300">
              <a:effectLst/>
              <a:ea typeface="Calibri" panose="020F0502020204030204" pitchFamily="34" charset="0"/>
              <a:cs typeface="Calibri" panose="020F0502020204030204" pitchFamily="34"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4 g. De metamorfose (p.59)</a:t>
            </a:r>
          </a:p>
        </p:txBody>
      </p:sp>
      <p:sp>
        <p:nvSpPr>
          <p:cNvPr id="8" name="PIJL-OMLAAG 7">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9002194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58</a:t>
            </a:fld>
            <a:endParaRPr lang="nl-NL" b="1">
              <a:solidFill>
                <a:srgbClr val="0070C0"/>
              </a:solidFill>
            </a:endParaRPr>
          </a:p>
        </p:txBody>
      </p:sp>
      <p:sp>
        <p:nvSpPr>
          <p:cNvPr id="3" name="Rechthoek 2"/>
          <p:cNvSpPr/>
          <p:nvPr/>
        </p:nvSpPr>
        <p:spPr>
          <a:xfrm>
            <a:off x="180000" y="468000"/>
            <a:ext cx="11520000" cy="4280531"/>
          </a:xfrm>
          <a:prstGeom prst="rect">
            <a:avLst/>
          </a:prstGeom>
        </p:spPr>
        <p:txBody>
          <a:bodyPr wrap="square">
            <a:spAutoFit/>
          </a:bodyPr>
          <a:lstStyle/>
          <a:p>
            <a:pPr>
              <a:lnSpc>
                <a:spcPct val="200000"/>
              </a:lnSpc>
            </a:pPr>
            <a:r>
              <a:rPr lang="nl-NL" sz="2800">
                <a:ea typeface="Calibri" panose="020F0502020204030204" pitchFamily="34" charset="0"/>
                <a:cs typeface="Times New Roman" panose="02020603050405020304" pitchFamily="18" charset="0"/>
              </a:rPr>
              <a:t> 	  Prima </a:t>
            </a:r>
            <a:r>
              <a:rPr lang="nl-NL" sz="2800" err="1">
                <a:ea typeface="Calibri" panose="020F0502020204030204" pitchFamily="34" charset="0"/>
                <a:cs typeface="Times New Roman" panose="02020603050405020304" pitchFamily="18" charset="0"/>
              </a:rPr>
              <a:t>Melanchaetes</a:t>
            </a:r>
            <a:r>
              <a:rPr lang="nl-NL" sz="2800">
                <a:ea typeface="Calibri" panose="020F0502020204030204" pitchFamily="34" charset="0"/>
                <a:cs typeface="Times New Roman" panose="02020603050405020304" pitchFamily="18" charset="0"/>
              </a:rPr>
              <a:t> in </a:t>
            </a:r>
            <a:r>
              <a:rPr lang="nl-NL" sz="2800" err="1">
                <a:ea typeface="Calibri" panose="020F0502020204030204" pitchFamily="34" charset="0"/>
                <a:cs typeface="Times New Roman" panose="02020603050405020304" pitchFamily="18" charset="0"/>
              </a:rPr>
              <a:t>tergo</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vulnera</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fecit</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proxima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Therodamas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Oresitrophos</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haesit</a:t>
            </a:r>
            <a:r>
              <a:rPr lang="nl-NL" sz="2800">
                <a:ea typeface="Calibri" panose="020F0502020204030204" pitchFamily="34" charset="0"/>
                <a:cs typeface="Times New Roman" panose="02020603050405020304" pitchFamily="18" charset="0"/>
              </a:rPr>
              <a:t> in </a:t>
            </a:r>
            <a:r>
              <a:rPr lang="nl-NL" sz="2800" err="1">
                <a:ea typeface="Calibri" panose="020F0502020204030204" pitchFamily="34" charset="0"/>
                <a:cs typeface="Times New Roman" panose="02020603050405020304" pitchFamily="18" charset="0"/>
              </a:rPr>
              <a:t>armo</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tardius</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exierant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sed</a:t>
            </a:r>
            <a:r>
              <a:rPr lang="nl-NL" sz="2800">
                <a:ea typeface="Calibri" panose="020F0502020204030204" pitchFamily="34" charset="0"/>
                <a:cs typeface="Times New Roman" panose="02020603050405020304" pitchFamily="18" charset="0"/>
              </a:rPr>
              <a:t> per compendia </a:t>
            </a:r>
            <a:r>
              <a:rPr lang="nl-NL" sz="2800" err="1">
                <a:ea typeface="Calibri" panose="020F0502020204030204" pitchFamily="34" charset="0"/>
                <a:cs typeface="Times New Roman" panose="02020603050405020304" pitchFamily="18" charset="0"/>
              </a:rPr>
              <a:t>montis</a:t>
            </a:r>
            <a:r>
              <a:rPr lang="nl-NL" sz="2800">
                <a:ea typeface="Calibri" panose="020F0502020204030204" pitchFamily="34" charset="0"/>
                <a:cs typeface="Times New Roman" panose="02020603050405020304" pitchFamily="18" charset="0"/>
              </a:rPr>
              <a:t> </a:t>
            </a:r>
          </a:p>
          <a:p>
            <a:pPr>
              <a:lnSpc>
                <a:spcPct val="200000"/>
              </a:lnSpc>
            </a:pPr>
            <a:r>
              <a:rPr lang="nl-NL" sz="2800" b="1">
                <a:solidFill>
                  <a:srgbClr val="0070C0"/>
                </a:solidFill>
                <a:ea typeface="Calibri" panose="020F0502020204030204" pitchFamily="34" charset="0"/>
                <a:cs typeface="Times New Roman" panose="02020603050405020304" pitchFamily="18" charset="0"/>
              </a:rPr>
              <a:t>235</a:t>
            </a:r>
            <a:r>
              <a:rPr lang="nl-NL" sz="2800">
                <a:ea typeface="Calibri" panose="020F0502020204030204" pitchFamily="34" charset="0"/>
                <a:cs typeface="Times New Roman" panose="02020603050405020304" pitchFamily="18" charset="0"/>
              </a:rPr>
              <a:t>	</a:t>
            </a:r>
            <a:r>
              <a:rPr lang="nl-NL" sz="2800" u="dotted" err="1">
                <a:uFill>
                  <a:solidFill>
                    <a:srgbClr val="548DD4"/>
                  </a:solidFill>
                </a:uFill>
                <a:ea typeface="Calibri" panose="020F0502020204030204" pitchFamily="34" charset="0"/>
                <a:cs typeface="Times New Roman" panose="02020603050405020304" pitchFamily="18" charset="0"/>
              </a:rPr>
              <a:t>anticipata</a:t>
            </a:r>
            <a:r>
              <a:rPr lang="nl-NL" sz="2800">
                <a:ea typeface="Calibri" panose="020F0502020204030204" pitchFamily="34" charset="0"/>
                <a:cs typeface="Times New Roman" panose="02020603050405020304" pitchFamily="18" charset="0"/>
              </a:rPr>
              <a:t> via </a:t>
            </a:r>
            <a:r>
              <a:rPr lang="nl-NL" sz="2800" u="sng" err="1">
                <a:uFill>
                  <a:solidFill>
                    <a:srgbClr val="548DD4"/>
                  </a:solidFill>
                </a:uFill>
                <a:ea typeface="Calibri" panose="020F0502020204030204" pitchFamily="34" charset="0"/>
                <a:cs typeface="Times New Roman" panose="02020603050405020304" pitchFamily="18" charset="0"/>
              </a:rPr>
              <a:t>est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dominum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retinentibus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illis</a:t>
            </a:r>
            <a:r>
              <a:rPr lang="nl-NL" sz="2800">
                <a:ea typeface="Calibri" panose="020F0502020204030204" pitchFamily="34" charset="0"/>
                <a:cs typeface="Times New Roman" panose="02020603050405020304" pitchFamily="18" charset="0"/>
              </a:rPr>
              <a:t>, </a:t>
            </a:r>
          </a:p>
          <a:p>
            <a:pPr>
              <a:lnSpc>
                <a:spcPct val="200000"/>
              </a:lnSpc>
            </a:pPr>
            <a:r>
              <a:rPr lang="nl-NL" sz="2800">
                <a:ea typeface="Calibri" panose="020F0502020204030204" pitchFamily="34" charset="0"/>
                <a:cs typeface="Times New Roman" panose="02020603050405020304" pitchFamily="18" charset="0"/>
              </a:rPr>
              <a:t>             cetera </a:t>
            </a:r>
            <a:r>
              <a:rPr lang="nl-NL" sz="2800" err="1">
                <a:ea typeface="Calibri" panose="020F0502020204030204" pitchFamily="34" charset="0"/>
                <a:cs typeface="Times New Roman" panose="02020603050405020304" pitchFamily="18" charset="0"/>
              </a:rPr>
              <a:t>turba</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coit</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confert</a:t>
            </a:r>
            <a:r>
              <a:rPr lang="nl-NL" sz="2800" err="1">
                <a:ea typeface="Calibri" panose="020F0502020204030204" pitchFamily="34" charset="0"/>
                <a:cs typeface="Times New Roman" panose="02020603050405020304" pitchFamily="18" charset="0"/>
              </a:rPr>
              <a:t>que</a:t>
            </a:r>
            <a:r>
              <a:rPr lang="nl-NL" sz="2800">
                <a:ea typeface="Calibri" panose="020F0502020204030204" pitchFamily="34" charset="0"/>
                <a:cs typeface="Times New Roman" panose="02020603050405020304" pitchFamily="18" charset="0"/>
              </a:rPr>
              <a:t> in </a:t>
            </a:r>
            <a:r>
              <a:rPr lang="nl-NL" sz="2800" err="1">
                <a:ea typeface="Calibri" panose="020F0502020204030204" pitchFamily="34" charset="0"/>
                <a:cs typeface="Times New Roman" panose="02020603050405020304" pitchFamily="18" charset="0"/>
              </a:rPr>
              <a:t>corpore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dentes</a:t>
            </a:r>
            <a:r>
              <a:rPr lang="nl-NL" sz="2800">
                <a:ea typeface="Calibri" panose="020F0502020204030204" pitchFamily="34" charset="0"/>
                <a:cs typeface="Times New Roman" panose="02020603050405020304" pitchFamily="18" charset="0"/>
              </a:rPr>
              <a:t>.</a:t>
            </a:r>
            <a:endParaRPr lang="nl-NL" sz="2800" spc="300">
              <a:effectLst/>
              <a:ea typeface="Calibri" panose="020F0502020204030204" pitchFamily="34" charset="0"/>
              <a:cs typeface="Calibri" panose="020F0502020204030204" pitchFamily="34"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4 g. De metamorfose (p.59)</a:t>
            </a:r>
          </a:p>
        </p:txBody>
      </p:sp>
      <p:sp>
        <p:nvSpPr>
          <p:cNvPr id="8" name="PIJL-OMLAAG 7">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5052716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59</a:t>
            </a:fld>
            <a:endParaRPr lang="nl-NL" b="1">
              <a:solidFill>
                <a:srgbClr val="0070C0"/>
              </a:solidFill>
            </a:endParaRPr>
          </a:p>
        </p:txBody>
      </p:sp>
      <p:sp>
        <p:nvSpPr>
          <p:cNvPr id="3" name="Rechthoek 2"/>
          <p:cNvSpPr/>
          <p:nvPr/>
        </p:nvSpPr>
        <p:spPr>
          <a:xfrm>
            <a:off x="180000" y="468000"/>
            <a:ext cx="11520000" cy="4280531"/>
          </a:xfrm>
          <a:prstGeom prst="rect">
            <a:avLst/>
          </a:prstGeom>
        </p:spPr>
        <p:txBody>
          <a:bodyPr wrap="square">
            <a:spAutoFit/>
          </a:bodyPr>
          <a:lstStyle/>
          <a:p>
            <a:pPr>
              <a:lnSpc>
                <a:spcPct val="200000"/>
              </a:lnSpc>
            </a:pPr>
            <a:r>
              <a:rPr lang="nl-NL" sz="2800">
                <a:latin typeface="Calibri" panose="020F0502020204030204" pitchFamily="34" charset="0"/>
                <a:ea typeface="Calibri" panose="020F0502020204030204" pitchFamily="34" charset="0"/>
                <a:cs typeface="Calibri" panose="020F0502020204030204" pitchFamily="34" charset="0"/>
              </a:rPr>
              <a:t>	</a:t>
            </a:r>
            <a:r>
              <a:rPr lang="nl-NL" sz="2800" err="1">
                <a:latin typeface="Calibri" panose="020F0502020204030204" pitchFamily="34" charset="0"/>
                <a:ea typeface="Calibri" panose="020F0502020204030204" pitchFamily="34" charset="0"/>
                <a:cs typeface="Calibri" panose="020F0502020204030204" pitchFamily="34" charset="0"/>
              </a:rPr>
              <a:t>Iam</a:t>
            </a:r>
            <a:r>
              <a:rPr lang="nl-NL" sz="2800">
                <a:latin typeface="Calibri" panose="020F0502020204030204" pitchFamily="34" charset="0"/>
                <a:ea typeface="Calibri" panose="020F0502020204030204" pitchFamily="34" charset="0"/>
                <a:cs typeface="Calibri" panose="020F0502020204030204" pitchFamily="34" charset="0"/>
              </a:rPr>
              <a:t> </a:t>
            </a:r>
            <a:r>
              <a:rPr lang="nl-NL" sz="2800" err="1">
                <a:latin typeface="Calibri" panose="020F0502020204030204" pitchFamily="34" charset="0"/>
                <a:ea typeface="Calibri" panose="020F0502020204030204" pitchFamily="34" charset="0"/>
                <a:cs typeface="Calibri" panose="020F0502020204030204" pitchFamily="34" charset="0"/>
              </a:rPr>
              <a:t>loca</a:t>
            </a:r>
            <a:r>
              <a:rPr lang="nl-NL" sz="2800">
                <a:latin typeface="Calibri" panose="020F0502020204030204" pitchFamily="34" charset="0"/>
                <a:ea typeface="Calibri" panose="020F0502020204030204" pitchFamily="34" charset="0"/>
                <a:cs typeface="Calibri" panose="020F0502020204030204" pitchFamily="34" charset="0"/>
              </a:rPr>
              <a:t> </a:t>
            </a:r>
            <a:r>
              <a:rPr lang="nl-NL" sz="2800" err="1">
                <a:latin typeface="Calibri" panose="020F0502020204030204" pitchFamily="34" charset="0"/>
                <a:ea typeface="Calibri" panose="020F0502020204030204" pitchFamily="34" charset="0"/>
                <a:cs typeface="Calibri" panose="020F0502020204030204" pitchFamily="34" charset="0"/>
              </a:rPr>
              <a:t>vulneribus</a:t>
            </a:r>
            <a:r>
              <a:rPr lang="nl-NL" sz="2800">
                <a:latin typeface="Calibri" panose="020F0502020204030204" pitchFamily="34" charset="0"/>
                <a:ea typeface="Calibri" panose="020F0502020204030204" pitchFamily="34" charset="0"/>
                <a:cs typeface="Calibri" panose="020F0502020204030204" pitchFamily="34" charset="0"/>
              </a:rPr>
              <a:t> </a:t>
            </a:r>
            <a:r>
              <a:rPr lang="nl-NL" sz="2800" u="sng" err="1">
                <a:uFill>
                  <a:solidFill>
                    <a:srgbClr val="548DD4"/>
                  </a:solidFill>
                </a:uFill>
                <a:latin typeface="Calibri" panose="020F0502020204030204" pitchFamily="34" charset="0"/>
                <a:ea typeface="Calibri" panose="020F0502020204030204" pitchFamily="34" charset="0"/>
                <a:cs typeface="Calibri" panose="020F0502020204030204" pitchFamily="34" charset="0"/>
              </a:rPr>
              <a:t>desunt</a:t>
            </a:r>
            <a:r>
              <a:rPr lang="nl-NL" sz="2800">
                <a:latin typeface="Calibri" panose="020F0502020204030204" pitchFamily="34" charset="0"/>
                <a:ea typeface="Calibri" panose="020F0502020204030204" pitchFamily="34" charset="0"/>
                <a:cs typeface="Calibri" panose="020F0502020204030204" pitchFamily="34" charset="0"/>
              </a:rPr>
              <a:t>; </a:t>
            </a:r>
            <a:r>
              <a:rPr lang="nl-NL" sz="2800" u="sng" err="1">
                <a:uFill>
                  <a:solidFill>
                    <a:srgbClr val="548DD4"/>
                  </a:solidFill>
                </a:uFill>
                <a:latin typeface="Calibri" panose="020F0502020204030204" pitchFamily="34" charset="0"/>
                <a:ea typeface="Calibri" panose="020F0502020204030204" pitchFamily="34" charset="0"/>
                <a:cs typeface="Calibri" panose="020F0502020204030204" pitchFamily="34" charset="0"/>
              </a:rPr>
              <a:t>gemit</a:t>
            </a:r>
            <a:r>
              <a:rPr lang="nl-NL" sz="2800">
                <a:latin typeface="Calibri" panose="020F0502020204030204" pitchFamily="34" charset="0"/>
                <a:ea typeface="Calibri" panose="020F0502020204030204" pitchFamily="34" charset="0"/>
                <a:cs typeface="Calibri" panose="020F0502020204030204" pitchFamily="34" charset="0"/>
              </a:rPr>
              <a:t> </a:t>
            </a:r>
            <a:r>
              <a:rPr lang="nl-NL" sz="2800" err="1">
                <a:latin typeface="Calibri" panose="020F0502020204030204" pitchFamily="34" charset="0"/>
                <a:ea typeface="Calibri" panose="020F0502020204030204" pitchFamily="34" charset="0"/>
                <a:cs typeface="Calibri" panose="020F0502020204030204" pitchFamily="34" charset="0"/>
              </a:rPr>
              <a:t>ille</a:t>
            </a:r>
            <a:r>
              <a:rPr lang="nl-NL" sz="2800">
                <a:latin typeface="Calibri" panose="020F0502020204030204" pitchFamily="34" charset="0"/>
                <a:ea typeface="Calibri" panose="020F0502020204030204" pitchFamily="34" charset="0"/>
                <a:cs typeface="Calibri" panose="020F0502020204030204" pitchFamily="34" charset="0"/>
              </a:rPr>
              <a:t> </a:t>
            </a:r>
            <a:r>
              <a:rPr lang="nl-NL" sz="2800" err="1">
                <a:latin typeface="Calibri" panose="020F0502020204030204" pitchFamily="34" charset="0"/>
                <a:ea typeface="Calibri" panose="020F0502020204030204" pitchFamily="34" charset="0"/>
                <a:cs typeface="Calibri" panose="020F0502020204030204" pitchFamily="34" charset="0"/>
              </a:rPr>
              <a:t>sonumque</a:t>
            </a:r>
            <a:r>
              <a:rPr lang="nl-NL" sz="2800">
                <a:latin typeface="Calibri" panose="020F0502020204030204" pitchFamily="34" charset="0"/>
                <a:ea typeface="Calibri" panose="020F0502020204030204" pitchFamily="34" charset="0"/>
                <a:cs typeface="Calibri" panose="020F0502020204030204" pitchFamily="34" charset="0"/>
              </a:rPr>
              <a:t>,</a:t>
            </a:r>
          </a:p>
          <a:p>
            <a:pPr>
              <a:lnSpc>
                <a:spcPct val="200000"/>
              </a:lnSpc>
            </a:pPr>
            <a:r>
              <a:rPr lang="nl-NL" sz="2800">
                <a:latin typeface="Calibri" panose="020F0502020204030204" pitchFamily="34" charset="0"/>
                <a:ea typeface="Calibri" panose="020F0502020204030204" pitchFamily="34" charset="0"/>
                <a:cs typeface="Calibri" panose="020F0502020204030204" pitchFamily="34" charset="0"/>
              </a:rPr>
              <a:t>	</a:t>
            </a:r>
            <a:r>
              <a:rPr lang="nl-NL" sz="2800" b="1" i="1" err="1">
                <a:solidFill>
                  <a:srgbClr val="E36C0A"/>
                </a:solidFill>
                <a:latin typeface="Calibri" panose="020F0502020204030204" pitchFamily="34" charset="0"/>
                <a:ea typeface="Calibri" panose="020F0502020204030204" pitchFamily="34" charset="0"/>
                <a:cs typeface="Calibri" panose="020F0502020204030204" pitchFamily="34" charset="0"/>
              </a:rPr>
              <a:t>etsi</a:t>
            </a:r>
            <a:r>
              <a:rPr lang="nl-NL" sz="2800">
                <a:latin typeface="Calibri" panose="020F0502020204030204" pitchFamily="34" charset="0"/>
                <a:ea typeface="Calibri" panose="020F0502020204030204" pitchFamily="34" charset="0"/>
                <a:cs typeface="Calibri" panose="020F0502020204030204" pitchFamily="34" charset="0"/>
              </a:rPr>
              <a:t> non </a:t>
            </a:r>
            <a:r>
              <a:rPr lang="nl-NL" sz="2800" err="1">
                <a:latin typeface="Calibri" panose="020F0502020204030204" pitchFamily="34" charset="0"/>
                <a:ea typeface="Calibri" panose="020F0502020204030204" pitchFamily="34" charset="0"/>
                <a:cs typeface="Calibri" panose="020F0502020204030204" pitchFamily="34" charset="0"/>
              </a:rPr>
              <a:t>hominis</a:t>
            </a:r>
            <a:r>
              <a:rPr lang="nl-NL" sz="2800">
                <a:latin typeface="Calibri" panose="020F0502020204030204" pitchFamily="34" charset="0"/>
                <a:ea typeface="Calibri" panose="020F0502020204030204" pitchFamily="34" charset="0"/>
                <a:cs typeface="Calibri" panose="020F0502020204030204" pitchFamily="34" charset="0"/>
              </a:rPr>
              <a:t>, </a:t>
            </a:r>
            <a:r>
              <a:rPr lang="nl-NL" sz="2800" b="1" i="1">
                <a:solidFill>
                  <a:srgbClr val="00B050"/>
                </a:solidFill>
                <a:latin typeface="Calibri" panose="020F0502020204030204" pitchFamily="34" charset="0"/>
                <a:ea typeface="Calibri" panose="020F0502020204030204" pitchFamily="34" charset="0"/>
                <a:cs typeface="Calibri" panose="020F0502020204030204" pitchFamily="34" charset="0"/>
              </a:rPr>
              <a:t>quem</a:t>
            </a:r>
            <a:r>
              <a:rPr lang="nl-NL" sz="2800">
                <a:latin typeface="Calibri" panose="020F0502020204030204" pitchFamily="34" charset="0"/>
                <a:ea typeface="Calibri" panose="020F0502020204030204" pitchFamily="34" charset="0"/>
                <a:cs typeface="Calibri" panose="020F0502020204030204" pitchFamily="34" charset="0"/>
              </a:rPr>
              <a:t> non </a:t>
            </a:r>
            <a:r>
              <a:rPr lang="nl-NL" sz="2800" err="1">
                <a:latin typeface="Calibri" panose="020F0502020204030204" pitchFamily="34" charset="0"/>
                <a:ea typeface="Calibri" panose="020F0502020204030204" pitchFamily="34" charset="0"/>
                <a:cs typeface="Calibri" panose="020F0502020204030204" pitchFamily="34" charset="0"/>
              </a:rPr>
              <a:t>tamen</a:t>
            </a:r>
            <a:r>
              <a:rPr lang="nl-NL" sz="2800">
                <a:latin typeface="Calibri" panose="020F0502020204030204" pitchFamily="34" charset="0"/>
                <a:ea typeface="Calibri" panose="020F0502020204030204" pitchFamily="34" charset="0"/>
                <a:cs typeface="Calibri" panose="020F0502020204030204" pitchFamily="34" charset="0"/>
              </a:rPr>
              <a:t> </a:t>
            </a:r>
            <a:r>
              <a:rPr lang="nl-NL" sz="2800" err="1">
                <a:latin typeface="Calibri" panose="020F0502020204030204" pitchFamily="34" charset="0"/>
                <a:ea typeface="Calibri" panose="020F0502020204030204" pitchFamily="34" charset="0"/>
                <a:cs typeface="Calibri" panose="020F0502020204030204" pitchFamily="34" charset="0"/>
              </a:rPr>
              <a:t>edere</a:t>
            </a:r>
            <a:r>
              <a:rPr lang="nl-NL" sz="2800">
                <a:latin typeface="Calibri" panose="020F0502020204030204" pitchFamily="34" charset="0"/>
                <a:ea typeface="Calibri" panose="020F0502020204030204" pitchFamily="34" charset="0"/>
                <a:cs typeface="Calibri" panose="020F0502020204030204" pitchFamily="34" charset="0"/>
              </a:rPr>
              <a:t> </a:t>
            </a:r>
            <a:r>
              <a:rPr lang="nl-NL" sz="2800" b="1" u="sng" err="1">
                <a:uFill>
                  <a:solidFill>
                    <a:srgbClr val="548DD4"/>
                  </a:solidFill>
                </a:uFill>
                <a:latin typeface="Calibri" panose="020F0502020204030204" pitchFamily="34" charset="0"/>
                <a:ea typeface="Calibri" panose="020F0502020204030204" pitchFamily="34" charset="0"/>
                <a:cs typeface="Calibri" panose="020F0502020204030204" pitchFamily="34" charset="0"/>
              </a:rPr>
              <a:t>possit</a:t>
            </a:r>
            <a:endParaRPr lang="nl-NL" sz="2800">
              <a:latin typeface="Calibri" panose="020F0502020204030204" pitchFamily="34" charset="0"/>
              <a:ea typeface="Calibri" panose="020F0502020204030204" pitchFamily="34" charset="0"/>
              <a:cs typeface="Calibri" panose="020F0502020204030204" pitchFamily="34" charset="0"/>
            </a:endParaRPr>
          </a:p>
          <a:p>
            <a:pPr>
              <a:lnSpc>
                <a:spcPct val="200000"/>
              </a:lnSpc>
            </a:pPr>
            <a:r>
              <a:rPr lang="nl-NL" sz="2800">
                <a:latin typeface="Calibri" panose="020F0502020204030204" pitchFamily="34" charset="0"/>
                <a:ea typeface="Calibri" panose="020F0502020204030204" pitchFamily="34" charset="0"/>
                <a:cs typeface="Calibri" panose="020F0502020204030204" pitchFamily="34" charset="0"/>
              </a:rPr>
              <a:t>	</a:t>
            </a:r>
            <a:r>
              <a:rPr lang="nl-NL" sz="2800" err="1">
                <a:latin typeface="Calibri" panose="020F0502020204030204" pitchFamily="34" charset="0"/>
                <a:ea typeface="Calibri" panose="020F0502020204030204" pitchFamily="34" charset="0"/>
                <a:cs typeface="Calibri" panose="020F0502020204030204" pitchFamily="34" charset="0"/>
              </a:rPr>
              <a:t>cervus</a:t>
            </a:r>
            <a:r>
              <a:rPr lang="nl-NL" sz="2800">
                <a:latin typeface="Calibri" panose="020F0502020204030204" pitchFamily="34" charset="0"/>
                <a:ea typeface="Calibri" panose="020F0502020204030204" pitchFamily="34" charset="0"/>
                <a:cs typeface="Calibri" panose="020F0502020204030204" pitchFamily="34" charset="0"/>
              </a:rPr>
              <a:t>, </a:t>
            </a:r>
            <a:r>
              <a:rPr lang="nl-NL" sz="2800" u="sng" err="1">
                <a:uFill>
                  <a:solidFill>
                    <a:srgbClr val="548DD4"/>
                  </a:solidFill>
                </a:uFill>
                <a:latin typeface="Calibri" panose="020F0502020204030204" pitchFamily="34" charset="0"/>
                <a:ea typeface="Calibri" panose="020F0502020204030204" pitchFamily="34" charset="0"/>
                <a:cs typeface="Calibri" panose="020F0502020204030204" pitchFamily="34" charset="0"/>
              </a:rPr>
              <a:t>habet</a:t>
            </a:r>
            <a:r>
              <a:rPr lang="nl-NL" sz="2800">
                <a:latin typeface="Calibri" panose="020F0502020204030204" pitchFamily="34" charset="0"/>
                <a:ea typeface="Calibri" panose="020F0502020204030204" pitchFamily="34" charset="0"/>
                <a:cs typeface="Calibri" panose="020F0502020204030204" pitchFamily="34" charset="0"/>
              </a:rPr>
              <a:t> </a:t>
            </a:r>
            <a:r>
              <a:rPr lang="nl-NL" sz="2800" err="1">
                <a:latin typeface="Calibri" panose="020F0502020204030204" pitchFamily="34" charset="0"/>
                <a:ea typeface="Calibri" panose="020F0502020204030204" pitchFamily="34" charset="0"/>
                <a:cs typeface="Calibri" panose="020F0502020204030204" pitchFamily="34" charset="0"/>
              </a:rPr>
              <a:t>maestisque</a:t>
            </a:r>
            <a:r>
              <a:rPr lang="nl-NL" sz="2800">
                <a:latin typeface="Calibri" panose="020F0502020204030204" pitchFamily="34" charset="0"/>
                <a:ea typeface="Calibri" panose="020F0502020204030204" pitchFamily="34" charset="0"/>
                <a:cs typeface="Calibri" panose="020F0502020204030204" pitchFamily="34" charset="0"/>
              </a:rPr>
              <a:t> </a:t>
            </a:r>
            <a:r>
              <a:rPr lang="nl-NL" sz="2800" u="sng" err="1">
                <a:uFill>
                  <a:solidFill>
                    <a:srgbClr val="548DD4"/>
                  </a:solidFill>
                </a:uFill>
                <a:latin typeface="Calibri" panose="020F0502020204030204" pitchFamily="34" charset="0"/>
                <a:ea typeface="Calibri" panose="020F0502020204030204" pitchFamily="34" charset="0"/>
                <a:cs typeface="Calibri" panose="020F0502020204030204" pitchFamily="34" charset="0"/>
              </a:rPr>
              <a:t>replet</a:t>
            </a:r>
            <a:r>
              <a:rPr lang="nl-NL" sz="2800">
                <a:latin typeface="Calibri" panose="020F0502020204030204" pitchFamily="34" charset="0"/>
                <a:ea typeface="Calibri" panose="020F0502020204030204" pitchFamily="34" charset="0"/>
                <a:cs typeface="Calibri" panose="020F0502020204030204" pitchFamily="34" charset="0"/>
              </a:rPr>
              <a:t> </a:t>
            </a:r>
            <a:r>
              <a:rPr lang="nl-NL" sz="2800" err="1">
                <a:latin typeface="Calibri" panose="020F0502020204030204" pitchFamily="34" charset="0"/>
                <a:ea typeface="Calibri" panose="020F0502020204030204" pitchFamily="34" charset="0"/>
                <a:cs typeface="Calibri" panose="020F0502020204030204" pitchFamily="34" charset="0"/>
              </a:rPr>
              <a:t>iuga</a:t>
            </a:r>
            <a:r>
              <a:rPr lang="nl-NL" sz="2800">
                <a:latin typeface="Calibri" panose="020F0502020204030204" pitchFamily="34" charset="0"/>
                <a:ea typeface="Calibri" panose="020F0502020204030204" pitchFamily="34" charset="0"/>
                <a:cs typeface="Calibri" panose="020F0502020204030204" pitchFamily="34" charset="0"/>
              </a:rPr>
              <a:t> nota </a:t>
            </a:r>
            <a:r>
              <a:rPr lang="nl-NL" sz="2800" err="1">
                <a:latin typeface="Calibri" panose="020F0502020204030204" pitchFamily="34" charset="0"/>
                <a:ea typeface="Calibri" panose="020F0502020204030204" pitchFamily="34" charset="0"/>
                <a:cs typeface="Calibri" panose="020F0502020204030204" pitchFamily="34" charset="0"/>
              </a:rPr>
              <a:t>querelis</a:t>
            </a:r>
            <a:endParaRPr lang="nl-NL" sz="2800">
              <a:latin typeface="Calibri" panose="020F0502020204030204" pitchFamily="34" charset="0"/>
              <a:ea typeface="Calibri" panose="020F0502020204030204" pitchFamily="34" charset="0"/>
              <a:cs typeface="Calibri" panose="020F0502020204030204" pitchFamily="34" charset="0"/>
            </a:endParaRPr>
          </a:p>
          <a:p>
            <a:pPr>
              <a:lnSpc>
                <a:spcPct val="200000"/>
              </a:lnSpc>
            </a:pPr>
            <a:r>
              <a:rPr lang="nl-NL" sz="2800" b="1">
                <a:solidFill>
                  <a:srgbClr val="0070C0"/>
                </a:solidFill>
                <a:latin typeface="Calibri" panose="020F0502020204030204" pitchFamily="34" charset="0"/>
                <a:ea typeface="Calibri" panose="020F0502020204030204" pitchFamily="34" charset="0"/>
                <a:cs typeface="Calibri" panose="020F0502020204030204" pitchFamily="34" charset="0"/>
              </a:rPr>
              <a:t>240</a:t>
            </a:r>
            <a:r>
              <a:rPr lang="nl-NL" sz="2800">
                <a:latin typeface="Calibri" panose="020F0502020204030204" pitchFamily="34" charset="0"/>
                <a:ea typeface="Calibri" panose="020F0502020204030204" pitchFamily="34" charset="0"/>
                <a:cs typeface="Calibri" panose="020F0502020204030204" pitchFamily="34" charset="0"/>
              </a:rPr>
              <a:t>	et </a:t>
            </a:r>
            <a:r>
              <a:rPr lang="nl-NL" sz="2800" err="1">
                <a:latin typeface="Calibri" panose="020F0502020204030204" pitchFamily="34" charset="0"/>
                <a:ea typeface="Calibri" panose="020F0502020204030204" pitchFamily="34" charset="0"/>
                <a:cs typeface="Calibri" panose="020F0502020204030204" pitchFamily="34" charset="0"/>
              </a:rPr>
              <a:t>genibus</a:t>
            </a:r>
            <a:r>
              <a:rPr lang="nl-NL" sz="2800">
                <a:latin typeface="Calibri" panose="020F0502020204030204" pitchFamily="34" charset="0"/>
                <a:ea typeface="Calibri" panose="020F0502020204030204" pitchFamily="34" charset="0"/>
                <a:cs typeface="Calibri" panose="020F0502020204030204" pitchFamily="34" charset="0"/>
              </a:rPr>
              <a:t> </a:t>
            </a:r>
            <a:r>
              <a:rPr lang="nl-NL" sz="2800" err="1">
                <a:latin typeface="Calibri" panose="020F0502020204030204" pitchFamily="34" charset="0"/>
                <a:ea typeface="Calibri" panose="020F0502020204030204" pitchFamily="34" charset="0"/>
                <a:cs typeface="Calibri" panose="020F0502020204030204" pitchFamily="34" charset="0"/>
              </a:rPr>
              <a:t>pronis</a:t>
            </a:r>
            <a:r>
              <a:rPr lang="nl-NL" sz="2800">
                <a:latin typeface="Calibri" panose="020F0502020204030204" pitchFamily="34" charset="0"/>
                <a:ea typeface="Calibri" panose="020F0502020204030204" pitchFamily="34" charset="0"/>
                <a:cs typeface="Calibri" panose="020F0502020204030204" pitchFamily="34" charset="0"/>
              </a:rPr>
              <a:t> </a:t>
            </a:r>
            <a:r>
              <a:rPr lang="nl-NL" sz="2800" err="1">
                <a:latin typeface="Calibri" panose="020F0502020204030204" pitchFamily="34" charset="0"/>
                <a:ea typeface="Calibri" panose="020F0502020204030204" pitchFamily="34" charset="0"/>
                <a:cs typeface="Calibri" panose="020F0502020204030204" pitchFamily="34" charset="0"/>
              </a:rPr>
              <a:t>supplex</a:t>
            </a:r>
            <a:r>
              <a:rPr lang="nl-NL" sz="2800">
                <a:latin typeface="Calibri" panose="020F0502020204030204" pitchFamily="34" charset="0"/>
                <a:ea typeface="Calibri" panose="020F0502020204030204" pitchFamily="34" charset="0"/>
                <a:cs typeface="Calibri" panose="020F0502020204030204" pitchFamily="34" charset="0"/>
              </a:rPr>
              <a:t> </a:t>
            </a:r>
            <a:r>
              <a:rPr lang="nl-NL" sz="2800" err="1">
                <a:latin typeface="Calibri" panose="020F0502020204030204" pitchFamily="34" charset="0"/>
                <a:ea typeface="Calibri" panose="020F0502020204030204" pitchFamily="34" charset="0"/>
                <a:cs typeface="Calibri" panose="020F0502020204030204" pitchFamily="34" charset="0"/>
              </a:rPr>
              <a:t>similisque</a:t>
            </a:r>
            <a:r>
              <a:rPr lang="nl-NL" sz="2800">
                <a:latin typeface="Calibri" panose="020F0502020204030204" pitchFamily="34" charset="0"/>
                <a:ea typeface="Calibri" panose="020F0502020204030204" pitchFamily="34" charset="0"/>
                <a:cs typeface="Calibri" panose="020F0502020204030204" pitchFamily="34" charset="0"/>
              </a:rPr>
              <a:t> </a:t>
            </a:r>
            <a:r>
              <a:rPr lang="nl-NL" sz="2800" err="1">
                <a:latin typeface="Calibri" panose="020F0502020204030204" pitchFamily="34" charset="0"/>
                <a:ea typeface="Calibri" panose="020F0502020204030204" pitchFamily="34" charset="0"/>
                <a:cs typeface="Calibri" panose="020F0502020204030204" pitchFamily="34" charset="0"/>
              </a:rPr>
              <a:t>roganti</a:t>
            </a:r>
            <a:r>
              <a:rPr lang="nl-NL" sz="2800">
                <a:latin typeface="Calibri" panose="020F0502020204030204" pitchFamily="34" charset="0"/>
                <a:ea typeface="Calibri" panose="020F0502020204030204" pitchFamily="34" charset="0"/>
                <a:cs typeface="Calibri" panose="020F0502020204030204" pitchFamily="34" charset="0"/>
              </a:rPr>
              <a:t> </a:t>
            </a:r>
          </a:p>
          <a:p>
            <a:pPr>
              <a:lnSpc>
                <a:spcPct val="200000"/>
              </a:lnSpc>
            </a:pPr>
            <a:r>
              <a:rPr lang="nl-NL" sz="2800">
                <a:latin typeface="Calibri" panose="020F0502020204030204" pitchFamily="34" charset="0"/>
                <a:ea typeface="Calibri" panose="020F0502020204030204" pitchFamily="34" charset="0"/>
                <a:cs typeface="Calibri" panose="020F0502020204030204" pitchFamily="34" charset="0"/>
              </a:rPr>
              <a:t>	</a:t>
            </a:r>
            <a:r>
              <a:rPr lang="nl-NL" sz="2800" u="sng" err="1">
                <a:uFill>
                  <a:solidFill>
                    <a:srgbClr val="548DD4"/>
                  </a:solidFill>
                </a:uFill>
                <a:latin typeface="Calibri" panose="020F0502020204030204" pitchFamily="34" charset="0"/>
                <a:ea typeface="Calibri" panose="020F0502020204030204" pitchFamily="34" charset="0"/>
                <a:cs typeface="Calibri" panose="020F0502020204030204" pitchFamily="34" charset="0"/>
              </a:rPr>
              <a:t>circumfert</a:t>
            </a:r>
            <a:r>
              <a:rPr lang="nl-NL" sz="2800">
                <a:latin typeface="Calibri" panose="020F0502020204030204" pitchFamily="34" charset="0"/>
                <a:ea typeface="Calibri" panose="020F0502020204030204" pitchFamily="34" charset="0"/>
                <a:cs typeface="Calibri" panose="020F0502020204030204" pitchFamily="34" charset="0"/>
              </a:rPr>
              <a:t> </a:t>
            </a:r>
            <a:r>
              <a:rPr lang="nl-NL" sz="2800" err="1">
                <a:latin typeface="Calibri" panose="020F0502020204030204" pitchFamily="34" charset="0"/>
                <a:ea typeface="Calibri" panose="020F0502020204030204" pitchFamily="34" charset="0"/>
                <a:cs typeface="Calibri" panose="020F0502020204030204" pitchFamily="34" charset="0"/>
              </a:rPr>
              <a:t>tacitos</a:t>
            </a:r>
            <a:r>
              <a:rPr lang="nl-NL" sz="2800">
                <a:latin typeface="Calibri" panose="020F0502020204030204" pitchFamily="34" charset="0"/>
                <a:ea typeface="Calibri" panose="020F0502020204030204" pitchFamily="34" charset="0"/>
                <a:cs typeface="Calibri" panose="020F0502020204030204" pitchFamily="34" charset="0"/>
              </a:rPr>
              <a:t> </a:t>
            </a:r>
            <a:r>
              <a:rPr lang="nl-NL" sz="2800" err="1">
                <a:latin typeface="Calibri" panose="020F0502020204030204" pitchFamily="34" charset="0"/>
                <a:ea typeface="Calibri" panose="020F0502020204030204" pitchFamily="34" charset="0"/>
                <a:cs typeface="Calibri" panose="020F0502020204030204" pitchFamily="34" charset="0"/>
              </a:rPr>
              <a:t>tamquam</a:t>
            </a:r>
            <a:r>
              <a:rPr lang="nl-NL" sz="2800">
                <a:latin typeface="Calibri" panose="020F0502020204030204" pitchFamily="34" charset="0"/>
                <a:ea typeface="Calibri" panose="020F0502020204030204" pitchFamily="34" charset="0"/>
                <a:cs typeface="Calibri" panose="020F0502020204030204" pitchFamily="34" charset="0"/>
              </a:rPr>
              <a:t> </a:t>
            </a:r>
            <a:r>
              <a:rPr lang="nl-NL" sz="2800" err="1">
                <a:latin typeface="Calibri" panose="020F0502020204030204" pitchFamily="34" charset="0"/>
                <a:ea typeface="Calibri" panose="020F0502020204030204" pitchFamily="34" charset="0"/>
                <a:cs typeface="Calibri" panose="020F0502020204030204" pitchFamily="34" charset="0"/>
              </a:rPr>
              <a:t>sua</a:t>
            </a:r>
            <a:r>
              <a:rPr lang="nl-NL" sz="2800">
                <a:latin typeface="Calibri" panose="020F0502020204030204" pitchFamily="34" charset="0"/>
                <a:ea typeface="Calibri" panose="020F0502020204030204" pitchFamily="34" charset="0"/>
                <a:cs typeface="Calibri" panose="020F0502020204030204" pitchFamily="34" charset="0"/>
              </a:rPr>
              <a:t> </a:t>
            </a:r>
            <a:r>
              <a:rPr lang="nl-NL" sz="2800" err="1">
                <a:latin typeface="Calibri" panose="020F0502020204030204" pitchFamily="34" charset="0"/>
                <a:ea typeface="Calibri" panose="020F0502020204030204" pitchFamily="34" charset="0"/>
                <a:cs typeface="Calibri" panose="020F0502020204030204" pitchFamily="34" charset="0"/>
              </a:rPr>
              <a:t>bracchia</a:t>
            </a:r>
            <a:r>
              <a:rPr lang="nl-NL" sz="2800">
                <a:latin typeface="Calibri" panose="020F0502020204030204" pitchFamily="34" charset="0"/>
                <a:ea typeface="Calibri" panose="020F0502020204030204" pitchFamily="34" charset="0"/>
                <a:cs typeface="Calibri" panose="020F0502020204030204" pitchFamily="34" charset="0"/>
              </a:rPr>
              <a:t> </a:t>
            </a:r>
            <a:r>
              <a:rPr lang="nl-NL" sz="2800" err="1">
                <a:latin typeface="Calibri" panose="020F0502020204030204" pitchFamily="34" charset="0"/>
                <a:ea typeface="Calibri" panose="020F0502020204030204" pitchFamily="34" charset="0"/>
                <a:cs typeface="Calibri" panose="020F0502020204030204" pitchFamily="34" charset="0"/>
              </a:rPr>
              <a:t>vultus</a:t>
            </a:r>
            <a:r>
              <a:rPr lang="nl-NL" sz="2800">
                <a:latin typeface="Calibri" panose="020F0502020204030204" pitchFamily="34" charset="0"/>
                <a:ea typeface="Calibri" panose="020F0502020204030204" pitchFamily="34" charset="0"/>
                <a:cs typeface="Calibri" panose="020F0502020204030204" pitchFamily="34" charset="0"/>
              </a:rPr>
              <a:t>.</a:t>
            </a:r>
            <a:endParaRPr lang="nl-NL" sz="2800" spc="300">
              <a:effectLst/>
              <a:latin typeface="Calibri" panose="020F0502020204030204" pitchFamily="34" charset="0"/>
              <a:ea typeface="Calibri" panose="020F0502020204030204" pitchFamily="34" charset="0"/>
              <a:cs typeface="Calibri" panose="020F0502020204030204" pitchFamily="34"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4 g. De metamorfose (p.59)</a:t>
            </a:r>
          </a:p>
        </p:txBody>
      </p:sp>
      <p:sp>
        <p:nvSpPr>
          <p:cNvPr id="8" name="PIJL-OMLAAG 7">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0163122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6</a:t>
            </a:fld>
            <a:endParaRPr lang="nl-NL" b="1">
              <a:solidFill>
                <a:srgbClr val="0070C0"/>
              </a:solidFill>
            </a:endParaRPr>
          </a:p>
        </p:txBody>
      </p:sp>
    </p:spTree>
    <p:extLst>
      <p:ext uri="{BB962C8B-B14F-4D97-AF65-F5344CB8AC3E}">
        <p14:creationId xmlns:p14="http://schemas.microsoft.com/office/powerpoint/2010/main" val="34346438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60</a:t>
            </a:fld>
            <a:endParaRPr lang="nl-NL" b="1">
              <a:solidFill>
                <a:srgbClr val="0070C0"/>
              </a:solidFill>
            </a:endParaRPr>
          </a:p>
        </p:txBody>
      </p:sp>
      <p:sp>
        <p:nvSpPr>
          <p:cNvPr id="3" name="Rechthoek 2"/>
          <p:cNvSpPr/>
          <p:nvPr/>
        </p:nvSpPr>
        <p:spPr>
          <a:xfrm>
            <a:off x="180000" y="468000"/>
            <a:ext cx="11520000" cy="6004080"/>
          </a:xfrm>
          <a:prstGeom prst="rect">
            <a:avLst/>
          </a:prstGeom>
        </p:spPr>
        <p:txBody>
          <a:bodyPr wrap="square">
            <a:spAutoFit/>
          </a:bodyPr>
          <a:lstStyle/>
          <a:p>
            <a:pPr>
              <a:lnSpc>
                <a:spcPct val="200000"/>
              </a:lnSpc>
            </a:pPr>
            <a:r>
              <a:rPr lang="nl-NL" sz="2800">
                <a:ea typeface="Calibri" panose="020F0502020204030204" pitchFamily="34" charset="0"/>
                <a:cs typeface="Times New Roman" panose="02020603050405020304" pitchFamily="18" charset="0"/>
              </a:rPr>
              <a:t>	At </a:t>
            </a:r>
            <a:r>
              <a:rPr lang="nl-NL" sz="2800" err="1">
                <a:ea typeface="Calibri" panose="020F0502020204030204" pitchFamily="34" charset="0"/>
                <a:cs typeface="Times New Roman" panose="02020603050405020304" pitchFamily="18" charset="0"/>
              </a:rPr>
              <a:t>comites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rapidum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solitis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hortatibus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agmen</a:t>
            </a:r>
            <a:endParaRPr lang="nl-NL" sz="2800">
              <a:ea typeface="Calibri" panose="020F0502020204030204" pitchFamily="34" charset="0"/>
              <a:cs typeface="Times New Roman" panose="02020603050405020304" pitchFamily="18" charset="0"/>
            </a:endParaRP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ignari</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instigant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oculisque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Actaeona</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quaerunt</a:t>
            </a:r>
            <a:endParaRPr lang="nl-NL" sz="2800">
              <a:ea typeface="Calibri" panose="020F0502020204030204" pitchFamily="34" charset="0"/>
              <a:cs typeface="Times New Roman" panose="02020603050405020304" pitchFamily="18" charset="0"/>
            </a:endParaRPr>
          </a:p>
          <a:p>
            <a:pPr>
              <a:lnSpc>
                <a:spcPct val="200000"/>
              </a:lnSpc>
            </a:pPr>
            <a:r>
              <a:rPr lang="nl-NL" sz="2800">
                <a:ea typeface="Calibri" panose="020F0502020204030204" pitchFamily="34" charset="0"/>
                <a:cs typeface="Times New Roman" panose="02020603050405020304" pitchFamily="18" charset="0"/>
              </a:rPr>
              <a:t>	et </a:t>
            </a:r>
            <a:r>
              <a:rPr lang="nl-NL" sz="2800" err="1">
                <a:ea typeface="Calibri" panose="020F0502020204030204" pitchFamily="34" charset="0"/>
                <a:cs typeface="Times New Roman" panose="02020603050405020304" pitchFamily="18" charset="0"/>
              </a:rPr>
              <a:t>velut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absentem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certatim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Actaeona</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clamant</a:t>
            </a:r>
            <a:endParaRPr lang="nl-NL" sz="2800">
              <a:ea typeface="Calibri" panose="020F0502020204030204" pitchFamily="34" charset="0"/>
              <a:cs typeface="Times New Roman" panose="02020603050405020304" pitchFamily="18" charset="0"/>
            </a:endParaRPr>
          </a:p>
          <a:p>
            <a:pPr>
              <a:lnSpc>
                <a:spcPct val="200000"/>
              </a:lnSpc>
            </a:pPr>
            <a:r>
              <a:rPr lang="nl-NL" sz="2800" b="1">
                <a:solidFill>
                  <a:srgbClr val="0070C0"/>
                </a:solidFill>
                <a:ea typeface="Calibri" panose="020F0502020204030204" pitchFamily="34" charset="0"/>
                <a:cs typeface="Times New Roman" panose="02020603050405020304" pitchFamily="18" charset="0"/>
              </a:rPr>
              <a:t>245</a:t>
            </a:r>
            <a:r>
              <a:rPr lang="nl-NL" sz="2800">
                <a:ea typeface="Calibri" panose="020F0502020204030204" pitchFamily="34" charset="0"/>
                <a:cs typeface="Times New Roman" panose="02020603050405020304" pitchFamily="18" charset="0"/>
              </a:rPr>
              <a:t>	(ad nomen caput </a:t>
            </a:r>
            <a:r>
              <a:rPr lang="nl-NL" sz="2800" err="1">
                <a:ea typeface="Calibri" panose="020F0502020204030204" pitchFamily="34" charset="0"/>
                <a:cs typeface="Times New Roman" panose="02020603050405020304" pitchFamily="18" charset="0"/>
              </a:rPr>
              <a:t>ille</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refert</a:t>
            </a:r>
            <a:r>
              <a:rPr lang="nl-NL" sz="2800">
                <a:ea typeface="Calibri" panose="020F0502020204030204" pitchFamily="34" charset="0"/>
                <a:cs typeface="Times New Roman" panose="02020603050405020304" pitchFamily="18" charset="0"/>
              </a:rPr>
              <a:t>) et </a:t>
            </a:r>
            <a:r>
              <a:rPr lang="nl-NL" sz="2800" err="1">
                <a:ea typeface="Calibri" panose="020F0502020204030204" pitchFamily="34" charset="0"/>
                <a:cs typeface="Times New Roman" panose="02020603050405020304" pitchFamily="18" charset="0"/>
              </a:rPr>
              <a:t>abesse</a:t>
            </a:r>
            <a:r>
              <a:rPr lang="nl-NL" sz="2800">
                <a:ea typeface="Calibri" panose="020F0502020204030204" pitchFamily="34" charset="0"/>
                <a:cs typeface="Times New Roman" panose="02020603050405020304" pitchFamily="18" charset="0"/>
              </a:rPr>
              <a:t> </a:t>
            </a:r>
            <a:r>
              <a:rPr lang="nl-NL" sz="2800" baseline="30000" err="1">
                <a:ea typeface="Calibri" panose="020F0502020204030204" pitchFamily="34" charset="0"/>
                <a:cs typeface="Times New Roman" panose="02020603050405020304" pitchFamily="18" charset="0"/>
              </a:rPr>
              <a:t>eum</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queruntur</a:t>
            </a:r>
            <a:endParaRPr lang="nl-NL" sz="2800">
              <a:ea typeface="Calibri" panose="020F0502020204030204" pitchFamily="34" charset="0"/>
              <a:cs typeface="Times New Roman" panose="02020603050405020304" pitchFamily="18" charset="0"/>
            </a:endParaRP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nec</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capere</a:t>
            </a:r>
            <a:r>
              <a:rPr lang="nl-NL" sz="2800">
                <a:ea typeface="Calibri" panose="020F0502020204030204" pitchFamily="34" charset="0"/>
                <a:cs typeface="Times New Roman" panose="02020603050405020304" pitchFamily="18" charset="0"/>
              </a:rPr>
              <a:t> </a:t>
            </a:r>
            <a:r>
              <a:rPr lang="nl-NL" sz="2800" baseline="30000" err="1">
                <a:ea typeface="Calibri" panose="020F0502020204030204" pitchFamily="34" charset="0"/>
                <a:cs typeface="Times New Roman" panose="02020603050405020304" pitchFamily="18" charset="0"/>
              </a:rPr>
              <a:t>eum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oblatae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segnem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spectacula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praedae</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b="1" u="sng" err="1">
                <a:uFill>
                  <a:solidFill>
                    <a:srgbClr val="548DD4"/>
                  </a:solidFill>
                </a:uFill>
                <a:ea typeface="Calibri" panose="020F0502020204030204" pitchFamily="34" charset="0"/>
                <a:cs typeface="Times New Roman" panose="02020603050405020304" pitchFamily="18" charset="0"/>
              </a:rPr>
              <a:t>Vellet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abesse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quidem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sed</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adest</a:t>
            </a:r>
            <a:r>
              <a:rPr lang="nl-NL" sz="2800">
                <a:ea typeface="Calibri" panose="020F0502020204030204" pitchFamily="34" charset="0"/>
                <a:cs typeface="Times New Roman" panose="02020603050405020304" pitchFamily="18" charset="0"/>
              </a:rPr>
              <a:t>, </a:t>
            </a:r>
            <a:r>
              <a:rPr lang="nl-NL" sz="2800" b="1" u="sng" err="1">
                <a:uFill>
                  <a:solidFill>
                    <a:srgbClr val="548DD4"/>
                  </a:solidFill>
                </a:uFill>
                <a:ea typeface="Calibri" panose="020F0502020204030204" pitchFamily="34" charset="0"/>
                <a:cs typeface="Times New Roman" panose="02020603050405020304" pitchFamily="18" charset="0"/>
              </a:rPr>
              <a:t>vellet</a:t>
            </a:r>
            <a:r>
              <a:rPr lang="nl-NL" sz="2800" err="1">
                <a:ea typeface="Calibri" panose="020F0502020204030204" pitchFamily="34" charset="0"/>
                <a:cs typeface="Times New Roman" panose="02020603050405020304" pitchFamily="18" charset="0"/>
              </a:rPr>
              <a:t>que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videre</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non </a:t>
            </a:r>
            <a:r>
              <a:rPr lang="nl-NL" sz="2800" err="1">
                <a:ea typeface="Calibri" panose="020F0502020204030204" pitchFamily="34" charset="0"/>
                <a:cs typeface="Times New Roman" panose="02020603050405020304" pitchFamily="18" charset="0"/>
              </a:rPr>
              <a:t>etiam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sentire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canum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fera</a:t>
            </a:r>
            <a:r>
              <a:rPr lang="nl-NL" sz="2800">
                <a:ea typeface="Calibri" panose="020F0502020204030204" pitchFamily="34" charset="0"/>
                <a:cs typeface="Times New Roman" panose="02020603050405020304" pitchFamily="18" charset="0"/>
              </a:rPr>
              <a:t> facta </a:t>
            </a:r>
            <a:r>
              <a:rPr lang="nl-NL" sz="2800" err="1">
                <a:ea typeface="Calibri" panose="020F0502020204030204" pitchFamily="34" charset="0"/>
                <a:cs typeface="Times New Roman" panose="02020603050405020304" pitchFamily="18" charset="0"/>
              </a:rPr>
              <a:t>suorum</a:t>
            </a:r>
            <a:r>
              <a:rPr lang="nl-NL" sz="2800">
                <a:ea typeface="Calibri" panose="020F0502020204030204" pitchFamily="34" charset="0"/>
                <a:cs typeface="Times New Roman" panose="02020603050405020304" pitchFamily="18" charset="0"/>
              </a:rPr>
              <a:t>.</a:t>
            </a:r>
            <a:endParaRPr lang="nl-NL" sz="2800" spc="300">
              <a:effectLst/>
              <a:ea typeface="Calibri" panose="020F0502020204030204" pitchFamily="34" charset="0"/>
              <a:cs typeface="Calibri" panose="020F0502020204030204" pitchFamily="34"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4 h. Het einde van </a:t>
            </a:r>
            <a:r>
              <a:rPr lang="nl-NL" sz="2400" err="1">
                <a:solidFill>
                  <a:schemeClr val="bg1"/>
                </a:solidFill>
              </a:rPr>
              <a:t>Actaeon</a:t>
            </a:r>
            <a:r>
              <a:rPr lang="nl-NL" sz="2400">
                <a:solidFill>
                  <a:schemeClr val="bg1"/>
                </a:solidFill>
              </a:rPr>
              <a:t> (p.60)</a:t>
            </a:r>
          </a:p>
        </p:txBody>
      </p:sp>
      <p:sp>
        <p:nvSpPr>
          <p:cNvPr id="8" name="PIJL-OMLAAG 7">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8203286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61</a:t>
            </a:fld>
            <a:endParaRPr lang="nl-NL" b="1">
              <a:solidFill>
                <a:srgbClr val="0070C0"/>
              </a:solidFill>
            </a:endParaRPr>
          </a:p>
        </p:txBody>
      </p:sp>
      <p:sp>
        <p:nvSpPr>
          <p:cNvPr id="3" name="Rechthoek 2"/>
          <p:cNvSpPr/>
          <p:nvPr/>
        </p:nvSpPr>
        <p:spPr>
          <a:xfrm>
            <a:off x="180000" y="468000"/>
            <a:ext cx="11520000" cy="4832092"/>
          </a:xfrm>
          <a:prstGeom prst="rect">
            <a:avLst/>
          </a:prstGeom>
        </p:spPr>
        <p:txBody>
          <a:bodyPr wrap="square">
            <a:spAutoFit/>
          </a:bodyPr>
          <a:lstStyle/>
          <a:p>
            <a:pPr>
              <a:lnSpc>
                <a:spcPct val="200000"/>
              </a:lnSpc>
            </a:pP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Undique</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circumstant</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mersisque</a:t>
            </a:r>
            <a:r>
              <a:rPr lang="nl-NL" sz="2800" spc="300">
                <a:ea typeface="Calibri" panose="020F0502020204030204" pitchFamily="34" charset="0"/>
                <a:cs typeface="Times New Roman" panose="02020603050405020304" pitchFamily="18" charset="0"/>
              </a:rPr>
              <a:t> in </a:t>
            </a:r>
            <a:r>
              <a:rPr lang="nl-NL" sz="2800" spc="300" err="1">
                <a:ea typeface="Calibri" panose="020F0502020204030204" pitchFamily="34" charset="0"/>
                <a:cs typeface="Times New Roman" panose="02020603050405020304" pitchFamily="18" charset="0"/>
              </a:rPr>
              <a:t>corpore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rostris</a:t>
            </a:r>
            <a:endParaRPr lang="nl-NL" sz="2800" spc="300">
              <a:ea typeface="Calibri" panose="020F0502020204030204" pitchFamily="34" charset="0"/>
              <a:cs typeface="Times New Roman" panose="02020603050405020304" pitchFamily="18" charset="0"/>
            </a:endParaRPr>
          </a:p>
          <a:p>
            <a:pPr>
              <a:lnSpc>
                <a:spcPct val="300000"/>
              </a:lnSpc>
            </a:pPr>
            <a:r>
              <a:rPr lang="nl-NL" sz="2800" b="1" spc="300">
                <a:solidFill>
                  <a:srgbClr val="0070C0"/>
                </a:solidFill>
                <a:ea typeface="Calibri" panose="020F0502020204030204" pitchFamily="34" charset="0"/>
                <a:cs typeface="Times New Roman" panose="02020603050405020304" pitchFamily="18" charset="0"/>
              </a:rPr>
              <a:t>250</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dilacerant</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falsi</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dominum</a:t>
            </a:r>
            <a:r>
              <a:rPr lang="nl-NL" sz="2800" spc="300">
                <a:ea typeface="Calibri" panose="020F0502020204030204" pitchFamily="34" charset="0"/>
                <a:cs typeface="Times New Roman" panose="02020603050405020304" pitchFamily="18" charset="0"/>
              </a:rPr>
              <a:t> sub </a:t>
            </a:r>
            <a:r>
              <a:rPr lang="nl-NL" sz="2800" spc="300" err="1">
                <a:ea typeface="Calibri" panose="020F0502020204030204" pitchFamily="34" charset="0"/>
                <a:cs typeface="Times New Roman" panose="02020603050405020304" pitchFamily="18" charset="0"/>
              </a:rPr>
              <a:t>imagine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cervi</a:t>
            </a:r>
            <a:r>
              <a:rPr lang="nl-NL" sz="2800" spc="300">
                <a:ea typeface="Calibri" panose="020F0502020204030204" pitchFamily="34" charset="0"/>
                <a:cs typeface="Times New Roman" panose="02020603050405020304" pitchFamily="18" charset="0"/>
              </a:rPr>
              <a:t>,</a:t>
            </a:r>
          </a:p>
          <a:p>
            <a:pPr>
              <a:lnSpc>
                <a:spcPct val="300000"/>
              </a:lnSpc>
            </a:pP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nec</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nisi</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finita</a:t>
            </a:r>
            <a:r>
              <a:rPr lang="nl-NL" sz="2800" spc="300">
                <a:ea typeface="Calibri" panose="020F0502020204030204" pitchFamily="34" charset="0"/>
                <a:cs typeface="Times New Roman" panose="02020603050405020304" pitchFamily="18" charset="0"/>
              </a:rPr>
              <a:t> per </a:t>
            </a:r>
            <a:r>
              <a:rPr lang="nl-NL" sz="2800" spc="300" err="1">
                <a:ea typeface="Calibri" panose="020F0502020204030204" pitchFamily="34" charset="0"/>
                <a:cs typeface="Times New Roman" panose="02020603050405020304" pitchFamily="18" charset="0"/>
              </a:rPr>
              <a:t>plurima</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vulnera</a:t>
            </a:r>
            <a:r>
              <a:rPr lang="nl-NL" sz="2800" spc="300">
                <a:ea typeface="Calibri" panose="020F0502020204030204" pitchFamily="34" charset="0"/>
                <a:cs typeface="Times New Roman" panose="02020603050405020304" pitchFamily="18" charset="0"/>
              </a:rPr>
              <a:t> vita</a:t>
            </a:r>
          </a:p>
          <a:p>
            <a:pPr>
              <a:lnSpc>
                <a:spcPct val="300000"/>
              </a:lnSpc>
            </a:pP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ira</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pharetratae</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fertur</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satiata</a:t>
            </a:r>
            <a:r>
              <a:rPr lang="nl-NL" sz="2800" spc="300">
                <a:ea typeface="Calibri" panose="020F0502020204030204" pitchFamily="34" charset="0"/>
                <a:cs typeface="Times New Roman" panose="02020603050405020304" pitchFamily="18" charset="0"/>
              </a:rPr>
              <a:t> </a:t>
            </a:r>
            <a:r>
              <a:rPr lang="nl-NL" sz="2800" spc="300" baseline="30000" err="1">
                <a:ea typeface="Calibri" panose="020F0502020204030204" pitchFamily="34" charset="0"/>
                <a:cs typeface="Times New Roman" panose="02020603050405020304" pitchFamily="18" charset="0"/>
              </a:rPr>
              <a:t>esse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Dianae</a:t>
            </a:r>
            <a:r>
              <a:rPr lang="nl-NL" sz="2800" spc="300">
                <a:ea typeface="Calibri" panose="020F0502020204030204" pitchFamily="34" charset="0"/>
                <a:cs typeface="Times New Roman" panose="02020603050405020304" pitchFamily="18" charset="0"/>
              </a:rPr>
              <a:t>.</a:t>
            </a:r>
            <a:endParaRPr lang="nl-NL" sz="2800" spc="300">
              <a:effectLst/>
              <a:ea typeface="Calibri" panose="020F0502020204030204" pitchFamily="34" charset="0"/>
              <a:cs typeface="Calibri" panose="020F0502020204030204" pitchFamily="34" charset="0"/>
            </a:endParaRPr>
          </a:p>
        </p:txBody>
      </p:sp>
      <p:sp>
        <p:nvSpPr>
          <p:cNvPr id="7" name="Rechthoek 6"/>
          <p:cNvSpPr/>
          <p:nvPr/>
        </p:nvSpPr>
        <p:spPr>
          <a:xfrm>
            <a:off x="11680321" y="461665"/>
            <a:ext cx="511679" cy="923330"/>
          </a:xfrm>
          <a:prstGeom prst="rect">
            <a:avLst/>
          </a:prstGeom>
          <a:solidFill>
            <a:srgbClr val="0070C0"/>
          </a:solidFill>
        </p:spPr>
        <p:txBody>
          <a:bodyPr wrap="none" lIns="91440" tIns="45720" rIns="91440" bIns="45720">
            <a:spAutoFit/>
          </a:bodyPr>
          <a:lstStyle/>
          <a:p>
            <a:pPr algn="ctr"/>
            <a:r>
              <a:rPr lang="nl-NL" sz="5400" b="1" cap="none" spc="0">
                <a:ln w="12700">
                  <a:solidFill>
                    <a:schemeClr val="accent5"/>
                  </a:solidFill>
                  <a:prstDash val="solid"/>
                </a:ln>
                <a:solidFill>
                  <a:srgbClr val="C00000"/>
                </a:solidFill>
                <a:effectLst/>
              </a:rPr>
              <a:t>S</a:t>
            </a:r>
          </a:p>
        </p:txBody>
      </p:sp>
      <p:sp>
        <p:nvSpPr>
          <p:cNvPr id="8" name="Tekstvak 7"/>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4 h. Het einde van </a:t>
            </a:r>
            <a:r>
              <a:rPr lang="nl-NL" sz="2400" err="1">
                <a:solidFill>
                  <a:schemeClr val="bg1"/>
                </a:solidFill>
              </a:rPr>
              <a:t>Actaeon</a:t>
            </a:r>
            <a:r>
              <a:rPr lang="nl-NL" sz="2400">
                <a:solidFill>
                  <a:schemeClr val="bg1"/>
                </a:solidFill>
              </a:rPr>
              <a:t> (p.60)</a:t>
            </a:r>
          </a:p>
        </p:txBody>
      </p:sp>
      <p:sp>
        <p:nvSpPr>
          <p:cNvPr id="9" name="PIJL-OMLAAG 8">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9409318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62</a:t>
            </a:fld>
            <a:endParaRPr lang="nl-NL" b="1">
              <a:solidFill>
                <a:srgbClr val="0070C0"/>
              </a:solidFill>
            </a:endParaRPr>
          </a:p>
        </p:txBody>
      </p:sp>
      <p:sp>
        <p:nvSpPr>
          <p:cNvPr id="3" name="Rechthoek 2"/>
          <p:cNvSpPr/>
          <p:nvPr/>
        </p:nvSpPr>
        <p:spPr>
          <a:xfrm>
            <a:off x="180000" y="468000"/>
            <a:ext cx="11520000" cy="4832092"/>
          </a:xfrm>
          <a:prstGeom prst="rect">
            <a:avLst/>
          </a:prstGeom>
        </p:spPr>
        <p:txBody>
          <a:bodyPr wrap="square">
            <a:spAutoFit/>
          </a:bodyPr>
          <a:lstStyle/>
          <a:p>
            <a:pPr>
              <a:lnSpc>
                <a:spcPct val="200000"/>
              </a:lnSpc>
            </a:pP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Undique</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circumstant</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mersisque</a:t>
            </a:r>
            <a:r>
              <a:rPr lang="nl-NL" sz="2800" spc="300">
                <a:ea typeface="Calibri" panose="020F0502020204030204" pitchFamily="34" charset="0"/>
                <a:cs typeface="Times New Roman" panose="02020603050405020304" pitchFamily="18" charset="0"/>
              </a:rPr>
              <a:t> in </a:t>
            </a:r>
            <a:r>
              <a:rPr lang="nl-NL" sz="2800" spc="300" err="1">
                <a:ea typeface="Calibri" panose="020F0502020204030204" pitchFamily="34" charset="0"/>
                <a:cs typeface="Times New Roman" panose="02020603050405020304" pitchFamily="18" charset="0"/>
              </a:rPr>
              <a:t>corpore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rostris</a:t>
            </a:r>
            <a:endParaRPr lang="nl-NL" sz="2800" spc="300">
              <a:ea typeface="Calibri" panose="020F0502020204030204" pitchFamily="34" charset="0"/>
              <a:cs typeface="Times New Roman" panose="02020603050405020304" pitchFamily="18" charset="0"/>
            </a:endParaRPr>
          </a:p>
          <a:p>
            <a:pPr>
              <a:lnSpc>
                <a:spcPct val="300000"/>
              </a:lnSpc>
            </a:pPr>
            <a:r>
              <a:rPr lang="nl-NL" sz="2800" b="1" spc="300">
                <a:solidFill>
                  <a:srgbClr val="0070C0"/>
                </a:solidFill>
                <a:ea typeface="Calibri" panose="020F0502020204030204" pitchFamily="34" charset="0"/>
                <a:cs typeface="Times New Roman" panose="02020603050405020304" pitchFamily="18" charset="0"/>
              </a:rPr>
              <a:t>250</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dilacerant</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falsi</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dominum</a:t>
            </a:r>
            <a:r>
              <a:rPr lang="nl-NL" sz="2800" spc="300">
                <a:ea typeface="Calibri" panose="020F0502020204030204" pitchFamily="34" charset="0"/>
                <a:cs typeface="Times New Roman" panose="02020603050405020304" pitchFamily="18" charset="0"/>
              </a:rPr>
              <a:t> sub </a:t>
            </a:r>
            <a:r>
              <a:rPr lang="nl-NL" sz="2800" spc="300" err="1">
                <a:ea typeface="Calibri" panose="020F0502020204030204" pitchFamily="34" charset="0"/>
                <a:cs typeface="Times New Roman" panose="02020603050405020304" pitchFamily="18" charset="0"/>
              </a:rPr>
              <a:t>imagine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cervi</a:t>
            </a:r>
            <a:r>
              <a:rPr lang="nl-NL" sz="2800" spc="300">
                <a:ea typeface="Calibri" panose="020F0502020204030204" pitchFamily="34" charset="0"/>
                <a:cs typeface="Times New Roman" panose="02020603050405020304" pitchFamily="18" charset="0"/>
              </a:rPr>
              <a:t>,</a:t>
            </a:r>
          </a:p>
          <a:p>
            <a:pPr>
              <a:lnSpc>
                <a:spcPct val="300000"/>
              </a:lnSpc>
            </a:pP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nec</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nisi</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finita</a:t>
            </a:r>
            <a:r>
              <a:rPr lang="nl-NL" sz="2800" spc="300">
                <a:ea typeface="Calibri" panose="020F0502020204030204" pitchFamily="34" charset="0"/>
                <a:cs typeface="Times New Roman" panose="02020603050405020304" pitchFamily="18" charset="0"/>
              </a:rPr>
              <a:t> per </a:t>
            </a:r>
            <a:r>
              <a:rPr lang="nl-NL" sz="2800" spc="300" err="1">
                <a:ea typeface="Calibri" panose="020F0502020204030204" pitchFamily="34" charset="0"/>
                <a:cs typeface="Times New Roman" panose="02020603050405020304" pitchFamily="18" charset="0"/>
              </a:rPr>
              <a:t>plurima</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vulnera</a:t>
            </a:r>
            <a:r>
              <a:rPr lang="nl-NL" sz="2800" spc="300">
                <a:ea typeface="Calibri" panose="020F0502020204030204" pitchFamily="34" charset="0"/>
                <a:cs typeface="Times New Roman" panose="02020603050405020304" pitchFamily="18" charset="0"/>
              </a:rPr>
              <a:t> vita</a:t>
            </a:r>
          </a:p>
          <a:p>
            <a:pPr>
              <a:lnSpc>
                <a:spcPct val="300000"/>
              </a:lnSpc>
            </a:pP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ira</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pharetratae</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fertur</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satiata</a:t>
            </a:r>
            <a:r>
              <a:rPr lang="nl-NL" sz="2800" spc="300">
                <a:ea typeface="Calibri" panose="020F0502020204030204" pitchFamily="34" charset="0"/>
                <a:cs typeface="Times New Roman" panose="02020603050405020304" pitchFamily="18" charset="0"/>
              </a:rPr>
              <a:t> </a:t>
            </a:r>
            <a:r>
              <a:rPr lang="nl-NL" sz="2800" spc="300" baseline="30000" err="1">
                <a:ea typeface="Calibri" panose="020F0502020204030204" pitchFamily="34" charset="0"/>
                <a:cs typeface="Times New Roman" panose="02020603050405020304" pitchFamily="18" charset="0"/>
              </a:rPr>
              <a:t>esse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Dianae</a:t>
            </a:r>
            <a:r>
              <a:rPr lang="nl-NL" sz="2800" spc="300">
                <a:ea typeface="Calibri" panose="020F0502020204030204" pitchFamily="34" charset="0"/>
                <a:cs typeface="Times New Roman" panose="02020603050405020304" pitchFamily="18" charset="0"/>
              </a:rPr>
              <a:t>.</a:t>
            </a:r>
            <a:endParaRPr lang="nl-NL" sz="2800" spc="300">
              <a:effectLst/>
              <a:ea typeface="Calibri" panose="020F0502020204030204" pitchFamily="34" charset="0"/>
              <a:cs typeface="Calibri" panose="020F0502020204030204" pitchFamily="34" charset="0"/>
            </a:endParaRPr>
          </a:p>
        </p:txBody>
      </p:sp>
      <p:sp>
        <p:nvSpPr>
          <p:cNvPr id="7" name="Rechthoek 6"/>
          <p:cNvSpPr/>
          <p:nvPr/>
        </p:nvSpPr>
        <p:spPr>
          <a:xfrm>
            <a:off x="11680321" y="461665"/>
            <a:ext cx="511679" cy="923330"/>
          </a:xfrm>
          <a:prstGeom prst="rect">
            <a:avLst/>
          </a:prstGeom>
          <a:solidFill>
            <a:srgbClr val="00B050"/>
          </a:solidFill>
        </p:spPr>
        <p:txBody>
          <a:bodyPr wrap="none" lIns="91440" tIns="45720" rIns="91440" bIns="45720">
            <a:spAutoFit/>
          </a:bodyPr>
          <a:lstStyle/>
          <a:p>
            <a:pPr algn="ctr"/>
            <a:r>
              <a:rPr lang="nl-NL" sz="5400" b="1" cap="none" spc="0">
                <a:ln w="12700">
                  <a:solidFill>
                    <a:schemeClr val="accent5"/>
                  </a:solidFill>
                  <a:prstDash val="solid"/>
                </a:ln>
                <a:solidFill>
                  <a:srgbClr val="C00000"/>
                </a:solidFill>
                <a:effectLst/>
              </a:rPr>
              <a:t>S</a:t>
            </a:r>
          </a:p>
        </p:txBody>
      </p:sp>
      <p:sp>
        <p:nvSpPr>
          <p:cNvPr id="8" name="Tekstvak 7"/>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4 h. Het einde van </a:t>
            </a:r>
            <a:r>
              <a:rPr lang="nl-NL" sz="2400" err="1">
                <a:solidFill>
                  <a:schemeClr val="bg1"/>
                </a:solidFill>
              </a:rPr>
              <a:t>Actaeon</a:t>
            </a:r>
            <a:r>
              <a:rPr lang="nl-NL" sz="2400">
                <a:solidFill>
                  <a:schemeClr val="bg1"/>
                </a:solidFill>
              </a:rPr>
              <a:t> (p.60)</a:t>
            </a:r>
          </a:p>
        </p:txBody>
      </p:sp>
      <p:sp>
        <p:nvSpPr>
          <p:cNvPr id="9" name="Tekstvak 8"/>
          <p:cNvSpPr txBox="1"/>
          <p:nvPr/>
        </p:nvSpPr>
        <p:spPr>
          <a:xfrm>
            <a:off x="5467179" y="59598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0" name="Tekstvak 9"/>
          <p:cNvSpPr txBox="1"/>
          <p:nvPr/>
        </p:nvSpPr>
        <p:spPr>
          <a:xfrm>
            <a:off x="3462120" y="59598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1" name="Tekstvak 10"/>
          <p:cNvSpPr txBox="1"/>
          <p:nvPr/>
        </p:nvSpPr>
        <p:spPr>
          <a:xfrm>
            <a:off x="1222968" y="59838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2" name="Tekstvak 11"/>
          <p:cNvSpPr txBox="1"/>
          <p:nvPr/>
        </p:nvSpPr>
        <p:spPr>
          <a:xfrm>
            <a:off x="2399220" y="557190"/>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13" name="Tekstvak 12"/>
          <p:cNvSpPr txBox="1"/>
          <p:nvPr/>
        </p:nvSpPr>
        <p:spPr>
          <a:xfrm>
            <a:off x="9241329" y="59838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4" name="Tekstvak 13"/>
          <p:cNvSpPr txBox="1"/>
          <p:nvPr/>
        </p:nvSpPr>
        <p:spPr>
          <a:xfrm>
            <a:off x="1789618" y="557190"/>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15" name="Tekstvak 14"/>
          <p:cNvSpPr txBox="1"/>
          <p:nvPr/>
        </p:nvSpPr>
        <p:spPr>
          <a:xfrm>
            <a:off x="9893620" y="59838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6" name="Tekstvak 15"/>
          <p:cNvSpPr txBox="1"/>
          <p:nvPr/>
        </p:nvSpPr>
        <p:spPr>
          <a:xfrm>
            <a:off x="2922605" y="60239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7" name="Tekstvak 16"/>
          <p:cNvSpPr txBox="1"/>
          <p:nvPr/>
        </p:nvSpPr>
        <p:spPr>
          <a:xfrm>
            <a:off x="4305443" y="59838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8" name="Tekstvak 17"/>
          <p:cNvSpPr txBox="1"/>
          <p:nvPr/>
        </p:nvSpPr>
        <p:spPr>
          <a:xfrm>
            <a:off x="7745451" y="59838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9" name="Tekstvak 18"/>
          <p:cNvSpPr txBox="1"/>
          <p:nvPr/>
        </p:nvSpPr>
        <p:spPr>
          <a:xfrm>
            <a:off x="8674565" y="557190"/>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0" name="Tekstvak 19"/>
          <p:cNvSpPr txBox="1"/>
          <p:nvPr/>
        </p:nvSpPr>
        <p:spPr>
          <a:xfrm>
            <a:off x="8295625" y="557190"/>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1" name="Tekstvak 20"/>
          <p:cNvSpPr txBox="1"/>
          <p:nvPr/>
        </p:nvSpPr>
        <p:spPr>
          <a:xfrm>
            <a:off x="5966430" y="59598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2" name="Tekstvak 21"/>
          <p:cNvSpPr txBox="1"/>
          <p:nvPr/>
        </p:nvSpPr>
        <p:spPr>
          <a:xfrm>
            <a:off x="6865834" y="59598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3" name="Tekstvak 22"/>
          <p:cNvSpPr txBox="1"/>
          <p:nvPr/>
        </p:nvSpPr>
        <p:spPr>
          <a:xfrm>
            <a:off x="3228578" y="1763577"/>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4" name="Tekstvak 23"/>
          <p:cNvSpPr txBox="1"/>
          <p:nvPr/>
        </p:nvSpPr>
        <p:spPr>
          <a:xfrm>
            <a:off x="1369488" y="1763577"/>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5" name="Tekstvak 24"/>
          <p:cNvSpPr txBox="1"/>
          <p:nvPr/>
        </p:nvSpPr>
        <p:spPr>
          <a:xfrm>
            <a:off x="1969092" y="1722387"/>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6" name="Tekstvak 25"/>
          <p:cNvSpPr txBox="1"/>
          <p:nvPr/>
        </p:nvSpPr>
        <p:spPr>
          <a:xfrm>
            <a:off x="8251033" y="1763577"/>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7" name="Tekstvak 26"/>
          <p:cNvSpPr txBox="1"/>
          <p:nvPr/>
        </p:nvSpPr>
        <p:spPr>
          <a:xfrm>
            <a:off x="1565436" y="1722387"/>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8" name="Tekstvak 27"/>
          <p:cNvSpPr txBox="1"/>
          <p:nvPr/>
        </p:nvSpPr>
        <p:spPr>
          <a:xfrm>
            <a:off x="8730322" y="1763577"/>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9" name="Tekstvak 28"/>
          <p:cNvSpPr txBox="1"/>
          <p:nvPr/>
        </p:nvSpPr>
        <p:spPr>
          <a:xfrm>
            <a:off x="2418331" y="1767593"/>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0" name="Tekstvak 29"/>
          <p:cNvSpPr txBox="1"/>
          <p:nvPr/>
        </p:nvSpPr>
        <p:spPr>
          <a:xfrm>
            <a:off x="3689371" y="1764157"/>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1" name="Tekstvak 30"/>
          <p:cNvSpPr txBox="1"/>
          <p:nvPr/>
        </p:nvSpPr>
        <p:spPr>
          <a:xfrm>
            <a:off x="4651439" y="1722967"/>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2" name="Tekstvak 31"/>
          <p:cNvSpPr txBox="1"/>
          <p:nvPr/>
        </p:nvSpPr>
        <p:spPr>
          <a:xfrm>
            <a:off x="4148929" y="1722967"/>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3" name="Tekstvak 32"/>
          <p:cNvSpPr txBox="1"/>
          <p:nvPr/>
        </p:nvSpPr>
        <p:spPr>
          <a:xfrm>
            <a:off x="5102752" y="1763577"/>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4" name="Tekstvak 33"/>
          <p:cNvSpPr txBox="1"/>
          <p:nvPr/>
        </p:nvSpPr>
        <p:spPr>
          <a:xfrm>
            <a:off x="6410810" y="1722387"/>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5" name="Tekstvak 34"/>
          <p:cNvSpPr txBox="1"/>
          <p:nvPr/>
        </p:nvSpPr>
        <p:spPr>
          <a:xfrm>
            <a:off x="5891825" y="1722387"/>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6" name="Tekstvak 35"/>
          <p:cNvSpPr txBox="1"/>
          <p:nvPr/>
        </p:nvSpPr>
        <p:spPr>
          <a:xfrm>
            <a:off x="6944623" y="1763577"/>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7" name="Tekstvak 36"/>
          <p:cNvSpPr txBox="1"/>
          <p:nvPr/>
        </p:nvSpPr>
        <p:spPr>
          <a:xfrm>
            <a:off x="7643079" y="1722387"/>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8" name="Tekstvak 37"/>
          <p:cNvSpPr txBox="1"/>
          <p:nvPr/>
        </p:nvSpPr>
        <p:spPr>
          <a:xfrm>
            <a:off x="7264139" y="1722387"/>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9" name="Tekstvak 38"/>
          <p:cNvSpPr txBox="1"/>
          <p:nvPr/>
        </p:nvSpPr>
        <p:spPr>
          <a:xfrm>
            <a:off x="3992602" y="3053338"/>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0" name="Tekstvak 39"/>
          <p:cNvSpPr txBox="1"/>
          <p:nvPr/>
        </p:nvSpPr>
        <p:spPr>
          <a:xfrm>
            <a:off x="3107893" y="306157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1" name="Tekstvak 40"/>
          <p:cNvSpPr txBox="1"/>
          <p:nvPr/>
        </p:nvSpPr>
        <p:spPr>
          <a:xfrm>
            <a:off x="1395965" y="3055733"/>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2" name="Tekstvak 41"/>
          <p:cNvSpPr txBox="1"/>
          <p:nvPr/>
        </p:nvSpPr>
        <p:spPr>
          <a:xfrm>
            <a:off x="2316842" y="3031019"/>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43" name="Tekstvak 42"/>
          <p:cNvSpPr txBox="1"/>
          <p:nvPr/>
        </p:nvSpPr>
        <p:spPr>
          <a:xfrm>
            <a:off x="7577290" y="302278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4" name="Tekstvak 43"/>
          <p:cNvSpPr txBox="1"/>
          <p:nvPr/>
        </p:nvSpPr>
        <p:spPr>
          <a:xfrm>
            <a:off x="2036757" y="3031019"/>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45" name="Tekstvak 44"/>
          <p:cNvSpPr txBox="1"/>
          <p:nvPr/>
        </p:nvSpPr>
        <p:spPr>
          <a:xfrm>
            <a:off x="7900056" y="302278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6" name="Tekstvak 45"/>
          <p:cNvSpPr txBox="1"/>
          <p:nvPr/>
        </p:nvSpPr>
        <p:spPr>
          <a:xfrm>
            <a:off x="2782564" y="3067987"/>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7" name="Tekstvak 46"/>
          <p:cNvSpPr txBox="1"/>
          <p:nvPr/>
        </p:nvSpPr>
        <p:spPr>
          <a:xfrm>
            <a:off x="4836183" y="3031599"/>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8" name="Tekstvak 47"/>
          <p:cNvSpPr txBox="1"/>
          <p:nvPr/>
        </p:nvSpPr>
        <p:spPr>
          <a:xfrm>
            <a:off x="5592303" y="2973933"/>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49" name="Tekstvak 48"/>
          <p:cNvSpPr txBox="1"/>
          <p:nvPr/>
        </p:nvSpPr>
        <p:spPr>
          <a:xfrm>
            <a:off x="5098033" y="2982171"/>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0" name="Tekstvak 49"/>
          <p:cNvSpPr txBox="1"/>
          <p:nvPr/>
        </p:nvSpPr>
        <p:spPr>
          <a:xfrm>
            <a:off x="3423990" y="306397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1" name="Tekstvak 50"/>
          <p:cNvSpPr txBox="1"/>
          <p:nvPr/>
        </p:nvSpPr>
        <p:spPr>
          <a:xfrm>
            <a:off x="6180263" y="302278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2" name="Tekstvak 51"/>
          <p:cNvSpPr txBox="1"/>
          <p:nvPr/>
        </p:nvSpPr>
        <p:spPr>
          <a:xfrm>
            <a:off x="7035238" y="2973353"/>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3" name="Tekstvak 52"/>
          <p:cNvSpPr txBox="1"/>
          <p:nvPr/>
        </p:nvSpPr>
        <p:spPr>
          <a:xfrm>
            <a:off x="6681011" y="2973353"/>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4" name="Tekstvak 53"/>
          <p:cNvSpPr txBox="1"/>
          <p:nvPr/>
        </p:nvSpPr>
        <p:spPr>
          <a:xfrm>
            <a:off x="4159368" y="433432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5" name="Tekstvak 54"/>
          <p:cNvSpPr txBox="1"/>
          <p:nvPr/>
        </p:nvSpPr>
        <p:spPr>
          <a:xfrm>
            <a:off x="3101664" y="433432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6" name="Tekstvak 55"/>
          <p:cNvSpPr txBox="1"/>
          <p:nvPr/>
        </p:nvSpPr>
        <p:spPr>
          <a:xfrm>
            <a:off x="1175548" y="433671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7" name="Tekstvak 56"/>
          <p:cNvSpPr txBox="1"/>
          <p:nvPr/>
        </p:nvSpPr>
        <p:spPr>
          <a:xfrm>
            <a:off x="2137617" y="429552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8" name="Tekstvak 57"/>
          <p:cNvSpPr txBox="1"/>
          <p:nvPr/>
        </p:nvSpPr>
        <p:spPr>
          <a:xfrm>
            <a:off x="7554581" y="433671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9" name="Tekstvak 58"/>
          <p:cNvSpPr txBox="1"/>
          <p:nvPr/>
        </p:nvSpPr>
        <p:spPr>
          <a:xfrm>
            <a:off x="1387972" y="429552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60" name="Tekstvak 59"/>
          <p:cNvSpPr txBox="1"/>
          <p:nvPr/>
        </p:nvSpPr>
        <p:spPr>
          <a:xfrm>
            <a:off x="8050349" y="433671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1" name="Tekstvak 60"/>
          <p:cNvSpPr txBox="1"/>
          <p:nvPr/>
        </p:nvSpPr>
        <p:spPr>
          <a:xfrm>
            <a:off x="2595100" y="434073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2" name="Tekstvak 61"/>
          <p:cNvSpPr txBox="1"/>
          <p:nvPr/>
        </p:nvSpPr>
        <p:spPr>
          <a:xfrm>
            <a:off x="4698148" y="433729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3" name="Tekstvak 62"/>
          <p:cNvSpPr txBox="1"/>
          <p:nvPr/>
        </p:nvSpPr>
        <p:spPr>
          <a:xfrm>
            <a:off x="5594312" y="429610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64" name="Tekstvak 63"/>
          <p:cNvSpPr txBox="1"/>
          <p:nvPr/>
        </p:nvSpPr>
        <p:spPr>
          <a:xfrm>
            <a:off x="5281273" y="429610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65" name="Tekstvak 64"/>
          <p:cNvSpPr txBox="1"/>
          <p:nvPr/>
        </p:nvSpPr>
        <p:spPr>
          <a:xfrm>
            <a:off x="3549567" y="433671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6" name="Tekstvak 65"/>
          <p:cNvSpPr txBox="1"/>
          <p:nvPr/>
        </p:nvSpPr>
        <p:spPr>
          <a:xfrm>
            <a:off x="5852757" y="433671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7" name="Tekstvak 66"/>
          <p:cNvSpPr txBox="1"/>
          <p:nvPr/>
        </p:nvSpPr>
        <p:spPr>
          <a:xfrm>
            <a:off x="7267907" y="429552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68" name="Tekstvak 67"/>
          <p:cNvSpPr txBox="1"/>
          <p:nvPr/>
        </p:nvSpPr>
        <p:spPr>
          <a:xfrm>
            <a:off x="6131085" y="429552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69" name="Boog 68"/>
          <p:cNvSpPr/>
          <p:nvPr/>
        </p:nvSpPr>
        <p:spPr>
          <a:xfrm rot="5400000">
            <a:off x="6916909" y="933003"/>
            <a:ext cx="236656" cy="526299"/>
          </a:xfrm>
          <a:prstGeom prst="arc">
            <a:avLst>
              <a:gd name="adj1" fmla="val 16200000"/>
              <a:gd name="adj2" fmla="val 5353609"/>
            </a:avLst>
          </a:prstGeom>
          <a:ln w="317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cxnSp>
        <p:nvCxnSpPr>
          <p:cNvPr id="70" name="Rechte verbindingslijn 69"/>
          <p:cNvCxnSpPr/>
          <p:nvPr/>
        </p:nvCxnSpPr>
        <p:spPr>
          <a:xfrm>
            <a:off x="2733136" y="557728"/>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Rechte verbindingslijn 70"/>
          <p:cNvCxnSpPr/>
          <p:nvPr/>
        </p:nvCxnSpPr>
        <p:spPr>
          <a:xfrm>
            <a:off x="3975074" y="551317"/>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Rechte verbindingslijn 71"/>
          <p:cNvCxnSpPr/>
          <p:nvPr/>
        </p:nvCxnSpPr>
        <p:spPr>
          <a:xfrm>
            <a:off x="5842397" y="557728"/>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Rechte verbindingslijn 72"/>
          <p:cNvCxnSpPr/>
          <p:nvPr/>
        </p:nvCxnSpPr>
        <p:spPr>
          <a:xfrm>
            <a:off x="7495381" y="557728"/>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Rechte verbindingslijn 73"/>
          <p:cNvCxnSpPr/>
          <p:nvPr/>
        </p:nvCxnSpPr>
        <p:spPr>
          <a:xfrm>
            <a:off x="9025123" y="557728"/>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Rechte verbindingslijn 74"/>
          <p:cNvCxnSpPr/>
          <p:nvPr/>
        </p:nvCxnSpPr>
        <p:spPr>
          <a:xfrm>
            <a:off x="2239889" y="1722387"/>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Rechte verbindingslijn 75"/>
          <p:cNvCxnSpPr/>
          <p:nvPr/>
        </p:nvCxnSpPr>
        <p:spPr>
          <a:xfrm>
            <a:off x="3564569" y="1763577"/>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Rechte verbindingslijn 76"/>
          <p:cNvCxnSpPr/>
          <p:nvPr/>
        </p:nvCxnSpPr>
        <p:spPr>
          <a:xfrm>
            <a:off x="4897521" y="1718909"/>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Rechte verbindingslijn 77"/>
          <p:cNvCxnSpPr/>
          <p:nvPr/>
        </p:nvCxnSpPr>
        <p:spPr>
          <a:xfrm>
            <a:off x="6657944" y="1718909"/>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Rechte verbindingslijn 78"/>
          <p:cNvCxnSpPr/>
          <p:nvPr/>
        </p:nvCxnSpPr>
        <p:spPr>
          <a:xfrm>
            <a:off x="7992683" y="1763577"/>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Rechte verbindingslijn 79"/>
          <p:cNvCxnSpPr/>
          <p:nvPr/>
        </p:nvCxnSpPr>
        <p:spPr>
          <a:xfrm>
            <a:off x="2443045" y="4257489"/>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Rechte verbindingslijn 80"/>
          <p:cNvCxnSpPr/>
          <p:nvPr/>
        </p:nvCxnSpPr>
        <p:spPr>
          <a:xfrm>
            <a:off x="3330102" y="4250857"/>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Rechte verbindingslijn 81"/>
          <p:cNvCxnSpPr/>
          <p:nvPr/>
        </p:nvCxnSpPr>
        <p:spPr>
          <a:xfrm>
            <a:off x="4514902" y="4257489"/>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Rechte verbindingslijn 82"/>
          <p:cNvCxnSpPr/>
          <p:nvPr/>
        </p:nvCxnSpPr>
        <p:spPr>
          <a:xfrm>
            <a:off x="3314678" y="3031019"/>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Rechte verbindingslijn 83"/>
          <p:cNvCxnSpPr/>
          <p:nvPr/>
        </p:nvCxnSpPr>
        <p:spPr>
          <a:xfrm>
            <a:off x="4418159" y="3031019"/>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Rechte verbindingslijn 84"/>
          <p:cNvCxnSpPr/>
          <p:nvPr/>
        </p:nvCxnSpPr>
        <p:spPr>
          <a:xfrm>
            <a:off x="5924884" y="300867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Rechte verbindingslijn 85"/>
          <p:cNvCxnSpPr/>
          <p:nvPr/>
        </p:nvCxnSpPr>
        <p:spPr>
          <a:xfrm>
            <a:off x="7396652" y="300867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Rechte verbindingslijn 86"/>
          <p:cNvCxnSpPr/>
          <p:nvPr/>
        </p:nvCxnSpPr>
        <p:spPr>
          <a:xfrm>
            <a:off x="7523162" y="4274827"/>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Rechte verbindingslijn 87"/>
          <p:cNvCxnSpPr/>
          <p:nvPr/>
        </p:nvCxnSpPr>
        <p:spPr>
          <a:xfrm>
            <a:off x="5833107" y="4263111"/>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Rechte verbindingslijn 88"/>
          <p:cNvCxnSpPr/>
          <p:nvPr/>
        </p:nvCxnSpPr>
        <p:spPr>
          <a:xfrm>
            <a:off x="2622881" y="3005238"/>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95297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4352761" y="6588316"/>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63</a:t>
            </a:fld>
            <a:endParaRPr lang="nl-NL" b="1">
              <a:solidFill>
                <a:srgbClr val="0070C0"/>
              </a:solidFill>
            </a:endParaRPr>
          </a:p>
        </p:txBody>
      </p:sp>
      <p:sp>
        <p:nvSpPr>
          <p:cNvPr id="7" name="Tekstvak 6"/>
          <p:cNvSpPr txBox="1"/>
          <p:nvPr/>
        </p:nvSpPr>
        <p:spPr>
          <a:xfrm>
            <a:off x="5622199" y="0"/>
            <a:ext cx="6078240" cy="769441"/>
          </a:xfrm>
          <a:prstGeom prst="rect">
            <a:avLst/>
          </a:prstGeom>
          <a:noFill/>
        </p:spPr>
        <p:txBody>
          <a:bodyPr wrap="square" rtlCol="0">
            <a:spAutoFit/>
          </a:bodyPr>
          <a:lstStyle/>
          <a:p>
            <a:r>
              <a:rPr lang="nl-NL" sz="4400" err="1">
                <a:solidFill>
                  <a:srgbClr val="002060"/>
                </a:solidFill>
              </a:rPr>
              <a:t>Philemon</a:t>
            </a:r>
            <a:r>
              <a:rPr lang="nl-NL" sz="4400">
                <a:solidFill>
                  <a:srgbClr val="002060"/>
                </a:solidFill>
              </a:rPr>
              <a:t>  en  </a:t>
            </a:r>
            <a:r>
              <a:rPr lang="nl-NL" sz="4400" err="1">
                <a:solidFill>
                  <a:srgbClr val="002060"/>
                </a:solidFill>
              </a:rPr>
              <a:t>Baucis</a:t>
            </a:r>
            <a:endParaRPr lang="nl-NL" sz="4400">
              <a:solidFill>
                <a:srgbClr val="002060"/>
              </a:solidFill>
            </a:endParaRPr>
          </a:p>
        </p:txBody>
      </p:sp>
      <p:pic>
        <p:nvPicPr>
          <p:cNvPr id="4" name="Afbeelding 3"/>
          <p:cNvPicPr>
            <a:picLocks noChangeAspect="1"/>
          </p:cNvPicPr>
          <p:nvPr/>
        </p:nvPicPr>
        <p:blipFill>
          <a:blip r:embed="rId4"/>
          <a:stretch>
            <a:fillRect/>
          </a:stretch>
        </p:blipFill>
        <p:spPr>
          <a:xfrm>
            <a:off x="0" y="0"/>
            <a:ext cx="3997879" cy="3113904"/>
          </a:xfrm>
          <a:prstGeom prst="rect">
            <a:avLst/>
          </a:prstGeom>
        </p:spPr>
      </p:pic>
      <p:pic>
        <p:nvPicPr>
          <p:cNvPr id="8" name="Afbeelding 7"/>
          <p:cNvPicPr>
            <a:picLocks noChangeAspect="1"/>
          </p:cNvPicPr>
          <p:nvPr/>
        </p:nvPicPr>
        <p:blipFill>
          <a:blip r:embed="rId5"/>
          <a:stretch>
            <a:fillRect/>
          </a:stretch>
        </p:blipFill>
        <p:spPr>
          <a:xfrm>
            <a:off x="5619573" y="689329"/>
            <a:ext cx="3147915" cy="2338451"/>
          </a:xfrm>
          <a:prstGeom prst="rect">
            <a:avLst/>
          </a:prstGeom>
        </p:spPr>
      </p:pic>
      <p:pic>
        <p:nvPicPr>
          <p:cNvPr id="9" name="Afbeelding 8"/>
          <p:cNvPicPr>
            <a:picLocks noChangeAspect="1"/>
          </p:cNvPicPr>
          <p:nvPr/>
        </p:nvPicPr>
        <p:blipFill>
          <a:blip r:embed="rId6"/>
          <a:stretch>
            <a:fillRect/>
          </a:stretch>
        </p:blipFill>
        <p:spPr>
          <a:xfrm>
            <a:off x="2528" y="3456663"/>
            <a:ext cx="3995351" cy="3036212"/>
          </a:xfrm>
          <a:prstGeom prst="rect">
            <a:avLst/>
          </a:prstGeom>
        </p:spPr>
      </p:pic>
      <p:pic>
        <p:nvPicPr>
          <p:cNvPr id="10" name="Afbeelding 9"/>
          <p:cNvPicPr>
            <a:picLocks noChangeAspect="1"/>
          </p:cNvPicPr>
          <p:nvPr/>
        </p:nvPicPr>
        <p:blipFill>
          <a:blip r:embed="rId7"/>
          <a:stretch>
            <a:fillRect/>
          </a:stretch>
        </p:blipFill>
        <p:spPr>
          <a:xfrm>
            <a:off x="9365252" y="689329"/>
            <a:ext cx="2600325" cy="3810000"/>
          </a:xfrm>
          <a:prstGeom prst="rect">
            <a:avLst/>
          </a:prstGeom>
        </p:spPr>
      </p:pic>
      <p:pic>
        <p:nvPicPr>
          <p:cNvPr id="13" name="Afbeelding 12"/>
          <p:cNvPicPr>
            <a:picLocks noChangeAspect="1"/>
          </p:cNvPicPr>
          <p:nvPr/>
        </p:nvPicPr>
        <p:blipFill>
          <a:blip r:embed="rId8"/>
          <a:stretch>
            <a:fillRect/>
          </a:stretch>
        </p:blipFill>
        <p:spPr>
          <a:xfrm>
            <a:off x="5617144" y="3439704"/>
            <a:ext cx="3152775" cy="3162300"/>
          </a:xfrm>
          <a:prstGeom prst="rect">
            <a:avLst/>
          </a:prstGeom>
        </p:spPr>
      </p:pic>
      <p:pic>
        <p:nvPicPr>
          <p:cNvPr id="14" name="Afbeelding 13"/>
          <p:cNvPicPr>
            <a:picLocks noChangeAspect="1"/>
          </p:cNvPicPr>
          <p:nvPr/>
        </p:nvPicPr>
        <p:blipFill>
          <a:blip r:embed="rId9"/>
          <a:stretch>
            <a:fillRect/>
          </a:stretch>
        </p:blipFill>
        <p:spPr>
          <a:xfrm>
            <a:off x="4724523" y="0"/>
            <a:ext cx="890093" cy="6041660"/>
          </a:xfrm>
          <a:prstGeom prst="rect">
            <a:avLst/>
          </a:prstGeom>
        </p:spPr>
      </p:pic>
      <p:sp>
        <p:nvSpPr>
          <p:cNvPr id="12" name="Tekstvak 11"/>
          <p:cNvSpPr txBox="1"/>
          <p:nvPr/>
        </p:nvSpPr>
        <p:spPr>
          <a:xfrm>
            <a:off x="11391381" y="-123112"/>
            <a:ext cx="574196" cy="1015663"/>
          </a:xfrm>
          <a:prstGeom prst="rect">
            <a:avLst/>
          </a:prstGeom>
          <a:noFill/>
        </p:spPr>
        <p:txBody>
          <a:bodyPr wrap="none" rtlCol="0">
            <a:spAutoFit/>
          </a:bodyPr>
          <a:lstStyle/>
          <a:p>
            <a:r>
              <a:rPr lang="nl-NL" sz="6000">
                <a:solidFill>
                  <a:srgbClr val="C00000"/>
                </a:solidFill>
              </a:rPr>
              <a:t>7</a:t>
            </a:r>
          </a:p>
        </p:txBody>
      </p:sp>
      <p:sp>
        <p:nvSpPr>
          <p:cNvPr id="2" name="Tekstvak 1"/>
          <p:cNvSpPr txBox="1"/>
          <p:nvPr/>
        </p:nvSpPr>
        <p:spPr>
          <a:xfrm>
            <a:off x="1219200" y="3107892"/>
            <a:ext cx="1392195" cy="307777"/>
          </a:xfrm>
          <a:prstGeom prst="rect">
            <a:avLst/>
          </a:prstGeom>
          <a:noFill/>
        </p:spPr>
        <p:txBody>
          <a:bodyPr wrap="square" rtlCol="0">
            <a:spAutoFit/>
          </a:bodyPr>
          <a:lstStyle/>
          <a:p>
            <a:r>
              <a:rPr lang="nl-NL" sz="1400"/>
              <a:t>Jacob </a:t>
            </a:r>
            <a:r>
              <a:rPr lang="nl-NL" sz="1400" err="1"/>
              <a:t>Jordaens</a:t>
            </a:r>
            <a:endParaRPr lang="nl-NL" sz="1400"/>
          </a:p>
        </p:txBody>
      </p:sp>
      <p:sp>
        <p:nvSpPr>
          <p:cNvPr id="3" name="Tekstvak 2"/>
          <p:cNvSpPr txBox="1"/>
          <p:nvPr/>
        </p:nvSpPr>
        <p:spPr>
          <a:xfrm>
            <a:off x="6531700" y="3001890"/>
            <a:ext cx="1433384" cy="307777"/>
          </a:xfrm>
          <a:prstGeom prst="rect">
            <a:avLst/>
          </a:prstGeom>
          <a:noFill/>
        </p:spPr>
        <p:txBody>
          <a:bodyPr wrap="square" rtlCol="0">
            <a:spAutoFit/>
          </a:bodyPr>
          <a:lstStyle/>
          <a:p>
            <a:r>
              <a:rPr lang="nl-NL" sz="1400"/>
              <a:t>Jacob </a:t>
            </a:r>
            <a:r>
              <a:rPr lang="nl-NL" sz="1400" err="1"/>
              <a:t>Jordaens</a:t>
            </a:r>
            <a:endParaRPr lang="nl-NL" sz="1400"/>
          </a:p>
        </p:txBody>
      </p:sp>
      <p:sp>
        <p:nvSpPr>
          <p:cNvPr id="11" name="Tekstvak 10"/>
          <p:cNvSpPr txBox="1"/>
          <p:nvPr/>
        </p:nvSpPr>
        <p:spPr>
          <a:xfrm>
            <a:off x="10170087" y="4499329"/>
            <a:ext cx="1425146" cy="307777"/>
          </a:xfrm>
          <a:prstGeom prst="rect">
            <a:avLst/>
          </a:prstGeom>
          <a:noFill/>
        </p:spPr>
        <p:txBody>
          <a:bodyPr wrap="square" rtlCol="0">
            <a:spAutoFit/>
          </a:bodyPr>
          <a:lstStyle/>
          <a:p>
            <a:r>
              <a:rPr lang="nl-NL" sz="1400"/>
              <a:t>Stephanie </a:t>
            </a:r>
            <a:r>
              <a:rPr lang="nl-NL" sz="1400" err="1"/>
              <a:t>Law</a:t>
            </a:r>
            <a:endParaRPr lang="nl-NL" sz="1400"/>
          </a:p>
        </p:txBody>
      </p:sp>
      <p:sp>
        <p:nvSpPr>
          <p:cNvPr id="15" name="Tekstvak 14"/>
          <p:cNvSpPr txBox="1"/>
          <p:nvPr/>
        </p:nvSpPr>
        <p:spPr>
          <a:xfrm>
            <a:off x="701256" y="6448115"/>
            <a:ext cx="2595365" cy="307777"/>
          </a:xfrm>
          <a:prstGeom prst="rect">
            <a:avLst/>
          </a:prstGeom>
          <a:noFill/>
        </p:spPr>
        <p:txBody>
          <a:bodyPr wrap="square" rtlCol="0">
            <a:spAutoFit/>
          </a:bodyPr>
          <a:lstStyle/>
          <a:p>
            <a:r>
              <a:rPr lang="nl-NL" sz="1400"/>
              <a:t>aulalatina-gemma.blogspot.com</a:t>
            </a:r>
          </a:p>
        </p:txBody>
      </p:sp>
      <p:sp>
        <p:nvSpPr>
          <p:cNvPr id="16" name="Tekstvak 15"/>
          <p:cNvSpPr txBox="1"/>
          <p:nvPr/>
        </p:nvSpPr>
        <p:spPr>
          <a:xfrm>
            <a:off x="5530803" y="6536535"/>
            <a:ext cx="3435178" cy="307777"/>
          </a:xfrm>
          <a:prstGeom prst="rect">
            <a:avLst/>
          </a:prstGeom>
          <a:noFill/>
        </p:spPr>
        <p:txBody>
          <a:bodyPr wrap="square" rtlCol="0">
            <a:spAutoFit/>
          </a:bodyPr>
          <a:lstStyle/>
          <a:p>
            <a:r>
              <a:rPr lang="en-US" sz="1400"/>
              <a:t>Bulfinch's Mythology: </a:t>
            </a:r>
            <a:r>
              <a:rPr lang="en-US" sz="1400" err="1"/>
              <a:t>Baucis</a:t>
            </a:r>
            <a:r>
              <a:rPr lang="en-US" sz="1400"/>
              <a:t> and Philemon</a:t>
            </a:r>
            <a:endParaRPr lang="nl-NL" sz="1400"/>
          </a:p>
        </p:txBody>
      </p:sp>
    </p:spTree>
    <p:extLst>
      <p:ext uri="{BB962C8B-B14F-4D97-AF65-F5344CB8AC3E}">
        <p14:creationId xmlns:p14="http://schemas.microsoft.com/office/powerpoint/2010/main" val="18449043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64</a:t>
            </a:fld>
            <a:endParaRPr lang="nl-NL" b="1">
              <a:solidFill>
                <a:srgbClr val="0070C0"/>
              </a:solidFill>
            </a:endParaRPr>
          </a:p>
        </p:txBody>
      </p:sp>
      <p:sp>
        <p:nvSpPr>
          <p:cNvPr id="3" name="Rechthoek 2"/>
          <p:cNvSpPr/>
          <p:nvPr/>
        </p:nvSpPr>
        <p:spPr>
          <a:xfrm>
            <a:off x="180000" y="468000"/>
            <a:ext cx="11520000" cy="4280531"/>
          </a:xfrm>
          <a:prstGeom prst="rect">
            <a:avLst/>
          </a:prstGeom>
        </p:spPr>
        <p:txBody>
          <a:bodyPr wrap="square">
            <a:spAutoFit/>
          </a:bodyPr>
          <a:lstStyle/>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Amnis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ab</a:t>
            </a:r>
            <a:r>
              <a:rPr lang="nl-NL" sz="2800">
                <a:ea typeface="Calibri" panose="020F0502020204030204" pitchFamily="34" charset="0"/>
                <a:cs typeface="Times New Roman" panose="02020603050405020304" pitchFamily="18" charset="0"/>
              </a:rPr>
              <a:t> his </a:t>
            </a:r>
            <a:r>
              <a:rPr lang="nl-NL" sz="2800" u="sng" err="1">
                <a:uFill>
                  <a:solidFill>
                    <a:srgbClr val="548DD4"/>
                  </a:solidFill>
                </a:uFill>
                <a:ea typeface="Calibri" panose="020F0502020204030204" pitchFamily="34" charset="0"/>
                <a:cs typeface="Times New Roman" panose="02020603050405020304" pitchFamily="18" charset="0"/>
              </a:rPr>
              <a:t>tacuit</a:t>
            </a:r>
            <a:r>
              <a:rPr lang="nl-NL" sz="2800">
                <a:ea typeface="Calibri" panose="020F0502020204030204" pitchFamily="34" charset="0"/>
                <a:cs typeface="Times New Roman" panose="02020603050405020304" pitchFamily="18" charset="0"/>
              </a:rPr>
              <a:t>. Factum </a:t>
            </a:r>
            <a:r>
              <a:rPr lang="nl-NL" sz="2800" err="1">
                <a:ea typeface="Calibri" panose="020F0502020204030204" pitchFamily="34" charset="0"/>
                <a:cs typeface="Times New Roman" panose="02020603050405020304" pitchFamily="18" charset="0"/>
              </a:rPr>
              <a:t>mirabile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cunctos</a:t>
            </a:r>
            <a:endParaRPr lang="nl-NL" sz="2800">
              <a:ea typeface="Calibri" panose="020F0502020204030204" pitchFamily="34" charset="0"/>
              <a:cs typeface="Times New Roman" panose="02020603050405020304" pitchFamily="18" charset="0"/>
            </a:endParaRPr>
          </a:p>
          <a:p>
            <a:pPr>
              <a:lnSpc>
                <a:spcPct val="200000"/>
              </a:lnSpc>
            </a:pP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moverat</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inridet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credentes</a:t>
            </a:r>
            <a:r>
              <a:rPr lang="nl-NL" sz="2800">
                <a:ea typeface="Calibri" panose="020F0502020204030204" pitchFamily="34" charset="0"/>
                <a:cs typeface="Times New Roman" panose="02020603050405020304" pitchFamily="18" charset="0"/>
              </a:rPr>
              <a:t>, </a:t>
            </a:r>
            <a:r>
              <a:rPr lang="nl-NL" sz="2800" b="1" i="1" err="1">
                <a:solidFill>
                  <a:srgbClr val="E36C0A"/>
                </a:solidFill>
                <a:ea typeface="Calibri" panose="020F0502020204030204" pitchFamily="34" charset="0"/>
                <a:cs typeface="Times New Roman" panose="02020603050405020304" pitchFamily="18" charset="0"/>
              </a:rPr>
              <a:t>ut</a:t>
            </a:r>
            <a:r>
              <a:rPr lang="nl-NL" sz="2800" err="1">
                <a:ea typeface="Calibri" panose="020F0502020204030204" pitchFamily="34" charset="0"/>
                <a:cs typeface="Times New Roman" panose="02020603050405020304" pitchFamily="18" charset="0"/>
              </a:rPr>
              <a:t>que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deorum</a:t>
            </a:r>
            <a:endParaRPr lang="nl-NL" sz="2800">
              <a:ea typeface="Calibri" panose="020F0502020204030204" pitchFamily="34" charset="0"/>
              <a:cs typeface="Times New Roman" panose="02020603050405020304" pitchFamily="18" charset="0"/>
            </a:endParaRP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spretor</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erat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mentisque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ferox</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Ixione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natus</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Ficta</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refers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nimiumque</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putas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Acheloe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potentes</a:t>
            </a:r>
            <a:endParaRPr lang="nl-NL" sz="2800">
              <a:ea typeface="Calibri" panose="020F0502020204030204" pitchFamily="34" charset="0"/>
              <a:cs typeface="Times New Roman" panose="02020603050405020304" pitchFamily="18" charset="0"/>
            </a:endParaRPr>
          </a:p>
          <a:p>
            <a:pPr>
              <a:lnSpc>
                <a:spcPct val="200000"/>
              </a:lnSpc>
            </a:pPr>
            <a:r>
              <a:rPr lang="nl-NL" sz="2800" b="1">
                <a:solidFill>
                  <a:srgbClr val="0070C0"/>
                </a:solidFill>
                <a:ea typeface="Calibri" panose="020F0502020204030204" pitchFamily="34" charset="0"/>
                <a:cs typeface="Times New Roman" panose="02020603050405020304" pitchFamily="18" charset="0"/>
              </a:rPr>
              <a:t>615</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esse</a:t>
            </a:r>
            <a:r>
              <a:rPr lang="nl-NL" sz="2800">
                <a:ea typeface="Calibri" panose="020F0502020204030204" pitchFamily="34" charset="0"/>
                <a:cs typeface="Times New Roman" panose="02020603050405020304" pitchFamily="18" charset="0"/>
              </a:rPr>
              <a:t> deos,’ </a:t>
            </a:r>
            <a:r>
              <a:rPr lang="nl-NL" sz="2800" u="sng" err="1">
                <a:uFill>
                  <a:solidFill>
                    <a:srgbClr val="548DD4"/>
                  </a:solidFill>
                </a:uFill>
                <a:ea typeface="Calibri" panose="020F0502020204030204" pitchFamily="34" charset="0"/>
                <a:cs typeface="Times New Roman" panose="02020603050405020304" pitchFamily="18" charset="0"/>
              </a:rPr>
              <a:t>dixit</a:t>
            </a:r>
            <a:r>
              <a:rPr lang="nl-NL" sz="2800">
                <a:ea typeface="Calibri" panose="020F0502020204030204" pitchFamily="34" charset="0"/>
                <a:cs typeface="Times New Roman" panose="02020603050405020304" pitchFamily="18" charset="0"/>
              </a:rPr>
              <a:t>, ‘</a:t>
            </a:r>
            <a:r>
              <a:rPr lang="nl-NL" sz="2800" b="1" i="1">
                <a:solidFill>
                  <a:srgbClr val="E36C0A"/>
                </a:solidFill>
                <a:ea typeface="Calibri" panose="020F0502020204030204" pitchFamily="34" charset="0"/>
                <a:cs typeface="Times New Roman" panose="02020603050405020304" pitchFamily="18" charset="0"/>
              </a:rPr>
              <a:t>si</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dant</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adimunt</a:t>
            </a:r>
            <a:r>
              <a:rPr lang="nl-NL" sz="2800" err="1">
                <a:ea typeface="Calibri" panose="020F0502020204030204" pitchFamily="34" charset="0"/>
                <a:cs typeface="Times New Roman" panose="02020603050405020304" pitchFamily="18" charset="0"/>
              </a:rPr>
              <a:t>que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figuras</a:t>
            </a:r>
            <a:r>
              <a:rPr lang="nl-NL" sz="2800">
                <a:ea typeface="Calibri" panose="020F0502020204030204" pitchFamily="34" charset="0"/>
                <a:cs typeface="Times New Roman" panose="02020603050405020304" pitchFamily="18" charset="0"/>
              </a:rPr>
              <a:t>.’</a:t>
            </a:r>
            <a:endParaRPr lang="nl-NL" sz="2800" spc="300">
              <a:effectLst/>
              <a:ea typeface="Calibri" panose="020F0502020204030204" pitchFamily="34" charset="0"/>
              <a:cs typeface="Calibri" panose="020F0502020204030204" pitchFamily="34"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7 a. De goden zijn almachtig (p.86)</a:t>
            </a:r>
          </a:p>
        </p:txBody>
      </p:sp>
      <p:sp>
        <p:nvSpPr>
          <p:cNvPr id="8" name="PIJL-OMLAAG 7">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5225056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65</a:t>
            </a:fld>
            <a:endParaRPr lang="nl-NL" b="1">
              <a:solidFill>
                <a:srgbClr val="0070C0"/>
              </a:solidFill>
            </a:endParaRPr>
          </a:p>
        </p:txBody>
      </p:sp>
      <p:sp>
        <p:nvSpPr>
          <p:cNvPr id="3" name="Rechthoek 2"/>
          <p:cNvSpPr/>
          <p:nvPr/>
        </p:nvSpPr>
        <p:spPr>
          <a:xfrm>
            <a:off x="180000" y="468000"/>
            <a:ext cx="11520000" cy="4832092"/>
          </a:xfrm>
          <a:prstGeom prst="rect">
            <a:avLst/>
          </a:prstGeom>
        </p:spPr>
        <p:txBody>
          <a:bodyPr wrap="square">
            <a:spAutoFit/>
          </a:bodyPr>
          <a:lstStyle/>
          <a:p>
            <a:pPr>
              <a:lnSpc>
                <a:spcPct val="200000"/>
              </a:lnSpc>
            </a:pP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Obstipuere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omnes</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nec</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talia</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dicta</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probarunt</a:t>
            </a:r>
            <a:r>
              <a:rPr lang="nl-NL" sz="2800" spc="300">
                <a:ea typeface="Calibri" panose="020F0502020204030204" pitchFamily="34" charset="0"/>
                <a:cs typeface="Times New Roman" panose="02020603050405020304" pitchFamily="18" charset="0"/>
              </a:rPr>
              <a:t>,</a:t>
            </a:r>
          </a:p>
          <a:p>
            <a:pPr>
              <a:lnSpc>
                <a:spcPct val="300000"/>
              </a:lnSpc>
            </a:pPr>
            <a:r>
              <a:rPr lang="nl-NL" sz="2800" spc="300">
                <a:ea typeface="Calibri" panose="020F0502020204030204" pitchFamily="34" charset="0"/>
                <a:cs typeface="Times New Roman" panose="02020603050405020304" pitchFamily="18" charset="0"/>
              </a:rPr>
              <a:t>	ante </a:t>
            </a:r>
            <a:r>
              <a:rPr lang="nl-NL" sz="2800" spc="300" err="1">
                <a:ea typeface="Calibri" panose="020F0502020204030204" pitchFamily="34" charset="0"/>
                <a:cs typeface="Times New Roman" panose="02020603050405020304" pitchFamily="18" charset="0"/>
              </a:rPr>
              <a:t>omnesque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Lelex</a:t>
            </a:r>
            <a:r>
              <a:rPr lang="nl-NL" sz="2800" spc="300">
                <a:ea typeface="Calibri" panose="020F0502020204030204" pitchFamily="34" charset="0"/>
                <a:cs typeface="Times New Roman" panose="02020603050405020304" pitchFamily="18" charset="0"/>
              </a:rPr>
              <a:t> animo </a:t>
            </a:r>
            <a:r>
              <a:rPr lang="nl-NL" sz="2800" spc="300" err="1">
                <a:ea typeface="Calibri" panose="020F0502020204030204" pitchFamily="34" charset="0"/>
                <a:cs typeface="Times New Roman" panose="02020603050405020304" pitchFamily="18" charset="0"/>
              </a:rPr>
              <a:t>maturus</a:t>
            </a:r>
            <a:r>
              <a:rPr lang="nl-NL" sz="2800" spc="300">
                <a:ea typeface="Calibri" panose="020F0502020204030204" pitchFamily="34" charset="0"/>
                <a:cs typeface="Times New Roman" panose="02020603050405020304" pitchFamily="18" charset="0"/>
              </a:rPr>
              <a:t> et </a:t>
            </a:r>
            <a:r>
              <a:rPr lang="nl-NL" sz="2800" spc="300" err="1">
                <a:ea typeface="Calibri" panose="020F0502020204030204" pitchFamily="34" charset="0"/>
                <a:cs typeface="Times New Roman" panose="02020603050405020304" pitchFamily="18" charset="0"/>
              </a:rPr>
              <a:t>aevo</a:t>
            </a:r>
            <a:endParaRPr lang="nl-NL" sz="2800" spc="300">
              <a:ea typeface="Calibri" panose="020F0502020204030204" pitchFamily="34" charset="0"/>
              <a:cs typeface="Times New Roman" panose="02020603050405020304" pitchFamily="18" charset="0"/>
            </a:endParaRPr>
          </a:p>
          <a:p>
            <a:pPr>
              <a:lnSpc>
                <a:spcPct val="300000"/>
              </a:lnSpc>
            </a:pPr>
            <a:r>
              <a:rPr lang="nl-NL" sz="2800" spc="300">
                <a:ea typeface="Calibri" panose="020F0502020204030204" pitchFamily="34" charset="0"/>
                <a:cs typeface="Times New Roman" panose="02020603050405020304" pitchFamily="18" charset="0"/>
              </a:rPr>
              <a:t>	sic </a:t>
            </a:r>
            <a:r>
              <a:rPr lang="nl-NL" sz="2800" u="sng" spc="300" err="1">
                <a:uFill>
                  <a:solidFill>
                    <a:srgbClr val="548DD4"/>
                  </a:solidFill>
                </a:uFill>
                <a:ea typeface="Calibri" panose="020F0502020204030204" pitchFamily="34" charset="0"/>
                <a:cs typeface="Times New Roman" panose="02020603050405020304" pitchFamily="18" charset="0"/>
              </a:rPr>
              <a:t>ait</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Immensa</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est</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finemque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potentia</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caeli</a:t>
            </a:r>
            <a:endParaRPr lang="nl-NL" sz="2800" spc="300">
              <a:ea typeface="Calibri" panose="020F0502020204030204" pitchFamily="34" charset="0"/>
              <a:cs typeface="Times New Roman" panose="02020603050405020304" pitchFamily="18" charset="0"/>
            </a:endParaRPr>
          </a:p>
          <a:p>
            <a:pPr>
              <a:lnSpc>
                <a:spcPct val="300000"/>
              </a:lnSpc>
            </a:pPr>
            <a:r>
              <a:rPr lang="nl-NL" sz="2800" spc="300">
                <a:ea typeface="Calibri" panose="020F0502020204030204" pitchFamily="34" charset="0"/>
                <a:cs typeface="Times New Roman" panose="02020603050405020304" pitchFamily="18" charset="0"/>
              </a:rPr>
              <a:t>	non </a:t>
            </a:r>
            <a:r>
              <a:rPr lang="nl-NL" sz="2800" u="sng" spc="300" err="1">
                <a:uFill>
                  <a:solidFill>
                    <a:srgbClr val="548DD4"/>
                  </a:solidFill>
                </a:uFill>
                <a:ea typeface="Calibri" panose="020F0502020204030204" pitchFamily="34" charset="0"/>
                <a:cs typeface="Times New Roman" panose="02020603050405020304" pitchFamily="18" charset="0"/>
              </a:rPr>
              <a:t>habet</a:t>
            </a:r>
            <a:r>
              <a:rPr lang="nl-NL" sz="2800" spc="300">
                <a:ea typeface="Calibri" panose="020F0502020204030204" pitchFamily="34" charset="0"/>
                <a:cs typeface="Times New Roman" panose="02020603050405020304" pitchFamily="18" charset="0"/>
              </a:rPr>
              <a:t> et, </a:t>
            </a:r>
            <a:r>
              <a:rPr lang="nl-NL" sz="2800" b="1" i="1" spc="300" err="1">
                <a:solidFill>
                  <a:srgbClr val="00B050"/>
                </a:solidFill>
                <a:ea typeface="Calibri" panose="020F0502020204030204" pitchFamily="34" charset="0"/>
                <a:cs typeface="Times New Roman" panose="02020603050405020304" pitchFamily="18" charset="0"/>
              </a:rPr>
              <a:t>quidquid</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superi</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voluere</a:t>
            </a:r>
            <a:r>
              <a:rPr lang="nl-NL" sz="2800" spc="300">
                <a:ea typeface="Calibri" panose="020F0502020204030204" pitchFamily="34" charset="0"/>
                <a:cs typeface="Times New Roman" panose="02020603050405020304" pitchFamily="18" charset="0"/>
              </a:rPr>
              <a:t>, </a:t>
            </a:r>
            <a:r>
              <a:rPr lang="nl-NL" sz="2800" u="dotted" spc="300" err="1">
                <a:uFill>
                  <a:solidFill>
                    <a:srgbClr val="548DD4"/>
                  </a:solidFill>
                </a:uFill>
                <a:ea typeface="Calibri" panose="020F0502020204030204" pitchFamily="34" charset="0"/>
                <a:cs typeface="Times New Roman" panose="02020603050405020304" pitchFamily="18" charset="0"/>
              </a:rPr>
              <a:t>peractum</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est</a:t>
            </a:r>
            <a:r>
              <a:rPr lang="nl-NL" sz="2800" spc="300" err="1">
                <a:ea typeface="Calibri" panose="020F0502020204030204" pitchFamily="34" charset="0"/>
                <a:cs typeface="Times New Roman" panose="02020603050405020304" pitchFamily="18" charset="0"/>
              </a:rPr>
              <a:t>.</a:t>
            </a:r>
            <a:endParaRPr lang="nl-NL" sz="2800" spc="300">
              <a:effectLst/>
              <a:ea typeface="Calibri" panose="020F0502020204030204" pitchFamily="34" charset="0"/>
              <a:cs typeface="Calibri" panose="020F0502020204030204" pitchFamily="34" charset="0"/>
            </a:endParaRPr>
          </a:p>
        </p:txBody>
      </p:sp>
      <p:sp>
        <p:nvSpPr>
          <p:cNvPr id="2" name="Rechthoek 1"/>
          <p:cNvSpPr/>
          <p:nvPr/>
        </p:nvSpPr>
        <p:spPr>
          <a:xfrm>
            <a:off x="11680321" y="461665"/>
            <a:ext cx="511679" cy="923330"/>
          </a:xfrm>
          <a:prstGeom prst="rect">
            <a:avLst/>
          </a:prstGeom>
          <a:solidFill>
            <a:srgbClr val="0070C0"/>
          </a:solidFill>
        </p:spPr>
        <p:txBody>
          <a:bodyPr wrap="none" lIns="91440" tIns="45720" rIns="91440" bIns="45720">
            <a:spAutoFit/>
          </a:bodyPr>
          <a:lstStyle/>
          <a:p>
            <a:pPr algn="ctr"/>
            <a:r>
              <a:rPr lang="nl-NL" sz="5400" b="1" cap="none" spc="0">
                <a:ln w="12700">
                  <a:solidFill>
                    <a:schemeClr val="accent5"/>
                  </a:solidFill>
                  <a:prstDash val="solid"/>
                </a:ln>
                <a:solidFill>
                  <a:srgbClr val="C00000"/>
                </a:solidFill>
                <a:effectLst/>
              </a:rPr>
              <a:t>S</a:t>
            </a: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7 a. De goden zijn almachtig (p.86)</a:t>
            </a:r>
          </a:p>
        </p:txBody>
      </p:sp>
      <p:sp>
        <p:nvSpPr>
          <p:cNvPr id="8" name="PIJL-OMLAAG 7">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1793068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66</a:t>
            </a:fld>
            <a:endParaRPr lang="nl-NL" b="1">
              <a:solidFill>
                <a:srgbClr val="0070C0"/>
              </a:solidFill>
            </a:endParaRPr>
          </a:p>
        </p:txBody>
      </p:sp>
      <p:sp>
        <p:nvSpPr>
          <p:cNvPr id="3" name="Rechthoek 2"/>
          <p:cNvSpPr/>
          <p:nvPr/>
        </p:nvSpPr>
        <p:spPr>
          <a:xfrm>
            <a:off x="180000" y="468000"/>
            <a:ext cx="10885079" cy="4832092"/>
          </a:xfrm>
          <a:prstGeom prst="rect">
            <a:avLst/>
          </a:prstGeom>
        </p:spPr>
        <p:txBody>
          <a:bodyPr wrap="square">
            <a:spAutoFit/>
          </a:bodyPr>
          <a:lstStyle/>
          <a:p>
            <a:pPr>
              <a:lnSpc>
                <a:spcPct val="200000"/>
              </a:lnSpc>
            </a:pP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Obstipuere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omnes</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nec</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talia</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dicta</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probarunt</a:t>
            </a:r>
            <a:r>
              <a:rPr lang="nl-NL" sz="2800" spc="300">
                <a:ea typeface="Calibri" panose="020F0502020204030204" pitchFamily="34" charset="0"/>
                <a:cs typeface="Times New Roman" panose="02020603050405020304" pitchFamily="18" charset="0"/>
              </a:rPr>
              <a:t>,</a:t>
            </a:r>
          </a:p>
          <a:p>
            <a:pPr>
              <a:lnSpc>
                <a:spcPct val="300000"/>
              </a:lnSpc>
            </a:pPr>
            <a:r>
              <a:rPr lang="nl-NL" sz="2800" spc="300">
                <a:ea typeface="Calibri" panose="020F0502020204030204" pitchFamily="34" charset="0"/>
                <a:cs typeface="Times New Roman" panose="02020603050405020304" pitchFamily="18" charset="0"/>
              </a:rPr>
              <a:t>	ante </a:t>
            </a:r>
            <a:r>
              <a:rPr lang="nl-NL" sz="2800" spc="300" err="1">
                <a:ea typeface="Calibri" panose="020F0502020204030204" pitchFamily="34" charset="0"/>
                <a:cs typeface="Times New Roman" panose="02020603050405020304" pitchFamily="18" charset="0"/>
              </a:rPr>
              <a:t>omnesque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Lelex</a:t>
            </a:r>
            <a:r>
              <a:rPr lang="nl-NL" sz="2800" spc="300">
                <a:ea typeface="Calibri" panose="020F0502020204030204" pitchFamily="34" charset="0"/>
                <a:cs typeface="Times New Roman" panose="02020603050405020304" pitchFamily="18" charset="0"/>
              </a:rPr>
              <a:t> animo </a:t>
            </a:r>
            <a:r>
              <a:rPr lang="nl-NL" sz="2800" spc="300" err="1">
                <a:ea typeface="Calibri" panose="020F0502020204030204" pitchFamily="34" charset="0"/>
                <a:cs typeface="Times New Roman" panose="02020603050405020304" pitchFamily="18" charset="0"/>
              </a:rPr>
              <a:t>maturus</a:t>
            </a:r>
            <a:r>
              <a:rPr lang="nl-NL" sz="2800" spc="300">
                <a:ea typeface="Calibri" panose="020F0502020204030204" pitchFamily="34" charset="0"/>
                <a:cs typeface="Times New Roman" panose="02020603050405020304" pitchFamily="18" charset="0"/>
              </a:rPr>
              <a:t> et </a:t>
            </a:r>
            <a:r>
              <a:rPr lang="nl-NL" sz="2800" spc="300" err="1">
                <a:ea typeface="Calibri" panose="020F0502020204030204" pitchFamily="34" charset="0"/>
                <a:cs typeface="Times New Roman" panose="02020603050405020304" pitchFamily="18" charset="0"/>
              </a:rPr>
              <a:t>aevo</a:t>
            </a:r>
            <a:endParaRPr lang="nl-NL" sz="2800" spc="300">
              <a:ea typeface="Calibri" panose="020F0502020204030204" pitchFamily="34" charset="0"/>
              <a:cs typeface="Times New Roman" panose="02020603050405020304" pitchFamily="18" charset="0"/>
            </a:endParaRPr>
          </a:p>
          <a:p>
            <a:pPr>
              <a:lnSpc>
                <a:spcPct val="300000"/>
              </a:lnSpc>
            </a:pPr>
            <a:r>
              <a:rPr lang="nl-NL" sz="2800" spc="300">
                <a:ea typeface="Calibri" panose="020F0502020204030204" pitchFamily="34" charset="0"/>
                <a:cs typeface="Times New Roman" panose="02020603050405020304" pitchFamily="18" charset="0"/>
              </a:rPr>
              <a:t>	sic </a:t>
            </a:r>
            <a:r>
              <a:rPr lang="nl-NL" sz="2800" u="sng" spc="300" err="1">
                <a:uFill>
                  <a:solidFill>
                    <a:srgbClr val="548DD4"/>
                  </a:solidFill>
                </a:uFill>
                <a:ea typeface="Calibri" panose="020F0502020204030204" pitchFamily="34" charset="0"/>
                <a:cs typeface="Times New Roman" panose="02020603050405020304" pitchFamily="18" charset="0"/>
              </a:rPr>
              <a:t>ait</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Immensa</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est</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finemque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potentia</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caeli</a:t>
            </a:r>
            <a:endParaRPr lang="nl-NL" sz="2800" spc="300">
              <a:ea typeface="Calibri" panose="020F0502020204030204" pitchFamily="34" charset="0"/>
              <a:cs typeface="Times New Roman" panose="02020603050405020304" pitchFamily="18" charset="0"/>
            </a:endParaRPr>
          </a:p>
          <a:p>
            <a:pPr>
              <a:lnSpc>
                <a:spcPct val="300000"/>
              </a:lnSpc>
            </a:pPr>
            <a:r>
              <a:rPr lang="nl-NL" sz="2800" spc="300">
                <a:ea typeface="Calibri" panose="020F0502020204030204" pitchFamily="34" charset="0"/>
                <a:cs typeface="Times New Roman" panose="02020603050405020304" pitchFamily="18" charset="0"/>
              </a:rPr>
              <a:t>	non </a:t>
            </a:r>
            <a:r>
              <a:rPr lang="nl-NL" sz="2800" u="sng" spc="300" err="1">
                <a:uFill>
                  <a:solidFill>
                    <a:srgbClr val="548DD4"/>
                  </a:solidFill>
                </a:uFill>
                <a:ea typeface="Calibri" panose="020F0502020204030204" pitchFamily="34" charset="0"/>
                <a:cs typeface="Times New Roman" panose="02020603050405020304" pitchFamily="18" charset="0"/>
              </a:rPr>
              <a:t>habet</a:t>
            </a:r>
            <a:r>
              <a:rPr lang="nl-NL" sz="2800" spc="300">
                <a:ea typeface="Calibri" panose="020F0502020204030204" pitchFamily="34" charset="0"/>
                <a:cs typeface="Times New Roman" panose="02020603050405020304" pitchFamily="18" charset="0"/>
              </a:rPr>
              <a:t> et, </a:t>
            </a:r>
            <a:r>
              <a:rPr lang="nl-NL" sz="2800" b="1" i="1" spc="300" err="1">
                <a:solidFill>
                  <a:srgbClr val="00B050"/>
                </a:solidFill>
                <a:ea typeface="Calibri" panose="020F0502020204030204" pitchFamily="34" charset="0"/>
                <a:cs typeface="Times New Roman" panose="02020603050405020304" pitchFamily="18" charset="0"/>
              </a:rPr>
              <a:t>quidquid</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superi</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voluere</a:t>
            </a:r>
            <a:r>
              <a:rPr lang="nl-NL" sz="2800" spc="300">
                <a:ea typeface="Calibri" panose="020F0502020204030204" pitchFamily="34" charset="0"/>
                <a:cs typeface="Times New Roman" panose="02020603050405020304" pitchFamily="18" charset="0"/>
              </a:rPr>
              <a:t>, </a:t>
            </a:r>
            <a:r>
              <a:rPr lang="nl-NL" sz="2800" u="dotted" spc="300" err="1">
                <a:uFill>
                  <a:solidFill>
                    <a:srgbClr val="548DD4"/>
                  </a:solidFill>
                </a:uFill>
                <a:ea typeface="Calibri" panose="020F0502020204030204" pitchFamily="34" charset="0"/>
                <a:cs typeface="Times New Roman" panose="02020603050405020304" pitchFamily="18" charset="0"/>
              </a:rPr>
              <a:t>peractum</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est</a:t>
            </a:r>
            <a:r>
              <a:rPr lang="nl-NL" sz="2800" spc="300" err="1">
                <a:ea typeface="Calibri" panose="020F0502020204030204" pitchFamily="34" charset="0"/>
                <a:cs typeface="Times New Roman" panose="02020603050405020304" pitchFamily="18" charset="0"/>
              </a:rPr>
              <a:t>.</a:t>
            </a:r>
            <a:endParaRPr lang="nl-NL" sz="2800" spc="300">
              <a:effectLst/>
              <a:ea typeface="Calibri" panose="020F0502020204030204" pitchFamily="34" charset="0"/>
              <a:cs typeface="Calibri" panose="020F0502020204030204" pitchFamily="34" charset="0"/>
            </a:endParaRPr>
          </a:p>
        </p:txBody>
      </p:sp>
      <p:sp>
        <p:nvSpPr>
          <p:cNvPr id="2" name="Rechthoek 1"/>
          <p:cNvSpPr/>
          <p:nvPr/>
        </p:nvSpPr>
        <p:spPr>
          <a:xfrm>
            <a:off x="11680321" y="461665"/>
            <a:ext cx="511679" cy="923330"/>
          </a:xfrm>
          <a:prstGeom prst="rect">
            <a:avLst/>
          </a:prstGeom>
          <a:solidFill>
            <a:srgbClr val="00B050"/>
          </a:solidFill>
        </p:spPr>
        <p:txBody>
          <a:bodyPr wrap="none" lIns="91440" tIns="45720" rIns="91440" bIns="45720">
            <a:spAutoFit/>
          </a:bodyPr>
          <a:lstStyle/>
          <a:p>
            <a:pPr algn="ctr"/>
            <a:r>
              <a:rPr lang="nl-NL" sz="5400" b="1" cap="none" spc="0">
                <a:ln w="12700">
                  <a:solidFill>
                    <a:schemeClr val="accent5"/>
                  </a:solidFill>
                  <a:prstDash val="solid"/>
                </a:ln>
                <a:solidFill>
                  <a:srgbClr val="C00000"/>
                </a:solidFill>
                <a:effectLst/>
              </a:rPr>
              <a:t>S</a:t>
            </a: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7 a. De goden zijn almachtig (p.86)</a:t>
            </a:r>
          </a:p>
        </p:txBody>
      </p:sp>
      <p:sp>
        <p:nvSpPr>
          <p:cNvPr id="8" name="Tekstvak 7"/>
          <p:cNvSpPr txBox="1"/>
          <p:nvPr/>
        </p:nvSpPr>
        <p:spPr>
          <a:xfrm>
            <a:off x="4788617" y="651283"/>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9" name="Tekstvak 8"/>
          <p:cNvSpPr txBox="1"/>
          <p:nvPr/>
        </p:nvSpPr>
        <p:spPr>
          <a:xfrm>
            <a:off x="3162490" y="651283"/>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0" name="Tekstvak 9"/>
          <p:cNvSpPr txBox="1"/>
          <p:nvPr/>
        </p:nvSpPr>
        <p:spPr>
          <a:xfrm>
            <a:off x="1219904" y="653678"/>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1" name="Tekstvak 10"/>
          <p:cNvSpPr txBox="1"/>
          <p:nvPr/>
        </p:nvSpPr>
        <p:spPr>
          <a:xfrm>
            <a:off x="2280826" y="612488"/>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12" name="Tekstvak 11"/>
          <p:cNvSpPr txBox="1"/>
          <p:nvPr/>
        </p:nvSpPr>
        <p:spPr>
          <a:xfrm>
            <a:off x="8068499" y="653678"/>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3" name="Tekstvak 12"/>
          <p:cNvSpPr txBox="1"/>
          <p:nvPr/>
        </p:nvSpPr>
        <p:spPr>
          <a:xfrm>
            <a:off x="1901885" y="612488"/>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14" name="Tekstvak 13"/>
          <p:cNvSpPr txBox="1"/>
          <p:nvPr/>
        </p:nvSpPr>
        <p:spPr>
          <a:xfrm>
            <a:off x="8457166" y="653678"/>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5" name="Tekstvak 14"/>
          <p:cNvSpPr txBox="1"/>
          <p:nvPr/>
        </p:nvSpPr>
        <p:spPr>
          <a:xfrm>
            <a:off x="2581788" y="657694"/>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6" name="Tekstvak 15"/>
          <p:cNvSpPr txBox="1"/>
          <p:nvPr/>
        </p:nvSpPr>
        <p:spPr>
          <a:xfrm>
            <a:off x="5432939" y="653678"/>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7" name="Tekstvak 16"/>
          <p:cNvSpPr txBox="1"/>
          <p:nvPr/>
        </p:nvSpPr>
        <p:spPr>
          <a:xfrm>
            <a:off x="5843072" y="612488"/>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18" name="Tekstvak 17"/>
          <p:cNvSpPr txBox="1"/>
          <p:nvPr/>
        </p:nvSpPr>
        <p:spPr>
          <a:xfrm>
            <a:off x="5678313" y="612488"/>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19" name="Tekstvak 18"/>
          <p:cNvSpPr txBox="1"/>
          <p:nvPr/>
        </p:nvSpPr>
        <p:spPr>
          <a:xfrm>
            <a:off x="4055244" y="653678"/>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0" name="Tekstvak 19"/>
          <p:cNvSpPr txBox="1"/>
          <p:nvPr/>
        </p:nvSpPr>
        <p:spPr>
          <a:xfrm>
            <a:off x="6416095" y="653678"/>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1" name="Tekstvak 20"/>
          <p:cNvSpPr txBox="1"/>
          <p:nvPr/>
        </p:nvSpPr>
        <p:spPr>
          <a:xfrm>
            <a:off x="7559397" y="612488"/>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2" name="Tekstvak 21"/>
          <p:cNvSpPr txBox="1"/>
          <p:nvPr/>
        </p:nvSpPr>
        <p:spPr>
          <a:xfrm>
            <a:off x="6834468" y="612488"/>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3" name="Tekstvak 22"/>
          <p:cNvSpPr txBox="1"/>
          <p:nvPr/>
        </p:nvSpPr>
        <p:spPr>
          <a:xfrm>
            <a:off x="5115256" y="3078924"/>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4" name="Tekstvak 23"/>
          <p:cNvSpPr txBox="1"/>
          <p:nvPr/>
        </p:nvSpPr>
        <p:spPr>
          <a:xfrm>
            <a:off x="3423681" y="3078924"/>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5" name="Tekstvak 24"/>
          <p:cNvSpPr txBox="1"/>
          <p:nvPr/>
        </p:nvSpPr>
        <p:spPr>
          <a:xfrm>
            <a:off x="1349287" y="3081319"/>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6" name="Tekstvak 25"/>
          <p:cNvSpPr txBox="1"/>
          <p:nvPr/>
        </p:nvSpPr>
        <p:spPr>
          <a:xfrm>
            <a:off x="1874749" y="3040129"/>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7" name="Tekstvak 26"/>
          <p:cNvSpPr txBox="1"/>
          <p:nvPr/>
        </p:nvSpPr>
        <p:spPr>
          <a:xfrm>
            <a:off x="8733340" y="3081319"/>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8" name="Tekstvak 27"/>
          <p:cNvSpPr txBox="1"/>
          <p:nvPr/>
        </p:nvSpPr>
        <p:spPr>
          <a:xfrm>
            <a:off x="1709992" y="3040129"/>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9" name="Tekstvak 28"/>
          <p:cNvSpPr txBox="1"/>
          <p:nvPr/>
        </p:nvSpPr>
        <p:spPr>
          <a:xfrm>
            <a:off x="9154961" y="3081319"/>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0" name="Tekstvak 29"/>
          <p:cNvSpPr txBox="1"/>
          <p:nvPr/>
        </p:nvSpPr>
        <p:spPr>
          <a:xfrm>
            <a:off x="2669984" y="308533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1" name="Tekstvak 30"/>
          <p:cNvSpPr txBox="1"/>
          <p:nvPr/>
        </p:nvSpPr>
        <p:spPr>
          <a:xfrm>
            <a:off x="5521134" y="3081319"/>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2" name="Tekstvak 31"/>
          <p:cNvSpPr txBox="1"/>
          <p:nvPr/>
        </p:nvSpPr>
        <p:spPr>
          <a:xfrm>
            <a:off x="6985706" y="3040129"/>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3" name="Tekstvak 32"/>
          <p:cNvSpPr txBox="1"/>
          <p:nvPr/>
        </p:nvSpPr>
        <p:spPr>
          <a:xfrm>
            <a:off x="6425538" y="3040129"/>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4" name="Tekstvak 33"/>
          <p:cNvSpPr txBox="1"/>
          <p:nvPr/>
        </p:nvSpPr>
        <p:spPr>
          <a:xfrm>
            <a:off x="4234052" y="3081319"/>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5" name="Tekstvak 34"/>
          <p:cNvSpPr txBox="1"/>
          <p:nvPr/>
        </p:nvSpPr>
        <p:spPr>
          <a:xfrm>
            <a:off x="7426930" y="3081319"/>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6" name="Tekstvak 35"/>
          <p:cNvSpPr txBox="1"/>
          <p:nvPr/>
        </p:nvSpPr>
        <p:spPr>
          <a:xfrm>
            <a:off x="8092430" y="3040129"/>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7" name="Tekstvak 36"/>
          <p:cNvSpPr txBox="1"/>
          <p:nvPr/>
        </p:nvSpPr>
        <p:spPr>
          <a:xfrm>
            <a:off x="7886486" y="3040129"/>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8" name="Tekstvak 37"/>
          <p:cNvSpPr txBox="1"/>
          <p:nvPr/>
        </p:nvSpPr>
        <p:spPr>
          <a:xfrm>
            <a:off x="1956704" y="183924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9" name="Tekstvak 38"/>
          <p:cNvSpPr txBox="1"/>
          <p:nvPr/>
        </p:nvSpPr>
        <p:spPr>
          <a:xfrm>
            <a:off x="1202372" y="184003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0" name="Tekstvak 39"/>
          <p:cNvSpPr txBox="1"/>
          <p:nvPr/>
        </p:nvSpPr>
        <p:spPr>
          <a:xfrm>
            <a:off x="8504043" y="184003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1" name="Tekstvak 40"/>
          <p:cNvSpPr txBox="1"/>
          <p:nvPr/>
        </p:nvSpPr>
        <p:spPr>
          <a:xfrm>
            <a:off x="8991574" y="184003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2" name="Tekstvak 41"/>
          <p:cNvSpPr txBox="1"/>
          <p:nvPr/>
        </p:nvSpPr>
        <p:spPr>
          <a:xfrm>
            <a:off x="2885532" y="184405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3" name="Tekstvak 42"/>
          <p:cNvSpPr txBox="1"/>
          <p:nvPr/>
        </p:nvSpPr>
        <p:spPr>
          <a:xfrm>
            <a:off x="4160639" y="1802861"/>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44" name="Tekstvak 43"/>
          <p:cNvSpPr txBox="1"/>
          <p:nvPr/>
        </p:nvSpPr>
        <p:spPr>
          <a:xfrm>
            <a:off x="3649895" y="1802861"/>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45" name="Tekstvak 44"/>
          <p:cNvSpPr txBox="1"/>
          <p:nvPr/>
        </p:nvSpPr>
        <p:spPr>
          <a:xfrm>
            <a:off x="4568465" y="184061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6" name="Tekstvak 45"/>
          <p:cNvSpPr txBox="1"/>
          <p:nvPr/>
        </p:nvSpPr>
        <p:spPr>
          <a:xfrm>
            <a:off x="5406959" y="179942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47" name="Tekstvak 46"/>
          <p:cNvSpPr txBox="1"/>
          <p:nvPr/>
        </p:nvSpPr>
        <p:spPr>
          <a:xfrm>
            <a:off x="5003309" y="179942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48" name="Tekstvak 47"/>
          <p:cNvSpPr txBox="1"/>
          <p:nvPr/>
        </p:nvSpPr>
        <p:spPr>
          <a:xfrm>
            <a:off x="5957129" y="184003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9" name="Tekstvak 48"/>
          <p:cNvSpPr txBox="1"/>
          <p:nvPr/>
        </p:nvSpPr>
        <p:spPr>
          <a:xfrm>
            <a:off x="6991691" y="184003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0" name="Tekstvak 49"/>
          <p:cNvSpPr txBox="1"/>
          <p:nvPr/>
        </p:nvSpPr>
        <p:spPr>
          <a:xfrm>
            <a:off x="7813709" y="179884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1" name="Tekstvak 50"/>
          <p:cNvSpPr txBox="1"/>
          <p:nvPr/>
        </p:nvSpPr>
        <p:spPr>
          <a:xfrm>
            <a:off x="7302967" y="179884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2" name="Tekstvak 51"/>
          <p:cNvSpPr txBox="1"/>
          <p:nvPr/>
        </p:nvSpPr>
        <p:spPr>
          <a:xfrm>
            <a:off x="6614953" y="184415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3" name="Tekstvak 52"/>
          <p:cNvSpPr txBox="1"/>
          <p:nvPr/>
        </p:nvSpPr>
        <p:spPr>
          <a:xfrm>
            <a:off x="4128831" y="438323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4" name="Tekstvak 53"/>
          <p:cNvSpPr txBox="1"/>
          <p:nvPr/>
        </p:nvSpPr>
        <p:spPr>
          <a:xfrm>
            <a:off x="1421243" y="438323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5" name="Tekstvak 54"/>
          <p:cNvSpPr txBox="1"/>
          <p:nvPr/>
        </p:nvSpPr>
        <p:spPr>
          <a:xfrm>
            <a:off x="2564542" y="4342041"/>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6" name="Tekstvak 55"/>
          <p:cNvSpPr txBox="1"/>
          <p:nvPr/>
        </p:nvSpPr>
        <p:spPr>
          <a:xfrm>
            <a:off x="8896363" y="438323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7" name="Tekstvak 56"/>
          <p:cNvSpPr txBox="1"/>
          <p:nvPr/>
        </p:nvSpPr>
        <p:spPr>
          <a:xfrm>
            <a:off x="2119702" y="4342041"/>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8" name="Tekstvak 57"/>
          <p:cNvSpPr txBox="1"/>
          <p:nvPr/>
        </p:nvSpPr>
        <p:spPr>
          <a:xfrm>
            <a:off x="9935371" y="438323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9" name="Tekstvak 58"/>
          <p:cNvSpPr txBox="1"/>
          <p:nvPr/>
        </p:nvSpPr>
        <p:spPr>
          <a:xfrm>
            <a:off x="3129120" y="4387247"/>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0" name="Tekstvak 59"/>
          <p:cNvSpPr txBox="1"/>
          <p:nvPr/>
        </p:nvSpPr>
        <p:spPr>
          <a:xfrm>
            <a:off x="4894428" y="438381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1" name="Tekstvak 60"/>
          <p:cNvSpPr txBox="1"/>
          <p:nvPr/>
        </p:nvSpPr>
        <p:spPr>
          <a:xfrm>
            <a:off x="6013014" y="4342621"/>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62" name="Tekstvak 61"/>
          <p:cNvSpPr txBox="1"/>
          <p:nvPr/>
        </p:nvSpPr>
        <p:spPr>
          <a:xfrm>
            <a:off x="5568166" y="4342621"/>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63" name="Tekstvak 62"/>
          <p:cNvSpPr txBox="1"/>
          <p:nvPr/>
        </p:nvSpPr>
        <p:spPr>
          <a:xfrm>
            <a:off x="6390184" y="438323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4" name="Tekstvak 63"/>
          <p:cNvSpPr txBox="1"/>
          <p:nvPr/>
        </p:nvSpPr>
        <p:spPr>
          <a:xfrm>
            <a:off x="7179248" y="4342041"/>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65" name="Tekstvak 64"/>
          <p:cNvSpPr txBox="1"/>
          <p:nvPr/>
        </p:nvSpPr>
        <p:spPr>
          <a:xfrm>
            <a:off x="6825026" y="4342041"/>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66" name="Tekstvak 65"/>
          <p:cNvSpPr txBox="1"/>
          <p:nvPr/>
        </p:nvSpPr>
        <p:spPr>
          <a:xfrm>
            <a:off x="7457700" y="438323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7" name="Tekstvak 66"/>
          <p:cNvSpPr txBox="1"/>
          <p:nvPr/>
        </p:nvSpPr>
        <p:spPr>
          <a:xfrm>
            <a:off x="8436238" y="4342041"/>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68" name="Tekstvak 67"/>
          <p:cNvSpPr txBox="1"/>
          <p:nvPr/>
        </p:nvSpPr>
        <p:spPr>
          <a:xfrm>
            <a:off x="7760732" y="4342041"/>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69" name="Boog 68"/>
          <p:cNvSpPr/>
          <p:nvPr/>
        </p:nvSpPr>
        <p:spPr>
          <a:xfrm rot="5400000">
            <a:off x="3067157" y="952945"/>
            <a:ext cx="236656" cy="526299"/>
          </a:xfrm>
          <a:prstGeom prst="arc">
            <a:avLst>
              <a:gd name="adj1" fmla="val 16200000"/>
              <a:gd name="adj2" fmla="val 5353609"/>
            </a:avLst>
          </a:prstGeom>
          <a:ln w="317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0" name="Boog 69"/>
          <p:cNvSpPr/>
          <p:nvPr/>
        </p:nvSpPr>
        <p:spPr>
          <a:xfrm rot="5400000">
            <a:off x="4170259" y="3388261"/>
            <a:ext cx="236656" cy="526299"/>
          </a:xfrm>
          <a:prstGeom prst="arc">
            <a:avLst>
              <a:gd name="adj1" fmla="val 16200000"/>
              <a:gd name="adj2" fmla="val 5353609"/>
            </a:avLst>
          </a:prstGeom>
          <a:ln w="317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1" name="Boog 70"/>
          <p:cNvSpPr/>
          <p:nvPr/>
        </p:nvSpPr>
        <p:spPr>
          <a:xfrm rot="5400000">
            <a:off x="9831463" y="4709136"/>
            <a:ext cx="236656" cy="526299"/>
          </a:xfrm>
          <a:prstGeom prst="arc">
            <a:avLst>
              <a:gd name="adj1" fmla="val 16200000"/>
              <a:gd name="adj2" fmla="val 5353609"/>
            </a:avLst>
          </a:prstGeom>
          <a:ln w="317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cxnSp>
        <p:nvCxnSpPr>
          <p:cNvPr id="72" name="Rechte verbindingslijn 71"/>
          <p:cNvCxnSpPr/>
          <p:nvPr/>
        </p:nvCxnSpPr>
        <p:spPr>
          <a:xfrm>
            <a:off x="2539375" y="56782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Rechte verbindingslijn 72"/>
          <p:cNvCxnSpPr/>
          <p:nvPr/>
        </p:nvCxnSpPr>
        <p:spPr>
          <a:xfrm>
            <a:off x="3820247" y="556995"/>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Rechte verbindingslijn 73"/>
          <p:cNvCxnSpPr/>
          <p:nvPr/>
        </p:nvCxnSpPr>
        <p:spPr>
          <a:xfrm>
            <a:off x="5239110" y="56782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Rechte verbindingslijn 74"/>
          <p:cNvCxnSpPr/>
          <p:nvPr/>
        </p:nvCxnSpPr>
        <p:spPr>
          <a:xfrm>
            <a:off x="6170552" y="56782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Rechte verbindingslijn 75"/>
          <p:cNvCxnSpPr/>
          <p:nvPr/>
        </p:nvCxnSpPr>
        <p:spPr>
          <a:xfrm>
            <a:off x="7846327" y="56782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Rechte verbindingslijn 76"/>
          <p:cNvCxnSpPr/>
          <p:nvPr/>
        </p:nvCxnSpPr>
        <p:spPr>
          <a:xfrm>
            <a:off x="2636269" y="1754177"/>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Rechte verbindingslijn 77"/>
          <p:cNvCxnSpPr/>
          <p:nvPr/>
        </p:nvCxnSpPr>
        <p:spPr>
          <a:xfrm>
            <a:off x="4448346" y="1743805"/>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Rechte verbindingslijn 78"/>
          <p:cNvCxnSpPr/>
          <p:nvPr/>
        </p:nvCxnSpPr>
        <p:spPr>
          <a:xfrm>
            <a:off x="5653146" y="1754177"/>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Rechte verbindingslijn 79"/>
          <p:cNvCxnSpPr/>
          <p:nvPr/>
        </p:nvCxnSpPr>
        <p:spPr>
          <a:xfrm>
            <a:off x="6847511" y="1754177"/>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Rechte verbindingslijn 80"/>
          <p:cNvCxnSpPr/>
          <p:nvPr/>
        </p:nvCxnSpPr>
        <p:spPr>
          <a:xfrm>
            <a:off x="8302765" y="176941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Rechte verbindingslijn 81"/>
          <p:cNvCxnSpPr/>
          <p:nvPr/>
        </p:nvCxnSpPr>
        <p:spPr>
          <a:xfrm>
            <a:off x="2432740" y="3044276"/>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Rechte verbindingslijn 82"/>
          <p:cNvCxnSpPr/>
          <p:nvPr/>
        </p:nvCxnSpPr>
        <p:spPr>
          <a:xfrm>
            <a:off x="3845874" y="3034256"/>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Rechte verbindingslijn 83"/>
          <p:cNvCxnSpPr/>
          <p:nvPr/>
        </p:nvCxnSpPr>
        <p:spPr>
          <a:xfrm>
            <a:off x="4536767" y="4383231"/>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Rechte verbindingslijn 84"/>
          <p:cNvCxnSpPr/>
          <p:nvPr/>
        </p:nvCxnSpPr>
        <p:spPr>
          <a:xfrm>
            <a:off x="8857674" y="4312811"/>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Rechte verbindingslijn 85"/>
          <p:cNvCxnSpPr/>
          <p:nvPr/>
        </p:nvCxnSpPr>
        <p:spPr>
          <a:xfrm>
            <a:off x="7277650" y="3034256"/>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Rechte verbindingslijn 86"/>
          <p:cNvCxnSpPr/>
          <p:nvPr/>
        </p:nvCxnSpPr>
        <p:spPr>
          <a:xfrm>
            <a:off x="8431105" y="3034256"/>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Rechte verbindingslijn 87"/>
          <p:cNvCxnSpPr/>
          <p:nvPr/>
        </p:nvCxnSpPr>
        <p:spPr>
          <a:xfrm>
            <a:off x="3023055" y="4342041"/>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Rechte verbindingslijn 88"/>
          <p:cNvCxnSpPr/>
          <p:nvPr/>
        </p:nvCxnSpPr>
        <p:spPr>
          <a:xfrm>
            <a:off x="6299475" y="4338563"/>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0" name="Rechte verbindingslijn 89"/>
          <p:cNvCxnSpPr/>
          <p:nvPr/>
        </p:nvCxnSpPr>
        <p:spPr>
          <a:xfrm>
            <a:off x="5307958" y="3070535"/>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1" name="Rechte verbindingslijn 90"/>
          <p:cNvCxnSpPr/>
          <p:nvPr/>
        </p:nvCxnSpPr>
        <p:spPr>
          <a:xfrm>
            <a:off x="7432533" y="4338563"/>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60379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67</a:t>
            </a:fld>
            <a:endParaRPr lang="nl-NL" b="1">
              <a:solidFill>
                <a:srgbClr val="0070C0"/>
              </a:solidFill>
            </a:endParaRPr>
          </a:p>
        </p:txBody>
      </p:sp>
      <p:sp>
        <p:nvSpPr>
          <p:cNvPr id="3" name="Rechthoek 2"/>
          <p:cNvSpPr/>
          <p:nvPr/>
        </p:nvSpPr>
        <p:spPr>
          <a:xfrm>
            <a:off x="180000" y="468000"/>
            <a:ext cx="11520000" cy="5262979"/>
          </a:xfrm>
          <a:prstGeom prst="rect">
            <a:avLst/>
          </a:prstGeom>
        </p:spPr>
        <p:txBody>
          <a:bodyPr wrap="square">
            <a:spAutoFit/>
          </a:bodyPr>
          <a:lstStyle/>
          <a:p>
            <a:pPr>
              <a:lnSpc>
                <a:spcPct val="200000"/>
              </a:lnSpc>
            </a:pPr>
            <a:r>
              <a:rPr lang="nl-NL" sz="2800" b="1">
                <a:solidFill>
                  <a:srgbClr val="0070C0"/>
                </a:solidFill>
                <a:ea typeface="Calibri" panose="020F0502020204030204" pitchFamily="34" charset="0"/>
                <a:cs typeface="Times New Roman" panose="02020603050405020304" pitchFamily="18" charset="0"/>
              </a:rPr>
              <a:t>620</a:t>
            </a:r>
            <a:r>
              <a:rPr lang="nl-NL" sz="2800">
                <a:ea typeface="Calibri" panose="020F0502020204030204" pitchFamily="34" charset="0"/>
                <a:cs typeface="Times New Roman" panose="02020603050405020304" pitchFamily="18" charset="0"/>
              </a:rPr>
              <a:t>	</a:t>
            </a:r>
            <a:r>
              <a:rPr lang="nl-NL" sz="2800" b="1" i="1" err="1">
                <a:solidFill>
                  <a:srgbClr val="E36C0A"/>
                </a:solidFill>
                <a:ea typeface="Calibri" panose="020F0502020204030204" pitchFamily="34" charset="0"/>
                <a:cs typeface="Times New Roman" panose="02020603050405020304" pitchFamily="18" charset="0"/>
              </a:rPr>
              <a:t>Quo</a:t>
            </a:r>
            <a:r>
              <a:rPr lang="nl-NL" sz="2800" err="1">
                <a:ea typeface="Calibri" panose="020F0502020204030204" pitchFamily="34" charset="0"/>
                <a:cs typeface="Times New Roman" panose="02020603050405020304" pitchFamily="18" charset="0"/>
              </a:rPr>
              <a:t>que</a:t>
            </a:r>
            <a:r>
              <a:rPr lang="nl-NL" sz="2800">
                <a:ea typeface="Calibri" panose="020F0502020204030204" pitchFamily="34" charset="0"/>
                <a:cs typeface="Times New Roman" panose="02020603050405020304" pitchFamily="18" charset="0"/>
              </a:rPr>
              <a:t> minus </a:t>
            </a:r>
            <a:r>
              <a:rPr lang="nl-NL" sz="2800" b="1" u="sng" err="1">
                <a:uFill>
                  <a:solidFill>
                    <a:srgbClr val="548DD4"/>
                  </a:solidFill>
                </a:uFill>
                <a:ea typeface="Calibri" panose="020F0502020204030204" pitchFamily="34" charset="0"/>
                <a:cs typeface="Times New Roman" panose="02020603050405020304" pitchFamily="18" charset="0"/>
              </a:rPr>
              <a:t>dubites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tiliae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contermina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quercus</a:t>
            </a:r>
            <a:endParaRPr lang="nl-NL" sz="2800">
              <a:ea typeface="Calibri" panose="020F0502020204030204" pitchFamily="34" charset="0"/>
              <a:cs typeface="Times New Roman" panose="02020603050405020304" pitchFamily="18" charset="0"/>
            </a:endParaRP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collibus</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est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Phrygiis</a:t>
            </a:r>
            <a:r>
              <a:rPr lang="nl-NL" sz="2800">
                <a:ea typeface="Calibri" panose="020F0502020204030204" pitchFamily="34" charset="0"/>
                <a:cs typeface="Times New Roman" panose="02020603050405020304" pitchFamily="18" charset="0"/>
              </a:rPr>
              <a:t>, medio </a:t>
            </a:r>
            <a:r>
              <a:rPr lang="nl-NL" sz="2800" err="1">
                <a:ea typeface="Calibri" panose="020F0502020204030204" pitchFamily="34" charset="0"/>
                <a:cs typeface="Times New Roman" panose="02020603050405020304" pitchFamily="18" charset="0"/>
              </a:rPr>
              <a:t>circumdata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muro</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Ipse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locum</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vidi</a:t>
            </a:r>
            <a:r>
              <a:rPr lang="nl-NL" sz="2800">
                <a:ea typeface="Calibri" panose="020F0502020204030204" pitchFamily="34" charset="0"/>
                <a:cs typeface="Times New Roman" panose="02020603050405020304" pitchFamily="18" charset="0"/>
              </a:rPr>
              <a:t>; nam me </a:t>
            </a:r>
            <a:r>
              <a:rPr lang="nl-NL" sz="2800" err="1">
                <a:ea typeface="Calibri" panose="020F0502020204030204" pitchFamily="34" charset="0"/>
                <a:cs typeface="Times New Roman" panose="02020603050405020304" pitchFamily="18" charset="0"/>
              </a:rPr>
              <a:t>Pelopeia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Pittheus</a:t>
            </a:r>
            <a:endParaRPr lang="nl-NL" sz="2800">
              <a:ea typeface="Calibri" panose="020F0502020204030204" pitchFamily="34" charset="0"/>
              <a:cs typeface="Times New Roman" panose="02020603050405020304" pitchFamily="18" charset="0"/>
            </a:endParaRPr>
          </a:p>
          <a:p>
            <a:pPr>
              <a:lnSpc>
                <a:spcPct val="200000"/>
              </a:lnSpc>
            </a:pP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misit</a:t>
            </a:r>
            <a:r>
              <a:rPr lang="nl-NL" sz="2800">
                <a:ea typeface="Calibri" panose="020F0502020204030204" pitchFamily="34" charset="0"/>
                <a:cs typeface="Times New Roman" panose="02020603050405020304" pitchFamily="18" charset="0"/>
              </a:rPr>
              <a:t> in </a:t>
            </a:r>
            <a:r>
              <a:rPr lang="nl-NL" sz="2800" err="1">
                <a:ea typeface="Calibri" panose="020F0502020204030204" pitchFamily="34" charset="0"/>
                <a:cs typeface="Times New Roman" panose="02020603050405020304" pitchFamily="18" charset="0"/>
              </a:rPr>
              <a:t>arva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suo</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quondam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regnata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parenti</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Haud</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procul</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hinc</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stagnum</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est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tellus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habitabilis</a:t>
            </a:r>
            <a:r>
              <a:rPr lang="nl-NL" sz="2800">
                <a:ea typeface="Calibri" panose="020F0502020204030204" pitchFamily="34" charset="0"/>
                <a:cs typeface="Times New Roman" panose="02020603050405020304" pitchFamily="18" charset="0"/>
              </a:rPr>
              <a:t> olim,</a:t>
            </a:r>
          </a:p>
          <a:p>
            <a:pPr>
              <a:lnSpc>
                <a:spcPct val="200000"/>
              </a:lnSpc>
            </a:pPr>
            <a:r>
              <a:rPr lang="nl-NL" sz="2800" b="1">
                <a:solidFill>
                  <a:srgbClr val="0070C0"/>
                </a:solidFill>
                <a:ea typeface="Calibri" panose="020F0502020204030204" pitchFamily="34" charset="0"/>
                <a:cs typeface="Times New Roman" panose="02020603050405020304" pitchFamily="18" charset="0"/>
              </a:rPr>
              <a:t>625</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nunc</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celebres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mergis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fulicisque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palustribus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undae</a:t>
            </a:r>
            <a:r>
              <a:rPr lang="nl-NL" sz="2800">
                <a:ea typeface="Calibri" panose="020F0502020204030204" pitchFamily="34" charset="0"/>
                <a:cs typeface="Times New Roman" panose="02020603050405020304" pitchFamily="18" charset="0"/>
              </a:rPr>
              <a:t>.’</a:t>
            </a:r>
            <a:endParaRPr lang="nl-NL" sz="2800" spc="300">
              <a:effectLst/>
              <a:ea typeface="Calibri" panose="020F0502020204030204" pitchFamily="34" charset="0"/>
              <a:cs typeface="Calibri" panose="020F0502020204030204" pitchFamily="34"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7 a. De goden zijn almachtig (p.86)</a:t>
            </a:r>
          </a:p>
        </p:txBody>
      </p:sp>
      <p:sp>
        <p:nvSpPr>
          <p:cNvPr id="8" name="PIJL-OMLAAG 7">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5905247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68</a:t>
            </a:fld>
            <a:endParaRPr lang="nl-NL" b="1">
              <a:solidFill>
                <a:srgbClr val="0070C0"/>
              </a:solidFill>
            </a:endParaRPr>
          </a:p>
        </p:txBody>
      </p:sp>
      <p:sp>
        <p:nvSpPr>
          <p:cNvPr id="3" name="Rechthoek 2"/>
          <p:cNvSpPr/>
          <p:nvPr/>
        </p:nvSpPr>
        <p:spPr>
          <a:xfrm>
            <a:off x="180000" y="468000"/>
            <a:ext cx="11520000" cy="4280531"/>
          </a:xfrm>
          <a:prstGeom prst="rect">
            <a:avLst/>
          </a:prstGeom>
        </p:spPr>
        <p:txBody>
          <a:bodyPr wrap="square">
            <a:spAutoFit/>
          </a:bodyPr>
          <a:lstStyle/>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Iuppiter</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huc</a:t>
            </a:r>
            <a:r>
              <a:rPr lang="nl-NL" sz="2800">
                <a:ea typeface="Calibri" panose="020F0502020204030204" pitchFamily="34" charset="0"/>
                <a:cs typeface="Times New Roman" panose="02020603050405020304" pitchFamily="18" charset="0"/>
              </a:rPr>
              <a:t> specie </a:t>
            </a:r>
            <a:r>
              <a:rPr lang="nl-NL" sz="2800" err="1">
                <a:ea typeface="Calibri" panose="020F0502020204030204" pitchFamily="34" charset="0"/>
                <a:cs typeface="Times New Roman" panose="02020603050405020304" pitchFamily="18" charset="0"/>
              </a:rPr>
              <a:t>mortali</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cumque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parente</a:t>
            </a:r>
            <a:endParaRPr lang="nl-NL" sz="2800">
              <a:ea typeface="Calibri" panose="020F0502020204030204" pitchFamily="34" charset="0"/>
              <a:cs typeface="Times New Roman" panose="02020603050405020304" pitchFamily="18" charset="0"/>
            </a:endParaRPr>
          </a:p>
          <a:p>
            <a:pPr>
              <a:lnSpc>
                <a:spcPct val="200000"/>
              </a:lnSpc>
            </a:pP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venit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Atlantiades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positis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caducifer</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alis</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Mille </a:t>
            </a:r>
            <a:r>
              <a:rPr lang="nl-NL" sz="2800" err="1">
                <a:ea typeface="Calibri" panose="020F0502020204030204" pitchFamily="34" charset="0"/>
                <a:cs typeface="Times New Roman" panose="02020603050405020304" pitchFamily="18" charset="0"/>
              </a:rPr>
              <a:t>domos</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adiere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locum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requiemque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petentes</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mille </a:t>
            </a:r>
            <a:r>
              <a:rPr lang="nl-NL" sz="2800" err="1">
                <a:ea typeface="Calibri" panose="020F0502020204030204" pitchFamily="34" charset="0"/>
                <a:cs typeface="Times New Roman" panose="02020603050405020304" pitchFamily="18" charset="0"/>
              </a:rPr>
              <a:t>domos</a:t>
            </a:r>
            <a:r>
              <a:rPr lang="nl-NL" sz="2800">
                <a:ea typeface="Calibri" panose="020F0502020204030204" pitchFamily="34" charset="0"/>
                <a:cs typeface="Times New Roman" panose="02020603050405020304" pitchFamily="18" charset="0"/>
              </a:rPr>
              <a:t> </a:t>
            </a:r>
            <a:r>
              <a:rPr lang="nl-NL" sz="2800" u="sng">
                <a:uFill>
                  <a:solidFill>
                    <a:srgbClr val="548DD4"/>
                  </a:solidFill>
                </a:uFill>
                <a:ea typeface="Calibri" panose="020F0502020204030204" pitchFamily="34" charset="0"/>
                <a:cs typeface="Times New Roman" panose="02020603050405020304" pitchFamily="18" charset="0"/>
              </a:rPr>
              <a:t>clausere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serae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Tamen</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una</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recepit</a:t>
            </a:r>
            <a:r>
              <a:rPr lang="nl-NL" sz="2800">
                <a:ea typeface="Calibri" panose="020F0502020204030204" pitchFamily="34" charset="0"/>
                <a:cs typeface="Times New Roman" panose="02020603050405020304" pitchFamily="18" charset="0"/>
              </a:rPr>
              <a:t>,</a:t>
            </a:r>
          </a:p>
          <a:p>
            <a:pPr>
              <a:lnSpc>
                <a:spcPct val="200000"/>
              </a:lnSpc>
            </a:pPr>
            <a:r>
              <a:rPr lang="nl-NL" sz="2800" b="1">
                <a:solidFill>
                  <a:srgbClr val="0070C0"/>
                </a:solidFill>
                <a:ea typeface="Calibri" panose="020F0502020204030204" pitchFamily="34" charset="0"/>
                <a:cs typeface="Times New Roman" panose="02020603050405020304" pitchFamily="18" charset="0"/>
              </a:rPr>
              <a:t>630</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parva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quidem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stipulis</a:t>
            </a:r>
            <a:r>
              <a:rPr lang="nl-NL" sz="2800">
                <a:ea typeface="Calibri" panose="020F0502020204030204" pitchFamily="34" charset="0"/>
                <a:cs typeface="Times New Roman" panose="02020603050405020304" pitchFamily="18" charset="0"/>
              </a:rPr>
              <a:t> et canna </a:t>
            </a:r>
            <a:r>
              <a:rPr lang="nl-NL" sz="2800" err="1">
                <a:ea typeface="Calibri" panose="020F0502020204030204" pitchFamily="34" charset="0"/>
                <a:cs typeface="Times New Roman" panose="02020603050405020304" pitchFamily="18" charset="0"/>
              </a:rPr>
              <a:t>tecta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palustri</a:t>
            </a:r>
            <a:r>
              <a:rPr lang="nl-NL" sz="2800">
                <a:ea typeface="Calibri" panose="020F0502020204030204" pitchFamily="34" charset="0"/>
                <a:cs typeface="Times New Roman" panose="02020603050405020304" pitchFamily="18" charset="0"/>
              </a:rPr>
              <a:t>, …</a:t>
            </a:r>
            <a:endParaRPr lang="nl-NL" sz="2800" spc="300">
              <a:effectLst/>
              <a:ea typeface="Calibri" panose="020F0502020204030204" pitchFamily="34" charset="0"/>
              <a:cs typeface="Calibri" panose="020F0502020204030204" pitchFamily="34"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7 b. Jupiter en Mercurius bezoeken </a:t>
            </a:r>
            <a:r>
              <a:rPr lang="nl-NL" sz="2400" err="1">
                <a:solidFill>
                  <a:schemeClr val="bg1"/>
                </a:solidFill>
              </a:rPr>
              <a:t>Phrygië</a:t>
            </a:r>
            <a:r>
              <a:rPr lang="nl-NL" sz="2400">
                <a:solidFill>
                  <a:schemeClr val="bg1"/>
                </a:solidFill>
              </a:rPr>
              <a:t> (p.88)</a:t>
            </a:r>
          </a:p>
        </p:txBody>
      </p:sp>
      <p:sp>
        <p:nvSpPr>
          <p:cNvPr id="8" name="PIJL-OMLAAG 7">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43917447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69</a:t>
            </a:fld>
            <a:endParaRPr lang="nl-NL" b="1">
              <a:solidFill>
                <a:srgbClr val="0070C0"/>
              </a:solidFill>
            </a:endParaRPr>
          </a:p>
        </p:txBody>
      </p:sp>
      <p:sp>
        <p:nvSpPr>
          <p:cNvPr id="3" name="Rechthoek 2"/>
          <p:cNvSpPr/>
          <p:nvPr/>
        </p:nvSpPr>
        <p:spPr>
          <a:xfrm>
            <a:off x="180000" y="468000"/>
            <a:ext cx="11520000" cy="5142305"/>
          </a:xfrm>
          <a:prstGeom prst="rect">
            <a:avLst/>
          </a:prstGeom>
        </p:spPr>
        <p:txBody>
          <a:bodyPr wrap="square">
            <a:spAutoFit/>
          </a:bodyPr>
          <a:lstStyle/>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sed</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pia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Baucis</a:t>
            </a:r>
            <a:r>
              <a:rPr lang="nl-NL" sz="2800">
                <a:ea typeface="Calibri" panose="020F0502020204030204" pitchFamily="34" charset="0"/>
                <a:cs typeface="Times New Roman" panose="02020603050405020304" pitchFamily="18" charset="0"/>
              </a:rPr>
              <a:t> anus </a:t>
            </a:r>
            <a:r>
              <a:rPr lang="nl-NL" sz="2800" err="1">
                <a:ea typeface="Calibri" panose="020F0502020204030204" pitchFamily="34" charset="0"/>
                <a:cs typeface="Times New Roman" panose="02020603050405020304" pitchFamily="18" charset="0"/>
              </a:rPr>
              <a:t>parilique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aetate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Philemon</a:t>
            </a:r>
            <a:endParaRPr lang="nl-NL" sz="2800">
              <a:ea typeface="Calibri" panose="020F0502020204030204" pitchFamily="34" charset="0"/>
              <a:cs typeface="Times New Roman" panose="02020603050405020304" pitchFamily="18" charset="0"/>
            </a:endParaRP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illa</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sunt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annis</a:t>
            </a:r>
            <a:r>
              <a:rPr lang="nl-NL" sz="2800">
                <a:ea typeface="Calibri" panose="020F0502020204030204" pitchFamily="34" charset="0"/>
                <a:cs typeface="Times New Roman" panose="02020603050405020304" pitchFamily="18" charset="0"/>
              </a:rPr>
              <a:t> </a:t>
            </a:r>
            <a:r>
              <a:rPr lang="nl-NL" sz="2800" u="dotted" err="1">
                <a:uFill>
                  <a:solidFill>
                    <a:srgbClr val="548DD4"/>
                  </a:solidFill>
                </a:uFill>
                <a:ea typeface="Calibri" panose="020F0502020204030204" pitchFamily="34" charset="0"/>
                <a:cs typeface="Times New Roman" panose="02020603050405020304" pitchFamily="18" charset="0"/>
              </a:rPr>
              <a:t>iuncti</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iuvenalibus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illa</a:t>
            </a:r>
            <a:endParaRPr lang="nl-NL" sz="2800">
              <a:ea typeface="Calibri" panose="020F0502020204030204" pitchFamily="34" charset="0"/>
              <a:cs typeface="Times New Roman" panose="02020603050405020304" pitchFamily="18" charset="0"/>
            </a:endParaRPr>
          </a:p>
          <a:p>
            <a:pPr>
              <a:lnSpc>
                <a:spcPct val="200000"/>
              </a:lnSpc>
            </a:pP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consenuere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casa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paupertatemque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fatendo</a:t>
            </a:r>
            <a:endParaRPr lang="nl-NL" sz="2800">
              <a:ea typeface="Calibri" panose="020F0502020204030204" pitchFamily="34" charset="0"/>
              <a:cs typeface="Times New Roman" panose="02020603050405020304" pitchFamily="18" charset="0"/>
            </a:endParaRPr>
          </a:p>
          <a:p>
            <a:pPr>
              <a:lnSpc>
                <a:spcPct val="200000"/>
              </a:lnSpc>
            </a:pP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effecere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levem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nec</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iniqua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mente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ferendo</a:t>
            </a:r>
            <a:r>
              <a:rPr lang="nl-NL" sz="2800">
                <a:ea typeface="Calibri" panose="020F0502020204030204" pitchFamily="34" charset="0"/>
                <a:cs typeface="Times New Roman" panose="02020603050405020304" pitchFamily="18" charset="0"/>
              </a:rPr>
              <a:t>.</a:t>
            </a:r>
          </a:p>
          <a:p>
            <a:pPr>
              <a:lnSpc>
                <a:spcPct val="200000"/>
              </a:lnSpc>
            </a:pPr>
            <a:r>
              <a:rPr lang="nl-NL" sz="2800" b="1">
                <a:solidFill>
                  <a:srgbClr val="0070C0"/>
                </a:solidFill>
                <a:ea typeface="Calibri" panose="020F0502020204030204" pitchFamily="34" charset="0"/>
                <a:cs typeface="Times New Roman" panose="02020603050405020304" pitchFamily="18" charset="0"/>
              </a:rPr>
              <a:t>635</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Nec</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refert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dominos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illic</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famulosne</a:t>
            </a:r>
            <a:r>
              <a:rPr lang="nl-NL" sz="2800">
                <a:ea typeface="Calibri" panose="020F0502020204030204" pitchFamily="34" charset="0"/>
                <a:cs typeface="Times New Roman" panose="02020603050405020304" pitchFamily="18" charset="0"/>
              </a:rPr>
              <a:t> </a:t>
            </a:r>
            <a:r>
              <a:rPr lang="nl-NL" sz="2800" b="1" u="sng" err="1">
                <a:uFill>
                  <a:solidFill>
                    <a:srgbClr val="548DD4"/>
                  </a:solidFill>
                </a:uFill>
                <a:ea typeface="Calibri" panose="020F0502020204030204" pitchFamily="34" charset="0"/>
                <a:cs typeface="Times New Roman" panose="02020603050405020304" pitchFamily="18" charset="0"/>
              </a:rPr>
              <a:t>requiras</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tota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domus</a:t>
            </a:r>
            <a:r>
              <a:rPr lang="nl-NL" sz="2800">
                <a:ea typeface="Calibri" panose="020F0502020204030204" pitchFamily="34" charset="0"/>
                <a:cs typeface="Times New Roman" panose="02020603050405020304" pitchFamily="18" charset="0"/>
              </a:rPr>
              <a:t> duo </a:t>
            </a:r>
            <a:r>
              <a:rPr lang="nl-NL" sz="2800" u="sng" err="1">
                <a:uFill>
                  <a:solidFill>
                    <a:srgbClr val="548DD4"/>
                  </a:solidFill>
                </a:uFill>
                <a:ea typeface="Calibri" panose="020F0502020204030204" pitchFamily="34" charset="0"/>
                <a:cs typeface="Times New Roman" panose="02020603050405020304" pitchFamily="18" charset="0"/>
              </a:rPr>
              <a:t>sunt</a:t>
            </a:r>
            <a:r>
              <a:rPr lang="nl-NL" sz="2800">
                <a:ea typeface="Calibri" panose="020F0502020204030204" pitchFamily="34" charset="0"/>
                <a:cs typeface="Times New Roman" panose="02020603050405020304" pitchFamily="18" charset="0"/>
              </a:rPr>
              <a:t>, idem </a:t>
            </a:r>
            <a:r>
              <a:rPr lang="nl-NL" sz="2800" u="sng" err="1">
                <a:uFill>
                  <a:solidFill>
                    <a:srgbClr val="548DD4"/>
                  </a:solidFill>
                </a:uFill>
                <a:ea typeface="Calibri" panose="020F0502020204030204" pitchFamily="34" charset="0"/>
                <a:cs typeface="Times New Roman" panose="02020603050405020304" pitchFamily="18" charset="0"/>
              </a:rPr>
              <a:t>parent</a:t>
            </a:r>
            <a:r>
              <a:rPr lang="nl-NL" sz="2800" err="1">
                <a:ea typeface="Calibri" panose="020F0502020204030204" pitchFamily="34" charset="0"/>
                <a:cs typeface="Times New Roman" panose="02020603050405020304" pitchFamily="18" charset="0"/>
              </a:rPr>
              <a:t>que</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iubent</a:t>
            </a:r>
            <a:r>
              <a:rPr lang="nl-NL" sz="2800" err="1">
                <a:ea typeface="Calibri" panose="020F0502020204030204" pitchFamily="34" charset="0"/>
                <a:cs typeface="Times New Roman" panose="02020603050405020304" pitchFamily="18" charset="0"/>
              </a:rPr>
              <a:t>que</a:t>
            </a:r>
            <a:r>
              <a:rPr lang="nl-NL" sz="2800">
                <a:ea typeface="Calibri" panose="020F0502020204030204" pitchFamily="34" charset="0"/>
                <a:cs typeface="Times New Roman" panose="02020603050405020304" pitchFamily="18" charset="0"/>
              </a:rPr>
              <a:t>.’</a:t>
            </a:r>
            <a:endParaRPr lang="nl-NL" sz="2800" spc="300">
              <a:effectLst/>
              <a:ea typeface="Calibri" panose="020F0502020204030204" pitchFamily="34" charset="0"/>
              <a:cs typeface="Calibri" panose="020F0502020204030204" pitchFamily="34"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7 b. Jupiter en Mercurius bezoeken </a:t>
            </a:r>
            <a:r>
              <a:rPr lang="nl-NL" sz="2400" err="1">
                <a:solidFill>
                  <a:schemeClr val="bg1"/>
                </a:solidFill>
              </a:rPr>
              <a:t>Phrygië</a:t>
            </a:r>
            <a:r>
              <a:rPr lang="nl-NL" sz="2400">
                <a:solidFill>
                  <a:schemeClr val="bg1"/>
                </a:solidFill>
              </a:rPr>
              <a:t> (p.88)</a:t>
            </a:r>
          </a:p>
        </p:txBody>
      </p:sp>
      <p:sp>
        <p:nvSpPr>
          <p:cNvPr id="8" name="PIJL-OMLAAG 7">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8509791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kstvak 1"/>
          <p:cNvSpPr txBox="1"/>
          <p:nvPr/>
        </p:nvSpPr>
        <p:spPr>
          <a:xfrm>
            <a:off x="4481384" y="6562808"/>
            <a:ext cx="1721708" cy="369332"/>
          </a:xfrm>
          <a:prstGeom prst="rect">
            <a:avLst/>
          </a:prstGeom>
          <a:noFill/>
        </p:spPr>
        <p:txBody>
          <a:bodyPr wrap="square" rtlCol="0">
            <a:spAutoFit/>
          </a:bodyPr>
          <a:lstStyle/>
          <a:p>
            <a:r>
              <a:rPr lang="nl-NL">
                <a:solidFill>
                  <a:schemeClr val="bg1"/>
                </a:solidFill>
              </a:rPr>
              <a:t>Adam </a:t>
            </a:r>
            <a:r>
              <a:rPr lang="nl-NL" err="1">
                <a:solidFill>
                  <a:schemeClr val="bg1"/>
                </a:solidFill>
              </a:rPr>
              <a:t>Elsheimer</a:t>
            </a:r>
            <a:endParaRPr lang="nl-NL">
              <a:solidFill>
                <a:schemeClr val="bg1"/>
              </a:solidFill>
            </a:endParaRPr>
          </a:p>
        </p:txBody>
      </p:sp>
    </p:spTree>
    <p:extLst>
      <p:ext uri="{BB962C8B-B14F-4D97-AF65-F5344CB8AC3E}">
        <p14:creationId xmlns:p14="http://schemas.microsoft.com/office/powerpoint/2010/main" val="2373753165"/>
      </p:ext>
    </p:extLst>
  </p:cSld>
  <p:clrMapOvr>
    <a:masterClrMapping/>
  </p:clrMapOvr>
  <mc:AlternateContent xmlns:mc="http://schemas.openxmlformats.org/markup-compatibility/2006" xmlns:p14="http://schemas.microsoft.com/office/powerpoint/2010/main">
    <mc:Choice Requires="p14">
      <p:transition spd="slow" p14:dur="3000">
        <p:fade/>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70</a:t>
            </a:fld>
            <a:endParaRPr lang="nl-NL" b="1">
              <a:solidFill>
                <a:srgbClr val="0070C0"/>
              </a:solidFill>
            </a:endParaRPr>
          </a:p>
        </p:txBody>
      </p:sp>
      <p:sp>
        <p:nvSpPr>
          <p:cNvPr id="3" name="Rechthoek 2"/>
          <p:cNvSpPr/>
          <p:nvPr/>
        </p:nvSpPr>
        <p:spPr>
          <a:xfrm>
            <a:off x="180000" y="468000"/>
            <a:ext cx="11520000" cy="4832092"/>
          </a:xfrm>
          <a:prstGeom prst="rect">
            <a:avLst/>
          </a:prstGeom>
        </p:spPr>
        <p:txBody>
          <a:bodyPr wrap="square">
            <a:spAutoFit/>
          </a:bodyPr>
          <a:lstStyle/>
          <a:p>
            <a:pPr>
              <a:lnSpc>
                <a:spcPct val="200000"/>
              </a:lnSpc>
            </a:pPr>
            <a:r>
              <a:rPr lang="nl-NL" sz="2800" spc="300">
                <a:ea typeface="Calibri" panose="020F0502020204030204" pitchFamily="34" charset="0"/>
                <a:cs typeface="Times New Roman" panose="02020603050405020304" pitchFamily="18" charset="0"/>
              </a:rPr>
              <a:t>	‘Ergo </a:t>
            </a:r>
            <a:r>
              <a:rPr lang="nl-NL" sz="2800" spc="300" err="1">
                <a:ea typeface="Calibri" panose="020F0502020204030204" pitchFamily="34" charset="0"/>
                <a:cs typeface="Times New Roman" panose="02020603050405020304" pitchFamily="18" charset="0"/>
              </a:rPr>
              <a:t>ubi</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caelicolae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parvos</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tetigere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Penates</a:t>
            </a:r>
            <a:endParaRPr lang="nl-NL" sz="2800" spc="300">
              <a:ea typeface="Calibri" panose="020F0502020204030204" pitchFamily="34" charset="0"/>
              <a:cs typeface="Times New Roman" panose="02020603050405020304" pitchFamily="18" charset="0"/>
            </a:endParaRPr>
          </a:p>
          <a:p>
            <a:pPr>
              <a:lnSpc>
                <a:spcPct val="300000"/>
              </a:lnSpc>
            </a:pP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submissoque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humiles</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intrarunt</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vertice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postes</a:t>
            </a:r>
            <a:r>
              <a:rPr lang="nl-NL" sz="2800" spc="300">
                <a:ea typeface="Calibri" panose="020F0502020204030204" pitchFamily="34" charset="0"/>
                <a:cs typeface="Times New Roman" panose="02020603050405020304" pitchFamily="18" charset="0"/>
              </a:rPr>
              <a:t>,</a:t>
            </a:r>
          </a:p>
          <a:p>
            <a:pPr>
              <a:lnSpc>
                <a:spcPct val="300000"/>
              </a:lnSpc>
            </a:pP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membra</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senex</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posito</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iussit</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relevare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sedili</a:t>
            </a:r>
            <a:r>
              <a:rPr lang="nl-NL" sz="2800" spc="300">
                <a:ea typeface="Calibri" panose="020F0502020204030204" pitchFamily="34" charset="0"/>
                <a:cs typeface="Times New Roman" panose="02020603050405020304" pitchFamily="18" charset="0"/>
              </a:rPr>
              <a:t>,</a:t>
            </a:r>
          </a:p>
          <a:p>
            <a:pPr>
              <a:lnSpc>
                <a:spcPct val="300000"/>
              </a:lnSpc>
            </a:pPr>
            <a:r>
              <a:rPr lang="nl-NL" sz="2800" b="1" spc="300">
                <a:solidFill>
                  <a:srgbClr val="0070C0"/>
                </a:solidFill>
                <a:ea typeface="Calibri" panose="020F0502020204030204" pitchFamily="34" charset="0"/>
                <a:cs typeface="Times New Roman" panose="02020603050405020304" pitchFamily="18" charset="0"/>
              </a:rPr>
              <a:t>640</a:t>
            </a:r>
            <a:r>
              <a:rPr lang="nl-NL" sz="2800" spc="300">
                <a:ea typeface="Calibri" panose="020F0502020204030204" pitchFamily="34" charset="0"/>
                <a:cs typeface="Times New Roman" panose="02020603050405020304" pitchFamily="18" charset="0"/>
              </a:rPr>
              <a:t>	</a:t>
            </a:r>
            <a:r>
              <a:rPr lang="nl-NL" sz="2800" b="1" i="1" spc="300" err="1">
                <a:solidFill>
                  <a:srgbClr val="00B050"/>
                </a:solidFill>
                <a:ea typeface="Calibri" panose="020F0502020204030204" pitchFamily="34" charset="0"/>
                <a:cs typeface="Times New Roman" panose="02020603050405020304" pitchFamily="18" charset="0"/>
              </a:rPr>
              <a:t>cui</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superiniecit</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textum</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rude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sedula</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Baucis</a:t>
            </a:r>
            <a:r>
              <a:rPr lang="nl-NL" sz="2800" spc="300">
                <a:ea typeface="Calibri" panose="020F0502020204030204" pitchFamily="34" charset="0"/>
                <a:cs typeface="Times New Roman" panose="02020603050405020304" pitchFamily="18" charset="0"/>
              </a:rPr>
              <a:t>.</a:t>
            </a:r>
            <a:endParaRPr lang="nl-NL" sz="2800" spc="300">
              <a:effectLst/>
              <a:ea typeface="Calibri" panose="020F0502020204030204" pitchFamily="34" charset="0"/>
              <a:cs typeface="Calibri" panose="020F0502020204030204" pitchFamily="34" charset="0"/>
            </a:endParaRPr>
          </a:p>
        </p:txBody>
      </p:sp>
      <p:sp>
        <p:nvSpPr>
          <p:cNvPr id="7" name="Rechthoek 6"/>
          <p:cNvSpPr/>
          <p:nvPr/>
        </p:nvSpPr>
        <p:spPr>
          <a:xfrm>
            <a:off x="11680321" y="461665"/>
            <a:ext cx="511679" cy="923330"/>
          </a:xfrm>
          <a:prstGeom prst="rect">
            <a:avLst/>
          </a:prstGeom>
          <a:solidFill>
            <a:srgbClr val="0070C0"/>
          </a:solidFill>
        </p:spPr>
        <p:txBody>
          <a:bodyPr wrap="none" lIns="91440" tIns="45720" rIns="91440" bIns="45720">
            <a:spAutoFit/>
          </a:bodyPr>
          <a:lstStyle/>
          <a:p>
            <a:pPr algn="ctr"/>
            <a:r>
              <a:rPr lang="nl-NL" sz="5400" b="1" cap="none" spc="0">
                <a:ln w="12700">
                  <a:solidFill>
                    <a:schemeClr val="accent5"/>
                  </a:solidFill>
                  <a:prstDash val="solid"/>
                </a:ln>
                <a:solidFill>
                  <a:srgbClr val="C00000"/>
                </a:solidFill>
                <a:effectLst/>
              </a:rPr>
              <a:t>S</a:t>
            </a:r>
          </a:p>
        </p:txBody>
      </p:sp>
      <p:sp>
        <p:nvSpPr>
          <p:cNvPr id="8" name="Tekstvak 7"/>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7 c. </a:t>
            </a:r>
            <a:r>
              <a:rPr lang="nl-NL" sz="2400" err="1">
                <a:solidFill>
                  <a:schemeClr val="bg1"/>
                </a:solidFill>
              </a:rPr>
              <a:t>Philemon</a:t>
            </a:r>
            <a:r>
              <a:rPr lang="nl-NL" sz="2400">
                <a:solidFill>
                  <a:schemeClr val="bg1"/>
                </a:solidFill>
              </a:rPr>
              <a:t> en </a:t>
            </a:r>
            <a:r>
              <a:rPr lang="nl-NL" sz="2400" err="1">
                <a:solidFill>
                  <a:schemeClr val="bg1"/>
                </a:solidFill>
              </a:rPr>
              <a:t>Baucis</a:t>
            </a:r>
            <a:r>
              <a:rPr lang="nl-NL" sz="2400">
                <a:solidFill>
                  <a:schemeClr val="bg1"/>
                </a:solidFill>
              </a:rPr>
              <a:t> onthalen hun gasten (p.90)</a:t>
            </a:r>
          </a:p>
        </p:txBody>
      </p:sp>
      <p:sp>
        <p:nvSpPr>
          <p:cNvPr id="9" name="PIJL-OMLAAG 8">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0439901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71</a:t>
            </a:fld>
            <a:endParaRPr lang="nl-NL" b="1">
              <a:solidFill>
                <a:srgbClr val="0070C0"/>
              </a:solidFill>
            </a:endParaRPr>
          </a:p>
        </p:txBody>
      </p:sp>
      <p:sp>
        <p:nvSpPr>
          <p:cNvPr id="3" name="Rechthoek 2"/>
          <p:cNvSpPr/>
          <p:nvPr/>
        </p:nvSpPr>
        <p:spPr>
          <a:xfrm>
            <a:off x="180000" y="468000"/>
            <a:ext cx="11520000" cy="4832092"/>
          </a:xfrm>
          <a:prstGeom prst="rect">
            <a:avLst/>
          </a:prstGeom>
        </p:spPr>
        <p:txBody>
          <a:bodyPr wrap="square">
            <a:spAutoFit/>
          </a:bodyPr>
          <a:lstStyle/>
          <a:p>
            <a:pPr>
              <a:lnSpc>
                <a:spcPct val="200000"/>
              </a:lnSpc>
            </a:pPr>
            <a:r>
              <a:rPr lang="nl-NL" sz="2800" spc="300">
                <a:ea typeface="Calibri" panose="020F0502020204030204" pitchFamily="34" charset="0"/>
                <a:cs typeface="Times New Roman" panose="02020603050405020304" pitchFamily="18" charset="0"/>
              </a:rPr>
              <a:t>	‘Ergo </a:t>
            </a:r>
            <a:r>
              <a:rPr lang="nl-NL" sz="2800" spc="300" err="1">
                <a:ea typeface="Calibri" panose="020F0502020204030204" pitchFamily="34" charset="0"/>
                <a:cs typeface="Times New Roman" panose="02020603050405020304" pitchFamily="18" charset="0"/>
              </a:rPr>
              <a:t>ubi</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caelicolae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parvos</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tetigere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Penates</a:t>
            </a:r>
            <a:endParaRPr lang="nl-NL" sz="2800" spc="300">
              <a:ea typeface="Calibri" panose="020F0502020204030204" pitchFamily="34" charset="0"/>
              <a:cs typeface="Times New Roman" panose="02020603050405020304" pitchFamily="18" charset="0"/>
            </a:endParaRPr>
          </a:p>
          <a:p>
            <a:pPr>
              <a:lnSpc>
                <a:spcPct val="300000"/>
              </a:lnSpc>
            </a:pP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submissoque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humiles</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intrarunt</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vertice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postes</a:t>
            </a:r>
            <a:r>
              <a:rPr lang="nl-NL" sz="2800" spc="300">
                <a:ea typeface="Calibri" panose="020F0502020204030204" pitchFamily="34" charset="0"/>
                <a:cs typeface="Times New Roman" panose="02020603050405020304" pitchFamily="18" charset="0"/>
              </a:rPr>
              <a:t>,</a:t>
            </a:r>
          </a:p>
          <a:p>
            <a:pPr>
              <a:lnSpc>
                <a:spcPct val="300000"/>
              </a:lnSpc>
            </a:pP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membra</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senex</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posito</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iussit</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relevare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sedili</a:t>
            </a:r>
            <a:r>
              <a:rPr lang="nl-NL" sz="2800" spc="300">
                <a:ea typeface="Calibri" panose="020F0502020204030204" pitchFamily="34" charset="0"/>
                <a:cs typeface="Times New Roman" panose="02020603050405020304" pitchFamily="18" charset="0"/>
              </a:rPr>
              <a:t>,</a:t>
            </a:r>
          </a:p>
          <a:p>
            <a:pPr>
              <a:lnSpc>
                <a:spcPct val="300000"/>
              </a:lnSpc>
            </a:pPr>
            <a:r>
              <a:rPr lang="nl-NL" sz="2800" b="1" spc="300">
                <a:solidFill>
                  <a:srgbClr val="0070C0"/>
                </a:solidFill>
                <a:ea typeface="Calibri" panose="020F0502020204030204" pitchFamily="34" charset="0"/>
                <a:cs typeface="Times New Roman" panose="02020603050405020304" pitchFamily="18" charset="0"/>
              </a:rPr>
              <a:t>640</a:t>
            </a:r>
            <a:r>
              <a:rPr lang="nl-NL" sz="2800" spc="300">
                <a:ea typeface="Calibri" panose="020F0502020204030204" pitchFamily="34" charset="0"/>
                <a:cs typeface="Times New Roman" panose="02020603050405020304" pitchFamily="18" charset="0"/>
              </a:rPr>
              <a:t>	</a:t>
            </a:r>
            <a:r>
              <a:rPr lang="nl-NL" sz="2800" b="1" i="1" spc="300" err="1">
                <a:solidFill>
                  <a:srgbClr val="00B050"/>
                </a:solidFill>
                <a:ea typeface="Calibri" panose="020F0502020204030204" pitchFamily="34" charset="0"/>
                <a:cs typeface="Times New Roman" panose="02020603050405020304" pitchFamily="18" charset="0"/>
              </a:rPr>
              <a:t>cui</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superiniecit</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textum</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rude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sedula</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Baucis</a:t>
            </a:r>
            <a:r>
              <a:rPr lang="nl-NL" sz="2800" spc="300">
                <a:ea typeface="Calibri" panose="020F0502020204030204" pitchFamily="34" charset="0"/>
                <a:cs typeface="Times New Roman" panose="02020603050405020304" pitchFamily="18" charset="0"/>
              </a:rPr>
              <a:t>.</a:t>
            </a:r>
            <a:endParaRPr lang="nl-NL" sz="2800" spc="300">
              <a:effectLst/>
              <a:ea typeface="Calibri" panose="020F0502020204030204" pitchFamily="34" charset="0"/>
              <a:cs typeface="Calibri" panose="020F0502020204030204" pitchFamily="34" charset="0"/>
            </a:endParaRPr>
          </a:p>
        </p:txBody>
      </p:sp>
      <p:sp>
        <p:nvSpPr>
          <p:cNvPr id="7" name="Rechthoek 6"/>
          <p:cNvSpPr/>
          <p:nvPr/>
        </p:nvSpPr>
        <p:spPr>
          <a:xfrm>
            <a:off x="11680321" y="461665"/>
            <a:ext cx="511679" cy="923330"/>
          </a:xfrm>
          <a:prstGeom prst="rect">
            <a:avLst/>
          </a:prstGeom>
          <a:solidFill>
            <a:srgbClr val="00B050"/>
          </a:solidFill>
        </p:spPr>
        <p:txBody>
          <a:bodyPr wrap="none" lIns="91440" tIns="45720" rIns="91440" bIns="45720">
            <a:spAutoFit/>
          </a:bodyPr>
          <a:lstStyle/>
          <a:p>
            <a:pPr algn="ctr"/>
            <a:r>
              <a:rPr lang="nl-NL" sz="5400" b="1" cap="none" spc="0">
                <a:ln w="12700">
                  <a:solidFill>
                    <a:schemeClr val="accent5"/>
                  </a:solidFill>
                  <a:prstDash val="solid"/>
                </a:ln>
                <a:solidFill>
                  <a:srgbClr val="C00000"/>
                </a:solidFill>
                <a:effectLst/>
              </a:rPr>
              <a:t>S</a:t>
            </a:r>
          </a:p>
        </p:txBody>
      </p:sp>
      <p:sp>
        <p:nvSpPr>
          <p:cNvPr id="8" name="Tekstvak 7"/>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7 c. </a:t>
            </a:r>
            <a:r>
              <a:rPr lang="nl-NL" sz="2400" err="1">
                <a:solidFill>
                  <a:schemeClr val="bg1"/>
                </a:solidFill>
              </a:rPr>
              <a:t>Philemon</a:t>
            </a:r>
            <a:r>
              <a:rPr lang="nl-NL" sz="2400">
                <a:solidFill>
                  <a:schemeClr val="bg1"/>
                </a:solidFill>
              </a:rPr>
              <a:t> en </a:t>
            </a:r>
            <a:r>
              <a:rPr lang="nl-NL" sz="2400" err="1">
                <a:solidFill>
                  <a:schemeClr val="bg1"/>
                </a:solidFill>
              </a:rPr>
              <a:t>Baucis</a:t>
            </a:r>
            <a:r>
              <a:rPr lang="nl-NL" sz="2400">
                <a:solidFill>
                  <a:schemeClr val="bg1"/>
                </a:solidFill>
              </a:rPr>
              <a:t> onthalen hun gasten (p.90)</a:t>
            </a:r>
          </a:p>
        </p:txBody>
      </p:sp>
      <p:sp>
        <p:nvSpPr>
          <p:cNvPr id="9" name="Tekstvak 8"/>
          <p:cNvSpPr txBox="1"/>
          <p:nvPr/>
        </p:nvSpPr>
        <p:spPr>
          <a:xfrm>
            <a:off x="1326996" y="632708"/>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0" name="Tekstvak 9"/>
          <p:cNvSpPr txBox="1"/>
          <p:nvPr/>
        </p:nvSpPr>
        <p:spPr>
          <a:xfrm>
            <a:off x="2560913" y="591518"/>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11" name="Tekstvak 10"/>
          <p:cNvSpPr txBox="1"/>
          <p:nvPr/>
        </p:nvSpPr>
        <p:spPr>
          <a:xfrm>
            <a:off x="8315629" y="632708"/>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2" name="Tekstvak 11"/>
          <p:cNvSpPr txBox="1"/>
          <p:nvPr/>
        </p:nvSpPr>
        <p:spPr>
          <a:xfrm>
            <a:off x="1984267" y="591518"/>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13" name="Tekstvak 12"/>
          <p:cNvSpPr txBox="1"/>
          <p:nvPr/>
        </p:nvSpPr>
        <p:spPr>
          <a:xfrm>
            <a:off x="8687830" y="632708"/>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4" name="Tekstvak 13"/>
          <p:cNvSpPr txBox="1"/>
          <p:nvPr/>
        </p:nvSpPr>
        <p:spPr>
          <a:xfrm>
            <a:off x="3174914" y="636724"/>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5" name="Tekstvak 14"/>
          <p:cNvSpPr txBox="1"/>
          <p:nvPr/>
        </p:nvSpPr>
        <p:spPr>
          <a:xfrm>
            <a:off x="3873372" y="595534"/>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16" name="Tekstvak 15"/>
          <p:cNvSpPr txBox="1"/>
          <p:nvPr/>
        </p:nvSpPr>
        <p:spPr>
          <a:xfrm>
            <a:off x="3527380" y="595534"/>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17" name="Tekstvak 16"/>
          <p:cNvSpPr txBox="1"/>
          <p:nvPr/>
        </p:nvSpPr>
        <p:spPr>
          <a:xfrm>
            <a:off x="4396525" y="633288"/>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8" name="Tekstvak 17"/>
          <p:cNvSpPr txBox="1"/>
          <p:nvPr/>
        </p:nvSpPr>
        <p:spPr>
          <a:xfrm>
            <a:off x="5620434" y="632708"/>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9" name="Tekstvak 18"/>
          <p:cNvSpPr txBox="1"/>
          <p:nvPr/>
        </p:nvSpPr>
        <p:spPr>
          <a:xfrm>
            <a:off x="6549551" y="591518"/>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0" name="Tekstvak 19"/>
          <p:cNvSpPr txBox="1"/>
          <p:nvPr/>
        </p:nvSpPr>
        <p:spPr>
          <a:xfrm>
            <a:off x="6220033" y="591518"/>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1" name="Tekstvak 20"/>
          <p:cNvSpPr txBox="1"/>
          <p:nvPr/>
        </p:nvSpPr>
        <p:spPr>
          <a:xfrm>
            <a:off x="6984510" y="632708"/>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2" name="Tekstvak 21"/>
          <p:cNvSpPr txBox="1"/>
          <p:nvPr/>
        </p:nvSpPr>
        <p:spPr>
          <a:xfrm>
            <a:off x="7839487" y="591518"/>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3" name="Tekstvak 22"/>
          <p:cNvSpPr txBox="1"/>
          <p:nvPr/>
        </p:nvSpPr>
        <p:spPr>
          <a:xfrm>
            <a:off x="7279307" y="591518"/>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4" name="Tekstvak 23"/>
          <p:cNvSpPr txBox="1"/>
          <p:nvPr/>
        </p:nvSpPr>
        <p:spPr>
          <a:xfrm>
            <a:off x="5049197" y="632708"/>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5" name="Tekstvak 24"/>
          <p:cNvSpPr txBox="1"/>
          <p:nvPr/>
        </p:nvSpPr>
        <p:spPr>
          <a:xfrm>
            <a:off x="1489992" y="3122509"/>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6" name="Tekstvak 25"/>
          <p:cNvSpPr txBox="1"/>
          <p:nvPr/>
        </p:nvSpPr>
        <p:spPr>
          <a:xfrm>
            <a:off x="2847477" y="3081319"/>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7" name="Tekstvak 26"/>
          <p:cNvSpPr txBox="1"/>
          <p:nvPr/>
        </p:nvSpPr>
        <p:spPr>
          <a:xfrm>
            <a:off x="8379775" y="3122509"/>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8" name="Tekstvak 27"/>
          <p:cNvSpPr txBox="1"/>
          <p:nvPr/>
        </p:nvSpPr>
        <p:spPr>
          <a:xfrm>
            <a:off x="2344970" y="3081319"/>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9" name="Tekstvak 28"/>
          <p:cNvSpPr txBox="1"/>
          <p:nvPr/>
        </p:nvSpPr>
        <p:spPr>
          <a:xfrm>
            <a:off x="8636640" y="3122509"/>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0" name="Tekstvak 29"/>
          <p:cNvSpPr txBox="1"/>
          <p:nvPr/>
        </p:nvSpPr>
        <p:spPr>
          <a:xfrm>
            <a:off x="3370862" y="312652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1" name="Tekstvak 30"/>
          <p:cNvSpPr txBox="1"/>
          <p:nvPr/>
        </p:nvSpPr>
        <p:spPr>
          <a:xfrm>
            <a:off x="4390597" y="308533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2" name="Tekstvak 31"/>
          <p:cNvSpPr txBox="1"/>
          <p:nvPr/>
        </p:nvSpPr>
        <p:spPr>
          <a:xfrm>
            <a:off x="4028129" y="308533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3" name="Tekstvak 32"/>
          <p:cNvSpPr txBox="1"/>
          <p:nvPr/>
        </p:nvSpPr>
        <p:spPr>
          <a:xfrm>
            <a:off x="4790180" y="3123089"/>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4" name="Tekstvak 33"/>
          <p:cNvSpPr txBox="1"/>
          <p:nvPr/>
        </p:nvSpPr>
        <p:spPr>
          <a:xfrm>
            <a:off x="5799904" y="3122509"/>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5" name="Tekstvak 34"/>
          <p:cNvSpPr txBox="1"/>
          <p:nvPr/>
        </p:nvSpPr>
        <p:spPr>
          <a:xfrm>
            <a:off x="6638407" y="3081319"/>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6" name="Tekstvak 35"/>
          <p:cNvSpPr txBox="1"/>
          <p:nvPr/>
        </p:nvSpPr>
        <p:spPr>
          <a:xfrm>
            <a:off x="6308894" y="3081319"/>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7" name="Tekstvak 36"/>
          <p:cNvSpPr txBox="1"/>
          <p:nvPr/>
        </p:nvSpPr>
        <p:spPr>
          <a:xfrm>
            <a:off x="7106316" y="3122509"/>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8" name="Tekstvak 37"/>
          <p:cNvSpPr txBox="1"/>
          <p:nvPr/>
        </p:nvSpPr>
        <p:spPr>
          <a:xfrm>
            <a:off x="7903623" y="3081319"/>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9" name="Tekstvak 38"/>
          <p:cNvSpPr txBox="1"/>
          <p:nvPr/>
        </p:nvSpPr>
        <p:spPr>
          <a:xfrm>
            <a:off x="7409355" y="3081319"/>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40" name="Tekstvak 39"/>
          <p:cNvSpPr txBox="1"/>
          <p:nvPr/>
        </p:nvSpPr>
        <p:spPr>
          <a:xfrm>
            <a:off x="5245145" y="3122509"/>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1" name="Tekstvak 40"/>
          <p:cNvSpPr txBox="1"/>
          <p:nvPr/>
        </p:nvSpPr>
        <p:spPr>
          <a:xfrm>
            <a:off x="5108419" y="1818202"/>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2" name="Tekstvak 41"/>
          <p:cNvSpPr txBox="1"/>
          <p:nvPr/>
        </p:nvSpPr>
        <p:spPr>
          <a:xfrm>
            <a:off x="2073624" y="1818202"/>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3" name="Tekstvak 42"/>
          <p:cNvSpPr txBox="1"/>
          <p:nvPr/>
        </p:nvSpPr>
        <p:spPr>
          <a:xfrm>
            <a:off x="2602394" y="1820597"/>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4" name="Tekstvak 43"/>
          <p:cNvSpPr txBox="1"/>
          <p:nvPr/>
        </p:nvSpPr>
        <p:spPr>
          <a:xfrm>
            <a:off x="4272916" y="1779407"/>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45" name="Tekstvak 44"/>
          <p:cNvSpPr txBox="1"/>
          <p:nvPr/>
        </p:nvSpPr>
        <p:spPr>
          <a:xfrm>
            <a:off x="8470679" y="1820597"/>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6" name="Tekstvak 45"/>
          <p:cNvSpPr txBox="1"/>
          <p:nvPr/>
        </p:nvSpPr>
        <p:spPr>
          <a:xfrm>
            <a:off x="3350279" y="1779407"/>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47" name="Tekstvak 46"/>
          <p:cNvSpPr txBox="1"/>
          <p:nvPr/>
        </p:nvSpPr>
        <p:spPr>
          <a:xfrm>
            <a:off x="9024106" y="1820597"/>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8" name="Tekstvak 47"/>
          <p:cNvSpPr txBox="1"/>
          <p:nvPr/>
        </p:nvSpPr>
        <p:spPr>
          <a:xfrm>
            <a:off x="1418777" y="1824613"/>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9" name="Tekstvak 48"/>
          <p:cNvSpPr txBox="1"/>
          <p:nvPr/>
        </p:nvSpPr>
        <p:spPr>
          <a:xfrm>
            <a:off x="4638661" y="1820597"/>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0" name="Tekstvak 49"/>
          <p:cNvSpPr txBox="1"/>
          <p:nvPr/>
        </p:nvSpPr>
        <p:spPr>
          <a:xfrm>
            <a:off x="7073655" y="1820597"/>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1" name="Tekstvak 50"/>
          <p:cNvSpPr txBox="1"/>
          <p:nvPr/>
        </p:nvSpPr>
        <p:spPr>
          <a:xfrm>
            <a:off x="7838011" y="1779407"/>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2" name="Tekstvak 51"/>
          <p:cNvSpPr txBox="1"/>
          <p:nvPr/>
        </p:nvSpPr>
        <p:spPr>
          <a:xfrm>
            <a:off x="7483783" y="1779407"/>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3" name="Tekstvak 52"/>
          <p:cNvSpPr txBox="1"/>
          <p:nvPr/>
        </p:nvSpPr>
        <p:spPr>
          <a:xfrm>
            <a:off x="5780659" y="1818202"/>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4" name="Tekstvak 53"/>
          <p:cNvSpPr txBox="1"/>
          <p:nvPr/>
        </p:nvSpPr>
        <p:spPr>
          <a:xfrm>
            <a:off x="6169330" y="1818202"/>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5" name="Tekstvak 54"/>
          <p:cNvSpPr txBox="1"/>
          <p:nvPr/>
        </p:nvSpPr>
        <p:spPr>
          <a:xfrm>
            <a:off x="4258375" y="438616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6" name="Tekstvak 55"/>
          <p:cNvSpPr txBox="1"/>
          <p:nvPr/>
        </p:nvSpPr>
        <p:spPr>
          <a:xfrm>
            <a:off x="3247736" y="438616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7" name="Tekstvak 56"/>
          <p:cNvSpPr txBox="1"/>
          <p:nvPr/>
        </p:nvSpPr>
        <p:spPr>
          <a:xfrm>
            <a:off x="1398118" y="438855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8" name="Tekstvak 57"/>
          <p:cNvSpPr txBox="1"/>
          <p:nvPr/>
        </p:nvSpPr>
        <p:spPr>
          <a:xfrm>
            <a:off x="2393138" y="4347366"/>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9" name="Tekstvak 58"/>
          <p:cNvSpPr txBox="1"/>
          <p:nvPr/>
        </p:nvSpPr>
        <p:spPr>
          <a:xfrm>
            <a:off x="8024290" y="438855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0" name="Tekstvak 59"/>
          <p:cNvSpPr txBox="1"/>
          <p:nvPr/>
        </p:nvSpPr>
        <p:spPr>
          <a:xfrm>
            <a:off x="1948297" y="4347366"/>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61" name="Tekstvak 60"/>
          <p:cNvSpPr txBox="1"/>
          <p:nvPr/>
        </p:nvSpPr>
        <p:spPr>
          <a:xfrm>
            <a:off x="8503578" y="438855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2" name="Tekstvak 61"/>
          <p:cNvSpPr txBox="1"/>
          <p:nvPr/>
        </p:nvSpPr>
        <p:spPr>
          <a:xfrm>
            <a:off x="2828263" y="4392572"/>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3" name="Tekstvak 62"/>
          <p:cNvSpPr txBox="1"/>
          <p:nvPr/>
        </p:nvSpPr>
        <p:spPr>
          <a:xfrm>
            <a:off x="4812081" y="438855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4" name="Tekstvak 63"/>
          <p:cNvSpPr txBox="1"/>
          <p:nvPr/>
        </p:nvSpPr>
        <p:spPr>
          <a:xfrm>
            <a:off x="6013048" y="4347366"/>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65" name="Tekstvak 64"/>
          <p:cNvSpPr txBox="1"/>
          <p:nvPr/>
        </p:nvSpPr>
        <p:spPr>
          <a:xfrm>
            <a:off x="5576438" y="4347366"/>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66" name="Tekstvak 65"/>
          <p:cNvSpPr txBox="1"/>
          <p:nvPr/>
        </p:nvSpPr>
        <p:spPr>
          <a:xfrm>
            <a:off x="3665045" y="438855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7" name="Tekstvak 66"/>
          <p:cNvSpPr txBox="1"/>
          <p:nvPr/>
        </p:nvSpPr>
        <p:spPr>
          <a:xfrm>
            <a:off x="6594310" y="438855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8" name="Tekstvak 67"/>
          <p:cNvSpPr txBox="1"/>
          <p:nvPr/>
        </p:nvSpPr>
        <p:spPr>
          <a:xfrm>
            <a:off x="7292767" y="4347366"/>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69" name="Tekstvak 68"/>
          <p:cNvSpPr txBox="1"/>
          <p:nvPr/>
        </p:nvSpPr>
        <p:spPr>
          <a:xfrm>
            <a:off x="6955015" y="4347366"/>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70" name="Boog 69"/>
          <p:cNvSpPr/>
          <p:nvPr/>
        </p:nvSpPr>
        <p:spPr>
          <a:xfrm rot="5400000">
            <a:off x="3409051" y="2137825"/>
            <a:ext cx="236656" cy="526299"/>
          </a:xfrm>
          <a:prstGeom prst="arc">
            <a:avLst>
              <a:gd name="adj1" fmla="val 16200000"/>
              <a:gd name="adj2" fmla="val 5353609"/>
            </a:avLst>
          </a:prstGeom>
          <a:ln w="317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1" name="Boog 70"/>
          <p:cNvSpPr/>
          <p:nvPr/>
        </p:nvSpPr>
        <p:spPr>
          <a:xfrm rot="5400000">
            <a:off x="2022457" y="971576"/>
            <a:ext cx="236656" cy="526299"/>
          </a:xfrm>
          <a:prstGeom prst="arc">
            <a:avLst>
              <a:gd name="adj1" fmla="val 16200000"/>
              <a:gd name="adj2" fmla="val 5353609"/>
            </a:avLst>
          </a:prstGeom>
          <a:ln w="317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cxnSp>
        <p:nvCxnSpPr>
          <p:cNvPr id="72" name="Rechte verbindingslijn 71"/>
          <p:cNvCxnSpPr/>
          <p:nvPr/>
        </p:nvCxnSpPr>
        <p:spPr>
          <a:xfrm>
            <a:off x="2885256" y="54685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Rechte verbindingslijn 72"/>
          <p:cNvCxnSpPr/>
          <p:nvPr/>
        </p:nvCxnSpPr>
        <p:spPr>
          <a:xfrm>
            <a:off x="4161696" y="541126"/>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Rechte verbindingslijn 73"/>
          <p:cNvCxnSpPr/>
          <p:nvPr/>
        </p:nvCxnSpPr>
        <p:spPr>
          <a:xfrm>
            <a:off x="5409902" y="541126"/>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Rechte verbindingslijn 74"/>
          <p:cNvCxnSpPr/>
          <p:nvPr/>
        </p:nvCxnSpPr>
        <p:spPr>
          <a:xfrm>
            <a:off x="6787395" y="523678"/>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Rechte verbindingslijn 75"/>
          <p:cNvCxnSpPr/>
          <p:nvPr/>
        </p:nvCxnSpPr>
        <p:spPr>
          <a:xfrm>
            <a:off x="8118097" y="541126"/>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Rechte verbindingslijn 76"/>
          <p:cNvCxnSpPr/>
          <p:nvPr/>
        </p:nvCxnSpPr>
        <p:spPr>
          <a:xfrm>
            <a:off x="2412173" y="1773534"/>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Rechte verbindingslijn 77"/>
          <p:cNvCxnSpPr/>
          <p:nvPr/>
        </p:nvCxnSpPr>
        <p:spPr>
          <a:xfrm>
            <a:off x="4517402" y="1779945"/>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Rechte verbindingslijn 78"/>
          <p:cNvCxnSpPr/>
          <p:nvPr/>
        </p:nvCxnSpPr>
        <p:spPr>
          <a:xfrm>
            <a:off x="5459834" y="1818202"/>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Rechte verbindingslijn 79"/>
          <p:cNvCxnSpPr/>
          <p:nvPr/>
        </p:nvCxnSpPr>
        <p:spPr>
          <a:xfrm>
            <a:off x="6806938" y="1779945"/>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Rechte verbindingslijn 80"/>
          <p:cNvCxnSpPr/>
          <p:nvPr/>
        </p:nvCxnSpPr>
        <p:spPr>
          <a:xfrm>
            <a:off x="8190895" y="1797019"/>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Rechte verbindingslijn 81"/>
          <p:cNvCxnSpPr/>
          <p:nvPr/>
        </p:nvCxnSpPr>
        <p:spPr>
          <a:xfrm>
            <a:off x="4648914" y="4392572"/>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Rechte verbindingslijn 82"/>
          <p:cNvCxnSpPr/>
          <p:nvPr/>
        </p:nvCxnSpPr>
        <p:spPr>
          <a:xfrm>
            <a:off x="6357986" y="4341493"/>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Rechte verbindingslijn 83"/>
          <p:cNvCxnSpPr/>
          <p:nvPr/>
        </p:nvCxnSpPr>
        <p:spPr>
          <a:xfrm>
            <a:off x="7650061" y="4347904"/>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Rechte verbindingslijn 84"/>
          <p:cNvCxnSpPr/>
          <p:nvPr/>
        </p:nvCxnSpPr>
        <p:spPr>
          <a:xfrm>
            <a:off x="3132014" y="3044189"/>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Rechte verbindingslijn 85"/>
          <p:cNvCxnSpPr/>
          <p:nvPr/>
        </p:nvCxnSpPr>
        <p:spPr>
          <a:xfrm>
            <a:off x="4637609" y="3077841"/>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Rechte verbindingslijn 86"/>
          <p:cNvCxnSpPr/>
          <p:nvPr/>
        </p:nvCxnSpPr>
        <p:spPr>
          <a:xfrm>
            <a:off x="5636910" y="3106033"/>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Rechte verbindingslijn 87"/>
          <p:cNvCxnSpPr/>
          <p:nvPr/>
        </p:nvCxnSpPr>
        <p:spPr>
          <a:xfrm>
            <a:off x="6909204" y="3077841"/>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Rechte verbindingslijn 88"/>
          <p:cNvCxnSpPr/>
          <p:nvPr/>
        </p:nvCxnSpPr>
        <p:spPr>
          <a:xfrm>
            <a:off x="8195014" y="3060665"/>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0" name="Rechte verbindingslijn 89"/>
          <p:cNvCxnSpPr/>
          <p:nvPr/>
        </p:nvCxnSpPr>
        <p:spPr>
          <a:xfrm>
            <a:off x="2804538" y="4347904"/>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1" name="Rechte verbindingslijn 90"/>
          <p:cNvCxnSpPr/>
          <p:nvPr/>
        </p:nvCxnSpPr>
        <p:spPr>
          <a:xfrm>
            <a:off x="3513971" y="4347904"/>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581381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72</a:t>
            </a:fld>
            <a:endParaRPr lang="nl-NL" b="1">
              <a:solidFill>
                <a:srgbClr val="0070C0"/>
              </a:solidFill>
            </a:endParaRPr>
          </a:p>
        </p:txBody>
      </p:sp>
      <p:sp>
        <p:nvSpPr>
          <p:cNvPr id="3" name="Rechthoek 2"/>
          <p:cNvSpPr/>
          <p:nvPr/>
        </p:nvSpPr>
        <p:spPr>
          <a:xfrm>
            <a:off x="180000" y="468000"/>
            <a:ext cx="11520000" cy="4280531"/>
          </a:xfrm>
          <a:prstGeom prst="rect">
            <a:avLst/>
          </a:prstGeom>
        </p:spPr>
        <p:txBody>
          <a:bodyPr wrap="square">
            <a:spAutoFit/>
          </a:bodyPr>
          <a:lstStyle/>
          <a:p>
            <a:pPr>
              <a:lnSpc>
                <a:spcPct val="200000"/>
              </a:lnSpc>
            </a:pPr>
            <a:r>
              <a:rPr lang="nl-NL" sz="2800">
                <a:ea typeface="Calibri" panose="020F0502020204030204" pitchFamily="34" charset="0"/>
                <a:cs typeface="Times New Roman" panose="02020603050405020304" pitchFamily="18" charset="0"/>
              </a:rPr>
              <a:t>	Inde </a:t>
            </a:r>
            <a:r>
              <a:rPr lang="nl-NL" sz="2800" err="1">
                <a:ea typeface="Calibri" panose="020F0502020204030204" pitchFamily="34" charset="0"/>
                <a:cs typeface="Times New Roman" panose="02020603050405020304" pitchFamily="18" charset="0"/>
              </a:rPr>
              <a:t>foco</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tepidum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cinerem</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dimovit</a:t>
            </a:r>
            <a:r>
              <a:rPr lang="nl-NL" sz="2800">
                <a:ea typeface="Calibri" panose="020F0502020204030204" pitchFamily="34" charset="0"/>
                <a:cs typeface="Times New Roman" panose="02020603050405020304" pitchFamily="18" charset="0"/>
              </a:rPr>
              <a:t> et </a:t>
            </a:r>
            <a:r>
              <a:rPr lang="nl-NL" sz="2800" err="1">
                <a:ea typeface="Calibri" panose="020F0502020204030204" pitchFamily="34" charset="0"/>
                <a:cs typeface="Times New Roman" panose="02020603050405020304" pitchFamily="18" charset="0"/>
              </a:rPr>
              <a:t>ignes</a:t>
            </a:r>
            <a:endParaRPr lang="nl-NL" sz="2800">
              <a:ea typeface="Calibri" panose="020F0502020204030204" pitchFamily="34" charset="0"/>
              <a:cs typeface="Times New Roman" panose="02020603050405020304" pitchFamily="18" charset="0"/>
            </a:endParaRPr>
          </a:p>
          <a:p>
            <a:pPr>
              <a:lnSpc>
                <a:spcPct val="200000"/>
              </a:lnSpc>
            </a:pP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suscitat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hesternos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foliisque</a:t>
            </a:r>
            <a:r>
              <a:rPr lang="nl-NL" sz="2800">
                <a:ea typeface="Calibri" panose="020F0502020204030204" pitchFamily="34" charset="0"/>
                <a:cs typeface="Times New Roman" panose="02020603050405020304" pitchFamily="18" charset="0"/>
              </a:rPr>
              <a:t> et </a:t>
            </a:r>
            <a:r>
              <a:rPr lang="nl-NL" sz="2800" err="1">
                <a:ea typeface="Calibri" panose="020F0502020204030204" pitchFamily="34" charset="0"/>
                <a:cs typeface="Times New Roman" panose="02020603050405020304" pitchFamily="18" charset="0"/>
              </a:rPr>
              <a:t>cortice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sicco</a:t>
            </a:r>
            <a:endParaRPr lang="nl-NL" sz="2800">
              <a:ea typeface="Calibri" panose="020F0502020204030204" pitchFamily="34" charset="0"/>
              <a:cs typeface="Times New Roman" panose="02020603050405020304" pitchFamily="18" charset="0"/>
            </a:endParaRPr>
          </a:p>
          <a:p>
            <a:pPr>
              <a:lnSpc>
                <a:spcPct val="200000"/>
              </a:lnSpc>
            </a:pP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nutrit</a:t>
            </a:r>
            <a:r>
              <a:rPr lang="nl-NL" sz="2800">
                <a:ea typeface="Calibri" panose="020F0502020204030204" pitchFamily="34" charset="0"/>
                <a:cs typeface="Times New Roman" panose="02020603050405020304" pitchFamily="18" charset="0"/>
              </a:rPr>
              <a:t> et ad </a:t>
            </a:r>
            <a:r>
              <a:rPr lang="nl-NL" sz="2800" err="1">
                <a:ea typeface="Calibri" panose="020F0502020204030204" pitchFamily="34" charset="0"/>
                <a:cs typeface="Times New Roman" panose="02020603050405020304" pitchFamily="18" charset="0"/>
              </a:rPr>
              <a:t>flammas</a:t>
            </a:r>
            <a:r>
              <a:rPr lang="nl-NL" sz="2800">
                <a:ea typeface="Calibri" panose="020F0502020204030204" pitchFamily="34" charset="0"/>
                <a:cs typeface="Times New Roman" panose="02020603050405020304" pitchFamily="18" charset="0"/>
              </a:rPr>
              <a:t> anima </a:t>
            </a:r>
            <a:r>
              <a:rPr lang="nl-NL" sz="2800" u="sng" err="1">
                <a:uFill>
                  <a:solidFill>
                    <a:srgbClr val="548DD4"/>
                  </a:solidFill>
                </a:uFill>
                <a:ea typeface="Calibri" panose="020F0502020204030204" pitchFamily="34" charset="0"/>
                <a:cs typeface="Times New Roman" panose="02020603050405020304" pitchFamily="18" charset="0"/>
              </a:rPr>
              <a:t>producit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anili</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multifidasque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faces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ramaliaque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arida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tecto</a:t>
            </a:r>
            <a:endParaRPr lang="nl-NL" sz="2800">
              <a:ea typeface="Calibri" panose="020F0502020204030204" pitchFamily="34" charset="0"/>
              <a:cs typeface="Times New Roman" panose="02020603050405020304" pitchFamily="18" charset="0"/>
            </a:endParaRPr>
          </a:p>
          <a:p>
            <a:pPr>
              <a:lnSpc>
                <a:spcPct val="200000"/>
              </a:lnSpc>
            </a:pPr>
            <a:r>
              <a:rPr lang="nl-NL" sz="2800" b="1">
                <a:solidFill>
                  <a:srgbClr val="0070C0"/>
                </a:solidFill>
                <a:ea typeface="Calibri" panose="020F0502020204030204" pitchFamily="34" charset="0"/>
                <a:cs typeface="Times New Roman" panose="02020603050405020304" pitchFamily="18" charset="0"/>
              </a:rPr>
              <a:t>645</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detulit</a:t>
            </a:r>
            <a:r>
              <a:rPr lang="nl-NL" sz="2800">
                <a:ea typeface="Calibri" panose="020F0502020204030204" pitchFamily="34" charset="0"/>
                <a:cs typeface="Times New Roman" panose="02020603050405020304" pitchFamily="18" charset="0"/>
              </a:rPr>
              <a:t> et </a:t>
            </a:r>
            <a:r>
              <a:rPr lang="nl-NL" sz="2800" u="sng" err="1">
                <a:uFill>
                  <a:solidFill>
                    <a:srgbClr val="548DD4"/>
                  </a:solidFill>
                </a:uFill>
                <a:ea typeface="Calibri" panose="020F0502020204030204" pitchFamily="34" charset="0"/>
                <a:cs typeface="Times New Roman" panose="02020603050405020304" pitchFamily="18" charset="0"/>
              </a:rPr>
              <a:t>minuit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parvoque</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admovit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aeno</a:t>
            </a:r>
            <a:r>
              <a:rPr lang="nl-NL" sz="2800">
                <a:ea typeface="Calibri" panose="020F0502020204030204" pitchFamily="34" charset="0"/>
                <a:cs typeface="Times New Roman" panose="02020603050405020304" pitchFamily="18" charset="0"/>
              </a:rPr>
              <a:t>, …</a:t>
            </a:r>
            <a:endParaRPr lang="nl-NL" sz="2800" spc="300">
              <a:effectLst/>
              <a:ea typeface="Calibri" panose="020F0502020204030204" pitchFamily="34" charset="0"/>
              <a:cs typeface="Calibri" panose="020F0502020204030204" pitchFamily="34"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7 c. </a:t>
            </a:r>
            <a:r>
              <a:rPr lang="nl-NL" sz="2400" err="1">
                <a:solidFill>
                  <a:schemeClr val="bg1"/>
                </a:solidFill>
              </a:rPr>
              <a:t>Philemon</a:t>
            </a:r>
            <a:r>
              <a:rPr lang="nl-NL" sz="2400">
                <a:solidFill>
                  <a:schemeClr val="bg1"/>
                </a:solidFill>
              </a:rPr>
              <a:t> en </a:t>
            </a:r>
            <a:r>
              <a:rPr lang="nl-NL" sz="2400" err="1">
                <a:solidFill>
                  <a:schemeClr val="bg1"/>
                </a:solidFill>
              </a:rPr>
              <a:t>Baucis</a:t>
            </a:r>
            <a:r>
              <a:rPr lang="nl-NL" sz="2400">
                <a:solidFill>
                  <a:schemeClr val="bg1"/>
                </a:solidFill>
              </a:rPr>
              <a:t> onthalen hun gasten (p.90)</a:t>
            </a:r>
          </a:p>
        </p:txBody>
      </p:sp>
      <p:sp>
        <p:nvSpPr>
          <p:cNvPr id="8" name="PIJL-OMLAAG 7">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54377679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73</a:t>
            </a:fld>
            <a:endParaRPr lang="nl-NL" b="1">
              <a:solidFill>
                <a:srgbClr val="0070C0"/>
              </a:solidFill>
            </a:endParaRPr>
          </a:p>
        </p:txBody>
      </p:sp>
      <p:sp>
        <p:nvSpPr>
          <p:cNvPr id="3" name="Rechthoek 2"/>
          <p:cNvSpPr/>
          <p:nvPr/>
        </p:nvSpPr>
        <p:spPr>
          <a:xfrm>
            <a:off x="180000" y="468000"/>
            <a:ext cx="11520000" cy="4280531"/>
          </a:xfrm>
          <a:prstGeom prst="rect">
            <a:avLst/>
          </a:prstGeom>
        </p:spPr>
        <p:txBody>
          <a:bodyPr wrap="square">
            <a:spAutoFit/>
          </a:bodyPr>
          <a:lstStyle/>
          <a:p>
            <a:pPr>
              <a:lnSpc>
                <a:spcPct val="200000"/>
              </a:lnSpc>
            </a:pPr>
            <a:r>
              <a:rPr lang="nl-NL" sz="2800">
                <a:ea typeface="Calibri" panose="020F0502020204030204" pitchFamily="34" charset="0"/>
                <a:cs typeface="Times New Roman" panose="02020603050405020304" pitchFamily="18" charset="0"/>
              </a:rPr>
              <a:t>	</a:t>
            </a:r>
            <a:r>
              <a:rPr lang="nl-NL" sz="2800" b="1" i="1" err="1">
                <a:solidFill>
                  <a:srgbClr val="00B050"/>
                </a:solidFill>
                <a:ea typeface="Calibri" panose="020F0502020204030204" pitchFamily="34" charset="0"/>
                <a:cs typeface="Times New Roman" panose="02020603050405020304" pitchFamily="18" charset="0"/>
              </a:rPr>
              <a:t>quod</a:t>
            </a:r>
            <a:r>
              <a:rPr lang="nl-NL" sz="2800" err="1">
                <a:ea typeface="Calibri" panose="020F0502020204030204" pitchFamily="34" charset="0"/>
                <a:cs typeface="Times New Roman" panose="02020603050405020304" pitchFamily="18" charset="0"/>
              </a:rPr>
              <a:t>que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suus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coniunx</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riguo</a:t>
            </a:r>
            <a:r>
              <a:rPr lang="nl-NL" sz="2800">
                <a:ea typeface="Calibri" panose="020F0502020204030204" pitchFamily="34" charset="0"/>
                <a:cs typeface="Times New Roman" panose="02020603050405020304" pitchFamily="18" charset="0"/>
              </a:rPr>
              <a:t> </a:t>
            </a:r>
            <a:r>
              <a:rPr lang="nl-NL" sz="2800" u="sng">
                <a:uFill>
                  <a:solidFill>
                    <a:srgbClr val="548DD4"/>
                  </a:solidFill>
                </a:uFill>
                <a:ea typeface="Calibri" panose="020F0502020204030204" pitchFamily="34" charset="0"/>
                <a:cs typeface="Times New Roman" panose="02020603050405020304" pitchFamily="18" charset="0"/>
              </a:rPr>
              <a:t>collegerat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horto</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truncat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holus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foliis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furca</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levat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illa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bicorni</a:t>
            </a:r>
            <a:endParaRPr lang="nl-NL" sz="2800">
              <a:ea typeface="Calibri" panose="020F0502020204030204" pitchFamily="34" charset="0"/>
              <a:cs typeface="Times New Roman" panose="02020603050405020304" pitchFamily="18" charset="0"/>
            </a:endParaRP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sordida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terga</a:t>
            </a:r>
            <a:r>
              <a:rPr lang="nl-NL" sz="2800">
                <a:ea typeface="Calibri" panose="020F0502020204030204" pitchFamily="34" charset="0"/>
                <a:cs typeface="Times New Roman" panose="02020603050405020304" pitchFamily="18" charset="0"/>
              </a:rPr>
              <a:t> suis </a:t>
            </a:r>
            <a:r>
              <a:rPr lang="nl-NL" sz="2800" err="1">
                <a:ea typeface="Calibri" panose="020F0502020204030204" pitchFamily="34" charset="0"/>
                <a:cs typeface="Times New Roman" panose="02020603050405020304" pitchFamily="18" charset="0"/>
              </a:rPr>
              <a:t>nigro</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pendentia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tigno</a:t>
            </a:r>
            <a:endParaRPr lang="nl-NL" sz="2800">
              <a:ea typeface="Calibri" panose="020F0502020204030204" pitchFamily="34" charset="0"/>
              <a:cs typeface="Times New Roman" panose="02020603050405020304" pitchFamily="18" charset="0"/>
            </a:endParaRP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servatoque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diu</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resecat</a:t>
            </a:r>
            <a:r>
              <a:rPr lang="nl-NL" sz="2800">
                <a:ea typeface="Calibri" panose="020F0502020204030204" pitchFamily="34" charset="0"/>
                <a:cs typeface="Times New Roman" panose="02020603050405020304" pitchFamily="18" charset="0"/>
              </a:rPr>
              <a:t> de </a:t>
            </a:r>
            <a:r>
              <a:rPr lang="nl-NL" sz="2800" err="1">
                <a:ea typeface="Calibri" panose="020F0502020204030204" pitchFamily="34" charset="0"/>
                <a:cs typeface="Times New Roman" panose="02020603050405020304" pitchFamily="18" charset="0"/>
              </a:rPr>
              <a:t>tergore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partem</a:t>
            </a:r>
            <a:endParaRPr lang="nl-NL" sz="2800">
              <a:ea typeface="Calibri" panose="020F0502020204030204" pitchFamily="34" charset="0"/>
              <a:cs typeface="Times New Roman" panose="02020603050405020304" pitchFamily="18" charset="0"/>
            </a:endParaRPr>
          </a:p>
          <a:p>
            <a:pPr>
              <a:lnSpc>
                <a:spcPct val="200000"/>
              </a:lnSpc>
            </a:pPr>
            <a:r>
              <a:rPr lang="nl-NL" sz="2800" b="1">
                <a:solidFill>
                  <a:srgbClr val="0070C0"/>
                </a:solidFill>
                <a:ea typeface="Calibri" panose="020F0502020204030204" pitchFamily="34" charset="0"/>
                <a:cs typeface="Times New Roman" panose="02020603050405020304" pitchFamily="18" charset="0"/>
              </a:rPr>
              <a:t>650</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exiguam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sectamque</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domat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ferventibus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undis</a:t>
            </a:r>
            <a:r>
              <a:rPr lang="nl-NL" sz="2800">
                <a:ea typeface="Calibri" panose="020F0502020204030204" pitchFamily="34" charset="0"/>
                <a:cs typeface="Times New Roman" panose="02020603050405020304" pitchFamily="18" charset="0"/>
              </a:rPr>
              <a:t>.’</a:t>
            </a:r>
            <a:endParaRPr lang="nl-NL" sz="2800" spc="300">
              <a:effectLst/>
              <a:ea typeface="Calibri" panose="020F0502020204030204" pitchFamily="34" charset="0"/>
              <a:cs typeface="Calibri" panose="020F0502020204030204" pitchFamily="34"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7 c. </a:t>
            </a:r>
            <a:r>
              <a:rPr lang="nl-NL" sz="2400" err="1">
                <a:solidFill>
                  <a:schemeClr val="bg1"/>
                </a:solidFill>
              </a:rPr>
              <a:t>Philemon</a:t>
            </a:r>
            <a:r>
              <a:rPr lang="nl-NL" sz="2400">
                <a:solidFill>
                  <a:schemeClr val="bg1"/>
                </a:solidFill>
              </a:rPr>
              <a:t> en </a:t>
            </a:r>
            <a:r>
              <a:rPr lang="nl-NL" sz="2400" err="1">
                <a:solidFill>
                  <a:schemeClr val="bg1"/>
                </a:solidFill>
              </a:rPr>
              <a:t>Baucis</a:t>
            </a:r>
            <a:r>
              <a:rPr lang="nl-NL" sz="2400">
                <a:solidFill>
                  <a:schemeClr val="bg1"/>
                </a:solidFill>
              </a:rPr>
              <a:t> onthalen hun gasten (p.90)</a:t>
            </a:r>
          </a:p>
        </p:txBody>
      </p:sp>
      <p:sp>
        <p:nvSpPr>
          <p:cNvPr id="8" name="PIJL-OMLAAG 7">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84854508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74</a:t>
            </a:fld>
            <a:endParaRPr lang="nl-NL" b="1">
              <a:solidFill>
                <a:srgbClr val="0070C0"/>
              </a:solidFill>
            </a:endParaRPr>
          </a:p>
        </p:txBody>
      </p:sp>
      <p:sp>
        <p:nvSpPr>
          <p:cNvPr id="3" name="Rechthoek 2"/>
          <p:cNvSpPr/>
          <p:nvPr/>
        </p:nvSpPr>
        <p:spPr>
          <a:xfrm>
            <a:off x="180000" y="468000"/>
            <a:ext cx="11520000" cy="3311035"/>
          </a:xfrm>
          <a:prstGeom prst="rect">
            <a:avLst/>
          </a:prstGeom>
        </p:spPr>
        <p:txBody>
          <a:bodyPr wrap="square">
            <a:spAutoFit/>
          </a:bodyPr>
          <a:lstStyle/>
          <a:p>
            <a:pPr>
              <a:lnSpc>
                <a:spcPct val="200000"/>
              </a:lnSpc>
            </a:pPr>
            <a:r>
              <a:rPr lang="nl-NL" sz="2800">
                <a:ea typeface="Calibri" panose="020F0502020204030204" pitchFamily="34" charset="0"/>
                <a:cs typeface="Times New Roman" panose="02020603050405020304" pitchFamily="18" charset="0"/>
              </a:rPr>
              <a:t>	</a:t>
            </a:r>
            <a:r>
              <a:rPr lang="nl-NL" sz="2800" spc="300">
                <a:ea typeface="Calibri" panose="020F0502020204030204" pitchFamily="34" charset="0"/>
                <a:cs typeface="Times New Roman" panose="02020603050405020304" pitchFamily="18" charset="0"/>
              </a:rPr>
              <a:t>‘</a:t>
            </a:r>
            <a:r>
              <a:rPr lang="nl-NL" sz="2800" spc="300" err="1">
                <a:ea typeface="Calibri" panose="020F0502020204030204" pitchFamily="34" charset="0"/>
                <a:cs typeface="Times New Roman" panose="02020603050405020304" pitchFamily="18" charset="0"/>
              </a:rPr>
              <a:t>Interea</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medias</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fallunt</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sermonibus</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horas</a:t>
            </a:r>
            <a:endParaRPr lang="nl-NL" sz="2800" spc="300">
              <a:ea typeface="Calibri" panose="020F0502020204030204" pitchFamily="34" charset="0"/>
              <a:cs typeface="Times New Roman" panose="02020603050405020304" pitchFamily="18" charset="0"/>
            </a:endParaRPr>
          </a:p>
          <a:p>
            <a:pPr>
              <a:lnSpc>
                <a:spcPct val="300000"/>
              </a:lnSpc>
            </a:pP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sentirique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moram</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prohibent</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Erat</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alveus</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illic</a:t>
            </a:r>
            <a:endParaRPr lang="nl-NL" sz="2800" spc="300">
              <a:ea typeface="Calibri" panose="020F0502020204030204" pitchFamily="34" charset="0"/>
              <a:cs typeface="Times New Roman" panose="02020603050405020304" pitchFamily="18" charset="0"/>
            </a:endParaRPr>
          </a:p>
          <a:p>
            <a:pPr>
              <a:lnSpc>
                <a:spcPct val="300000"/>
              </a:lnSpc>
            </a:pP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fagineus</a:t>
            </a:r>
            <a:r>
              <a:rPr lang="nl-NL" sz="2800" spc="300">
                <a:ea typeface="Calibri" panose="020F0502020204030204" pitchFamily="34" charset="0"/>
                <a:cs typeface="Times New Roman" panose="02020603050405020304" pitchFamily="18" charset="0"/>
              </a:rPr>
              <a:t>, dura </a:t>
            </a:r>
            <a:r>
              <a:rPr lang="nl-NL" sz="2800" spc="300" err="1">
                <a:ea typeface="Calibri" panose="020F0502020204030204" pitchFamily="34" charset="0"/>
                <a:cs typeface="Times New Roman" panose="02020603050405020304" pitchFamily="18" charset="0"/>
              </a:rPr>
              <a:t>clavo</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suspensus</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ab</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ansa</a:t>
            </a:r>
            <a:r>
              <a:rPr lang="nl-NL" sz="2800" spc="300">
                <a:ea typeface="Calibri" panose="020F0502020204030204" pitchFamily="34" charset="0"/>
                <a:cs typeface="Times New Roman" panose="02020603050405020304" pitchFamily="18" charset="0"/>
              </a:rPr>
              <a:t>;</a:t>
            </a:r>
            <a:endParaRPr lang="nl-NL" sz="2800" spc="300">
              <a:effectLst/>
              <a:ea typeface="Calibri" panose="020F0502020204030204" pitchFamily="34" charset="0"/>
              <a:cs typeface="Calibri" panose="020F0502020204030204" pitchFamily="34" charset="0"/>
            </a:endParaRPr>
          </a:p>
        </p:txBody>
      </p:sp>
      <p:sp>
        <p:nvSpPr>
          <p:cNvPr id="7" name="Rechthoek 6"/>
          <p:cNvSpPr/>
          <p:nvPr/>
        </p:nvSpPr>
        <p:spPr>
          <a:xfrm>
            <a:off x="11680321" y="461665"/>
            <a:ext cx="511679" cy="923330"/>
          </a:xfrm>
          <a:prstGeom prst="rect">
            <a:avLst/>
          </a:prstGeom>
          <a:solidFill>
            <a:srgbClr val="0070C0"/>
          </a:solidFill>
        </p:spPr>
        <p:txBody>
          <a:bodyPr wrap="none" lIns="91440" tIns="45720" rIns="91440" bIns="45720">
            <a:spAutoFit/>
          </a:bodyPr>
          <a:lstStyle/>
          <a:p>
            <a:pPr algn="ctr"/>
            <a:r>
              <a:rPr lang="nl-NL" sz="5400" b="1" cap="none" spc="0">
                <a:ln w="12700">
                  <a:solidFill>
                    <a:schemeClr val="accent5"/>
                  </a:solidFill>
                  <a:prstDash val="solid"/>
                </a:ln>
                <a:solidFill>
                  <a:srgbClr val="C00000"/>
                </a:solidFill>
                <a:effectLst/>
              </a:rPr>
              <a:t>S</a:t>
            </a:r>
          </a:p>
        </p:txBody>
      </p:sp>
      <p:sp>
        <p:nvSpPr>
          <p:cNvPr id="8" name="Tekstvak 7"/>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7 d. De gasten gaan aan tafel (p.92)</a:t>
            </a:r>
          </a:p>
        </p:txBody>
      </p:sp>
      <p:sp>
        <p:nvSpPr>
          <p:cNvPr id="9" name="PIJL-OMLAAG 8">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01135359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75</a:t>
            </a:fld>
            <a:endParaRPr lang="nl-NL" b="1">
              <a:solidFill>
                <a:srgbClr val="0070C0"/>
              </a:solidFill>
            </a:endParaRPr>
          </a:p>
        </p:txBody>
      </p:sp>
      <p:sp>
        <p:nvSpPr>
          <p:cNvPr id="3" name="Rechthoek 2"/>
          <p:cNvSpPr/>
          <p:nvPr/>
        </p:nvSpPr>
        <p:spPr>
          <a:xfrm>
            <a:off x="180000" y="468000"/>
            <a:ext cx="11520000" cy="3311035"/>
          </a:xfrm>
          <a:prstGeom prst="rect">
            <a:avLst/>
          </a:prstGeom>
        </p:spPr>
        <p:txBody>
          <a:bodyPr wrap="square">
            <a:spAutoFit/>
          </a:bodyPr>
          <a:lstStyle/>
          <a:p>
            <a:pPr>
              <a:lnSpc>
                <a:spcPct val="200000"/>
              </a:lnSpc>
            </a:pPr>
            <a:r>
              <a:rPr lang="nl-NL" sz="2800">
                <a:ea typeface="Calibri" panose="020F0502020204030204" pitchFamily="34" charset="0"/>
                <a:cs typeface="Times New Roman" panose="02020603050405020304" pitchFamily="18" charset="0"/>
              </a:rPr>
              <a:t>	</a:t>
            </a:r>
            <a:r>
              <a:rPr lang="nl-NL" sz="2800" spc="300">
                <a:ea typeface="Calibri" panose="020F0502020204030204" pitchFamily="34" charset="0"/>
                <a:cs typeface="Times New Roman" panose="02020603050405020304" pitchFamily="18" charset="0"/>
              </a:rPr>
              <a:t>‘</a:t>
            </a:r>
            <a:r>
              <a:rPr lang="nl-NL" sz="2800" spc="300" err="1">
                <a:ea typeface="Calibri" panose="020F0502020204030204" pitchFamily="34" charset="0"/>
                <a:cs typeface="Times New Roman" panose="02020603050405020304" pitchFamily="18" charset="0"/>
              </a:rPr>
              <a:t>Interea</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medias</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fallunt</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sermonibus</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horas</a:t>
            </a:r>
            <a:endParaRPr lang="nl-NL" sz="2800" spc="300">
              <a:ea typeface="Calibri" panose="020F0502020204030204" pitchFamily="34" charset="0"/>
              <a:cs typeface="Times New Roman" panose="02020603050405020304" pitchFamily="18" charset="0"/>
            </a:endParaRPr>
          </a:p>
          <a:p>
            <a:pPr>
              <a:lnSpc>
                <a:spcPct val="300000"/>
              </a:lnSpc>
            </a:pP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sentirique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moram</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prohibent</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Erat</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alveus</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illic</a:t>
            </a:r>
            <a:endParaRPr lang="nl-NL" sz="2800" spc="300">
              <a:ea typeface="Calibri" panose="020F0502020204030204" pitchFamily="34" charset="0"/>
              <a:cs typeface="Times New Roman" panose="02020603050405020304" pitchFamily="18" charset="0"/>
            </a:endParaRPr>
          </a:p>
          <a:p>
            <a:pPr>
              <a:lnSpc>
                <a:spcPct val="300000"/>
              </a:lnSpc>
            </a:pP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fagineus</a:t>
            </a:r>
            <a:r>
              <a:rPr lang="nl-NL" sz="2800" spc="300">
                <a:ea typeface="Calibri" panose="020F0502020204030204" pitchFamily="34" charset="0"/>
                <a:cs typeface="Times New Roman" panose="02020603050405020304" pitchFamily="18" charset="0"/>
              </a:rPr>
              <a:t>, dura </a:t>
            </a:r>
            <a:r>
              <a:rPr lang="nl-NL" sz="2800" spc="300" err="1">
                <a:ea typeface="Calibri" panose="020F0502020204030204" pitchFamily="34" charset="0"/>
                <a:cs typeface="Times New Roman" panose="02020603050405020304" pitchFamily="18" charset="0"/>
              </a:rPr>
              <a:t>clavo</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suspensus</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ab</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ansa</a:t>
            </a:r>
            <a:r>
              <a:rPr lang="nl-NL" sz="2800" spc="300">
                <a:ea typeface="Calibri" panose="020F0502020204030204" pitchFamily="34" charset="0"/>
                <a:cs typeface="Times New Roman" panose="02020603050405020304" pitchFamily="18" charset="0"/>
              </a:rPr>
              <a:t>;</a:t>
            </a:r>
            <a:endParaRPr lang="nl-NL" sz="2800" spc="300">
              <a:effectLst/>
              <a:ea typeface="Calibri" panose="020F0502020204030204" pitchFamily="34" charset="0"/>
              <a:cs typeface="Calibri" panose="020F0502020204030204" pitchFamily="34" charset="0"/>
            </a:endParaRPr>
          </a:p>
        </p:txBody>
      </p:sp>
      <p:sp>
        <p:nvSpPr>
          <p:cNvPr id="7" name="Rechthoek 6"/>
          <p:cNvSpPr/>
          <p:nvPr/>
        </p:nvSpPr>
        <p:spPr>
          <a:xfrm>
            <a:off x="11680321" y="461665"/>
            <a:ext cx="511679" cy="923330"/>
          </a:xfrm>
          <a:prstGeom prst="rect">
            <a:avLst/>
          </a:prstGeom>
          <a:solidFill>
            <a:srgbClr val="00B050"/>
          </a:solidFill>
        </p:spPr>
        <p:txBody>
          <a:bodyPr wrap="none" lIns="91440" tIns="45720" rIns="91440" bIns="45720">
            <a:spAutoFit/>
          </a:bodyPr>
          <a:lstStyle/>
          <a:p>
            <a:pPr algn="ctr"/>
            <a:r>
              <a:rPr lang="nl-NL" sz="5400" b="1" cap="none" spc="0">
                <a:ln w="12700">
                  <a:solidFill>
                    <a:schemeClr val="accent5"/>
                  </a:solidFill>
                  <a:prstDash val="solid"/>
                </a:ln>
                <a:solidFill>
                  <a:srgbClr val="C00000"/>
                </a:solidFill>
                <a:effectLst/>
              </a:rPr>
              <a:t>S</a:t>
            </a:r>
          </a:p>
        </p:txBody>
      </p:sp>
      <p:sp>
        <p:nvSpPr>
          <p:cNvPr id="8" name="Tekstvak 7"/>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7 d. De gasten gaan aan tafel (p.92)</a:t>
            </a:r>
          </a:p>
        </p:txBody>
      </p:sp>
      <p:sp>
        <p:nvSpPr>
          <p:cNvPr id="9" name="Tekstvak 8"/>
          <p:cNvSpPr txBox="1"/>
          <p:nvPr/>
        </p:nvSpPr>
        <p:spPr>
          <a:xfrm>
            <a:off x="4239745" y="62444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0" name="Tekstvak 9"/>
          <p:cNvSpPr txBox="1"/>
          <p:nvPr/>
        </p:nvSpPr>
        <p:spPr>
          <a:xfrm>
            <a:off x="1239444" y="62684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1" name="Tekstvak 10"/>
          <p:cNvSpPr txBox="1"/>
          <p:nvPr/>
        </p:nvSpPr>
        <p:spPr>
          <a:xfrm>
            <a:off x="2094420" y="585650"/>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12" name="Tekstvak 11"/>
          <p:cNvSpPr txBox="1"/>
          <p:nvPr/>
        </p:nvSpPr>
        <p:spPr>
          <a:xfrm>
            <a:off x="7840901" y="62684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3" name="Tekstvak 12"/>
          <p:cNvSpPr txBox="1"/>
          <p:nvPr/>
        </p:nvSpPr>
        <p:spPr>
          <a:xfrm>
            <a:off x="1740196" y="585650"/>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14" name="Tekstvak 13"/>
          <p:cNvSpPr txBox="1"/>
          <p:nvPr/>
        </p:nvSpPr>
        <p:spPr>
          <a:xfrm>
            <a:off x="8213097" y="62684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5" name="Tekstvak 14"/>
          <p:cNvSpPr txBox="1"/>
          <p:nvPr/>
        </p:nvSpPr>
        <p:spPr>
          <a:xfrm>
            <a:off x="3621702" y="62684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6" name="Tekstvak 15"/>
          <p:cNvSpPr txBox="1"/>
          <p:nvPr/>
        </p:nvSpPr>
        <p:spPr>
          <a:xfrm>
            <a:off x="6295594" y="62684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7" name="Tekstvak 16"/>
          <p:cNvSpPr txBox="1"/>
          <p:nvPr/>
        </p:nvSpPr>
        <p:spPr>
          <a:xfrm>
            <a:off x="7027002" y="585650"/>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18" name="Tekstvak 17"/>
          <p:cNvSpPr txBox="1"/>
          <p:nvPr/>
        </p:nvSpPr>
        <p:spPr>
          <a:xfrm>
            <a:off x="6623347" y="585650"/>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19" name="Tekstvak 18"/>
          <p:cNvSpPr txBox="1"/>
          <p:nvPr/>
        </p:nvSpPr>
        <p:spPr>
          <a:xfrm>
            <a:off x="4697797" y="62444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0" name="Tekstvak 19"/>
          <p:cNvSpPr txBox="1"/>
          <p:nvPr/>
        </p:nvSpPr>
        <p:spPr>
          <a:xfrm>
            <a:off x="5597213" y="62444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1" name="Tekstvak 20"/>
          <p:cNvSpPr txBox="1"/>
          <p:nvPr/>
        </p:nvSpPr>
        <p:spPr>
          <a:xfrm>
            <a:off x="2386782" y="63115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2" name="Tekstvak 21"/>
          <p:cNvSpPr txBox="1"/>
          <p:nvPr/>
        </p:nvSpPr>
        <p:spPr>
          <a:xfrm>
            <a:off x="3357090" y="58996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3" name="Tekstvak 22"/>
          <p:cNvSpPr txBox="1"/>
          <p:nvPr/>
        </p:nvSpPr>
        <p:spPr>
          <a:xfrm>
            <a:off x="2978148" y="58996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4" name="Tekstvak 23"/>
          <p:cNvSpPr txBox="1"/>
          <p:nvPr/>
        </p:nvSpPr>
        <p:spPr>
          <a:xfrm>
            <a:off x="1903352" y="1816293"/>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5" name="Tekstvak 24"/>
          <p:cNvSpPr txBox="1"/>
          <p:nvPr/>
        </p:nvSpPr>
        <p:spPr>
          <a:xfrm>
            <a:off x="1338490" y="180884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6" name="Tekstvak 25"/>
          <p:cNvSpPr txBox="1"/>
          <p:nvPr/>
        </p:nvSpPr>
        <p:spPr>
          <a:xfrm>
            <a:off x="8557781" y="180884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7" name="Tekstvak 26"/>
          <p:cNvSpPr txBox="1"/>
          <p:nvPr/>
        </p:nvSpPr>
        <p:spPr>
          <a:xfrm>
            <a:off x="8913504" y="180884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8" name="Tekstvak 27"/>
          <p:cNvSpPr txBox="1"/>
          <p:nvPr/>
        </p:nvSpPr>
        <p:spPr>
          <a:xfrm>
            <a:off x="2173152" y="181286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9" name="Tekstvak 28"/>
          <p:cNvSpPr txBox="1"/>
          <p:nvPr/>
        </p:nvSpPr>
        <p:spPr>
          <a:xfrm>
            <a:off x="3390593" y="1771671"/>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0" name="Tekstvak 29"/>
          <p:cNvSpPr txBox="1"/>
          <p:nvPr/>
        </p:nvSpPr>
        <p:spPr>
          <a:xfrm>
            <a:off x="2723327" y="1771671"/>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1" name="Tekstvak 30"/>
          <p:cNvSpPr txBox="1"/>
          <p:nvPr/>
        </p:nvSpPr>
        <p:spPr>
          <a:xfrm>
            <a:off x="3831370" y="180942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2" name="Tekstvak 31"/>
          <p:cNvSpPr txBox="1"/>
          <p:nvPr/>
        </p:nvSpPr>
        <p:spPr>
          <a:xfrm>
            <a:off x="5205329" y="176823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3" name="Tekstvak 32"/>
          <p:cNvSpPr txBox="1"/>
          <p:nvPr/>
        </p:nvSpPr>
        <p:spPr>
          <a:xfrm>
            <a:off x="4801678" y="176823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4" name="Tekstvak 33"/>
          <p:cNvSpPr txBox="1"/>
          <p:nvPr/>
        </p:nvSpPr>
        <p:spPr>
          <a:xfrm>
            <a:off x="5656641" y="180884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5" name="Tekstvak 34"/>
          <p:cNvSpPr txBox="1"/>
          <p:nvPr/>
        </p:nvSpPr>
        <p:spPr>
          <a:xfrm>
            <a:off x="6783465" y="176765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6" name="Tekstvak 35"/>
          <p:cNvSpPr txBox="1"/>
          <p:nvPr/>
        </p:nvSpPr>
        <p:spPr>
          <a:xfrm>
            <a:off x="6437477" y="176765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7" name="Tekstvak 36"/>
          <p:cNvSpPr txBox="1"/>
          <p:nvPr/>
        </p:nvSpPr>
        <p:spPr>
          <a:xfrm>
            <a:off x="7333757" y="180884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8" name="Tekstvak 37"/>
          <p:cNvSpPr txBox="1"/>
          <p:nvPr/>
        </p:nvSpPr>
        <p:spPr>
          <a:xfrm>
            <a:off x="8032207" y="176765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9" name="Tekstvak 38"/>
          <p:cNvSpPr txBox="1"/>
          <p:nvPr/>
        </p:nvSpPr>
        <p:spPr>
          <a:xfrm>
            <a:off x="7785073" y="176765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40" name="Tekstvak 39"/>
          <p:cNvSpPr txBox="1"/>
          <p:nvPr/>
        </p:nvSpPr>
        <p:spPr>
          <a:xfrm>
            <a:off x="4178873" y="306731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1" name="Tekstvak 40"/>
          <p:cNvSpPr txBox="1"/>
          <p:nvPr/>
        </p:nvSpPr>
        <p:spPr>
          <a:xfrm>
            <a:off x="3170589" y="306731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2" name="Tekstvak 41"/>
          <p:cNvSpPr txBox="1"/>
          <p:nvPr/>
        </p:nvSpPr>
        <p:spPr>
          <a:xfrm>
            <a:off x="1343330" y="306970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3" name="Tekstvak 42"/>
          <p:cNvSpPr txBox="1"/>
          <p:nvPr/>
        </p:nvSpPr>
        <p:spPr>
          <a:xfrm>
            <a:off x="1992357" y="302851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44" name="Tekstvak 43"/>
          <p:cNvSpPr txBox="1"/>
          <p:nvPr/>
        </p:nvSpPr>
        <p:spPr>
          <a:xfrm>
            <a:off x="7409330" y="306970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5" name="Tekstvak 44"/>
          <p:cNvSpPr txBox="1"/>
          <p:nvPr/>
        </p:nvSpPr>
        <p:spPr>
          <a:xfrm>
            <a:off x="1613420" y="302851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46" name="Tekstvak 45"/>
          <p:cNvSpPr txBox="1"/>
          <p:nvPr/>
        </p:nvSpPr>
        <p:spPr>
          <a:xfrm>
            <a:off x="7987473" y="306970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7" name="Tekstvak 46"/>
          <p:cNvSpPr txBox="1"/>
          <p:nvPr/>
        </p:nvSpPr>
        <p:spPr>
          <a:xfrm>
            <a:off x="2301555" y="307372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8" name="Tekstvak 47"/>
          <p:cNvSpPr txBox="1"/>
          <p:nvPr/>
        </p:nvSpPr>
        <p:spPr>
          <a:xfrm>
            <a:off x="3536115" y="306970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9" name="Tekstvak 48"/>
          <p:cNvSpPr txBox="1"/>
          <p:nvPr/>
        </p:nvSpPr>
        <p:spPr>
          <a:xfrm>
            <a:off x="5732209" y="306970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0" name="Tekstvak 49"/>
          <p:cNvSpPr txBox="1"/>
          <p:nvPr/>
        </p:nvSpPr>
        <p:spPr>
          <a:xfrm>
            <a:off x="6776657" y="302851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1" name="Tekstvak 50"/>
          <p:cNvSpPr txBox="1"/>
          <p:nvPr/>
        </p:nvSpPr>
        <p:spPr>
          <a:xfrm>
            <a:off x="6274152" y="302851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2" name="Tekstvak 51"/>
          <p:cNvSpPr txBox="1"/>
          <p:nvPr/>
        </p:nvSpPr>
        <p:spPr>
          <a:xfrm>
            <a:off x="4579257" y="306731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3" name="Tekstvak 52"/>
          <p:cNvSpPr txBox="1"/>
          <p:nvPr/>
        </p:nvSpPr>
        <p:spPr>
          <a:xfrm>
            <a:off x="5099734" y="306731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cxnSp>
        <p:nvCxnSpPr>
          <p:cNvPr id="54" name="Rechte verbindingslijn 53"/>
          <p:cNvCxnSpPr/>
          <p:nvPr/>
        </p:nvCxnSpPr>
        <p:spPr>
          <a:xfrm>
            <a:off x="2362068" y="556995"/>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Rechte verbindingslijn 54"/>
          <p:cNvCxnSpPr/>
          <p:nvPr/>
        </p:nvCxnSpPr>
        <p:spPr>
          <a:xfrm>
            <a:off x="3587699" y="540982"/>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Rechte verbindingslijn 55"/>
          <p:cNvCxnSpPr/>
          <p:nvPr/>
        </p:nvCxnSpPr>
        <p:spPr>
          <a:xfrm>
            <a:off x="4559260" y="556995"/>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Rechte verbindingslijn 56"/>
          <p:cNvCxnSpPr/>
          <p:nvPr/>
        </p:nvCxnSpPr>
        <p:spPr>
          <a:xfrm>
            <a:off x="5967918" y="556995"/>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Rechte verbindingslijn 57"/>
          <p:cNvCxnSpPr/>
          <p:nvPr/>
        </p:nvCxnSpPr>
        <p:spPr>
          <a:xfrm>
            <a:off x="7540689" y="54522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Rechte verbindingslijn 58"/>
          <p:cNvCxnSpPr/>
          <p:nvPr/>
        </p:nvCxnSpPr>
        <p:spPr>
          <a:xfrm>
            <a:off x="2094424" y="1731225"/>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Rechte verbindingslijn 59"/>
          <p:cNvCxnSpPr/>
          <p:nvPr/>
        </p:nvCxnSpPr>
        <p:spPr>
          <a:xfrm>
            <a:off x="3670128" y="1731225"/>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Rechte verbindingslijn 60"/>
          <p:cNvCxnSpPr/>
          <p:nvPr/>
        </p:nvCxnSpPr>
        <p:spPr>
          <a:xfrm>
            <a:off x="5442911" y="1731225"/>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Rechte verbindingslijn 61"/>
          <p:cNvCxnSpPr/>
          <p:nvPr/>
        </p:nvCxnSpPr>
        <p:spPr>
          <a:xfrm>
            <a:off x="7260602" y="1739463"/>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Rechte verbindingslijn 62"/>
          <p:cNvCxnSpPr/>
          <p:nvPr/>
        </p:nvCxnSpPr>
        <p:spPr>
          <a:xfrm>
            <a:off x="8500397" y="1746911"/>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Rechte verbindingslijn 63"/>
          <p:cNvCxnSpPr/>
          <p:nvPr/>
        </p:nvCxnSpPr>
        <p:spPr>
          <a:xfrm>
            <a:off x="4393835" y="3073721"/>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Rechte verbindingslijn 64"/>
          <p:cNvCxnSpPr/>
          <p:nvPr/>
        </p:nvCxnSpPr>
        <p:spPr>
          <a:xfrm>
            <a:off x="5485415" y="3073721"/>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Rechte verbindingslijn 65"/>
          <p:cNvCxnSpPr/>
          <p:nvPr/>
        </p:nvCxnSpPr>
        <p:spPr>
          <a:xfrm>
            <a:off x="7313096" y="3075548"/>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Rechte verbindingslijn 66"/>
          <p:cNvCxnSpPr/>
          <p:nvPr/>
        </p:nvCxnSpPr>
        <p:spPr>
          <a:xfrm>
            <a:off x="2263432" y="3044189"/>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Rechte verbindingslijn 67"/>
          <p:cNvCxnSpPr/>
          <p:nvPr/>
        </p:nvCxnSpPr>
        <p:spPr>
          <a:xfrm>
            <a:off x="3389541" y="3073721"/>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444147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76</a:t>
            </a:fld>
            <a:endParaRPr lang="nl-NL" b="1">
              <a:solidFill>
                <a:srgbClr val="0070C0"/>
              </a:solidFill>
            </a:endParaRPr>
          </a:p>
        </p:txBody>
      </p:sp>
      <p:sp>
        <p:nvSpPr>
          <p:cNvPr id="3" name="Rechthoek 2"/>
          <p:cNvSpPr/>
          <p:nvPr/>
        </p:nvSpPr>
        <p:spPr>
          <a:xfrm>
            <a:off x="180000" y="468000"/>
            <a:ext cx="11520000" cy="4280531"/>
          </a:xfrm>
          <a:prstGeom prst="rect">
            <a:avLst/>
          </a:prstGeom>
        </p:spPr>
        <p:txBody>
          <a:bodyPr wrap="square">
            <a:spAutoFit/>
          </a:bodyPr>
          <a:lstStyle/>
          <a:p>
            <a:pPr>
              <a:lnSpc>
                <a:spcPct val="200000"/>
              </a:lnSpc>
            </a:pPr>
            <a:r>
              <a:rPr lang="nl-NL" sz="2800">
                <a:ea typeface="Calibri" panose="020F0502020204030204" pitchFamily="34" charset="0"/>
                <a:cs typeface="Times New Roman" panose="02020603050405020304" pitchFamily="18" charset="0"/>
              </a:rPr>
              <a:t>	is </a:t>
            </a:r>
            <a:r>
              <a:rPr lang="nl-NL" sz="2800" err="1">
                <a:ea typeface="Calibri" panose="020F0502020204030204" pitchFamily="34" charset="0"/>
                <a:cs typeface="Times New Roman" panose="02020603050405020304" pitchFamily="18" charset="0"/>
              </a:rPr>
              <a:t>tepidis</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impletur</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aquis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artusque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fovendos</a:t>
            </a:r>
            <a:endParaRPr lang="nl-NL" sz="2800">
              <a:ea typeface="Calibri" panose="020F0502020204030204" pitchFamily="34" charset="0"/>
              <a:cs typeface="Times New Roman" panose="02020603050405020304" pitchFamily="18" charset="0"/>
            </a:endParaRPr>
          </a:p>
          <a:p>
            <a:pPr>
              <a:lnSpc>
                <a:spcPct val="200000"/>
              </a:lnSpc>
            </a:pPr>
            <a:r>
              <a:rPr lang="nl-NL" sz="2800" b="1">
                <a:solidFill>
                  <a:srgbClr val="0070C0"/>
                </a:solidFill>
                <a:ea typeface="Calibri" panose="020F0502020204030204" pitchFamily="34" charset="0"/>
                <a:cs typeface="Times New Roman" panose="02020603050405020304" pitchFamily="18" charset="0"/>
              </a:rPr>
              <a:t>655a</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accipit</a:t>
            </a:r>
            <a:r>
              <a:rPr lang="nl-NL" sz="2800">
                <a:ea typeface="Calibri" panose="020F0502020204030204" pitchFamily="34" charset="0"/>
                <a:cs typeface="Times New Roman" panose="02020603050405020304" pitchFamily="18" charset="0"/>
              </a:rPr>
              <a:t>. In medio torus </a:t>
            </a:r>
            <a:r>
              <a:rPr lang="nl-NL" sz="2800" u="sng" err="1">
                <a:uFill>
                  <a:solidFill>
                    <a:srgbClr val="548DD4"/>
                  </a:solidFill>
                </a:uFill>
                <a:ea typeface="Calibri" panose="020F0502020204030204" pitchFamily="34" charset="0"/>
                <a:cs typeface="Times New Roman" panose="02020603050405020304" pitchFamily="18" charset="0"/>
              </a:rPr>
              <a:t>est</a:t>
            </a:r>
            <a:r>
              <a:rPr lang="nl-NL" sz="2800">
                <a:ea typeface="Calibri" panose="020F0502020204030204" pitchFamily="34" charset="0"/>
                <a:cs typeface="Times New Roman" panose="02020603050405020304" pitchFamily="18" charset="0"/>
              </a:rPr>
              <a:t> de </a:t>
            </a:r>
            <a:r>
              <a:rPr lang="nl-NL" sz="2800" err="1">
                <a:ea typeface="Calibri" panose="020F0502020204030204" pitchFamily="34" charset="0"/>
                <a:cs typeface="Times New Roman" panose="02020603050405020304" pitchFamily="18" charset="0"/>
              </a:rPr>
              <a:t>mollibus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ulvis</a:t>
            </a:r>
            <a:endParaRPr lang="nl-NL" sz="2800">
              <a:ea typeface="Calibri" panose="020F0502020204030204" pitchFamily="34" charset="0"/>
              <a:cs typeface="Times New Roman" panose="02020603050405020304" pitchFamily="18" charset="0"/>
            </a:endParaRPr>
          </a:p>
          <a:p>
            <a:pPr>
              <a:lnSpc>
                <a:spcPct val="200000"/>
              </a:lnSpc>
            </a:pPr>
            <a:r>
              <a:rPr lang="nl-NL" sz="2800" b="1">
                <a:solidFill>
                  <a:srgbClr val="0070C0"/>
                </a:solidFill>
                <a:ea typeface="Calibri" panose="020F0502020204030204" pitchFamily="34" charset="0"/>
                <a:cs typeface="Times New Roman" panose="02020603050405020304" pitchFamily="18" charset="0"/>
              </a:rPr>
              <a:t>656a</a:t>
            </a:r>
            <a:r>
              <a:rPr lang="nl-NL" sz="2800">
                <a:ea typeface="Calibri" panose="020F0502020204030204" pitchFamily="34" charset="0"/>
                <a:cs typeface="Times New Roman" panose="02020603050405020304" pitchFamily="18" charset="0"/>
              </a:rPr>
              <a:t>	</a:t>
            </a:r>
            <a:r>
              <a:rPr lang="nl-NL" sz="2800" u="dotted" err="1">
                <a:uFill>
                  <a:solidFill>
                    <a:srgbClr val="548DD4"/>
                  </a:solidFill>
                </a:uFill>
                <a:ea typeface="Calibri" panose="020F0502020204030204" pitchFamily="34" charset="0"/>
                <a:cs typeface="Times New Roman" panose="02020603050405020304" pitchFamily="18" charset="0"/>
              </a:rPr>
              <a:t>impositus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lecto</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sponda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pedibusque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salignis</a:t>
            </a:r>
            <a:r>
              <a:rPr lang="nl-NL" sz="2800">
                <a:ea typeface="Calibri" panose="020F0502020204030204" pitchFamily="34" charset="0"/>
                <a:cs typeface="Times New Roman" panose="02020603050405020304" pitchFamily="18" charset="0"/>
              </a:rPr>
              <a:t>;</a:t>
            </a:r>
          </a:p>
          <a:p>
            <a:pPr>
              <a:lnSpc>
                <a:spcPct val="200000"/>
              </a:lnSpc>
            </a:pPr>
            <a:r>
              <a:rPr lang="nl-NL" sz="2800" b="1">
                <a:solidFill>
                  <a:srgbClr val="0070C0"/>
                </a:solidFill>
                <a:ea typeface="Calibri" panose="020F0502020204030204" pitchFamily="34" charset="0"/>
                <a:cs typeface="Times New Roman" panose="02020603050405020304" pitchFamily="18" charset="0"/>
              </a:rPr>
              <a:t>655</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concutiunt</a:t>
            </a:r>
            <a:r>
              <a:rPr lang="nl-NL" sz="2800" err="1">
                <a:ea typeface="Calibri" panose="020F0502020204030204" pitchFamily="34" charset="0"/>
                <a:cs typeface="Times New Roman" panose="02020603050405020304" pitchFamily="18" charset="0"/>
              </a:rPr>
              <a:t>que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torum</a:t>
            </a:r>
            <a:r>
              <a:rPr lang="nl-NL" sz="2800">
                <a:ea typeface="Calibri" panose="020F0502020204030204" pitchFamily="34" charset="0"/>
                <a:cs typeface="Times New Roman" panose="02020603050405020304" pitchFamily="18" charset="0"/>
              </a:rPr>
              <a:t> de </a:t>
            </a:r>
            <a:r>
              <a:rPr lang="nl-NL" sz="2800" err="1">
                <a:ea typeface="Calibri" panose="020F0502020204030204" pitchFamily="34" charset="0"/>
                <a:cs typeface="Times New Roman" panose="02020603050405020304" pitchFamily="18" charset="0"/>
              </a:rPr>
              <a:t>molli</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fluminis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ulva</a:t>
            </a:r>
            <a:endParaRPr lang="nl-NL" sz="2800">
              <a:ea typeface="Calibri" panose="020F0502020204030204" pitchFamily="34" charset="0"/>
              <a:cs typeface="Times New Roman" panose="02020603050405020304" pitchFamily="18" charset="0"/>
            </a:endParaRPr>
          </a:p>
          <a:p>
            <a:pPr>
              <a:lnSpc>
                <a:spcPct val="200000"/>
              </a:lnSpc>
            </a:pPr>
            <a:r>
              <a:rPr lang="nl-NL" sz="2800" b="1">
                <a:solidFill>
                  <a:srgbClr val="0070C0"/>
                </a:solidFill>
                <a:ea typeface="Calibri" panose="020F0502020204030204" pitchFamily="34" charset="0"/>
                <a:cs typeface="Times New Roman" panose="02020603050405020304" pitchFamily="18" charset="0"/>
              </a:rPr>
              <a:t>656</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impositum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lecto</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sponda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pedibusque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salignis</a:t>
            </a:r>
            <a:r>
              <a:rPr lang="nl-NL" sz="2800">
                <a:ea typeface="Calibri" panose="020F0502020204030204" pitchFamily="34" charset="0"/>
                <a:cs typeface="Times New Roman" panose="02020603050405020304" pitchFamily="18" charset="0"/>
              </a:rPr>
              <a:t>;]…</a:t>
            </a:r>
            <a:endParaRPr lang="nl-NL" sz="2800" spc="300">
              <a:effectLst/>
              <a:ea typeface="Calibri" panose="020F0502020204030204" pitchFamily="34" charset="0"/>
              <a:cs typeface="Calibri" panose="020F0502020204030204" pitchFamily="34"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7 d. De gasten gaan aan tafel (p.92)</a:t>
            </a:r>
          </a:p>
        </p:txBody>
      </p:sp>
      <p:sp>
        <p:nvSpPr>
          <p:cNvPr id="8" name="PIJL-OMLAAG 7">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5150172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77</a:t>
            </a:fld>
            <a:endParaRPr lang="nl-NL" b="1">
              <a:solidFill>
                <a:srgbClr val="0070C0"/>
              </a:solidFill>
            </a:endParaRPr>
          </a:p>
        </p:txBody>
      </p:sp>
      <p:sp>
        <p:nvSpPr>
          <p:cNvPr id="3" name="Rechthoek 2"/>
          <p:cNvSpPr/>
          <p:nvPr/>
        </p:nvSpPr>
        <p:spPr>
          <a:xfrm>
            <a:off x="180000" y="468000"/>
            <a:ext cx="11520000" cy="6124754"/>
          </a:xfrm>
          <a:prstGeom prst="rect">
            <a:avLst/>
          </a:prstGeom>
        </p:spPr>
        <p:txBody>
          <a:bodyPr wrap="square">
            <a:spAutoFit/>
          </a:bodyPr>
          <a:lstStyle/>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vestibus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hunc</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velant</a:t>
            </a:r>
            <a:r>
              <a:rPr lang="nl-NL" sz="2800">
                <a:ea typeface="Calibri" panose="020F0502020204030204" pitchFamily="34" charset="0"/>
                <a:cs typeface="Times New Roman" panose="02020603050405020304" pitchFamily="18" charset="0"/>
              </a:rPr>
              <a:t>, </a:t>
            </a:r>
            <a:r>
              <a:rPr lang="nl-NL" sz="2800" b="1" i="1" err="1">
                <a:solidFill>
                  <a:srgbClr val="00B050"/>
                </a:solidFill>
                <a:ea typeface="Calibri" panose="020F0502020204030204" pitchFamily="34" charset="0"/>
                <a:cs typeface="Times New Roman" panose="02020603050405020304" pitchFamily="18" charset="0"/>
              </a:rPr>
              <a:t>quas</a:t>
            </a:r>
            <a:r>
              <a:rPr lang="nl-NL" sz="2800">
                <a:ea typeface="Calibri" panose="020F0502020204030204" pitchFamily="34" charset="0"/>
                <a:cs typeface="Times New Roman" panose="02020603050405020304" pitchFamily="18" charset="0"/>
              </a:rPr>
              <a:t> non </a:t>
            </a:r>
            <a:r>
              <a:rPr lang="nl-NL" sz="2800" err="1">
                <a:ea typeface="Calibri" panose="020F0502020204030204" pitchFamily="34" charset="0"/>
                <a:cs typeface="Times New Roman" panose="02020603050405020304" pitchFamily="18" charset="0"/>
              </a:rPr>
              <a:t>nisi</a:t>
            </a:r>
            <a:r>
              <a:rPr lang="nl-NL" sz="2800">
                <a:ea typeface="Calibri" panose="020F0502020204030204" pitchFamily="34" charset="0"/>
                <a:cs typeface="Times New Roman" panose="02020603050405020304" pitchFamily="18" charset="0"/>
              </a:rPr>
              <a:t> tempore </a:t>
            </a:r>
            <a:r>
              <a:rPr lang="nl-NL" sz="2800" err="1">
                <a:ea typeface="Calibri" panose="020F0502020204030204" pitchFamily="34" charset="0"/>
                <a:cs typeface="Times New Roman" panose="02020603050405020304" pitchFamily="18" charset="0"/>
              </a:rPr>
              <a:t>festo</a:t>
            </a:r>
            <a:endParaRPr lang="nl-NL" sz="2800">
              <a:ea typeface="Calibri" panose="020F0502020204030204" pitchFamily="34" charset="0"/>
              <a:cs typeface="Times New Roman" panose="02020603050405020304" pitchFamily="18" charset="0"/>
            </a:endParaRPr>
          </a:p>
          <a:p>
            <a:pPr>
              <a:lnSpc>
                <a:spcPct val="200000"/>
              </a:lnSpc>
            </a:pPr>
            <a:r>
              <a:rPr lang="nl-NL" sz="2800">
                <a:ea typeface="Calibri" panose="020F0502020204030204" pitchFamily="34" charset="0"/>
                <a:cs typeface="Times New Roman" panose="02020603050405020304" pitchFamily="18" charset="0"/>
              </a:rPr>
              <a:t>	sternere </a:t>
            </a:r>
            <a:r>
              <a:rPr lang="nl-NL" sz="2800" u="sng" err="1">
                <a:uFill>
                  <a:solidFill>
                    <a:srgbClr val="548DD4"/>
                  </a:solidFill>
                </a:uFill>
                <a:ea typeface="Calibri" panose="020F0502020204030204" pitchFamily="34" charset="0"/>
                <a:cs typeface="Times New Roman" panose="02020603050405020304" pitchFamily="18" charset="0"/>
              </a:rPr>
              <a:t>consuerant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sed</a:t>
            </a:r>
            <a:r>
              <a:rPr lang="nl-NL" sz="2800">
                <a:ea typeface="Calibri" panose="020F0502020204030204" pitchFamily="34" charset="0"/>
                <a:cs typeface="Times New Roman" panose="02020603050405020304" pitchFamily="18" charset="0"/>
              </a:rPr>
              <a:t> et </a:t>
            </a:r>
            <a:r>
              <a:rPr lang="nl-NL" sz="2800" err="1">
                <a:ea typeface="Calibri" panose="020F0502020204030204" pitchFamily="34" charset="0"/>
                <a:cs typeface="Times New Roman" panose="02020603050405020304" pitchFamily="18" charset="0"/>
              </a:rPr>
              <a:t>haec</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vilisque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vetusque</a:t>
            </a:r>
            <a:endParaRPr lang="nl-NL" sz="2800">
              <a:ea typeface="Calibri" panose="020F0502020204030204" pitchFamily="34" charset="0"/>
              <a:cs typeface="Times New Roman" panose="02020603050405020304" pitchFamily="18" charset="0"/>
            </a:endParaRP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vestis</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erat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lecto</a:t>
            </a:r>
            <a:r>
              <a:rPr lang="nl-NL" sz="2800">
                <a:ea typeface="Calibri" panose="020F0502020204030204" pitchFamily="34" charset="0"/>
                <a:cs typeface="Times New Roman" panose="02020603050405020304" pitchFamily="18" charset="0"/>
              </a:rPr>
              <a:t> non </a:t>
            </a:r>
            <a:r>
              <a:rPr lang="nl-NL" sz="2800" err="1">
                <a:ea typeface="Calibri" panose="020F0502020204030204" pitchFamily="34" charset="0"/>
                <a:cs typeface="Times New Roman" panose="02020603050405020304" pitchFamily="18" charset="0"/>
              </a:rPr>
              <a:t>indignanda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saligno</a:t>
            </a:r>
            <a:r>
              <a:rPr lang="nl-NL" sz="2800">
                <a:ea typeface="Calibri" panose="020F0502020204030204" pitchFamily="34" charset="0"/>
                <a:cs typeface="Times New Roman" panose="02020603050405020304" pitchFamily="18" charset="0"/>
              </a:rPr>
              <a:t>.</a:t>
            </a:r>
          </a:p>
          <a:p>
            <a:pPr>
              <a:lnSpc>
                <a:spcPct val="200000"/>
              </a:lnSpc>
            </a:pPr>
            <a:r>
              <a:rPr lang="nl-NL" sz="2800" b="1">
                <a:solidFill>
                  <a:srgbClr val="0070C0"/>
                </a:solidFill>
                <a:ea typeface="Calibri" panose="020F0502020204030204" pitchFamily="34" charset="0"/>
                <a:cs typeface="Times New Roman" panose="02020603050405020304" pitchFamily="18" charset="0"/>
              </a:rPr>
              <a:t>660</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Accubuere</a:t>
            </a:r>
            <a:r>
              <a:rPr lang="nl-NL" sz="2800">
                <a:ea typeface="Calibri" panose="020F0502020204030204" pitchFamily="34" charset="0"/>
                <a:cs typeface="Times New Roman" panose="02020603050405020304" pitchFamily="18" charset="0"/>
              </a:rPr>
              <a:t> dei. </a:t>
            </a:r>
            <a:r>
              <a:rPr lang="nl-NL" sz="2800" err="1">
                <a:ea typeface="Calibri" panose="020F0502020204030204" pitchFamily="34" charset="0"/>
                <a:cs typeface="Times New Roman" panose="02020603050405020304" pitchFamily="18" charset="0"/>
              </a:rPr>
              <a:t>Mensam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succincta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tremensque</a:t>
            </a:r>
            <a:endParaRPr lang="nl-NL" sz="2800">
              <a:ea typeface="Calibri" panose="020F0502020204030204" pitchFamily="34" charset="0"/>
              <a:cs typeface="Times New Roman" panose="02020603050405020304" pitchFamily="18" charset="0"/>
            </a:endParaRPr>
          </a:p>
          <a:p>
            <a:pPr>
              <a:lnSpc>
                <a:spcPct val="200000"/>
              </a:lnSpc>
            </a:pP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ponit</a:t>
            </a:r>
            <a:r>
              <a:rPr lang="nl-NL" sz="2800">
                <a:ea typeface="Calibri" panose="020F0502020204030204" pitchFamily="34" charset="0"/>
                <a:cs typeface="Times New Roman" panose="02020603050405020304" pitchFamily="18" charset="0"/>
              </a:rPr>
              <a:t> anus, mensae </a:t>
            </a:r>
            <a:r>
              <a:rPr lang="nl-NL" sz="2800" err="1">
                <a:ea typeface="Calibri" panose="020F0502020204030204" pitchFamily="34" charset="0"/>
                <a:cs typeface="Times New Roman" panose="02020603050405020304" pitchFamily="18" charset="0"/>
              </a:rPr>
              <a:t>sed</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erat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pes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tertius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impar</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testa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parem</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fecit</a:t>
            </a:r>
            <a:r>
              <a:rPr lang="nl-NL" sz="2800">
                <a:ea typeface="Calibri" panose="020F0502020204030204" pitchFamily="34" charset="0"/>
                <a:cs typeface="Times New Roman" panose="02020603050405020304" pitchFamily="18" charset="0"/>
              </a:rPr>
              <a:t>, </a:t>
            </a:r>
            <a:r>
              <a:rPr lang="nl-NL" sz="2800" b="1" i="1" err="1">
                <a:solidFill>
                  <a:srgbClr val="00B050"/>
                </a:solidFill>
                <a:ea typeface="Calibri" panose="020F0502020204030204" pitchFamily="34" charset="0"/>
                <a:cs typeface="Times New Roman" panose="02020603050405020304" pitchFamily="18" charset="0"/>
              </a:rPr>
              <a:t>quae</a:t>
            </a:r>
            <a:r>
              <a:rPr lang="nl-NL" sz="2800">
                <a:ea typeface="Calibri" panose="020F0502020204030204" pitchFamily="34" charset="0"/>
                <a:cs typeface="Times New Roman" panose="02020603050405020304" pitchFamily="18" charset="0"/>
              </a:rPr>
              <a:t> </a:t>
            </a:r>
            <a:r>
              <a:rPr lang="nl-NL" sz="2800" b="1" i="1" err="1">
                <a:solidFill>
                  <a:srgbClr val="E36C0A"/>
                </a:solidFill>
                <a:ea typeface="Calibri" panose="020F0502020204030204" pitchFamily="34" charset="0"/>
                <a:cs typeface="Times New Roman" panose="02020603050405020304" pitchFamily="18" charset="0"/>
              </a:rPr>
              <a:t>postquam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subdita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clivum</a:t>
            </a:r>
            <a:endParaRPr lang="nl-NL" sz="2800">
              <a:ea typeface="Calibri" panose="020F0502020204030204" pitchFamily="34" charset="0"/>
              <a:cs typeface="Times New Roman" panose="02020603050405020304" pitchFamily="18" charset="0"/>
            </a:endParaRPr>
          </a:p>
          <a:p>
            <a:pPr>
              <a:lnSpc>
                <a:spcPct val="200000"/>
              </a:lnSpc>
            </a:pP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sustulit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aequatam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mentae</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tersere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virentes</a:t>
            </a:r>
            <a:r>
              <a:rPr lang="nl-NL" sz="2800">
                <a:ea typeface="Calibri" panose="020F0502020204030204" pitchFamily="34" charset="0"/>
                <a:cs typeface="Times New Roman" panose="02020603050405020304" pitchFamily="18" charset="0"/>
              </a:rPr>
              <a:t>.’</a:t>
            </a:r>
            <a:endParaRPr lang="nl-NL" sz="2800" spc="300">
              <a:effectLst/>
              <a:ea typeface="Calibri" panose="020F0502020204030204" pitchFamily="34" charset="0"/>
              <a:cs typeface="Calibri" panose="020F0502020204030204" pitchFamily="34"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7 d. De gasten gaan aan tafel (p.92)</a:t>
            </a:r>
          </a:p>
        </p:txBody>
      </p:sp>
      <p:sp>
        <p:nvSpPr>
          <p:cNvPr id="8" name="PIJL-OMLAAG 7">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1446125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78</a:t>
            </a:fld>
            <a:endParaRPr lang="nl-NL" b="1">
              <a:solidFill>
                <a:srgbClr val="0070C0"/>
              </a:solidFill>
            </a:endParaRPr>
          </a:p>
        </p:txBody>
      </p:sp>
      <p:sp>
        <p:nvSpPr>
          <p:cNvPr id="3" name="Rechthoek 2"/>
          <p:cNvSpPr/>
          <p:nvPr/>
        </p:nvSpPr>
        <p:spPr>
          <a:xfrm>
            <a:off x="180000" y="468000"/>
            <a:ext cx="11520000" cy="6004080"/>
          </a:xfrm>
          <a:prstGeom prst="rect">
            <a:avLst/>
          </a:prstGeom>
        </p:spPr>
        <p:txBody>
          <a:bodyPr wrap="square">
            <a:spAutoFit/>
          </a:bodyPr>
          <a:lstStyle/>
          <a:p>
            <a:pPr>
              <a:lnSpc>
                <a:spcPct val="200000"/>
              </a:lnSpc>
            </a:pP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Ponitur</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hic</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bicolor</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sincerae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baca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Minervae</a:t>
            </a:r>
            <a:endParaRPr lang="nl-NL" sz="2800">
              <a:ea typeface="Calibri" panose="020F0502020204030204" pitchFamily="34" charset="0"/>
              <a:cs typeface="Times New Roman" panose="02020603050405020304" pitchFamily="18" charset="0"/>
            </a:endParaRPr>
          </a:p>
          <a:p>
            <a:pPr>
              <a:lnSpc>
                <a:spcPct val="200000"/>
              </a:lnSpc>
            </a:pPr>
            <a:r>
              <a:rPr lang="nl-NL" sz="2800" b="1">
                <a:solidFill>
                  <a:srgbClr val="0070C0"/>
                </a:solidFill>
                <a:ea typeface="Calibri" panose="020F0502020204030204" pitchFamily="34" charset="0"/>
                <a:cs typeface="Times New Roman" panose="02020603050405020304" pitchFamily="18" charset="0"/>
              </a:rPr>
              <a:t>665</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conditaque</a:t>
            </a:r>
            <a:r>
              <a:rPr lang="nl-NL" sz="2800">
                <a:ea typeface="Calibri" panose="020F0502020204030204" pitchFamily="34" charset="0"/>
                <a:cs typeface="Times New Roman" panose="02020603050405020304" pitchFamily="18" charset="0"/>
              </a:rPr>
              <a:t> in liquida </a:t>
            </a:r>
            <a:r>
              <a:rPr lang="nl-NL" sz="2800" err="1">
                <a:ea typeface="Calibri" panose="020F0502020204030204" pitchFamily="34" charset="0"/>
                <a:cs typeface="Times New Roman" panose="02020603050405020304" pitchFamily="18" charset="0"/>
              </a:rPr>
              <a:t>corna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autumnalia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faece</a:t>
            </a:r>
            <a:endParaRPr lang="nl-NL" sz="2800">
              <a:ea typeface="Calibri" panose="020F0502020204030204" pitchFamily="34" charset="0"/>
              <a:cs typeface="Times New Roman" panose="02020603050405020304" pitchFamily="18" charset="0"/>
            </a:endParaRP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intibaque</a:t>
            </a:r>
            <a:r>
              <a:rPr lang="nl-NL" sz="2800">
                <a:ea typeface="Calibri" panose="020F0502020204030204" pitchFamily="34" charset="0"/>
                <a:cs typeface="Times New Roman" panose="02020603050405020304" pitchFamily="18" charset="0"/>
              </a:rPr>
              <a:t> et radix et </a:t>
            </a:r>
            <a:r>
              <a:rPr lang="nl-NL" sz="2800" err="1">
                <a:ea typeface="Calibri" panose="020F0502020204030204" pitchFamily="34" charset="0"/>
                <a:cs typeface="Times New Roman" panose="02020603050405020304" pitchFamily="18" charset="0"/>
              </a:rPr>
              <a:t>lactis</a:t>
            </a:r>
            <a:r>
              <a:rPr lang="nl-NL" sz="2800">
                <a:ea typeface="Calibri" panose="020F0502020204030204" pitchFamily="34" charset="0"/>
                <a:cs typeface="Times New Roman" panose="02020603050405020304" pitchFamily="18" charset="0"/>
              </a:rPr>
              <a:t> massa </a:t>
            </a:r>
            <a:r>
              <a:rPr lang="nl-NL" sz="2800" err="1">
                <a:ea typeface="Calibri" panose="020F0502020204030204" pitchFamily="34" charset="0"/>
                <a:cs typeface="Times New Roman" panose="02020603050405020304" pitchFamily="18" charset="0"/>
              </a:rPr>
              <a:t>coacti</a:t>
            </a:r>
            <a:endParaRPr lang="nl-NL" sz="2800">
              <a:ea typeface="Calibri" panose="020F0502020204030204" pitchFamily="34" charset="0"/>
              <a:cs typeface="Times New Roman" panose="02020603050405020304" pitchFamily="18" charset="0"/>
            </a:endParaRP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ovaque</a:t>
            </a:r>
            <a:r>
              <a:rPr lang="nl-NL" sz="2800">
                <a:ea typeface="Calibri" panose="020F0502020204030204" pitchFamily="34" charset="0"/>
                <a:cs typeface="Times New Roman" panose="02020603050405020304" pitchFamily="18" charset="0"/>
              </a:rPr>
              <a:t> non </a:t>
            </a:r>
            <a:r>
              <a:rPr lang="nl-NL" sz="2800" err="1">
                <a:ea typeface="Calibri" panose="020F0502020204030204" pitchFamily="34" charset="0"/>
                <a:cs typeface="Times New Roman" panose="02020603050405020304" pitchFamily="18" charset="0"/>
              </a:rPr>
              <a:t>acri</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leviter</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versata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favilla</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omnia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fictilibus</a:t>
            </a:r>
            <a:r>
              <a:rPr lang="nl-NL" sz="2800">
                <a:ea typeface="Calibri" panose="020F0502020204030204" pitchFamily="34" charset="0"/>
                <a:cs typeface="Times New Roman" panose="02020603050405020304" pitchFamily="18" charset="0"/>
              </a:rPr>
              <a:t>; post </a:t>
            </a:r>
            <a:r>
              <a:rPr lang="nl-NL" sz="2800" err="1">
                <a:ea typeface="Calibri" panose="020F0502020204030204" pitchFamily="34" charset="0"/>
                <a:cs typeface="Times New Roman" panose="02020603050405020304" pitchFamily="18" charset="0"/>
              </a:rPr>
              <a:t>haec</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caelatus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eodem</a:t>
            </a:r>
            <a:endParaRPr lang="nl-NL" sz="2800">
              <a:ea typeface="Calibri" panose="020F0502020204030204" pitchFamily="34" charset="0"/>
              <a:cs typeface="Times New Roman" panose="02020603050405020304" pitchFamily="18" charset="0"/>
            </a:endParaRPr>
          </a:p>
          <a:p>
            <a:pPr>
              <a:lnSpc>
                <a:spcPct val="200000"/>
              </a:lnSpc>
            </a:pP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sistitur</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argento</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crater</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fabricataque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fago</a:t>
            </a:r>
            <a:endParaRPr lang="nl-NL" sz="2800">
              <a:ea typeface="Calibri" panose="020F0502020204030204" pitchFamily="34" charset="0"/>
              <a:cs typeface="Times New Roman" panose="02020603050405020304" pitchFamily="18" charset="0"/>
            </a:endParaRPr>
          </a:p>
          <a:p>
            <a:pPr>
              <a:lnSpc>
                <a:spcPct val="200000"/>
              </a:lnSpc>
            </a:pPr>
            <a:r>
              <a:rPr lang="nl-NL" sz="2800" b="1">
                <a:solidFill>
                  <a:srgbClr val="0070C0"/>
                </a:solidFill>
                <a:ea typeface="Calibri" panose="020F0502020204030204" pitchFamily="34" charset="0"/>
                <a:cs typeface="Times New Roman" panose="02020603050405020304" pitchFamily="18" charset="0"/>
              </a:rPr>
              <a:t>670</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pocula</a:t>
            </a:r>
            <a:r>
              <a:rPr lang="nl-NL" sz="2800">
                <a:ea typeface="Calibri" panose="020F0502020204030204" pitchFamily="34" charset="0"/>
                <a:cs typeface="Times New Roman" panose="02020603050405020304" pitchFamily="18" charset="0"/>
              </a:rPr>
              <a:t>, </a:t>
            </a:r>
            <a:r>
              <a:rPr lang="nl-NL" sz="2800" b="1" i="1">
                <a:solidFill>
                  <a:srgbClr val="E36C0A"/>
                </a:solidFill>
                <a:ea typeface="Calibri" panose="020F0502020204030204" pitchFamily="34" charset="0"/>
                <a:cs typeface="Times New Roman" panose="02020603050405020304" pitchFamily="18" charset="0"/>
              </a:rPr>
              <a:t>qua</a:t>
            </a:r>
            <a:r>
              <a:rPr lang="nl-NL" sz="2800">
                <a:ea typeface="Calibri" panose="020F0502020204030204" pitchFamily="34" charset="0"/>
                <a:cs typeface="Times New Roman" panose="02020603050405020304" pitchFamily="18" charset="0"/>
              </a:rPr>
              <a:t> cava </a:t>
            </a:r>
            <a:r>
              <a:rPr lang="nl-NL" sz="2800" u="sng" err="1">
                <a:uFill>
                  <a:solidFill>
                    <a:srgbClr val="548DD4"/>
                  </a:solidFill>
                </a:uFill>
                <a:ea typeface="Calibri" panose="020F0502020204030204" pitchFamily="34" charset="0"/>
                <a:cs typeface="Times New Roman" panose="02020603050405020304" pitchFamily="18" charset="0"/>
              </a:rPr>
              <a:t>sunt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flaventibus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inlita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ceris</a:t>
            </a:r>
            <a:r>
              <a:rPr lang="nl-NL" sz="2800">
                <a:ea typeface="Calibri" panose="020F0502020204030204" pitchFamily="34" charset="0"/>
                <a:cs typeface="Times New Roman" panose="02020603050405020304" pitchFamily="18" charset="0"/>
              </a:rPr>
              <a:t>.</a:t>
            </a:r>
            <a:endParaRPr lang="nl-NL" sz="2800" spc="300">
              <a:effectLst/>
              <a:ea typeface="Calibri" panose="020F0502020204030204" pitchFamily="34" charset="0"/>
              <a:cs typeface="Calibri" panose="020F0502020204030204" pitchFamily="34"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7 e. Het eten wordt opgediend (p.94)</a:t>
            </a:r>
          </a:p>
        </p:txBody>
      </p:sp>
      <p:sp>
        <p:nvSpPr>
          <p:cNvPr id="8" name="PIJL-OMLAAG 7">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63390721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79</a:t>
            </a:fld>
            <a:endParaRPr lang="nl-NL" b="1">
              <a:solidFill>
                <a:srgbClr val="0070C0"/>
              </a:solidFill>
            </a:endParaRPr>
          </a:p>
        </p:txBody>
      </p:sp>
      <p:sp>
        <p:nvSpPr>
          <p:cNvPr id="3" name="Rechthoek 2"/>
          <p:cNvSpPr/>
          <p:nvPr/>
        </p:nvSpPr>
        <p:spPr>
          <a:xfrm>
            <a:off x="180000" y="468000"/>
            <a:ext cx="11520000" cy="2556982"/>
          </a:xfrm>
          <a:prstGeom prst="rect">
            <a:avLst/>
          </a:prstGeom>
        </p:spPr>
        <p:txBody>
          <a:bodyPr wrap="square">
            <a:spAutoFit/>
          </a:bodyPr>
          <a:lstStyle/>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Parva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mora</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est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epulasque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foci</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misere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calentes</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nec</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longae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rursus</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referuntur</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vina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senectae</a:t>
            </a:r>
            <a:endParaRPr lang="nl-NL" sz="2800">
              <a:ea typeface="Calibri" panose="020F0502020204030204" pitchFamily="34" charset="0"/>
              <a:cs typeface="Times New Roman" panose="02020603050405020304" pitchFamily="18" charset="0"/>
            </a:endParaRPr>
          </a:p>
          <a:p>
            <a:pPr>
              <a:lnSpc>
                <a:spcPct val="200000"/>
              </a:lnSpc>
            </a:pP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dant</a:t>
            </a:r>
            <a:r>
              <a:rPr lang="nl-NL" sz="2800" err="1">
                <a:ea typeface="Calibri" panose="020F0502020204030204" pitchFamily="34" charset="0"/>
                <a:cs typeface="Times New Roman" panose="02020603050405020304" pitchFamily="18" charset="0"/>
              </a:rPr>
              <a:t>que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locum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mensis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paulum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seducta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secundis</a:t>
            </a:r>
            <a:r>
              <a:rPr lang="nl-NL" sz="2800">
                <a:ea typeface="Calibri" panose="020F0502020204030204" pitchFamily="34" charset="0"/>
                <a:cs typeface="Times New Roman" panose="02020603050405020304" pitchFamily="18" charset="0"/>
              </a:rPr>
              <a:t>.</a:t>
            </a:r>
            <a:endParaRPr lang="nl-NL" sz="2800" spc="300">
              <a:effectLst/>
              <a:ea typeface="Calibri" panose="020F0502020204030204" pitchFamily="34" charset="0"/>
              <a:cs typeface="Calibri" panose="020F0502020204030204" pitchFamily="34"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7 e. Het eten wordt opgediend (p.94)</a:t>
            </a:r>
          </a:p>
        </p:txBody>
      </p:sp>
      <p:sp>
        <p:nvSpPr>
          <p:cNvPr id="8" name="PIJL-OMLAAG 7">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9221104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8</a:t>
            </a:fld>
            <a:endParaRPr lang="nl-NL" b="1">
              <a:solidFill>
                <a:srgbClr val="0070C0"/>
              </a:solidFill>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3 a. Apollo beledigt Cupido (p.26)</a:t>
            </a:r>
          </a:p>
        </p:txBody>
      </p:sp>
      <p:sp>
        <p:nvSpPr>
          <p:cNvPr id="2" name="Tekstvak 1"/>
          <p:cNvSpPr txBox="1"/>
          <p:nvPr/>
        </p:nvSpPr>
        <p:spPr>
          <a:xfrm>
            <a:off x="387178" y="601363"/>
            <a:ext cx="10989276" cy="769441"/>
          </a:xfrm>
          <a:prstGeom prst="rect">
            <a:avLst/>
          </a:prstGeom>
          <a:noFill/>
        </p:spPr>
        <p:txBody>
          <a:bodyPr wrap="square" rtlCol="0">
            <a:spAutoFit/>
          </a:bodyPr>
          <a:lstStyle/>
          <a:p>
            <a:r>
              <a:rPr lang="nl-NL" sz="4400">
                <a:solidFill>
                  <a:srgbClr val="002060"/>
                </a:solidFill>
              </a:rPr>
              <a:t>Aantekeningen maken doe je zo:</a:t>
            </a:r>
          </a:p>
        </p:txBody>
      </p:sp>
      <p:sp>
        <p:nvSpPr>
          <p:cNvPr id="3" name="Tekstvak 2"/>
          <p:cNvSpPr txBox="1"/>
          <p:nvPr/>
        </p:nvSpPr>
        <p:spPr>
          <a:xfrm>
            <a:off x="881449" y="1484472"/>
            <a:ext cx="5000367" cy="5003863"/>
          </a:xfrm>
          <a:prstGeom prst="rect">
            <a:avLst/>
          </a:prstGeom>
          <a:noFill/>
          <a:ln w="15875">
            <a:solidFill>
              <a:srgbClr val="0070C0"/>
            </a:solidFill>
          </a:ln>
        </p:spPr>
        <p:txBody>
          <a:bodyPr wrap="square" rtlCol="0">
            <a:spAutoFit/>
          </a:bodyPr>
          <a:lstStyle/>
          <a:p>
            <a:endParaRPr lang="nl-NL"/>
          </a:p>
        </p:txBody>
      </p:sp>
      <p:sp>
        <p:nvSpPr>
          <p:cNvPr id="9" name="Tekstvak 8"/>
          <p:cNvSpPr txBox="1"/>
          <p:nvPr/>
        </p:nvSpPr>
        <p:spPr>
          <a:xfrm>
            <a:off x="6310301" y="1484472"/>
            <a:ext cx="5000367" cy="5003863"/>
          </a:xfrm>
          <a:prstGeom prst="rect">
            <a:avLst/>
          </a:prstGeom>
          <a:noFill/>
          <a:ln w="15875">
            <a:solidFill>
              <a:srgbClr val="0070C0"/>
            </a:solidFill>
          </a:ln>
        </p:spPr>
        <p:txBody>
          <a:bodyPr wrap="square" rtlCol="0">
            <a:spAutoFit/>
          </a:bodyPr>
          <a:lstStyle/>
          <a:p>
            <a:endParaRPr lang="nl-NL"/>
          </a:p>
        </p:txBody>
      </p:sp>
      <p:sp>
        <p:nvSpPr>
          <p:cNvPr id="10" name="Stroomdiagram: Magnetische schijf 9"/>
          <p:cNvSpPr/>
          <p:nvPr/>
        </p:nvSpPr>
        <p:spPr>
          <a:xfrm>
            <a:off x="5868000" y="1620000"/>
            <a:ext cx="428485" cy="123568"/>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Stroomdiagram: Magnetische schijf 10"/>
          <p:cNvSpPr/>
          <p:nvPr/>
        </p:nvSpPr>
        <p:spPr>
          <a:xfrm>
            <a:off x="5868000" y="1800000"/>
            <a:ext cx="428485" cy="123568"/>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Stroomdiagram: Magnetische schijf 11"/>
          <p:cNvSpPr/>
          <p:nvPr/>
        </p:nvSpPr>
        <p:spPr>
          <a:xfrm>
            <a:off x="5868000" y="1980000"/>
            <a:ext cx="428485" cy="123568"/>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Stroomdiagram: Magnetische schijf 12"/>
          <p:cNvSpPr/>
          <p:nvPr/>
        </p:nvSpPr>
        <p:spPr>
          <a:xfrm>
            <a:off x="5868000" y="2160000"/>
            <a:ext cx="428485" cy="123568"/>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Stroomdiagram: Magnetische schijf 13"/>
          <p:cNvSpPr/>
          <p:nvPr/>
        </p:nvSpPr>
        <p:spPr>
          <a:xfrm>
            <a:off x="5868000" y="2340000"/>
            <a:ext cx="428485" cy="123568"/>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Stroomdiagram: Magnetische schijf 14"/>
          <p:cNvSpPr/>
          <p:nvPr/>
        </p:nvSpPr>
        <p:spPr>
          <a:xfrm>
            <a:off x="5868000" y="2520000"/>
            <a:ext cx="428485" cy="123568"/>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Stroomdiagram: Magnetische schijf 15"/>
          <p:cNvSpPr/>
          <p:nvPr/>
        </p:nvSpPr>
        <p:spPr>
          <a:xfrm>
            <a:off x="5868000" y="2700000"/>
            <a:ext cx="428485" cy="123568"/>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Stroomdiagram: Magnetische schijf 16"/>
          <p:cNvSpPr/>
          <p:nvPr/>
        </p:nvSpPr>
        <p:spPr>
          <a:xfrm>
            <a:off x="5868000" y="2880000"/>
            <a:ext cx="428485" cy="123568"/>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Stroomdiagram: Magnetische schijf 17"/>
          <p:cNvSpPr/>
          <p:nvPr/>
        </p:nvSpPr>
        <p:spPr>
          <a:xfrm>
            <a:off x="5868000" y="3060000"/>
            <a:ext cx="428485" cy="123568"/>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Stroomdiagram: Magnetische schijf 18"/>
          <p:cNvSpPr/>
          <p:nvPr/>
        </p:nvSpPr>
        <p:spPr>
          <a:xfrm>
            <a:off x="5868000" y="3240000"/>
            <a:ext cx="428485" cy="123568"/>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Stroomdiagram: Magnetische schijf 19"/>
          <p:cNvSpPr/>
          <p:nvPr/>
        </p:nvSpPr>
        <p:spPr>
          <a:xfrm>
            <a:off x="5868000" y="3420000"/>
            <a:ext cx="428485" cy="123568"/>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Stroomdiagram: Magnetische schijf 20"/>
          <p:cNvSpPr/>
          <p:nvPr/>
        </p:nvSpPr>
        <p:spPr>
          <a:xfrm>
            <a:off x="5868000" y="3600000"/>
            <a:ext cx="428485" cy="123568"/>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Stroomdiagram: Magnetische schijf 21"/>
          <p:cNvSpPr/>
          <p:nvPr/>
        </p:nvSpPr>
        <p:spPr>
          <a:xfrm>
            <a:off x="5868000" y="3780000"/>
            <a:ext cx="428485" cy="123568"/>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Stroomdiagram: Magnetische schijf 23"/>
          <p:cNvSpPr/>
          <p:nvPr/>
        </p:nvSpPr>
        <p:spPr>
          <a:xfrm>
            <a:off x="5868000" y="3960000"/>
            <a:ext cx="428485" cy="123568"/>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Stroomdiagram: Magnetische schijf 24"/>
          <p:cNvSpPr/>
          <p:nvPr/>
        </p:nvSpPr>
        <p:spPr>
          <a:xfrm>
            <a:off x="5868000" y="4140000"/>
            <a:ext cx="428485" cy="123568"/>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Stroomdiagram: Magnetische schijf 25"/>
          <p:cNvSpPr/>
          <p:nvPr/>
        </p:nvSpPr>
        <p:spPr>
          <a:xfrm>
            <a:off x="5868000" y="4320000"/>
            <a:ext cx="428485" cy="123568"/>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Stroomdiagram: Magnetische schijf 26"/>
          <p:cNvSpPr/>
          <p:nvPr/>
        </p:nvSpPr>
        <p:spPr>
          <a:xfrm>
            <a:off x="5868000" y="4500000"/>
            <a:ext cx="428485" cy="123568"/>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Stroomdiagram: Magnetische schijf 27"/>
          <p:cNvSpPr/>
          <p:nvPr/>
        </p:nvSpPr>
        <p:spPr>
          <a:xfrm>
            <a:off x="5868000" y="4680000"/>
            <a:ext cx="428485" cy="123568"/>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Stroomdiagram: Magnetische schijf 30"/>
          <p:cNvSpPr/>
          <p:nvPr/>
        </p:nvSpPr>
        <p:spPr>
          <a:xfrm>
            <a:off x="5868000" y="4860000"/>
            <a:ext cx="428485" cy="123568"/>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Stroomdiagram: Magnetische schijf 31"/>
          <p:cNvSpPr/>
          <p:nvPr/>
        </p:nvSpPr>
        <p:spPr>
          <a:xfrm>
            <a:off x="5868000" y="5040000"/>
            <a:ext cx="428485" cy="123568"/>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Stroomdiagram: Magnetische schijf 32"/>
          <p:cNvSpPr/>
          <p:nvPr/>
        </p:nvSpPr>
        <p:spPr>
          <a:xfrm>
            <a:off x="5868000" y="5220000"/>
            <a:ext cx="428485" cy="123568"/>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Stroomdiagram: Magnetische schijf 33"/>
          <p:cNvSpPr/>
          <p:nvPr/>
        </p:nvSpPr>
        <p:spPr>
          <a:xfrm>
            <a:off x="5868000" y="5400000"/>
            <a:ext cx="428485" cy="123568"/>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Stroomdiagram: Magnetische schijf 34"/>
          <p:cNvSpPr/>
          <p:nvPr/>
        </p:nvSpPr>
        <p:spPr>
          <a:xfrm>
            <a:off x="5868000" y="5580000"/>
            <a:ext cx="428485" cy="123568"/>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Stroomdiagram: Magnetische schijf 35"/>
          <p:cNvSpPr/>
          <p:nvPr/>
        </p:nvSpPr>
        <p:spPr>
          <a:xfrm>
            <a:off x="5868000" y="5760000"/>
            <a:ext cx="428485" cy="123568"/>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Stroomdiagram: Magnetische schijf 36"/>
          <p:cNvSpPr/>
          <p:nvPr/>
        </p:nvSpPr>
        <p:spPr>
          <a:xfrm>
            <a:off x="5868000" y="5940000"/>
            <a:ext cx="428485" cy="123568"/>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Stroomdiagram: Magnetische schijf 37"/>
          <p:cNvSpPr/>
          <p:nvPr/>
        </p:nvSpPr>
        <p:spPr>
          <a:xfrm>
            <a:off x="5868000" y="6120000"/>
            <a:ext cx="428485" cy="123568"/>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Stroomdiagram: Magnetische schijf 38"/>
          <p:cNvSpPr/>
          <p:nvPr/>
        </p:nvSpPr>
        <p:spPr>
          <a:xfrm>
            <a:off x="5868000" y="6300000"/>
            <a:ext cx="428485" cy="123568"/>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Tekstvak 41"/>
          <p:cNvSpPr txBox="1"/>
          <p:nvPr/>
        </p:nvSpPr>
        <p:spPr>
          <a:xfrm>
            <a:off x="963828" y="1743568"/>
            <a:ext cx="4827372" cy="4770537"/>
          </a:xfrm>
          <a:prstGeom prst="rect">
            <a:avLst/>
          </a:prstGeom>
          <a:noFill/>
        </p:spPr>
        <p:txBody>
          <a:bodyPr wrap="square" rtlCol="0">
            <a:spAutoFit/>
          </a:bodyPr>
          <a:lstStyle/>
          <a:p>
            <a:r>
              <a:rPr lang="nl-NL" sz="1600"/>
              <a:t>Vertaling van de tekst met een grote regelafstand,</a:t>
            </a:r>
          </a:p>
          <a:p>
            <a:endParaRPr lang="nl-NL" sz="1600"/>
          </a:p>
          <a:p>
            <a:r>
              <a:rPr lang="nl-NL" sz="1600"/>
              <a:t>zodat je veel aantekeningen kunt maken bij een </a:t>
            </a:r>
          </a:p>
          <a:p>
            <a:endParaRPr lang="nl-NL" sz="1600"/>
          </a:p>
          <a:p>
            <a:r>
              <a:rPr lang="nl-NL" sz="1600"/>
              <a:t>versregel. Er zijn vaak veel aantekeningen te maken en </a:t>
            </a:r>
          </a:p>
          <a:p>
            <a:endParaRPr lang="nl-NL" sz="1600"/>
          </a:p>
          <a:p>
            <a:r>
              <a:rPr lang="nl-NL" sz="1600"/>
              <a:t>als je te weinig ruimte neemt kun je niet alle </a:t>
            </a:r>
          </a:p>
          <a:p>
            <a:endParaRPr lang="nl-NL" sz="1600"/>
          </a:p>
          <a:p>
            <a:r>
              <a:rPr lang="nl-NL" sz="1600"/>
              <a:t>aantekeningen maken. Dat zou een beetje jammer zijn, </a:t>
            </a:r>
          </a:p>
          <a:p>
            <a:endParaRPr lang="nl-NL" sz="1600"/>
          </a:p>
          <a:p>
            <a:endParaRPr lang="nl-NL" sz="1600"/>
          </a:p>
          <a:p>
            <a:r>
              <a:rPr lang="nl-NL" sz="1600"/>
              <a:t>want dan ben je toch minder goed voorbereid op de twee zware toetsen die nog gaan komen. Je weet wel, </a:t>
            </a:r>
          </a:p>
          <a:p>
            <a:endParaRPr lang="nl-NL" sz="1600"/>
          </a:p>
          <a:p>
            <a:endParaRPr lang="nl-NL" sz="1600"/>
          </a:p>
          <a:p>
            <a:r>
              <a:rPr lang="nl-NL" sz="1600"/>
              <a:t>die met weging 4 en waar je ook bij moet vertalen. Maar ja, je mag er dan ook twee uren aan werken. </a:t>
            </a:r>
          </a:p>
          <a:p>
            <a:endParaRPr lang="nl-NL" sz="1600"/>
          </a:p>
          <a:p>
            <a:r>
              <a:rPr lang="nl-NL" sz="1600"/>
              <a:t>Lesuren, geen klokuren. </a:t>
            </a:r>
          </a:p>
        </p:txBody>
      </p:sp>
      <p:sp>
        <p:nvSpPr>
          <p:cNvPr id="43" name="Tekstvak 42"/>
          <p:cNvSpPr txBox="1"/>
          <p:nvPr/>
        </p:nvSpPr>
        <p:spPr>
          <a:xfrm>
            <a:off x="6373285" y="1720101"/>
            <a:ext cx="4846650" cy="4616648"/>
          </a:xfrm>
          <a:prstGeom prst="rect">
            <a:avLst/>
          </a:prstGeom>
          <a:noFill/>
        </p:spPr>
        <p:txBody>
          <a:bodyPr wrap="square" rtlCol="0">
            <a:spAutoFit/>
          </a:bodyPr>
          <a:lstStyle/>
          <a:p>
            <a:r>
              <a:rPr lang="nl-NL" sz="1400"/>
              <a:t>vertaling: zelfstandig naamwoord</a:t>
            </a:r>
          </a:p>
          <a:p>
            <a:r>
              <a:rPr lang="nl-NL" sz="1400"/>
              <a:t>grote: bijvoeglijk naamwoord</a:t>
            </a:r>
          </a:p>
          <a:p>
            <a:endParaRPr lang="nl-NL" sz="1400"/>
          </a:p>
          <a:p>
            <a:endParaRPr lang="nl-NL" sz="1400"/>
          </a:p>
          <a:p>
            <a:endParaRPr lang="nl-NL" sz="1400"/>
          </a:p>
          <a:p>
            <a:endParaRPr lang="nl-NL" sz="1400"/>
          </a:p>
          <a:p>
            <a:endParaRPr lang="nl-NL" sz="1400"/>
          </a:p>
          <a:p>
            <a:endParaRPr lang="nl-NL" sz="1400"/>
          </a:p>
          <a:p>
            <a:endParaRPr lang="nl-NL" sz="1400"/>
          </a:p>
          <a:p>
            <a:r>
              <a:rPr lang="nl-NL" sz="1400"/>
              <a:t>jammer: sneu, triest, synoniem</a:t>
            </a:r>
          </a:p>
          <a:p>
            <a:endParaRPr lang="nl-NL" sz="1400"/>
          </a:p>
          <a:p>
            <a:endParaRPr lang="nl-NL" sz="1400"/>
          </a:p>
          <a:p>
            <a:endParaRPr lang="nl-NL" sz="1400"/>
          </a:p>
          <a:p>
            <a:endParaRPr lang="nl-NL" sz="1400"/>
          </a:p>
          <a:p>
            <a:r>
              <a:rPr lang="nl-NL" sz="1400"/>
              <a:t>twee: telwoord, geen hyperbool</a:t>
            </a:r>
          </a:p>
          <a:p>
            <a:endParaRPr lang="nl-NL" sz="1400"/>
          </a:p>
          <a:p>
            <a:endParaRPr lang="nl-NL" sz="1400"/>
          </a:p>
          <a:p>
            <a:r>
              <a:rPr lang="nl-NL" sz="1400"/>
              <a:t>4: </a:t>
            </a:r>
            <a:r>
              <a:rPr lang="nl-NL" sz="1400" err="1"/>
              <a:t>kanone</a:t>
            </a:r>
            <a:r>
              <a:rPr lang="nl-NL" sz="1400"/>
              <a:t>, dat was niet afgesproken!</a:t>
            </a:r>
          </a:p>
          <a:p>
            <a:endParaRPr lang="nl-NL" sz="1400"/>
          </a:p>
          <a:p>
            <a:endParaRPr lang="nl-NL" sz="1400"/>
          </a:p>
          <a:p>
            <a:r>
              <a:rPr lang="nl-NL" sz="1400"/>
              <a:t>lesuren ≠ klokuren</a:t>
            </a:r>
          </a:p>
        </p:txBody>
      </p:sp>
      <p:pic>
        <p:nvPicPr>
          <p:cNvPr id="1028" name="Picture 4" descr="Afbeeldingsresultaat voor poppetje transpara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9531" y="1834020"/>
            <a:ext cx="1574133" cy="1765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617567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80</a:t>
            </a:fld>
            <a:endParaRPr lang="nl-NL" b="1">
              <a:solidFill>
                <a:srgbClr val="0070C0"/>
              </a:solidFill>
            </a:endParaRPr>
          </a:p>
        </p:txBody>
      </p:sp>
      <p:sp>
        <p:nvSpPr>
          <p:cNvPr id="3" name="Rechthoek 2"/>
          <p:cNvSpPr/>
          <p:nvPr/>
        </p:nvSpPr>
        <p:spPr>
          <a:xfrm>
            <a:off x="180000" y="468000"/>
            <a:ext cx="11520000" cy="4280531"/>
          </a:xfrm>
          <a:prstGeom prst="rect">
            <a:avLst/>
          </a:prstGeom>
        </p:spPr>
        <p:txBody>
          <a:bodyPr wrap="square">
            <a:spAutoFit/>
          </a:bodyPr>
          <a:lstStyle/>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Hic</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nux</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hic</a:t>
            </a:r>
            <a:r>
              <a:rPr lang="nl-NL" sz="2800">
                <a:ea typeface="Calibri" panose="020F0502020204030204" pitchFamily="34" charset="0"/>
                <a:cs typeface="Times New Roman" panose="02020603050405020304" pitchFamily="18" charset="0"/>
              </a:rPr>
              <a:t> </a:t>
            </a:r>
            <a:r>
              <a:rPr lang="nl-NL" sz="2800" u="dotted">
                <a:uFill>
                  <a:solidFill>
                    <a:srgbClr val="548DD4"/>
                  </a:solidFill>
                </a:uFill>
                <a:ea typeface="Calibri" panose="020F0502020204030204" pitchFamily="34" charset="0"/>
                <a:cs typeface="Times New Roman" panose="02020603050405020304" pitchFamily="18" charset="0"/>
              </a:rPr>
              <a:t>mixta</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est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rugosis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carica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palmis</a:t>
            </a:r>
            <a:endParaRPr lang="nl-NL" sz="2800">
              <a:ea typeface="Calibri" panose="020F0502020204030204" pitchFamily="34" charset="0"/>
              <a:cs typeface="Times New Roman" panose="02020603050405020304" pitchFamily="18" charset="0"/>
            </a:endParaRPr>
          </a:p>
          <a:p>
            <a:pPr>
              <a:lnSpc>
                <a:spcPct val="200000"/>
              </a:lnSpc>
            </a:pPr>
            <a:r>
              <a:rPr lang="nl-NL" sz="2800" b="1">
                <a:solidFill>
                  <a:srgbClr val="0070C0"/>
                </a:solidFill>
                <a:ea typeface="Calibri" panose="020F0502020204030204" pitchFamily="34" charset="0"/>
                <a:cs typeface="Times New Roman" panose="02020603050405020304" pitchFamily="18" charset="0"/>
              </a:rPr>
              <a:t>675</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prunaque</a:t>
            </a:r>
            <a:r>
              <a:rPr lang="nl-NL" sz="2800">
                <a:ea typeface="Calibri" panose="020F0502020204030204" pitchFamily="34" charset="0"/>
                <a:cs typeface="Times New Roman" panose="02020603050405020304" pitchFamily="18" charset="0"/>
              </a:rPr>
              <a:t> et in </a:t>
            </a:r>
            <a:r>
              <a:rPr lang="nl-NL" sz="2800" err="1">
                <a:ea typeface="Calibri" panose="020F0502020204030204" pitchFamily="34" charset="0"/>
                <a:cs typeface="Times New Roman" panose="02020603050405020304" pitchFamily="18" charset="0"/>
              </a:rPr>
              <a:t>patulis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redolentia</a:t>
            </a:r>
            <a:r>
              <a:rPr lang="nl-NL" sz="2800">
                <a:ea typeface="Calibri" panose="020F0502020204030204" pitchFamily="34" charset="0"/>
                <a:cs typeface="Times New Roman" panose="02020603050405020304" pitchFamily="18" charset="0"/>
              </a:rPr>
              <a:t> mala </a:t>
            </a:r>
            <a:r>
              <a:rPr lang="nl-NL" sz="2800" err="1">
                <a:ea typeface="Calibri" panose="020F0502020204030204" pitchFamily="34" charset="0"/>
                <a:cs typeface="Times New Roman" panose="02020603050405020304" pitchFamily="18" charset="0"/>
              </a:rPr>
              <a:t>canistris</a:t>
            </a:r>
            <a:endParaRPr lang="nl-NL" sz="2800">
              <a:ea typeface="Calibri" panose="020F0502020204030204" pitchFamily="34" charset="0"/>
              <a:cs typeface="Times New Roman" panose="02020603050405020304" pitchFamily="18" charset="0"/>
            </a:endParaRPr>
          </a:p>
          <a:p>
            <a:pPr>
              <a:lnSpc>
                <a:spcPct val="200000"/>
              </a:lnSpc>
            </a:pPr>
            <a:r>
              <a:rPr lang="nl-NL" sz="2800">
                <a:ea typeface="Calibri" panose="020F0502020204030204" pitchFamily="34" charset="0"/>
                <a:cs typeface="Times New Roman" panose="02020603050405020304" pitchFamily="18" charset="0"/>
              </a:rPr>
              <a:t>	et de </a:t>
            </a:r>
            <a:r>
              <a:rPr lang="nl-NL" sz="2800" err="1">
                <a:ea typeface="Calibri" panose="020F0502020204030204" pitchFamily="34" charset="0"/>
                <a:cs typeface="Times New Roman" panose="02020603050405020304" pitchFamily="18" charset="0"/>
              </a:rPr>
              <a:t>purpureis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collectae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vitibus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uvae</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candidus</a:t>
            </a:r>
            <a:r>
              <a:rPr lang="nl-NL" sz="2800">
                <a:ea typeface="Calibri" panose="020F0502020204030204" pitchFamily="34" charset="0"/>
                <a:cs typeface="Times New Roman" panose="02020603050405020304" pitchFamily="18" charset="0"/>
              </a:rPr>
              <a:t> in medio favus </a:t>
            </a:r>
            <a:r>
              <a:rPr lang="nl-NL" sz="2800" u="sng" err="1">
                <a:uFill>
                  <a:solidFill>
                    <a:srgbClr val="548DD4"/>
                  </a:solidFill>
                </a:uFill>
                <a:ea typeface="Calibri" panose="020F0502020204030204" pitchFamily="34" charset="0"/>
                <a:cs typeface="Times New Roman" panose="02020603050405020304" pitchFamily="18" charset="0"/>
              </a:rPr>
              <a:t>est</a:t>
            </a:r>
            <a:r>
              <a:rPr lang="nl-NL" sz="2800" err="1">
                <a:ea typeface="Calibri" panose="020F0502020204030204" pitchFamily="34" charset="0"/>
                <a:cs typeface="Times New Roman" panose="02020603050405020304" pitchFamily="18" charset="0"/>
              </a:rPr>
              <a:t>.</a:t>
            </a:r>
            <a:r>
              <a:rPr lang="nl-NL" sz="2800">
                <a:ea typeface="Calibri" panose="020F0502020204030204" pitchFamily="34" charset="0"/>
                <a:cs typeface="Times New Roman" panose="02020603050405020304" pitchFamily="18" charset="0"/>
              </a:rPr>
              <a:t> Super </a:t>
            </a:r>
            <a:r>
              <a:rPr lang="nl-NL" sz="2800" err="1">
                <a:ea typeface="Calibri" panose="020F0502020204030204" pitchFamily="34" charset="0"/>
                <a:cs typeface="Times New Roman" panose="02020603050405020304" pitchFamily="18" charset="0"/>
              </a:rPr>
              <a:t>omnia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vultus</a:t>
            </a:r>
            <a:endParaRPr lang="nl-NL" sz="2800">
              <a:ea typeface="Calibri" panose="020F0502020204030204" pitchFamily="34" charset="0"/>
              <a:cs typeface="Times New Roman" panose="02020603050405020304" pitchFamily="18" charset="0"/>
            </a:endParaRPr>
          </a:p>
          <a:p>
            <a:pPr>
              <a:lnSpc>
                <a:spcPct val="200000"/>
              </a:lnSpc>
            </a:pP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accessere</a:t>
            </a:r>
            <a:r>
              <a:rPr lang="nl-NL" sz="2800">
                <a:ea typeface="Calibri" panose="020F0502020204030204" pitchFamily="34" charset="0"/>
                <a:cs typeface="Times New Roman" panose="02020603050405020304" pitchFamily="18" charset="0"/>
              </a:rPr>
              <a:t> boni </a:t>
            </a:r>
            <a:r>
              <a:rPr lang="nl-NL" sz="2800" err="1">
                <a:ea typeface="Calibri" panose="020F0502020204030204" pitchFamily="34" charset="0"/>
                <a:cs typeface="Times New Roman" panose="02020603050405020304" pitchFamily="18" charset="0"/>
              </a:rPr>
              <a:t>nec</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iners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pauperque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voluntas</a:t>
            </a:r>
            <a:r>
              <a:rPr lang="nl-NL" sz="2800">
                <a:ea typeface="Calibri" panose="020F0502020204030204" pitchFamily="34" charset="0"/>
                <a:cs typeface="Times New Roman" panose="02020603050405020304" pitchFamily="18" charset="0"/>
              </a:rPr>
              <a:t>.’</a:t>
            </a:r>
            <a:endParaRPr lang="nl-NL" sz="2800" spc="300">
              <a:effectLst/>
              <a:ea typeface="Calibri" panose="020F0502020204030204" pitchFamily="34" charset="0"/>
              <a:cs typeface="Calibri" panose="020F0502020204030204" pitchFamily="34"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7 e. Het eten wordt opgediend (p.94)</a:t>
            </a:r>
          </a:p>
        </p:txBody>
      </p:sp>
      <p:sp>
        <p:nvSpPr>
          <p:cNvPr id="8" name="PIJL-OMLAAG 7">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76276996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81</a:t>
            </a:fld>
            <a:endParaRPr lang="nl-NL" b="1">
              <a:solidFill>
                <a:srgbClr val="0070C0"/>
              </a:solidFill>
            </a:endParaRPr>
          </a:p>
        </p:txBody>
      </p:sp>
      <p:sp>
        <p:nvSpPr>
          <p:cNvPr id="3" name="Rechthoek 2"/>
          <p:cNvSpPr/>
          <p:nvPr/>
        </p:nvSpPr>
        <p:spPr>
          <a:xfrm>
            <a:off x="180000" y="468000"/>
            <a:ext cx="11520000" cy="6004080"/>
          </a:xfrm>
          <a:prstGeom prst="rect">
            <a:avLst/>
          </a:prstGeom>
        </p:spPr>
        <p:txBody>
          <a:bodyPr wrap="square">
            <a:spAutoFit/>
          </a:bodyPr>
          <a:lstStyle/>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Interea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totiens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haustum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cratera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repleri</a:t>
            </a:r>
            <a:endParaRPr lang="nl-NL" sz="2800">
              <a:ea typeface="Calibri" panose="020F0502020204030204" pitchFamily="34" charset="0"/>
              <a:cs typeface="Times New Roman" panose="02020603050405020304" pitchFamily="18" charset="0"/>
            </a:endParaRPr>
          </a:p>
          <a:p>
            <a:pPr>
              <a:lnSpc>
                <a:spcPct val="200000"/>
              </a:lnSpc>
            </a:pPr>
            <a:r>
              <a:rPr lang="nl-NL" sz="2800" b="1">
                <a:solidFill>
                  <a:srgbClr val="0070C0"/>
                </a:solidFill>
                <a:ea typeface="Calibri" panose="020F0502020204030204" pitchFamily="34" charset="0"/>
                <a:cs typeface="Times New Roman" panose="02020603050405020304" pitchFamily="18" charset="0"/>
              </a:rPr>
              <a:t>680</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sponte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sua</a:t>
            </a:r>
            <a:r>
              <a:rPr lang="nl-NL" sz="2800">
                <a:ea typeface="Calibri" panose="020F0502020204030204" pitchFamily="34" charset="0"/>
                <a:cs typeface="Times New Roman" panose="02020603050405020304" pitchFamily="18" charset="0"/>
              </a:rPr>
              <a:t> per </a:t>
            </a:r>
            <a:r>
              <a:rPr lang="nl-NL" sz="2800" err="1">
                <a:ea typeface="Calibri" panose="020F0502020204030204" pitchFamily="34" charset="0"/>
                <a:cs typeface="Times New Roman" panose="02020603050405020304" pitchFamily="18" charset="0"/>
              </a:rPr>
              <a:t>seque</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vident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succrescere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vina</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attoniti</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novitate</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pavent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manibusque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supinis</a:t>
            </a:r>
            <a:endParaRPr lang="nl-NL" sz="2800">
              <a:ea typeface="Calibri" panose="020F0502020204030204" pitchFamily="34" charset="0"/>
              <a:cs typeface="Times New Roman" panose="02020603050405020304" pitchFamily="18" charset="0"/>
            </a:endParaRPr>
          </a:p>
          <a:p>
            <a:pPr>
              <a:lnSpc>
                <a:spcPct val="200000"/>
              </a:lnSpc>
            </a:pP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concipiunt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Baucisque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preces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timidusque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Philemon</a:t>
            </a:r>
            <a:endParaRPr lang="nl-NL" sz="2800">
              <a:ea typeface="Calibri" panose="020F0502020204030204" pitchFamily="34" charset="0"/>
              <a:cs typeface="Times New Roman" panose="02020603050405020304" pitchFamily="18" charset="0"/>
            </a:endParaRPr>
          </a:p>
          <a:p>
            <a:pPr>
              <a:lnSpc>
                <a:spcPct val="200000"/>
              </a:lnSpc>
            </a:pPr>
            <a:r>
              <a:rPr lang="nl-NL" sz="2800">
                <a:ea typeface="Calibri" panose="020F0502020204030204" pitchFamily="34" charset="0"/>
                <a:cs typeface="Times New Roman" panose="02020603050405020304" pitchFamily="18" charset="0"/>
              </a:rPr>
              <a:t>	et </a:t>
            </a:r>
            <a:r>
              <a:rPr lang="nl-NL" sz="2800" err="1">
                <a:ea typeface="Calibri" panose="020F0502020204030204" pitchFamily="34" charset="0"/>
                <a:cs typeface="Times New Roman" panose="02020603050405020304" pitchFamily="18" charset="0"/>
              </a:rPr>
              <a:t>veniam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dapibus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nullisque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paratibus</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orant</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Unicus</a:t>
            </a:r>
            <a:r>
              <a:rPr lang="nl-NL" sz="2800">
                <a:ea typeface="Calibri" panose="020F0502020204030204" pitchFamily="34" charset="0"/>
                <a:cs typeface="Times New Roman" panose="02020603050405020304" pitchFamily="18" charset="0"/>
              </a:rPr>
              <a:t> anser </a:t>
            </a:r>
            <a:r>
              <a:rPr lang="nl-NL" sz="2800" u="sng" err="1">
                <a:uFill>
                  <a:solidFill>
                    <a:srgbClr val="548DD4"/>
                  </a:solidFill>
                </a:uFill>
                <a:ea typeface="Calibri" panose="020F0502020204030204" pitchFamily="34" charset="0"/>
                <a:cs typeface="Times New Roman" panose="02020603050405020304" pitchFamily="18" charset="0"/>
              </a:rPr>
              <a:t>erat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minimae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custodia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villae</a:t>
            </a:r>
            <a:r>
              <a:rPr lang="nl-NL" sz="2800">
                <a:ea typeface="Calibri" panose="020F0502020204030204" pitchFamily="34" charset="0"/>
                <a:cs typeface="Times New Roman" panose="02020603050405020304" pitchFamily="18" charset="0"/>
              </a:rPr>
              <a:t>,</a:t>
            </a:r>
          </a:p>
          <a:p>
            <a:pPr>
              <a:lnSpc>
                <a:spcPct val="200000"/>
              </a:lnSpc>
            </a:pPr>
            <a:r>
              <a:rPr lang="nl-NL" sz="2800" b="1">
                <a:solidFill>
                  <a:srgbClr val="0070C0"/>
                </a:solidFill>
                <a:ea typeface="Calibri" panose="020F0502020204030204" pitchFamily="34" charset="0"/>
                <a:cs typeface="Times New Roman" panose="02020603050405020304" pitchFamily="18" charset="0"/>
              </a:rPr>
              <a:t>685</a:t>
            </a:r>
            <a:r>
              <a:rPr lang="nl-NL" sz="2800">
                <a:ea typeface="Calibri" panose="020F0502020204030204" pitchFamily="34" charset="0"/>
                <a:cs typeface="Times New Roman" panose="02020603050405020304" pitchFamily="18" charset="0"/>
              </a:rPr>
              <a:t>	</a:t>
            </a:r>
            <a:r>
              <a:rPr lang="nl-NL" sz="2800" b="1" i="1">
                <a:solidFill>
                  <a:srgbClr val="00B050"/>
                </a:solidFill>
                <a:ea typeface="Calibri" panose="020F0502020204030204" pitchFamily="34" charset="0"/>
                <a:cs typeface="Times New Roman" panose="02020603050405020304" pitchFamily="18" charset="0"/>
              </a:rPr>
              <a:t>quem</a:t>
            </a:r>
            <a:r>
              <a:rPr lang="nl-NL" sz="2800">
                <a:ea typeface="Calibri" panose="020F0502020204030204" pitchFamily="34" charset="0"/>
                <a:cs typeface="Times New Roman" panose="02020603050405020304" pitchFamily="18" charset="0"/>
              </a:rPr>
              <a:t> dis </a:t>
            </a:r>
            <a:r>
              <a:rPr lang="nl-NL" sz="2800" err="1">
                <a:ea typeface="Calibri" panose="020F0502020204030204" pitchFamily="34" charset="0"/>
                <a:cs typeface="Times New Roman" panose="02020603050405020304" pitchFamily="18" charset="0"/>
              </a:rPr>
              <a:t>hospitibus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domini</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mactare</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parabant</a:t>
            </a:r>
            <a:r>
              <a:rPr lang="nl-NL" sz="2800">
                <a:ea typeface="Calibri" panose="020F0502020204030204" pitchFamily="34" charset="0"/>
                <a:cs typeface="Times New Roman" panose="02020603050405020304" pitchFamily="18" charset="0"/>
              </a:rPr>
              <a:t>;</a:t>
            </a:r>
            <a:endParaRPr lang="nl-NL" sz="2800" spc="300">
              <a:effectLst/>
              <a:ea typeface="Calibri" panose="020F0502020204030204" pitchFamily="34" charset="0"/>
              <a:cs typeface="Calibri" panose="020F0502020204030204" pitchFamily="34"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7 f. De gasten maken zich bekend (p.96)</a:t>
            </a:r>
          </a:p>
        </p:txBody>
      </p:sp>
      <p:sp>
        <p:nvSpPr>
          <p:cNvPr id="8" name="PIJL-OMLAAG 7">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02256327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82</a:t>
            </a:fld>
            <a:endParaRPr lang="nl-NL" b="1">
              <a:solidFill>
                <a:srgbClr val="0070C0"/>
              </a:solidFill>
            </a:endParaRPr>
          </a:p>
        </p:txBody>
      </p:sp>
      <p:sp>
        <p:nvSpPr>
          <p:cNvPr id="3" name="Rechthoek 2"/>
          <p:cNvSpPr/>
          <p:nvPr/>
        </p:nvSpPr>
        <p:spPr>
          <a:xfrm>
            <a:off x="180000" y="468000"/>
            <a:ext cx="11520000" cy="5262979"/>
          </a:xfrm>
          <a:prstGeom prst="rect">
            <a:avLst/>
          </a:prstGeom>
        </p:spPr>
        <p:txBody>
          <a:bodyPr wrap="square">
            <a:spAutoFit/>
          </a:bodyPr>
          <a:lstStyle/>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ille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celer</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penna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tardos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aetate</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fatigat</a:t>
            </a:r>
            <a:endParaRPr lang="nl-NL" sz="2800">
              <a:ea typeface="Calibri" panose="020F0502020204030204" pitchFamily="34" charset="0"/>
              <a:cs typeface="Times New Roman" panose="02020603050405020304" pitchFamily="18" charset="0"/>
            </a:endParaRPr>
          </a:p>
          <a:p>
            <a:pPr>
              <a:lnSpc>
                <a:spcPct val="200000"/>
              </a:lnSpc>
            </a:pP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eludit</a:t>
            </a:r>
            <a:r>
              <a:rPr lang="nl-NL" sz="2800" err="1">
                <a:ea typeface="Calibri" panose="020F0502020204030204" pitchFamily="34" charset="0"/>
                <a:cs typeface="Times New Roman" panose="02020603050405020304" pitchFamily="18" charset="0"/>
              </a:rPr>
              <a:t>que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diu</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tandemque</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est</a:t>
            </a:r>
            <a:r>
              <a:rPr lang="nl-NL" sz="2800">
                <a:ea typeface="Calibri" panose="020F0502020204030204" pitchFamily="34" charset="0"/>
                <a:cs typeface="Times New Roman" panose="02020603050405020304" pitchFamily="18" charset="0"/>
              </a:rPr>
              <a:t> </a:t>
            </a:r>
            <a:r>
              <a:rPr lang="nl-NL" sz="2800" u="dotted">
                <a:uFill>
                  <a:solidFill>
                    <a:srgbClr val="548DD4"/>
                  </a:solidFill>
                </a:uFill>
                <a:ea typeface="Calibri" panose="020F0502020204030204" pitchFamily="34" charset="0"/>
                <a:cs typeface="Times New Roman" panose="02020603050405020304" pitchFamily="18" charset="0"/>
              </a:rPr>
              <a:t>visus</a:t>
            </a:r>
            <a:r>
              <a:rPr lang="nl-NL" sz="2800">
                <a:ea typeface="Calibri" panose="020F0502020204030204" pitchFamily="34" charset="0"/>
                <a:cs typeface="Times New Roman" panose="02020603050405020304" pitchFamily="18" charset="0"/>
              </a:rPr>
              <a:t> ad </a:t>
            </a:r>
            <a:r>
              <a:rPr lang="nl-NL" sz="2800" err="1">
                <a:ea typeface="Calibri" panose="020F0502020204030204" pitchFamily="34" charset="0"/>
                <a:cs typeface="Times New Roman" panose="02020603050405020304" pitchFamily="18" charset="0"/>
              </a:rPr>
              <a:t>ipsos</a:t>
            </a:r>
            <a:endParaRPr lang="nl-NL" sz="2800">
              <a:ea typeface="Calibri" panose="020F0502020204030204" pitchFamily="34" charset="0"/>
              <a:cs typeface="Times New Roman" panose="02020603050405020304" pitchFamily="18" charset="0"/>
            </a:endParaRP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confugisse</a:t>
            </a:r>
            <a:r>
              <a:rPr lang="nl-NL" sz="2800">
                <a:ea typeface="Calibri" panose="020F0502020204030204" pitchFamily="34" charset="0"/>
                <a:cs typeface="Times New Roman" panose="02020603050405020304" pitchFamily="18" charset="0"/>
              </a:rPr>
              <a:t> deos. </a:t>
            </a:r>
            <a:r>
              <a:rPr lang="nl-NL" sz="2800" err="1">
                <a:ea typeface="Calibri" panose="020F0502020204030204" pitchFamily="34" charset="0"/>
                <a:cs typeface="Times New Roman" panose="02020603050405020304" pitchFamily="18" charset="0"/>
              </a:rPr>
              <a:t>Superi</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vetuere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necari</a:t>
            </a:r>
            <a:endParaRPr lang="nl-NL" sz="2800">
              <a:ea typeface="Calibri" panose="020F0502020204030204" pitchFamily="34" charset="0"/>
              <a:cs typeface="Times New Roman" panose="02020603050405020304" pitchFamily="18" charset="0"/>
            </a:endParaRPr>
          </a:p>
          <a:p>
            <a:pPr>
              <a:lnSpc>
                <a:spcPct val="200000"/>
              </a:lnSpc>
            </a:pPr>
            <a:r>
              <a:rPr lang="nl-NL" sz="2800">
                <a:ea typeface="Calibri" panose="020F0502020204030204" pitchFamily="34" charset="0"/>
                <a:cs typeface="Times New Roman" panose="02020603050405020304" pitchFamily="18" charset="0"/>
              </a:rPr>
              <a:t>	“Di” que “</a:t>
            </a:r>
            <a:r>
              <a:rPr lang="nl-NL" sz="2800" u="sng" err="1">
                <a:uFill>
                  <a:solidFill>
                    <a:srgbClr val="548DD4"/>
                  </a:solidFill>
                </a:uFill>
                <a:ea typeface="Calibri" panose="020F0502020204030204" pitchFamily="34" charset="0"/>
                <a:cs typeface="Times New Roman" panose="02020603050405020304" pitchFamily="18" charset="0"/>
              </a:rPr>
              <a:t>sumus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meritasque</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luet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vicinia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poenas</a:t>
            </a:r>
            <a:endParaRPr lang="nl-NL" sz="2800">
              <a:ea typeface="Calibri" panose="020F0502020204030204" pitchFamily="34" charset="0"/>
              <a:cs typeface="Times New Roman" panose="02020603050405020304" pitchFamily="18" charset="0"/>
            </a:endParaRPr>
          </a:p>
          <a:p>
            <a:pPr>
              <a:lnSpc>
                <a:spcPct val="200000"/>
              </a:lnSpc>
            </a:pPr>
            <a:r>
              <a:rPr lang="nl-NL" sz="2800" b="1">
                <a:solidFill>
                  <a:srgbClr val="0070C0"/>
                </a:solidFill>
                <a:ea typeface="Calibri" panose="020F0502020204030204" pitchFamily="34" charset="0"/>
                <a:cs typeface="Times New Roman" panose="02020603050405020304" pitchFamily="18" charset="0"/>
              </a:rPr>
              <a:t>690</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impia</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dixerunt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vobis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immunibus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huius</a:t>
            </a:r>
            <a:endParaRPr lang="nl-NL" sz="2800">
              <a:ea typeface="Calibri" panose="020F0502020204030204" pitchFamily="34" charset="0"/>
              <a:cs typeface="Times New Roman" panose="02020603050405020304" pitchFamily="18" charset="0"/>
            </a:endParaRP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esse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mali</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dabitur</a:t>
            </a:r>
            <a:r>
              <a:rPr lang="nl-NL" sz="2800" u="sng">
                <a:uFill>
                  <a:solidFill>
                    <a:srgbClr val="548DD4"/>
                  </a:solidFill>
                </a:uFill>
                <a:ea typeface="Calibri" panose="020F0502020204030204" pitchFamily="34" charset="0"/>
                <a:cs typeface="Times New Roman" panose="02020603050405020304" pitchFamily="18" charset="0"/>
              </a:rPr>
              <a:t>.  </a:t>
            </a:r>
            <a:r>
              <a:rPr lang="nl-NL" sz="2800">
                <a:ea typeface="Calibri" panose="020F0502020204030204" pitchFamily="34" charset="0"/>
                <a:cs typeface="Times New Roman" panose="02020603050405020304" pitchFamily="18" charset="0"/>
              </a:rPr>
              <a:t>…. </a:t>
            </a:r>
            <a:endParaRPr lang="nl-NL" sz="2800">
              <a:effectLst/>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7 f. De gasten maken zich bekend (p.96)</a:t>
            </a:r>
          </a:p>
        </p:txBody>
      </p:sp>
      <p:sp>
        <p:nvSpPr>
          <p:cNvPr id="8" name="PIJL-OMLAAG 7">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0574817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83</a:t>
            </a:fld>
            <a:endParaRPr lang="nl-NL" b="1">
              <a:solidFill>
                <a:srgbClr val="0070C0"/>
              </a:solidFill>
            </a:endParaRPr>
          </a:p>
        </p:txBody>
      </p:sp>
      <p:sp>
        <p:nvSpPr>
          <p:cNvPr id="3" name="Rechthoek 2"/>
          <p:cNvSpPr/>
          <p:nvPr/>
        </p:nvSpPr>
        <p:spPr>
          <a:xfrm>
            <a:off x="180000" y="468000"/>
            <a:ext cx="11520000" cy="5262979"/>
          </a:xfrm>
          <a:prstGeom prst="rect">
            <a:avLst/>
          </a:prstGeom>
        </p:spPr>
        <p:txBody>
          <a:bodyPr wrap="square">
            <a:spAutoFit/>
          </a:bodyPr>
          <a:lstStyle/>
          <a:p>
            <a:pPr>
              <a:lnSpc>
                <a:spcPct val="200000"/>
              </a:lnSpc>
            </a:pPr>
            <a:r>
              <a:rPr lang="nl-NL" sz="2800">
                <a:ea typeface="Calibri" panose="020F0502020204030204" pitchFamily="34" charset="0"/>
                <a:cs typeface="Times New Roman" panose="02020603050405020304" pitchFamily="18" charset="0"/>
              </a:rPr>
              <a:t>			…..	</a:t>
            </a:r>
            <a:r>
              <a:rPr lang="nl-NL" sz="2800" err="1">
                <a:ea typeface="Calibri" panose="020F0502020204030204" pitchFamily="34" charset="0"/>
                <a:cs typeface="Times New Roman" panose="02020603050405020304" pitchFamily="18" charset="0"/>
              </a:rPr>
              <a:t>Modo</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vestra</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relinquite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tecta</a:t>
            </a:r>
            <a:endParaRPr lang="nl-NL" sz="2800">
              <a:ea typeface="Calibri" panose="020F0502020204030204" pitchFamily="34" charset="0"/>
              <a:cs typeface="Times New Roman" panose="02020603050405020304" pitchFamily="18" charset="0"/>
            </a:endParaRP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ac</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nostros</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comitate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gradus</a:t>
            </a:r>
            <a:r>
              <a:rPr lang="nl-NL" sz="2800">
                <a:ea typeface="Calibri" panose="020F0502020204030204" pitchFamily="34" charset="0"/>
                <a:cs typeface="Times New Roman" panose="02020603050405020304" pitchFamily="18" charset="0"/>
              </a:rPr>
              <a:t> et in </a:t>
            </a:r>
            <a:r>
              <a:rPr lang="nl-NL" sz="2800" err="1">
                <a:ea typeface="Calibri" panose="020F0502020204030204" pitchFamily="34" charset="0"/>
                <a:cs typeface="Times New Roman" panose="02020603050405020304" pitchFamily="18" charset="0"/>
              </a:rPr>
              <a:t>ardua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montis</a:t>
            </a:r>
            <a:endParaRPr lang="nl-NL" sz="2800">
              <a:ea typeface="Calibri" panose="020F0502020204030204" pitchFamily="34" charset="0"/>
              <a:cs typeface="Times New Roman" panose="02020603050405020304" pitchFamily="18" charset="0"/>
            </a:endParaRPr>
          </a:p>
          <a:p>
            <a:pPr>
              <a:lnSpc>
                <a:spcPct val="200000"/>
              </a:lnSpc>
            </a:pPr>
            <a:r>
              <a:rPr lang="nl-NL" sz="2800" b="1">
                <a:solidFill>
                  <a:srgbClr val="0070C0"/>
                </a:solidFill>
                <a:ea typeface="Calibri" panose="020F0502020204030204" pitchFamily="34" charset="0"/>
                <a:cs typeface="Times New Roman" panose="02020603050405020304" pitchFamily="18" charset="0"/>
              </a:rPr>
              <a:t>693</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ite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simul</a:t>
            </a:r>
            <a:r>
              <a:rPr lang="nl-NL" sz="2800">
                <a:ea typeface="Calibri" panose="020F0502020204030204" pitchFamily="34" charset="0"/>
                <a:cs typeface="Times New Roman" panose="02020603050405020304" pitchFamily="18" charset="0"/>
              </a:rPr>
              <a:t>!” </a:t>
            </a:r>
            <a:r>
              <a:rPr lang="nl-NL" sz="2800" u="sng">
                <a:uFill>
                  <a:solidFill>
                    <a:srgbClr val="548DD4"/>
                  </a:solidFill>
                </a:uFill>
                <a:ea typeface="Calibri" panose="020F0502020204030204" pitchFamily="34" charset="0"/>
                <a:cs typeface="Times New Roman" panose="02020603050405020304" pitchFamily="18" charset="0"/>
              </a:rPr>
              <a:t>Parent</a:t>
            </a:r>
            <a:r>
              <a:rPr lang="nl-NL" sz="2800">
                <a:ea typeface="Calibri" panose="020F0502020204030204" pitchFamily="34" charset="0"/>
                <a:cs typeface="Times New Roman" panose="02020603050405020304" pitchFamily="18" charset="0"/>
              </a:rPr>
              <a:t> ambo </a:t>
            </a:r>
            <a:r>
              <a:rPr lang="nl-NL" sz="2800" err="1">
                <a:ea typeface="Calibri" panose="020F0502020204030204" pitchFamily="34" charset="0"/>
                <a:cs typeface="Times New Roman" panose="02020603050405020304" pitchFamily="18" charset="0"/>
              </a:rPr>
              <a:t>baculisque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levati</a:t>
            </a:r>
            <a:endParaRPr lang="nl-NL" sz="2800">
              <a:ea typeface="Calibri" panose="020F0502020204030204" pitchFamily="34" charset="0"/>
              <a:cs typeface="Times New Roman" panose="02020603050405020304" pitchFamily="18" charset="0"/>
            </a:endParaRPr>
          </a:p>
          <a:p>
            <a:pPr>
              <a:lnSpc>
                <a:spcPct val="200000"/>
              </a:lnSpc>
            </a:pPr>
            <a:r>
              <a:rPr lang="nl-NL" sz="2800" b="1">
                <a:solidFill>
                  <a:srgbClr val="0070C0"/>
                </a:solidFill>
                <a:ea typeface="Calibri" panose="020F0502020204030204" pitchFamily="34" charset="0"/>
                <a:cs typeface="Times New Roman" panose="02020603050405020304" pitchFamily="18" charset="0"/>
              </a:rPr>
              <a:t>693a</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ite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simul</a:t>
            </a:r>
            <a:r>
              <a:rPr lang="nl-NL" sz="2800">
                <a:ea typeface="Calibri" panose="020F0502020204030204" pitchFamily="34" charset="0"/>
                <a:cs typeface="Times New Roman" panose="02020603050405020304" pitchFamily="18" charset="0"/>
              </a:rPr>
              <a:t>.” </a:t>
            </a:r>
            <a:r>
              <a:rPr lang="nl-NL" sz="2800" u="sng">
                <a:uFill>
                  <a:solidFill>
                    <a:srgbClr val="548DD4"/>
                  </a:solidFill>
                </a:uFill>
                <a:ea typeface="Calibri" panose="020F0502020204030204" pitchFamily="34" charset="0"/>
                <a:cs typeface="Times New Roman" panose="02020603050405020304" pitchFamily="18" charset="0"/>
              </a:rPr>
              <a:t>Parent</a:t>
            </a:r>
            <a:r>
              <a:rPr lang="nl-NL" sz="2800">
                <a:ea typeface="Calibri" panose="020F0502020204030204" pitchFamily="34" charset="0"/>
                <a:cs typeface="Times New Roman" panose="02020603050405020304" pitchFamily="18" charset="0"/>
              </a:rPr>
              <a:t> et dis </a:t>
            </a:r>
            <a:r>
              <a:rPr lang="nl-NL" sz="2800" err="1">
                <a:ea typeface="Calibri" panose="020F0502020204030204" pitchFamily="34" charset="0"/>
                <a:cs typeface="Times New Roman" panose="02020603050405020304" pitchFamily="18" charset="0"/>
              </a:rPr>
              <a:t>praeeuntibus</a:t>
            </a:r>
            <a:r>
              <a:rPr lang="nl-NL" sz="2800">
                <a:ea typeface="Calibri" panose="020F0502020204030204" pitchFamily="34" charset="0"/>
                <a:cs typeface="Times New Roman" panose="02020603050405020304" pitchFamily="18" charset="0"/>
              </a:rPr>
              <a:t> ambo</a:t>
            </a:r>
          </a:p>
          <a:p>
            <a:pPr>
              <a:lnSpc>
                <a:spcPct val="200000"/>
              </a:lnSpc>
            </a:pPr>
            <a:r>
              <a:rPr lang="nl-NL" sz="2800" b="1">
                <a:solidFill>
                  <a:srgbClr val="0070C0"/>
                </a:solidFill>
                <a:ea typeface="Calibri" panose="020F0502020204030204" pitchFamily="34" charset="0"/>
                <a:cs typeface="Times New Roman" panose="02020603050405020304" pitchFamily="18" charset="0"/>
              </a:rPr>
              <a:t>693b</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membra</a:t>
            </a:r>
            <a:r>
              <a:rPr lang="nl-NL" sz="2800">
                <a:ea typeface="Calibri" panose="020F0502020204030204" pitchFamily="34" charset="0"/>
                <a:cs typeface="Times New Roman" panose="02020603050405020304" pitchFamily="18" charset="0"/>
              </a:rPr>
              <a:t> </a:t>
            </a:r>
            <a:r>
              <a:rPr lang="nl-NL" sz="2800" u="sng">
                <a:uFill>
                  <a:solidFill>
                    <a:srgbClr val="548DD4"/>
                  </a:solidFill>
                </a:uFill>
                <a:ea typeface="Calibri" panose="020F0502020204030204" pitchFamily="34" charset="0"/>
                <a:cs typeface="Times New Roman" panose="02020603050405020304" pitchFamily="18" charset="0"/>
              </a:rPr>
              <a:t>levant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baculis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tardique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senilibus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annis</a:t>
            </a:r>
            <a:r>
              <a:rPr lang="nl-NL" sz="2800">
                <a:ea typeface="Calibri" panose="020F0502020204030204" pitchFamily="34" charset="0"/>
                <a:cs typeface="Times New Roman" panose="02020603050405020304" pitchFamily="18" charset="0"/>
              </a:rPr>
              <a:t>]</a:t>
            </a:r>
          </a:p>
          <a:p>
            <a:pPr>
              <a:lnSpc>
                <a:spcPct val="200000"/>
              </a:lnSpc>
            </a:pPr>
            <a:r>
              <a:rPr lang="nl-NL" sz="2800" b="1">
                <a:solidFill>
                  <a:srgbClr val="0070C0"/>
                </a:solidFill>
                <a:ea typeface="Calibri" panose="020F0502020204030204" pitchFamily="34" charset="0"/>
                <a:cs typeface="Times New Roman" panose="02020603050405020304" pitchFamily="18" charset="0"/>
              </a:rPr>
              <a:t>694</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nituntur</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longo</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vestigia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ponere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clivo</a:t>
            </a:r>
            <a:r>
              <a:rPr lang="nl-NL" sz="2800">
                <a:ea typeface="Calibri" panose="020F0502020204030204" pitchFamily="34" charset="0"/>
                <a:cs typeface="Times New Roman" panose="02020603050405020304" pitchFamily="18" charset="0"/>
              </a:rPr>
              <a:t>.’</a:t>
            </a:r>
            <a:endParaRPr lang="nl-NL" sz="2800">
              <a:effectLst/>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7 f. De gasten maken zich bekend (p.97)</a:t>
            </a:r>
          </a:p>
        </p:txBody>
      </p:sp>
      <p:sp>
        <p:nvSpPr>
          <p:cNvPr id="8" name="PIJL-OMLAAG 7">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08992620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84</a:t>
            </a:fld>
            <a:endParaRPr lang="nl-NL" b="1">
              <a:solidFill>
                <a:srgbClr val="0070C0"/>
              </a:solidFill>
            </a:endParaRPr>
          </a:p>
        </p:txBody>
      </p:sp>
      <p:sp>
        <p:nvSpPr>
          <p:cNvPr id="3" name="Rechthoek 2"/>
          <p:cNvSpPr/>
          <p:nvPr/>
        </p:nvSpPr>
        <p:spPr>
          <a:xfrm>
            <a:off x="180000" y="468000"/>
            <a:ext cx="11520000" cy="3539430"/>
          </a:xfrm>
          <a:prstGeom prst="rect">
            <a:avLst/>
          </a:prstGeom>
        </p:spPr>
        <p:txBody>
          <a:bodyPr wrap="square">
            <a:spAutoFit/>
          </a:bodyPr>
          <a:lstStyle/>
          <a:p>
            <a:pPr>
              <a:lnSpc>
                <a:spcPct val="200000"/>
              </a:lnSpc>
            </a:pPr>
            <a:r>
              <a:rPr lang="nl-NL" sz="2800" b="1" spc="300">
                <a:solidFill>
                  <a:srgbClr val="0070C0"/>
                </a:solidFill>
                <a:ea typeface="Calibri" panose="020F0502020204030204" pitchFamily="34" charset="0"/>
                <a:cs typeface="Times New Roman" panose="02020603050405020304" pitchFamily="18" charset="0"/>
              </a:rPr>
              <a:t>695</a:t>
            </a:r>
            <a:r>
              <a:rPr lang="nl-NL" sz="2800" spc="300">
                <a:ea typeface="Calibri" panose="020F0502020204030204" pitchFamily="34" charset="0"/>
                <a:cs typeface="Times New Roman" panose="02020603050405020304" pitchFamily="18" charset="0"/>
              </a:rPr>
              <a:t>	‘Tantum </a:t>
            </a:r>
            <a:r>
              <a:rPr lang="nl-NL" sz="2800" u="sng" spc="300" err="1">
                <a:uFill>
                  <a:solidFill>
                    <a:srgbClr val="548DD4"/>
                  </a:solidFill>
                </a:uFill>
                <a:ea typeface="Calibri" panose="020F0502020204030204" pitchFamily="34" charset="0"/>
                <a:cs typeface="Times New Roman" panose="02020603050405020304" pitchFamily="18" charset="0"/>
              </a:rPr>
              <a:t>aberant</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summo</a:t>
            </a:r>
            <a:r>
              <a:rPr lang="nl-NL" sz="2800" spc="300">
                <a:ea typeface="Calibri" panose="020F0502020204030204" pitchFamily="34" charset="0"/>
                <a:cs typeface="Times New Roman" panose="02020603050405020304" pitchFamily="18" charset="0"/>
              </a:rPr>
              <a:t>, </a:t>
            </a:r>
            <a:r>
              <a:rPr lang="nl-NL" sz="2800" b="1" i="1" spc="300" err="1">
                <a:solidFill>
                  <a:srgbClr val="E36C0A"/>
                </a:solidFill>
                <a:ea typeface="Calibri" panose="020F0502020204030204" pitchFamily="34" charset="0"/>
                <a:cs typeface="Times New Roman" panose="02020603050405020304" pitchFamily="18" charset="0"/>
              </a:rPr>
              <a:t>quantum</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semel</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ire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sagitta</a:t>
            </a:r>
            <a:endParaRPr lang="nl-NL" sz="2800" spc="300">
              <a:ea typeface="Calibri" panose="020F0502020204030204" pitchFamily="34" charset="0"/>
              <a:cs typeface="Times New Roman" panose="02020603050405020304" pitchFamily="18" charset="0"/>
            </a:endParaRPr>
          </a:p>
          <a:p>
            <a:pPr>
              <a:lnSpc>
                <a:spcPct val="300000"/>
              </a:lnSpc>
            </a:pPr>
            <a:r>
              <a:rPr lang="nl-NL" sz="2800" spc="300">
                <a:ea typeface="Calibri" panose="020F0502020204030204" pitchFamily="34" charset="0"/>
                <a:cs typeface="Times New Roman" panose="02020603050405020304" pitchFamily="18" charset="0"/>
              </a:rPr>
              <a:t>	missa </a:t>
            </a:r>
            <a:r>
              <a:rPr lang="nl-NL" sz="2800" u="sng" spc="300" err="1">
                <a:uFill>
                  <a:solidFill>
                    <a:srgbClr val="548DD4"/>
                  </a:solidFill>
                </a:uFill>
                <a:ea typeface="Calibri" panose="020F0502020204030204" pitchFamily="34" charset="0"/>
                <a:cs typeface="Times New Roman" panose="02020603050405020304" pitchFamily="18" charset="0"/>
              </a:rPr>
              <a:t>potest</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flexere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oculos</a:t>
            </a:r>
            <a:r>
              <a:rPr lang="nl-NL" sz="2800" spc="300">
                <a:ea typeface="Calibri" panose="020F0502020204030204" pitchFamily="34" charset="0"/>
                <a:cs typeface="Times New Roman" panose="02020603050405020304" pitchFamily="18" charset="0"/>
              </a:rPr>
              <a:t> et </a:t>
            </a:r>
            <a:r>
              <a:rPr lang="nl-NL" sz="2800" spc="300" err="1">
                <a:ea typeface="Calibri" panose="020F0502020204030204" pitchFamily="34" charset="0"/>
                <a:cs typeface="Times New Roman" panose="02020603050405020304" pitchFamily="18" charset="0"/>
              </a:rPr>
              <a:t>mersa</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palude</a:t>
            </a:r>
            <a:endParaRPr lang="nl-NL" sz="2800" spc="300">
              <a:ea typeface="Calibri" panose="020F0502020204030204" pitchFamily="34" charset="0"/>
              <a:cs typeface="Times New Roman" panose="02020603050405020304" pitchFamily="18" charset="0"/>
            </a:endParaRPr>
          </a:p>
          <a:p>
            <a:pPr>
              <a:lnSpc>
                <a:spcPct val="300000"/>
              </a:lnSpc>
            </a:pPr>
            <a:r>
              <a:rPr lang="nl-NL" sz="2800" spc="300">
                <a:ea typeface="Calibri" panose="020F0502020204030204" pitchFamily="34" charset="0"/>
                <a:cs typeface="Times New Roman" panose="02020603050405020304" pitchFamily="18" charset="0"/>
              </a:rPr>
              <a:t>	cetera </a:t>
            </a:r>
            <a:r>
              <a:rPr lang="nl-NL" sz="2800" u="sng" spc="300" err="1">
                <a:uFill>
                  <a:solidFill>
                    <a:srgbClr val="548DD4"/>
                  </a:solidFill>
                </a:uFill>
                <a:ea typeface="Calibri" panose="020F0502020204030204" pitchFamily="34" charset="0"/>
                <a:cs typeface="Times New Roman" panose="02020603050405020304" pitchFamily="18" charset="0"/>
              </a:rPr>
              <a:t>prospiciunt</a:t>
            </a:r>
            <a:r>
              <a:rPr lang="nl-NL" sz="2800" spc="300">
                <a:ea typeface="Calibri" panose="020F0502020204030204" pitchFamily="34" charset="0"/>
                <a:cs typeface="Times New Roman" panose="02020603050405020304" pitchFamily="18" charset="0"/>
              </a:rPr>
              <a:t>, tantum </a:t>
            </a:r>
            <a:r>
              <a:rPr lang="nl-NL" sz="2800" spc="300" err="1">
                <a:ea typeface="Calibri" panose="020F0502020204030204" pitchFamily="34" charset="0"/>
                <a:cs typeface="Times New Roman" panose="02020603050405020304" pitchFamily="18" charset="0"/>
              </a:rPr>
              <a:t>sua</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tecta</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manere</a:t>
            </a:r>
            <a:r>
              <a:rPr lang="nl-NL" sz="2800" spc="300">
                <a:ea typeface="Calibri" panose="020F0502020204030204" pitchFamily="34" charset="0"/>
                <a:cs typeface="Times New Roman" panose="02020603050405020304" pitchFamily="18" charset="0"/>
              </a:rPr>
              <a:t>.</a:t>
            </a:r>
            <a:endParaRPr lang="nl-NL" sz="2800" spc="300">
              <a:effectLst/>
              <a:ea typeface="Calibri" panose="020F0502020204030204" pitchFamily="34" charset="0"/>
              <a:cs typeface="Times New Roman" panose="02020603050405020304" pitchFamily="18" charset="0"/>
            </a:endParaRPr>
          </a:p>
        </p:txBody>
      </p:sp>
      <p:sp>
        <p:nvSpPr>
          <p:cNvPr id="7" name="Rechthoek 6"/>
          <p:cNvSpPr/>
          <p:nvPr/>
        </p:nvSpPr>
        <p:spPr>
          <a:xfrm>
            <a:off x="11680321" y="461665"/>
            <a:ext cx="511679" cy="923330"/>
          </a:xfrm>
          <a:prstGeom prst="rect">
            <a:avLst/>
          </a:prstGeom>
          <a:solidFill>
            <a:srgbClr val="0070C0"/>
          </a:solidFill>
        </p:spPr>
        <p:txBody>
          <a:bodyPr wrap="none" lIns="91440" tIns="45720" rIns="91440" bIns="45720">
            <a:spAutoFit/>
          </a:bodyPr>
          <a:lstStyle/>
          <a:p>
            <a:pPr algn="ctr"/>
            <a:r>
              <a:rPr lang="nl-NL" sz="5400" b="1" cap="none" spc="0">
                <a:ln w="12700">
                  <a:solidFill>
                    <a:schemeClr val="accent5"/>
                  </a:solidFill>
                  <a:prstDash val="solid"/>
                </a:ln>
                <a:solidFill>
                  <a:srgbClr val="C00000"/>
                </a:solidFill>
                <a:effectLst/>
              </a:rPr>
              <a:t>S</a:t>
            </a:r>
          </a:p>
        </p:txBody>
      </p:sp>
      <p:sp>
        <p:nvSpPr>
          <p:cNvPr id="8" name="Tekstvak 7"/>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7 g. De eerste metamorfose (p.98)</a:t>
            </a:r>
          </a:p>
        </p:txBody>
      </p:sp>
      <p:sp>
        <p:nvSpPr>
          <p:cNvPr id="9" name="PIJL-OMLAAG 8">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08314811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85</a:t>
            </a:fld>
            <a:endParaRPr lang="nl-NL" b="1">
              <a:solidFill>
                <a:srgbClr val="0070C0"/>
              </a:solidFill>
            </a:endParaRPr>
          </a:p>
        </p:txBody>
      </p:sp>
      <p:sp>
        <p:nvSpPr>
          <p:cNvPr id="3" name="Rechthoek 2"/>
          <p:cNvSpPr/>
          <p:nvPr/>
        </p:nvSpPr>
        <p:spPr>
          <a:xfrm>
            <a:off x="180000" y="468000"/>
            <a:ext cx="11520000" cy="3539430"/>
          </a:xfrm>
          <a:prstGeom prst="rect">
            <a:avLst/>
          </a:prstGeom>
        </p:spPr>
        <p:txBody>
          <a:bodyPr wrap="square">
            <a:spAutoFit/>
          </a:bodyPr>
          <a:lstStyle/>
          <a:p>
            <a:pPr>
              <a:lnSpc>
                <a:spcPct val="200000"/>
              </a:lnSpc>
            </a:pPr>
            <a:r>
              <a:rPr lang="nl-NL" sz="2800" b="1" spc="300" dirty="0">
                <a:solidFill>
                  <a:srgbClr val="0070C0"/>
                </a:solidFill>
                <a:ea typeface="Calibri" panose="020F0502020204030204" pitchFamily="34" charset="0"/>
                <a:cs typeface="Times New Roman" panose="02020603050405020304" pitchFamily="18" charset="0"/>
              </a:rPr>
              <a:t>695</a:t>
            </a:r>
            <a:r>
              <a:rPr lang="nl-NL" sz="2800" spc="300" dirty="0">
                <a:ea typeface="Calibri" panose="020F0502020204030204" pitchFamily="34" charset="0"/>
                <a:cs typeface="Times New Roman" panose="02020603050405020304" pitchFamily="18" charset="0"/>
              </a:rPr>
              <a:t>	‘Tantum </a:t>
            </a:r>
            <a:r>
              <a:rPr lang="nl-NL" sz="2800" u="sng" spc="300" dirty="0" err="1">
                <a:uFill>
                  <a:solidFill>
                    <a:srgbClr val="548DD4"/>
                  </a:solidFill>
                </a:uFill>
                <a:ea typeface="Calibri" panose="020F0502020204030204" pitchFamily="34" charset="0"/>
                <a:cs typeface="Times New Roman" panose="02020603050405020304" pitchFamily="18" charset="0"/>
              </a:rPr>
              <a:t>aberant</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summo</a:t>
            </a:r>
            <a:r>
              <a:rPr lang="nl-NL" sz="2800" spc="300" dirty="0">
                <a:ea typeface="Calibri" panose="020F0502020204030204" pitchFamily="34" charset="0"/>
                <a:cs typeface="Times New Roman" panose="02020603050405020304" pitchFamily="18" charset="0"/>
              </a:rPr>
              <a:t>, </a:t>
            </a:r>
            <a:r>
              <a:rPr lang="nl-NL" sz="2800" b="1" i="1" spc="300" dirty="0" err="1">
                <a:solidFill>
                  <a:srgbClr val="E36C0A"/>
                </a:solidFill>
                <a:ea typeface="Calibri" panose="020F0502020204030204" pitchFamily="34" charset="0"/>
                <a:cs typeface="Times New Roman" panose="02020603050405020304" pitchFamily="18" charset="0"/>
              </a:rPr>
              <a:t>quantum</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semel</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ire</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sagitta</a:t>
            </a:r>
            <a:endParaRPr lang="nl-NL" sz="2800" spc="300" dirty="0">
              <a:ea typeface="Calibri" panose="020F0502020204030204" pitchFamily="34" charset="0"/>
              <a:cs typeface="Times New Roman" panose="02020603050405020304" pitchFamily="18" charset="0"/>
            </a:endParaRPr>
          </a:p>
          <a:p>
            <a:pPr>
              <a:lnSpc>
                <a:spcPct val="300000"/>
              </a:lnSpc>
            </a:pPr>
            <a:r>
              <a:rPr lang="nl-NL" sz="2800" spc="300" dirty="0">
                <a:ea typeface="Calibri" panose="020F0502020204030204" pitchFamily="34" charset="0"/>
                <a:cs typeface="Times New Roman" panose="02020603050405020304" pitchFamily="18" charset="0"/>
              </a:rPr>
              <a:t>	missa </a:t>
            </a:r>
            <a:r>
              <a:rPr lang="nl-NL" sz="2800" u="sng" spc="300" dirty="0" err="1">
                <a:uFill>
                  <a:solidFill>
                    <a:srgbClr val="548DD4"/>
                  </a:solidFill>
                </a:uFill>
                <a:ea typeface="Calibri" panose="020F0502020204030204" pitchFamily="34" charset="0"/>
                <a:cs typeface="Times New Roman" panose="02020603050405020304" pitchFamily="18" charset="0"/>
              </a:rPr>
              <a:t>potest</a:t>
            </a:r>
            <a:r>
              <a:rPr lang="nl-NL" sz="2800" spc="300" dirty="0">
                <a:ea typeface="Calibri" panose="020F0502020204030204" pitchFamily="34" charset="0"/>
                <a:cs typeface="Times New Roman" panose="02020603050405020304" pitchFamily="18" charset="0"/>
              </a:rPr>
              <a:t>; </a:t>
            </a:r>
            <a:r>
              <a:rPr lang="nl-NL" sz="2800" u="sng" spc="300" dirty="0" err="1">
                <a:uFill>
                  <a:solidFill>
                    <a:srgbClr val="548DD4"/>
                  </a:solidFill>
                </a:uFill>
                <a:ea typeface="Calibri" panose="020F0502020204030204" pitchFamily="34" charset="0"/>
                <a:cs typeface="Times New Roman" panose="02020603050405020304" pitchFamily="18" charset="0"/>
              </a:rPr>
              <a:t>flexere</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oculos</a:t>
            </a:r>
            <a:r>
              <a:rPr lang="nl-NL" sz="2800" spc="300" dirty="0">
                <a:ea typeface="Calibri" panose="020F0502020204030204" pitchFamily="34" charset="0"/>
                <a:cs typeface="Times New Roman" panose="02020603050405020304" pitchFamily="18" charset="0"/>
              </a:rPr>
              <a:t> et </a:t>
            </a:r>
            <a:r>
              <a:rPr lang="nl-NL" sz="2800" spc="300" dirty="0" err="1">
                <a:ea typeface="Calibri" panose="020F0502020204030204" pitchFamily="34" charset="0"/>
                <a:cs typeface="Times New Roman" panose="02020603050405020304" pitchFamily="18" charset="0"/>
              </a:rPr>
              <a:t>mersa</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palude</a:t>
            </a:r>
            <a:endParaRPr lang="nl-NL" sz="2800" spc="300" dirty="0">
              <a:ea typeface="Calibri" panose="020F0502020204030204" pitchFamily="34" charset="0"/>
              <a:cs typeface="Times New Roman" panose="02020603050405020304" pitchFamily="18" charset="0"/>
            </a:endParaRPr>
          </a:p>
          <a:p>
            <a:pPr>
              <a:lnSpc>
                <a:spcPct val="300000"/>
              </a:lnSpc>
            </a:pPr>
            <a:r>
              <a:rPr lang="nl-NL" sz="2800" spc="300" dirty="0">
                <a:ea typeface="Calibri" panose="020F0502020204030204" pitchFamily="34" charset="0"/>
                <a:cs typeface="Times New Roman" panose="02020603050405020304" pitchFamily="18" charset="0"/>
              </a:rPr>
              <a:t>	cetera </a:t>
            </a:r>
            <a:r>
              <a:rPr lang="nl-NL" sz="2800" u="sng" spc="300" dirty="0" err="1">
                <a:uFill>
                  <a:solidFill>
                    <a:srgbClr val="548DD4"/>
                  </a:solidFill>
                </a:uFill>
                <a:ea typeface="Calibri" panose="020F0502020204030204" pitchFamily="34" charset="0"/>
                <a:cs typeface="Times New Roman" panose="02020603050405020304" pitchFamily="18" charset="0"/>
              </a:rPr>
              <a:t>prospiciunt</a:t>
            </a:r>
            <a:r>
              <a:rPr lang="nl-NL" sz="2800" spc="300" dirty="0">
                <a:ea typeface="Calibri" panose="020F0502020204030204" pitchFamily="34" charset="0"/>
                <a:cs typeface="Times New Roman" panose="02020603050405020304" pitchFamily="18" charset="0"/>
              </a:rPr>
              <a:t>, tantum </a:t>
            </a:r>
            <a:r>
              <a:rPr lang="nl-NL" sz="2800" spc="300" dirty="0" err="1">
                <a:ea typeface="Calibri" panose="020F0502020204030204" pitchFamily="34" charset="0"/>
                <a:cs typeface="Times New Roman" panose="02020603050405020304" pitchFamily="18" charset="0"/>
              </a:rPr>
              <a:t>sua</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tecta</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manere</a:t>
            </a:r>
            <a:r>
              <a:rPr lang="nl-NL" sz="2800" spc="300" dirty="0">
                <a:ea typeface="Calibri" panose="020F0502020204030204" pitchFamily="34" charset="0"/>
                <a:cs typeface="Times New Roman" panose="02020603050405020304" pitchFamily="18" charset="0"/>
              </a:rPr>
              <a:t>.</a:t>
            </a:r>
            <a:endParaRPr lang="nl-NL" sz="2800" spc="300" dirty="0">
              <a:effectLst/>
              <a:ea typeface="Calibri" panose="020F0502020204030204" pitchFamily="34" charset="0"/>
              <a:cs typeface="Times New Roman" panose="02020603050405020304" pitchFamily="18" charset="0"/>
            </a:endParaRPr>
          </a:p>
        </p:txBody>
      </p:sp>
      <p:sp>
        <p:nvSpPr>
          <p:cNvPr id="7" name="Rechthoek 6"/>
          <p:cNvSpPr/>
          <p:nvPr/>
        </p:nvSpPr>
        <p:spPr>
          <a:xfrm>
            <a:off x="11680321" y="461665"/>
            <a:ext cx="511679" cy="923330"/>
          </a:xfrm>
          <a:prstGeom prst="rect">
            <a:avLst/>
          </a:prstGeom>
          <a:solidFill>
            <a:srgbClr val="00B050"/>
          </a:solidFill>
        </p:spPr>
        <p:txBody>
          <a:bodyPr wrap="none" lIns="91440" tIns="45720" rIns="91440" bIns="45720">
            <a:spAutoFit/>
          </a:bodyPr>
          <a:lstStyle/>
          <a:p>
            <a:pPr algn="ctr"/>
            <a:r>
              <a:rPr lang="nl-NL" sz="5400" b="1" cap="none" spc="0">
                <a:ln w="12700">
                  <a:solidFill>
                    <a:schemeClr val="accent5"/>
                  </a:solidFill>
                  <a:prstDash val="solid"/>
                </a:ln>
                <a:solidFill>
                  <a:srgbClr val="C00000"/>
                </a:solidFill>
                <a:effectLst/>
              </a:rPr>
              <a:t>S</a:t>
            </a:r>
          </a:p>
        </p:txBody>
      </p:sp>
      <p:sp>
        <p:nvSpPr>
          <p:cNvPr id="8" name="Tekstvak 7"/>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7 g. De eerste metamorfose (p.98)</a:t>
            </a:r>
          </a:p>
        </p:txBody>
      </p:sp>
      <p:sp>
        <p:nvSpPr>
          <p:cNvPr id="9" name="Tekstvak 8"/>
          <p:cNvSpPr txBox="1"/>
          <p:nvPr/>
        </p:nvSpPr>
        <p:spPr>
          <a:xfrm>
            <a:off x="6261534" y="639653"/>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0" name="Tekstvak 9"/>
          <p:cNvSpPr txBox="1"/>
          <p:nvPr/>
        </p:nvSpPr>
        <p:spPr>
          <a:xfrm>
            <a:off x="4437712" y="639653"/>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1" name="Tekstvak 10"/>
          <p:cNvSpPr txBox="1"/>
          <p:nvPr/>
        </p:nvSpPr>
        <p:spPr>
          <a:xfrm>
            <a:off x="1514819" y="642048"/>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2" name="Tekstvak 11"/>
          <p:cNvSpPr txBox="1"/>
          <p:nvPr/>
        </p:nvSpPr>
        <p:spPr>
          <a:xfrm>
            <a:off x="3111201" y="600858"/>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13" name="Tekstvak 12"/>
          <p:cNvSpPr txBox="1"/>
          <p:nvPr/>
        </p:nvSpPr>
        <p:spPr>
          <a:xfrm>
            <a:off x="9813264" y="642048"/>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4" name="Tekstvak 13"/>
          <p:cNvSpPr txBox="1"/>
          <p:nvPr/>
        </p:nvSpPr>
        <p:spPr>
          <a:xfrm>
            <a:off x="2509839" y="600858"/>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16" name="Tekstvak 15"/>
          <p:cNvSpPr txBox="1"/>
          <p:nvPr/>
        </p:nvSpPr>
        <p:spPr>
          <a:xfrm>
            <a:off x="3552209" y="646064"/>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7" name="Tekstvak 16"/>
          <p:cNvSpPr txBox="1"/>
          <p:nvPr/>
        </p:nvSpPr>
        <p:spPr>
          <a:xfrm>
            <a:off x="6866219" y="642628"/>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8" name="Tekstvak 17"/>
          <p:cNvSpPr txBox="1"/>
          <p:nvPr/>
        </p:nvSpPr>
        <p:spPr>
          <a:xfrm>
            <a:off x="8141319" y="601438"/>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19" name="Tekstvak 18"/>
          <p:cNvSpPr txBox="1"/>
          <p:nvPr/>
        </p:nvSpPr>
        <p:spPr>
          <a:xfrm>
            <a:off x="7597623" y="601438"/>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0" name="Tekstvak 19"/>
          <p:cNvSpPr txBox="1"/>
          <p:nvPr/>
        </p:nvSpPr>
        <p:spPr>
          <a:xfrm>
            <a:off x="5322218" y="642048"/>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1" name="Tekstvak 20"/>
          <p:cNvSpPr txBox="1"/>
          <p:nvPr/>
        </p:nvSpPr>
        <p:spPr>
          <a:xfrm>
            <a:off x="8605706" y="642048"/>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2" name="Tekstvak 21"/>
          <p:cNvSpPr txBox="1"/>
          <p:nvPr/>
        </p:nvSpPr>
        <p:spPr>
          <a:xfrm>
            <a:off x="9378308" y="600858"/>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3" name="Tekstvak 22"/>
          <p:cNvSpPr txBox="1"/>
          <p:nvPr/>
        </p:nvSpPr>
        <p:spPr>
          <a:xfrm>
            <a:off x="8884032" y="600858"/>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4" name="Tekstvak 23"/>
          <p:cNvSpPr txBox="1"/>
          <p:nvPr/>
        </p:nvSpPr>
        <p:spPr>
          <a:xfrm>
            <a:off x="6340392" y="181152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5" name="Tekstvak 24"/>
          <p:cNvSpPr txBox="1"/>
          <p:nvPr/>
        </p:nvSpPr>
        <p:spPr>
          <a:xfrm>
            <a:off x="3964630" y="181152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6" name="Tekstvak 25"/>
          <p:cNvSpPr txBox="1"/>
          <p:nvPr/>
        </p:nvSpPr>
        <p:spPr>
          <a:xfrm>
            <a:off x="1445390" y="181391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7" name="Tekstvak 26"/>
          <p:cNvSpPr txBox="1"/>
          <p:nvPr/>
        </p:nvSpPr>
        <p:spPr>
          <a:xfrm>
            <a:off x="2456883" y="1772726"/>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8" name="Tekstvak 27"/>
          <p:cNvSpPr txBox="1"/>
          <p:nvPr/>
        </p:nvSpPr>
        <p:spPr>
          <a:xfrm>
            <a:off x="8574067" y="181391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9" name="Tekstvak 28"/>
          <p:cNvSpPr txBox="1"/>
          <p:nvPr/>
        </p:nvSpPr>
        <p:spPr>
          <a:xfrm>
            <a:off x="1904951" y="1772726"/>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1" name="Tekstvak 30"/>
          <p:cNvSpPr txBox="1"/>
          <p:nvPr/>
        </p:nvSpPr>
        <p:spPr>
          <a:xfrm>
            <a:off x="2930843" y="1817932"/>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2" name="Tekstvak 31"/>
          <p:cNvSpPr txBox="1"/>
          <p:nvPr/>
        </p:nvSpPr>
        <p:spPr>
          <a:xfrm>
            <a:off x="4350157" y="181449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3" name="Tekstvak 32"/>
          <p:cNvSpPr txBox="1"/>
          <p:nvPr/>
        </p:nvSpPr>
        <p:spPr>
          <a:xfrm>
            <a:off x="5411080" y="1773306"/>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4" name="Tekstvak 33"/>
          <p:cNvSpPr txBox="1"/>
          <p:nvPr/>
        </p:nvSpPr>
        <p:spPr>
          <a:xfrm>
            <a:off x="4809717" y="1773306"/>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5" name="Tekstvak 34"/>
          <p:cNvSpPr txBox="1"/>
          <p:nvPr/>
        </p:nvSpPr>
        <p:spPr>
          <a:xfrm>
            <a:off x="5829443" y="181391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6" name="Tekstvak 35"/>
          <p:cNvSpPr txBox="1"/>
          <p:nvPr/>
        </p:nvSpPr>
        <p:spPr>
          <a:xfrm>
            <a:off x="7160569" y="181391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7" name="Tekstvak 36"/>
          <p:cNvSpPr txBox="1"/>
          <p:nvPr/>
        </p:nvSpPr>
        <p:spPr>
          <a:xfrm>
            <a:off x="8172072" y="1772726"/>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8" name="Tekstvak 37"/>
          <p:cNvSpPr txBox="1"/>
          <p:nvPr/>
        </p:nvSpPr>
        <p:spPr>
          <a:xfrm>
            <a:off x="7628365" y="1772726"/>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9" name="Tekstvak 38"/>
          <p:cNvSpPr txBox="1"/>
          <p:nvPr/>
        </p:nvSpPr>
        <p:spPr>
          <a:xfrm>
            <a:off x="1387724" y="311390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0" name="Tekstvak 39"/>
          <p:cNvSpPr txBox="1"/>
          <p:nvPr/>
        </p:nvSpPr>
        <p:spPr>
          <a:xfrm>
            <a:off x="2044994" y="307271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41" name="Tekstvak 40"/>
          <p:cNvSpPr txBox="1"/>
          <p:nvPr/>
        </p:nvSpPr>
        <p:spPr>
          <a:xfrm>
            <a:off x="8631729" y="311390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2" name="Tekstvak 41"/>
          <p:cNvSpPr txBox="1"/>
          <p:nvPr/>
        </p:nvSpPr>
        <p:spPr>
          <a:xfrm>
            <a:off x="1674290" y="307271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44" name="Tekstvak 43"/>
          <p:cNvSpPr txBox="1"/>
          <p:nvPr/>
        </p:nvSpPr>
        <p:spPr>
          <a:xfrm>
            <a:off x="2831988" y="311792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5" name="Tekstvak 44"/>
          <p:cNvSpPr txBox="1"/>
          <p:nvPr/>
        </p:nvSpPr>
        <p:spPr>
          <a:xfrm>
            <a:off x="3612824" y="3076731"/>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46" name="Tekstvak 45"/>
          <p:cNvSpPr txBox="1"/>
          <p:nvPr/>
        </p:nvSpPr>
        <p:spPr>
          <a:xfrm>
            <a:off x="3324498" y="3076731"/>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47" name="Tekstvak 46"/>
          <p:cNvSpPr txBox="1"/>
          <p:nvPr/>
        </p:nvSpPr>
        <p:spPr>
          <a:xfrm>
            <a:off x="3905319" y="311448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8" name="Tekstvak 47"/>
          <p:cNvSpPr txBox="1"/>
          <p:nvPr/>
        </p:nvSpPr>
        <p:spPr>
          <a:xfrm>
            <a:off x="5458739" y="311390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9" name="Tekstvak 48"/>
          <p:cNvSpPr txBox="1"/>
          <p:nvPr/>
        </p:nvSpPr>
        <p:spPr>
          <a:xfrm>
            <a:off x="6453759" y="307271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0" name="Tekstvak 49"/>
          <p:cNvSpPr txBox="1"/>
          <p:nvPr/>
        </p:nvSpPr>
        <p:spPr>
          <a:xfrm>
            <a:off x="6239577" y="307271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1" name="Tekstvak 50"/>
          <p:cNvSpPr txBox="1"/>
          <p:nvPr/>
        </p:nvSpPr>
        <p:spPr>
          <a:xfrm>
            <a:off x="7004047" y="311390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2" name="Tekstvak 51"/>
          <p:cNvSpPr txBox="1"/>
          <p:nvPr/>
        </p:nvSpPr>
        <p:spPr>
          <a:xfrm>
            <a:off x="8139105" y="307271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3" name="Tekstvak 52"/>
          <p:cNvSpPr txBox="1"/>
          <p:nvPr/>
        </p:nvSpPr>
        <p:spPr>
          <a:xfrm>
            <a:off x="7480083" y="307271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4" name="Tekstvak 53"/>
          <p:cNvSpPr txBox="1"/>
          <p:nvPr/>
        </p:nvSpPr>
        <p:spPr>
          <a:xfrm>
            <a:off x="4854553" y="311390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5" name="Boog 54"/>
          <p:cNvSpPr/>
          <p:nvPr/>
        </p:nvSpPr>
        <p:spPr>
          <a:xfrm rot="5400000">
            <a:off x="4886574" y="2141585"/>
            <a:ext cx="236656" cy="526299"/>
          </a:xfrm>
          <a:prstGeom prst="arc">
            <a:avLst>
              <a:gd name="adj1" fmla="val 16200000"/>
              <a:gd name="adj2" fmla="val 5353609"/>
            </a:avLst>
          </a:prstGeom>
          <a:ln w="317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56" name="Boog 55"/>
          <p:cNvSpPr/>
          <p:nvPr/>
        </p:nvSpPr>
        <p:spPr>
          <a:xfrm rot="5400000">
            <a:off x="2549365" y="953049"/>
            <a:ext cx="236656" cy="526299"/>
          </a:xfrm>
          <a:prstGeom prst="arc">
            <a:avLst>
              <a:gd name="adj1" fmla="val 16200000"/>
              <a:gd name="adj2" fmla="val 5353609"/>
            </a:avLst>
          </a:prstGeom>
          <a:ln w="317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cxnSp>
        <p:nvCxnSpPr>
          <p:cNvPr id="57" name="Rechte verbindingslijn 56"/>
          <p:cNvCxnSpPr/>
          <p:nvPr/>
        </p:nvCxnSpPr>
        <p:spPr>
          <a:xfrm>
            <a:off x="3394354" y="556995"/>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Rechte verbindingslijn 57"/>
          <p:cNvCxnSpPr/>
          <p:nvPr/>
        </p:nvCxnSpPr>
        <p:spPr>
          <a:xfrm>
            <a:off x="4982840" y="55619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Rechte verbindingslijn 58"/>
          <p:cNvCxnSpPr/>
          <p:nvPr/>
        </p:nvCxnSpPr>
        <p:spPr>
          <a:xfrm>
            <a:off x="6676383" y="55619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Rechte verbindingslijn 59"/>
          <p:cNvCxnSpPr/>
          <p:nvPr/>
        </p:nvCxnSpPr>
        <p:spPr>
          <a:xfrm>
            <a:off x="8568358" y="55619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Rechte verbindingslijn 60"/>
          <p:cNvCxnSpPr/>
          <p:nvPr/>
        </p:nvCxnSpPr>
        <p:spPr>
          <a:xfrm>
            <a:off x="9658394" y="546347"/>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Rechte verbindingslijn 61"/>
          <p:cNvCxnSpPr/>
          <p:nvPr/>
        </p:nvCxnSpPr>
        <p:spPr>
          <a:xfrm>
            <a:off x="2745207" y="1728058"/>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Rechte verbindingslijn 62"/>
          <p:cNvCxnSpPr/>
          <p:nvPr/>
        </p:nvCxnSpPr>
        <p:spPr>
          <a:xfrm>
            <a:off x="4178474" y="1766853"/>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Rechte verbindingslijn 63"/>
          <p:cNvCxnSpPr/>
          <p:nvPr/>
        </p:nvCxnSpPr>
        <p:spPr>
          <a:xfrm>
            <a:off x="5698353" y="1766853"/>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Rechte verbindingslijn 64"/>
          <p:cNvCxnSpPr/>
          <p:nvPr/>
        </p:nvCxnSpPr>
        <p:spPr>
          <a:xfrm>
            <a:off x="6766797" y="1773306"/>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Rechte verbindingslijn 65"/>
          <p:cNvCxnSpPr/>
          <p:nvPr/>
        </p:nvCxnSpPr>
        <p:spPr>
          <a:xfrm>
            <a:off x="8460381" y="1773264"/>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Rechte verbindingslijn 66"/>
          <p:cNvCxnSpPr/>
          <p:nvPr/>
        </p:nvCxnSpPr>
        <p:spPr>
          <a:xfrm>
            <a:off x="5279358" y="3072715"/>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Rechte verbindingslijn 67"/>
          <p:cNvCxnSpPr/>
          <p:nvPr/>
        </p:nvCxnSpPr>
        <p:spPr>
          <a:xfrm>
            <a:off x="6766797" y="3028047"/>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Rechte verbindingslijn 68"/>
          <p:cNvCxnSpPr/>
          <p:nvPr/>
        </p:nvCxnSpPr>
        <p:spPr>
          <a:xfrm>
            <a:off x="8405782" y="3036285"/>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Rechte verbindingslijn 69"/>
          <p:cNvCxnSpPr/>
          <p:nvPr/>
        </p:nvCxnSpPr>
        <p:spPr>
          <a:xfrm>
            <a:off x="3866553" y="3036285"/>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Rechte verbindingslijn 70"/>
          <p:cNvCxnSpPr/>
          <p:nvPr/>
        </p:nvCxnSpPr>
        <p:spPr>
          <a:xfrm>
            <a:off x="2356980" y="3028047"/>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72" name="Tekstvak 71"/>
          <p:cNvSpPr txBox="1"/>
          <p:nvPr/>
        </p:nvSpPr>
        <p:spPr>
          <a:xfrm>
            <a:off x="8969989" y="1773264"/>
            <a:ext cx="313038" cy="369332"/>
          </a:xfrm>
          <a:prstGeom prst="rect">
            <a:avLst/>
          </a:prstGeom>
          <a:noFill/>
        </p:spPr>
        <p:txBody>
          <a:bodyPr wrap="square" rtlCol="0">
            <a:spAutoFit/>
          </a:bodyPr>
          <a:lstStyle/>
          <a:p>
            <a:r>
              <a:rPr lang="nl-NL">
                <a:solidFill>
                  <a:srgbClr val="FF0000"/>
                </a:solidFill>
                <a:latin typeface="Calibri" panose="020F0502020204030204" pitchFamily="34" charset="0"/>
              </a:rPr>
              <a:t>U</a:t>
            </a:r>
            <a:endParaRPr lang="nl-NL">
              <a:solidFill>
                <a:srgbClr val="FF0000"/>
              </a:solidFill>
            </a:endParaRPr>
          </a:p>
        </p:txBody>
      </p:sp>
      <p:sp>
        <p:nvSpPr>
          <p:cNvPr id="73" name="Tekstvak 72"/>
          <p:cNvSpPr txBox="1"/>
          <p:nvPr/>
        </p:nvSpPr>
        <p:spPr>
          <a:xfrm>
            <a:off x="8939848" y="3080953"/>
            <a:ext cx="313038" cy="369332"/>
          </a:xfrm>
          <a:prstGeom prst="rect">
            <a:avLst/>
          </a:prstGeom>
          <a:noFill/>
        </p:spPr>
        <p:txBody>
          <a:bodyPr wrap="square" rtlCol="0">
            <a:spAutoFit/>
          </a:bodyPr>
          <a:lstStyle/>
          <a:p>
            <a:r>
              <a:rPr lang="nl-NL">
                <a:solidFill>
                  <a:srgbClr val="FF0000"/>
                </a:solidFill>
                <a:latin typeface="Calibri" panose="020F0502020204030204" pitchFamily="34" charset="0"/>
              </a:rPr>
              <a:t>U</a:t>
            </a:r>
            <a:endParaRPr lang="nl-NL">
              <a:solidFill>
                <a:srgbClr val="FF0000"/>
              </a:solidFill>
            </a:endParaRPr>
          </a:p>
        </p:txBody>
      </p:sp>
      <p:sp>
        <p:nvSpPr>
          <p:cNvPr id="74" name="Tekstvak 73"/>
          <p:cNvSpPr txBox="1"/>
          <p:nvPr/>
        </p:nvSpPr>
        <p:spPr>
          <a:xfrm>
            <a:off x="10213717" y="600858"/>
            <a:ext cx="313038" cy="369332"/>
          </a:xfrm>
          <a:prstGeom prst="rect">
            <a:avLst/>
          </a:prstGeom>
          <a:noFill/>
        </p:spPr>
        <p:txBody>
          <a:bodyPr wrap="square" rtlCol="0">
            <a:spAutoFit/>
          </a:bodyPr>
          <a:lstStyle/>
          <a:p>
            <a:r>
              <a:rPr lang="nl-NL">
                <a:solidFill>
                  <a:srgbClr val="FF0000"/>
                </a:solidFill>
                <a:latin typeface="Calibri" panose="020F0502020204030204" pitchFamily="34" charset="0"/>
              </a:rPr>
              <a:t>U</a:t>
            </a:r>
            <a:endParaRPr lang="nl-NL">
              <a:solidFill>
                <a:srgbClr val="FF0000"/>
              </a:solidFill>
            </a:endParaRPr>
          </a:p>
        </p:txBody>
      </p:sp>
    </p:spTree>
    <p:extLst>
      <p:ext uri="{BB962C8B-B14F-4D97-AF65-F5344CB8AC3E}">
        <p14:creationId xmlns:p14="http://schemas.microsoft.com/office/powerpoint/2010/main" val="369354198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86</a:t>
            </a:fld>
            <a:endParaRPr lang="nl-NL" b="1">
              <a:solidFill>
                <a:srgbClr val="0070C0"/>
              </a:solidFill>
            </a:endParaRPr>
          </a:p>
        </p:txBody>
      </p:sp>
      <p:sp>
        <p:nvSpPr>
          <p:cNvPr id="3" name="Rechthoek 2"/>
          <p:cNvSpPr/>
          <p:nvPr/>
        </p:nvSpPr>
        <p:spPr>
          <a:xfrm>
            <a:off x="180000" y="468000"/>
            <a:ext cx="11520000" cy="4280531"/>
          </a:xfrm>
          <a:prstGeom prst="rect">
            <a:avLst/>
          </a:prstGeom>
        </p:spPr>
        <p:txBody>
          <a:bodyPr wrap="square">
            <a:spAutoFit/>
          </a:bodyPr>
          <a:lstStyle/>
          <a:p>
            <a:pPr>
              <a:lnSpc>
                <a:spcPct val="200000"/>
              </a:lnSpc>
            </a:pPr>
            <a:r>
              <a:rPr lang="nl-NL" sz="2800">
                <a:ea typeface="Calibri" panose="020F0502020204030204" pitchFamily="34" charset="0"/>
                <a:cs typeface="Times New Roman" panose="02020603050405020304" pitchFamily="18" charset="0"/>
              </a:rPr>
              <a:t>	</a:t>
            </a:r>
            <a:r>
              <a:rPr lang="nl-NL" sz="2800" b="1" i="1" err="1">
                <a:solidFill>
                  <a:srgbClr val="E36C0A"/>
                </a:solidFill>
                <a:ea typeface="Calibri" panose="020F0502020204030204" pitchFamily="34" charset="0"/>
                <a:cs typeface="Times New Roman" panose="02020603050405020304" pitchFamily="18" charset="0"/>
              </a:rPr>
              <a:t>Dum</a:t>
            </a:r>
            <a:r>
              <a:rPr lang="nl-NL" sz="2800" err="1">
                <a:ea typeface="Calibri" panose="020F0502020204030204" pitchFamily="34" charset="0"/>
                <a:cs typeface="Times New Roman" panose="02020603050405020304" pitchFamily="18" charset="0"/>
              </a:rPr>
              <a:t>que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ea</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mirantur</a:t>
            </a:r>
            <a:r>
              <a:rPr lang="nl-NL" sz="2800">
                <a:ea typeface="Calibri" panose="020F0502020204030204" pitchFamily="34" charset="0"/>
                <a:cs typeface="Times New Roman" panose="02020603050405020304" pitchFamily="18" charset="0"/>
              </a:rPr>
              <a:t>, </a:t>
            </a:r>
            <a:r>
              <a:rPr lang="nl-NL" sz="2800" b="1" i="1" err="1">
                <a:solidFill>
                  <a:srgbClr val="E36C0A"/>
                </a:solidFill>
                <a:ea typeface="Calibri" panose="020F0502020204030204" pitchFamily="34" charset="0"/>
                <a:cs typeface="Times New Roman" panose="02020603050405020304" pitchFamily="18" charset="0"/>
              </a:rPr>
              <a:t>dum</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deflent</a:t>
            </a:r>
            <a:r>
              <a:rPr lang="nl-NL" sz="2800">
                <a:ea typeface="Calibri" panose="020F0502020204030204" pitchFamily="34" charset="0"/>
                <a:cs typeface="Times New Roman" panose="02020603050405020304" pitchFamily="18" charset="0"/>
              </a:rPr>
              <a:t> fata </a:t>
            </a:r>
            <a:r>
              <a:rPr lang="nl-NL" sz="2800" err="1">
                <a:ea typeface="Calibri" panose="020F0502020204030204" pitchFamily="34" charset="0"/>
                <a:cs typeface="Times New Roman" panose="02020603050405020304" pitchFamily="18" charset="0"/>
              </a:rPr>
              <a:t>suorum</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illa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vetus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dominis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etiam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casa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parva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duobus</a:t>
            </a:r>
            <a:r>
              <a:rPr lang="nl-NL" sz="2800">
                <a:ea typeface="Calibri" panose="020F0502020204030204" pitchFamily="34" charset="0"/>
                <a:cs typeface="Times New Roman" panose="02020603050405020304" pitchFamily="18" charset="0"/>
              </a:rPr>
              <a:t>,</a:t>
            </a:r>
          </a:p>
          <a:p>
            <a:pPr>
              <a:lnSpc>
                <a:spcPct val="200000"/>
              </a:lnSpc>
            </a:pPr>
            <a:r>
              <a:rPr lang="nl-NL" sz="2800" b="1">
                <a:solidFill>
                  <a:srgbClr val="0070C0"/>
                </a:solidFill>
                <a:ea typeface="Calibri" panose="020F0502020204030204" pitchFamily="34" charset="0"/>
                <a:cs typeface="Times New Roman" panose="02020603050405020304" pitchFamily="18" charset="0"/>
              </a:rPr>
              <a:t>700</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vertitur</a:t>
            </a:r>
            <a:r>
              <a:rPr lang="nl-NL" sz="2800">
                <a:ea typeface="Calibri" panose="020F0502020204030204" pitchFamily="34" charset="0"/>
                <a:cs typeface="Times New Roman" panose="02020603050405020304" pitchFamily="18" charset="0"/>
              </a:rPr>
              <a:t> in </a:t>
            </a:r>
            <a:r>
              <a:rPr lang="nl-NL" sz="2800" err="1">
                <a:ea typeface="Calibri" panose="020F0502020204030204" pitchFamily="34" charset="0"/>
                <a:cs typeface="Times New Roman" panose="02020603050405020304" pitchFamily="18" charset="0"/>
              </a:rPr>
              <a:t>templum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furcas</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subiere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columnae</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stramina</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flavescunt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aurataque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tecta</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videntur</a:t>
            </a:r>
            <a:endParaRPr lang="nl-NL" sz="2800">
              <a:ea typeface="Calibri" panose="020F0502020204030204" pitchFamily="34" charset="0"/>
              <a:cs typeface="Times New Roman" panose="02020603050405020304" pitchFamily="18" charset="0"/>
            </a:endParaRP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caelataeque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fores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adopertaque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marmore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tellus</a:t>
            </a:r>
            <a:r>
              <a:rPr lang="nl-NL" sz="2800">
                <a:ea typeface="Calibri" panose="020F0502020204030204" pitchFamily="34" charset="0"/>
                <a:cs typeface="Times New Roman" panose="02020603050405020304" pitchFamily="18" charset="0"/>
              </a:rPr>
              <a:t>.</a:t>
            </a:r>
            <a:endParaRPr lang="nl-NL" sz="2800">
              <a:effectLst/>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7 g. De eerste metamorfose (p.98)</a:t>
            </a:r>
          </a:p>
        </p:txBody>
      </p:sp>
      <p:sp>
        <p:nvSpPr>
          <p:cNvPr id="8" name="PIJL-OMLAAG 7">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90345934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87</a:t>
            </a:fld>
            <a:endParaRPr lang="nl-NL" b="1">
              <a:solidFill>
                <a:srgbClr val="0070C0"/>
              </a:solidFill>
            </a:endParaRPr>
          </a:p>
        </p:txBody>
      </p:sp>
      <p:sp>
        <p:nvSpPr>
          <p:cNvPr id="3" name="Rechthoek 2"/>
          <p:cNvSpPr/>
          <p:nvPr/>
        </p:nvSpPr>
        <p:spPr>
          <a:xfrm>
            <a:off x="180000" y="468000"/>
            <a:ext cx="11520000" cy="4832092"/>
          </a:xfrm>
          <a:prstGeom prst="rect">
            <a:avLst/>
          </a:prstGeom>
        </p:spPr>
        <p:txBody>
          <a:bodyPr wrap="square">
            <a:spAutoFit/>
          </a:bodyPr>
          <a:lstStyle/>
          <a:p>
            <a:pPr>
              <a:lnSpc>
                <a:spcPct val="200000"/>
              </a:lnSpc>
            </a:pP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Talia</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tum</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placido</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Saturnius</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edidit</a:t>
            </a:r>
            <a:r>
              <a:rPr lang="nl-NL" sz="2800" spc="300">
                <a:ea typeface="Calibri" panose="020F0502020204030204" pitchFamily="34" charset="0"/>
                <a:cs typeface="Times New Roman" panose="02020603050405020304" pitchFamily="18" charset="0"/>
              </a:rPr>
              <a:t> ore:</a:t>
            </a:r>
          </a:p>
          <a:p>
            <a:pPr>
              <a:lnSpc>
                <a:spcPct val="300000"/>
              </a:lnSpc>
            </a:pP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Dicite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iuste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senex</a:t>
            </a:r>
            <a:r>
              <a:rPr lang="nl-NL" sz="2800" spc="300">
                <a:ea typeface="Calibri" panose="020F0502020204030204" pitchFamily="34" charset="0"/>
                <a:cs typeface="Times New Roman" panose="02020603050405020304" pitchFamily="18" charset="0"/>
              </a:rPr>
              <a:t> et </a:t>
            </a:r>
            <a:r>
              <a:rPr lang="nl-NL" sz="2800" spc="300" err="1">
                <a:ea typeface="Calibri" panose="020F0502020204030204" pitchFamily="34" charset="0"/>
                <a:cs typeface="Times New Roman" panose="02020603050405020304" pitchFamily="18" charset="0"/>
              </a:rPr>
              <a:t>femina</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coniuge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iusto</a:t>
            </a:r>
            <a:endParaRPr lang="nl-NL" sz="2800" spc="300">
              <a:ea typeface="Calibri" panose="020F0502020204030204" pitchFamily="34" charset="0"/>
              <a:cs typeface="Times New Roman" panose="02020603050405020304" pitchFamily="18" charset="0"/>
            </a:endParaRPr>
          </a:p>
          <a:p>
            <a:pPr>
              <a:lnSpc>
                <a:spcPct val="300000"/>
              </a:lnSpc>
            </a:pPr>
            <a:r>
              <a:rPr lang="nl-NL" sz="2800" b="1" spc="300">
                <a:solidFill>
                  <a:srgbClr val="0070C0"/>
                </a:solidFill>
                <a:ea typeface="Calibri" panose="020F0502020204030204" pitchFamily="34" charset="0"/>
                <a:cs typeface="Times New Roman" panose="02020603050405020304" pitchFamily="18" charset="0"/>
              </a:rPr>
              <a:t>705</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digna</a:t>
            </a:r>
            <a:r>
              <a:rPr lang="nl-NL" sz="2800" spc="300">
                <a:ea typeface="Calibri" panose="020F0502020204030204" pitchFamily="34" charset="0"/>
                <a:cs typeface="Times New Roman" panose="02020603050405020304" pitchFamily="18" charset="0"/>
              </a:rPr>
              <a:t>, </a:t>
            </a:r>
            <a:r>
              <a:rPr lang="nl-NL" sz="2800" b="1" i="1" spc="300" err="1">
                <a:solidFill>
                  <a:srgbClr val="E36C0A"/>
                </a:solidFill>
                <a:ea typeface="Calibri" panose="020F0502020204030204" pitchFamily="34" charset="0"/>
                <a:cs typeface="Times New Roman" panose="02020603050405020304" pitchFamily="18" charset="0"/>
              </a:rPr>
              <a:t>quid</a:t>
            </a:r>
            <a:r>
              <a:rPr lang="nl-NL" sz="2800" spc="300">
                <a:ea typeface="Calibri" panose="020F0502020204030204" pitchFamily="34" charset="0"/>
                <a:cs typeface="Times New Roman" panose="02020603050405020304" pitchFamily="18" charset="0"/>
              </a:rPr>
              <a:t> </a:t>
            </a:r>
            <a:r>
              <a:rPr lang="nl-NL" sz="2800" b="1" u="sng" spc="300" err="1">
                <a:uFill>
                  <a:solidFill>
                    <a:srgbClr val="548DD4"/>
                  </a:solidFill>
                </a:uFill>
                <a:ea typeface="Calibri" panose="020F0502020204030204" pitchFamily="34" charset="0"/>
                <a:cs typeface="Times New Roman" panose="02020603050405020304" pitchFamily="18" charset="0"/>
              </a:rPr>
              <a:t>optetis</a:t>
            </a:r>
            <a:r>
              <a:rPr lang="nl-NL" sz="2800" spc="300">
                <a:ea typeface="Calibri" panose="020F0502020204030204" pitchFamily="34" charset="0"/>
                <a:cs typeface="Times New Roman" panose="02020603050405020304" pitchFamily="18" charset="0"/>
              </a:rPr>
              <a:t>.” Cum </a:t>
            </a:r>
            <a:r>
              <a:rPr lang="nl-NL" sz="2800" spc="300" err="1">
                <a:ea typeface="Calibri" panose="020F0502020204030204" pitchFamily="34" charset="0"/>
                <a:cs typeface="Times New Roman" panose="02020603050405020304" pitchFamily="18" charset="0"/>
              </a:rPr>
              <a:t>Baucide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pauca</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locutus</a:t>
            </a:r>
            <a:endParaRPr lang="nl-NL" sz="2800" spc="300">
              <a:ea typeface="Calibri" panose="020F0502020204030204" pitchFamily="34" charset="0"/>
              <a:cs typeface="Times New Roman" panose="02020603050405020304" pitchFamily="18" charset="0"/>
            </a:endParaRPr>
          </a:p>
          <a:p>
            <a:pPr>
              <a:lnSpc>
                <a:spcPct val="300000"/>
              </a:lnSpc>
            </a:pP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iudicium</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superis</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aperit</a:t>
            </a:r>
            <a:r>
              <a:rPr lang="nl-NL" sz="2800" spc="300">
                <a:ea typeface="Calibri" panose="020F0502020204030204" pitchFamily="34" charset="0"/>
                <a:cs typeface="Times New Roman" panose="02020603050405020304" pitchFamily="18" charset="0"/>
              </a:rPr>
              <a:t> commune </a:t>
            </a:r>
            <a:r>
              <a:rPr lang="nl-NL" sz="2800" spc="300" err="1">
                <a:ea typeface="Calibri" panose="020F0502020204030204" pitchFamily="34" charset="0"/>
                <a:cs typeface="Times New Roman" panose="02020603050405020304" pitchFamily="18" charset="0"/>
              </a:rPr>
              <a:t>Philemon</a:t>
            </a:r>
            <a:r>
              <a:rPr lang="nl-NL" sz="2800" spc="300">
                <a:ea typeface="Calibri" panose="020F0502020204030204" pitchFamily="34" charset="0"/>
                <a:cs typeface="Times New Roman" panose="02020603050405020304" pitchFamily="18" charset="0"/>
              </a:rPr>
              <a:t>:</a:t>
            </a:r>
            <a:endParaRPr lang="nl-NL" sz="2800" spc="300">
              <a:effectLst/>
              <a:ea typeface="Calibri" panose="020F0502020204030204" pitchFamily="34" charset="0"/>
              <a:cs typeface="Times New Roman" panose="02020603050405020304" pitchFamily="18" charset="0"/>
            </a:endParaRPr>
          </a:p>
        </p:txBody>
      </p:sp>
      <p:sp>
        <p:nvSpPr>
          <p:cNvPr id="7" name="Rechthoek 6"/>
          <p:cNvSpPr/>
          <p:nvPr/>
        </p:nvSpPr>
        <p:spPr>
          <a:xfrm>
            <a:off x="11680321" y="461665"/>
            <a:ext cx="511679" cy="923330"/>
          </a:xfrm>
          <a:prstGeom prst="rect">
            <a:avLst/>
          </a:prstGeom>
          <a:solidFill>
            <a:srgbClr val="0070C0"/>
          </a:solidFill>
        </p:spPr>
        <p:txBody>
          <a:bodyPr wrap="none" lIns="91440" tIns="45720" rIns="91440" bIns="45720">
            <a:spAutoFit/>
          </a:bodyPr>
          <a:lstStyle/>
          <a:p>
            <a:pPr algn="ctr"/>
            <a:r>
              <a:rPr lang="nl-NL" sz="5400" b="1" cap="none" spc="0">
                <a:ln w="12700">
                  <a:solidFill>
                    <a:schemeClr val="accent5"/>
                  </a:solidFill>
                  <a:prstDash val="solid"/>
                </a:ln>
                <a:solidFill>
                  <a:srgbClr val="C00000"/>
                </a:solidFill>
                <a:effectLst/>
              </a:rPr>
              <a:t>S</a:t>
            </a:r>
          </a:p>
        </p:txBody>
      </p:sp>
      <p:sp>
        <p:nvSpPr>
          <p:cNvPr id="8" name="Tekstvak 7"/>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7 g. De eerste metamorfose (p.98)</a:t>
            </a:r>
          </a:p>
        </p:txBody>
      </p:sp>
      <p:sp>
        <p:nvSpPr>
          <p:cNvPr id="9" name="PIJL-OMLAAG 8">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35032811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88</a:t>
            </a:fld>
            <a:endParaRPr lang="nl-NL" b="1">
              <a:solidFill>
                <a:srgbClr val="0070C0"/>
              </a:solidFill>
            </a:endParaRPr>
          </a:p>
        </p:txBody>
      </p:sp>
      <p:sp>
        <p:nvSpPr>
          <p:cNvPr id="3" name="Rechthoek 2"/>
          <p:cNvSpPr/>
          <p:nvPr/>
        </p:nvSpPr>
        <p:spPr>
          <a:xfrm>
            <a:off x="180000" y="468000"/>
            <a:ext cx="11520000" cy="4832092"/>
          </a:xfrm>
          <a:prstGeom prst="rect">
            <a:avLst/>
          </a:prstGeom>
        </p:spPr>
        <p:txBody>
          <a:bodyPr wrap="square">
            <a:spAutoFit/>
          </a:bodyPr>
          <a:lstStyle/>
          <a:p>
            <a:pPr>
              <a:lnSpc>
                <a:spcPct val="200000"/>
              </a:lnSpc>
            </a:pP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Talia</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tum</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placido</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Saturnius</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edidit</a:t>
            </a:r>
            <a:r>
              <a:rPr lang="nl-NL" sz="2800" spc="300">
                <a:ea typeface="Calibri" panose="020F0502020204030204" pitchFamily="34" charset="0"/>
                <a:cs typeface="Times New Roman" panose="02020603050405020304" pitchFamily="18" charset="0"/>
              </a:rPr>
              <a:t> ore:</a:t>
            </a:r>
          </a:p>
          <a:p>
            <a:pPr>
              <a:lnSpc>
                <a:spcPct val="300000"/>
              </a:lnSpc>
            </a:pP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Dicite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iuste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senex</a:t>
            </a:r>
            <a:r>
              <a:rPr lang="nl-NL" sz="2800" spc="300">
                <a:ea typeface="Calibri" panose="020F0502020204030204" pitchFamily="34" charset="0"/>
                <a:cs typeface="Times New Roman" panose="02020603050405020304" pitchFamily="18" charset="0"/>
              </a:rPr>
              <a:t> et </a:t>
            </a:r>
            <a:r>
              <a:rPr lang="nl-NL" sz="2800" spc="300" err="1">
                <a:ea typeface="Calibri" panose="020F0502020204030204" pitchFamily="34" charset="0"/>
                <a:cs typeface="Times New Roman" panose="02020603050405020304" pitchFamily="18" charset="0"/>
              </a:rPr>
              <a:t>femina</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coniuge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iusto</a:t>
            </a:r>
            <a:endParaRPr lang="nl-NL" sz="2800" spc="300">
              <a:ea typeface="Calibri" panose="020F0502020204030204" pitchFamily="34" charset="0"/>
              <a:cs typeface="Times New Roman" panose="02020603050405020304" pitchFamily="18" charset="0"/>
            </a:endParaRPr>
          </a:p>
          <a:p>
            <a:pPr>
              <a:lnSpc>
                <a:spcPct val="300000"/>
              </a:lnSpc>
            </a:pPr>
            <a:r>
              <a:rPr lang="nl-NL" sz="2800" b="1" spc="300">
                <a:solidFill>
                  <a:srgbClr val="0070C0"/>
                </a:solidFill>
                <a:ea typeface="Calibri" panose="020F0502020204030204" pitchFamily="34" charset="0"/>
                <a:cs typeface="Times New Roman" panose="02020603050405020304" pitchFamily="18" charset="0"/>
              </a:rPr>
              <a:t>705</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digna</a:t>
            </a:r>
            <a:r>
              <a:rPr lang="nl-NL" sz="2800" spc="300">
                <a:ea typeface="Calibri" panose="020F0502020204030204" pitchFamily="34" charset="0"/>
                <a:cs typeface="Times New Roman" panose="02020603050405020304" pitchFamily="18" charset="0"/>
              </a:rPr>
              <a:t>, </a:t>
            </a:r>
            <a:r>
              <a:rPr lang="nl-NL" sz="2800" b="1" i="1" spc="300" err="1">
                <a:solidFill>
                  <a:srgbClr val="E36C0A"/>
                </a:solidFill>
                <a:ea typeface="Calibri" panose="020F0502020204030204" pitchFamily="34" charset="0"/>
                <a:cs typeface="Times New Roman" panose="02020603050405020304" pitchFamily="18" charset="0"/>
              </a:rPr>
              <a:t>quid</a:t>
            </a:r>
            <a:r>
              <a:rPr lang="nl-NL" sz="2800" spc="300">
                <a:ea typeface="Calibri" panose="020F0502020204030204" pitchFamily="34" charset="0"/>
                <a:cs typeface="Times New Roman" panose="02020603050405020304" pitchFamily="18" charset="0"/>
              </a:rPr>
              <a:t> </a:t>
            </a:r>
            <a:r>
              <a:rPr lang="nl-NL" sz="2800" b="1" u="sng" spc="300" err="1">
                <a:uFill>
                  <a:solidFill>
                    <a:srgbClr val="548DD4"/>
                  </a:solidFill>
                </a:uFill>
                <a:ea typeface="Calibri" panose="020F0502020204030204" pitchFamily="34" charset="0"/>
                <a:cs typeface="Times New Roman" panose="02020603050405020304" pitchFamily="18" charset="0"/>
              </a:rPr>
              <a:t>optetis</a:t>
            </a:r>
            <a:r>
              <a:rPr lang="nl-NL" sz="2800" spc="300">
                <a:ea typeface="Calibri" panose="020F0502020204030204" pitchFamily="34" charset="0"/>
                <a:cs typeface="Times New Roman" panose="02020603050405020304" pitchFamily="18" charset="0"/>
              </a:rPr>
              <a:t>.” Cum </a:t>
            </a:r>
            <a:r>
              <a:rPr lang="nl-NL" sz="2800" spc="300" err="1">
                <a:ea typeface="Calibri" panose="020F0502020204030204" pitchFamily="34" charset="0"/>
                <a:cs typeface="Times New Roman" panose="02020603050405020304" pitchFamily="18" charset="0"/>
              </a:rPr>
              <a:t>Baucide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pauca</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locutus</a:t>
            </a:r>
            <a:endParaRPr lang="nl-NL" sz="2800" spc="300">
              <a:ea typeface="Calibri" panose="020F0502020204030204" pitchFamily="34" charset="0"/>
              <a:cs typeface="Times New Roman" panose="02020603050405020304" pitchFamily="18" charset="0"/>
            </a:endParaRPr>
          </a:p>
          <a:p>
            <a:pPr>
              <a:lnSpc>
                <a:spcPct val="300000"/>
              </a:lnSpc>
            </a:pP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iudicium</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superis</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aperit</a:t>
            </a:r>
            <a:r>
              <a:rPr lang="nl-NL" sz="2800" spc="300">
                <a:ea typeface="Calibri" panose="020F0502020204030204" pitchFamily="34" charset="0"/>
                <a:cs typeface="Times New Roman" panose="02020603050405020304" pitchFamily="18" charset="0"/>
              </a:rPr>
              <a:t> commune </a:t>
            </a:r>
            <a:r>
              <a:rPr lang="nl-NL" sz="2800" spc="300" err="1">
                <a:ea typeface="Calibri" panose="020F0502020204030204" pitchFamily="34" charset="0"/>
                <a:cs typeface="Times New Roman" panose="02020603050405020304" pitchFamily="18" charset="0"/>
              </a:rPr>
              <a:t>Philemon</a:t>
            </a:r>
            <a:r>
              <a:rPr lang="nl-NL" sz="2800" spc="300">
                <a:ea typeface="Calibri" panose="020F0502020204030204" pitchFamily="34" charset="0"/>
                <a:cs typeface="Times New Roman" panose="02020603050405020304" pitchFamily="18" charset="0"/>
              </a:rPr>
              <a:t>:</a:t>
            </a:r>
            <a:endParaRPr lang="nl-NL" sz="2800" spc="300">
              <a:effectLst/>
              <a:ea typeface="Calibri" panose="020F0502020204030204" pitchFamily="34" charset="0"/>
              <a:cs typeface="Times New Roman" panose="02020603050405020304" pitchFamily="18" charset="0"/>
            </a:endParaRPr>
          </a:p>
        </p:txBody>
      </p:sp>
      <p:sp>
        <p:nvSpPr>
          <p:cNvPr id="7" name="Rechthoek 6"/>
          <p:cNvSpPr/>
          <p:nvPr/>
        </p:nvSpPr>
        <p:spPr>
          <a:xfrm>
            <a:off x="11680321" y="461665"/>
            <a:ext cx="511679" cy="923330"/>
          </a:xfrm>
          <a:prstGeom prst="rect">
            <a:avLst/>
          </a:prstGeom>
          <a:solidFill>
            <a:srgbClr val="00B050"/>
          </a:solidFill>
        </p:spPr>
        <p:txBody>
          <a:bodyPr wrap="none" lIns="91440" tIns="45720" rIns="91440" bIns="45720">
            <a:spAutoFit/>
          </a:bodyPr>
          <a:lstStyle/>
          <a:p>
            <a:pPr algn="ctr"/>
            <a:r>
              <a:rPr lang="nl-NL" sz="5400" b="1" cap="none" spc="0">
                <a:ln w="12700">
                  <a:solidFill>
                    <a:schemeClr val="accent5"/>
                  </a:solidFill>
                  <a:prstDash val="solid"/>
                </a:ln>
                <a:solidFill>
                  <a:srgbClr val="C00000"/>
                </a:solidFill>
                <a:effectLst/>
              </a:rPr>
              <a:t>S</a:t>
            </a:r>
          </a:p>
        </p:txBody>
      </p:sp>
      <p:sp>
        <p:nvSpPr>
          <p:cNvPr id="8" name="Tekstvak 7"/>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7 g. De eerste metamorfose (p.98)</a:t>
            </a:r>
          </a:p>
        </p:txBody>
      </p:sp>
      <p:sp>
        <p:nvSpPr>
          <p:cNvPr id="9" name="Tekstvak 8"/>
          <p:cNvSpPr txBox="1"/>
          <p:nvPr/>
        </p:nvSpPr>
        <p:spPr>
          <a:xfrm>
            <a:off x="1351709" y="64094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0" name="Tekstvak 9"/>
          <p:cNvSpPr txBox="1"/>
          <p:nvPr/>
        </p:nvSpPr>
        <p:spPr>
          <a:xfrm>
            <a:off x="1720649" y="59975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11" name="Tekstvak 10"/>
          <p:cNvSpPr txBox="1"/>
          <p:nvPr/>
        </p:nvSpPr>
        <p:spPr>
          <a:xfrm>
            <a:off x="7384755" y="64094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2" name="Tekstvak 11"/>
          <p:cNvSpPr txBox="1"/>
          <p:nvPr/>
        </p:nvSpPr>
        <p:spPr>
          <a:xfrm>
            <a:off x="1564133" y="59975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14" name="Tekstvak 13"/>
          <p:cNvSpPr txBox="1"/>
          <p:nvPr/>
        </p:nvSpPr>
        <p:spPr>
          <a:xfrm>
            <a:off x="2309936" y="64496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5" name="Tekstvak 14"/>
          <p:cNvSpPr txBox="1"/>
          <p:nvPr/>
        </p:nvSpPr>
        <p:spPr>
          <a:xfrm>
            <a:off x="3585043" y="603771"/>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16" name="Tekstvak 15"/>
          <p:cNvSpPr txBox="1"/>
          <p:nvPr/>
        </p:nvSpPr>
        <p:spPr>
          <a:xfrm>
            <a:off x="3230818" y="603771"/>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17" name="Tekstvak 16"/>
          <p:cNvSpPr txBox="1"/>
          <p:nvPr/>
        </p:nvSpPr>
        <p:spPr>
          <a:xfrm>
            <a:off x="4042296" y="64152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8" name="Tekstvak 17"/>
          <p:cNvSpPr txBox="1"/>
          <p:nvPr/>
        </p:nvSpPr>
        <p:spPr>
          <a:xfrm>
            <a:off x="4953168" y="64094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9" name="Tekstvak 18"/>
          <p:cNvSpPr txBox="1"/>
          <p:nvPr/>
        </p:nvSpPr>
        <p:spPr>
          <a:xfrm>
            <a:off x="5626911" y="59975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0" name="Tekstvak 19"/>
          <p:cNvSpPr txBox="1"/>
          <p:nvPr/>
        </p:nvSpPr>
        <p:spPr>
          <a:xfrm>
            <a:off x="5437439" y="59975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1" name="Tekstvak 20"/>
          <p:cNvSpPr txBox="1"/>
          <p:nvPr/>
        </p:nvSpPr>
        <p:spPr>
          <a:xfrm>
            <a:off x="6210151" y="64094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2" name="Tekstvak 21"/>
          <p:cNvSpPr txBox="1"/>
          <p:nvPr/>
        </p:nvSpPr>
        <p:spPr>
          <a:xfrm>
            <a:off x="6867415" y="59975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3" name="Tekstvak 22"/>
          <p:cNvSpPr txBox="1"/>
          <p:nvPr/>
        </p:nvSpPr>
        <p:spPr>
          <a:xfrm>
            <a:off x="6521429" y="59975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4" name="Tekstvak 23"/>
          <p:cNvSpPr txBox="1"/>
          <p:nvPr/>
        </p:nvSpPr>
        <p:spPr>
          <a:xfrm>
            <a:off x="4587875" y="64094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5" name="Tekstvak 24"/>
          <p:cNvSpPr txBox="1"/>
          <p:nvPr/>
        </p:nvSpPr>
        <p:spPr>
          <a:xfrm>
            <a:off x="1582368" y="1804767"/>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6" name="Tekstvak 25"/>
          <p:cNvSpPr txBox="1"/>
          <p:nvPr/>
        </p:nvSpPr>
        <p:spPr>
          <a:xfrm>
            <a:off x="2140782" y="1763577"/>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7" name="Tekstvak 26"/>
          <p:cNvSpPr txBox="1"/>
          <p:nvPr/>
        </p:nvSpPr>
        <p:spPr>
          <a:xfrm>
            <a:off x="8274444" y="1804767"/>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8" name="Tekstvak 27"/>
          <p:cNvSpPr txBox="1"/>
          <p:nvPr/>
        </p:nvSpPr>
        <p:spPr>
          <a:xfrm>
            <a:off x="1811268" y="1763577"/>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9" name="Tekstvak 28"/>
          <p:cNvSpPr txBox="1"/>
          <p:nvPr/>
        </p:nvSpPr>
        <p:spPr>
          <a:xfrm>
            <a:off x="8819635" y="1804767"/>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0" name="Tekstvak 29"/>
          <p:cNvSpPr txBox="1"/>
          <p:nvPr/>
        </p:nvSpPr>
        <p:spPr>
          <a:xfrm>
            <a:off x="2787733" y="1808783"/>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1" name="Tekstvak 30"/>
          <p:cNvSpPr txBox="1"/>
          <p:nvPr/>
        </p:nvSpPr>
        <p:spPr>
          <a:xfrm>
            <a:off x="3782752" y="1767593"/>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2" name="Tekstvak 31"/>
          <p:cNvSpPr txBox="1"/>
          <p:nvPr/>
        </p:nvSpPr>
        <p:spPr>
          <a:xfrm>
            <a:off x="3263769" y="1767593"/>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3" name="Tekstvak 32"/>
          <p:cNvSpPr txBox="1"/>
          <p:nvPr/>
        </p:nvSpPr>
        <p:spPr>
          <a:xfrm>
            <a:off x="4297668" y="1805347"/>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4" name="Tekstvak 33"/>
          <p:cNvSpPr txBox="1"/>
          <p:nvPr/>
        </p:nvSpPr>
        <p:spPr>
          <a:xfrm>
            <a:off x="5447437" y="1804767"/>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5" name="Tekstvak 34"/>
          <p:cNvSpPr txBox="1"/>
          <p:nvPr/>
        </p:nvSpPr>
        <p:spPr>
          <a:xfrm>
            <a:off x="6228267" y="1763577"/>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6" name="Tekstvak 35"/>
          <p:cNvSpPr txBox="1"/>
          <p:nvPr/>
        </p:nvSpPr>
        <p:spPr>
          <a:xfrm>
            <a:off x="5849330" y="1763577"/>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7" name="Tekstvak 36"/>
          <p:cNvSpPr txBox="1"/>
          <p:nvPr/>
        </p:nvSpPr>
        <p:spPr>
          <a:xfrm>
            <a:off x="6827989" y="1804767"/>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8" name="Tekstvak 37"/>
          <p:cNvSpPr txBox="1"/>
          <p:nvPr/>
        </p:nvSpPr>
        <p:spPr>
          <a:xfrm>
            <a:off x="7757105" y="1763577"/>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9" name="Tekstvak 38"/>
          <p:cNvSpPr txBox="1"/>
          <p:nvPr/>
        </p:nvSpPr>
        <p:spPr>
          <a:xfrm>
            <a:off x="7336975" y="1763577"/>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40" name="Tekstvak 39"/>
          <p:cNvSpPr txBox="1"/>
          <p:nvPr/>
        </p:nvSpPr>
        <p:spPr>
          <a:xfrm>
            <a:off x="4802058" y="1804767"/>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73" name="Tekstvak 72"/>
          <p:cNvSpPr txBox="1"/>
          <p:nvPr/>
        </p:nvSpPr>
        <p:spPr>
          <a:xfrm>
            <a:off x="5274650" y="3093933"/>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74" name="Tekstvak 73"/>
          <p:cNvSpPr txBox="1"/>
          <p:nvPr/>
        </p:nvSpPr>
        <p:spPr>
          <a:xfrm>
            <a:off x="3945089" y="3093933"/>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75" name="Tekstvak 74"/>
          <p:cNvSpPr txBox="1"/>
          <p:nvPr/>
        </p:nvSpPr>
        <p:spPr>
          <a:xfrm>
            <a:off x="1351709" y="3096328"/>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76" name="Tekstvak 75"/>
          <p:cNvSpPr txBox="1"/>
          <p:nvPr/>
        </p:nvSpPr>
        <p:spPr>
          <a:xfrm>
            <a:off x="2758621" y="3055138"/>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77" name="Tekstvak 76"/>
          <p:cNvSpPr txBox="1"/>
          <p:nvPr/>
        </p:nvSpPr>
        <p:spPr>
          <a:xfrm>
            <a:off x="9164129" y="3096328"/>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78" name="Tekstvak 77"/>
          <p:cNvSpPr txBox="1"/>
          <p:nvPr/>
        </p:nvSpPr>
        <p:spPr>
          <a:xfrm>
            <a:off x="1877171" y="3055138"/>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79" name="Tekstvak 78"/>
          <p:cNvSpPr txBox="1"/>
          <p:nvPr/>
        </p:nvSpPr>
        <p:spPr>
          <a:xfrm>
            <a:off x="9544563" y="3096328"/>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80" name="Tekstvak 79"/>
          <p:cNvSpPr txBox="1"/>
          <p:nvPr/>
        </p:nvSpPr>
        <p:spPr>
          <a:xfrm>
            <a:off x="3347911" y="3100344"/>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81" name="Tekstvak 80"/>
          <p:cNvSpPr txBox="1"/>
          <p:nvPr/>
        </p:nvSpPr>
        <p:spPr>
          <a:xfrm>
            <a:off x="6264960" y="3096328"/>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82" name="Tekstvak 81"/>
          <p:cNvSpPr txBox="1"/>
          <p:nvPr/>
        </p:nvSpPr>
        <p:spPr>
          <a:xfrm>
            <a:off x="7062268" y="3055138"/>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83" name="Tekstvak 82"/>
          <p:cNvSpPr txBox="1"/>
          <p:nvPr/>
        </p:nvSpPr>
        <p:spPr>
          <a:xfrm>
            <a:off x="6650372" y="3055138"/>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84" name="Tekstvak 83"/>
          <p:cNvSpPr txBox="1"/>
          <p:nvPr/>
        </p:nvSpPr>
        <p:spPr>
          <a:xfrm>
            <a:off x="4269425" y="3096328"/>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85" name="Tekstvak 84"/>
          <p:cNvSpPr txBox="1"/>
          <p:nvPr/>
        </p:nvSpPr>
        <p:spPr>
          <a:xfrm>
            <a:off x="7758862" y="3096328"/>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86" name="Tekstvak 85"/>
          <p:cNvSpPr txBox="1"/>
          <p:nvPr/>
        </p:nvSpPr>
        <p:spPr>
          <a:xfrm>
            <a:off x="8679740" y="3055138"/>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87" name="Tekstvak 86"/>
          <p:cNvSpPr txBox="1"/>
          <p:nvPr/>
        </p:nvSpPr>
        <p:spPr>
          <a:xfrm>
            <a:off x="8226658" y="3055138"/>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88" name="Tekstvak 87"/>
          <p:cNvSpPr txBox="1"/>
          <p:nvPr/>
        </p:nvSpPr>
        <p:spPr>
          <a:xfrm>
            <a:off x="5672377" y="434793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89" name="Tekstvak 88"/>
          <p:cNvSpPr txBox="1"/>
          <p:nvPr/>
        </p:nvSpPr>
        <p:spPr>
          <a:xfrm>
            <a:off x="1231484" y="4353034"/>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90" name="Tekstvak 89"/>
          <p:cNvSpPr txBox="1"/>
          <p:nvPr/>
        </p:nvSpPr>
        <p:spPr>
          <a:xfrm>
            <a:off x="1946417" y="4311844"/>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91" name="Tekstvak 90"/>
          <p:cNvSpPr txBox="1"/>
          <p:nvPr/>
        </p:nvSpPr>
        <p:spPr>
          <a:xfrm>
            <a:off x="7997701" y="4353034"/>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92" name="Tekstvak 91"/>
          <p:cNvSpPr txBox="1"/>
          <p:nvPr/>
        </p:nvSpPr>
        <p:spPr>
          <a:xfrm>
            <a:off x="1633381" y="4311844"/>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93" name="Tekstvak 92"/>
          <p:cNvSpPr txBox="1"/>
          <p:nvPr/>
        </p:nvSpPr>
        <p:spPr>
          <a:xfrm>
            <a:off x="8534650" y="4353034"/>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94" name="Tekstvak 93"/>
          <p:cNvSpPr txBox="1"/>
          <p:nvPr/>
        </p:nvSpPr>
        <p:spPr>
          <a:xfrm>
            <a:off x="2214423" y="4357050"/>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95" name="Tekstvak 94"/>
          <p:cNvSpPr txBox="1"/>
          <p:nvPr/>
        </p:nvSpPr>
        <p:spPr>
          <a:xfrm>
            <a:off x="3415394" y="4315860"/>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96" name="Tekstvak 95"/>
          <p:cNvSpPr txBox="1"/>
          <p:nvPr/>
        </p:nvSpPr>
        <p:spPr>
          <a:xfrm>
            <a:off x="2962311" y="4315860"/>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97" name="Tekstvak 96"/>
          <p:cNvSpPr txBox="1"/>
          <p:nvPr/>
        </p:nvSpPr>
        <p:spPr>
          <a:xfrm>
            <a:off x="3798505" y="4353614"/>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98" name="Tekstvak 97"/>
          <p:cNvSpPr txBox="1"/>
          <p:nvPr/>
        </p:nvSpPr>
        <p:spPr>
          <a:xfrm>
            <a:off x="4620525" y="4312424"/>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99" name="Tekstvak 98"/>
          <p:cNvSpPr txBox="1"/>
          <p:nvPr/>
        </p:nvSpPr>
        <p:spPr>
          <a:xfrm>
            <a:off x="4200400" y="4312424"/>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100" name="Tekstvak 99"/>
          <p:cNvSpPr txBox="1"/>
          <p:nvPr/>
        </p:nvSpPr>
        <p:spPr>
          <a:xfrm>
            <a:off x="5038886" y="4353034"/>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01" name="Tekstvak 100"/>
          <p:cNvSpPr txBox="1"/>
          <p:nvPr/>
        </p:nvSpPr>
        <p:spPr>
          <a:xfrm>
            <a:off x="6526532" y="4353034"/>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02" name="Tekstvak 101"/>
          <p:cNvSpPr txBox="1"/>
          <p:nvPr/>
        </p:nvSpPr>
        <p:spPr>
          <a:xfrm>
            <a:off x="7620407" y="4311844"/>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103" name="Tekstvak 102"/>
          <p:cNvSpPr txBox="1"/>
          <p:nvPr/>
        </p:nvSpPr>
        <p:spPr>
          <a:xfrm>
            <a:off x="6903712" y="4311844"/>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cxnSp>
        <p:nvCxnSpPr>
          <p:cNvPr id="104" name="Rechte verbindingslijn 103"/>
          <p:cNvCxnSpPr/>
          <p:nvPr/>
        </p:nvCxnSpPr>
        <p:spPr>
          <a:xfrm>
            <a:off x="2066639" y="556995"/>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5" name="Rechte verbindingslijn 104"/>
          <p:cNvCxnSpPr/>
          <p:nvPr/>
        </p:nvCxnSpPr>
        <p:spPr>
          <a:xfrm>
            <a:off x="3823939" y="556995"/>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6" name="Rechte verbindingslijn 105"/>
          <p:cNvCxnSpPr/>
          <p:nvPr/>
        </p:nvCxnSpPr>
        <p:spPr>
          <a:xfrm>
            <a:off x="4805125" y="569958"/>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7" name="Rechte verbindingslijn 106"/>
          <p:cNvCxnSpPr/>
          <p:nvPr/>
        </p:nvCxnSpPr>
        <p:spPr>
          <a:xfrm>
            <a:off x="6121178" y="555087"/>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8" name="Rechte verbindingslijn 107"/>
          <p:cNvCxnSpPr/>
          <p:nvPr/>
        </p:nvCxnSpPr>
        <p:spPr>
          <a:xfrm>
            <a:off x="7326911" y="555087"/>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9" name="Rechte verbindingslijn 108"/>
          <p:cNvCxnSpPr/>
          <p:nvPr/>
        </p:nvCxnSpPr>
        <p:spPr>
          <a:xfrm>
            <a:off x="2541124" y="1763577"/>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0" name="Rechte verbindingslijn 109"/>
          <p:cNvCxnSpPr/>
          <p:nvPr/>
        </p:nvCxnSpPr>
        <p:spPr>
          <a:xfrm>
            <a:off x="4061839" y="1760099"/>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1" name="Rechte verbindingslijn 110"/>
          <p:cNvCxnSpPr/>
          <p:nvPr/>
        </p:nvCxnSpPr>
        <p:spPr>
          <a:xfrm>
            <a:off x="5213500" y="1767593"/>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2" name="Rechte verbindingslijn 111"/>
          <p:cNvCxnSpPr/>
          <p:nvPr/>
        </p:nvCxnSpPr>
        <p:spPr>
          <a:xfrm>
            <a:off x="6604018" y="1760099"/>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3" name="Rechte verbindingslijn 112"/>
          <p:cNvCxnSpPr/>
          <p:nvPr/>
        </p:nvCxnSpPr>
        <p:spPr>
          <a:xfrm>
            <a:off x="8085563" y="1767593"/>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4" name="Rechte verbindingslijn 113"/>
          <p:cNvCxnSpPr/>
          <p:nvPr/>
        </p:nvCxnSpPr>
        <p:spPr>
          <a:xfrm>
            <a:off x="7884017" y="430676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5" name="Rechte verbindingslijn 114"/>
          <p:cNvCxnSpPr/>
          <p:nvPr/>
        </p:nvCxnSpPr>
        <p:spPr>
          <a:xfrm>
            <a:off x="3255532" y="3055676"/>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6" name="Rechte verbindingslijn 115"/>
          <p:cNvCxnSpPr/>
          <p:nvPr/>
        </p:nvCxnSpPr>
        <p:spPr>
          <a:xfrm>
            <a:off x="4159210" y="3055676"/>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7" name="Rechte verbindingslijn 116"/>
          <p:cNvCxnSpPr/>
          <p:nvPr/>
        </p:nvCxnSpPr>
        <p:spPr>
          <a:xfrm>
            <a:off x="5852397" y="3033578"/>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8" name="Rechte verbindingslijn 117"/>
          <p:cNvCxnSpPr/>
          <p:nvPr/>
        </p:nvCxnSpPr>
        <p:spPr>
          <a:xfrm>
            <a:off x="7384755" y="301047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9" name="Rechte verbindingslijn 118"/>
          <p:cNvCxnSpPr/>
          <p:nvPr/>
        </p:nvCxnSpPr>
        <p:spPr>
          <a:xfrm>
            <a:off x="8968064" y="3055138"/>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0" name="Rechte verbindingslijn 119"/>
          <p:cNvCxnSpPr/>
          <p:nvPr/>
        </p:nvCxnSpPr>
        <p:spPr>
          <a:xfrm>
            <a:off x="4898101" y="4312382"/>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1" name="Rechte verbindingslijn 120"/>
          <p:cNvCxnSpPr/>
          <p:nvPr/>
        </p:nvCxnSpPr>
        <p:spPr>
          <a:xfrm>
            <a:off x="6190149" y="4303262"/>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2" name="Rechte verbindingslijn 121"/>
          <p:cNvCxnSpPr/>
          <p:nvPr/>
        </p:nvCxnSpPr>
        <p:spPr>
          <a:xfrm>
            <a:off x="3670493" y="4267176"/>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3" name="Rechte verbindingslijn 122"/>
          <p:cNvCxnSpPr/>
          <p:nvPr/>
        </p:nvCxnSpPr>
        <p:spPr>
          <a:xfrm>
            <a:off x="2181971" y="4267176"/>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25" name="Tekstvak 124"/>
          <p:cNvSpPr txBox="1"/>
          <p:nvPr/>
        </p:nvSpPr>
        <p:spPr>
          <a:xfrm>
            <a:off x="7687757" y="580603"/>
            <a:ext cx="313038" cy="369332"/>
          </a:xfrm>
          <a:prstGeom prst="rect">
            <a:avLst/>
          </a:prstGeom>
          <a:noFill/>
        </p:spPr>
        <p:txBody>
          <a:bodyPr wrap="square" rtlCol="0">
            <a:spAutoFit/>
          </a:bodyPr>
          <a:lstStyle/>
          <a:p>
            <a:r>
              <a:rPr lang="nl-NL">
                <a:solidFill>
                  <a:srgbClr val="FF0000"/>
                </a:solidFill>
                <a:latin typeface="Calibri" panose="020F0502020204030204" pitchFamily="34" charset="0"/>
              </a:rPr>
              <a:t>U</a:t>
            </a:r>
            <a:endParaRPr lang="nl-NL">
              <a:solidFill>
                <a:srgbClr val="FF0000"/>
              </a:solidFill>
            </a:endParaRPr>
          </a:p>
        </p:txBody>
      </p:sp>
    </p:spTree>
    <p:extLst>
      <p:ext uri="{BB962C8B-B14F-4D97-AF65-F5344CB8AC3E}">
        <p14:creationId xmlns:p14="http://schemas.microsoft.com/office/powerpoint/2010/main" val="363910135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89</a:t>
            </a:fld>
            <a:endParaRPr lang="nl-NL" b="1">
              <a:solidFill>
                <a:srgbClr val="0070C0"/>
              </a:solidFill>
            </a:endParaRPr>
          </a:p>
        </p:txBody>
      </p:sp>
      <p:sp>
        <p:nvSpPr>
          <p:cNvPr id="3" name="Rechthoek 2"/>
          <p:cNvSpPr/>
          <p:nvPr/>
        </p:nvSpPr>
        <p:spPr>
          <a:xfrm>
            <a:off x="180000" y="468000"/>
            <a:ext cx="11520000" cy="3418756"/>
          </a:xfrm>
          <a:prstGeom prst="rect">
            <a:avLst/>
          </a:prstGeom>
        </p:spPr>
        <p:txBody>
          <a:bodyPr wrap="square">
            <a:spAutoFit/>
          </a:bodyPr>
          <a:lstStyle/>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Esse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sacerdotes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delubraque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vestra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tueri</a:t>
            </a:r>
            <a:endParaRPr lang="nl-NL" sz="2800">
              <a:ea typeface="Calibri" panose="020F0502020204030204" pitchFamily="34" charset="0"/>
              <a:cs typeface="Times New Roman" panose="02020603050405020304" pitchFamily="18" charset="0"/>
            </a:endParaRPr>
          </a:p>
          <a:p>
            <a:pPr>
              <a:lnSpc>
                <a:spcPct val="200000"/>
              </a:lnSpc>
            </a:pP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poscimus</a:t>
            </a:r>
            <a:r>
              <a:rPr lang="nl-NL" sz="2800">
                <a:ea typeface="Calibri" panose="020F0502020204030204" pitchFamily="34" charset="0"/>
                <a:cs typeface="Times New Roman" panose="02020603050405020304" pitchFamily="18" charset="0"/>
              </a:rPr>
              <a:t>, et </a:t>
            </a:r>
            <a:r>
              <a:rPr lang="nl-NL" sz="2800" b="1" i="1" err="1">
                <a:solidFill>
                  <a:srgbClr val="E36C0A"/>
                </a:solidFill>
                <a:ea typeface="Calibri" panose="020F0502020204030204" pitchFamily="34" charset="0"/>
                <a:cs typeface="Times New Roman" panose="02020603050405020304" pitchFamily="18" charset="0"/>
              </a:rPr>
              <a:t>quoniam</a:t>
            </a:r>
            <a:r>
              <a:rPr lang="nl-NL" sz="2800">
                <a:ea typeface="Calibri" panose="020F0502020204030204" pitchFamily="34" charset="0"/>
                <a:cs typeface="Times New Roman" panose="02020603050405020304" pitchFamily="18" charset="0"/>
              </a:rPr>
              <a:t> concordes </a:t>
            </a:r>
            <a:r>
              <a:rPr lang="nl-NL" sz="2800" u="sng" err="1">
                <a:uFill>
                  <a:solidFill>
                    <a:srgbClr val="548DD4"/>
                  </a:solidFill>
                </a:uFill>
                <a:ea typeface="Calibri" panose="020F0502020204030204" pitchFamily="34" charset="0"/>
                <a:cs typeface="Times New Roman" panose="02020603050405020304" pitchFamily="18" charset="0"/>
              </a:rPr>
              <a:t>egimus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annos</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b="1" u="sng" err="1">
                <a:uFill>
                  <a:solidFill>
                    <a:srgbClr val="548DD4"/>
                  </a:solidFill>
                </a:uFill>
                <a:ea typeface="Calibri" panose="020F0502020204030204" pitchFamily="34" charset="0"/>
                <a:cs typeface="Times New Roman" panose="02020603050405020304" pitchFamily="18" charset="0"/>
              </a:rPr>
              <a:t>auferat</a:t>
            </a:r>
            <a:r>
              <a:rPr lang="nl-NL" sz="2800">
                <a:ea typeface="Calibri" panose="020F0502020204030204" pitchFamily="34" charset="0"/>
                <a:cs typeface="Times New Roman" panose="02020603050405020304" pitchFamily="18" charset="0"/>
              </a:rPr>
              <a:t> hora </a:t>
            </a:r>
            <a:r>
              <a:rPr lang="nl-NL" sz="2800" err="1">
                <a:ea typeface="Calibri" panose="020F0502020204030204" pitchFamily="34" charset="0"/>
                <a:cs typeface="Times New Roman" panose="02020603050405020304" pitchFamily="18" charset="0"/>
              </a:rPr>
              <a:t>duos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eadem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nec</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coniugis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umquam</a:t>
            </a:r>
            <a:endParaRPr lang="nl-NL" sz="2800">
              <a:ea typeface="Calibri" panose="020F0502020204030204" pitchFamily="34" charset="0"/>
              <a:cs typeface="Times New Roman" panose="02020603050405020304" pitchFamily="18" charset="0"/>
            </a:endParaRPr>
          </a:p>
          <a:p>
            <a:pPr>
              <a:lnSpc>
                <a:spcPct val="200000"/>
              </a:lnSpc>
            </a:pPr>
            <a:r>
              <a:rPr lang="nl-NL" sz="2800" b="1">
                <a:solidFill>
                  <a:srgbClr val="0070C0"/>
                </a:solidFill>
                <a:ea typeface="Calibri" panose="020F0502020204030204" pitchFamily="34" charset="0"/>
                <a:cs typeface="Times New Roman" panose="02020603050405020304" pitchFamily="18" charset="0"/>
              </a:rPr>
              <a:t>710</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busta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meae</a:t>
            </a:r>
            <a:r>
              <a:rPr lang="nl-NL" sz="2800">
                <a:ea typeface="Calibri" panose="020F0502020204030204" pitchFamily="34" charset="0"/>
                <a:cs typeface="Times New Roman" panose="02020603050405020304" pitchFamily="18" charset="0"/>
              </a:rPr>
              <a:t> </a:t>
            </a:r>
            <a:r>
              <a:rPr lang="nl-NL" sz="2800" b="1" u="sng" err="1">
                <a:uFill>
                  <a:solidFill>
                    <a:srgbClr val="548DD4"/>
                  </a:solidFill>
                </a:uFill>
                <a:ea typeface="Calibri" panose="020F0502020204030204" pitchFamily="34" charset="0"/>
                <a:cs typeface="Times New Roman" panose="02020603050405020304" pitchFamily="18" charset="0"/>
              </a:rPr>
              <a:t>videam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neu</a:t>
            </a:r>
            <a:r>
              <a:rPr lang="nl-NL" sz="2800">
                <a:ea typeface="Calibri" panose="020F0502020204030204" pitchFamily="34" charset="0"/>
                <a:cs typeface="Times New Roman" panose="02020603050405020304" pitchFamily="18" charset="0"/>
              </a:rPr>
              <a:t> </a:t>
            </a:r>
            <a:r>
              <a:rPr lang="nl-NL" sz="2800" b="1" u="sng">
                <a:uFill>
                  <a:solidFill>
                    <a:srgbClr val="548DD4"/>
                  </a:solidFill>
                </a:uFill>
                <a:ea typeface="Calibri" panose="020F0502020204030204" pitchFamily="34" charset="0"/>
                <a:cs typeface="Times New Roman" panose="02020603050405020304" pitchFamily="18" charset="0"/>
              </a:rPr>
              <a:t>sim</a:t>
            </a:r>
            <a:r>
              <a:rPr lang="nl-NL" sz="2800">
                <a:ea typeface="Calibri" panose="020F0502020204030204" pitchFamily="34" charset="0"/>
                <a:cs typeface="Times New Roman" panose="02020603050405020304" pitchFamily="18" charset="0"/>
              </a:rPr>
              <a:t> </a:t>
            </a:r>
            <a:r>
              <a:rPr lang="nl-NL" sz="2800" u="dotted" err="1">
                <a:uFill>
                  <a:solidFill>
                    <a:srgbClr val="548DD4"/>
                  </a:solidFill>
                </a:uFill>
                <a:ea typeface="Calibri" panose="020F0502020204030204" pitchFamily="34" charset="0"/>
                <a:cs typeface="Times New Roman" panose="02020603050405020304" pitchFamily="18" charset="0"/>
              </a:rPr>
              <a:t>tumulandus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ab</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illa</a:t>
            </a:r>
            <a:r>
              <a:rPr lang="nl-NL" sz="2800">
                <a:ea typeface="Calibri" panose="020F0502020204030204" pitchFamily="34" charset="0"/>
                <a:cs typeface="Times New Roman" panose="02020603050405020304" pitchFamily="18" charset="0"/>
              </a:rPr>
              <a:t>.”’</a:t>
            </a:r>
            <a:endParaRPr lang="nl-NL" sz="2800">
              <a:effectLst/>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7 g. De eerste metamorfose (p.98)</a:t>
            </a:r>
          </a:p>
        </p:txBody>
      </p:sp>
      <p:sp>
        <p:nvSpPr>
          <p:cNvPr id="8" name="PIJL-OMLAAG 7">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8146358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9</a:t>
            </a:fld>
            <a:endParaRPr lang="nl-NL" b="1">
              <a:solidFill>
                <a:srgbClr val="0070C0"/>
              </a:solidFill>
            </a:endParaRPr>
          </a:p>
        </p:txBody>
      </p:sp>
      <p:sp>
        <p:nvSpPr>
          <p:cNvPr id="7" name="Rechthoek 6"/>
          <p:cNvSpPr/>
          <p:nvPr/>
        </p:nvSpPr>
        <p:spPr>
          <a:xfrm>
            <a:off x="2084795" y="1268627"/>
            <a:ext cx="378629" cy="584775"/>
          </a:xfrm>
          <a:prstGeom prst="rect">
            <a:avLst/>
          </a:prstGeom>
          <a:solidFill>
            <a:srgbClr val="0070C0"/>
          </a:solidFill>
        </p:spPr>
        <p:txBody>
          <a:bodyPr wrap="none" lIns="91440" tIns="45720" rIns="91440" bIns="45720">
            <a:spAutoFit/>
          </a:bodyPr>
          <a:lstStyle/>
          <a:p>
            <a:pPr algn="ctr"/>
            <a:r>
              <a:rPr lang="nl-NL" sz="3200" b="1" cap="none" spc="0">
                <a:ln w="12700">
                  <a:solidFill>
                    <a:schemeClr val="accent5"/>
                  </a:solidFill>
                  <a:prstDash val="solid"/>
                </a:ln>
                <a:solidFill>
                  <a:srgbClr val="C00000"/>
                </a:solidFill>
                <a:effectLst/>
              </a:rPr>
              <a:t>S</a:t>
            </a:r>
          </a:p>
        </p:txBody>
      </p:sp>
      <p:sp>
        <p:nvSpPr>
          <p:cNvPr id="4" name="Tekstvak 3"/>
          <p:cNvSpPr txBox="1"/>
          <p:nvPr/>
        </p:nvSpPr>
        <p:spPr>
          <a:xfrm>
            <a:off x="262107" y="1168946"/>
            <a:ext cx="11406214" cy="5262979"/>
          </a:xfrm>
          <a:prstGeom prst="rect">
            <a:avLst/>
          </a:prstGeom>
          <a:noFill/>
        </p:spPr>
        <p:txBody>
          <a:bodyPr wrap="square" rtlCol="0">
            <a:spAutoFit/>
          </a:bodyPr>
          <a:lstStyle/>
          <a:p>
            <a:pPr>
              <a:lnSpc>
                <a:spcPct val="150000"/>
              </a:lnSpc>
              <a:spcBef>
                <a:spcPts val="600"/>
              </a:spcBef>
              <a:spcAft>
                <a:spcPts val="600"/>
              </a:spcAft>
            </a:pPr>
            <a:r>
              <a:rPr lang="nl-NL" sz="2800" dirty="0"/>
              <a:t>Als je deze    </a:t>
            </a:r>
            <a:r>
              <a:rPr lang="nl-NL" sz="2800" b="1" dirty="0"/>
              <a:t>  </a:t>
            </a:r>
            <a:r>
              <a:rPr lang="nl-NL" sz="2800" dirty="0"/>
              <a:t>    rechts boven in de hoek ziet staan ga je de tekst op de dia eerst </a:t>
            </a:r>
            <a:r>
              <a:rPr lang="nl-NL" sz="2800" u="sng" dirty="0"/>
              <a:t>SCANDEREN</a:t>
            </a:r>
            <a:r>
              <a:rPr lang="nl-NL" sz="2800" dirty="0"/>
              <a:t>! De  </a:t>
            </a:r>
            <a:r>
              <a:rPr lang="nl-NL" sz="2800" kern="100" spc="500" dirty="0">
                <a:solidFill>
                  <a:srgbClr val="C00000"/>
                </a:solidFill>
              </a:rPr>
              <a:t>letterspatiëring</a:t>
            </a:r>
            <a:r>
              <a:rPr lang="nl-NL" sz="2800" dirty="0"/>
              <a:t>  is op dat soort dia’s aangepast. Tekst goed overnemen en aan de slag. De dactylische hexameter in de Metamorfoses mag geen geheimen meer voor je hebben. En het elegisch distichon (</a:t>
            </a:r>
            <a:r>
              <a:rPr lang="nl-NL" sz="2800" dirty="0" err="1"/>
              <a:t>Heroides</a:t>
            </a:r>
            <a:r>
              <a:rPr lang="nl-NL" sz="2800" dirty="0"/>
              <a:t> en </a:t>
            </a:r>
            <a:r>
              <a:rPr lang="nl-NL" sz="2800" dirty="0" err="1"/>
              <a:t>Tristia</a:t>
            </a:r>
            <a:r>
              <a:rPr lang="nl-NL" sz="2800" dirty="0"/>
              <a:t>) bevat in ieder geval één dactylische hexameter. En die pentameter? Dat is geen echte pentameter, maar een ingekorte versie. Dus die is ook wel te doen. En de oplossing staat steeds … op de volgende dia!</a:t>
            </a:r>
          </a:p>
        </p:txBody>
      </p:sp>
      <p:sp>
        <p:nvSpPr>
          <p:cNvPr id="8" name="Rechthoek 7"/>
          <p:cNvSpPr/>
          <p:nvPr/>
        </p:nvSpPr>
        <p:spPr>
          <a:xfrm>
            <a:off x="11680321" y="461665"/>
            <a:ext cx="511679" cy="923330"/>
          </a:xfrm>
          <a:prstGeom prst="rect">
            <a:avLst/>
          </a:prstGeom>
          <a:solidFill>
            <a:srgbClr val="0070C0"/>
          </a:solidFill>
        </p:spPr>
        <p:txBody>
          <a:bodyPr wrap="none" lIns="91440" tIns="45720" rIns="91440" bIns="45720">
            <a:spAutoFit/>
          </a:bodyPr>
          <a:lstStyle/>
          <a:p>
            <a:pPr algn="ctr"/>
            <a:r>
              <a:rPr lang="nl-NL" sz="5400" b="1" cap="none" spc="0">
                <a:ln w="12700">
                  <a:solidFill>
                    <a:schemeClr val="accent5"/>
                  </a:solidFill>
                  <a:prstDash val="solid"/>
                </a:ln>
                <a:solidFill>
                  <a:srgbClr val="C00000"/>
                </a:solidFill>
                <a:effectLst/>
              </a:rPr>
              <a:t>S</a:t>
            </a:r>
          </a:p>
        </p:txBody>
      </p:sp>
      <p:sp>
        <p:nvSpPr>
          <p:cNvPr id="9" name="Tekstvak 8"/>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Examen Latijn 2019: scanderen</a:t>
            </a:r>
          </a:p>
        </p:txBody>
      </p:sp>
      <p:sp>
        <p:nvSpPr>
          <p:cNvPr id="2" name="Gebogen pijl 1"/>
          <p:cNvSpPr/>
          <p:nvPr/>
        </p:nvSpPr>
        <p:spPr>
          <a:xfrm>
            <a:off x="3501082" y="568411"/>
            <a:ext cx="8031892" cy="700216"/>
          </a:xfrm>
          <a:prstGeom prst="bentArrow">
            <a:avLst/>
          </a:prstGeom>
          <a:ln>
            <a:solidFill>
              <a:srgbClr val="C0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l-NL">
              <a:solidFill>
                <a:schemeClr val="tx1"/>
              </a:solidFill>
            </a:endParaRPr>
          </a:p>
        </p:txBody>
      </p:sp>
      <p:sp>
        <p:nvSpPr>
          <p:cNvPr id="10" name="Rechthoek 9"/>
          <p:cNvSpPr/>
          <p:nvPr/>
        </p:nvSpPr>
        <p:spPr>
          <a:xfrm>
            <a:off x="11692321" y="5569545"/>
            <a:ext cx="511679" cy="923330"/>
          </a:xfrm>
          <a:prstGeom prst="rect">
            <a:avLst/>
          </a:prstGeom>
          <a:solidFill>
            <a:srgbClr val="00B050"/>
          </a:solidFill>
        </p:spPr>
        <p:txBody>
          <a:bodyPr wrap="none" lIns="91440" tIns="45720" rIns="91440" bIns="45720">
            <a:spAutoFit/>
          </a:bodyPr>
          <a:lstStyle/>
          <a:p>
            <a:pPr algn="ctr"/>
            <a:r>
              <a:rPr lang="nl-NL" sz="5400" b="1" cap="none" spc="0">
                <a:ln w="12700">
                  <a:solidFill>
                    <a:schemeClr val="accent5"/>
                  </a:solidFill>
                  <a:prstDash val="solid"/>
                </a:ln>
                <a:solidFill>
                  <a:srgbClr val="C00000"/>
                </a:solidFill>
                <a:effectLst/>
              </a:rPr>
              <a:t>S</a:t>
            </a:r>
          </a:p>
        </p:txBody>
      </p:sp>
      <p:sp>
        <p:nvSpPr>
          <p:cNvPr id="11" name="Gebogen pijl 10"/>
          <p:cNvSpPr/>
          <p:nvPr/>
        </p:nvSpPr>
        <p:spPr>
          <a:xfrm flipV="1">
            <a:off x="3501082" y="5704153"/>
            <a:ext cx="8031892" cy="788722"/>
          </a:xfrm>
          <a:prstGeom prst="bentArrow">
            <a:avLst/>
          </a:prstGeom>
          <a:solidFill>
            <a:srgbClr val="00B050"/>
          </a:solidFill>
          <a:ln>
            <a:solidFill>
              <a:srgbClr val="C0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l-NL">
              <a:solidFill>
                <a:schemeClr val="tx1"/>
              </a:solidFill>
            </a:endParaRPr>
          </a:p>
        </p:txBody>
      </p:sp>
    </p:spTree>
    <p:extLst>
      <p:ext uri="{BB962C8B-B14F-4D97-AF65-F5344CB8AC3E}">
        <p14:creationId xmlns:p14="http://schemas.microsoft.com/office/powerpoint/2010/main" val="267419345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90</a:t>
            </a:fld>
            <a:endParaRPr lang="nl-NL" b="1">
              <a:solidFill>
                <a:srgbClr val="0070C0"/>
              </a:solidFill>
            </a:endParaRPr>
          </a:p>
        </p:txBody>
      </p:sp>
      <p:sp>
        <p:nvSpPr>
          <p:cNvPr id="3" name="Rechthoek 2"/>
          <p:cNvSpPr/>
          <p:nvPr/>
        </p:nvSpPr>
        <p:spPr>
          <a:xfrm>
            <a:off x="180000" y="468000"/>
            <a:ext cx="11520000" cy="4401205"/>
          </a:xfrm>
          <a:prstGeom prst="rect">
            <a:avLst/>
          </a:prstGeom>
        </p:spPr>
        <p:txBody>
          <a:bodyPr wrap="square">
            <a:spAutoFit/>
          </a:bodyPr>
          <a:lstStyle/>
          <a:p>
            <a:pPr>
              <a:lnSpc>
                <a:spcPct val="200000"/>
              </a:lnSpc>
            </a:pPr>
            <a:r>
              <a:rPr lang="nl-NL" sz="2800">
                <a:ea typeface="Calibri" panose="020F0502020204030204" pitchFamily="34" charset="0"/>
                <a:cs typeface="Times New Roman" panose="02020603050405020304" pitchFamily="18" charset="0"/>
              </a:rPr>
              <a:t>	‘Vota </a:t>
            </a:r>
            <a:r>
              <a:rPr lang="nl-NL" sz="2800" err="1">
                <a:ea typeface="Calibri" panose="020F0502020204030204" pitchFamily="34" charset="0"/>
                <a:cs typeface="Times New Roman" panose="02020603050405020304" pitchFamily="18" charset="0"/>
              </a:rPr>
              <a:t>fides</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sequitur</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templi</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tutela</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fuere</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b="1" i="1" err="1">
                <a:solidFill>
                  <a:srgbClr val="E36C0A"/>
                </a:solidFill>
                <a:ea typeface="Calibri" panose="020F0502020204030204" pitchFamily="34" charset="0"/>
                <a:cs typeface="Times New Roman" panose="02020603050405020304" pitchFamily="18" charset="0"/>
              </a:rPr>
              <a:t>donec</a:t>
            </a:r>
            <a:r>
              <a:rPr lang="nl-NL" sz="2800">
                <a:ea typeface="Calibri" panose="020F0502020204030204" pitchFamily="34" charset="0"/>
                <a:cs typeface="Times New Roman" panose="02020603050405020304" pitchFamily="18" charset="0"/>
              </a:rPr>
              <a:t> vita </a:t>
            </a:r>
            <a:r>
              <a:rPr lang="nl-NL" sz="2800" u="dotted">
                <a:uFill>
                  <a:solidFill>
                    <a:srgbClr val="548DD4"/>
                  </a:solidFill>
                </a:uFill>
                <a:ea typeface="Calibri" panose="020F0502020204030204" pitchFamily="34" charset="0"/>
                <a:cs typeface="Times New Roman" panose="02020603050405020304" pitchFamily="18" charset="0"/>
              </a:rPr>
              <a:t>data</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est</a:t>
            </a:r>
            <a:r>
              <a:rPr lang="nl-NL" sz="2800" err="1">
                <a:ea typeface="Calibri" panose="020F0502020204030204" pitchFamily="34" charset="0"/>
                <a:cs typeface="Times New Roman" panose="02020603050405020304" pitchFamily="18" charset="0"/>
              </a:rPr>
              <a: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Annis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aevoque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soluti</a:t>
            </a:r>
            <a:endParaRPr lang="nl-NL" sz="2800">
              <a:ea typeface="Calibri" panose="020F0502020204030204" pitchFamily="34" charset="0"/>
              <a:cs typeface="Times New Roman" panose="02020603050405020304" pitchFamily="18" charset="0"/>
            </a:endParaRPr>
          </a:p>
          <a:p>
            <a:pPr>
              <a:lnSpc>
                <a:spcPct val="200000"/>
              </a:lnSpc>
            </a:pPr>
            <a:r>
              <a:rPr lang="nl-NL" sz="2800">
                <a:ea typeface="Calibri" panose="020F0502020204030204" pitchFamily="34" charset="0"/>
                <a:cs typeface="Times New Roman" panose="02020603050405020304" pitchFamily="18" charset="0"/>
              </a:rPr>
              <a:t>	ante </a:t>
            </a:r>
            <a:r>
              <a:rPr lang="nl-NL" sz="2800" err="1">
                <a:ea typeface="Calibri" panose="020F0502020204030204" pitchFamily="34" charset="0"/>
                <a:cs typeface="Times New Roman" panose="02020603050405020304" pitchFamily="18" charset="0"/>
              </a:rPr>
              <a:t>gradus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sacros</a:t>
            </a:r>
            <a:r>
              <a:rPr lang="nl-NL" sz="2800">
                <a:ea typeface="Calibri" panose="020F0502020204030204" pitchFamily="34" charset="0"/>
                <a:cs typeface="Times New Roman" panose="02020603050405020304" pitchFamily="18" charset="0"/>
              </a:rPr>
              <a:t> </a:t>
            </a:r>
            <a:r>
              <a:rPr lang="nl-NL" sz="2800" b="1" i="1">
                <a:solidFill>
                  <a:srgbClr val="E36C0A"/>
                </a:solidFill>
                <a:ea typeface="Calibri" panose="020F0502020204030204" pitchFamily="34" charset="0"/>
                <a:cs typeface="Times New Roman" panose="02020603050405020304" pitchFamily="18" charset="0"/>
              </a:rPr>
              <a:t>cum</a:t>
            </a:r>
            <a:r>
              <a:rPr lang="nl-NL" sz="2800">
                <a:ea typeface="Calibri" panose="020F0502020204030204" pitchFamily="34" charset="0"/>
                <a:cs typeface="Times New Roman" panose="02020603050405020304" pitchFamily="18" charset="0"/>
              </a:rPr>
              <a:t> </a:t>
            </a:r>
            <a:r>
              <a:rPr lang="nl-NL" sz="2800" b="1" u="sng" err="1">
                <a:uFill>
                  <a:solidFill>
                    <a:srgbClr val="548DD4"/>
                  </a:solidFill>
                </a:uFill>
                <a:ea typeface="Calibri" panose="020F0502020204030204" pitchFamily="34" charset="0"/>
                <a:cs typeface="Times New Roman" panose="02020603050405020304" pitchFamily="18" charset="0"/>
              </a:rPr>
              <a:t>starent</a:t>
            </a:r>
            <a:r>
              <a:rPr lang="nl-NL" sz="2800">
                <a:ea typeface="Calibri" panose="020F0502020204030204" pitchFamily="34" charset="0"/>
                <a:cs typeface="Times New Roman" panose="02020603050405020304" pitchFamily="18" charset="0"/>
              </a:rPr>
              <a:t> forte </a:t>
            </a:r>
            <a:r>
              <a:rPr lang="nl-NL" sz="2800" err="1">
                <a:ea typeface="Calibri" panose="020F0502020204030204" pitchFamily="34" charset="0"/>
                <a:cs typeface="Times New Roman" panose="02020603050405020304" pitchFamily="18" charset="0"/>
              </a:rPr>
              <a:t>locique</a:t>
            </a:r>
            <a:endParaRPr lang="nl-NL" sz="2800">
              <a:ea typeface="Calibri" panose="020F0502020204030204" pitchFamily="34" charset="0"/>
              <a:cs typeface="Times New Roman" panose="02020603050405020304" pitchFamily="18" charset="0"/>
            </a:endParaRPr>
          </a:p>
          <a:p>
            <a:pPr>
              <a:lnSpc>
                <a:spcPct val="200000"/>
              </a:lnSpc>
            </a:pPr>
            <a:r>
              <a:rPr lang="nl-NL" sz="2800">
                <a:ea typeface="Calibri" panose="020F0502020204030204" pitchFamily="34" charset="0"/>
                <a:cs typeface="Times New Roman" panose="02020603050405020304" pitchFamily="18" charset="0"/>
              </a:rPr>
              <a:t>	</a:t>
            </a:r>
            <a:r>
              <a:rPr lang="nl-NL" sz="2800" b="1" u="sng" err="1">
                <a:uFill>
                  <a:solidFill>
                    <a:srgbClr val="548DD4"/>
                  </a:solidFill>
                </a:uFill>
                <a:ea typeface="Calibri" panose="020F0502020204030204" pitchFamily="34" charset="0"/>
                <a:cs typeface="Times New Roman" panose="02020603050405020304" pitchFamily="18" charset="0"/>
              </a:rPr>
              <a:t>narrarent</a:t>
            </a:r>
            <a:r>
              <a:rPr lang="nl-NL" sz="2800">
                <a:ea typeface="Calibri" panose="020F0502020204030204" pitchFamily="34" charset="0"/>
                <a:cs typeface="Times New Roman" panose="02020603050405020304" pitchFamily="18" charset="0"/>
              </a:rPr>
              <a:t> casus, </a:t>
            </a:r>
            <a:r>
              <a:rPr lang="nl-NL" sz="2800" err="1">
                <a:ea typeface="Calibri" panose="020F0502020204030204" pitchFamily="34" charset="0"/>
                <a:cs typeface="Times New Roman" panose="02020603050405020304" pitchFamily="18" charset="0"/>
              </a:rPr>
              <a:t>frondere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Philemona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Baucis</a:t>
            </a:r>
            <a:r>
              <a:rPr lang="nl-NL" sz="2800">
                <a:ea typeface="Calibri" panose="020F0502020204030204" pitchFamily="34" charset="0"/>
                <a:cs typeface="Times New Roman" panose="02020603050405020304" pitchFamily="18" charset="0"/>
              </a:rPr>
              <a:t>,</a:t>
            </a:r>
          </a:p>
          <a:p>
            <a:pPr>
              <a:lnSpc>
                <a:spcPct val="200000"/>
              </a:lnSpc>
            </a:pPr>
            <a:r>
              <a:rPr lang="nl-NL" sz="2800" b="1">
                <a:solidFill>
                  <a:srgbClr val="0070C0"/>
                </a:solidFill>
                <a:ea typeface="Calibri" panose="020F0502020204030204" pitchFamily="34" charset="0"/>
                <a:cs typeface="Times New Roman" panose="02020603050405020304" pitchFamily="18" charset="0"/>
              </a:rPr>
              <a:t>715</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Baucida</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conspexit</a:t>
            </a:r>
            <a:r>
              <a:rPr lang="nl-NL" sz="2800">
                <a:ea typeface="Calibri" panose="020F0502020204030204" pitchFamily="34" charset="0"/>
                <a:cs typeface="Times New Roman" panose="02020603050405020304" pitchFamily="18" charset="0"/>
              </a:rPr>
              <a:t> senior </a:t>
            </a:r>
            <a:r>
              <a:rPr lang="nl-NL" sz="2800" err="1">
                <a:ea typeface="Calibri" panose="020F0502020204030204" pitchFamily="34" charset="0"/>
                <a:cs typeface="Times New Roman" panose="02020603050405020304" pitchFamily="18" charset="0"/>
              </a:rPr>
              <a:t>frondere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Philemon</a:t>
            </a:r>
            <a:r>
              <a:rPr lang="nl-NL" sz="2800">
                <a:ea typeface="Calibri" panose="020F0502020204030204" pitchFamily="34" charset="0"/>
                <a:cs typeface="Times New Roman" panose="02020603050405020304" pitchFamily="18" charset="0"/>
              </a:rPr>
              <a:t>.</a:t>
            </a:r>
            <a:endParaRPr lang="nl-NL" sz="2800">
              <a:effectLst/>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7 h. Hun wensen gaan in vervulling (p.100)</a:t>
            </a:r>
          </a:p>
        </p:txBody>
      </p:sp>
      <p:sp>
        <p:nvSpPr>
          <p:cNvPr id="8" name="PIJL-OMLAAG 7">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71169394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91</a:t>
            </a:fld>
            <a:endParaRPr lang="nl-NL" b="1">
              <a:solidFill>
                <a:srgbClr val="0070C0"/>
              </a:solidFill>
            </a:endParaRPr>
          </a:p>
        </p:txBody>
      </p:sp>
      <p:sp>
        <p:nvSpPr>
          <p:cNvPr id="3" name="Rechthoek 2"/>
          <p:cNvSpPr/>
          <p:nvPr/>
        </p:nvSpPr>
        <p:spPr>
          <a:xfrm>
            <a:off x="180000" y="468000"/>
            <a:ext cx="11520000" cy="4280531"/>
          </a:xfrm>
          <a:prstGeom prst="rect">
            <a:avLst/>
          </a:prstGeom>
        </p:spPr>
        <p:txBody>
          <a:bodyPr wrap="square">
            <a:spAutoFit/>
          </a:bodyPr>
          <a:lstStyle/>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Iamque</a:t>
            </a:r>
            <a:r>
              <a:rPr lang="nl-NL" sz="2800">
                <a:ea typeface="Calibri" panose="020F0502020204030204" pitchFamily="34" charset="0"/>
                <a:cs typeface="Times New Roman" panose="02020603050405020304" pitchFamily="18" charset="0"/>
              </a:rPr>
              <a:t> super </a:t>
            </a:r>
            <a:r>
              <a:rPr lang="nl-NL" sz="2800" err="1">
                <a:ea typeface="Calibri" panose="020F0502020204030204" pitchFamily="34" charset="0"/>
                <a:cs typeface="Times New Roman" panose="02020603050405020304" pitchFamily="18" charset="0"/>
              </a:rPr>
              <a:t>geminos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crescente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cacumine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vultus</a:t>
            </a:r>
            <a:endParaRPr lang="nl-NL" sz="2800">
              <a:ea typeface="Calibri" panose="020F0502020204030204" pitchFamily="34" charset="0"/>
              <a:cs typeface="Times New Roman" panose="02020603050405020304" pitchFamily="18" charset="0"/>
            </a:endParaRP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mutua</a:t>
            </a:r>
            <a:r>
              <a:rPr lang="nl-NL" sz="2800">
                <a:ea typeface="Calibri" panose="020F0502020204030204" pitchFamily="34" charset="0"/>
                <a:cs typeface="Times New Roman" panose="02020603050405020304" pitchFamily="18" charset="0"/>
              </a:rPr>
              <a:t>, </a:t>
            </a:r>
            <a:r>
              <a:rPr lang="nl-NL" sz="2800" b="1" i="1" err="1">
                <a:solidFill>
                  <a:srgbClr val="E36C0A"/>
                </a:solidFill>
                <a:ea typeface="Calibri" panose="020F0502020204030204" pitchFamily="34" charset="0"/>
                <a:cs typeface="Times New Roman" panose="02020603050405020304" pitchFamily="18" charset="0"/>
              </a:rPr>
              <a:t>dum</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licuit</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reddebant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dicta</a:t>
            </a:r>
            <a:r>
              <a:rPr lang="nl-NL" sz="2800">
                <a:ea typeface="Calibri" panose="020F0502020204030204" pitchFamily="34" charset="0"/>
                <a:cs typeface="Times New Roman" panose="02020603050405020304" pitchFamily="18" charset="0"/>
              </a:rPr>
              <a:t> “</a:t>
            </a:r>
            <a:r>
              <a:rPr lang="nl-NL" sz="2800" u="sng">
                <a:uFill>
                  <a:solidFill>
                    <a:srgbClr val="548DD4"/>
                  </a:solidFill>
                </a:uFill>
                <a:ea typeface="Calibri" panose="020F0502020204030204" pitchFamily="34" charset="0"/>
                <a:cs typeface="Times New Roman" panose="02020603050405020304" pitchFamily="18" charset="0"/>
              </a:rPr>
              <a:t>Vale</a:t>
            </a:r>
            <a:r>
              <a:rPr lang="nl-NL" sz="2800">
                <a:ea typeface="Calibri" panose="020F0502020204030204" pitchFamily="34" charset="0"/>
                <a:cs typeface="Times New Roman" panose="02020603050405020304" pitchFamily="18" charset="0"/>
              </a:rPr>
              <a:t>” que</a:t>
            </a:r>
          </a:p>
          <a:p>
            <a:pPr>
              <a:lnSpc>
                <a:spcPct val="200000"/>
              </a:lnSpc>
            </a:pPr>
            <a:r>
              <a:rPr lang="nl-NL" sz="2800">
                <a:ea typeface="Calibri" panose="020F0502020204030204" pitchFamily="34" charset="0"/>
                <a:cs typeface="Times New Roman" panose="02020603050405020304" pitchFamily="18" charset="0"/>
              </a:rPr>
              <a:t>	“o </a:t>
            </a:r>
            <a:r>
              <a:rPr lang="nl-NL" sz="2800" err="1">
                <a:ea typeface="Calibri" panose="020F0502020204030204" pitchFamily="34" charset="0"/>
                <a:cs typeface="Times New Roman" panose="02020603050405020304" pitchFamily="18" charset="0"/>
              </a:rPr>
              <a:t>coniunx</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dixere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simul</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simul</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abdita</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texit</a:t>
            </a:r>
            <a:endParaRPr lang="nl-NL" sz="2800">
              <a:ea typeface="Calibri" panose="020F0502020204030204" pitchFamily="34" charset="0"/>
              <a:cs typeface="Times New Roman" panose="02020603050405020304" pitchFamily="18" charset="0"/>
            </a:endParaRP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ora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frutex</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Ostendit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adhuc</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Thyneius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illic</a:t>
            </a:r>
            <a:endParaRPr lang="nl-NL" sz="2800">
              <a:ea typeface="Calibri" panose="020F0502020204030204" pitchFamily="34" charset="0"/>
              <a:cs typeface="Times New Roman" panose="02020603050405020304" pitchFamily="18" charset="0"/>
            </a:endParaRPr>
          </a:p>
          <a:p>
            <a:pPr>
              <a:lnSpc>
                <a:spcPct val="200000"/>
              </a:lnSpc>
            </a:pPr>
            <a:r>
              <a:rPr lang="nl-NL" sz="2800" b="1">
                <a:solidFill>
                  <a:srgbClr val="0070C0"/>
                </a:solidFill>
                <a:ea typeface="Calibri" panose="020F0502020204030204" pitchFamily="34" charset="0"/>
                <a:cs typeface="Times New Roman" panose="02020603050405020304" pitchFamily="18" charset="0"/>
              </a:rPr>
              <a:t>720</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incola</a:t>
            </a:r>
            <a:r>
              <a:rPr lang="nl-NL" sz="2800">
                <a:ea typeface="Calibri" panose="020F0502020204030204" pitchFamily="34" charset="0"/>
                <a:cs typeface="Times New Roman" panose="02020603050405020304" pitchFamily="18" charset="0"/>
              </a:rPr>
              <a:t> de </a:t>
            </a:r>
            <a:r>
              <a:rPr lang="nl-NL" sz="2800" err="1">
                <a:ea typeface="Calibri" panose="020F0502020204030204" pitchFamily="34" charset="0"/>
                <a:cs typeface="Times New Roman" panose="02020603050405020304" pitchFamily="18" charset="0"/>
              </a:rPr>
              <a:t>gemino</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vicinos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corpore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truncos</a:t>
            </a:r>
            <a:r>
              <a:rPr lang="nl-NL" sz="2800">
                <a:ea typeface="Calibri" panose="020F0502020204030204" pitchFamily="34" charset="0"/>
                <a:cs typeface="Times New Roman" panose="02020603050405020304" pitchFamily="18" charset="0"/>
              </a:rPr>
              <a:t>.</a:t>
            </a:r>
            <a:endParaRPr lang="nl-NL" sz="2800">
              <a:effectLst/>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7 h. Hun wensen gaan in vervulling (p.100)</a:t>
            </a:r>
          </a:p>
        </p:txBody>
      </p:sp>
      <p:sp>
        <p:nvSpPr>
          <p:cNvPr id="8" name="PIJL-OMLAAG 7">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2529439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92</a:t>
            </a:fld>
            <a:endParaRPr lang="nl-NL" b="1">
              <a:solidFill>
                <a:srgbClr val="0070C0"/>
              </a:solidFill>
            </a:endParaRPr>
          </a:p>
        </p:txBody>
      </p:sp>
      <p:sp>
        <p:nvSpPr>
          <p:cNvPr id="3" name="Rechthoek 2"/>
          <p:cNvSpPr/>
          <p:nvPr/>
        </p:nvSpPr>
        <p:spPr>
          <a:xfrm>
            <a:off x="180000" y="468000"/>
            <a:ext cx="11520000" cy="4832092"/>
          </a:xfrm>
          <a:prstGeom prst="rect">
            <a:avLst/>
          </a:prstGeom>
        </p:spPr>
        <p:txBody>
          <a:bodyPr wrap="square">
            <a:spAutoFit/>
          </a:bodyPr>
          <a:lstStyle/>
          <a:p>
            <a:pPr>
              <a:lnSpc>
                <a:spcPct val="200000"/>
              </a:lnSpc>
            </a:pP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Haec</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mihi</a:t>
            </a:r>
            <a:r>
              <a:rPr lang="nl-NL" sz="2800" spc="300">
                <a:ea typeface="Calibri" panose="020F0502020204030204" pitchFamily="34" charset="0"/>
                <a:cs typeface="Times New Roman" panose="02020603050405020304" pitchFamily="18" charset="0"/>
              </a:rPr>
              <a:t> non </a:t>
            </a:r>
            <a:r>
              <a:rPr lang="nl-NL" sz="2800" spc="300" err="1">
                <a:ea typeface="Calibri" panose="020F0502020204030204" pitchFamily="34" charset="0"/>
                <a:cs typeface="Times New Roman" panose="02020603050405020304" pitchFamily="18" charset="0"/>
              </a:rPr>
              <a:t>vani</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neque</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erat</a:t>
            </a:r>
            <a:r>
              <a:rPr lang="nl-NL" sz="2800" spc="300">
                <a:ea typeface="Calibri" panose="020F0502020204030204" pitchFamily="34" charset="0"/>
                <a:cs typeface="Times New Roman" panose="02020603050405020304" pitchFamily="18" charset="0"/>
              </a:rPr>
              <a:t>, </a:t>
            </a:r>
            <a:r>
              <a:rPr lang="nl-NL" sz="2800" b="1" i="1" spc="300" err="1">
                <a:solidFill>
                  <a:srgbClr val="E36C0A"/>
                </a:solidFill>
                <a:ea typeface="Calibri" panose="020F0502020204030204" pitchFamily="34" charset="0"/>
                <a:cs typeface="Times New Roman" panose="02020603050405020304" pitchFamily="18" charset="0"/>
              </a:rPr>
              <a:t>cur</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fallere</a:t>
            </a:r>
            <a:r>
              <a:rPr lang="nl-NL" sz="2800" spc="300">
                <a:ea typeface="Calibri" panose="020F0502020204030204" pitchFamily="34" charset="0"/>
                <a:cs typeface="Times New Roman" panose="02020603050405020304" pitchFamily="18" charset="0"/>
              </a:rPr>
              <a:t> </a:t>
            </a:r>
            <a:r>
              <a:rPr lang="nl-NL" sz="2800" b="1" u="sng" spc="300" err="1">
                <a:uFill>
                  <a:solidFill>
                    <a:srgbClr val="548DD4"/>
                  </a:solidFill>
                </a:uFill>
                <a:ea typeface="Calibri" panose="020F0502020204030204" pitchFamily="34" charset="0"/>
                <a:cs typeface="Times New Roman" panose="02020603050405020304" pitchFamily="18" charset="0"/>
              </a:rPr>
              <a:t>vellent</a:t>
            </a:r>
            <a:r>
              <a:rPr lang="nl-NL" sz="2800" spc="300">
                <a:ea typeface="Calibri" panose="020F0502020204030204" pitchFamily="34" charset="0"/>
                <a:cs typeface="Times New Roman" panose="02020603050405020304" pitchFamily="18" charset="0"/>
              </a:rPr>
              <a:t>)</a:t>
            </a:r>
          </a:p>
          <a:p>
            <a:pPr>
              <a:lnSpc>
                <a:spcPct val="300000"/>
              </a:lnSpc>
            </a:pP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narravere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senes</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equidem</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pendentia</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vidi</a:t>
            </a:r>
            <a:endParaRPr lang="nl-NL" sz="2800" spc="300">
              <a:ea typeface="Calibri" panose="020F0502020204030204" pitchFamily="34" charset="0"/>
              <a:cs typeface="Times New Roman" panose="02020603050405020304" pitchFamily="18" charset="0"/>
            </a:endParaRPr>
          </a:p>
          <a:p>
            <a:pPr>
              <a:lnSpc>
                <a:spcPct val="300000"/>
              </a:lnSpc>
            </a:pP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serta</a:t>
            </a:r>
            <a:r>
              <a:rPr lang="nl-NL" sz="2800" spc="300">
                <a:ea typeface="Calibri" panose="020F0502020204030204" pitchFamily="34" charset="0"/>
                <a:cs typeface="Times New Roman" panose="02020603050405020304" pitchFamily="18" charset="0"/>
              </a:rPr>
              <a:t> super </a:t>
            </a:r>
            <a:r>
              <a:rPr lang="nl-NL" sz="2800" spc="300" err="1">
                <a:ea typeface="Calibri" panose="020F0502020204030204" pitchFamily="34" charset="0"/>
                <a:cs typeface="Times New Roman" panose="02020603050405020304" pitchFamily="18" charset="0"/>
              </a:rPr>
              <a:t>ramos</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ponensque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recentia</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dixi</a:t>
            </a:r>
            <a:r>
              <a:rPr lang="nl-NL" sz="2800" spc="300">
                <a:ea typeface="Calibri" panose="020F0502020204030204" pitchFamily="34" charset="0"/>
                <a:cs typeface="Times New Roman" panose="02020603050405020304" pitchFamily="18" charset="0"/>
              </a:rPr>
              <a:t>:</a:t>
            </a:r>
          </a:p>
          <a:p>
            <a:pPr>
              <a:lnSpc>
                <a:spcPct val="300000"/>
              </a:lnSpc>
            </a:pP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Cura</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deum</a:t>
            </a:r>
            <a:r>
              <a:rPr lang="nl-NL" sz="2800" spc="300">
                <a:ea typeface="Calibri" panose="020F0502020204030204" pitchFamily="34" charset="0"/>
                <a:cs typeface="Times New Roman" panose="02020603050405020304" pitchFamily="18" charset="0"/>
              </a:rPr>
              <a:t> di </a:t>
            </a:r>
            <a:r>
              <a:rPr lang="nl-NL" sz="2800" u="sng" spc="300" err="1">
                <a:uFill>
                  <a:solidFill>
                    <a:srgbClr val="548DD4"/>
                  </a:solidFill>
                </a:uFill>
                <a:ea typeface="Calibri" panose="020F0502020204030204" pitchFamily="34" charset="0"/>
                <a:cs typeface="Times New Roman" panose="02020603050405020304" pitchFamily="18" charset="0"/>
              </a:rPr>
              <a:t>sunt</a:t>
            </a:r>
            <a:r>
              <a:rPr lang="nl-NL" sz="2800" spc="300">
                <a:ea typeface="Calibri" panose="020F0502020204030204" pitchFamily="34" charset="0"/>
                <a:cs typeface="Times New Roman" panose="02020603050405020304" pitchFamily="18" charset="0"/>
              </a:rPr>
              <a:t>, et </a:t>
            </a:r>
            <a:r>
              <a:rPr lang="nl-NL" sz="2800" b="1" i="1" spc="300" err="1">
                <a:solidFill>
                  <a:srgbClr val="00B050"/>
                </a:solidFill>
                <a:ea typeface="Calibri" panose="020F0502020204030204" pitchFamily="34" charset="0"/>
                <a:cs typeface="Times New Roman" panose="02020603050405020304" pitchFamily="18" charset="0"/>
              </a:rPr>
              <a:t>qui</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coluere</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coluntur</a:t>
            </a:r>
            <a:r>
              <a:rPr lang="nl-NL" sz="2800" spc="300">
                <a:ea typeface="Calibri" panose="020F0502020204030204" pitchFamily="34" charset="0"/>
                <a:cs typeface="Times New Roman" panose="02020603050405020304" pitchFamily="18" charset="0"/>
              </a:rPr>
              <a:t>.’”</a:t>
            </a:r>
            <a:endParaRPr lang="nl-NL" sz="2800" spc="300">
              <a:effectLst/>
              <a:ea typeface="Calibri" panose="020F0502020204030204" pitchFamily="34" charset="0"/>
              <a:cs typeface="Times New Roman" panose="02020603050405020304" pitchFamily="18" charset="0"/>
            </a:endParaRPr>
          </a:p>
        </p:txBody>
      </p:sp>
      <p:sp>
        <p:nvSpPr>
          <p:cNvPr id="7" name="Rechthoek 6"/>
          <p:cNvSpPr/>
          <p:nvPr/>
        </p:nvSpPr>
        <p:spPr>
          <a:xfrm>
            <a:off x="11680321" y="461665"/>
            <a:ext cx="511679" cy="923330"/>
          </a:xfrm>
          <a:prstGeom prst="rect">
            <a:avLst/>
          </a:prstGeom>
          <a:solidFill>
            <a:srgbClr val="0070C0"/>
          </a:solidFill>
        </p:spPr>
        <p:txBody>
          <a:bodyPr wrap="none" lIns="91440" tIns="45720" rIns="91440" bIns="45720">
            <a:spAutoFit/>
          </a:bodyPr>
          <a:lstStyle/>
          <a:p>
            <a:pPr algn="ctr"/>
            <a:r>
              <a:rPr lang="nl-NL" sz="5400" b="1" cap="none" spc="0">
                <a:ln w="12700">
                  <a:solidFill>
                    <a:schemeClr val="accent5"/>
                  </a:solidFill>
                  <a:prstDash val="solid"/>
                </a:ln>
                <a:solidFill>
                  <a:srgbClr val="C00000"/>
                </a:solidFill>
                <a:effectLst/>
              </a:rPr>
              <a:t>S</a:t>
            </a:r>
          </a:p>
        </p:txBody>
      </p:sp>
      <p:sp>
        <p:nvSpPr>
          <p:cNvPr id="8" name="Tekstvak 7"/>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7 h. Hun wensen gaan in vervulling (p.100)</a:t>
            </a:r>
          </a:p>
        </p:txBody>
      </p:sp>
      <p:sp>
        <p:nvSpPr>
          <p:cNvPr id="9" name="PIJL-OMLAAG 8">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80505202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93</a:t>
            </a:fld>
            <a:endParaRPr lang="nl-NL" b="1">
              <a:solidFill>
                <a:srgbClr val="0070C0"/>
              </a:solidFill>
            </a:endParaRPr>
          </a:p>
        </p:txBody>
      </p:sp>
      <p:sp>
        <p:nvSpPr>
          <p:cNvPr id="3" name="Rechthoek 2"/>
          <p:cNvSpPr/>
          <p:nvPr/>
        </p:nvSpPr>
        <p:spPr>
          <a:xfrm>
            <a:off x="180000" y="468000"/>
            <a:ext cx="11520000" cy="4832092"/>
          </a:xfrm>
          <a:prstGeom prst="rect">
            <a:avLst/>
          </a:prstGeom>
        </p:spPr>
        <p:txBody>
          <a:bodyPr wrap="square">
            <a:spAutoFit/>
          </a:bodyPr>
          <a:lstStyle/>
          <a:p>
            <a:pPr>
              <a:lnSpc>
                <a:spcPct val="200000"/>
              </a:lnSpc>
            </a:pP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Haec</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mihi</a:t>
            </a:r>
            <a:r>
              <a:rPr lang="nl-NL" sz="2800" spc="300" dirty="0">
                <a:ea typeface="Calibri" panose="020F0502020204030204" pitchFamily="34" charset="0"/>
                <a:cs typeface="Times New Roman" panose="02020603050405020304" pitchFamily="18" charset="0"/>
              </a:rPr>
              <a:t> non </a:t>
            </a:r>
            <a:r>
              <a:rPr lang="nl-NL" sz="2800" spc="300" dirty="0" err="1">
                <a:ea typeface="Calibri" panose="020F0502020204030204" pitchFamily="34" charset="0"/>
                <a:cs typeface="Times New Roman" panose="02020603050405020304" pitchFamily="18" charset="0"/>
              </a:rPr>
              <a:t>vani</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neque</a:t>
            </a:r>
            <a:r>
              <a:rPr lang="nl-NL" sz="2800" spc="300" dirty="0">
                <a:ea typeface="Calibri" panose="020F0502020204030204" pitchFamily="34" charset="0"/>
                <a:cs typeface="Times New Roman" panose="02020603050405020304" pitchFamily="18" charset="0"/>
              </a:rPr>
              <a:t> </a:t>
            </a:r>
            <a:r>
              <a:rPr lang="nl-NL" sz="2800" u="sng" spc="300" dirty="0" err="1">
                <a:uFill>
                  <a:solidFill>
                    <a:srgbClr val="548DD4"/>
                  </a:solidFill>
                </a:uFill>
                <a:ea typeface="Calibri" panose="020F0502020204030204" pitchFamily="34" charset="0"/>
                <a:cs typeface="Times New Roman" panose="02020603050405020304" pitchFamily="18" charset="0"/>
              </a:rPr>
              <a:t>erat</a:t>
            </a:r>
            <a:r>
              <a:rPr lang="nl-NL" sz="2800" spc="300" dirty="0">
                <a:ea typeface="Calibri" panose="020F0502020204030204" pitchFamily="34" charset="0"/>
                <a:cs typeface="Times New Roman" panose="02020603050405020304" pitchFamily="18" charset="0"/>
              </a:rPr>
              <a:t>, </a:t>
            </a:r>
            <a:r>
              <a:rPr lang="nl-NL" sz="2800" b="1" i="1" spc="300" dirty="0" err="1">
                <a:solidFill>
                  <a:srgbClr val="E36C0A"/>
                </a:solidFill>
                <a:ea typeface="Calibri" panose="020F0502020204030204" pitchFamily="34" charset="0"/>
                <a:cs typeface="Times New Roman" panose="02020603050405020304" pitchFamily="18" charset="0"/>
              </a:rPr>
              <a:t>cur</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fallere</a:t>
            </a:r>
            <a:r>
              <a:rPr lang="nl-NL" sz="2800" spc="300" dirty="0">
                <a:ea typeface="Calibri" panose="020F0502020204030204" pitchFamily="34" charset="0"/>
                <a:cs typeface="Times New Roman" panose="02020603050405020304" pitchFamily="18" charset="0"/>
              </a:rPr>
              <a:t> </a:t>
            </a:r>
            <a:r>
              <a:rPr lang="nl-NL" sz="2800" b="1" u="sng" spc="300" dirty="0" err="1">
                <a:uFill>
                  <a:solidFill>
                    <a:srgbClr val="548DD4"/>
                  </a:solidFill>
                </a:uFill>
                <a:ea typeface="Calibri" panose="020F0502020204030204" pitchFamily="34" charset="0"/>
                <a:cs typeface="Times New Roman" panose="02020603050405020304" pitchFamily="18" charset="0"/>
              </a:rPr>
              <a:t>vellent</a:t>
            </a:r>
            <a:r>
              <a:rPr lang="nl-NL" sz="2800" spc="300" dirty="0">
                <a:ea typeface="Calibri" panose="020F0502020204030204" pitchFamily="34" charset="0"/>
                <a:cs typeface="Times New Roman" panose="02020603050405020304" pitchFamily="18" charset="0"/>
              </a:rPr>
              <a:t>)</a:t>
            </a:r>
          </a:p>
          <a:p>
            <a:pPr>
              <a:lnSpc>
                <a:spcPct val="300000"/>
              </a:lnSpc>
            </a:pPr>
            <a:r>
              <a:rPr lang="nl-NL" sz="2800" spc="300" dirty="0">
                <a:ea typeface="Calibri" panose="020F0502020204030204" pitchFamily="34" charset="0"/>
                <a:cs typeface="Times New Roman" panose="02020603050405020304" pitchFamily="18" charset="0"/>
              </a:rPr>
              <a:t>	</a:t>
            </a:r>
            <a:r>
              <a:rPr lang="nl-NL" sz="2800" u="sng" spc="300" dirty="0" err="1">
                <a:uFill>
                  <a:solidFill>
                    <a:srgbClr val="548DD4"/>
                  </a:solidFill>
                </a:uFill>
                <a:ea typeface="Calibri" panose="020F0502020204030204" pitchFamily="34" charset="0"/>
                <a:cs typeface="Times New Roman" panose="02020603050405020304" pitchFamily="18" charset="0"/>
              </a:rPr>
              <a:t>narravere</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senes</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equidem</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pendentia</a:t>
            </a:r>
            <a:r>
              <a:rPr lang="nl-NL" sz="2800" spc="300" dirty="0">
                <a:ea typeface="Calibri" panose="020F0502020204030204" pitchFamily="34" charset="0"/>
                <a:cs typeface="Times New Roman" panose="02020603050405020304" pitchFamily="18" charset="0"/>
              </a:rPr>
              <a:t> </a:t>
            </a:r>
            <a:r>
              <a:rPr lang="nl-NL" sz="2800" u="sng" spc="300" dirty="0" err="1">
                <a:uFill>
                  <a:solidFill>
                    <a:srgbClr val="548DD4"/>
                  </a:solidFill>
                </a:uFill>
                <a:ea typeface="Calibri" panose="020F0502020204030204" pitchFamily="34" charset="0"/>
                <a:cs typeface="Times New Roman" panose="02020603050405020304" pitchFamily="18" charset="0"/>
              </a:rPr>
              <a:t>vidi</a:t>
            </a:r>
            <a:endParaRPr lang="nl-NL" sz="2800" spc="300" dirty="0">
              <a:ea typeface="Calibri" panose="020F0502020204030204" pitchFamily="34" charset="0"/>
              <a:cs typeface="Times New Roman" panose="02020603050405020304" pitchFamily="18" charset="0"/>
            </a:endParaRPr>
          </a:p>
          <a:p>
            <a:pPr>
              <a:lnSpc>
                <a:spcPct val="300000"/>
              </a:lnSpc>
            </a:pP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serta</a:t>
            </a:r>
            <a:r>
              <a:rPr lang="nl-NL" sz="2800" spc="300" dirty="0">
                <a:ea typeface="Calibri" panose="020F0502020204030204" pitchFamily="34" charset="0"/>
                <a:cs typeface="Times New Roman" panose="02020603050405020304" pitchFamily="18" charset="0"/>
              </a:rPr>
              <a:t> super </a:t>
            </a:r>
            <a:r>
              <a:rPr lang="nl-NL" sz="2800" spc="300" dirty="0" err="1">
                <a:ea typeface="Calibri" panose="020F0502020204030204" pitchFamily="34" charset="0"/>
                <a:cs typeface="Times New Roman" panose="02020603050405020304" pitchFamily="18" charset="0"/>
              </a:rPr>
              <a:t>ramos</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ponensque</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recentia</a:t>
            </a:r>
            <a:r>
              <a:rPr lang="nl-NL" sz="2800" spc="300" dirty="0">
                <a:ea typeface="Calibri" panose="020F0502020204030204" pitchFamily="34" charset="0"/>
                <a:cs typeface="Times New Roman" panose="02020603050405020304" pitchFamily="18" charset="0"/>
              </a:rPr>
              <a:t> </a:t>
            </a:r>
            <a:r>
              <a:rPr lang="nl-NL" sz="2800" u="sng" spc="300" dirty="0" err="1">
                <a:uFill>
                  <a:solidFill>
                    <a:srgbClr val="548DD4"/>
                  </a:solidFill>
                </a:uFill>
                <a:ea typeface="Calibri" panose="020F0502020204030204" pitchFamily="34" charset="0"/>
                <a:cs typeface="Times New Roman" panose="02020603050405020304" pitchFamily="18" charset="0"/>
              </a:rPr>
              <a:t>dixi</a:t>
            </a:r>
            <a:r>
              <a:rPr lang="nl-NL" sz="2800" spc="300" dirty="0">
                <a:ea typeface="Calibri" panose="020F0502020204030204" pitchFamily="34" charset="0"/>
                <a:cs typeface="Times New Roman" panose="02020603050405020304" pitchFamily="18" charset="0"/>
              </a:rPr>
              <a:t>:</a:t>
            </a:r>
          </a:p>
          <a:p>
            <a:pPr>
              <a:lnSpc>
                <a:spcPct val="300000"/>
              </a:lnSpc>
            </a:pP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Cura</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deum</a:t>
            </a:r>
            <a:r>
              <a:rPr lang="nl-NL" sz="2800" spc="300" dirty="0">
                <a:ea typeface="Calibri" panose="020F0502020204030204" pitchFamily="34" charset="0"/>
                <a:cs typeface="Times New Roman" panose="02020603050405020304" pitchFamily="18" charset="0"/>
              </a:rPr>
              <a:t> di </a:t>
            </a:r>
            <a:r>
              <a:rPr lang="nl-NL" sz="2800" u="sng" spc="300" dirty="0" err="1">
                <a:uFill>
                  <a:solidFill>
                    <a:srgbClr val="548DD4"/>
                  </a:solidFill>
                </a:uFill>
                <a:ea typeface="Calibri" panose="020F0502020204030204" pitchFamily="34" charset="0"/>
                <a:cs typeface="Times New Roman" panose="02020603050405020304" pitchFamily="18" charset="0"/>
              </a:rPr>
              <a:t>sunt</a:t>
            </a:r>
            <a:r>
              <a:rPr lang="nl-NL" sz="2800" spc="300" dirty="0">
                <a:ea typeface="Calibri" panose="020F0502020204030204" pitchFamily="34" charset="0"/>
                <a:cs typeface="Times New Roman" panose="02020603050405020304" pitchFamily="18" charset="0"/>
              </a:rPr>
              <a:t>, et </a:t>
            </a:r>
            <a:r>
              <a:rPr lang="nl-NL" sz="2800" b="1" i="1" spc="300" dirty="0" err="1">
                <a:solidFill>
                  <a:srgbClr val="00B050"/>
                </a:solidFill>
                <a:ea typeface="Calibri" panose="020F0502020204030204" pitchFamily="34" charset="0"/>
                <a:cs typeface="Times New Roman" panose="02020603050405020304" pitchFamily="18" charset="0"/>
              </a:rPr>
              <a:t>qui</a:t>
            </a:r>
            <a:r>
              <a:rPr lang="nl-NL" sz="2800" spc="300" dirty="0">
                <a:ea typeface="Calibri" panose="020F0502020204030204" pitchFamily="34" charset="0"/>
                <a:cs typeface="Times New Roman" panose="02020603050405020304" pitchFamily="18" charset="0"/>
              </a:rPr>
              <a:t> </a:t>
            </a:r>
            <a:r>
              <a:rPr lang="nl-NL" sz="2800" u="sng" spc="300" dirty="0" err="1">
                <a:uFill>
                  <a:solidFill>
                    <a:srgbClr val="548DD4"/>
                  </a:solidFill>
                </a:uFill>
                <a:ea typeface="Calibri" panose="020F0502020204030204" pitchFamily="34" charset="0"/>
                <a:cs typeface="Times New Roman" panose="02020603050405020304" pitchFamily="18" charset="0"/>
              </a:rPr>
              <a:t>coluere</a:t>
            </a:r>
            <a:r>
              <a:rPr lang="nl-NL" sz="2800" spc="300" dirty="0">
                <a:ea typeface="Calibri" panose="020F0502020204030204" pitchFamily="34" charset="0"/>
                <a:cs typeface="Times New Roman" panose="02020603050405020304" pitchFamily="18" charset="0"/>
              </a:rPr>
              <a:t> </a:t>
            </a:r>
            <a:r>
              <a:rPr lang="nl-NL" sz="2800" u="sng" spc="300" dirty="0" err="1">
                <a:uFill>
                  <a:solidFill>
                    <a:srgbClr val="548DD4"/>
                  </a:solidFill>
                </a:uFill>
                <a:ea typeface="Calibri" panose="020F0502020204030204" pitchFamily="34" charset="0"/>
                <a:cs typeface="Times New Roman" panose="02020603050405020304" pitchFamily="18" charset="0"/>
              </a:rPr>
              <a:t>coluntur</a:t>
            </a:r>
            <a:r>
              <a:rPr lang="nl-NL" sz="2800" spc="300" dirty="0">
                <a:ea typeface="Calibri" panose="020F0502020204030204" pitchFamily="34" charset="0"/>
                <a:cs typeface="Times New Roman" panose="02020603050405020304" pitchFamily="18" charset="0"/>
              </a:rPr>
              <a:t>.’”</a:t>
            </a:r>
            <a:endParaRPr lang="nl-NL" sz="2800" spc="300" dirty="0">
              <a:effectLst/>
              <a:ea typeface="Calibri" panose="020F0502020204030204" pitchFamily="34" charset="0"/>
              <a:cs typeface="Times New Roman" panose="02020603050405020304" pitchFamily="18" charset="0"/>
            </a:endParaRPr>
          </a:p>
        </p:txBody>
      </p:sp>
      <p:sp>
        <p:nvSpPr>
          <p:cNvPr id="7" name="Rechthoek 6"/>
          <p:cNvSpPr/>
          <p:nvPr/>
        </p:nvSpPr>
        <p:spPr>
          <a:xfrm>
            <a:off x="11680321" y="461665"/>
            <a:ext cx="511679" cy="923330"/>
          </a:xfrm>
          <a:prstGeom prst="rect">
            <a:avLst/>
          </a:prstGeom>
          <a:solidFill>
            <a:srgbClr val="00B050"/>
          </a:solidFill>
        </p:spPr>
        <p:txBody>
          <a:bodyPr wrap="none" lIns="91440" tIns="45720" rIns="91440" bIns="45720">
            <a:spAutoFit/>
          </a:bodyPr>
          <a:lstStyle/>
          <a:p>
            <a:pPr algn="ctr"/>
            <a:r>
              <a:rPr lang="nl-NL" sz="5400" b="1" cap="none" spc="0">
                <a:ln w="12700">
                  <a:solidFill>
                    <a:schemeClr val="accent5"/>
                  </a:solidFill>
                  <a:prstDash val="solid"/>
                </a:ln>
                <a:solidFill>
                  <a:srgbClr val="C00000"/>
                </a:solidFill>
                <a:effectLst/>
              </a:rPr>
              <a:t>S</a:t>
            </a:r>
          </a:p>
        </p:txBody>
      </p:sp>
      <p:sp>
        <p:nvSpPr>
          <p:cNvPr id="8" name="Tekstvak 7"/>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7 h. Hun wensen gaan in vervulling (p.100)</a:t>
            </a:r>
          </a:p>
        </p:txBody>
      </p:sp>
      <p:sp>
        <p:nvSpPr>
          <p:cNvPr id="9" name="Tekstvak 8"/>
          <p:cNvSpPr txBox="1"/>
          <p:nvPr/>
        </p:nvSpPr>
        <p:spPr>
          <a:xfrm>
            <a:off x="7279502" y="651763"/>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0" name="Tekstvak 9"/>
          <p:cNvSpPr txBox="1"/>
          <p:nvPr/>
        </p:nvSpPr>
        <p:spPr>
          <a:xfrm>
            <a:off x="4063484" y="651763"/>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1" name="Tekstvak 10"/>
          <p:cNvSpPr txBox="1"/>
          <p:nvPr/>
        </p:nvSpPr>
        <p:spPr>
          <a:xfrm>
            <a:off x="1552481" y="654158"/>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2" name="Tekstvak 11"/>
          <p:cNvSpPr txBox="1"/>
          <p:nvPr/>
        </p:nvSpPr>
        <p:spPr>
          <a:xfrm>
            <a:off x="2720497" y="612968"/>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13" name="Tekstvak 12"/>
          <p:cNvSpPr txBox="1"/>
          <p:nvPr/>
        </p:nvSpPr>
        <p:spPr>
          <a:xfrm>
            <a:off x="9282524" y="654158"/>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4" name="Tekstvak 13"/>
          <p:cNvSpPr txBox="1"/>
          <p:nvPr/>
        </p:nvSpPr>
        <p:spPr>
          <a:xfrm>
            <a:off x="2374506" y="612968"/>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15" name="Tekstvak 14"/>
          <p:cNvSpPr txBox="1"/>
          <p:nvPr/>
        </p:nvSpPr>
        <p:spPr>
          <a:xfrm>
            <a:off x="9728857" y="654158"/>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6" name="Tekstvak 15"/>
          <p:cNvSpPr txBox="1"/>
          <p:nvPr/>
        </p:nvSpPr>
        <p:spPr>
          <a:xfrm>
            <a:off x="3301545" y="658174"/>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7" name="Tekstvak 16"/>
          <p:cNvSpPr txBox="1"/>
          <p:nvPr/>
        </p:nvSpPr>
        <p:spPr>
          <a:xfrm>
            <a:off x="4440778" y="654738"/>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18" name="Tekstvak 17"/>
          <p:cNvSpPr txBox="1"/>
          <p:nvPr/>
        </p:nvSpPr>
        <p:spPr>
          <a:xfrm>
            <a:off x="5872398" y="613548"/>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19" name="Tekstvak 18"/>
          <p:cNvSpPr txBox="1"/>
          <p:nvPr/>
        </p:nvSpPr>
        <p:spPr>
          <a:xfrm>
            <a:off x="5040380" y="613548"/>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0" name="Tekstvak 19"/>
          <p:cNvSpPr txBox="1"/>
          <p:nvPr/>
        </p:nvSpPr>
        <p:spPr>
          <a:xfrm>
            <a:off x="6463756" y="654158"/>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1" name="Tekstvak 20"/>
          <p:cNvSpPr txBox="1"/>
          <p:nvPr/>
        </p:nvSpPr>
        <p:spPr>
          <a:xfrm>
            <a:off x="7901968" y="654158"/>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2" name="Tekstvak 21"/>
          <p:cNvSpPr txBox="1"/>
          <p:nvPr/>
        </p:nvSpPr>
        <p:spPr>
          <a:xfrm>
            <a:off x="8666328" y="612968"/>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3" name="Tekstvak 22"/>
          <p:cNvSpPr txBox="1"/>
          <p:nvPr/>
        </p:nvSpPr>
        <p:spPr>
          <a:xfrm>
            <a:off x="8287388" y="612968"/>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4" name="Tekstvak 23"/>
          <p:cNvSpPr txBox="1"/>
          <p:nvPr/>
        </p:nvSpPr>
        <p:spPr>
          <a:xfrm>
            <a:off x="1941927" y="1820453"/>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5" name="Tekstvak 24"/>
          <p:cNvSpPr txBox="1"/>
          <p:nvPr/>
        </p:nvSpPr>
        <p:spPr>
          <a:xfrm>
            <a:off x="1426491" y="1821243"/>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6" name="Tekstvak 25"/>
          <p:cNvSpPr txBox="1"/>
          <p:nvPr/>
        </p:nvSpPr>
        <p:spPr>
          <a:xfrm>
            <a:off x="8019711" y="1821243"/>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7" name="Tekstvak 26"/>
          <p:cNvSpPr txBox="1"/>
          <p:nvPr/>
        </p:nvSpPr>
        <p:spPr>
          <a:xfrm>
            <a:off x="8375431" y="1821243"/>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8" name="Tekstvak 27"/>
          <p:cNvSpPr txBox="1"/>
          <p:nvPr/>
        </p:nvSpPr>
        <p:spPr>
          <a:xfrm>
            <a:off x="2327053" y="1825259"/>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9" name="Tekstvak 28"/>
          <p:cNvSpPr txBox="1"/>
          <p:nvPr/>
        </p:nvSpPr>
        <p:spPr>
          <a:xfrm>
            <a:off x="3149080" y="1784069"/>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0" name="Tekstvak 29"/>
          <p:cNvSpPr txBox="1"/>
          <p:nvPr/>
        </p:nvSpPr>
        <p:spPr>
          <a:xfrm>
            <a:off x="2621856" y="1784069"/>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1" name="Tekstvak 30"/>
          <p:cNvSpPr txBox="1"/>
          <p:nvPr/>
        </p:nvSpPr>
        <p:spPr>
          <a:xfrm>
            <a:off x="3713422" y="1821823"/>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2" name="Tekstvak 31"/>
          <p:cNvSpPr txBox="1"/>
          <p:nvPr/>
        </p:nvSpPr>
        <p:spPr>
          <a:xfrm>
            <a:off x="4840247" y="1780633"/>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3" name="Tekstvak 32"/>
          <p:cNvSpPr txBox="1"/>
          <p:nvPr/>
        </p:nvSpPr>
        <p:spPr>
          <a:xfrm>
            <a:off x="4238884" y="1780633"/>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4" name="Tekstvak 33"/>
          <p:cNvSpPr txBox="1"/>
          <p:nvPr/>
        </p:nvSpPr>
        <p:spPr>
          <a:xfrm>
            <a:off x="5316275" y="1821243"/>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5" name="Tekstvak 34"/>
          <p:cNvSpPr txBox="1"/>
          <p:nvPr/>
        </p:nvSpPr>
        <p:spPr>
          <a:xfrm>
            <a:off x="6853343" y="1821243"/>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6" name="Tekstvak 35"/>
          <p:cNvSpPr txBox="1"/>
          <p:nvPr/>
        </p:nvSpPr>
        <p:spPr>
          <a:xfrm>
            <a:off x="7485896" y="1780053"/>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7" name="Tekstvak 36"/>
          <p:cNvSpPr txBox="1"/>
          <p:nvPr/>
        </p:nvSpPr>
        <p:spPr>
          <a:xfrm>
            <a:off x="7312904" y="1780053"/>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8" name="Tekstvak 37"/>
          <p:cNvSpPr txBox="1"/>
          <p:nvPr/>
        </p:nvSpPr>
        <p:spPr>
          <a:xfrm>
            <a:off x="6180039" y="1825359"/>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9" name="Tekstvak 38"/>
          <p:cNvSpPr txBox="1"/>
          <p:nvPr/>
        </p:nvSpPr>
        <p:spPr>
          <a:xfrm>
            <a:off x="4771963" y="308971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0" name="Tekstvak 39"/>
          <p:cNvSpPr txBox="1"/>
          <p:nvPr/>
        </p:nvSpPr>
        <p:spPr>
          <a:xfrm>
            <a:off x="3500068" y="308971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1" name="Tekstvak 40"/>
          <p:cNvSpPr txBox="1"/>
          <p:nvPr/>
        </p:nvSpPr>
        <p:spPr>
          <a:xfrm>
            <a:off x="1392723" y="309210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2" name="Tekstvak 41"/>
          <p:cNvSpPr txBox="1"/>
          <p:nvPr/>
        </p:nvSpPr>
        <p:spPr>
          <a:xfrm>
            <a:off x="2338317" y="3050916"/>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43" name="Tekstvak 42"/>
          <p:cNvSpPr txBox="1"/>
          <p:nvPr/>
        </p:nvSpPr>
        <p:spPr>
          <a:xfrm>
            <a:off x="8389598" y="309210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4" name="Tekstvak 43"/>
          <p:cNvSpPr txBox="1"/>
          <p:nvPr/>
        </p:nvSpPr>
        <p:spPr>
          <a:xfrm>
            <a:off x="1811093" y="3050916"/>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45" name="Tekstvak 44"/>
          <p:cNvSpPr txBox="1"/>
          <p:nvPr/>
        </p:nvSpPr>
        <p:spPr>
          <a:xfrm>
            <a:off x="8687656" y="309210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6" name="Tekstvak 45"/>
          <p:cNvSpPr txBox="1"/>
          <p:nvPr/>
        </p:nvSpPr>
        <p:spPr>
          <a:xfrm>
            <a:off x="2853466" y="3096122"/>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7" name="Tekstvak 46"/>
          <p:cNvSpPr txBox="1"/>
          <p:nvPr/>
        </p:nvSpPr>
        <p:spPr>
          <a:xfrm>
            <a:off x="5220122" y="309268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8" name="Tekstvak 47"/>
          <p:cNvSpPr txBox="1"/>
          <p:nvPr/>
        </p:nvSpPr>
        <p:spPr>
          <a:xfrm>
            <a:off x="6701169" y="3051496"/>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49" name="Tekstvak 48"/>
          <p:cNvSpPr txBox="1"/>
          <p:nvPr/>
        </p:nvSpPr>
        <p:spPr>
          <a:xfrm>
            <a:off x="6215145" y="3051496"/>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0" name="Tekstvak 49"/>
          <p:cNvSpPr txBox="1"/>
          <p:nvPr/>
        </p:nvSpPr>
        <p:spPr>
          <a:xfrm>
            <a:off x="4038590" y="309210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1" name="Tekstvak 50"/>
          <p:cNvSpPr txBox="1"/>
          <p:nvPr/>
        </p:nvSpPr>
        <p:spPr>
          <a:xfrm>
            <a:off x="7190282" y="3092106"/>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2" name="Tekstvak 51"/>
          <p:cNvSpPr txBox="1"/>
          <p:nvPr/>
        </p:nvSpPr>
        <p:spPr>
          <a:xfrm>
            <a:off x="7822832" y="3050916"/>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3" name="Tekstvak 52"/>
          <p:cNvSpPr txBox="1"/>
          <p:nvPr/>
        </p:nvSpPr>
        <p:spPr>
          <a:xfrm>
            <a:off x="7658072" y="3050916"/>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4" name="Tekstvak 53"/>
          <p:cNvSpPr txBox="1"/>
          <p:nvPr/>
        </p:nvSpPr>
        <p:spPr>
          <a:xfrm>
            <a:off x="4902824" y="4385212"/>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5" name="Tekstvak 54"/>
          <p:cNvSpPr txBox="1"/>
          <p:nvPr/>
        </p:nvSpPr>
        <p:spPr>
          <a:xfrm>
            <a:off x="3589744" y="4385212"/>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6" name="Tekstvak 55"/>
          <p:cNvSpPr txBox="1"/>
          <p:nvPr/>
        </p:nvSpPr>
        <p:spPr>
          <a:xfrm>
            <a:off x="1589487" y="4387607"/>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7" name="Tekstvak 56"/>
          <p:cNvSpPr txBox="1"/>
          <p:nvPr/>
        </p:nvSpPr>
        <p:spPr>
          <a:xfrm>
            <a:off x="2460938" y="4346417"/>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8" name="Tekstvak 57"/>
          <p:cNvSpPr txBox="1"/>
          <p:nvPr/>
        </p:nvSpPr>
        <p:spPr>
          <a:xfrm>
            <a:off x="8075617" y="4387607"/>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9" name="Tekstvak 58"/>
          <p:cNvSpPr txBox="1"/>
          <p:nvPr/>
        </p:nvSpPr>
        <p:spPr>
          <a:xfrm>
            <a:off x="1900767" y="4346417"/>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60" name="Tekstvak 59"/>
          <p:cNvSpPr txBox="1"/>
          <p:nvPr/>
        </p:nvSpPr>
        <p:spPr>
          <a:xfrm>
            <a:off x="8678471" y="4387607"/>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1" name="Tekstvak 60"/>
          <p:cNvSpPr txBox="1"/>
          <p:nvPr/>
        </p:nvSpPr>
        <p:spPr>
          <a:xfrm>
            <a:off x="2753662" y="4391623"/>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2" name="Tekstvak 61"/>
          <p:cNvSpPr txBox="1"/>
          <p:nvPr/>
        </p:nvSpPr>
        <p:spPr>
          <a:xfrm>
            <a:off x="5720143" y="4387607"/>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3" name="Tekstvak 62"/>
          <p:cNvSpPr txBox="1"/>
          <p:nvPr/>
        </p:nvSpPr>
        <p:spPr>
          <a:xfrm>
            <a:off x="6542168" y="4346417"/>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64" name="Tekstvak 63"/>
          <p:cNvSpPr txBox="1"/>
          <p:nvPr/>
        </p:nvSpPr>
        <p:spPr>
          <a:xfrm>
            <a:off x="6196179" y="4346417"/>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65" name="Tekstvak 64"/>
          <p:cNvSpPr txBox="1"/>
          <p:nvPr/>
        </p:nvSpPr>
        <p:spPr>
          <a:xfrm>
            <a:off x="4062362" y="4387607"/>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6" name="Tekstvak 65"/>
          <p:cNvSpPr txBox="1"/>
          <p:nvPr/>
        </p:nvSpPr>
        <p:spPr>
          <a:xfrm>
            <a:off x="6851582" y="4387607"/>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7" name="Tekstvak 66"/>
          <p:cNvSpPr txBox="1"/>
          <p:nvPr/>
        </p:nvSpPr>
        <p:spPr>
          <a:xfrm>
            <a:off x="7657134" y="4346417"/>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68" name="Tekstvak 67"/>
          <p:cNvSpPr txBox="1"/>
          <p:nvPr/>
        </p:nvSpPr>
        <p:spPr>
          <a:xfrm>
            <a:off x="7138147" y="4346417"/>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69" name="Boog 68"/>
          <p:cNvSpPr/>
          <p:nvPr/>
        </p:nvSpPr>
        <p:spPr>
          <a:xfrm rot="5400000">
            <a:off x="5958318" y="928755"/>
            <a:ext cx="236656" cy="526299"/>
          </a:xfrm>
          <a:prstGeom prst="arc">
            <a:avLst>
              <a:gd name="adj1" fmla="val 16200000"/>
              <a:gd name="adj2" fmla="val 5353609"/>
            </a:avLst>
          </a:prstGeom>
          <a:ln w="317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cxnSp>
        <p:nvCxnSpPr>
          <p:cNvPr id="70" name="Rechte verbindingslijn 69"/>
          <p:cNvCxnSpPr/>
          <p:nvPr/>
        </p:nvCxnSpPr>
        <p:spPr>
          <a:xfrm>
            <a:off x="3028364" y="5683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Rechte verbindingslijn 70"/>
          <p:cNvCxnSpPr/>
          <p:nvPr/>
        </p:nvCxnSpPr>
        <p:spPr>
          <a:xfrm>
            <a:off x="4271836" y="550848"/>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Rechte verbindingslijn 71"/>
          <p:cNvCxnSpPr/>
          <p:nvPr/>
        </p:nvCxnSpPr>
        <p:spPr>
          <a:xfrm>
            <a:off x="6315082" y="550848"/>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Rechte verbindingslijn 72"/>
          <p:cNvCxnSpPr/>
          <p:nvPr/>
        </p:nvCxnSpPr>
        <p:spPr>
          <a:xfrm>
            <a:off x="7721986" y="560062"/>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Rechte verbindingslijn 73"/>
          <p:cNvCxnSpPr/>
          <p:nvPr/>
        </p:nvCxnSpPr>
        <p:spPr>
          <a:xfrm>
            <a:off x="8997986" y="550848"/>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Rechte verbindingslijn 74"/>
          <p:cNvCxnSpPr/>
          <p:nvPr/>
        </p:nvCxnSpPr>
        <p:spPr>
          <a:xfrm>
            <a:off x="2139555" y="1735385"/>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Rechte verbindingslijn 75"/>
          <p:cNvCxnSpPr/>
          <p:nvPr/>
        </p:nvCxnSpPr>
        <p:spPr>
          <a:xfrm>
            <a:off x="3420928" y="1735385"/>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Rechte verbindingslijn 76"/>
          <p:cNvCxnSpPr/>
          <p:nvPr/>
        </p:nvCxnSpPr>
        <p:spPr>
          <a:xfrm>
            <a:off x="5088756" y="1701457"/>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Rechte verbindingslijn 77"/>
          <p:cNvCxnSpPr/>
          <p:nvPr/>
        </p:nvCxnSpPr>
        <p:spPr>
          <a:xfrm>
            <a:off x="6609813" y="1735385"/>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Rechte verbindingslijn 78"/>
          <p:cNvCxnSpPr/>
          <p:nvPr/>
        </p:nvCxnSpPr>
        <p:spPr>
          <a:xfrm>
            <a:off x="7814358" y="1735385"/>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Rechte verbindingslijn 79"/>
          <p:cNvCxnSpPr/>
          <p:nvPr/>
        </p:nvCxnSpPr>
        <p:spPr>
          <a:xfrm>
            <a:off x="2608447" y="3006248"/>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Rechte verbindingslijn 80"/>
          <p:cNvCxnSpPr/>
          <p:nvPr/>
        </p:nvCxnSpPr>
        <p:spPr>
          <a:xfrm>
            <a:off x="3713422" y="3006248"/>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Rechte verbindingslijn 81"/>
          <p:cNvCxnSpPr/>
          <p:nvPr/>
        </p:nvCxnSpPr>
        <p:spPr>
          <a:xfrm>
            <a:off x="4999190" y="3045043"/>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Rechte verbindingslijn 82"/>
          <p:cNvCxnSpPr/>
          <p:nvPr/>
        </p:nvCxnSpPr>
        <p:spPr>
          <a:xfrm>
            <a:off x="6981255" y="3089711"/>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Rechte verbindingslijn 83"/>
          <p:cNvCxnSpPr/>
          <p:nvPr/>
        </p:nvCxnSpPr>
        <p:spPr>
          <a:xfrm>
            <a:off x="8155413" y="3051496"/>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Rechte verbindingslijn 84"/>
          <p:cNvCxnSpPr/>
          <p:nvPr/>
        </p:nvCxnSpPr>
        <p:spPr>
          <a:xfrm>
            <a:off x="2719445" y="4301749"/>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Rechte verbindingslijn 85"/>
          <p:cNvCxnSpPr/>
          <p:nvPr/>
        </p:nvCxnSpPr>
        <p:spPr>
          <a:xfrm>
            <a:off x="3827821" y="4297067"/>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Rechte verbindingslijn 86"/>
          <p:cNvCxnSpPr/>
          <p:nvPr/>
        </p:nvCxnSpPr>
        <p:spPr>
          <a:xfrm>
            <a:off x="5298748" y="4301749"/>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Rechte verbindingslijn 87"/>
          <p:cNvCxnSpPr/>
          <p:nvPr/>
        </p:nvCxnSpPr>
        <p:spPr>
          <a:xfrm>
            <a:off x="6810392" y="4297067"/>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Rechte verbindingslijn 88"/>
          <p:cNvCxnSpPr/>
          <p:nvPr/>
        </p:nvCxnSpPr>
        <p:spPr>
          <a:xfrm>
            <a:off x="7945458" y="4305305"/>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821762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94</a:t>
            </a:fld>
            <a:endParaRPr lang="nl-NL" b="1">
              <a:solidFill>
                <a:srgbClr val="0070C0"/>
              </a:solidFill>
            </a:endParaRPr>
          </a:p>
        </p:txBody>
      </p:sp>
      <p:sp>
        <p:nvSpPr>
          <p:cNvPr id="7" name="Tekstvak 6"/>
          <p:cNvSpPr txBox="1"/>
          <p:nvPr/>
        </p:nvSpPr>
        <p:spPr>
          <a:xfrm>
            <a:off x="5622199" y="0"/>
            <a:ext cx="6078240" cy="769441"/>
          </a:xfrm>
          <a:prstGeom prst="rect">
            <a:avLst/>
          </a:prstGeom>
          <a:noFill/>
        </p:spPr>
        <p:txBody>
          <a:bodyPr wrap="square" rtlCol="0">
            <a:spAutoFit/>
          </a:bodyPr>
          <a:lstStyle/>
          <a:p>
            <a:r>
              <a:rPr lang="nl-NL" sz="4400">
                <a:solidFill>
                  <a:srgbClr val="002060"/>
                </a:solidFill>
              </a:rPr>
              <a:t>Paris  aan  Helena</a:t>
            </a:r>
          </a:p>
        </p:txBody>
      </p:sp>
      <p:sp>
        <p:nvSpPr>
          <p:cNvPr id="11" name="Tekstvak 10"/>
          <p:cNvSpPr txBox="1"/>
          <p:nvPr/>
        </p:nvSpPr>
        <p:spPr>
          <a:xfrm>
            <a:off x="4824000" y="0"/>
            <a:ext cx="622927" cy="6040075"/>
          </a:xfrm>
          <a:prstGeom prst="rect">
            <a:avLst/>
          </a:prstGeom>
          <a:noFill/>
        </p:spPr>
        <p:txBody>
          <a:bodyPr vert="wordArtVert" wrap="square" rtlCol="0" anchor="ctr">
            <a:spAutoFit/>
          </a:bodyPr>
          <a:lstStyle/>
          <a:p>
            <a:r>
              <a:rPr lang="nl-NL" sz="2400" b="1" err="1">
                <a:solidFill>
                  <a:srgbClr val="0070C0"/>
                </a:solidFill>
              </a:rPr>
              <a:t>Heroides</a:t>
            </a:r>
            <a:endParaRPr lang="nl-NL" sz="2400" b="1">
              <a:solidFill>
                <a:srgbClr val="0070C0"/>
              </a:solidFill>
            </a:endParaRPr>
          </a:p>
        </p:txBody>
      </p:sp>
      <p:pic>
        <p:nvPicPr>
          <p:cNvPr id="2" name="Afbeelding 1"/>
          <p:cNvPicPr>
            <a:picLocks noChangeAspect="1"/>
          </p:cNvPicPr>
          <p:nvPr/>
        </p:nvPicPr>
        <p:blipFill>
          <a:blip r:embed="rId4"/>
          <a:stretch>
            <a:fillRect/>
          </a:stretch>
        </p:blipFill>
        <p:spPr>
          <a:xfrm>
            <a:off x="-1" y="0"/>
            <a:ext cx="4003589" cy="5737628"/>
          </a:xfrm>
          <a:prstGeom prst="rect">
            <a:avLst/>
          </a:prstGeom>
        </p:spPr>
      </p:pic>
      <p:pic>
        <p:nvPicPr>
          <p:cNvPr id="3" name="Afbeelding 2"/>
          <p:cNvPicPr>
            <a:picLocks noChangeAspect="1"/>
          </p:cNvPicPr>
          <p:nvPr/>
        </p:nvPicPr>
        <p:blipFill>
          <a:blip r:embed="rId5"/>
          <a:stretch>
            <a:fillRect/>
          </a:stretch>
        </p:blipFill>
        <p:spPr>
          <a:xfrm>
            <a:off x="5762243" y="767378"/>
            <a:ext cx="4037590" cy="4970250"/>
          </a:xfrm>
          <a:prstGeom prst="rect">
            <a:avLst/>
          </a:prstGeom>
        </p:spPr>
      </p:pic>
      <p:sp>
        <p:nvSpPr>
          <p:cNvPr id="9" name="Tekstvak 8"/>
          <p:cNvSpPr txBox="1"/>
          <p:nvPr/>
        </p:nvSpPr>
        <p:spPr>
          <a:xfrm>
            <a:off x="11391381" y="-123112"/>
            <a:ext cx="574196" cy="1015663"/>
          </a:xfrm>
          <a:prstGeom prst="rect">
            <a:avLst/>
          </a:prstGeom>
          <a:noFill/>
        </p:spPr>
        <p:txBody>
          <a:bodyPr wrap="none" rtlCol="0">
            <a:spAutoFit/>
          </a:bodyPr>
          <a:lstStyle/>
          <a:p>
            <a:r>
              <a:rPr lang="nl-NL" sz="6000">
                <a:solidFill>
                  <a:srgbClr val="C00000"/>
                </a:solidFill>
              </a:rPr>
              <a:t>9</a:t>
            </a:r>
          </a:p>
        </p:txBody>
      </p:sp>
      <p:sp>
        <p:nvSpPr>
          <p:cNvPr id="4" name="Tekstvak 3"/>
          <p:cNvSpPr txBox="1"/>
          <p:nvPr/>
        </p:nvSpPr>
        <p:spPr>
          <a:xfrm>
            <a:off x="7056108" y="5732298"/>
            <a:ext cx="1449860" cy="307777"/>
          </a:xfrm>
          <a:prstGeom prst="rect">
            <a:avLst/>
          </a:prstGeom>
          <a:noFill/>
        </p:spPr>
        <p:txBody>
          <a:bodyPr wrap="square" rtlCol="0">
            <a:spAutoFit/>
          </a:bodyPr>
          <a:lstStyle/>
          <a:p>
            <a:r>
              <a:rPr lang="nl-NL" sz="1400"/>
              <a:t>Gaston </a:t>
            </a:r>
            <a:r>
              <a:rPr lang="nl-NL" sz="1400" err="1"/>
              <a:t>Bussiere</a:t>
            </a:r>
            <a:endParaRPr lang="nl-NL" sz="1400"/>
          </a:p>
        </p:txBody>
      </p:sp>
      <p:sp>
        <p:nvSpPr>
          <p:cNvPr id="8" name="Tekstvak 7"/>
          <p:cNvSpPr txBox="1"/>
          <p:nvPr/>
        </p:nvSpPr>
        <p:spPr>
          <a:xfrm>
            <a:off x="1235674" y="5732297"/>
            <a:ext cx="1532238" cy="307777"/>
          </a:xfrm>
          <a:prstGeom prst="rect">
            <a:avLst/>
          </a:prstGeom>
          <a:noFill/>
        </p:spPr>
        <p:txBody>
          <a:bodyPr wrap="square" rtlCol="0">
            <a:spAutoFit/>
          </a:bodyPr>
          <a:lstStyle/>
          <a:p>
            <a:r>
              <a:rPr lang="nl-NL" sz="1400"/>
              <a:t>Frederic Leighton</a:t>
            </a:r>
          </a:p>
        </p:txBody>
      </p:sp>
    </p:spTree>
    <p:extLst>
      <p:ext uri="{BB962C8B-B14F-4D97-AF65-F5344CB8AC3E}">
        <p14:creationId xmlns:p14="http://schemas.microsoft.com/office/powerpoint/2010/main" val="159809821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95</a:t>
            </a:fld>
            <a:endParaRPr lang="nl-NL" b="1">
              <a:solidFill>
                <a:srgbClr val="0070C0"/>
              </a:solidFill>
            </a:endParaRPr>
          </a:p>
        </p:txBody>
      </p:sp>
      <p:sp>
        <p:nvSpPr>
          <p:cNvPr id="3" name="Rechthoek 2"/>
          <p:cNvSpPr/>
          <p:nvPr/>
        </p:nvSpPr>
        <p:spPr>
          <a:xfrm>
            <a:off x="180000" y="468000"/>
            <a:ext cx="11520000" cy="5262979"/>
          </a:xfrm>
          <a:prstGeom prst="rect">
            <a:avLst/>
          </a:prstGeom>
        </p:spPr>
        <p:txBody>
          <a:bodyPr wrap="square">
            <a:spAutoFit/>
          </a:bodyPr>
          <a:lstStyle/>
          <a:p>
            <a:pPr>
              <a:lnSpc>
                <a:spcPct val="200000"/>
              </a:lnSpc>
            </a:pPr>
            <a:r>
              <a:rPr lang="nl-NL" sz="2800">
                <a:ea typeface="Calibri" panose="020F0502020204030204" pitchFamily="34" charset="0"/>
                <a:cs typeface="Times New Roman" panose="02020603050405020304" pitchFamily="18" charset="0"/>
              </a:rPr>
              <a:t>	</a:t>
            </a:r>
            <a:r>
              <a:rPr lang="nl-NL" sz="2800" u="sng">
                <a:uFill>
                  <a:solidFill>
                    <a:srgbClr val="548DD4"/>
                  </a:solidFill>
                </a:uFill>
                <a:ea typeface="Calibri" panose="020F0502020204030204" pitchFamily="34" charset="0"/>
                <a:cs typeface="Times New Roman" panose="02020603050405020304" pitchFamily="18" charset="0"/>
              </a:rPr>
              <a:t>Da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modo</a:t>
            </a:r>
            <a:r>
              <a:rPr lang="nl-NL" sz="2800">
                <a:ea typeface="Calibri" panose="020F0502020204030204" pitchFamily="34" charset="0"/>
                <a:cs typeface="Times New Roman" panose="02020603050405020304" pitchFamily="18" charset="0"/>
              </a:rPr>
              <a:t> te, </a:t>
            </a:r>
            <a:r>
              <a:rPr lang="nl-NL" sz="2800" b="1" i="1" err="1">
                <a:solidFill>
                  <a:srgbClr val="E36C0A"/>
                </a:solidFill>
                <a:ea typeface="Calibri" panose="020F0502020204030204" pitchFamily="34" charset="0"/>
                <a:cs typeface="Times New Roman" panose="02020603050405020304" pitchFamily="18" charset="0"/>
              </a:rPr>
              <a:t>quae</a:t>
            </a:r>
            <a:r>
              <a:rPr lang="nl-NL" sz="2800">
                <a:ea typeface="Calibri" panose="020F0502020204030204" pitchFamily="34" charset="0"/>
                <a:cs typeface="Times New Roman" panose="02020603050405020304" pitchFamily="18" charset="0"/>
              </a:rPr>
              <a:t> </a:t>
            </a:r>
            <a:r>
              <a:rPr lang="nl-NL" sz="2800" b="1" u="sng" err="1">
                <a:uFill>
                  <a:solidFill>
                    <a:srgbClr val="548DD4"/>
                  </a:solidFill>
                </a:uFill>
                <a:ea typeface="Calibri" panose="020F0502020204030204" pitchFamily="34" charset="0"/>
                <a:cs typeface="Times New Roman" panose="02020603050405020304" pitchFamily="18" charset="0"/>
              </a:rPr>
              <a:t>sit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Paridis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constantia</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nosces</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flamma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rogi</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flammas</a:t>
            </a:r>
            <a:r>
              <a:rPr lang="nl-NL" sz="2800">
                <a:ea typeface="Calibri" panose="020F0502020204030204" pitchFamily="34" charset="0"/>
                <a:cs typeface="Times New Roman" panose="02020603050405020304" pitchFamily="18" charset="0"/>
              </a:rPr>
              <a:t> </a:t>
            </a:r>
            <a:r>
              <a:rPr lang="nl-NL" sz="2800" u="sng">
                <a:uFill>
                  <a:solidFill>
                    <a:srgbClr val="548DD4"/>
                  </a:solidFill>
                </a:uFill>
                <a:ea typeface="Calibri" panose="020F0502020204030204" pitchFamily="34" charset="0"/>
                <a:cs typeface="Times New Roman" panose="02020603050405020304" pitchFamily="18" charset="0"/>
              </a:rPr>
              <a:t>finiet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una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meas</a:t>
            </a:r>
            <a:r>
              <a:rPr lang="nl-NL" sz="2800">
                <a:ea typeface="Calibri" panose="020F0502020204030204" pitchFamily="34" charset="0"/>
                <a:cs typeface="Times New Roman" panose="02020603050405020304" pitchFamily="18" charset="0"/>
              </a:rPr>
              <a:t>. </a:t>
            </a:r>
          </a:p>
          <a:p>
            <a:pPr>
              <a:lnSpc>
                <a:spcPct val="200000"/>
              </a:lnSpc>
            </a:pPr>
            <a:r>
              <a:rPr lang="nl-NL" sz="2800" b="1">
                <a:solidFill>
                  <a:srgbClr val="0070C0"/>
                </a:solidFill>
                <a:ea typeface="Calibri" panose="020F0502020204030204" pitchFamily="34" charset="0"/>
                <a:cs typeface="Times New Roman" panose="02020603050405020304" pitchFamily="18" charset="0"/>
              </a:rPr>
              <a:t>165</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Praeposui</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regnis</a:t>
            </a:r>
            <a:r>
              <a:rPr lang="nl-NL" sz="2800">
                <a:ea typeface="Calibri" panose="020F0502020204030204" pitchFamily="34" charset="0"/>
                <a:cs typeface="Times New Roman" panose="02020603050405020304" pitchFamily="18" charset="0"/>
              </a:rPr>
              <a:t> ego te, </a:t>
            </a:r>
            <a:r>
              <a:rPr lang="nl-NL" sz="2800" b="1" i="1" err="1">
                <a:solidFill>
                  <a:srgbClr val="00B050"/>
                </a:solidFill>
                <a:ea typeface="Calibri" panose="020F0502020204030204" pitchFamily="34" charset="0"/>
                <a:cs typeface="Times New Roman" panose="02020603050405020304" pitchFamily="18" charset="0"/>
              </a:rPr>
              <a:t>quae</a:t>
            </a:r>
            <a:r>
              <a:rPr lang="nl-NL" sz="2800">
                <a:ea typeface="Calibri" panose="020F0502020204030204" pitchFamily="34" charset="0"/>
                <a:cs typeface="Times New Roman" panose="02020603050405020304" pitchFamily="18" charset="0"/>
              </a:rPr>
              <a:t> maxima </a:t>
            </a:r>
            <a:r>
              <a:rPr lang="nl-NL" sz="2800" err="1">
                <a:ea typeface="Calibri" panose="020F0502020204030204" pitchFamily="34" charset="0"/>
                <a:cs typeface="Times New Roman" panose="02020603050405020304" pitchFamily="18" charset="0"/>
              </a:rPr>
              <a:t>quondam</a:t>
            </a:r>
            <a:r>
              <a:rPr lang="nl-NL" sz="2800">
                <a:ea typeface="Calibri" panose="020F0502020204030204" pitchFamily="34" charset="0"/>
                <a:cs typeface="Times New Roman" panose="02020603050405020304" pitchFamily="18" charset="0"/>
              </a:rPr>
              <a:t> </a:t>
            </a:r>
          </a:p>
          <a:p>
            <a:pPr>
              <a:lnSpc>
                <a:spcPct val="200000"/>
              </a:lnSpc>
            </a:pPr>
            <a:r>
              <a:rPr lang="nl-NL" sz="2800">
                <a:ea typeface="Calibri" panose="020F0502020204030204" pitchFamily="34" charset="0"/>
                <a:cs typeface="Times New Roman" panose="02020603050405020304" pitchFamily="18" charset="0"/>
              </a:rPr>
              <a:t>	     </a:t>
            </a:r>
            <a:r>
              <a:rPr lang="nl-NL" sz="2800" u="dotted" err="1">
                <a:uFill>
                  <a:solidFill>
                    <a:srgbClr val="548DD4"/>
                  </a:solidFill>
                </a:uFill>
                <a:ea typeface="Calibri" panose="020F0502020204030204" pitchFamily="34" charset="0"/>
                <a:cs typeface="Times New Roman" panose="02020603050405020304" pitchFamily="18" charset="0"/>
              </a:rPr>
              <a:t>pollicita</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est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nobis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nupta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sororque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Iovis</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b="1" i="1" err="1">
                <a:solidFill>
                  <a:srgbClr val="E36C0A"/>
                </a:solidFill>
                <a:ea typeface="Calibri" panose="020F0502020204030204" pitchFamily="34" charset="0"/>
                <a:cs typeface="Times New Roman" panose="02020603050405020304" pitchFamily="18" charset="0"/>
              </a:rPr>
              <a:t>dum</a:t>
            </a:r>
            <a:r>
              <a:rPr lang="nl-NL" sz="2800" err="1">
                <a:ea typeface="Calibri" panose="020F0502020204030204" pitchFamily="34" charset="0"/>
                <a:cs typeface="Times New Roman" panose="02020603050405020304" pitchFamily="18" charset="0"/>
              </a:rPr>
              <a:t>que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tuo</a:t>
            </a:r>
            <a:r>
              <a:rPr lang="nl-NL" sz="2800">
                <a:ea typeface="Calibri" panose="020F0502020204030204" pitchFamily="34" charset="0"/>
                <a:cs typeface="Times New Roman" panose="02020603050405020304" pitchFamily="18" charset="0"/>
              </a:rPr>
              <a:t> </a:t>
            </a:r>
            <a:r>
              <a:rPr lang="nl-NL" sz="2800" b="1" u="sng" err="1">
                <a:uFill>
                  <a:solidFill>
                    <a:srgbClr val="548DD4"/>
                  </a:solidFill>
                </a:uFill>
                <a:ea typeface="Calibri" panose="020F0502020204030204" pitchFamily="34" charset="0"/>
                <a:cs typeface="Times New Roman" panose="02020603050405020304" pitchFamily="18" charset="0"/>
              </a:rPr>
              <a:t>possem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circumdare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bracchia</a:t>
            </a:r>
            <a:r>
              <a:rPr lang="nl-NL" sz="2800">
                <a:ea typeface="Calibri" panose="020F0502020204030204" pitchFamily="34" charset="0"/>
                <a:cs typeface="Times New Roman" panose="02020603050405020304" pitchFamily="18" charset="0"/>
              </a:rPr>
              <a:t> collo, </a:t>
            </a:r>
          </a:p>
          <a:p>
            <a:pPr>
              <a:lnSpc>
                <a:spcPct val="200000"/>
              </a:lnSpc>
            </a:pPr>
            <a:r>
              <a:rPr lang="nl-NL" sz="2800">
                <a:ea typeface="Calibri" panose="020F0502020204030204" pitchFamily="34" charset="0"/>
                <a:cs typeface="Times New Roman" panose="02020603050405020304" pitchFamily="18" charset="0"/>
              </a:rPr>
              <a:t>	     </a:t>
            </a:r>
            <a:r>
              <a:rPr lang="nl-NL" sz="2800" u="dotted" err="1">
                <a:uFill>
                  <a:solidFill>
                    <a:srgbClr val="548DD4"/>
                  </a:solidFill>
                </a:uFill>
                <a:ea typeface="Calibri" panose="020F0502020204030204" pitchFamily="34" charset="0"/>
                <a:cs typeface="Times New Roman" panose="02020603050405020304" pitchFamily="18" charset="0"/>
              </a:rPr>
              <a:t>contempta</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est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virtus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Pallade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dante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mihi</a:t>
            </a:r>
            <a:r>
              <a:rPr lang="nl-NL" sz="2800">
                <a:ea typeface="Calibri" panose="020F0502020204030204" pitchFamily="34" charset="0"/>
                <a:cs typeface="Times New Roman" panose="02020603050405020304" pitchFamily="18" charset="0"/>
              </a:rPr>
              <a:t>.</a:t>
            </a:r>
            <a:endParaRPr lang="nl-NL" sz="2800">
              <a:effectLst/>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9 e. Ik zal altijd van je blijven houden (p.114)</a:t>
            </a:r>
          </a:p>
        </p:txBody>
      </p:sp>
      <p:sp>
        <p:nvSpPr>
          <p:cNvPr id="8" name="PIJL-OMLAAG 7">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a:extLst>
              <a:ext uri="{FF2B5EF4-FFF2-40B4-BE49-F238E27FC236}">
                <a16:creationId xmlns:a16="http://schemas.microsoft.com/office/drawing/2014/main" id="{FD6B03AD-E413-4CBA-B472-A4B74C5D24F2}"/>
              </a:ext>
            </a:extLst>
          </p:cNvPr>
          <p:cNvPicPr>
            <a:picLocks noChangeAspect="1"/>
          </p:cNvPicPr>
          <p:nvPr/>
        </p:nvPicPr>
        <p:blipFill>
          <a:blip r:embed="rId5"/>
          <a:stretch>
            <a:fillRect/>
          </a:stretch>
        </p:blipFill>
        <p:spPr>
          <a:xfrm>
            <a:off x="8551081" y="2949605"/>
            <a:ext cx="3509114" cy="2598938"/>
          </a:xfrm>
          <a:prstGeom prst="rect">
            <a:avLst/>
          </a:prstGeom>
        </p:spPr>
      </p:pic>
    </p:spTree>
    <p:extLst>
      <p:ext uri="{BB962C8B-B14F-4D97-AF65-F5344CB8AC3E}">
        <p14:creationId xmlns:p14="http://schemas.microsoft.com/office/powerpoint/2010/main" val="130149873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96</a:t>
            </a:fld>
            <a:endParaRPr lang="nl-NL" b="1">
              <a:solidFill>
                <a:srgbClr val="0070C0"/>
              </a:solidFill>
            </a:endParaRPr>
          </a:p>
        </p:txBody>
      </p:sp>
      <p:sp>
        <p:nvSpPr>
          <p:cNvPr id="3" name="Rechthoek 2"/>
          <p:cNvSpPr/>
          <p:nvPr/>
        </p:nvSpPr>
        <p:spPr>
          <a:xfrm>
            <a:off x="180000" y="468000"/>
            <a:ext cx="11520000" cy="5262979"/>
          </a:xfrm>
          <a:prstGeom prst="rect">
            <a:avLst/>
          </a:prstGeom>
        </p:spPr>
        <p:txBody>
          <a:bodyPr wrap="square">
            <a:spAutoFit/>
          </a:bodyPr>
          <a:lstStyle/>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Nec</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piget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aut</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umquam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stulte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legisse</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videbor</a:t>
            </a:r>
            <a:r>
              <a:rPr lang="nl-NL" sz="2800">
                <a:ea typeface="Calibri" panose="020F0502020204030204" pitchFamily="34" charset="0"/>
                <a:cs typeface="Times New Roman" panose="02020603050405020304" pitchFamily="18" charset="0"/>
              </a:rPr>
              <a:t>: </a:t>
            </a:r>
          </a:p>
          <a:p>
            <a:pPr>
              <a:lnSpc>
                <a:spcPct val="200000"/>
              </a:lnSpc>
            </a:pPr>
            <a:r>
              <a:rPr lang="nl-NL" sz="2800" b="1">
                <a:solidFill>
                  <a:srgbClr val="0070C0"/>
                </a:solidFill>
                <a:ea typeface="Calibri" panose="020F0502020204030204" pitchFamily="34" charset="0"/>
                <a:cs typeface="Times New Roman" panose="02020603050405020304" pitchFamily="18" charset="0"/>
              </a:rPr>
              <a:t>170</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permanet</a:t>
            </a:r>
            <a:r>
              <a:rPr lang="nl-NL" sz="2800">
                <a:ea typeface="Calibri" panose="020F0502020204030204" pitchFamily="34" charset="0"/>
                <a:cs typeface="Times New Roman" panose="02020603050405020304" pitchFamily="18" charset="0"/>
              </a:rPr>
              <a:t> in voto mens </a:t>
            </a:r>
            <a:r>
              <a:rPr lang="nl-NL" sz="2800" err="1">
                <a:ea typeface="Calibri" panose="020F0502020204030204" pitchFamily="34" charset="0"/>
                <a:cs typeface="Times New Roman" panose="02020603050405020304" pitchFamily="18" charset="0"/>
              </a:rPr>
              <a:t>mea</a:t>
            </a:r>
            <a:r>
              <a:rPr lang="nl-NL" sz="2800">
                <a:ea typeface="Calibri" panose="020F0502020204030204" pitchFamily="34" charset="0"/>
                <a:cs typeface="Times New Roman" panose="02020603050405020304" pitchFamily="18" charset="0"/>
              </a:rPr>
              <a:t> firma </a:t>
            </a:r>
            <a:r>
              <a:rPr lang="nl-NL" sz="2800" err="1">
                <a:ea typeface="Calibri" panose="020F0502020204030204" pitchFamily="34" charset="0"/>
                <a:cs typeface="Times New Roman" panose="02020603050405020304" pitchFamily="18" charset="0"/>
              </a:rPr>
              <a:t>suo</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Spem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modo</a:t>
            </a:r>
            <a:r>
              <a:rPr lang="nl-NL" sz="2800">
                <a:ea typeface="Calibri" panose="020F0502020204030204" pitchFamily="34" charset="0"/>
                <a:cs typeface="Times New Roman" panose="02020603050405020304" pitchFamily="18" charset="0"/>
              </a:rPr>
              <a:t> ne </a:t>
            </a:r>
            <a:r>
              <a:rPr lang="nl-NL" sz="2800" err="1">
                <a:ea typeface="Calibri" panose="020F0502020204030204" pitchFamily="34" charset="0"/>
                <a:cs typeface="Times New Roman" panose="02020603050405020304" pitchFamily="18" charset="0"/>
              </a:rPr>
              <a:t>nostram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fieri</a:t>
            </a:r>
            <a:r>
              <a:rPr lang="nl-NL" sz="2800">
                <a:ea typeface="Calibri" panose="020F0502020204030204" pitchFamily="34" charset="0"/>
                <a:cs typeface="Times New Roman" panose="02020603050405020304" pitchFamily="18" charset="0"/>
              </a:rPr>
              <a:t> </a:t>
            </a:r>
            <a:r>
              <a:rPr lang="nl-NL" sz="2800" b="1" u="sng" err="1">
                <a:uFill>
                  <a:solidFill>
                    <a:srgbClr val="548DD4"/>
                  </a:solidFill>
                </a:uFill>
                <a:ea typeface="Calibri" panose="020F0502020204030204" pitchFamily="34" charset="0"/>
                <a:cs typeface="Times New Roman" panose="02020603050405020304" pitchFamily="18" charset="0"/>
              </a:rPr>
              <a:t>patiare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caducam</a:t>
            </a:r>
            <a:r>
              <a:rPr lang="nl-NL" sz="2800">
                <a:ea typeface="Calibri" panose="020F0502020204030204" pitchFamily="34" charset="0"/>
                <a:cs typeface="Times New Roman" panose="02020603050405020304" pitchFamily="18" charset="0"/>
              </a:rPr>
              <a:t>, </a:t>
            </a:r>
          </a:p>
          <a:p>
            <a:pPr>
              <a:lnSpc>
                <a:spcPct val="200000"/>
              </a:lnSpc>
            </a:pP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deprecor</a:t>
            </a:r>
            <a:r>
              <a:rPr lang="nl-NL" sz="2800">
                <a:ea typeface="Calibri" panose="020F0502020204030204" pitchFamily="34" charset="0"/>
                <a:cs typeface="Times New Roman" panose="02020603050405020304" pitchFamily="18" charset="0"/>
              </a:rPr>
              <a:t>, o </a:t>
            </a:r>
            <a:r>
              <a:rPr lang="nl-NL" sz="2800" err="1">
                <a:ea typeface="Calibri" panose="020F0502020204030204" pitchFamily="34" charset="0"/>
                <a:cs typeface="Times New Roman" panose="02020603050405020304" pitchFamily="18" charset="0"/>
              </a:rPr>
              <a:t>tanto</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digna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labore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peti</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Non ego </a:t>
            </a:r>
            <a:r>
              <a:rPr lang="nl-NL" sz="2800" err="1">
                <a:ea typeface="Calibri" panose="020F0502020204030204" pitchFamily="34" charset="0"/>
                <a:cs typeface="Times New Roman" panose="02020603050405020304" pitchFamily="18" charset="0"/>
              </a:rPr>
              <a:t>coniugium</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generosae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degener</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opto</a:t>
            </a:r>
            <a:r>
              <a:rPr lang="nl-NL" sz="2800">
                <a:ea typeface="Calibri" panose="020F0502020204030204" pitchFamily="34" charset="0"/>
                <a:cs typeface="Times New Roman" panose="02020603050405020304" pitchFamily="18" charset="0"/>
              </a:rPr>
              <a:t>, </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nec</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mea</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crede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mihi</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turpiter</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uxor</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eris</a:t>
            </a:r>
            <a:r>
              <a:rPr lang="nl-NL" sz="2800">
                <a:ea typeface="Calibri" panose="020F0502020204030204" pitchFamily="34" charset="0"/>
                <a:cs typeface="Times New Roman" panose="02020603050405020304" pitchFamily="18" charset="0"/>
              </a:rPr>
              <a:t>.</a:t>
            </a:r>
            <a:endParaRPr lang="nl-NL" sz="2800">
              <a:effectLst/>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9 e. Ik zal altijd van je blijven houden (p.114)</a:t>
            </a:r>
          </a:p>
        </p:txBody>
      </p:sp>
      <p:sp>
        <p:nvSpPr>
          <p:cNvPr id="8" name="PIJL-OMLAAG 7">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39129808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97</a:t>
            </a:fld>
            <a:endParaRPr lang="nl-NL" b="1">
              <a:solidFill>
                <a:srgbClr val="0070C0"/>
              </a:solidFill>
            </a:endParaRPr>
          </a:p>
        </p:txBody>
      </p:sp>
      <p:sp>
        <p:nvSpPr>
          <p:cNvPr id="3" name="Rechthoek 2"/>
          <p:cNvSpPr/>
          <p:nvPr/>
        </p:nvSpPr>
        <p:spPr>
          <a:xfrm>
            <a:off x="180000" y="468000"/>
            <a:ext cx="11520000" cy="3418756"/>
          </a:xfrm>
          <a:prstGeom prst="rect">
            <a:avLst/>
          </a:prstGeom>
        </p:spPr>
        <p:txBody>
          <a:bodyPr wrap="square">
            <a:spAutoFit/>
          </a:bodyPr>
          <a:lstStyle/>
          <a:p>
            <a:pPr>
              <a:lnSpc>
                <a:spcPct val="200000"/>
              </a:lnSpc>
            </a:pPr>
            <a:r>
              <a:rPr lang="nl-NL" sz="2800" b="1">
                <a:solidFill>
                  <a:srgbClr val="0070C0"/>
                </a:solidFill>
                <a:ea typeface="Calibri" panose="020F0502020204030204" pitchFamily="34" charset="0"/>
                <a:cs typeface="Times New Roman" panose="02020603050405020304" pitchFamily="18" charset="0"/>
              </a:rPr>
              <a:t>175</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Pliada</a:t>
            </a:r>
            <a:r>
              <a:rPr lang="nl-NL" sz="2800">
                <a:ea typeface="Calibri" panose="020F0502020204030204" pitchFamily="34" charset="0"/>
                <a:cs typeface="Times New Roman" panose="02020603050405020304" pitchFamily="18" charset="0"/>
              </a:rPr>
              <a:t>, </a:t>
            </a:r>
            <a:r>
              <a:rPr lang="nl-NL" sz="2800" b="1" i="1">
                <a:solidFill>
                  <a:srgbClr val="E36C0A"/>
                </a:solidFill>
                <a:ea typeface="Calibri" panose="020F0502020204030204" pitchFamily="34" charset="0"/>
                <a:cs typeface="Times New Roman" panose="02020603050405020304" pitchFamily="18" charset="0"/>
              </a:rPr>
              <a:t>si</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quaeres</a:t>
            </a:r>
            <a:r>
              <a:rPr lang="nl-NL" sz="2800">
                <a:ea typeface="Calibri" panose="020F0502020204030204" pitchFamily="34" charset="0"/>
                <a:cs typeface="Times New Roman" panose="02020603050405020304" pitchFamily="18" charset="0"/>
              </a:rPr>
              <a:t>, in </a:t>
            </a:r>
            <a:r>
              <a:rPr lang="nl-NL" sz="2800" err="1">
                <a:ea typeface="Calibri" panose="020F0502020204030204" pitchFamily="34" charset="0"/>
                <a:cs typeface="Times New Roman" panose="02020603050405020304" pitchFamily="18" charset="0"/>
              </a:rPr>
              <a:t>nostra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gente</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Iovemque</a:t>
            </a:r>
            <a:r>
              <a:rPr lang="nl-NL" sz="2800">
                <a:ea typeface="Calibri" panose="020F0502020204030204" pitchFamily="34" charset="0"/>
                <a:cs typeface="Times New Roman" panose="02020603050405020304" pitchFamily="18" charset="0"/>
              </a:rPr>
              <a:t> </a:t>
            </a:r>
          </a:p>
          <a:p>
            <a:pPr>
              <a:lnSpc>
                <a:spcPct val="200000"/>
              </a:lnSpc>
            </a:pP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invenies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medios</a:t>
            </a:r>
            <a:r>
              <a:rPr lang="nl-NL" sz="2800">
                <a:ea typeface="Calibri" panose="020F0502020204030204" pitchFamily="34" charset="0"/>
                <a:cs typeface="Times New Roman" panose="02020603050405020304" pitchFamily="18" charset="0"/>
              </a:rPr>
              <a:t> </a:t>
            </a:r>
            <a:r>
              <a:rPr lang="nl-NL" sz="2800" b="1" i="1">
                <a:solidFill>
                  <a:srgbClr val="E36C0A"/>
                </a:solidFill>
                <a:ea typeface="Calibri" panose="020F0502020204030204" pitchFamily="34" charset="0"/>
                <a:cs typeface="Times New Roman" panose="02020603050405020304" pitchFamily="18" charset="0"/>
              </a:rPr>
              <a:t>ut</a:t>
            </a:r>
            <a:r>
              <a:rPr lang="nl-NL" sz="2800">
                <a:ea typeface="Calibri" panose="020F0502020204030204" pitchFamily="34" charset="0"/>
                <a:cs typeface="Times New Roman" panose="02020603050405020304" pitchFamily="18" charset="0"/>
              </a:rPr>
              <a:t> </a:t>
            </a:r>
            <a:r>
              <a:rPr lang="nl-NL" sz="2800" b="1" u="sng" err="1">
                <a:uFill>
                  <a:solidFill>
                    <a:srgbClr val="548DD4"/>
                  </a:solidFill>
                </a:uFill>
                <a:ea typeface="Calibri" panose="020F0502020204030204" pitchFamily="34" charset="0"/>
                <a:cs typeface="Times New Roman" panose="02020603050405020304" pitchFamily="18" charset="0"/>
              </a:rPr>
              <a:t>taceamus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avos</a:t>
            </a:r>
            <a:r>
              <a:rPr lang="nl-NL" sz="2800">
                <a:ea typeface="Calibri" panose="020F0502020204030204" pitchFamily="34" charset="0"/>
                <a:cs typeface="Times New Roman" panose="02020603050405020304" pitchFamily="18" charset="0"/>
              </a:rPr>
              <a:t>.</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Regna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parens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Asiae</a:t>
            </a:r>
            <a:r>
              <a:rPr lang="nl-NL" sz="2800">
                <a:ea typeface="Calibri" panose="020F0502020204030204" pitchFamily="34" charset="0"/>
                <a:cs typeface="Times New Roman" panose="02020603050405020304" pitchFamily="18" charset="0"/>
              </a:rPr>
              <a:t>, </a:t>
            </a:r>
            <a:r>
              <a:rPr lang="nl-NL" sz="2800" b="1" i="1">
                <a:solidFill>
                  <a:srgbClr val="00B050"/>
                </a:solidFill>
                <a:ea typeface="Calibri" panose="020F0502020204030204" pitchFamily="34" charset="0"/>
                <a:cs typeface="Times New Roman" panose="02020603050405020304" pitchFamily="18" charset="0"/>
              </a:rPr>
              <a:t>qua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nulla</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beatior</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ora</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est</a:t>
            </a:r>
            <a:r>
              <a:rPr lang="nl-NL" sz="2800">
                <a:ea typeface="Calibri" panose="020F0502020204030204" pitchFamily="34" charset="0"/>
                <a:cs typeface="Times New Roman" panose="02020603050405020304" pitchFamily="18" charset="0"/>
              </a:rPr>
              <a:t>, </a:t>
            </a:r>
          </a:p>
          <a:p>
            <a:pPr>
              <a:lnSpc>
                <a:spcPct val="200000"/>
              </a:lnSpc>
            </a:pP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finibus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immensis</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vix</a:t>
            </a:r>
            <a:r>
              <a:rPr lang="nl-NL" sz="2800">
                <a:ea typeface="Calibri" panose="020F0502020204030204" pitchFamily="34" charset="0"/>
                <a:cs typeface="Times New Roman" panose="02020603050405020304" pitchFamily="18" charset="0"/>
              </a:rPr>
              <a:t> </a:t>
            </a:r>
            <a:r>
              <a:rPr lang="nl-NL" sz="2800" err="1">
                <a:ea typeface="Calibri" panose="020F0502020204030204" pitchFamily="34" charset="0"/>
                <a:cs typeface="Times New Roman" panose="02020603050405020304" pitchFamily="18" charset="0"/>
              </a:rPr>
              <a:t>obeunda</a:t>
            </a:r>
            <a:r>
              <a:rPr lang="nl-NL" sz="2800">
                <a:ea typeface="Calibri" panose="020F0502020204030204" pitchFamily="34" charset="0"/>
                <a:cs typeface="Times New Roman" panose="02020603050405020304" pitchFamily="18" charset="0"/>
              </a:rPr>
              <a:t>, </a:t>
            </a:r>
            <a:r>
              <a:rPr lang="nl-NL" sz="2800" u="sng" err="1">
                <a:uFill>
                  <a:solidFill>
                    <a:srgbClr val="548DD4"/>
                  </a:solidFill>
                </a:uFill>
                <a:ea typeface="Calibri" panose="020F0502020204030204" pitchFamily="34" charset="0"/>
                <a:cs typeface="Times New Roman" panose="02020603050405020304" pitchFamily="18" charset="0"/>
              </a:rPr>
              <a:t>tenet</a:t>
            </a:r>
            <a:r>
              <a:rPr lang="nl-NL" sz="2800">
                <a:ea typeface="Calibri" panose="020F0502020204030204" pitchFamily="34" charset="0"/>
                <a:cs typeface="Times New Roman" panose="02020603050405020304" pitchFamily="18" charset="0"/>
              </a:rPr>
              <a:t>. </a:t>
            </a:r>
            <a:endParaRPr lang="nl-NL" sz="2800">
              <a:effectLst/>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9 f. Je zult in de weelde leven die bij je past (p.116)</a:t>
            </a:r>
          </a:p>
        </p:txBody>
      </p:sp>
      <p:sp>
        <p:nvSpPr>
          <p:cNvPr id="8" name="PIJL-OMLAAG 7">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48201533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98</a:t>
            </a:fld>
            <a:endParaRPr lang="nl-NL" b="1">
              <a:solidFill>
                <a:srgbClr val="0070C0"/>
              </a:solidFill>
            </a:endParaRPr>
          </a:p>
        </p:txBody>
      </p:sp>
      <p:sp>
        <p:nvSpPr>
          <p:cNvPr id="3" name="Rechthoek 2"/>
          <p:cNvSpPr/>
          <p:nvPr/>
        </p:nvSpPr>
        <p:spPr>
          <a:xfrm>
            <a:off x="180000" y="468000"/>
            <a:ext cx="11520000" cy="3539430"/>
          </a:xfrm>
          <a:prstGeom prst="rect">
            <a:avLst/>
          </a:prstGeom>
        </p:spPr>
        <p:txBody>
          <a:bodyPr wrap="square">
            <a:spAutoFit/>
          </a:bodyPr>
          <a:lstStyle/>
          <a:p>
            <a:pPr>
              <a:lnSpc>
                <a:spcPct val="200000"/>
              </a:lnSpc>
            </a:pPr>
            <a:r>
              <a:rPr lang="nl-NL" sz="28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Innumeras</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urbes</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atque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aurea</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tecta</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videbis</a:t>
            </a:r>
            <a:endParaRPr lang="nl-NL" sz="2800" spc="300">
              <a:ea typeface="Calibri" panose="020F0502020204030204" pitchFamily="34" charset="0"/>
              <a:cs typeface="Times New Roman" panose="02020603050405020304" pitchFamily="18" charset="0"/>
            </a:endParaRPr>
          </a:p>
          <a:p>
            <a:pPr>
              <a:lnSpc>
                <a:spcPct val="200000"/>
              </a:lnSpc>
            </a:pPr>
            <a:r>
              <a:rPr lang="nl-NL" sz="2800" b="1">
                <a:solidFill>
                  <a:srgbClr val="0070C0"/>
                </a:solidFill>
                <a:ea typeface="Calibri" panose="020F0502020204030204" pitchFamily="34" charset="0"/>
                <a:cs typeface="Times New Roman" panose="02020603050405020304" pitchFamily="18" charset="0"/>
              </a:rPr>
              <a:t>180</a:t>
            </a:r>
            <a:r>
              <a:rPr lang="nl-NL" sz="2800" spc="300">
                <a:ea typeface="Calibri" panose="020F0502020204030204" pitchFamily="34" charset="0"/>
                <a:cs typeface="Times New Roman" panose="02020603050405020304" pitchFamily="18" charset="0"/>
              </a:rPr>
              <a:t>	     </a:t>
            </a:r>
            <a:r>
              <a:rPr lang="nl-NL" sz="2800" b="1" i="1" spc="300" err="1">
                <a:solidFill>
                  <a:srgbClr val="00B050"/>
                </a:solidFill>
                <a:ea typeface="Calibri" panose="020F0502020204030204" pitchFamily="34" charset="0"/>
                <a:cs typeface="Times New Roman" panose="02020603050405020304" pitchFamily="18" charset="0"/>
              </a:rPr>
              <a:t>quae</a:t>
            </a:r>
            <a:r>
              <a:rPr lang="nl-NL" sz="2800" spc="300" err="1">
                <a:ea typeface="Calibri" panose="020F0502020204030204" pitchFamily="34" charset="0"/>
                <a:cs typeface="Times New Roman" panose="02020603050405020304" pitchFamily="18" charset="0"/>
              </a:rPr>
              <a:t>que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suos</a:t>
            </a:r>
            <a:r>
              <a:rPr lang="nl-NL" sz="2800" spc="300">
                <a:ea typeface="Calibri" panose="020F0502020204030204" pitchFamily="34" charset="0"/>
                <a:cs typeface="Times New Roman" panose="02020603050405020304" pitchFamily="18" charset="0"/>
              </a:rPr>
              <a:t> </a:t>
            </a:r>
            <a:r>
              <a:rPr lang="nl-NL" sz="2800" b="1" u="sng" spc="300" err="1">
                <a:uFill>
                  <a:solidFill>
                    <a:srgbClr val="548DD4"/>
                  </a:solidFill>
                </a:uFill>
                <a:ea typeface="Calibri" panose="020F0502020204030204" pitchFamily="34" charset="0"/>
                <a:cs typeface="Times New Roman" panose="02020603050405020304" pitchFamily="18" charset="0"/>
              </a:rPr>
              <a:t>dicas</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templa</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decere</a:t>
            </a:r>
            <a:r>
              <a:rPr lang="nl-NL" sz="2800" spc="300">
                <a:ea typeface="Calibri" panose="020F0502020204030204" pitchFamily="34" charset="0"/>
                <a:cs typeface="Times New Roman" panose="02020603050405020304" pitchFamily="18" charset="0"/>
              </a:rPr>
              <a:t> deos.</a:t>
            </a:r>
          </a:p>
          <a:p>
            <a:pPr>
              <a:lnSpc>
                <a:spcPct val="200000"/>
              </a:lnSpc>
            </a:pP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Ilion</a:t>
            </a:r>
            <a:r>
              <a:rPr lang="nl-NL" sz="2800" spc="300">
                <a:ea typeface="Calibri" panose="020F0502020204030204" pitchFamily="34" charset="0"/>
                <a:cs typeface="Times New Roman" panose="02020603050405020304" pitchFamily="18" charset="0"/>
              </a:rPr>
              <a:t> </a:t>
            </a:r>
            <a:r>
              <a:rPr lang="nl-NL" sz="2800" u="sng" spc="300" err="1">
                <a:uFill>
                  <a:solidFill>
                    <a:srgbClr val="548DD4"/>
                  </a:solidFill>
                </a:uFill>
                <a:ea typeface="Calibri" panose="020F0502020204030204" pitchFamily="34" charset="0"/>
                <a:cs typeface="Times New Roman" panose="02020603050405020304" pitchFamily="18" charset="0"/>
              </a:rPr>
              <a:t>aspicies</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firmataque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turribus</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altis</a:t>
            </a:r>
            <a:r>
              <a:rPr lang="nl-NL" sz="2800" spc="300">
                <a:ea typeface="Calibri" panose="020F0502020204030204" pitchFamily="34" charset="0"/>
                <a:cs typeface="Times New Roman" panose="02020603050405020304" pitchFamily="18" charset="0"/>
              </a:rPr>
              <a:t> </a:t>
            </a:r>
          </a:p>
          <a:p>
            <a:pPr>
              <a:lnSpc>
                <a:spcPct val="200000"/>
              </a:lnSpc>
            </a:pP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moenia</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Phoebeae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structa</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canore</a:t>
            </a:r>
            <a:r>
              <a:rPr lang="nl-NL" sz="2800" spc="300">
                <a:ea typeface="Calibri" panose="020F0502020204030204" pitchFamily="34" charset="0"/>
                <a:cs typeface="Times New Roman" panose="02020603050405020304" pitchFamily="18" charset="0"/>
              </a:rPr>
              <a:t> </a:t>
            </a:r>
            <a:r>
              <a:rPr lang="nl-NL" sz="2800" spc="300" err="1">
                <a:ea typeface="Calibri" panose="020F0502020204030204" pitchFamily="34" charset="0"/>
                <a:cs typeface="Times New Roman" panose="02020603050405020304" pitchFamily="18" charset="0"/>
              </a:rPr>
              <a:t>lyrae</a:t>
            </a:r>
            <a:r>
              <a:rPr lang="nl-NL" sz="2800" spc="300">
                <a:ea typeface="Calibri" panose="020F0502020204030204" pitchFamily="34" charset="0"/>
                <a:cs typeface="Times New Roman" panose="02020603050405020304" pitchFamily="18" charset="0"/>
              </a:rPr>
              <a:t>.</a:t>
            </a:r>
            <a:endParaRPr lang="nl-NL" sz="2800" spc="300">
              <a:effectLst/>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9 f. Je zult in de weelde leven die bij je past (p.116)</a:t>
            </a:r>
          </a:p>
        </p:txBody>
      </p:sp>
      <p:sp>
        <p:nvSpPr>
          <p:cNvPr id="8" name="Rechthoek 7"/>
          <p:cNvSpPr/>
          <p:nvPr/>
        </p:nvSpPr>
        <p:spPr>
          <a:xfrm>
            <a:off x="11680321" y="461665"/>
            <a:ext cx="511679" cy="923330"/>
          </a:xfrm>
          <a:prstGeom prst="rect">
            <a:avLst/>
          </a:prstGeom>
          <a:solidFill>
            <a:srgbClr val="0070C0"/>
          </a:solidFill>
        </p:spPr>
        <p:txBody>
          <a:bodyPr wrap="none" lIns="91440" tIns="45720" rIns="91440" bIns="45720">
            <a:spAutoFit/>
          </a:bodyPr>
          <a:lstStyle/>
          <a:p>
            <a:pPr algn="ctr"/>
            <a:r>
              <a:rPr lang="nl-NL" sz="5400" b="1" cap="none" spc="0">
                <a:ln w="12700">
                  <a:solidFill>
                    <a:schemeClr val="accent5"/>
                  </a:solidFill>
                  <a:prstDash val="solid"/>
                </a:ln>
                <a:solidFill>
                  <a:srgbClr val="C00000"/>
                </a:solidFill>
                <a:effectLst/>
              </a:rPr>
              <a:t>S</a:t>
            </a:r>
          </a:p>
        </p:txBody>
      </p:sp>
      <p:sp>
        <p:nvSpPr>
          <p:cNvPr id="9" name="PIJL-OMLAAG 8">
            <a:hlinkClick r:id="rId4" action="ppaction://hlinksldjump"/>
          </p:cNvPr>
          <p:cNvSpPr/>
          <p:nvPr/>
        </p:nvSpPr>
        <p:spPr>
          <a:xfrm>
            <a:off x="11700000" y="108000"/>
            <a:ext cx="360195" cy="2160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56515758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a:xfrm>
            <a:off x="5622199" y="6602004"/>
            <a:ext cx="909501" cy="255996"/>
          </a:xfrm>
        </p:spPr>
        <p:txBody>
          <a:bodyPr/>
          <a:lstStyle/>
          <a:p>
            <a:r>
              <a:rPr lang="nl-NL" sz="1000">
                <a:solidFill>
                  <a:schemeClr val="tx1">
                    <a:lumMod val="95000"/>
                    <a:lumOff val="5000"/>
                  </a:schemeClr>
                </a:solidFill>
              </a:rPr>
              <a:t>CE 2019</a:t>
            </a:r>
          </a:p>
        </p:txBody>
      </p:sp>
      <p:sp>
        <p:nvSpPr>
          <p:cNvPr id="6" name="Tijdelijke aanduiding voor dianummer 5"/>
          <p:cNvSpPr>
            <a:spLocks noGrp="1"/>
          </p:cNvSpPr>
          <p:nvPr>
            <p:ph type="sldNum" sz="quarter" idx="12"/>
          </p:nvPr>
        </p:nvSpPr>
        <p:spPr>
          <a:xfrm>
            <a:off x="11739154" y="6492875"/>
            <a:ext cx="452846" cy="365125"/>
          </a:xfrm>
        </p:spPr>
        <p:txBody>
          <a:bodyPr/>
          <a:lstStyle/>
          <a:p>
            <a:fld id="{E0CEE2E9-FCC7-4062-BFD6-AA3D78AF4135}" type="slidenum">
              <a:rPr lang="nl-NL" b="1" smtClean="0">
                <a:solidFill>
                  <a:srgbClr val="0070C0"/>
                </a:solidFill>
              </a:rPr>
              <a:t>99</a:t>
            </a:fld>
            <a:endParaRPr lang="nl-NL" b="1">
              <a:solidFill>
                <a:srgbClr val="0070C0"/>
              </a:solidFill>
            </a:endParaRPr>
          </a:p>
        </p:txBody>
      </p:sp>
      <p:sp>
        <p:nvSpPr>
          <p:cNvPr id="3" name="Rechthoek 2"/>
          <p:cNvSpPr/>
          <p:nvPr/>
        </p:nvSpPr>
        <p:spPr>
          <a:xfrm>
            <a:off x="180000" y="468000"/>
            <a:ext cx="11520000" cy="3539430"/>
          </a:xfrm>
          <a:prstGeom prst="rect">
            <a:avLst/>
          </a:prstGeom>
        </p:spPr>
        <p:txBody>
          <a:bodyPr wrap="square">
            <a:spAutoFit/>
          </a:bodyPr>
          <a:lstStyle/>
          <a:p>
            <a:pPr>
              <a:lnSpc>
                <a:spcPct val="200000"/>
              </a:lnSpc>
            </a:pPr>
            <a:r>
              <a:rPr lang="nl-NL" sz="28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Innumeras</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urbes</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atque</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aurea</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tecta</a:t>
            </a:r>
            <a:r>
              <a:rPr lang="nl-NL" sz="2800" spc="300" dirty="0">
                <a:ea typeface="Calibri" panose="020F0502020204030204" pitchFamily="34" charset="0"/>
                <a:cs typeface="Times New Roman" panose="02020603050405020304" pitchFamily="18" charset="0"/>
              </a:rPr>
              <a:t> </a:t>
            </a:r>
            <a:r>
              <a:rPr lang="nl-NL" sz="2800" u="sng" spc="300" dirty="0" err="1">
                <a:uFill>
                  <a:solidFill>
                    <a:srgbClr val="548DD4"/>
                  </a:solidFill>
                </a:uFill>
                <a:ea typeface="Calibri" panose="020F0502020204030204" pitchFamily="34" charset="0"/>
                <a:cs typeface="Times New Roman" panose="02020603050405020304" pitchFamily="18" charset="0"/>
              </a:rPr>
              <a:t>videbis</a:t>
            </a:r>
            <a:endParaRPr lang="nl-NL" sz="2800" spc="300" dirty="0">
              <a:ea typeface="Calibri" panose="020F0502020204030204" pitchFamily="34" charset="0"/>
              <a:cs typeface="Times New Roman" panose="02020603050405020304" pitchFamily="18" charset="0"/>
            </a:endParaRPr>
          </a:p>
          <a:p>
            <a:pPr>
              <a:lnSpc>
                <a:spcPct val="200000"/>
              </a:lnSpc>
            </a:pPr>
            <a:r>
              <a:rPr lang="nl-NL" sz="2800" b="1" dirty="0">
                <a:solidFill>
                  <a:srgbClr val="0070C0"/>
                </a:solidFill>
                <a:ea typeface="Calibri" panose="020F0502020204030204" pitchFamily="34" charset="0"/>
                <a:cs typeface="Times New Roman" panose="02020603050405020304" pitchFamily="18" charset="0"/>
              </a:rPr>
              <a:t>180</a:t>
            </a:r>
            <a:r>
              <a:rPr lang="nl-NL" sz="2800" spc="300" dirty="0">
                <a:ea typeface="Calibri" panose="020F0502020204030204" pitchFamily="34" charset="0"/>
                <a:cs typeface="Times New Roman" panose="02020603050405020304" pitchFamily="18" charset="0"/>
              </a:rPr>
              <a:t>	     </a:t>
            </a:r>
            <a:r>
              <a:rPr lang="nl-NL" sz="2800" b="1" i="1" spc="300" dirty="0" err="1">
                <a:solidFill>
                  <a:srgbClr val="00B050"/>
                </a:solidFill>
                <a:ea typeface="Calibri" panose="020F0502020204030204" pitchFamily="34" charset="0"/>
                <a:cs typeface="Times New Roman" panose="02020603050405020304" pitchFamily="18" charset="0"/>
              </a:rPr>
              <a:t>quae</a:t>
            </a:r>
            <a:r>
              <a:rPr lang="nl-NL" sz="2800" spc="300" dirty="0" err="1">
                <a:ea typeface="Calibri" panose="020F0502020204030204" pitchFamily="34" charset="0"/>
                <a:cs typeface="Times New Roman" panose="02020603050405020304" pitchFamily="18" charset="0"/>
              </a:rPr>
              <a:t>que</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suos</a:t>
            </a:r>
            <a:r>
              <a:rPr lang="nl-NL" sz="2800" spc="300" dirty="0">
                <a:ea typeface="Calibri" panose="020F0502020204030204" pitchFamily="34" charset="0"/>
                <a:cs typeface="Times New Roman" panose="02020603050405020304" pitchFamily="18" charset="0"/>
              </a:rPr>
              <a:t> </a:t>
            </a:r>
            <a:r>
              <a:rPr lang="nl-NL" sz="2800" b="1" u="sng" spc="300" dirty="0" err="1">
                <a:uFill>
                  <a:solidFill>
                    <a:srgbClr val="548DD4"/>
                  </a:solidFill>
                </a:uFill>
                <a:ea typeface="Calibri" panose="020F0502020204030204" pitchFamily="34" charset="0"/>
                <a:cs typeface="Times New Roman" panose="02020603050405020304" pitchFamily="18" charset="0"/>
              </a:rPr>
              <a:t>dicas</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templa</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decere</a:t>
            </a:r>
            <a:r>
              <a:rPr lang="nl-NL" sz="2800" spc="300" dirty="0">
                <a:ea typeface="Calibri" panose="020F0502020204030204" pitchFamily="34" charset="0"/>
                <a:cs typeface="Times New Roman" panose="02020603050405020304" pitchFamily="18" charset="0"/>
              </a:rPr>
              <a:t> deos.</a:t>
            </a:r>
          </a:p>
          <a:p>
            <a:pPr>
              <a:lnSpc>
                <a:spcPct val="200000"/>
              </a:lnSpc>
            </a:pP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Ilion</a:t>
            </a:r>
            <a:r>
              <a:rPr lang="nl-NL" sz="2800" spc="300" dirty="0">
                <a:ea typeface="Calibri" panose="020F0502020204030204" pitchFamily="34" charset="0"/>
                <a:cs typeface="Times New Roman" panose="02020603050405020304" pitchFamily="18" charset="0"/>
              </a:rPr>
              <a:t> </a:t>
            </a:r>
            <a:r>
              <a:rPr lang="nl-NL" sz="2800" u="sng" spc="300" dirty="0" err="1">
                <a:uFill>
                  <a:solidFill>
                    <a:srgbClr val="548DD4"/>
                  </a:solidFill>
                </a:uFill>
                <a:ea typeface="Calibri" panose="020F0502020204030204" pitchFamily="34" charset="0"/>
                <a:cs typeface="Times New Roman" panose="02020603050405020304" pitchFamily="18" charset="0"/>
              </a:rPr>
              <a:t>aspicies</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firmataque</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turribus</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altis</a:t>
            </a:r>
            <a:r>
              <a:rPr lang="nl-NL" sz="2800" spc="300" dirty="0">
                <a:ea typeface="Calibri" panose="020F0502020204030204" pitchFamily="34" charset="0"/>
                <a:cs typeface="Times New Roman" panose="02020603050405020304" pitchFamily="18" charset="0"/>
              </a:rPr>
              <a:t> </a:t>
            </a:r>
          </a:p>
          <a:p>
            <a:pPr>
              <a:lnSpc>
                <a:spcPct val="200000"/>
              </a:lnSpc>
            </a:pP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moenia</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Phoebeae</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structa</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canore</a:t>
            </a:r>
            <a:r>
              <a:rPr lang="nl-NL" sz="2800" spc="300" dirty="0">
                <a:ea typeface="Calibri" panose="020F0502020204030204" pitchFamily="34" charset="0"/>
                <a:cs typeface="Times New Roman" panose="02020603050405020304" pitchFamily="18" charset="0"/>
              </a:rPr>
              <a:t> </a:t>
            </a:r>
            <a:r>
              <a:rPr lang="nl-NL" sz="2800" spc="300" dirty="0" err="1">
                <a:ea typeface="Calibri" panose="020F0502020204030204" pitchFamily="34" charset="0"/>
                <a:cs typeface="Times New Roman" panose="02020603050405020304" pitchFamily="18" charset="0"/>
              </a:rPr>
              <a:t>lyrae</a:t>
            </a:r>
            <a:r>
              <a:rPr lang="nl-NL" sz="2800" spc="300" dirty="0">
                <a:ea typeface="Calibri" panose="020F0502020204030204" pitchFamily="34" charset="0"/>
                <a:cs typeface="Times New Roman" panose="02020603050405020304" pitchFamily="18" charset="0"/>
              </a:rPr>
              <a:t>.</a:t>
            </a:r>
            <a:endParaRPr lang="nl-NL" sz="2800" spc="300" dirty="0">
              <a:effectLst/>
              <a:ea typeface="Calibri" panose="020F0502020204030204" pitchFamily="34" charset="0"/>
              <a:cs typeface="Times New Roman" panose="02020603050405020304" pitchFamily="18" charset="0"/>
            </a:endParaRPr>
          </a:p>
        </p:txBody>
      </p:sp>
      <p:sp>
        <p:nvSpPr>
          <p:cNvPr id="7" name="Tekstvak 6"/>
          <p:cNvSpPr txBox="1"/>
          <p:nvPr/>
        </p:nvSpPr>
        <p:spPr>
          <a:xfrm>
            <a:off x="0" y="0"/>
            <a:ext cx="12204000" cy="461665"/>
          </a:xfrm>
          <a:prstGeom prst="rect">
            <a:avLst/>
          </a:prstGeom>
          <a:solidFill>
            <a:srgbClr val="C00000"/>
          </a:solidFill>
        </p:spPr>
        <p:txBody>
          <a:bodyPr wrap="square" rtlCol="0">
            <a:spAutoFit/>
          </a:bodyPr>
          <a:lstStyle/>
          <a:p>
            <a:r>
              <a:rPr lang="nl-NL" sz="2400">
                <a:solidFill>
                  <a:schemeClr val="bg1"/>
                </a:solidFill>
              </a:rPr>
              <a:t>9 f. Je zult in de weelde leven die bij je past (p.116)</a:t>
            </a:r>
          </a:p>
        </p:txBody>
      </p:sp>
      <p:sp>
        <p:nvSpPr>
          <p:cNvPr id="8" name="Rechthoek 7"/>
          <p:cNvSpPr/>
          <p:nvPr/>
        </p:nvSpPr>
        <p:spPr>
          <a:xfrm>
            <a:off x="11680321" y="461665"/>
            <a:ext cx="511679" cy="923330"/>
          </a:xfrm>
          <a:prstGeom prst="rect">
            <a:avLst/>
          </a:prstGeom>
          <a:solidFill>
            <a:srgbClr val="00B050"/>
          </a:solidFill>
        </p:spPr>
        <p:txBody>
          <a:bodyPr wrap="none" lIns="91440" tIns="45720" rIns="91440" bIns="45720">
            <a:spAutoFit/>
          </a:bodyPr>
          <a:lstStyle/>
          <a:p>
            <a:pPr algn="ctr"/>
            <a:r>
              <a:rPr lang="nl-NL" sz="5400" b="1" cap="none" spc="0">
                <a:ln w="12700">
                  <a:solidFill>
                    <a:schemeClr val="accent5"/>
                  </a:solidFill>
                  <a:prstDash val="solid"/>
                </a:ln>
                <a:solidFill>
                  <a:srgbClr val="C00000"/>
                </a:solidFill>
                <a:effectLst/>
              </a:rPr>
              <a:t>S</a:t>
            </a:r>
          </a:p>
        </p:txBody>
      </p:sp>
      <p:sp>
        <p:nvSpPr>
          <p:cNvPr id="24" name="Tekstvak 23"/>
          <p:cNvSpPr txBox="1"/>
          <p:nvPr/>
        </p:nvSpPr>
        <p:spPr>
          <a:xfrm>
            <a:off x="4285403" y="670334"/>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5" name="Tekstvak 24"/>
          <p:cNvSpPr txBox="1"/>
          <p:nvPr/>
        </p:nvSpPr>
        <p:spPr>
          <a:xfrm>
            <a:off x="3174971" y="670334"/>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6" name="Tekstvak 25"/>
          <p:cNvSpPr txBox="1"/>
          <p:nvPr/>
        </p:nvSpPr>
        <p:spPr>
          <a:xfrm>
            <a:off x="1154001" y="672729"/>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7" name="Tekstvak 26"/>
          <p:cNvSpPr txBox="1"/>
          <p:nvPr/>
        </p:nvSpPr>
        <p:spPr>
          <a:xfrm>
            <a:off x="2230926" y="631539"/>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28" name="Tekstvak 27"/>
          <p:cNvSpPr txBox="1"/>
          <p:nvPr/>
        </p:nvSpPr>
        <p:spPr>
          <a:xfrm>
            <a:off x="8148758" y="672729"/>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29" name="Tekstvak 28"/>
          <p:cNvSpPr txBox="1"/>
          <p:nvPr/>
        </p:nvSpPr>
        <p:spPr>
          <a:xfrm>
            <a:off x="1691472" y="631539"/>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0" name="Tekstvak 29"/>
          <p:cNvSpPr txBox="1"/>
          <p:nvPr/>
        </p:nvSpPr>
        <p:spPr>
          <a:xfrm>
            <a:off x="8552011" y="672729"/>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1" name="Tekstvak 30"/>
          <p:cNvSpPr txBox="1"/>
          <p:nvPr/>
        </p:nvSpPr>
        <p:spPr>
          <a:xfrm>
            <a:off x="2665109" y="67674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2" name="Tekstvak 31"/>
          <p:cNvSpPr txBox="1"/>
          <p:nvPr/>
        </p:nvSpPr>
        <p:spPr>
          <a:xfrm>
            <a:off x="5277128" y="672729"/>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3" name="Tekstvak 32"/>
          <p:cNvSpPr txBox="1"/>
          <p:nvPr/>
        </p:nvSpPr>
        <p:spPr>
          <a:xfrm>
            <a:off x="6171166" y="631539"/>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4" name="Tekstvak 33"/>
          <p:cNvSpPr txBox="1"/>
          <p:nvPr/>
        </p:nvSpPr>
        <p:spPr>
          <a:xfrm>
            <a:off x="5971341" y="631539"/>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5" name="Tekstvak 34"/>
          <p:cNvSpPr txBox="1"/>
          <p:nvPr/>
        </p:nvSpPr>
        <p:spPr>
          <a:xfrm>
            <a:off x="3795403" y="672729"/>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6" name="Tekstvak 35"/>
          <p:cNvSpPr txBox="1"/>
          <p:nvPr/>
        </p:nvSpPr>
        <p:spPr>
          <a:xfrm>
            <a:off x="6727493" y="672729"/>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37" name="Tekstvak 36"/>
          <p:cNvSpPr txBox="1"/>
          <p:nvPr/>
        </p:nvSpPr>
        <p:spPr>
          <a:xfrm>
            <a:off x="7691200" y="631539"/>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38" name="Tekstvak 37"/>
          <p:cNvSpPr txBox="1"/>
          <p:nvPr/>
        </p:nvSpPr>
        <p:spPr>
          <a:xfrm>
            <a:off x="7203994" y="631539"/>
            <a:ext cx="313038" cy="369332"/>
          </a:xfrm>
          <a:prstGeom prst="rect">
            <a:avLst/>
          </a:prstGeom>
          <a:noFill/>
        </p:spPr>
        <p:txBody>
          <a:bodyPr wrap="square" rtlCol="0">
            <a:spAutoFit/>
          </a:bodyPr>
          <a:lstStyle/>
          <a:p>
            <a:r>
              <a:rPr lang="nl-NL" dirty="0">
                <a:latin typeface="Calibri" panose="020F0502020204030204" pitchFamily="34" charset="0"/>
              </a:rPr>
              <a:t>U</a:t>
            </a:r>
            <a:endParaRPr lang="nl-NL" dirty="0"/>
          </a:p>
        </p:txBody>
      </p:sp>
      <p:sp>
        <p:nvSpPr>
          <p:cNvPr id="39" name="Boog 38"/>
          <p:cNvSpPr/>
          <p:nvPr/>
        </p:nvSpPr>
        <p:spPr>
          <a:xfrm rot="5400000">
            <a:off x="5318556" y="936140"/>
            <a:ext cx="236656" cy="526299"/>
          </a:xfrm>
          <a:prstGeom prst="arc">
            <a:avLst>
              <a:gd name="adj1" fmla="val 16200000"/>
              <a:gd name="adj2" fmla="val 5353609"/>
            </a:avLst>
          </a:prstGeom>
          <a:ln w="317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40" name="Tekstvak 39"/>
          <p:cNvSpPr txBox="1"/>
          <p:nvPr/>
        </p:nvSpPr>
        <p:spPr>
          <a:xfrm>
            <a:off x="4560788" y="151170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1" name="Tekstvak 40"/>
          <p:cNvSpPr txBox="1"/>
          <p:nvPr/>
        </p:nvSpPr>
        <p:spPr>
          <a:xfrm>
            <a:off x="2338280" y="151170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2" name="Tekstvak 41"/>
          <p:cNvSpPr txBox="1"/>
          <p:nvPr/>
        </p:nvSpPr>
        <p:spPr>
          <a:xfrm>
            <a:off x="3555460" y="1470511"/>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43" name="Tekstvak 42"/>
          <p:cNvSpPr txBox="1"/>
          <p:nvPr/>
        </p:nvSpPr>
        <p:spPr>
          <a:xfrm>
            <a:off x="8568512" y="151170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4" name="Tekstvak 43"/>
          <p:cNvSpPr txBox="1"/>
          <p:nvPr/>
        </p:nvSpPr>
        <p:spPr>
          <a:xfrm>
            <a:off x="3040290" y="1470511"/>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45" name="Tekstvak 44"/>
          <p:cNvSpPr txBox="1"/>
          <p:nvPr/>
        </p:nvSpPr>
        <p:spPr>
          <a:xfrm>
            <a:off x="3864054" y="1515717"/>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6" name="Tekstvak 45"/>
          <p:cNvSpPr txBox="1"/>
          <p:nvPr/>
        </p:nvSpPr>
        <p:spPr>
          <a:xfrm>
            <a:off x="4904345" y="151228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7" name="Tekstvak 46"/>
          <p:cNvSpPr txBox="1"/>
          <p:nvPr/>
        </p:nvSpPr>
        <p:spPr>
          <a:xfrm>
            <a:off x="5577012" y="151170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48" name="Tekstvak 47"/>
          <p:cNvSpPr txBox="1"/>
          <p:nvPr/>
        </p:nvSpPr>
        <p:spPr>
          <a:xfrm>
            <a:off x="6938571" y="1470511"/>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49" name="Tekstvak 48"/>
          <p:cNvSpPr txBox="1"/>
          <p:nvPr/>
        </p:nvSpPr>
        <p:spPr>
          <a:xfrm>
            <a:off x="6375274" y="1470511"/>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0" name="Tekstvak 49"/>
          <p:cNvSpPr txBox="1"/>
          <p:nvPr/>
        </p:nvSpPr>
        <p:spPr>
          <a:xfrm>
            <a:off x="7414458" y="151170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1" name="Tekstvak 50"/>
          <p:cNvSpPr txBox="1"/>
          <p:nvPr/>
        </p:nvSpPr>
        <p:spPr>
          <a:xfrm>
            <a:off x="8265875" y="1470511"/>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2" name="Tekstvak 51"/>
          <p:cNvSpPr txBox="1"/>
          <p:nvPr/>
        </p:nvSpPr>
        <p:spPr>
          <a:xfrm>
            <a:off x="7712207" y="1470511"/>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3" name="Tekstvak 52"/>
          <p:cNvSpPr txBox="1"/>
          <p:nvPr/>
        </p:nvSpPr>
        <p:spPr>
          <a:xfrm>
            <a:off x="4435658" y="321537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4" name="Tekstvak 53"/>
          <p:cNvSpPr txBox="1"/>
          <p:nvPr/>
        </p:nvSpPr>
        <p:spPr>
          <a:xfrm>
            <a:off x="2222779" y="321537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5" name="Tekstvak 54"/>
          <p:cNvSpPr txBox="1"/>
          <p:nvPr/>
        </p:nvSpPr>
        <p:spPr>
          <a:xfrm>
            <a:off x="2698813" y="3174181"/>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6" name="Tekstvak 55"/>
          <p:cNvSpPr txBox="1"/>
          <p:nvPr/>
        </p:nvSpPr>
        <p:spPr>
          <a:xfrm>
            <a:off x="8472258" y="321537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7" name="Tekstvak 56"/>
          <p:cNvSpPr txBox="1"/>
          <p:nvPr/>
        </p:nvSpPr>
        <p:spPr>
          <a:xfrm>
            <a:off x="2385775" y="3174181"/>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58" name="Tekstvak 57"/>
          <p:cNvSpPr txBox="1"/>
          <p:nvPr/>
        </p:nvSpPr>
        <p:spPr>
          <a:xfrm>
            <a:off x="3931434" y="3219387"/>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59" name="Tekstvak 58"/>
          <p:cNvSpPr txBox="1"/>
          <p:nvPr/>
        </p:nvSpPr>
        <p:spPr>
          <a:xfrm>
            <a:off x="4769593" y="321595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0" name="Tekstvak 59"/>
          <p:cNvSpPr txBox="1"/>
          <p:nvPr/>
        </p:nvSpPr>
        <p:spPr>
          <a:xfrm>
            <a:off x="5692514" y="321537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1" name="Tekstvak 60"/>
          <p:cNvSpPr txBox="1"/>
          <p:nvPr/>
        </p:nvSpPr>
        <p:spPr>
          <a:xfrm>
            <a:off x="6688316" y="3174181"/>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62" name="Tekstvak 61"/>
          <p:cNvSpPr txBox="1"/>
          <p:nvPr/>
        </p:nvSpPr>
        <p:spPr>
          <a:xfrm>
            <a:off x="6182770" y="3174181"/>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63" name="Tekstvak 62"/>
          <p:cNvSpPr txBox="1"/>
          <p:nvPr/>
        </p:nvSpPr>
        <p:spPr>
          <a:xfrm>
            <a:off x="7212329" y="321537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4" name="Tekstvak 63"/>
          <p:cNvSpPr txBox="1"/>
          <p:nvPr/>
        </p:nvSpPr>
        <p:spPr>
          <a:xfrm>
            <a:off x="7967496" y="3174181"/>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65" name="Tekstvak 64"/>
          <p:cNvSpPr txBox="1"/>
          <p:nvPr/>
        </p:nvSpPr>
        <p:spPr>
          <a:xfrm>
            <a:off x="7519706" y="3174181"/>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66" name="Tekstvak 65"/>
          <p:cNvSpPr txBox="1"/>
          <p:nvPr/>
        </p:nvSpPr>
        <p:spPr>
          <a:xfrm>
            <a:off x="1154001" y="234348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7" name="Tekstvak 66"/>
          <p:cNvSpPr txBox="1"/>
          <p:nvPr/>
        </p:nvSpPr>
        <p:spPr>
          <a:xfrm>
            <a:off x="1485660" y="2302295"/>
            <a:ext cx="313038" cy="369332"/>
          </a:xfrm>
          <a:prstGeom prst="rect">
            <a:avLst/>
          </a:prstGeom>
          <a:noFill/>
        </p:spPr>
        <p:txBody>
          <a:bodyPr wrap="square" rtlCol="0">
            <a:spAutoFit/>
          </a:bodyPr>
          <a:lstStyle/>
          <a:p>
            <a:r>
              <a:rPr lang="nl-NL" dirty="0">
                <a:latin typeface="Calibri" panose="020F0502020204030204" pitchFamily="34" charset="0"/>
              </a:rPr>
              <a:t>U</a:t>
            </a:r>
            <a:endParaRPr lang="nl-NL" dirty="0"/>
          </a:p>
        </p:txBody>
      </p:sp>
      <p:sp>
        <p:nvSpPr>
          <p:cNvPr id="68" name="Tekstvak 67"/>
          <p:cNvSpPr txBox="1"/>
          <p:nvPr/>
        </p:nvSpPr>
        <p:spPr>
          <a:xfrm>
            <a:off x="7336108" y="234348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69" name="Tekstvak 68"/>
          <p:cNvSpPr txBox="1"/>
          <p:nvPr/>
        </p:nvSpPr>
        <p:spPr>
          <a:xfrm>
            <a:off x="1316997" y="230229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70" name="Tekstvak 69"/>
          <p:cNvSpPr txBox="1"/>
          <p:nvPr/>
        </p:nvSpPr>
        <p:spPr>
          <a:xfrm>
            <a:off x="7764576" y="234348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71" name="Tekstvak 70"/>
          <p:cNvSpPr txBox="1"/>
          <p:nvPr/>
        </p:nvSpPr>
        <p:spPr>
          <a:xfrm>
            <a:off x="2111883" y="2347501"/>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72" name="Tekstvak 71"/>
          <p:cNvSpPr txBox="1"/>
          <p:nvPr/>
        </p:nvSpPr>
        <p:spPr>
          <a:xfrm>
            <a:off x="2905549" y="2306311"/>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73" name="Tekstvak 72"/>
          <p:cNvSpPr txBox="1"/>
          <p:nvPr/>
        </p:nvSpPr>
        <p:spPr>
          <a:xfrm>
            <a:off x="2592511" y="2306311"/>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74" name="Tekstvak 73"/>
          <p:cNvSpPr txBox="1"/>
          <p:nvPr/>
        </p:nvSpPr>
        <p:spPr>
          <a:xfrm>
            <a:off x="3190675" y="234406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75" name="Tekstvak 74"/>
          <p:cNvSpPr txBox="1"/>
          <p:nvPr/>
        </p:nvSpPr>
        <p:spPr>
          <a:xfrm>
            <a:off x="4402356" y="234348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76" name="Tekstvak 75"/>
          <p:cNvSpPr txBox="1"/>
          <p:nvPr/>
        </p:nvSpPr>
        <p:spPr>
          <a:xfrm>
            <a:off x="5350028" y="230229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77" name="Tekstvak 76"/>
          <p:cNvSpPr txBox="1"/>
          <p:nvPr/>
        </p:nvSpPr>
        <p:spPr>
          <a:xfrm>
            <a:off x="4690482" y="230229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78" name="Tekstvak 77"/>
          <p:cNvSpPr txBox="1"/>
          <p:nvPr/>
        </p:nvSpPr>
        <p:spPr>
          <a:xfrm>
            <a:off x="5922170" y="234348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sp>
        <p:nvSpPr>
          <p:cNvPr id="79" name="Tekstvak 78"/>
          <p:cNvSpPr txBox="1"/>
          <p:nvPr/>
        </p:nvSpPr>
        <p:spPr>
          <a:xfrm>
            <a:off x="6744716" y="230229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80" name="Tekstvak 79"/>
          <p:cNvSpPr txBox="1"/>
          <p:nvPr/>
        </p:nvSpPr>
        <p:spPr>
          <a:xfrm>
            <a:off x="6345046" y="2302295"/>
            <a:ext cx="313038" cy="369332"/>
          </a:xfrm>
          <a:prstGeom prst="rect">
            <a:avLst/>
          </a:prstGeom>
          <a:noFill/>
        </p:spPr>
        <p:txBody>
          <a:bodyPr wrap="square" rtlCol="0">
            <a:spAutoFit/>
          </a:bodyPr>
          <a:lstStyle/>
          <a:p>
            <a:r>
              <a:rPr lang="nl-NL">
                <a:latin typeface="Calibri" panose="020F0502020204030204" pitchFamily="34" charset="0"/>
              </a:rPr>
              <a:t>U</a:t>
            </a:r>
            <a:endParaRPr lang="nl-NL"/>
          </a:p>
        </p:txBody>
      </p:sp>
      <p:sp>
        <p:nvSpPr>
          <p:cNvPr id="81" name="Tekstvak 80"/>
          <p:cNvSpPr txBox="1"/>
          <p:nvPr/>
        </p:nvSpPr>
        <p:spPr>
          <a:xfrm>
            <a:off x="3759755" y="2343485"/>
            <a:ext cx="319515" cy="369332"/>
          </a:xfrm>
          <a:prstGeom prst="rect">
            <a:avLst/>
          </a:prstGeom>
          <a:noFill/>
        </p:spPr>
        <p:txBody>
          <a:bodyPr wrap="square" rtlCol="0">
            <a:spAutoFit/>
          </a:bodyPr>
          <a:lstStyle/>
          <a:p>
            <a:r>
              <a:rPr lang="nl-NL">
                <a:latin typeface="Calibri" panose="020F0502020204030204" pitchFamily="34" charset="0"/>
              </a:rPr>
              <a:t>͞</a:t>
            </a:r>
            <a:endParaRPr lang="nl-NL"/>
          </a:p>
        </p:txBody>
      </p:sp>
      <p:cxnSp>
        <p:nvCxnSpPr>
          <p:cNvPr id="82" name="Rechte verbindingslijn 81"/>
          <p:cNvCxnSpPr/>
          <p:nvPr/>
        </p:nvCxnSpPr>
        <p:spPr>
          <a:xfrm>
            <a:off x="2513419" y="540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Rechte verbindingslijn 82"/>
          <p:cNvCxnSpPr/>
          <p:nvPr/>
        </p:nvCxnSpPr>
        <p:spPr>
          <a:xfrm>
            <a:off x="3565074" y="540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Rechte verbindingslijn 83"/>
          <p:cNvCxnSpPr/>
          <p:nvPr/>
        </p:nvCxnSpPr>
        <p:spPr>
          <a:xfrm>
            <a:off x="4651428" y="540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Rechte verbindingslijn 84"/>
          <p:cNvCxnSpPr/>
          <p:nvPr/>
        </p:nvCxnSpPr>
        <p:spPr>
          <a:xfrm>
            <a:off x="6502214" y="540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Rechte verbindingslijn 85"/>
          <p:cNvCxnSpPr/>
          <p:nvPr/>
        </p:nvCxnSpPr>
        <p:spPr>
          <a:xfrm>
            <a:off x="7928996" y="540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Rechte verbindingslijn 86"/>
          <p:cNvCxnSpPr/>
          <p:nvPr/>
        </p:nvCxnSpPr>
        <p:spPr>
          <a:xfrm>
            <a:off x="7264432" y="2232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Rechte verbindingslijn 87"/>
          <p:cNvCxnSpPr/>
          <p:nvPr/>
        </p:nvCxnSpPr>
        <p:spPr>
          <a:xfrm>
            <a:off x="5701627" y="2232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Rechte verbindingslijn 88"/>
          <p:cNvCxnSpPr/>
          <p:nvPr/>
        </p:nvCxnSpPr>
        <p:spPr>
          <a:xfrm>
            <a:off x="4079259" y="2232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0" name="Rechte verbindingslijn 89"/>
          <p:cNvCxnSpPr/>
          <p:nvPr/>
        </p:nvCxnSpPr>
        <p:spPr>
          <a:xfrm>
            <a:off x="3155721" y="2232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1" name="Rechte verbindingslijn 90"/>
          <p:cNvCxnSpPr/>
          <p:nvPr/>
        </p:nvCxnSpPr>
        <p:spPr>
          <a:xfrm>
            <a:off x="2010916" y="2232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4" name="Rechte verbindingslijn 93"/>
          <p:cNvCxnSpPr/>
          <p:nvPr/>
        </p:nvCxnSpPr>
        <p:spPr>
          <a:xfrm>
            <a:off x="3836772" y="136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5" name="Rechte verbindingslijn 94"/>
          <p:cNvCxnSpPr/>
          <p:nvPr/>
        </p:nvCxnSpPr>
        <p:spPr>
          <a:xfrm>
            <a:off x="4750332" y="136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6" name="Rechte verbindingslijn 95"/>
          <p:cNvCxnSpPr/>
          <p:nvPr/>
        </p:nvCxnSpPr>
        <p:spPr>
          <a:xfrm>
            <a:off x="7210714" y="136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7" name="Rechte verbindingslijn 96"/>
          <p:cNvCxnSpPr/>
          <p:nvPr/>
        </p:nvCxnSpPr>
        <p:spPr>
          <a:xfrm>
            <a:off x="8548792" y="136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Rechte verbindingslijn 97"/>
          <p:cNvCxnSpPr/>
          <p:nvPr/>
        </p:nvCxnSpPr>
        <p:spPr>
          <a:xfrm>
            <a:off x="3213763" y="3096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9" name="Rechte verbindingslijn 98"/>
          <p:cNvCxnSpPr/>
          <p:nvPr/>
        </p:nvCxnSpPr>
        <p:spPr>
          <a:xfrm>
            <a:off x="4661607" y="3096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0" name="Rechte verbindingslijn 99"/>
          <p:cNvCxnSpPr/>
          <p:nvPr/>
        </p:nvCxnSpPr>
        <p:spPr>
          <a:xfrm>
            <a:off x="6969040" y="3096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1" name="Rechte verbindingslijn 100"/>
          <p:cNvCxnSpPr/>
          <p:nvPr/>
        </p:nvCxnSpPr>
        <p:spPr>
          <a:xfrm>
            <a:off x="8237000" y="3096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4" name="Rechte verbindingslijn 103"/>
          <p:cNvCxnSpPr/>
          <p:nvPr/>
        </p:nvCxnSpPr>
        <p:spPr>
          <a:xfrm>
            <a:off x="5100326" y="3096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5" name="Rechte verbindingslijn 104"/>
          <p:cNvCxnSpPr/>
          <p:nvPr/>
        </p:nvCxnSpPr>
        <p:spPr>
          <a:xfrm>
            <a:off x="5127598" y="3096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6" name="Rechte verbindingslijn 105"/>
          <p:cNvCxnSpPr/>
          <p:nvPr/>
        </p:nvCxnSpPr>
        <p:spPr>
          <a:xfrm>
            <a:off x="5340392" y="136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7" name="Rechte verbindingslijn 106"/>
          <p:cNvCxnSpPr/>
          <p:nvPr/>
        </p:nvCxnSpPr>
        <p:spPr>
          <a:xfrm>
            <a:off x="5367664" y="1368000"/>
            <a:ext cx="0" cy="82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0781398"/>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19050">
          <a:solidFill>
            <a:srgbClr val="FF0000"/>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EISMA_2019_Ovidius" id="{79CCAB71-87DB-4B37-A52E-4F1E02982AF7}" vid="{DFEBEDE4-784D-434C-A69F-82AFAB8EDC3B}"/>
    </a:ext>
  </a:extLst>
</a:theme>
</file>

<file path=ppt/theme/theme2.xml><?xml version="1.0" encoding="utf-8"?>
<a:theme xmlns:a="http://schemas.openxmlformats.org/drawingml/2006/main" name="1_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E06DBA1EB17BE4F8D910A0C9DE597A1" ma:contentTypeVersion="7" ma:contentTypeDescription="Een nieuw document maken." ma:contentTypeScope="" ma:versionID="f250506009ed4aa1dba19e42053d983a">
  <xsd:schema xmlns:xsd="http://www.w3.org/2001/XMLSchema" xmlns:xs="http://www.w3.org/2001/XMLSchema" xmlns:p="http://schemas.microsoft.com/office/2006/metadata/properties" xmlns:ns2="81b5dbad-877e-4fea-98b6-8297aac60198" targetNamespace="http://schemas.microsoft.com/office/2006/metadata/properties" ma:root="true" ma:fieldsID="9c5b9aa7863b46270cbcc550fd29ebf3" ns2:_="">
    <xsd:import namespace="81b5dbad-877e-4fea-98b6-8297aac6019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EventHashCode" minOccurs="0"/>
                <xsd:element ref="ns2:MediaServiceGenerationTim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b5dbad-877e-4fea-98b6-8297aac6019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978E207-D99F-47AA-A737-5BCAEA95CE40}">
  <ds:schemaRefs>
    <ds:schemaRef ds:uri="http://schemas.microsoft.com/sharepoint/v3/contenttype/forms"/>
  </ds:schemaRefs>
</ds:datastoreItem>
</file>

<file path=customXml/itemProps2.xml><?xml version="1.0" encoding="utf-8"?>
<ds:datastoreItem xmlns:ds="http://schemas.openxmlformats.org/officeDocument/2006/customXml" ds:itemID="{41189320-4D41-4411-934E-A1587672EA0B}">
  <ds:schemaRefs>
    <ds:schemaRef ds:uri="http://purl.org/dc/terms/"/>
    <ds:schemaRef ds:uri="http://www.w3.org/XML/1998/namespace"/>
    <ds:schemaRef ds:uri="http://schemas.microsoft.com/office/infopath/2007/PartnerControls"/>
    <ds:schemaRef ds:uri="http://purl.org/dc/elements/1.1/"/>
    <ds:schemaRef ds:uri="http://schemas.microsoft.com/office/2006/documentManagement/types"/>
    <ds:schemaRef ds:uri="http://schemas.microsoft.com/office/2006/metadata/properties"/>
    <ds:schemaRef ds:uri="http://schemas.openxmlformats.org/package/2006/metadata/core-properties"/>
    <ds:schemaRef ds:uri="http://purl.org/dc/dcmitype/"/>
    <ds:schemaRef ds:uri="81b5dbad-877e-4fea-98b6-8297aac60198"/>
  </ds:schemaRefs>
</ds:datastoreItem>
</file>

<file path=customXml/itemProps3.xml><?xml version="1.0" encoding="utf-8"?>
<ds:datastoreItem xmlns:ds="http://schemas.openxmlformats.org/officeDocument/2006/customXml" ds:itemID="{CCE2A02D-52CD-4B1D-87FD-C373FBE504C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1b5dbad-877e-4fea-98b6-8297aac6019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3547</TotalTime>
  <Words>16185</Words>
  <Application>Microsoft Office PowerPoint</Application>
  <PresentationFormat>Breedbeeld</PresentationFormat>
  <Paragraphs>3960</Paragraphs>
  <Slides>294</Slides>
  <Notes>293</Notes>
  <HiddenSlides>0</HiddenSlides>
  <MMClips>0</MMClips>
  <ScaleCrop>false</ScaleCrop>
  <HeadingPairs>
    <vt:vector size="6" baseType="variant">
      <vt:variant>
        <vt:lpstr>Gebruikte lettertypen</vt:lpstr>
      </vt:variant>
      <vt:variant>
        <vt:i4>4</vt:i4>
      </vt:variant>
      <vt:variant>
        <vt:lpstr>Thema</vt:lpstr>
      </vt:variant>
      <vt:variant>
        <vt:i4>2</vt:i4>
      </vt:variant>
      <vt:variant>
        <vt:lpstr>Diatitels</vt:lpstr>
      </vt:variant>
      <vt:variant>
        <vt:i4>294</vt:i4>
      </vt:variant>
    </vt:vector>
  </HeadingPairs>
  <TitlesOfParts>
    <vt:vector size="300" baseType="lpstr">
      <vt:lpstr>Arial</vt:lpstr>
      <vt:lpstr>Calibri</vt:lpstr>
      <vt:lpstr>Calibri Light</vt:lpstr>
      <vt:lpstr>Wingdings</vt:lpstr>
      <vt:lpstr>Kantoorthema</vt:lpstr>
      <vt:lpstr>1_Kantoorthema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mdh</dc:creator>
  <cp:lastModifiedBy>mdh</cp:lastModifiedBy>
  <cp:revision>65</cp:revision>
  <dcterms:created xsi:type="dcterms:W3CDTF">1601-01-01T00:00:00Z</dcterms:created>
  <dcterms:modified xsi:type="dcterms:W3CDTF">2019-04-13T07:15:00Z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0x0101009E06DBA1EB17BE4F8D910A0C9DE597A1</vt:lpwstr>
  </property>
</Properties>
</file>