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sldIdLst>
    <p:sldId id="256" r:id="rId6"/>
    <p:sldId id="961" r:id="rId7"/>
    <p:sldId id="870" r:id="rId8"/>
    <p:sldId id="892" r:id="rId9"/>
    <p:sldId id="954" r:id="rId10"/>
    <p:sldId id="956" r:id="rId11"/>
    <p:sldId id="957" r:id="rId12"/>
    <p:sldId id="959" r:id="rId13"/>
    <p:sldId id="958" r:id="rId14"/>
    <p:sldId id="893" r:id="rId15"/>
    <p:sldId id="894" r:id="rId16"/>
    <p:sldId id="960" r:id="rId17"/>
    <p:sldId id="955" r:id="rId18"/>
    <p:sldId id="257" r:id="rId19"/>
    <p:sldId id="895" r:id="rId20"/>
    <p:sldId id="871" r:id="rId21"/>
    <p:sldId id="872" r:id="rId22"/>
    <p:sldId id="873" r:id="rId23"/>
    <p:sldId id="875" r:id="rId24"/>
    <p:sldId id="874" r:id="rId25"/>
    <p:sldId id="876" r:id="rId26"/>
    <p:sldId id="877" r:id="rId27"/>
    <p:sldId id="878" r:id="rId28"/>
    <p:sldId id="879" r:id="rId29"/>
    <p:sldId id="880" r:id="rId30"/>
    <p:sldId id="881" r:id="rId31"/>
    <p:sldId id="882" r:id="rId32"/>
    <p:sldId id="883" r:id="rId33"/>
    <p:sldId id="884" r:id="rId34"/>
    <p:sldId id="885" r:id="rId35"/>
    <p:sldId id="962" r:id="rId36"/>
    <p:sldId id="886" r:id="rId37"/>
    <p:sldId id="887" r:id="rId38"/>
    <p:sldId id="888" r:id="rId39"/>
    <p:sldId id="889" r:id="rId40"/>
    <p:sldId id="890" r:id="rId41"/>
    <p:sldId id="891" r:id="rId42"/>
    <p:sldId id="896" r:id="rId43"/>
    <p:sldId id="897" r:id="rId44"/>
    <p:sldId id="898" r:id="rId45"/>
    <p:sldId id="963" r:id="rId46"/>
    <p:sldId id="899" r:id="rId47"/>
    <p:sldId id="965" r:id="rId48"/>
    <p:sldId id="900" r:id="rId49"/>
    <p:sldId id="901" r:id="rId50"/>
    <p:sldId id="966" r:id="rId51"/>
    <p:sldId id="902" r:id="rId52"/>
    <p:sldId id="967" r:id="rId53"/>
    <p:sldId id="903" r:id="rId54"/>
    <p:sldId id="904" r:id="rId55"/>
    <p:sldId id="905" r:id="rId56"/>
    <p:sldId id="906" r:id="rId57"/>
    <p:sldId id="907" r:id="rId58"/>
    <p:sldId id="908" r:id="rId59"/>
    <p:sldId id="909" r:id="rId60"/>
    <p:sldId id="910" r:id="rId61"/>
    <p:sldId id="951" r:id="rId62"/>
    <p:sldId id="911" r:id="rId63"/>
    <p:sldId id="912" r:id="rId64"/>
    <p:sldId id="913" r:id="rId65"/>
    <p:sldId id="914" r:id="rId66"/>
    <p:sldId id="915" r:id="rId67"/>
    <p:sldId id="916" r:id="rId68"/>
    <p:sldId id="917" r:id="rId69"/>
    <p:sldId id="918" r:id="rId70"/>
    <p:sldId id="919" r:id="rId71"/>
    <p:sldId id="920" r:id="rId72"/>
    <p:sldId id="921" r:id="rId73"/>
    <p:sldId id="922" r:id="rId74"/>
    <p:sldId id="923" r:id="rId75"/>
    <p:sldId id="924" r:id="rId76"/>
    <p:sldId id="925" r:id="rId77"/>
    <p:sldId id="926" r:id="rId78"/>
    <p:sldId id="927" r:id="rId79"/>
    <p:sldId id="928" r:id="rId80"/>
    <p:sldId id="929" r:id="rId81"/>
    <p:sldId id="930" r:id="rId82"/>
    <p:sldId id="931" r:id="rId83"/>
    <p:sldId id="932" r:id="rId84"/>
    <p:sldId id="933" r:id="rId85"/>
    <p:sldId id="934" r:id="rId86"/>
    <p:sldId id="935" r:id="rId87"/>
    <p:sldId id="936" r:id="rId88"/>
    <p:sldId id="937" r:id="rId89"/>
    <p:sldId id="938" r:id="rId90"/>
    <p:sldId id="939" r:id="rId91"/>
    <p:sldId id="940" r:id="rId92"/>
    <p:sldId id="941" r:id="rId93"/>
    <p:sldId id="942" r:id="rId94"/>
    <p:sldId id="943" r:id="rId95"/>
    <p:sldId id="944" r:id="rId96"/>
    <p:sldId id="945" r:id="rId97"/>
    <p:sldId id="946" r:id="rId98"/>
    <p:sldId id="947" r:id="rId99"/>
    <p:sldId id="948" r:id="rId100"/>
    <p:sldId id="949" r:id="rId101"/>
    <p:sldId id="952" r:id="rId102"/>
    <p:sldId id="950" r:id="rId103"/>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FAADC"/>
    <a:srgbClr val="00153E"/>
    <a:srgbClr val="17230F"/>
    <a:srgbClr val="0E1509"/>
    <a:srgbClr val="20321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1" d="100"/>
          <a:sy n="111" d="100"/>
        </p:scale>
        <p:origin x="45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16" Type="http://schemas.openxmlformats.org/officeDocument/2006/relationships/slide" Target="slides/slide11.xml"/><Relationship Id="rId107" Type="http://schemas.openxmlformats.org/officeDocument/2006/relationships/tableStyles" Target="tableStyles.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102" Type="http://schemas.openxmlformats.org/officeDocument/2006/relationships/slide" Target="slides/slide97.xml"/><Relationship Id="rId5" Type="http://schemas.openxmlformats.org/officeDocument/2006/relationships/slideMaster" Target="slideMasters/slideMaster2.xml"/><Relationship Id="rId90" Type="http://schemas.openxmlformats.org/officeDocument/2006/relationships/slide" Target="slides/slide85.xml"/><Relationship Id="rId95" Type="http://schemas.openxmlformats.org/officeDocument/2006/relationships/slide" Target="slides/slide90.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80" Type="http://schemas.openxmlformats.org/officeDocument/2006/relationships/slide" Target="slides/slide75.xml"/><Relationship Id="rId85" Type="http://schemas.openxmlformats.org/officeDocument/2006/relationships/slide" Target="slides/slide80.xml"/><Relationship Id="rId12" Type="http://schemas.openxmlformats.org/officeDocument/2006/relationships/slide" Target="slides/slide7.xml"/><Relationship Id="rId17" Type="http://schemas.openxmlformats.org/officeDocument/2006/relationships/slide" Target="slides/slide12.xml"/><Relationship Id="rId33" Type="http://schemas.openxmlformats.org/officeDocument/2006/relationships/slide" Target="slides/slide28.xml"/><Relationship Id="rId38" Type="http://schemas.openxmlformats.org/officeDocument/2006/relationships/slide" Target="slides/slide33.xml"/><Relationship Id="rId59" Type="http://schemas.openxmlformats.org/officeDocument/2006/relationships/slide" Target="slides/slide54.xml"/><Relationship Id="rId103" Type="http://schemas.openxmlformats.org/officeDocument/2006/relationships/slide" Target="slides/slide98.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slide" Target="slides/slide83.xml"/><Relationship Id="rId91" Type="http://schemas.openxmlformats.org/officeDocument/2006/relationships/slide" Target="slides/slide86.xml"/><Relationship Id="rId96" Type="http://schemas.openxmlformats.org/officeDocument/2006/relationships/slide" Target="slides/slide9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6" Type="http://schemas.openxmlformats.org/officeDocument/2006/relationships/theme" Target="theme/theme1.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presProps" Target="presProps.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slide" Target="slides/slide88.xml"/><Relationship Id="rId98" Type="http://schemas.openxmlformats.org/officeDocument/2006/relationships/slide" Target="slides/slide93.xml"/><Relationship Id="rId3" Type="http://schemas.openxmlformats.org/officeDocument/2006/relationships/customXml" Target="../customXml/item3.xml"/><Relationship Id="rId25" Type="http://schemas.openxmlformats.org/officeDocument/2006/relationships/slide" Target="slides/slide20.xml"/><Relationship Id="rId46" Type="http://schemas.openxmlformats.org/officeDocument/2006/relationships/slide" Target="slides/slide41.xml"/><Relationship Id="rId67" Type="http://schemas.openxmlformats.org/officeDocument/2006/relationships/slide" Target="slides/slide6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6E631D0-551E-435A-B36C-C26D7F86ADC2}"/>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53F49154-E792-43EE-AB6A-479CFAB11A8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F156B890-24A5-4804-B7B1-D26A3071C320}"/>
              </a:ext>
            </a:extLst>
          </p:cNvPr>
          <p:cNvSpPr>
            <a:spLocks noGrp="1"/>
          </p:cNvSpPr>
          <p:nvPr>
            <p:ph type="dt" sz="half" idx="10"/>
          </p:nvPr>
        </p:nvSpPr>
        <p:spPr/>
        <p:txBody>
          <a:bodyPr/>
          <a:lstStyle/>
          <a:p>
            <a:fld id="{6B567D02-8A7A-4637-8246-E57DC7EAC38A}" type="datetimeFigureOut">
              <a:rPr lang="nl-NL" smtClean="0"/>
              <a:t>13-4-2022</a:t>
            </a:fld>
            <a:endParaRPr lang="nl-NL"/>
          </a:p>
        </p:txBody>
      </p:sp>
      <p:sp>
        <p:nvSpPr>
          <p:cNvPr id="5" name="Tijdelijke aanduiding voor voettekst 4">
            <a:extLst>
              <a:ext uri="{FF2B5EF4-FFF2-40B4-BE49-F238E27FC236}">
                <a16:creationId xmlns:a16="http://schemas.microsoft.com/office/drawing/2014/main" id="{BE78874D-E539-41FE-B59A-A7447D155D70}"/>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42BD6816-2732-4DA3-9D7C-20EBC83CB4F6}"/>
              </a:ext>
            </a:extLst>
          </p:cNvPr>
          <p:cNvSpPr>
            <a:spLocks noGrp="1"/>
          </p:cNvSpPr>
          <p:nvPr>
            <p:ph type="sldNum" sz="quarter" idx="12"/>
          </p:nvPr>
        </p:nvSpPr>
        <p:spPr/>
        <p:txBody>
          <a:bodyPr/>
          <a:lstStyle/>
          <a:p>
            <a:fld id="{F24E6393-BC79-45A7-A9E3-97E9B3CD8832}" type="slidenum">
              <a:rPr lang="nl-NL" smtClean="0"/>
              <a:t>‹nr.›</a:t>
            </a:fld>
            <a:endParaRPr lang="nl-NL"/>
          </a:p>
        </p:txBody>
      </p:sp>
    </p:spTree>
    <p:extLst>
      <p:ext uri="{BB962C8B-B14F-4D97-AF65-F5344CB8AC3E}">
        <p14:creationId xmlns:p14="http://schemas.microsoft.com/office/powerpoint/2010/main" val="11014742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2645F12-4B64-4D36-978E-D4C8D7575D08}"/>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0F57B199-B01B-4E03-9270-EE8099318600}"/>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107D2668-8462-4210-B539-CCA0DAF0AC73}"/>
              </a:ext>
            </a:extLst>
          </p:cNvPr>
          <p:cNvSpPr>
            <a:spLocks noGrp="1"/>
          </p:cNvSpPr>
          <p:nvPr>
            <p:ph type="dt" sz="half" idx="10"/>
          </p:nvPr>
        </p:nvSpPr>
        <p:spPr/>
        <p:txBody>
          <a:bodyPr/>
          <a:lstStyle/>
          <a:p>
            <a:fld id="{6B567D02-8A7A-4637-8246-E57DC7EAC38A}" type="datetimeFigureOut">
              <a:rPr lang="nl-NL" smtClean="0"/>
              <a:t>13-4-2022</a:t>
            </a:fld>
            <a:endParaRPr lang="nl-NL"/>
          </a:p>
        </p:txBody>
      </p:sp>
      <p:sp>
        <p:nvSpPr>
          <p:cNvPr id="5" name="Tijdelijke aanduiding voor voettekst 4">
            <a:extLst>
              <a:ext uri="{FF2B5EF4-FFF2-40B4-BE49-F238E27FC236}">
                <a16:creationId xmlns:a16="http://schemas.microsoft.com/office/drawing/2014/main" id="{6447CDC7-C120-42E7-A407-C1CFFE6B4FF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AF065A7-E4AC-477D-8D06-950C8B70C8D0}"/>
              </a:ext>
            </a:extLst>
          </p:cNvPr>
          <p:cNvSpPr>
            <a:spLocks noGrp="1"/>
          </p:cNvSpPr>
          <p:nvPr>
            <p:ph type="sldNum" sz="quarter" idx="12"/>
          </p:nvPr>
        </p:nvSpPr>
        <p:spPr/>
        <p:txBody>
          <a:bodyPr/>
          <a:lstStyle/>
          <a:p>
            <a:fld id="{F24E6393-BC79-45A7-A9E3-97E9B3CD8832}" type="slidenum">
              <a:rPr lang="nl-NL" smtClean="0"/>
              <a:t>‹nr.›</a:t>
            </a:fld>
            <a:endParaRPr lang="nl-NL"/>
          </a:p>
        </p:txBody>
      </p:sp>
    </p:spTree>
    <p:extLst>
      <p:ext uri="{BB962C8B-B14F-4D97-AF65-F5344CB8AC3E}">
        <p14:creationId xmlns:p14="http://schemas.microsoft.com/office/powerpoint/2010/main" val="31152234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53486E89-DAD0-42C4-8BA5-8B0A8EA20200}"/>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20E435CE-AF2B-45A5-9018-2B8410563E0E}"/>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437794A8-96DD-48FC-B8BF-398913217711}"/>
              </a:ext>
            </a:extLst>
          </p:cNvPr>
          <p:cNvSpPr>
            <a:spLocks noGrp="1"/>
          </p:cNvSpPr>
          <p:nvPr>
            <p:ph type="dt" sz="half" idx="10"/>
          </p:nvPr>
        </p:nvSpPr>
        <p:spPr/>
        <p:txBody>
          <a:bodyPr/>
          <a:lstStyle/>
          <a:p>
            <a:fld id="{6B567D02-8A7A-4637-8246-E57DC7EAC38A}" type="datetimeFigureOut">
              <a:rPr lang="nl-NL" smtClean="0"/>
              <a:t>13-4-2022</a:t>
            </a:fld>
            <a:endParaRPr lang="nl-NL"/>
          </a:p>
        </p:txBody>
      </p:sp>
      <p:sp>
        <p:nvSpPr>
          <p:cNvPr id="5" name="Tijdelijke aanduiding voor voettekst 4">
            <a:extLst>
              <a:ext uri="{FF2B5EF4-FFF2-40B4-BE49-F238E27FC236}">
                <a16:creationId xmlns:a16="http://schemas.microsoft.com/office/drawing/2014/main" id="{E8577B18-20DC-4BFE-AEC2-BBC0E271701B}"/>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0CBAE2CA-8DEC-4EC6-8F40-6A7613593D12}"/>
              </a:ext>
            </a:extLst>
          </p:cNvPr>
          <p:cNvSpPr>
            <a:spLocks noGrp="1"/>
          </p:cNvSpPr>
          <p:nvPr>
            <p:ph type="sldNum" sz="quarter" idx="12"/>
          </p:nvPr>
        </p:nvSpPr>
        <p:spPr/>
        <p:txBody>
          <a:bodyPr/>
          <a:lstStyle/>
          <a:p>
            <a:fld id="{F24E6393-BC79-45A7-A9E3-97E9B3CD8832}" type="slidenum">
              <a:rPr lang="nl-NL" smtClean="0"/>
              <a:t>‹nr.›</a:t>
            </a:fld>
            <a:endParaRPr lang="nl-NL"/>
          </a:p>
        </p:txBody>
      </p:sp>
    </p:spTree>
    <p:extLst>
      <p:ext uri="{BB962C8B-B14F-4D97-AF65-F5344CB8AC3E}">
        <p14:creationId xmlns:p14="http://schemas.microsoft.com/office/powerpoint/2010/main" val="19926356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9" name="Rechthoek 8"/>
          <p:cNvSpPr/>
          <p:nvPr/>
        </p:nvSpPr>
        <p:spPr bwMode="ltGray">
          <a:xfrm>
            <a:off x="1" y="0"/>
            <a:ext cx="12191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 name="Titel 1"/>
          <p:cNvSpPr>
            <a:spLocks noGrp="1"/>
          </p:cNvSpPr>
          <p:nvPr>
            <p:ph type="ctrTitle"/>
          </p:nvPr>
        </p:nvSpPr>
        <p:spPr>
          <a:xfrm>
            <a:off x="914400" y="3355848"/>
            <a:ext cx="107696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nl-NL"/>
              <a:t>Klik om de stijl te bewerken</a:t>
            </a:r>
            <a:endParaRPr kumimoji="0" lang="en-US"/>
          </a:p>
        </p:txBody>
      </p:sp>
      <p:sp>
        <p:nvSpPr>
          <p:cNvPr id="3" name="Ondertitel 2"/>
          <p:cNvSpPr>
            <a:spLocks noGrp="1"/>
          </p:cNvSpPr>
          <p:nvPr>
            <p:ph type="subTitle" idx="1"/>
          </p:nvPr>
        </p:nvSpPr>
        <p:spPr>
          <a:xfrm>
            <a:off x="914400" y="1828800"/>
            <a:ext cx="107696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nl-NL"/>
              <a:t>Klik om het opmaakprofiel van de modelondertitel te bewerken</a:t>
            </a:r>
            <a:endParaRPr kumimoji="0" lang="en-US"/>
          </a:p>
        </p:txBody>
      </p:sp>
      <p:sp>
        <p:nvSpPr>
          <p:cNvPr id="4" name="Tijdelijke aanduiding voor datum 3"/>
          <p:cNvSpPr>
            <a:spLocks noGrp="1"/>
          </p:cNvSpPr>
          <p:nvPr>
            <p:ph type="dt" sz="half" idx="10"/>
          </p:nvPr>
        </p:nvSpPr>
        <p:spPr/>
        <p:txBody>
          <a:bodyPr/>
          <a:lstStyle/>
          <a:p>
            <a:fld id="{E07F75FB-65ED-46A1-B308-6931814534A4}" type="datetime1">
              <a:rPr lang="nl-NL" smtClean="0">
                <a:solidFill>
                  <a:prstClr val="white">
                    <a:tint val="95000"/>
                  </a:prstClr>
                </a:solidFill>
              </a:rPr>
              <a:pPr/>
              <a:t>13-4-2022</a:t>
            </a:fld>
            <a:endParaRPr lang="nl-NL">
              <a:solidFill>
                <a:prstClr val="white">
                  <a:tint val="95000"/>
                </a:prstClr>
              </a:solidFill>
            </a:endParaRPr>
          </a:p>
        </p:txBody>
      </p:sp>
      <p:sp>
        <p:nvSpPr>
          <p:cNvPr id="5" name="Tijdelijke aanduiding voor voettekst 4"/>
          <p:cNvSpPr>
            <a:spLocks noGrp="1"/>
          </p:cNvSpPr>
          <p:nvPr>
            <p:ph type="ftr" sz="quarter" idx="11"/>
          </p:nvPr>
        </p:nvSpPr>
        <p:spPr/>
        <p:txBody>
          <a:bodyPr/>
          <a:lstStyle/>
          <a:p>
            <a:endParaRPr lang="nl-NL">
              <a:solidFill>
                <a:prstClr val="white">
                  <a:tint val="95000"/>
                </a:prstClr>
              </a:solidFill>
            </a:endParaRPr>
          </a:p>
        </p:txBody>
      </p:sp>
      <p:sp>
        <p:nvSpPr>
          <p:cNvPr id="6" name="Tijdelijke aanduiding voor dianummer 5"/>
          <p:cNvSpPr>
            <a:spLocks noGrp="1"/>
          </p:cNvSpPr>
          <p:nvPr>
            <p:ph type="sldNum" sz="quarter" idx="12"/>
          </p:nvPr>
        </p:nvSpPr>
        <p:spPr/>
        <p:txBody>
          <a:bodyPr/>
          <a:lstStyle/>
          <a:p>
            <a:fld id="{5E6B6098-28DE-4919-ACA4-C74E5A0A7C6B}" type="slidenum">
              <a:rPr lang="nl-NL" smtClean="0">
                <a:solidFill>
                  <a:prstClr val="white">
                    <a:tint val="95000"/>
                  </a:prstClr>
                </a:solidFill>
              </a:rPr>
              <a:pPr/>
              <a:t>‹nr.›</a:t>
            </a:fld>
            <a:endParaRPr lang="nl-NL">
              <a:solidFill>
                <a:prstClr val="white">
                  <a:tint val="95000"/>
                </a:prstClr>
              </a:solidFill>
            </a:endParaRPr>
          </a:p>
        </p:txBody>
      </p:sp>
      <p:sp>
        <p:nvSpPr>
          <p:cNvPr id="10" name="Rechthoek 9"/>
          <p:cNvSpPr/>
          <p:nvPr/>
        </p:nvSpPr>
        <p:spPr bwMode="invGray">
          <a:xfrm>
            <a:off x="0" y="5128334"/>
            <a:ext cx="12192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Tree>
    <p:extLst>
      <p:ext uri="{BB962C8B-B14F-4D97-AF65-F5344CB8AC3E}">
        <p14:creationId xmlns:p14="http://schemas.microsoft.com/office/powerpoint/2010/main" val="25208845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609600" y="155448"/>
            <a:ext cx="10972800" cy="1252728"/>
          </a:xfrm>
        </p:spPr>
        <p:txBody>
          <a:bodyPr/>
          <a:lstStyle/>
          <a:p>
            <a:r>
              <a:rPr kumimoji="0" lang="nl-NL"/>
              <a:t>Klik om de stijl te bewerken</a:t>
            </a:r>
            <a:endParaRPr kumimoji="0" lang="en-US"/>
          </a:p>
        </p:txBody>
      </p:sp>
      <p:sp>
        <p:nvSpPr>
          <p:cNvPr id="3" name="Tijdelijke aanduiding voor inhoud 2"/>
          <p:cNvSpPr>
            <a:spLocks noGrp="1"/>
          </p:cNvSpPr>
          <p:nvPr>
            <p:ph idx="1"/>
          </p:nvPr>
        </p:nvSpPr>
        <p:spPr/>
        <p:txBody>
          <a:bodyPr/>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4" name="Tijdelijke aanduiding voor datum 3"/>
          <p:cNvSpPr>
            <a:spLocks noGrp="1"/>
          </p:cNvSpPr>
          <p:nvPr>
            <p:ph type="dt" sz="half" idx="10"/>
          </p:nvPr>
        </p:nvSpPr>
        <p:spPr/>
        <p:txBody>
          <a:bodyPr/>
          <a:lstStyle/>
          <a:p>
            <a:fld id="{F558330F-8444-45DB-8103-AF15668D88AF}" type="datetime1">
              <a:rPr lang="nl-NL" smtClean="0">
                <a:solidFill>
                  <a:prstClr val="white">
                    <a:tint val="95000"/>
                  </a:prstClr>
                </a:solidFill>
              </a:rPr>
              <a:pPr/>
              <a:t>13-4-2022</a:t>
            </a:fld>
            <a:endParaRPr lang="nl-NL">
              <a:solidFill>
                <a:prstClr val="white">
                  <a:tint val="95000"/>
                </a:prstClr>
              </a:solidFill>
            </a:endParaRPr>
          </a:p>
        </p:txBody>
      </p:sp>
      <p:sp>
        <p:nvSpPr>
          <p:cNvPr id="5" name="Tijdelijke aanduiding voor voettekst 4"/>
          <p:cNvSpPr>
            <a:spLocks noGrp="1"/>
          </p:cNvSpPr>
          <p:nvPr>
            <p:ph type="ftr" sz="quarter" idx="11"/>
          </p:nvPr>
        </p:nvSpPr>
        <p:spPr/>
        <p:txBody>
          <a:bodyPr/>
          <a:lstStyle/>
          <a:p>
            <a:endParaRPr lang="nl-NL">
              <a:solidFill>
                <a:prstClr val="white">
                  <a:tint val="95000"/>
                </a:prstClr>
              </a:solidFill>
            </a:endParaRPr>
          </a:p>
        </p:txBody>
      </p:sp>
      <p:sp>
        <p:nvSpPr>
          <p:cNvPr id="6" name="Tijdelijke aanduiding voor dianummer 5"/>
          <p:cNvSpPr>
            <a:spLocks noGrp="1"/>
          </p:cNvSpPr>
          <p:nvPr>
            <p:ph type="sldNum" sz="quarter" idx="12"/>
          </p:nvPr>
        </p:nvSpPr>
        <p:spPr/>
        <p:txBody>
          <a:bodyPr/>
          <a:lstStyle/>
          <a:p>
            <a:fld id="{5E6B6098-28DE-4919-ACA4-C74E5A0A7C6B}" type="slidenum">
              <a:rPr lang="nl-NL" smtClean="0">
                <a:solidFill>
                  <a:prstClr val="white">
                    <a:tint val="95000"/>
                  </a:prstClr>
                </a:solidFill>
              </a:rPr>
              <a:pPr/>
              <a:t>‹nr.›</a:t>
            </a:fld>
            <a:endParaRPr lang="nl-NL">
              <a:solidFill>
                <a:prstClr val="white">
                  <a:tint val="95000"/>
                </a:prstClr>
              </a:solidFill>
            </a:endParaRPr>
          </a:p>
        </p:txBody>
      </p:sp>
    </p:spTree>
    <p:extLst>
      <p:ext uri="{BB962C8B-B14F-4D97-AF65-F5344CB8AC3E}">
        <p14:creationId xmlns:p14="http://schemas.microsoft.com/office/powerpoint/2010/main" val="40396998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ekop">
    <p:spTree>
      <p:nvGrpSpPr>
        <p:cNvPr id="1" name=""/>
        <p:cNvGrpSpPr/>
        <p:nvPr/>
      </p:nvGrpSpPr>
      <p:grpSpPr>
        <a:xfrm>
          <a:off x="0" y="0"/>
          <a:ext cx="0" cy="0"/>
          <a:chOff x="0" y="0"/>
          <a:chExt cx="0" cy="0"/>
        </a:xfrm>
      </p:grpSpPr>
      <p:sp>
        <p:nvSpPr>
          <p:cNvPr id="9" name="Rechthoek 8"/>
          <p:cNvSpPr/>
          <p:nvPr/>
        </p:nvSpPr>
        <p:spPr bwMode="ltGray">
          <a:xfrm>
            <a:off x="0" y="1"/>
            <a:ext cx="12192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2" name="Rechthoek 11"/>
          <p:cNvSpPr/>
          <p:nvPr/>
        </p:nvSpPr>
        <p:spPr bwMode="invGray">
          <a:xfrm>
            <a:off x="0" y="2602520"/>
            <a:ext cx="12192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 name="Titel 1"/>
          <p:cNvSpPr>
            <a:spLocks noGrp="1"/>
          </p:cNvSpPr>
          <p:nvPr>
            <p:ph type="title"/>
          </p:nvPr>
        </p:nvSpPr>
        <p:spPr>
          <a:xfrm>
            <a:off x="999744" y="118872"/>
            <a:ext cx="10684256"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nl-NL"/>
              <a:t>Klik om de stijl te bewerken</a:t>
            </a:r>
            <a:endParaRPr kumimoji="0" lang="en-US"/>
          </a:p>
        </p:txBody>
      </p:sp>
      <p:sp>
        <p:nvSpPr>
          <p:cNvPr id="3" name="Tijdelijke aanduiding voor tekst 2"/>
          <p:cNvSpPr>
            <a:spLocks noGrp="1"/>
          </p:cNvSpPr>
          <p:nvPr>
            <p:ph type="body" idx="1"/>
          </p:nvPr>
        </p:nvSpPr>
        <p:spPr>
          <a:xfrm>
            <a:off x="987552" y="1828800"/>
            <a:ext cx="10696448"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nl-NL"/>
              <a:t>Klik om de modelstijlen te bewerken</a:t>
            </a:r>
          </a:p>
        </p:txBody>
      </p:sp>
      <p:sp>
        <p:nvSpPr>
          <p:cNvPr id="4" name="Tijdelijke aanduiding voor datum 3"/>
          <p:cNvSpPr>
            <a:spLocks noGrp="1"/>
          </p:cNvSpPr>
          <p:nvPr>
            <p:ph type="dt" sz="half" idx="10"/>
          </p:nvPr>
        </p:nvSpPr>
        <p:spPr/>
        <p:txBody>
          <a:bodyPr/>
          <a:lstStyle/>
          <a:p>
            <a:fld id="{3AB2EE79-3118-4C5F-88E7-67D27A884614}" type="datetime1">
              <a:rPr lang="nl-NL" smtClean="0">
                <a:solidFill>
                  <a:prstClr val="white">
                    <a:tint val="95000"/>
                  </a:prstClr>
                </a:solidFill>
              </a:rPr>
              <a:pPr/>
              <a:t>13-4-2022</a:t>
            </a:fld>
            <a:endParaRPr lang="nl-NL">
              <a:solidFill>
                <a:prstClr val="white">
                  <a:tint val="95000"/>
                </a:prstClr>
              </a:solidFill>
            </a:endParaRPr>
          </a:p>
        </p:txBody>
      </p:sp>
      <p:sp>
        <p:nvSpPr>
          <p:cNvPr id="5" name="Tijdelijke aanduiding voor voettekst 4"/>
          <p:cNvSpPr>
            <a:spLocks noGrp="1"/>
          </p:cNvSpPr>
          <p:nvPr>
            <p:ph type="ftr" sz="quarter" idx="11"/>
          </p:nvPr>
        </p:nvSpPr>
        <p:spPr/>
        <p:txBody>
          <a:bodyPr/>
          <a:lstStyle/>
          <a:p>
            <a:endParaRPr lang="nl-NL">
              <a:solidFill>
                <a:prstClr val="white">
                  <a:tint val="95000"/>
                </a:prstClr>
              </a:solidFill>
            </a:endParaRPr>
          </a:p>
        </p:txBody>
      </p:sp>
      <p:sp>
        <p:nvSpPr>
          <p:cNvPr id="6" name="Tijdelijke aanduiding voor dianummer 5"/>
          <p:cNvSpPr>
            <a:spLocks noGrp="1"/>
          </p:cNvSpPr>
          <p:nvPr>
            <p:ph type="sldNum" sz="quarter" idx="12"/>
          </p:nvPr>
        </p:nvSpPr>
        <p:spPr/>
        <p:txBody>
          <a:bodyPr/>
          <a:lstStyle/>
          <a:p>
            <a:fld id="{5E6B6098-28DE-4919-ACA4-C74E5A0A7C6B}" type="slidenum">
              <a:rPr lang="nl-NL" smtClean="0">
                <a:solidFill>
                  <a:prstClr val="white">
                    <a:tint val="95000"/>
                  </a:prstClr>
                </a:solidFill>
              </a:rPr>
              <a:pPr/>
              <a:t>‹nr.›</a:t>
            </a:fld>
            <a:endParaRPr lang="nl-NL">
              <a:solidFill>
                <a:prstClr val="white">
                  <a:tint val="95000"/>
                </a:prstClr>
              </a:solidFill>
            </a:endParaRPr>
          </a:p>
        </p:txBody>
      </p:sp>
    </p:spTree>
    <p:extLst>
      <p:ext uri="{BB962C8B-B14F-4D97-AF65-F5344CB8AC3E}">
        <p14:creationId xmlns:p14="http://schemas.microsoft.com/office/powerpoint/2010/main" val="22268846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nl-NL"/>
              <a:t>Klik om de stijl te bewerken</a:t>
            </a:r>
            <a:endParaRPr kumimoji="0" lang="en-US"/>
          </a:p>
        </p:txBody>
      </p:sp>
      <p:sp>
        <p:nvSpPr>
          <p:cNvPr id="3" name="Tijdelijke aanduiding voor inhoud 2"/>
          <p:cNvSpPr>
            <a:spLocks noGrp="1"/>
          </p:cNvSpPr>
          <p:nvPr>
            <p:ph sz="half" idx="1"/>
          </p:nvPr>
        </p:nvSpPr>
        <p:spPr>
          <a:xfrm>
            <a:off x="609600" y="1773936"/>
            <a:ext cx="53848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4" name="Tijdelijke aanduiding voor inhoud 3"/>
          <p:cNvSpPr>
            <a:spLocks noGrp="1"/>
          </p:cNvSpPr>
          <p:nvPr>
            <p:ph sz="half" idx="2"/>
          </p:nvPr>
        </p:nvSpPr>
        <p:spPr>
          <a:xfrm>
            <a:off x="6197600" y="1773936"/>
            <a:ext cx="53848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5" name="Tijdelijke aanduiding voor datum 4"/>
          <p:cNvSpPr>
            <a:spLocks noGrp="1"/>
          </p:cNvSpPr>
          <p:nvPr>
            <p:ph type="dt" sz="half" idx="10"/>
          </p:nvPr>
        </p:nvSpPr>
        <p:spPr/>
        <p:txBody>
          <a:bodyPr/>
          <a:lstStyle/>
          <a:p>
            <a:fld id="{B8FED06D-73AD-41F7-A44D-C5137AC829C8}" type="datetime1">
              <a:rPr lang="nl-NL" smtClean="0">
                <a:solidFill>
                  <a:prstClr val="white">
                    <a:tint val="95000"/>
                  </a:prstClr>
                </a:solidFill>
              </a:rPr>
              <a:pPr/>
              <a:t>13-4-2022</a:t>
            </a:fld>
            <a:endParaRPr lang="nl-NL">
              <a:solidFill>
                <a:prstClr val="white">
                  <a:tint val="95000"/>
                </a:prstClr>
              </a:solidFill>
            </a:endParaRPr>
          </a:p>
        </p:txBody>
      </p:sp>
      <p:sp>
        <p:nvSpPr>
          <p:cNvPr id="6" name="Tijdelijke aanduiding voor voettekst 5"/>
          <p:cNvSpPr>
            <a:spLocks noGrp="1"/>
          </p:cNvSpPr>
          <p:nvPr>
            <p:ph type="ftr" sz="quarter" idx="11"/>
          </p:nvPr>
        </p:nvSpPr>
        <p:spPr/>
        <p:txBody>
          <a:bodyPr/>
          <a:lstStyle/>
          <a:p>
            <a:endParaRPr lang="nl-NL">
              <a:solidFill>
                <a:prstClr val="white">
                  <a:tint val="95000"/>
                </a:prstClr>
              </a:solidFill>
            </a:endParaRPr>
          </a:p>
        </p:txBody>
      </p:sp>
      <p:sp>
        <p:nvSpPr>
          <p:cNvPr id="7" name="Tijdelijke aanduiding voor dianummer 6"/>
          <p:cNvSpPr>
            <a:spLocks noGrp="1"/>
          </p:cNvSpPr>
          <p:nvPr>
            <p:ph type="sldNum" sz="quarter" idx="12"/>
          </p:nvPr>
        </p:nvSpPr>
        <p:spPr/>
        <p:txBody>
          <a:bodyPr/>
          <a:lstStyle/>
          <a:p>
            <a:fld id="{5E6B6098-28DE-4919-ACA4-C74E5A0A7C6B}" type="slidenum">
              <a:rPr lang="nl-NL" smtClean="0">
                <a:solidFill>
                  <a:prstClr val="white">
                    <a:tint val="95000"/>
                  </a:prstClr>
                </a:solidFill>
              </a:rPr>
              <a:pPr/>
              <a:t>‹nr.›</a:t>
            </a:fld>
            <a:endParaRPr lang="nl-NL">
              <a:solidFill>
                <a:prstClr val="white">
                  <a:tint val="95000"/>
                </a:prstClr>
              </a:solidFill>
            </a:endParaRPr>
          </a:p>
        </p:txBody>
      </p:sp>
    </p:spTree>
    <p:extLst>
      <p:ext uri="{BB962C8B-B14F-4D97-AF65-F5344CB8AC3E}">
        <p14:creationId xmlns:p14="http://schemas.microsoft.com/office/powerpoint/2010/main" val="32614376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extLst/>
          </a:lstStyle>
          <a:p>
            <a:r>
              <a:rPr kumimoji="0" lang="nl-NL"/>
              <a:t>Klik om de stijl te bewerken</a:t>
            </a:r>
            <a:endParaRPr kumimoji="0" lang="en-US"/>
          </a:p>
        </p:txBody>
      </p:sp>
      <p:sp>
        <p:nvSpPr>
          <p:cNvPr id="3" name="Tijdelijke aanduiding voor tekst 2"/>
          <p:cNvSpPr>
            <a:spLocks noGrp="1"/>
          </p:cNvSpPr>
          <p:nvPr>
            <p:ph type="body" idx="1"/>
          </p:nvPr>
        </p:nvSpPr>
        <p:spPr>
          <a:xfrm>
            <a:off x="609600" y="1698988"/>
            <a:ext cx="5386917"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nl-NL"/>
              <a:t>Klik om de modelstijlen te bewerken</a:t>
            </a:r>
          </a:p>
        </p:txBody>
      </p:sp>
      <p:sp>
        <p:nvSpPr>
          <p:cNvPr id="4" name="Tijdelijke aanduiding voor inhoud 3"/>
          <p:cNvSpPr>
            <a:spLocks noGrp="1"/>
          </p:cNvSpPr>
          <p:nvPr>
            <p:ph sz="half" idx="2"/>
          </p:nvPr>
        </p:nvSpPr>
        <p:spPr>
          <a:xfrm>
            <a:off x="609600" y="2449512"/>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5" name="Tijdelijke aanduiding voor tekst 4"/>
          <p:cNvSpPr>
            <a:spLocks noGrp="1"/>
          </p:cNvSpPr>
          <p:nvPr>
            <p:ph type="body" sz="quarter" idx="3"/>
          </p:nvPr>
        </p:nvSpPr>
        <p:spPr>
          <a:xfrm>
            <a:off x="6193368" y="1698988"/>
            <a:ext cx="5389033"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nl-NL"/>
              <a:t>Klik om de modelstijlen te bewerken</a:t>
            </a:r>
          </a:p>
        </p:txBody>
      </p:sp>
      <p:sp>
        <p:nvSpPr>
          <p:cNvPr id="6" name="Tijdelijke aanduiding voor inhoud 5"/>
          <p:cNvSpPr>
            <a:spLocks noGrp="1"/>
          </p:cNvSpPr>
          <p:nvPr>
            <p:ph sz="quarter" idx="4"/>
          </p:nvPr>
        </p:nvSpPr>
        <p:spPr>
          <a:xfrm>
            <a:off x="6193368" y="2449512"/>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7" name="Tijdelijke aanduiding voor datum 6"/>
          <p:cNvSpPr>
            <a:spLocks noGrp="1"/>
          </p:cNvSpPr>
          <p:nvPr>
            <p:ph type="dt" sz="half" idx="10"/>
          </p:nvPr>
        </p:nvSpPr>
        <p:spPr/>
        <p:txBody>
          <a:bodyPr/>
          <a:lstStyle/>
          <a:p>
            <a:fld id="{651C6919-83F9-4223-91B7-B913C5AB90D0}" type="datetime1">
              <a:rPr lang="nl-NL" smtClean="0">
                <a:solidFill>
                  <a:prstClr val="white">
                    <a:tint val="95000"/>
                  </a:prstClr>
                </a:solidFill>
              </a:rPr>
              <a:pPr/>
              <a:t>13-4-2022</a:t>
            </a:fld>
            <a:endParaRPr lang="nl-NL">
              <a:solidFill>
                <a:prstClr val="white">
                  <a:tint val="95000"/>
                </a:prstClr>
              </a:solidFill>
            </a:endParaRPr>
          </a:p>
        </p:txBody>
      </p:sp>
      <p:sp>
        <p:nvSpPr>
          <p:cNvPr id="8" name="Tijdelijke aanduiding voor voettekst 7"/>
          <p:cNvSpPr>
            <a:spLocks noGrp="1"/>
          </p:cNvSpPr>
          <p:nvPr>
            <p:ph type="ftr" sz="quarter" idx="11"/>
          </p:nvPr>
        </p:nvSpPr>
        <p:spPr/>
        <p:txBody>
          <a:bodyPr/>
          <a:lstStyle/>
          <a:p>
            <a:endParaRPr lang="nl-NL">
              <a:solidFill>
                <a:prstClr val="white">
                  <a:tint val="95000"/>
                </a:prstClr>
              </a:solidFill>
            </a:endParaRPr>
          </a:p>
        </p:txBody>
      </p:sp>
      <p:sp>
        <p:nvSpPr>
          <p:cNvPr id="9" name="Tijdelijke aanduiding voor dianummer 8"/>
          <p:cNvSpPr>
            <a:spLocks noGrp="1"/>
          </p:cNvSpPr>
          <p:nvPr>
            <p:ph type="sldNum" sz="quarter" idx="12"/>
          </p:nvPr>
        </p:nvSpPr>
        <p:spPr/>
        <p:txBody>
          <a:bodyPr/>
          <a:lstStyle/>
          <a:p>
            <a:fld id="{5E6B6098-28DE-4919-ACA4-C74E5A0A7C6B}" type="slidenum">
              <a:rPr lang="nl-NL" smtClean="0">
                <a:solidFill>
                  <a:prstClr val="white">
                    <a:tint val="95000"/>
                  </a:prstClr>
                </a:solidFill>
              </a:rPr>
              <a:pPr/>
              <a:t>‹nr.›</a:t>
            </a:fld>
            <a:endParaRPr lang="nl-NL">
              <a:solidFill>
                <a:prstClr val="white">
                  <a:tint val="95000"/>
                </a:prstClr>
              </a:solidFill>
            </a:endParaRPr>
          </a:p>
        </p:txBody>
      </p:sp>
    </p:spTree>
    <p:extLst>
      <p:ext uri="{BB962C8B-B14F-4D97-AF65-F5344CB8AC3E}">
        <p14:creationId xmlns:p14="http://schemas.microsoft.com/office/powerpoint/2010/main" val="37722630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nl-NL"/>
              <a:t>Klik om de stijl te bewerken</a:t>
            </a:r>
            <a:endParaRPr kumimoji="0" lang="en-US"/>
          </a:p>
        </p:txBody>
      </p:sp>
      <p:sp>
        <p:nvSpPr>
          <p:cNvPr id="3" name="Tijdelijke aanduiding voor datum 2"/>
          <p:cNvSpPr>
            <a:spLocks noGrp="1"/>
          </p:cNvSpPr>
          <p:nvPr>
            <p:ph type="dt" sz="half" idx="10"/>
          </p:nvPr>
        </p:nvSpPr>
        <p:spPr/>
        <p:txBody>
          <a:bodyPr/>
          <a:lstStyle/>
          <a:p>
            <a:fld id="{47BAE6C5-A2C9-4EB8-A7EB-D2BFC135C9F7}" type="datetime1">
              <a:rPr lang="nl-NL" smtClean="0">
                <a:solidFill>
                  <a:prstClr val="white">
                    <a:tint val="95000"/>
                  </a:prstClr>
                </a:solidFill>
              </a:rPr>
              <a:pPr/>
              <a:t>13-4-2022</a:t>
            </a:fld>
            <a:endParaRPr lang="nl-NL">
              <a:solidFill>
                <a:prstClr val="white">
                  <a:tint val="95000"/>
                </a:prstClr>
              </a:solidFill>
            </a:endParaRPr>
          </a:p>
        </p:txBody>
      </p:sp>
      <p:sp>
        <p:nvSpPr>
          <p:cNvPr id="4" name="Tijdelijke aanduiding voor voettekst 3"/>
          <p:cNvSpPr>
            <a:spLocks noGrp="1"/>
          </p:cNvSpPr>
          <p:nvPr>
            <p:ph type="ftr" sz="quarter" idx="11"/>
          </p:nvPr>
        </p:nvSpPr>
        <p:spPr/>
        <p:txBody>
          <a:bodyPr/>
          <a:lstStyle/>
          <a:p>
            <a:endParaRPr lang="nl-NL">
              <a:solidFill>
                <a:prstClr val="white">
                  <a:tint val="95000"/>
                </a:prstClr>
              </a:solidFill>
            </a:endParaRPr>
          </a:p>
        </p:txBody>
      </p:sp>
      <p:sp>
        <p:nvSpPr>
          <p:cNvPr id="5" name="Tijdelijke aanduiding voor dianummer 4"/>
          <p:cNvSpPr>
            <a:spLocks noGrp="1"/>
          </p:cNvSpPr>
          <p:nvPr>
            <p:ph type="sldNum" sz="quarter" idx="12"/>
          </p:nvPr>
        </p:nvSpPr>
        <p:spPr/>
        <p:txBody>
          <a:bodyPr/>
          <a:lstStyle/>
          <a:p>
            <a:fld id="{5E6B6098-28DE-4919-ACA4-C74E5A0A7C6B}" type="slidenum">
              <a:rPr lang="nl-NL" smtClean="0">
                <a:solidFill>
                  <a:prstClr val="white">
                    <a:tint val="95000"/>
                  </a:prstClr>
                </a:solidFill>
              </a:rPr>
              <a:pPr/>
              <a:t>‹nr.›</a:t>
            </a:fld>
            <a:endParaRPr lang="nl-NL">
              <a:solidFill>
                <a:prstClr val="white">
                  <a:tint val="95000"/>
                </a:prstClr>
              </a:solidFill>
            </a:endParaRPr>
          </a:p>
        </p:txBody>
      </p:sp>
    </p:spTree>
    <p:extLst>
      <p:ext uri="{BB962C8B-B14F-4D97-AF65-F5344CB8AC3E}">
        <p14:creationId xmlns:p14="http://schemas.microsoft.com/office/powerpoint/2010/main" val="15795328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93FAE1B8-C245-42D0-A545-E2B71F5A2EC3}" type="datetime1">
              <a:rPr lang="nl-NL" smtClean="0">
                <a:solidFill>
                  <a:prstClr val="white">
                    <a:tint val="95000"/>
                  </a:prstClr>
                </a:solidFill>
              </a:rPr>
              <a:pPr/>
              <a:t>13-4-2022</a:t>
            </a:fld>
            <a:endParaRPr lang="nl-NL">
              <a:solidFill>
                <a:prstClr val="white">
                  <a:tint val="95000"/>
                </a:prstClr>
              </a:solidFill>
            </a:endParaRPr>
          </a:p>
        </p:txBody>
      </p:sp>
      <p:sp>
        <p:nvSpPr>
          <p:cNvPr id="3" name="Tijdelijke aanduiding voor voettekst 2"/>
          <p:cNvSpPr>
            <a:spLocks noGrp="1"/>
          </p:cNvSpPr>
          <p:nvPr>
            <p:ph type="ftr" sz="quarter" idx="11"/>
          </p:nvPr>
        </p:nvSpPr>
        <p:spPr/>
        <p:txBody>
          <a:bodyPr/>
          <a:lstStyle/>
          <a:p>
            <a:endParaRPr lang="nl-NL">
              <a:solidFill>
                <a:prstClr val="white">
                  <a:tint val="95000"/>
                </a:prstClr>
              </a:solidFill>
            </a:endParaRPr>
          </a:p>
        </p:txBody>
      </p:sp>
      <p:sp>
        <p:nvSpPr>
          <p:cNvPr id="4" name="Tijdelijke aanduiding voor dianummer 3"/>
          <p:cNvSpPr>
            <a:spLocks noGrp="1"/>
          </p:cNvSpPr>
          <p:nvPr>
            <p:ph type="sldNum" sz="quarter" idx="12"/>
          </p:nvPr>
        </p:nvSpPr>
        <p:spPr/>
        <p:txBody>
          <a:bodyPr/>
          <a:lstStyle/>
          <a:p>
            <a:fld id="{5E6B6098-28DE-4919-ACA4-C74E5A0A7C6B}" type="slidenum">
              <a:rPr lang="nl-NL" smtClean="0">
                <a:solidFill>
                  <a:prstClr val="white">
                    <a:tint val="95000"/>
                  </a:prstClr>
                </a:solidFill>
              </a:rPr>
              <a:pPr/>
              <a:t>‹nr.›</a:t>
            </a:fld>
            <a:endParaRPr lang="nl-NL">
              <a:solidFill>
                <a:prstClr val="white">
                  <a:tint val="95000"/>
                </a:prstClr>
              </a:solidFill>
            </a:endParaRPr>
          </a:p>
        </p:txBody>
      </p:sp>
    </p:spTree>
    <p:extLst>
      <p:ext uri="{BB962C8B-B14F-4D97-AF65-F5344CB8AC3E}">
        <p14:creationId xmlns:p14="http://schemas.microsoft.com/office/powerpoint/2010/main" val="37850743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223784" y="152400"/>
            <a:ext cx="3364992" cy="978408"/>
          </a:xfrm>
        </p:spPr>
        <p:txBody>
          <a:bodyPr vert="horz" lIns="73152" rIns="45720" bIns="0" rtlCol="0" anchor="b">
            <a:normAutofit/>
            <a:sp3d prstMaterial="matte"/>
          </a:bodyPr>
          <a:lstStyle>
            <a:lvl1pPr algn="l">
              <a:defRPr sz="2000" b="0"/>
            </a:lvl1pPr>
            <a:extLst/>
          </a:lstStyle>
          <a:p>
            <a:r>
              <a:rPr kumimoji="0" lang="nl-NL"/>
              <a:t>Klik om de stijl te bewerken</a:t>
            </a:r>
            <a:endParaRPr kumimoji="0" lang="en-US"/>
          </a:p>
        </p:txBody>
      </p:sp>
      <p:sp>
        <p:nvSpPr>
          <p:cNvPr id="3" name="Tijdelijke aanduiding voor inhoud 2"/>
          <p:cNvSpPr>
            <a:spLocks noGrp="1"/>
          </p:cNvSpPr>
          <p:nvPr>
            <p:ph idx="1"/>
          </p:nvPr>
        </p:nvSpPr>
        <p:spPr>
          <a:xfrm>
            <a:off x="4025837" y="1743134"/>
            <a:ext cx="7894188"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4" name="Tijdelijke aanduiding voor tekst 3"/>
          <p:cNvSpPr>
            <a:spLocks noGrp="1"/>
          </p:cNvSpPr>
          <p:nvPr>
            <p:ph type="body" sz="half" idx="2"/>
          </p:nvPr>
        </p:nvSpPr>
        <p:spPr>
          <a:xfrm>
            <a:off x="223784" y="1730018"/>
            <a:ext cx="329184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nl-NL"/>
              <a:t>Klik om de modelstijlen te bewerken</a:t>
            </a:r>
          </a:p>
        </p:txBody>
      </p:sp>
      <p:sp>
        <p:nvSpPr>
          <p:cNvPr id="5" name="Tijdelijke aanduiding voor datum 4"/>
          <p:cNvSpPr>
            <a:spLocks noGrp="1"/>
          </p:cNvSpPr>
          <p:nvPr>
            <p:ph type="dt" sz="half" idx="10"/>
          </p:nvPr>
        </p:nvSpPr>
        <p:spPr/>
        <p:txBody>
          <a:bodyPr/>
          <a:lstStyle/>
          <a:p>
            <a:fld id="{711138C1-76A8-4E0F-991D-70CD936BC894}" type="datetime1">
              <a:rPr lang="nl-NL" smtClean="0">
                <a:solidFill>
                  <a:prstClr val="white">
                    <a:tint val="95000"/>
                  </a:prstClr>
                </a:solidFill>
              </a:rPr>
              <a:pPr/>
              <a:t>13-4-2022</a:t>
            </a:fld>
            <a:endParaRPr lang="nl-NL">
              <a:solidFill>
                <a:prstClr val="white">
                  <a:tint val="95000"/>
                </a:prstClr>
              </a:solidFill>
            </a:endParaRPr>
          </a:p>
        </p:txBody>
      </p:sp>
      <p:sp>
        <p:nvSpPr>
          <p:cNvPr id="6" name="Tijdelijke aanduiding voor voettekst 5"/>
          <p:cNvSpPr>
            <a:spLocks noGrp="1"/>
          </p:cNvSpPr>
          <p:nvPr>
            <p:ph type="ftr" sz="quarter" idx="11"/>
          </p:nvPr>
        </p:nvSpPr>
        <p:spPr/>
        <p:txBody>
          <a:bodyPr/>
          <a:lstStyle/>
          <a:p>
            <a:endParaRPr lang="nl-NL">
              <a:solidFill>
                <a:prstClr val="white">
                  <a:tint val="95000"/>
                </a:prstClr>
              </a:solidFill>
            </a:endParaRPr>
          </a:p>
        </p:txBody>
      </p:sp>
      <p:sp>
        <p:nvSpPr>
          <p:cNvPr id="7" name="Tijdelijke aanduiding voor dianummer 6"/>
          <p:cNvSpPr>
            <a:spLocks noGrp="1"/>
          </p:cNvSpPr>
          <p:nvPr>
            <p:ph type="sldNum" sz="quarter" idx="12"/>
          </p:nvPr>
        </p:nvSpPr>
        <p:spPr/>
        <p:txBody>
          <a:bodyPr/>
          <a:lstStyle/>
          <a:p>
            <a:fld id="{5E6B6098-28DE-4919-ACA4-C74E5A0A7C6B}" type="slidenum">
              <a:rPr lang="nl-NL" smtClean="0">
                <a:solidFill>
                  <a:prstClr val="white">
                    <a:tint val="95000"/>
                  </a:prstClr>
                </a:solidFill>
              </a:rPr>
              <a:pPr/>
              <a:t>‹nr.›</a:t>
            </a:fld>
            <a:endParaRPr lang="nl-NL">
              <a:solidFill>
                <a:prstClr val="white">
                  <a:tint val="95000"/>
                </a:prstClr>
              </a:solidFill>
            </a:endParaRPr>
          </a:p>
        </p:txBody>
      </p:sp>
      <p:sp>
        <p:nvSpPr>
          <p:cNvPr id="12" name="Rechthoek 11"/>
          <p:cNvSpPr/>
          <p:nvPr/>
        </p:nvSpPr>
        <p:spPr bwMode="invGray">
          <a:xfrm>
            <a:off x="3807649" y="0"/>
            <a:ext cx="6096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9" name="Rechthoek 8"/>
          <p:cNvSpPr/>
          <p:nvPr/>
        </p:nvSpPr>
        <p:spPr bwMode="invGray">
          <a:xfrm>
            <a:off x="3807649" y="0"/>
            <a:ext cx="6096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Tree>
    <p:extLst>
      <p:ext uri="{BB962C8B-B14F-4D97-AF65-F5344CB8AC3E}">
        <p14:creationId xmlns:p14="http://schemas.microsoft.com/office/powerpoint/2010/main" val="1793012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779EA0-F5BC-45CE-BC14-5CC11DD49D09}"/>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5CB711CC-AECB-4CD3-9FF1-C1B7CD0C3FCC}"/>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87EBD225-8C01-45D9-B321-B49452336CC5}"/>
              </a:ext>
            </a:extLst>
          </p:cNvPr>
          <p:cNvSpPr>
            <a:spLocks noGrp="1"/>
          </p:cNvSpPr>
          <p:nvPr>
            <p:ph type="dt" sz="half" idx="10"/>
          </p:nvPr>
        </p:nvSpPr>
        <p:spPr/>
        <p:txBody>
          <a:bodyPr/>
          <a:lstStyle/>
          <a:p>
            <a:fld id="{6B567D02-8A7A-4637-8246-E57DC7EAC38A}" type="datetimeFigureOut">
              <a:rPr lang="nl-NL" smtClean="0"/>
              <a:t>13-4-2022</a:t>
            </a:fld>
            <a:endParaRPr lang="nl-NL"/>
          </a:p>
        </p:txBody>
      </p:sp>
      <p:sp>
        <p:nvSpPr>
          <p:cNvPr id="5" name="Tijdelijke aanduiding voor voettekst 4">
            <a:extLst>
              <a:ext uri="{FF2B5EF4-FFF2-40B4-BE49-F238E27FC236}">
                <a16:creationId xmlns:a16="http://schemas.microsoft.com/office/drawing/2014/main" id="{14C965CE-1A82-4286-9DCB-D4ED205F18CB}"/>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02C41297-4547-4F5C-B086-31A3005EBA87}"/>
              </a:ext>
            </a:extLst>
          </p:cNvPr>
          <p:cNvSpPr>
            <a:spLocks noGrp="1"/>
          </p:cNvSpPr>
          <p:nvPr>
            <p:ph type="sldNum" sz="quarter" idx="12"/>
          </p:nvPr>
        </p:nvSpPr>
        <p:spPr/>
        <p:txBody>
          <a:bodyPr/>
          <a:lstStyle/>
          <a:p>
            <a:fld id="{F24E6393-BC79-45A7-A9E3-97E9B3CD8832}" type="slidenum">
              <a:rPr lang="nl-NL" smtClean="0"/>
              <a:t>‹nr.›</a:t>
            </a:fld>
            <a:endParaRPr lang="nl-NL"/>
          </a:p>
        </p:txBody>
      </p:sp>
    </p:spTree>
    <p:extLst>
      <p:ext uri="{BB962C8B-B14F-4D97-AF65-F5344CB8AC3E}">
        <p14:creationId xmlns:p14="http://schemas.microsoft.com/office/powerpoint/2010/main" val="40509843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219456" y="155448"/>
            <a:ext cx="3366867" cy="978408"/>
          </a:xfrm>
        </p:spPr>
        <p:txBody>
          <a:bodyPr lIns="73152" bIns="0" anchor="b">
            <a:sp3d prstMaterial="matte"/>
          </a:bodyPr>
          <a:lstStyle>
            <a:lvl1pPr algn="l">
              <a:defRPr sz="2000" b="0"/>
            </a:lvl1pPr>
            <a:extLst/>
          </a:lstStyle>
          <a:p>
            <a:r>
              <a:rPr kumimoji="0" lang="nl-NL"/>
              <a:t>Klik om de stijl te bewerken</a:t>
            </a:r>
            <a:endParaRPr kumimoji="0" lang="en-US"/>
          </a:p>
        </p:txBody>
      </p:sp>
      <p:sp>
        <p:nvSpPr>
          <p:cNvPr id="3" name="Tijdelijke aanduiding voor afbeelding 2"/>
          <p:cNvSpPr>
            <a:spLocks noGrp="1"/>
          </p:cNvSpPr>
          <p:nvPr>
            <p:ph type="pic" idx="1"/>
          </p:nvPr>
        </p:nvSpPr>
        <p:spPr>
          <a:xfrm>
            <a:off x="3871741" y="1484808"/>
            <a:ext cx="8329863"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nl-NL"/>
              <a:t>Klik op het pictogram als u een afbeelding wilt toevoegen</a:t>
            </a:r>
            <a:endParaRPr kumimoji="0" lang="en-US" dirty="0"/>
          </a:p>
        </p:txBody>
      </p:sp>
      <p:sp>
        <p:nvSpPr>
          <p:cNvPr id="4" name="Tijdelijke aanduiding voor tekst 3"/>
          <p:cNvSpPr>
            <a:spLocks noGrp="1"/>
          </p:cNvSpPr>
          <p:nvPr>
            <p:ph type="body" sz="half" idx="2"/>
          </p:nvPr>
        </p:nvSpPr>
        <p:spPr>
          <a:xfrm>
            <a:off x="219456" y="1728216"/>
            <a:ext cx="329184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nl-NL"/>
              <a:t>Klik om de modelstijlen te bewerken</a:t>
            </a:r>
          </a:p>
        </p:txBody>
      </p:sp>
      <p:sp>
        <p:nvSpPr>
          <p:cNvPr id="5" name="Tijdelijke aanduiding voor datum 4"/>
          <p:cNvSpPr>
            <a:spLocks noGrp="1"/>
          </p:cNvSpPr>
          <p:nvPr>
            <p:ph type="dt" sz="half" idx="10"/>
          </p:nvPr>
        </p:nvSpPr>
        <p:spPr>
          <a:xfrm>
            <a:off x="219456" y="1170432"/>
            <a:ext cx="3364992" cy="201168"/>
          </a:xfrm>
        </p:spPr>
        <p:txBody>
          <a:bodyPr/>
          <a:lstStyle/>
          <a:p>
            <a:fld id="{150D6EB4-9DBA-41F6-9D49-4DAB9BDAF608}" type="datetime1">
              <a:rPr lang="nl-NL" smtClean="0">
                <a:solidFill>
                  <a:prstClr val="white">
                    <a:tint val="95000"/>
                  </a:prstClr>
                </a:solidFill>
              </a:rPr>
              <a:pPr/>
              <a:t>13-4-2022</a:t>
            </a:fld>
            <a:endParaRPr lang="nl-NL">
              <a:solidFill>
                <a:prstClr val="white">
                  <a:tint val="95000"/>
                </a:prstClr>
              </a:solidFill>
            </a:endParaRPr>
          </a:p>
        </p:txBody>
      </p:sp>
      <p:sp>
        <p:nvSpPr>
          <p:cNvPr id="11" name="Rechthoek 10"/>
          <p:cNvSpPr/>
          <p:nvPr/>
        </p:nvSpPr>
        <p:spPr>
          <a:xfrm>
            <a:off x="3807649" y="0"/>
            <a:ext cx="6096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9" name="Rechthoek 8"/>
          <p:cNvSpPr/>
          <p:nvPr/>
        </p:nvSpPr>
        <p:spPr bwMode="invGray">
          <a:xfrm>
            <a:off x="3807649" y="0"/>
            <a:ext cx="6096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 name="Tijdelijke aanduiding voor voettekst 5"/>
          <p:cNvSpPr>
            <a:spLocks noGrp="1"/>
          </p:cNvSpPr>
          <p:nvPr>
            <p:ph type="ftr" sz="quarter" idx="11"/>
          </p:nvPr>
        </p:nvSpPr>
        <p:spPr>
          <a:xfrm>
            <a:off x="4047744" y="1170432"/>
            <a:ext cx="6925056" cy="201168"/>
          </a:xfrm>
        </p:spPr>
        <p:txBody>
          <a:bodyPr/>
          <a:lstStyle>
            <a:lvl1pPr>
              <a:defRPr>
                <a:solidFill>
                  <a:schemeClr val="bg1">
                    <a:shade val="50000"/>
                  </a:schemeClr>
                </a:solidFill>
              </a:defRPr>
            </a:lvl1pPr>
          </a:lstStyle>
          <a:p>
            <a:endParaRPr lang="nl-NL">
              <a:solidFill>
                <a:prstClr val="black">
                  <a:shade val="50000"/>
                </a:prstClr>
              </a:solidFill>
            </a:endParaRPr>
          </a:p>
        </p:txBody>
      </p:sp>
      <p:sp>
        <p:nvSpPr>
          <p:cNvPr id="7" name="Tijdelijke aanduiding voor dianummer 6"/>
          <p:cNvSpPr>
            <a:spLocks noGrp="1"/>
          </p:cNvSpPr>
          <p:nvPr>
            <p:ph type="sldNum" sz="quarter" idx="12"/>
          </p:nvPr>
        </p:nvSpPr>
        <p:spPr>
          <a:xfrm>
            <a:off x="11119104" y="1170432"/>
            <a:ext cx="978485" cy="201168"/>
          </a:xfrm>
        </p:spPr>
        <p:txBody>
          <a:bodyPr/>
          <a:lstStyle/>
          <a:p>
            <a:fld id="{5E6B6098-28DE-4919-ACA4-C74E5A0A7C6B}" type="slidenum">
              <a:rPr lang="nl-NL" smtClean="0">
                <a:solidFill>
                  <a:prstClr val="white">
                    <a:tint val="95000"/>
                  </a:prstClr>
                </a:solidFill>
              </a:rPr>
              <a:pPr/>
              <a:t>‹nr.›</a:t>
            </a:fld>
            <a:endParaRPr lang="nl-NL">
              <a:solidFill>
                <a:prstClr val="white">
                  <a:tint val="95000"/>
                </a:prstClr>
              </a:solidFill>
            </a:endParaRPr>
          </a:p>
        </p:txBody>
      </p:sp>
    </p:spTree>
    <p:extLst>
      <p:ext uri="{BB962C8B-B14F-4D97-AF65-F5344CB8AC3E}">
        <p14:creationId xmlns:p14="http://schemas.microsoft.com/office/powerpoint/2010/main" val="27886023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nl-NL"/>
              <a:t>Klik om de stijl te bewerken</a:t>
            </a:r>
            <a:endParaRPr kumimoji="0" lang="en-US"/>
          </a:p>
        </p:txBody>
      </p:sp>
      <p:sp>
        <p:nvSpPr>
          <p:cNvPr id="3" name="Tijdelijke aanduiding voor verticale tekst 2"/>
          <p:cNvSpPr>
            <a:spLocks noGrp="1"/>
          </p:cNvSpPr>
          <p:nvPr>
            <p:ph type="body" orient="vert" idx="1"/>
          </p:nvPr>
        </p:nvSpPr>
        <p:spPr/>
        <p:txBody>
          <a:bodyPr vert="eaVert"/>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4" name="Tijdelijke aanduiding voor datum 3"/>
          <p:cNvSpPr>
            <a:spLocks noGrp="1"/>
          </p:cNvSpPr>
          <p:nvPr>
            <p:ph type="dt" sz="half" idx="10"/>
          </p:nvPr>
        </p:nvSpPr>
        <p:spPr/>
        <p:txBody>
          <a:bodyPr/>
          <a:lstStyle/>
          <a:p>
            <a:fld id="{04AB76D3-396E-4C40-B22A-6285A5063753}" type="datetime1">
              <a:rPr lang="nl-NL" smtClean="0">
                <a:solidFill>
                  <a:prstClr val="white">
                    <a:tint val="95000"/>
                  </a:prstClr>
                </a:solidFill>
              </a:rPr>
              <a:pPr/>
              <a:t>13-4-2022</a:t>
            </a:fld>
            <a:endParaRPr lang="nl-NL">
              <a:solidFill>
                <a:prstClr val="white">
                  <a:tint val="95000"/>
                </a:prstClr>
              </a:solidFill>
            </a:endParaRPr>
          </a:p>
        </p:txBody>
      </p:sp>
      <p:sp>
        <p:nvSpPr>
          <p:cNvPr id="5" name="Tijdelijke aanduiding voor voettekst 4"/>
          <p:cNvSpPr>
            <a:spLocks noGrp="1"/>
          </p:cNvSpPr>
          <p:nvPr>
            <p:ph type="ftr" sz="quarter" idx="11"/>
          </p:nvPr>
        </p:nvSpPr>
        <p:spPr/>
        <p:txBody>
          <a:bodyPr/>
          <a:lstStyle/>
          <a:p>
            <a:endParaRPr lang="nl-NL">
              <a:solidFill>
                <a:prstClr val="white">
                  <a:tint val="95000"/>
                </a:prstClr>
              </a:solidFill>
            </a:endParaRPr>
          </a:p>
        </p:txBody>
      </p:sp>
      <p:sp>
        <p:nvSpPr>
          <p:cNvPr id="6" name="Tijdelijke aanduiding voor dianummer 5"/>
          <p:cNvSpPr>
            <a:spLocks noGrp="1"/>
          </p:cNvSpPr>
          <p:nvPr>
            <p:ph type="sldNum" sz="quarter" idx="12"/>
          </p:nvPr>
        </p:nvSpPr>
        <p:spPr/>
        <p:txBody>
          <a:bodyPr/>
          <a:lstStyle/>
          <a:p>
            <a:fld id="{5E6B6098-28DE-4919-ACA4-C74E5A0A7C6B}" type="slidenum">
              <a:rPr lang="nl-NL" smtClean="0">
                <a:solidFill>
                  <a:prstClr val="white">
                    <a:tint val="95000"/>
                  </a:prstClr>
                </a:solidFill>
              </a:rPr>
              <a:pPr/>
              <a:t>‹nr.›</a:t>
            </a:fld>
            <a:endParaRPr lang="nl-NL">
              <a:solidFill>
                <a:prstClr val="white">
                  <a:tint val="95000"/>
                </a:prstClr>
              </a:solidFill>
            </a:endParaRPr>
          </a:p>
        </p:txBody>
      </p:sp>
    </p:spTree>
    <p:extLst>
      <p:ext uri="{BB962C8B-B14F-4D97-AF65-F5344CB8AC3E}">
        <p14:creationId xmlns:p14="http://schemas.microsoft.com/office/powerpoint/2010/main" val="11559351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e titel en tekst">
    <p:spTree>
      <p:nvGrpSpPr>
        <p:cNvPr id="1" name=""/>
        <p:cNvGrpSpPr/>
        <p:nvPr/>
      </p:nvGrpSpPr>
      <p:grpSpPr>
        <a:xfrm>
          <a:off x="0" y="0"/>
          <a:ext cx="0" cy="0"/>
          <a:chOff x="0" y="0"/>
          <a:chExt cx="0" cy="0"/>
        </a:xfrm>
      </p:grpSpPr>
      <p:sp>
        <p:nvSpPr>
          <p:cNvPr id="9" name="Rechthoek 8"/>
          <p:cNvSpPr/>
          <p:nvPr/>
        </p:nvSpPr>
        <p:spPr bwMode="invGray">
          <a:xfrm>
            <a:off x="8798560" y="0"/>
            <a:ext cx="6096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8" name="Rechthoek 7"/>
          <p:cNvSpPr/>
          <p:nvPr/>
        </p:nvSpPr>
        <p:spPr bwMode="ltGray">
          <a:xfrm>
            <a:off x="8863584" y="0"/>
            <a:ext cx="33528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 name="Verticale titel 1"/>
          <p:cNvSpPr>
            <a:spLocks noGrp="1"/>
          </p:cNvSpPr>
          <p:nvPr>
            <p:ph type="title" orient="vert"/>
          </p:nvPr>
        </p:nvSpPr>
        <p:spPr>
          <a:xfrm>
            <a:off x="9042400" y="274641"/>
            <a:ext cx="2540000" cy="5851525"/>
          </a:xfrm>
        </p:spPr>
        <p:txBody>
          <a:bodyPr vert="eaVert"/>
          <a:lstStyle/>
          <a:p>
            <a:r>
              <a:rPr kumimoji="0" lang="nl-NL"/>
              <a:t>Klik om de stijl te bewerken</a:t>
            </a:r>
            <a:endParaRPr kumimoji="0" lang="en-US"/>
          </a:p>
        </p:txBody>
      </p:sp>
      <p:sp>
        <p:nvSpPr>
          <p:cNvPr id="3" name="Tijdelijke aanduiding voor verticale tekst 2"/>
          <p:cNvSpPr>
            <a:spLocks noGrp="1"/>
          </p:cNvSpPr>
          <p:nvPr>
            <p:ph type="body" orient="vert" idx="1"/>
          </p:nvPr>
        </p:nvSpPr>
        <p:spPr>
          <a:xfrm>
            <a:off x="609600" y="304801"/>
            <a:ext cx="8026400" cy="5851525"/>
          </a:xfrm>
        </p:spPr>
        <p:txBody>
          <a:bodyPr vert="eaVert"/>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4" name="Tijdelijke aanduiding voor datum 3"/>
          <p:cNvSpPr>
            <a:spLocks noGrp="1"/>
          </p:cNvSpPr>
          <p:nvPr>
            <p:ph type="dt" sz="half" idx="10"/>
          </p:nvPr>
        </p:nvSpPr>
        <p:spPr/>
        <p:txBody>
          <a:bodyPr/>
          <a:lstStyle/>
          <a:p>
            <a:fld id="{381AF999-009D-4380-BFA3-9EEB25AACB17}" type="datetime1">
              <a:rPr lang="nl-NL" smtClean="0">
                <a:solidFill>
                  <a:prstClr val="white">
                    <a:tint val="95000"/>
                  </a:prstClr>
                </a:solidFill>
              </a:rPr>
              <a:pPr/>
              <a:t>13-4-2022</a:t>
            </a:fld>
            <a:endParaRPr lang="nl-NL">
              <a:solidFill>
                <a:prstClr val="white">
                  <a:tint val="95000"/>
                </a:prstClr>
              </a:solidFill>
            </a:endParaRPr>
          </a:p>
        </p:txBody>
      </p:sp>
      <p:sp>
        <p:nvSpPr>
          <p:cNvPr id="5" name="Tijdelijke aanduiding voor voettekst 4"/>
          <p:cNvSpPr>
            <a:spLocks noGrp="1"/>
          </p:cNvSpPr>
          <p:nvPr>
            <p:ph type="ftr" sz="quarter" idx="11"/>
          </p:nvPr>
        </p:nvSpPr>
        <p:spPr>
          <a:xfrm>
            <a:off x="3520796" y="6377460"/>
            <a:ext cx="5115205" cy="365125"/>
          </a:xfrm>
        </p:spPr>
        <p:txBody>
          <a:bodyPr/>
          <a:lstStyle/>
          <a:p>
            <a:endParaRPr lang="nl-NL">
              <a:solidFill>
                <a:prstClr val="white">
                  <a:tint val="95000"/>
                </a:prstClr>
              </a:solidFill>
            </a:endParaRPr>
          </a:p>
        </p:txBody>
      </p:sp>
      <p:sp>
        <p:nvSpPr>
          <p:cNvPr id="6" name="Tijdelijke aanduiding voor dianummer 5"/>
          <p:cNvSpPr>
            <a:spLocks noGrp="1"/>
          </p:cNvSpPr>
          <p:nvPr>
            <p:ph type="sldNum" sz="quarter" idx="12"/>
          </p:nvPr>
        </p:nvSpPr>
        <p:spPr/>
        <p:txBody>
          <a:bodyPr/>
          <a:lstStyle/>
          <a:p>
            <a:fld id="{5E6B6098-28DE-4919-ACA4-C74E5A0A7C6B}" type="slidenum">
              <a:rPr lang="nl-NL" smtClean="0">
                <a:solidFill>
                  <a:prstClr val="white">
                    <a:tint val="95000"/>
                  </a:prstClr>
                </a:solidFill>
              </a:rPr>
              <a:pPr/>
              <a:t>‹nr.›</a:t>
            </a:fld>
            <a:endParaRPr lang="nl-NL">
              <a:solidFill>
                <a:prstClr val="white">
                  <a:tint val="95000"/>
                </a:prstClr>
              </a:solidFill>
            </a:endParaRPr>
          </a:p>
        </p:txBody>
      </p:sp>
    </p:spTree>
    <p:extLst>
      <p:ext uri="{BB962C8B-B14F-4D97-AF65-F5344CB8AC3E}">
        <p14:creationId xmlns:p14="http://schemas.microsoft.com/office/powerpoint/2010/main" val="31294584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E641C15-0BC7-44E9-A4B9-917E63D90088}"/>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05CFBC80-D0DD-4308-8C1A-FDFBC0B28BC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16923D66-868E-4361-B522-7995E12244C0}"/>
              </a:ext>
            </a:extLst>
          </p:cNvPr>
          <p:cNvSpPr>
            <a:spLocks noGrp="1"/>
          </p:cNvSpPr>
          <p:nvPr>
            <p:ph type="dt" sz="half" idx="10"/>
          </p:nvPr>
        </p:nvSpPr>
        <p:spPr/>
        <p:txBody>
          <a:bodyPr/>
          <a:lstStyle/>
          <a:p>
            <a:fld id="{6B567D02-8A7A-4637-8246-E57DC7EAC38A}" type="datetimeFigureOut">
              <a:rPr lang="nl-NL" smtClean="0"/>
              <a:t>13-4-2022</a:t>
            </a:fld>
            <a:endParaRPr lang="nl-NL"/>
          </a:p>
        </p:txBody>
      </p:sp>
      <p:sp>
        <p:nvSpPr>
          <p:cNvPr id="5" name="Tijdelijke aanduiding voor voettekst 4">
            <a:extLst>
              <a:ext uri="{FF2B5EF4-FFF2-40B4-BE49-F238E27FC236}">
                <a16:creationId xmlns:a16="http://schemas.microsoft.com/office/drawing/2014/main" id="{DF22838D-CC29-413D-8F0B-EF4F2C2E5B2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0588B3C-F046-4943-9D29-3F1E2A0CAE48}"/>
              </a:ext>
            </a:extLst>
          </p:cNvPr>
          <p:cNvSpPr>
            <a:spLocks noGrp="1"/>
          </p:cNvSpPr>
          <p:nvPr>
            <p:ph type="sldNum" sz="quarter" idx="12"/>
          </p:nvPr>
        </p:nvSpPr>
        <p:spPr/>
        <p:txBody>
          <a:bodyPr/>
          <a:lstStyle/>
          <a:p>
            <a:fld id="{F24E6393-BC79-45A7-A9E3-97E9B3CD8832}" type="slidenum">
              <a:rPr lang="nl-NL" smtClean="0"/>
              <a:t>‹nr.›</a:t>
            </a:fld>
            <a:endParaRPr lang="nl-NL"/>
          </a:p>
        </p:txBody>
      </p:sp>
    </p:spTree>
    <p:extLst>
      <p:ext uri="{BB962C8B-B14F-4D97-AF65-F5344CB8AC3E}">
        <p14:creationId xmlns:p14="http://schemas.microsoft.com/office/powerpoint/2010/main" val="2141369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75E1D23-FC35-499B-B863-4F362CA7E252}"/>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1D11BCCB-6985-4D6C-AAD9-B110ABE9196C}"/>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DACFE614-56D1-4B3E-A95A-C3D4F4E35DD3}"/>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EF9072E7-80EF-4C01-A95E-7579AFBB9E16}"/>
              </a:ext>
            </a:extLst>
          </p:cNvPr>
          <p:cNvSpPr>
            <a:spLocks noGrp="1"/>
          </p:cNvSpPr>
          <p:nvPr>
            <p:ph type="dt" sz="half" idx="10"/>
          </p:nvPr>
        </p:nvSpPr>
        <p:spPr/>
        <p:txBody>
          <a:bodyPr/>
          <a:lstStyle/>
          <a:p>
            <a:fld id="{6B567D02-8A7A-4637-8246-E57DC7EAC38A}" type="datetimeFigureOut">
              <a:rPr lang="nl-NL" smtClean="0"/>
              <a:t>13-4-2022</a:t>
            </a:fld>
            <a:endParaRPr lang="nl-NL"/>
          </a:p>
        </p:txBody>
      </p:sp>
      <p:sp>
        <p:nvSpPr>
          <p:cNvPr id="6" name="Tijdelijke aanduiding voor voettekst 5">
            <a:extLst>
              <a:ext uri="{FF2B5EF4-FFF2-40B4-BE49-F238E27FC236}">
                <a16:creationId xmlns:a16="http://schemas.microsoft.com/office/drawing/2014/main" id="{700BCB19-8F45-4B99-9EAF-605B3B1D9B65}"/>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B6DDB1D3-C79B-43DF-B72F-D933D37A3358}"/>
              </a:ext>
            </a:extLst>
          </p:cNvPr>
          <p:cNvSpPr>
            <a:spLocks noGrp="1"/>
          </p:cNvSpPr>
          <p:nvPr>
            <p:ph type="sldNum" sz="quarter" idx="12"/>
          </p:nvPr>
        </p:nvSpPr>
        <p:spPr/>
        <p:txBody>
          <a:bodyPr/>
          <a:lstStyle/>
          <a:p>
            <a:fld id="{F24E6393-BC79-45A7-A9E3-97E9B3CD8832}" type="slidenum">
              <a:rPr lang="nl-NL" smtClean="0"/>
              <a:t>‹nr.›</a:t>
            </a:fld>
            <a:endParaRPr lang="nl-NL"/>
          </a:p>
        </p:txBody>
      </p:sp>
    </p:spTree>
    <p:extLst>
      <p:ext uri="{BB962C8B-B14F-4D97-AF65-F5344CB8AC3E}">
        <p14:creationId xmlns:p14="http://schemas.microsoft.com/office/powerpoint/2010/main" val="31259134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439BDA-73D7-44F9-852A-7F0864163F9D}"/>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B02EC7C0-1EB3-4187-BEEA-2EC14DB83A6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31359F64-6DE4-4615-B914-27E44A0E9C5C}"/>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37AD085F-6811-4B1D-9195-6000B2FA971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3F28B1C1-9210-4511-A263-070B26FD8DDA}"/>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56AE2B29-136A-4A3F-9ABE-A418E80935F3}"/>
              </a:ext>
            </a:extLst>
          </p:cNvPr>
          <p:cNvSpPr>
            <a:spLocks noGrp="1"/>
          </p:cNvSpPr>
          <p:nvPr>
            <p:ph type="dt" sz="half" idx="10"/>
          </p:nvPr>
        </p:nvSpPr>
        <p:spPr/>
        <p:txBody>
          <a:bodyPr/>
          <a:lstStyle/>
          <a:p>
            <a:fld id="{6B567D02-8A7A-4637-8246-E57DC7EAC38A}" type="datetimeFigureOut">
              <a:rPr lang="nl-NL" smtClean="0"/>
              <a:t>13-4-2022</a:t>
            </a:fld>
            <a:endParaRPr lang="nl-NL"/>
          </a:p>
        </p:txBody>
      </p:sp>
      <p:sp>
        <p:nvSpPr>
          <p:cNvPr id="8" name="Tijdelijke aanduiding voor voettekst 7">
            <a:extLst>
              <a:ext uri="{FF2B5EF4-FFF2-40B4-BE49-F238E27FC236}">
                <a16:creationId xmlns:a16="http://schemas.microsoft.com/office/drawing/2014/main" id="{1571DAD1-EC1F-4709-BCDA-509BD93C87C1}"/>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DFB72332-381E-4C8C-A123-D305987AF667}"/>
              </a:ext>
            </a:extLst>
          </p:cNvPr>
          <p:cNvSpPr>
            <a:spLocks noGrp="1"/>
          </p:cNvSpPr>
          <p:nvPr>
            <p:ph type="sldNum" sz="quarter" idx="12"/>
          </p:nvPr>
        </p:nvSpPr>
        <p:spPr/>
        <p:txBody>
          <a:bodyPr/>
          <a:lstStyle/>
          <a:p>
            <a:fld id="{F24E6393-BC79-45A7-A9E3-97E9B3CD8832}" type="slidenum">
              <a:rPr lang="nl-NL" smtClean="0"/>
              <a:t>‹nr.›</a:t>
            </a:fld>
            <a:endParaRPr lang="nl-NL"/>
          </a:p>
        </p:txBody>
      </p:sp>
    </p:spTree>
    <p:extLst>
      <p:ext uri="{BB962C8B-B14F-4D97-AF65-F5344CB8AC3E}">
        <p14:creationId xmlns:p14="http://schemas.microsoft.com/office/powerpoint/2010/main" val="39915699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194275-CC98-42DA-A667-1B831FD9A67F}"/>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4BC0A26B-1BD9-4F1F-8058-9507E2DAA699}"/>
              </a:ext>
            </a:extLst>
          </p:cNvPr>
          <p:cNvSpPr>
            <a:spLocks noGrp="1"/>
          </p:cNvSpPr>
          <p:nvPr>
            <p:ph type="dt" sz="half" idx="10"/>
          </p:nvPr>
        </p:nvSpPr>
        <p:spPr/>
        <p:txBody>
          <a:bodyPr/>
          <a:lstStyle/>
          <a:p>
            <a:fld id="{6B567D02-8A7A-4637-8246-E57DC7EAC38A}" type="datetimeFigureOut">
              <a:rPr lang="nl-NL" smtClean="0"/>
              <a:t>13-4-2022</a:t>
            </a:fld>
            <a:endParaRPr lang="nl-NL"/>
          </a:p>
        </p:txBody>
      </p:sp>
      <p:sp>
        <p:nvSpPr>
          <p:cNvPr id="4" name="Tijdelijke aanduiding voor voettekst 3">
            <a:extLst>
              <a:ext uri="{FF2B5EF4-FFF2-40B4-BE49-F238E27FC236}">
                <a16:creationId xmlns:a16="http://schemas.microsoft.com/office/drawing/2014/main" id="{221375FC-4C6D-407A-A221-749D6DFF81F7}"/>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A1F244E4-0DED-428D-94A3-C1F659273FEB}"/>
              </a:ext>
            </a:extLst>
          </p:cNvPr>
          <p:cNvSpPr>
            <a:spLocks noGrp="1"/>
          </p:cNvSpPr>
          <p:nvPr>
            <p:ph type="sldNum" sz="quarter" idx="12"/>
          </p:nvPr>
        </p:nvSpPr>
        <p:spPr/>
        <p:txBody>
          <a:bodyPr/>
          <a:lstStyle/>
          <a:p>
            <a:fld id="{F24E6393-BC79-45A7-A9E3-97E9B3CD8832}" type="slidenum">
              <a:rPr lang="nl-NL" smtClean="0"/>
              <a:t>‹nr.›</a:t>
            </a:fld>
            <a:endParaRPr lang="nl-NL"/>
          </a:p>
        </p:txBody>
      </p:sp>
    </p:spTree>
    <p:extLst>
      <p:ext uri="{BB962C8B-B14F-4D97-AF65-F5344CB8AC3E}">
        <p14:creationId xmlns:p14="http://schemas.microsoft.com/office/powerpoint/2010/main" val="10538011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618132CC-720F-429D-9344-73B8CB39DF1D}"/>
              </a:ext>
            </a:extLst>
          </p:cNvPr>
          <p:cNvSpPr>
            <a:spLocks noGrp="1"/>
          </p:cNvSpPr>
          <p:nvPr>
            <p:ph type="dt" sz="half" idx="10"/>
          </p:nvPr>
        </p:nvSpPr>
        <p:spPr/>
        <p:txBody>
          <a:bodyPr/>
          <a:lstStyle/>
          <a:p>
            <a:fld id="{6B567D02-8A7A-4637-8246-E57DC7EAC38A}" type="datetimeFigureOut">
              <a:rPr lang="nl-NL" smtClean="0"/>
              <a:t>13-4-2022</a:t>
            </a:fld>
            <a:endParaRPr lang="nl-NL"/>
          </a:p>
        </p:txBody>
      </p:sp>
      <p:sp>
        <p:nvSpPr>
          <p:cNvPr id="3" name="Tijdelijke aanduiding voor voettekst 2">
            <a:extLst>
              <a:ext uri="{FF2B5EF4-FFF2-40B4-BE49-F238E27FC236}">
                <a16:creationId xmlns:a16="http://schemas.microsoft.com/office/drawing/2014/main" id="{9DB49BC5-0800-4D92-B686-E08819AC9784}"/>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5E912677-AFCA-4131-B85D-C4EBC16A307A}"/>
              </a:ext>
            </a:extLst>
          </p:cNvPr>
          <p:cNvSpPr>
            <a:spLocks noGrp="1"/>
          </p:cNvSpPr>
          <p:nvPr>
            <p:ph type="sldNum" sz="quarter" idx="12"/>
          </p:nvPr>
        </p:nvSpPr>
        <p:spPr/>
        <p:txBody>
          <a:bodyPr/>
          <a:lstStyle/>
          <a:p>
            <a:fld id="{F24E6393-BC79-45A7-A9E3-97E9B3CD8832}" type="slidenum">
              <a:rPr lang="nl-NL" smtClean="0"/>
              <a:t>‹nr.›</a:t>
            </a:fld>
            <a:endParaRPr lang="nl-NL"/>
          </a:p>
        </p:txBody>
      </p:sp>
    </p:spTree>
    <p:extLst>
      <p:ext uri="{BB962C8B-B14F-4D97-AF65-F5344CB8AC3E}">
        <p14:creationId xmlns:p14="http://schemas.microsoft.com/office/powerpoint/2010/main" val="10912237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4D24426-8CF3-4267-822D-D7C26FBB1C2C}"/>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3021DFF9-A027-48EE-9896-53BCB4E03FB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3EADEE55-1F62-45FF-8525-15C8C96E25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54D667AB-047B-4041-93F7-8492880BBA4A}"/>
              </a:ext>
            </a:extLst>
          </p:cNvPr>
          <p:cNvSpPr>
            <a:spLocks noGrp="1"/>
          </p:cNvSpPr>
          <p:nvPr>
            <p:ph type="dt" sz="half" idx="10"/>
          </p:nvPr>
        </p:nvSpPr>
        <p:spPr/>
        <p:txBody>
          <a:bodyPr/>
          <a:lstStyle/>
          <a:p>
            <a:fld id="{6B567D02-8A7A-4637-8246-E57DC7EAC38A}" type="datetimeFigureOut">
              <a:rPr lang="nl-NL" smtClean="0"/>
              <a:t>13-4-2022</a:t>
            </a:fld>
            <a:endParaRPr lang="nl-NL"/>
          </a:p>
        </p:txBody>
      </p:sp>
      <p:sp>
        <p:nvSpPr>
          <p:cNvPr id="6" name="Tijdelijke aanduiding voor voettekst 5">
            <a:extLst>
              <a:ext uri="{FF2B5EF4-FFF2-40B4-BE49-F238E27FC236}">
                <a16:creationId xmlns:a16="http://schemas.microsoft.com/office/drawing/2014/main" id="{D3EFDCB8-D610-4CA1-AFC5-DC9C7C62DD3A}"/>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236C8D05-AEDC-4406-925D-6EE64EC9DAFD}"/>
              </a:ext>
            </a:extLst>
          </p:cNvPr>
          <p:cNvSpPr>
            <a:spLocks noGrp="1"/>
          </p:cNvSpPr>
          <p:nvPr>
            <p:ph type="sldNum" sz="quarter" idx="12"/>
          </p:nvPr>
        </p:nvSpPr>
        <p:spPr/>
        <p:txBody>
          <a:bodyPr/>
          <a:lstStyle/>
          <a:p>
            <a:fld id="{F24E6393-BC79-45A7-A9E3-97E9B3CD8832}" type="slidenum">
              <a:rPr lang="nl-NL" smtClean="0"/>
              <a:t>‹nr.›</a:t>
            </a:fld>
            <a:endParaRPr lang="nl-NL"/>
          </a:p>
        </p:txBody>
      </p:sp>
    </p:spTree>
    <p:extLst>
      <p:ext uri="{BB962C8B-B14F-4D97-AF65-F5344CB8AC3E}">
        <p14:creationId xmlns:p14="http://schemas.microsoft.com/office/powerpoint/2010/main" val="7333807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6E8E5B-3AF0-4FD4-B18C-06B92B42858F}"/>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76B711A5-61C0-40B8-9F99-2162C1D4445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778EFEFC-AD68-461A-BC82-A937FB3A7D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FFF78593-0359-4C54-982C-6F62B7D49E99}"/>
              </a:ext>
            </a:extLst>
          </p:cNvPr>
          <p:cNvSpPr>
            <a:spLocks noGrp="1"/>
          </p:cNvSpPr>
          <p:nvPr>
            <p:ph type="dt" sz="half" idx="10"/>
          </p:nvPr>
        </p:nvSpPr>
        <p:spPr/>
        <p:txBody>
          <a:bodyPr/>
          <a:lstStyle/>
          <a:p>
            <a:fld id="{6B567D02-8A7A-4637-8246-E57DC7EAC38A}" type="datetimeFigureOut">
              <a:rPr lang="nl-NL" smtClean="0"/>
              <a:t>13-4-2022</a:t>
            </a:fld>
            <a:endParaRPr lang="nl-NL"/>
          </a:p>
        </p:txBody>
      </p:sp>
      <p:sp>
        <p:nvSpPr>
          <p:cNvPr id="6" name="Tijdelijke aanduiding voor voettekst 5">
            <a:extLst>
              <a:ext uri="{FF2B5EF4-FFF2-40B4-BE49-F238E27FC236}">
                <a16:creationId xmlns:a16="http://schemas.microsoft.com/office/drawing/2014/main" id="{4D168D0F-6F5B-43C5-84DD-73D11CA14546}"/>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6FC4D069-6DB8-47EE-9B1D-1481BEC94EA6}"/>
              </a:ext>
            </a:extLst>
          </p:cNvPr>
          <p:cNvSpPr>
            <a:spLocks noGrp="1"/>
          </p:cNvSpPr>
          <p:nvPr>
            <p:ph type="sldNum" sz="quarter" idx="12"/>
          </p:nvPr>
        </p:nvSpPr>
        <p:spPr/>
        <p:txBody>
          <a:bodyPr/>
          <a:lstStyle/>
          <a:p>
            <a:fld id="{F24E6393-BC79-45A7-A9E3-97E9B3CD8832}" type="slidenum">
              <a:rPr lang="nl-NL" smtClean="0"/>
              <a:t>‹nr.›</a:t>
            </a:fld>
            <a:endParaRPr lang="nl-NL"/>
          </a:p>
        </p:txBody>
      </p:sp>
    </p:spTree>
    <p:extLst>
      <p:ext uri="{BB962C8B-B14F-4D97-AF65-F5344CB8AC3E}">
        <p14:creationId xmlns:p14="http://schemas.microsoft.com/office/powerpoint/2010/main" val="29423552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7099E713-CA24-4D3A-BA6B-48EC9A3CF9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3AD95E49-55B4-449A-9AA3-A3D85C7CEC7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B652523B-F900-4F18-9D30-0ABF13D3530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567D02-8A7A-4637-8246-E57DC7EAC38A}" type="datetimeFigureOut">
              <a:rPr lang="nl-NL" smtClean="0"/>
              <a:t>13-4-2022</a:t>
            </a:fld>
            <a:endParaRPr lang="nl-NL"/>
          </a:p>
        </p:txBody>
      </p:sp>
      <p:sp>
        <p:nvSpPr>
          <p:cNvPr id="5" name="Tijdelijke aanduiding voor voettekst 4">
            <a:extLst>
              <a:ext uri="{FF2B5EF4-FFF2-40B4-BE49-F238E27FC236}">
                <a16:creationId xmlns:a16="http://schemas.microsoft.com/office/drawing/2014/main" id="{2CB391D3-04D0-4EA1-A874-E3FB89AA942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C70599E8-AD10-4939-AD88-AB28713D442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4E6393-BC79-45A7-A9E3-97E9B3CD8832}" type="slidenum">
              <a:rPr lang="nl-NL" smtClean="0"/>
              <a:t>‹nr.›</a:t>
            </a:fld>
            <a:endParaRPr lang="nl-NL"/>
          </a:p>
        </p:txBody>
      </p:sp>
    </p:spTree>
    <p:extLst>
      <p:ext uri="{BB962C8B-B14F-4D97-AF65-F5344CB8AC3E}">
        <p14:creationId xmlns:p14="http://schemas.microsoft.com/office/powerpoint/2010/main" val="28375869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hthoek 9"/>
          <p:cNvSpPr/>
          <p:nvPr/>
        </p:nvSpPr>
        <p:spPr bwMode="invGray">
          <a:xfrm>
            <a:off x="0" y="1435895"/>
            <a:ext cx="12192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7" name="Rechthoek 6"/>
          <p:cNvSpPr/>
          <p:nvPr/>
        </p:nvSpPr>
        <p:spPr bwMode="ltGray">
          <a:xfrm>
            <a:off x="1" y="1"/>
            <a:ext cx="12191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 name="Tijdelijke aanduiding voor titel 1"/>
          <p:cNvSpPr>
            <a:spLocks noGrp="1"/>
          </p:cNvSpPr>
          <p:nvPr>
            <p:ph type="title"/>
          </p:nvPr>
        </p:nvSpPr>
        <p:spPr>
          <a:xfrm>
            <a:off x="609600" y="152400"/>
            <a:ext cx="109728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kumimoji="0" lang="nl-NL"/>
              <a:t>Klik om de stijl te bewerken</a:t>
            </a:r>
            <a:endParaRPr kumimoji="0" lang="en-US"/>
          </a:p>
        </p:txBody>
      </p:sp>
      <p:sp>
        <p:nvSpPr>
          <p:cNvPr id="3" name="Tijdelijke aanduiding voor tekst 2"/>
          <p:cNvSpPr>
            <a:spLocks noGrp="1"/>
          </p:cNvSpPr>
          <p:nvPr>
            <p:ph type="body" idx="1"/>
          </p:nvPr>
        </p:nvSpPr>
        <p:spPr>
          <a:xfrm>
            <a:off x="609600" y="1775192"/>
            <a:ext cx="10972800" cy="4625609"/>
          </a:xfrm>
          <a:prstGeom prst="rect">
            <a:avLst/>
          </a:prstGeom>
        </p:spPr>
        <p:txBody>
          <a:bodyPr vert="horz" lIns="54864" tIns="91440" rtlCol="0">
            <a:normAutofit/>
          </a:bodyPr>
          <a:lstStyle/>
          <a:p>
            <a:pPr lvl="0" eaLnBrk="1" latinLnBrk="0" hangingPunct="1"/>
            <a:r>
              <a:rPr kumimoji="0" lang="nl-NL"/>
              <a:t>Klik om de modelstijlen te bewerken</a:t>
            </a:r>
          </a:p>
          <a:p>
            <a:pPr lvl="1" eaLnBrk="1" latinLnBrk="0" hangingPunct="1"/>
            <a:r>
              <a:rPr kumimoji="0" lang="nl-NL"/>
              <a:t>Tweede niveau</a:t>
            </a:r>
          </a:p>
          <a:p>
            <a:pPr lvl="2" eaLnBrk="1" latinLnBrk="0" hangingPunct="1"/>
            <a:r>
              <a:rPr kumimoji="0" lang="nl-NL"/>
              <a:t>Derde niveau</a:t>
            </a:r>
          </a:p>
          <a:p>
            <a:pPr lvl="3" eaLnBrk="1" latinLnBrk="0" hangingPunct="1"/>
            <a:r>
              <a:rPr kumimoji="0" lang="nl-NL"/>
              <a:t>Vierde niveau</a:t>
            </a:r>
          </a:p>
          <a:p>
            <a:pPr lvl="4" eaLnBrk="1" latinLnBrk="0" hangingPunct="1"/>
            <a:r>
              <a:rPr kumimoji="0" lang="nl-NL"/>
              <a:t>Vijfde niveau</a:t>
            </a:r>
            <a:endParaRPr kumimoji="0" lang="en-US"/>
          </a:p>
        </p:txBody>
      </p:sp>
      <p:sp>
        <p:nvSpPr>
          <p:cNvPr id="4" name="Tijdelijke aanduiding voor datum 3"/>
          <p:cNvSpPr>
            <a:spLocks noGrp="1"/>
          </p:cNvSpPr>
          <p:nvPr>
            <p:ph type="dt" sz="half" idx="2"/>
          </p:nvPr>
        </p:nvSpPr>
        <p:spPr>
          <a:xfrm>
            <a:off x="609600" y="6476999"/>
            <a:ext cx="28448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12353766-4C5C-4D7B-92FF-CF61166D4A4A}" type="datetime1">
              <a:rPr lang="nl-NL" smtClean="0">
                <a:solidFill>
                  <a:prstClr val="white">
                    <a:tint val="95000"/>
                  </a:prstClr>
                </a:solidFill>
              </a:rPr>
              <a:pPr/>
              <a:t>13-4-2022</a:t>
            </a:fld>
            <a:endParaRPr lang="nl-NL">
              <a:solidFill>
                <a:prstClr val="white">
                  <a:tint val="95000"/>
                </a:prstClr>
              </a:solidFill>
            </a:endParaRPr>
          </a:p>
        </p:txBody>
      </p:sp>
      <p:sp>
        <p:nvSpPr>
          <p:cNvPr id="5" name="Tijdelijke aanduiding voor voettekst 4"/>
          <p:cNvSpPr>
            <a:spLocks noGrp="1"/>
          </p:cNvSpPr>
          <p:nvPr>
            <p:ph type="ftr" sz="quarter" idx="3"/>
          </p:nvPr>
        </p:nvSpPr>
        <p:spPr>
          <a:xfrm>
            <a:off x="3520796" y="6476999"/>
            <a:ext cx="7343625"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nl-NL">
              <a:solidFill>
                <a:prstClr val="white">
                  <a:tint val="95000"/>
                </a:prstClr>
              </a:solidFill>
            </a:endParaRPr>
          </a:p>
        </p:txBody>
      </p:sp>
      <p:sp>
        <p:nvSpPr>
          <p:cNvPr id="6" name="Tijdelijke aanduiding voor dianummer 5"/>
          <p:cNvSpPr>
            <a:spLocks noGrp="1"/>
          </p:cNvSpPr>
          <p:nvPr>
            <p:ph type="sldNum" sz="quarter" idx="4"/>
          </p:nvPr>
        </p:nvSpPr>
        <p:spPr>
          <a:xfrm>
            <a:off x="10939195" y="6476999"/>
            <a:ext cx="978485"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5E6B6098-28DE-4919-ACA4-C74E5A0A7C6B}" type="slidenum">
              <a:rPr lang="nl-NL" smtClean="0">
                <a:solidFill>
                  <a:prstClr val="white">
                    <a:tint val="95000"/>
                  </a:prstClr>
                </a:solidFill>
              </a:rPr>
              <a:pPr/>
              <a:t>‹nr.›</a:t>
            </a:fld>
            <a:endParaRPr lang="nl-NL">
              <a:solidFill>
                <a:prstClr val="white">
                  <a:tint val="95000"/>
                </a:prstClr>
              </a:solidFill>
            </a:endParaRPr>
          </a:p>
        </p:txBody>
      </p:sp>
    </p:spTree>
    <p:extLst>
      <p:ext uri="{BB962C8B-B14F-4D97-AF65-F5344CB8AC3E}">
        <p14:creationId xmlns:p14="http://schemas.microsoft.com/office/powerpoint/2010/main" val="397156831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slide" Target="slide3.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3.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3.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3.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8.xml"/><Relationship Id="rId1" Type="http://schemas.openxmlformats.org/officeDocument/2006/relationships/vmlDrawing" Target="../drawings/vmlDrawing1.vml"/><Relationship Id="rId6" Type="http://schemas.openxmlformats.org/officeDocument/2006/relationships/image" Target="../media/image4.png"/><Relationship Id="rId5" Type="http://schemas.openxmlformats.org/officeDocument/2006/relationships/slide" Target="slide3.xml"/><Relationship Id="rId4" Type="http://schemas.openxmlformats.org/officeDocument/2006/relationships/image" Target="../media/image9.emf"/></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3.xml"/><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3.xml"/><Relationship Id="rId1" Type="http://schemas.openxmlformats.org/officeDocument/2006/relationships/slideLayout" Target="../slideLayouts/slideLayout1.xml"/><Relationship Id="rId4" Type="http://schemas.openxmlformats.org/officeDocument/2006/relationships/slide" Target="slide60.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3.xml"/><Relationship Id="rId1" Type="http://schemas.openxmlformats.org/officeDocument/2006/relationships/slideLayout" Target="../slideLayouts/slideLayout1.xml"/><Relationship Id="rId4" Type="http://schemas.openxmlformats.org/officeDocument/2006/relationships/slide" Target="slide61.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3.xml"/><Relationship Id="rId1" Type="http://schemas.openxmlformats.org/officeDocument/2006/relationships/slideLayout" Target="../slideLayouts/slideLayout1.xml"/><Relationship Id="rId4" Type="http://schemas.openxmlformats.org/officeDocument/2006/relationships/slide" Target="slide6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3.xml"/><Relationship Id="rId1" Type="http://schemas.openxmlformats.org/officeDocument/2006/relationships/slideLayout" Target="../slideLayouts/slideLayout1.xml"/><Relationship Id="rId4" Type="http://schemas.openxmlformats.org/officeDocument/2006/relationships/slide" Target="slide63.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3.xml"/><Relationship Id="rId1" Type="http://schemas.openxmlformats.org/officeDocument/2006/relationships/slideLayout" Target="../slideLayouts/slideLayout1.xml"/><Relationship Id="rId4" Type="http://schemas.openxmlformats.org/officeDocument/2006/relationships/slide" Target="slide64.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3.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3.xml"/><Relationship Id="rId1" Type="http://schemas.openxmlformats.org/officeDocument/2006/relationships/slideLayout" Target="../slideLayouts/slideLayout1.xml"/><Relationship Id="rId4" Type="http://schemas.openxmlformats.org/officeDocument/2006/relationships/slide" Target="slide65.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3.xml"/><Relationship Id="rId1" Type="http://schemas.openxmlformats.org/officeDocument/2006/relationships/slideLayout" Target="../slideLayouts/slideLayout1.xml"/><Relationship Id="rId4" Type="http://schemas.openxmlformats.org/officeDocument/2006/relationships/slide" Target="slide66.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3.xml"/><Relationship Id="rId1" Type="http://schemas.openxmlformats.org/officeDocument/2006/relationships/slideLayout" Target="../slideLayouts/slideLayout1.xml"/><Relationship Id="rId4" Type="http://schemas.openxmlformats.org/officeDocument/2006/relationships/slide" Target="slide67.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3.xml"/><Relationship Id="rId1" Type="http://schemas.openxmlformats.org/officeDocument/2006/relationships/slideLayout" Target="../slideLayouts/slideLayout1.xml"/><Relationship Id="rId4" Type="http://schemas.openxmlformats.org/officeDocument/2006/relationships/slide" Target="slide68.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3.xml"/><Relationship Id="rId1" Type="http://schemas.openxmlformats.org/officeDocument/2006/relationships/slideLayout" Target="../slideLayouts/slideLayout1.xml"/><Relationship Id="rId4" Type="http://schemas.openxmlformats.org/officeDocument/2006/relationships/slide" Target="slide69.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3.xml"/><Relationship Id="rId1" Type="http://schemas.openxmlformats.org/officeDocument/2006/relationships/slideLayout" Target="../slideLayouts/slideLayout1.xml"/><Relationship Id="rId4" Type="http://schemas.openxmlformats.org/officeDocument/2006/relationships/slide" Target="slide70.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3.xml"/><Relationship Id="rId1" Type="http://schemas.openxmlformats.org/officeDocument/2006/relationships/slideLayout" Target="../slideLayouts/slideLayout1.xml"/><Relationship Id="rId4" Type="http://schemas.openxmlformats.org/officeDocument/2006/relationships/slide" Target="slide71.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3.xml"/><Relationship Id="rId1" Type="http://schemas.openxmlformats.org/officeDocument/2006/relationships/slideLayout" Target="../slideLayouts/slideLayout1.xml"/><Relationship Id="rId4" Type="http://schemas.openxmlformats.org/officeDocument/2006/relationships/slide" Target="slide72.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3.xml"/><Relationship Id="rId1" Type="http://schemas.openxmlformats.org/officeDocument/2006/relationships/slideLayout" Target="../slideLayouts/slideLayout1.xml"/><Relationship Id="rId4" Type="http://schemas.openxmlformats.org/officeDocument/2006/relationships/slide" Target="slide73.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3.xml"/><Relationship Id="rId1" Type="http://schemas.openxmlformats.org/officeDocument/2006/relationships/slideLayout" Target="../slideLayouts/slideLayout1.xml"/><Relationship Id="rId4" Type="http://schemas.openxmlformats.org/officeDocument/2006/relationships/slide" Target="slide74.xml"/></Relationships>
</file>

<file path=ppt/slides/_rels/slide3.xml.rels><?xml version="1.0" encoding="UTF-8" standalone="yes"?>
<Relationships xmlns="http://schemas.openxmlformats.org/package/2006/relationships"><Relationship Id="rId8" Type="http://schemas.openxmlformats.org/officeDocument/2006/relationships/slide" Target="slide51.xml"/><Relationship Id="rId13" Type="http://schemas.openxmlformats.org/officeDocument/2006/relationships/slide" Target="slide60.xml"/><Relationship Id="rId18" Type="http://schemas.openxmlformats.org/officeDocument/2006/relationships/slide" Target="slide91.xml"/><Relationship Id="rId3" Type="http://schemas.openxmlformats.org/officeDocument/2006/relationships/slide" Target="slide4.xml"/><Relationship Id="rId21" Type="http://schemas.openxmlformats.org/officeDocument/2006/relationships/slide" Target="slide59.xml"/><Relationship Id="rId7" Type="http://schemas.openxmlformats.org/officeDocument/2006/relationships/slide" Target="slide39.xml"/><Relationship Id="rId12" Type="http://schemas.openxmlformats.org/officeDocument/2006/relationships/slide" Target="slide38.xml"/><Relationship Id="rId17" Type="http://schemas.openxmlformats.org/officeDocument/2006/relationships/slide" Target="slide83.xml"/><Relationship Id="rId2" Type="http://schemas.openxmlformats.org/officeDocument/2006/relationships/slide" Target="slide15.xml"/><Relationship Id="rId16" Type="http://schemas.openxmlformats.org/officeDocument/2006/relationships/slide" Target="slide76.xml"/><Relationship Id="rId20" Type="http://schemas.openxmlformats.org/officeDocument/2006/relationships/slide" Target="slide87.xml"/><Relationship Id="rId1" Type="http://schemas.openxmlformats.org/officeDocument/2006/relationships/slideLayout" Target="../slideLayouts/slideLayout2.xml"/><Relationship Id="rId6" Type="http://schemas.openxmlformats.org/officeDocument/2006/relationships/slide" Target="slide32.xml"/><Relationship Id="rId11" Type="http://schemas.openxmlformats.org/officeDocument/2006/relationships/slide" Target="slide14.xml"/><Relationship Id="rId5" Type="http://schemas.openxmlformats.org/officeDocument/2006/relationships/slide" Target="slide25.xml"/><Relationship Id="rId15" Type="http://schemas.openxmlformats.org/officeDocument/2006/relationships/slide" Target="slide70.xml"/><Relationship Id="rId10" Type="http://schemas.openxmlformats.org/officeDocument/2006/relationships/slide" Target="slide45.xml"/><Relationship Id="rId19" Type="http://schemas.openxmlformats.org/officeDocument/2006/relationships/slide" Target="slide95.xml"/><Relationship Id="rId4" Type="http://schemas.openxmlformats.org/officeDocument/2006/relationships/slide" Target="slide20.xml"/><Relationship Id="rId9" Type="http://schemas.openxmlformats.org/officeDocument/2006/relationships/slide" Target="slide55.xml"/><Relationship Id="rId14" Type="http://schemas.openxmlformats.org/officeDocument/2006/relationships/slide" Target="slide65.xml"/><Relationship Id="rId22" Type="http://schemas.openxmlformats.org/officeDocument/2006/relationships/slide" Target="slide82.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3.xml"/><Relationship Id="rId1" Type="http://schemas.openxmlformats.org/officeDocument/2006/relationships/slideLayout" Target="../slideLayouts/slideLayout1.xml"/><Relationship Id="rId4" Type="http://schemas.openxmlformats.org/officeDocument/2006/relationships/slide" Target="slide75.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3.xml"/><Relationship Id="rId1" Type="http://schemas.openxmlformats.org/officeDocument/2006/relationships/slideLayout" Target="../slideLayouts/slideLayout1.xml"/><Relationship Id="rId4" Type="http://schemas.openxmlformats.org/officeDocument/2006/relationships/slide" Target="slide76.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3.xml"/><Relationship Id="rId1" Type="http://schemas.openxmlformats.org/officeDocument/2006/relationships/slideLayout" Target="../slideLayouts/slideLayout1.xml"/><Relationship Id="rId4" Type="http://schemas.openxmlformats.org/officeDocument/2006/relationships/slide" Target="slide77.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3.xml"/><Relationship Id="rId1" Type="http://schemas.openxmlformats.org/officeDocument/2006/relationships/slideLayout" Target="../slideLayouts/slideLayout1.xml"/><Relationship Id="rId4" Type="http://schemas.openxmlformats.org/officeDocument/2006/relationships/slide" Target="slide78.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3.xml"/><Relationship Id="rId1" Type="http://schemas.openxmlformats.org/officeDocument/2006/relationships/slideLayout" Target="../slideLayouts/slideLayout1.xml"/><Relationship Id="rId4" Type="http://schemas.openxmlformats.org/officeDocument/2006/relationships/slide" Target="slide79.xml"/></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3.xml"/><Relationship Id="rId1" Type="http://schemas.openxmlformats.org/officeDocument/2006/relationships/slideLayout" Target="../slideLayouts/slideLayout1.xml"/><Relationship Id="rId4" Type="http://schemas.openxmlformats.org/officeDocument/2006/relationships/slide" Target="slide80.xml"/></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3.xml"/><Relationship Id="rId1" Type="http://schemas.openxmlformats.org/officeDocument/2006/relationships/slideLayout" Target="../slideLayouts/slideLayout1.xml"/><Relationship Id="rId4" Type="http://schemas.openxmlformats.org/officeDocument/2006/relationships/slide" Target="slide81.xml"/></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3.xml"/><Relationship Id="rId1" Type="http://schemas.openxmlformats.org/officeDocument/2006/relationships/slideLayout" Target="../slideLayouts/slideLayout1.xml"/><Relationship Id="rId5" Type="http://schemas.openxmlformats.org/officeDocument/2006/relationships/image" Target="../media/image14.jpeg"/><Relationship Id="rId4" Type="http://schemas.openxmlformats.org/officeDocument/2006/relationships/image" Target="../media/image13.jpeg"/></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3.xml"/><Relationship Id="rId1" Type="http://schemas.openxmlformats.org/officeDocument/2006/relationships/slideLayout" Target="../slideLayouts/slideLayout1.xml"/><Relationship Id="rId4" Type="http://schemas.openxmlformats.org/officeDocument/2006/relationships/slide" Target="slide8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slide" Target="slide3.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3.xml"/><Relationship Id="rId1" Type="http://schemas.openxmlformats.org/officeDocument/2006/relationships/slideLayout" Target="../slideLayouts/slideLayout1.xml"/><Relationship Id="rId4" Type="http://schemas.openxmlformats.org/officeDocument/2006/relationships/slide" Target="slide84.xml"/></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3.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3.xml"/><Relationship Id="rId1" Type="http://schemas.openxmlformats.org/officeDocument/2006/relationships/slideLayout" Target="../slideLayouts/slideLayout1.xml"/><Relationship Id="rId4" Type="http://schemas.openxmlformats.org/officeDocument/2006/relationships/slide" Target="slide85.xml"/></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3.xml"/><Relationship Id="rId1" Type="http://schemas.openxmlformats.org/officeDocument/2006/relationships/slideLayout" Target="../slideLayouts/slideLayout1.xml"/><Relationship Id="rId4" Type="http://schemas.openxmlformats.org/officeDocument/2006/relationships/slide" Target="slide86.xml"/></Relationships>
</file>

<file path=ppt/slides/_rels/slide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3.xml"/><Relationship Id="rId1" Type="http://schemas.openxmlformats.org/officeDocument/2006/relationships/slideLayout" Target="../slideLayouts/slideLayout1.xml"/><Relationship Id="rId4" Type="http://schemas.openxmlformats.org/officeDocument/2006/relationships/slide" Target="slide87.xml"/></Relationships>
</file>

<file path=ppt/slides/_rels/slide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3.xml"/><Relationship Id="rId1" Type="http://schemas.openxmlformats.org/officeDocument/2006/relationships/slideLayout" Target="../slideLayouts/slideLayout1.xml"/><Relationship Id="rId4" Type="http://schemas.openxmlformats.org/officeDocument/2006/relationships/slide" Target="slide87.xml"/></Relationships>
</file>

<file path=ppt/slides/_rels/slide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3.xml"/><Relationship Id="rId1" Type="http://schemas.openxmlformats.org/officeDocument/2006/relationships/slideLayout" Target="../slideLayouts/slideLayout1.xml"/><Relationship Id="rId4" Type="http://schemas.openxmlformats.org/officeDocument/2006/relationships/slide" Target="slide88.xml"/></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3.xml"/><Relationship Id="rId1" Type="http://schemas.openxmlformats.org/officeDocument/2006/relationships/slideLayout" Target="../slideLayouts/slideLayout1.xml"/><Relationship Id="rId4" Type="http://schemas.openxmlformats.org/officeDocument/2006/relationships/slide" Target="slide88.xml"/></Relationships>
</file>

<file path=ppt/slides/_rels/slide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3.xml"/><Relationship Id="rId1" Type="http://schemas.openxmlformats.org/officeDocument/2006/relationships/slideLayout" Target="../slideLayouts/slideLayout1.xml"/><Relationship Id="rId4" Type="http://schemas.openxmlformats.org/officeDocument/2006/relationships/slide" Target="slide89.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3.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3.xml"/><Relationship Id="rId1" Type="http://schemas.openxmlformats.org/officeDocument/2006/relationships/slideLayout" Target="../slideLayouts/slideLayout1.xml"/><Relationship Id="rId4" Type="http://schemas.openxmlformats.org/officeDocument/2006/relationships/slide" Target="slide90.xml"/></Relationships>
</file>

<file path=ppt/slides/_rels/slide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3.xml"/><Relationship Id="rId1" Type="http://schemas.openxmlformats.org/officeDocument/2006/relationships/slideLayout" Target="../slideLayouts/slideLayout1.xml"/><Relationship Id="rId4" Type="http://schemas.openxmlformats.org/officeDocument/2006/relationships/slide" Target="slide91.xml"/></Relationships>
</file>

<file path=ppt/slides/_rels/slide5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3.xml"/><Relationship Id="rId1" Type="http://schemas.openxmlformats.org/officeDocument/2006/relationships/slideLayout" Target="../slideLayouts/slideLayout1.xml"/><Relationship Id="rId4" Type="http://schemas.openxmlformats.org/officeDocument/2006/relationships/slide" Target="slide92.xml"/></Relationships>
</file>

<file path=ppt/slides/_rels/slide5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3.xml"/><Relationship Id="rId1" Type="http://schemas.openxmlformats.org/officeDocument/2006/relationships/slideLayout" Target="../slideLayouts/slideLayout1.xml"/><Relationship Id="rId4" Type="http://schemas.openxmlformats.org/officeDocument/2006/relationships/slide" Target="slide93.xml"/></Relationships>
</file>

<file path=ppt/slides/_rels/slide5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3.xml"/><Relationship Id="rId1" Type="http://schemas.openxmlformats.org/officeDocument/2006/relationships/slideLayout" Target="../slideLayouts/slideLayout1.xml"/><Relationship Id="rId4" Type="http://schemas.openxmlformats.org/officeDocument/2006/relationships/slide" Target="slide94.xml"/></Relationships>
</file>

<file path=ppt/slides/_rels/slide5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3.xml"/><Relationship Id="rId1" Type="http://schemas.openxmlformats.org/officeDocument/2006/relationships/slideLayout" Target="../slideLayouts/slideLayout1.xml"/><Relationship Id="rId4" Type="http://schemas.openxmlformats.org/officeDocument/2006/relationships/slide" Target="slide95.xml"/></Relationships>
</file>

<file path=ppt/slides/_rels/slide5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3.xml"/><Relationship Id="rId1" Type="http://schemas.openxmlformats.org/officeDocument/2006/relationships/slideLayout" Target="../slideLayouts/slideLayout1.xml"/><Relationship Id="rId4" Type="http://schemas.openxmlformats.org/officeDocument/2006/relationships/slide" Target="slide96.xml"/></Relationships>
</file>

<file path=ppt/slides/_rels/slide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3.xml"/><Relationship Id="rId1" Type="http://schemas.openxmlformats.org/officeDocument/2006/relationships/slideLayout" Target="../slideLayouts/slideLayout1.xml"/><Relationship Id="rId4" Type="http://schemas.openxmlformats.org/officeDocument/2006/relationships/slide" Target="slide97.xml"/></Relationships>
</file>

<file path=ppt/slides/_rels/slide5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3.xml"/><Relationship Id="rId1" Type="http://schemas.openxmlformats.org/officeDocument/2006/relationships/slideLayout" Target="../slideLayouts/slideLayout1.xml"/><Relationship Id="rId4" Type="http://schemas.openxmlformats.org/officeDocument/2006/relationships/slide" Target="slide98.xml"/></Relationships>
</file>

<file path=ppt/slides/_rels/slide5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3.xml"/><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3.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3.xml"/><Relationship Id="rId1" Type="http://schemas.openxmlformats.org/officeDocument/2006/relationships/slideLayout" Target="../slideLayouts/slideLayout1.xml"/><Relationship Id="rId4" Type="http://schemas.openxmlformats.org/officeDocument/2006/relationships/slide" Target="slide15.xml"/></Relationships>
</file>

<file path=ppt/slides/_rels/slide6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3.xml"/><Relationship Id="rId1" Type="http://schemas.openxmlformats.org/officeDocument/2006/relationships/slideLayout" Target="../slideLayouts/slideLayout1.xml"/><Relationship Id="rId4" Type="http://schemas.openxmlformats.org/officeDocument/2006/relationships/slide" Target="slide16.xml"/></Relationships>
</file>

<file path=ppt/slides/_rels/slide6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3.xml"/><Relationship Id="rId1" Type="http://schemas.openxmlformats.org/officeDocument/2006/relationships/slideLayout" Target="../slideLayouts/slideLayout1.xml"/><Relationship Id="rId4" Type="http://schemas.openxmlformats.org/officeDocument/2006/relationships/slide" Target="slide17.xml"/></Relationships>
</file>

<file path=ppt/slides/_rels/slide6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3.xml"/><Relationship Id="rId1" Type="http://schemas.openxmlformats.org/officeDocument/2006/relationships/slideLayout" Target="../slideLayouts/slideLayout1.xml"/><Relationship Id="rId4" Type="http://schemas.openxmlformats.org/officeDocument/2006/relationships/slide" Target="slide18.xml"/></Relationships>
</file>

<file path=ppt/slides/_rels/slide6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3.xml"/><Relationship Id="rId1" Type="http://schemas.openxmlformats.org/officeDocument/2006/relationships/slideLayout" Target="../slideLayouts/slideLayout1.xml"/><Relationship Id="rId4" Type="http://schemas.openxmlformats.org/officeDocument/2006/relationships/slide" Target="slide19.xml"/></Relationships>
</file>

<file path=ppt/slides/_rels/slide6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3.xml"/><Relationship Id="rId1" Type="http://schemas.openxmlformats.org/officeDocument/2006/relationships/slideLayout" Target="../slideLayouts/slideLayout1.xml"/><Relationship Id="rId4" Type="http://schemas.openxmlformats.org/officeDocument/2006/relationships/slide" Target="slide20.xml"/></Relationships>
</file>

<file path=ppt/slides/_rels/slide6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3.xml"/><Relationship Id="rId1" Type="http://schemas.openxmlformats.org/officeDocument/2006/relationships/slideLayout" Target="../slideLayouts/slideLayout1.xml"/><Relationship Id="rId4" Type="http://schemas.openxmlformats.org/officeDocument/2006/relationships/slide" Target="slide21.xml"/></Relationships>
</file>

<file path=ppt/slides/_rels/slide6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3.xml"/><Relationship Id="rId1" Type="http://schemas.openxmlformats.org/officeDocument/2006/relationships/slideLayout" Target="../slideLayouts/slideLayout1.xml"/><Relationship Id="rId4" Type="http://schemas.openxmlformats.org/officeDocument/2006/relationships/slide" Target="slide22.xml"/></Relationships>
</file>

<file path=ppt/slides/_rels/slide6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3.xml"/><Relationship Id="rId1" Type="http://schemas.openxmlformats.org/officeDocument/2006/relationships/slideLayout" Target="../slideLayouts/slideLayout1.xml"/><Relationship Id="rId4" Type="http://schemas.openxmlformats.org/officeDocument/2006/relationships/slide" Target="slide23.xml"/></Relationships>
</file>

<file path=ppt/slides/_rels/slide6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3.xml"/><Relationship Id="rId1" Type="http://schemas.openxmlformats.org/officeDocument/2006/relationships/slideLayout" Target="../slideLayouts/slideLayout1.xml"/><Relationship Id="rId4" Type="http://schemas.openxmlformats.org/officeDocument/2006/relationships/slide" Target="slide24.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3.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3.xml"/><Relationship Id="rId1" Type="http://schemas.openxmlformats.org/officeDocument/2006/relationships/slideLayout" Target="../slideLayouts/slideLayout1.xml"/><Relationship Id="rId4" Type="http://schemas.openxmlformats.org/officeDocument/2006/relationships/slide" Target="slide25.xml"/></Relationships>
</file>

<file path=ppt/slides/_rels/slide7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3.xml"/><Relationship Id="rId1" Type="http://schemas.openxmlformats.org/officeDocument/2006/relationships/slideLayout" Target="../slideLayouts/slideLayout1.xml"/><Relationship Id="rId4" Type="http://schemas.openxmlformats.org/officeDocument/2006/relationships/slide" Target="slide26.xml"/></Relationships>
</file>

<file path=ppt/slides/_rels/slide7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3.xml"/><Relationship Id="rId1" Type="http://schemas.openxmlformats.org/officeDocument/2006/relationships/slideLayout" Target="../slideLayouts/slideLayout1.xml"/><Relationship Id="rId4" Type="http://schemas.openxmlformats.org/officeDocument/2006/relationships/slide" Target="slide27.xml"/></Relationships>
</file>

<file path=ppt/slides/_rels/slide7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3.xml"/><Relationship Id="rId1" Type="http://schemas.openxmlformats.org/officeDocument/2006/relationships/slideLayout" Target="../slideLayouts/slideLayout1.xml"/><Relationship Id="rId4" Type="http://schemas.openxmlformats.org/officeDocument/2006/relationships/slide" Target="slide28.xml"/></Relationships>
</file>

<file path=ppt/slides/_rels/slide7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3.xml"/><Relationship Id="rId1" Type="http://schemas.openxmlformats.org/officeDocument/2006/relationships/slideLayout" Target="../slideLayouts/slideLayout1.xml"/><Relationship Id="rId4" Type="http://schemas.openxmlformats.org/officeDocument/2006/relationships/slide" Target="slide29.xml"/></Relationships>
</file>

<file path=ppt/slides/_rels/slide7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3.xml"/><Relationship Id="rId1" Type="http://schemas.openxmlformats.org/officeDocument/2006/relationships/slideLayout" Target="../slideLayouts/slideLayout1.xml"/><Relationship Id="rId4" Type="http://schemas.openxmlformats.org/officeDocument/2006/relationships/slide" Target="slide30.xml"/></Relationships>
</file>

<file path=ppt/slides/_rels/slide7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3.xml"/><Relationship Id="rId1" Type="http://schemas.openxmlformats.org/officeDocument/2006/relationships/slideLayout" Target="../slideLayouts/slideLayout1.xml"/><Relationship Id="rId4" Type="http://schemas.openxmlformats.org/officeDocument/2006/relationships/slide" Target="slide32.xml"/></Relationships>
</file>

<file path=ppt/slides/_rels/slide7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3.xml"/><Relationship Id="rId1" Type="http://schemas.openxmlformats.org/officeDocument/2006/relationships/slideLayout" Target="../slideLayouts/slideLayout1.xml"/><Relationship Id="rId4" Type="http://schemas.openxmlformats.org/officeDocument/2006/relationships/slide" Target="slide33.xml"/></Relationships>
</file>

<file path=ppt/slides/_rels/slide7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3.xml"/><Relationship Id="rId1" Type="http://schemas.openxmlformats.org/officeDocument/2006/relationships/slideLayout" Target="../slideLayouts/slideLayout1.xml"/><Relationship Id="rId4" Type="http://schemas.openxmlformats.org/officeDocument/2006/relationships/slide" Target="slide34.xml"/></Relationships>
</file>

<file path=ppt/slides/_rels/slide7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3.xml"/><Relationship Id="rId1" Type="http://schemas.openxmlformats.org/officeDocument/2006/relationships/slideLayout" Target="../slideLayouts/slideLayout1.xml"/><Relationship Id="rId4" Type="http://schemas.openxmlformats.org/officeDocument/2006/relationships/slide" Target="slide35.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3.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3.xml"/><Relationship Id="rId1" Type="http://schemas.openxmlformats.org/officeDocument/2006/relationships/slideLayout" Target="../slideLayouts/slideLayout1.xml"/><Relationship Id="rId4" Type="http://schemas.openxmlformats.org/officeDocument/2006/relationships/slide" Target="slide36.xml"/></Relationships>
</file>

<file path=ppt/slides/_rels/slide8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3.xml"/><Relationship Id="rId1" Type="http://schemas.openxmlformats.org/officeDocument/2006/relationships/slideLayout" Target="../slideLayouts/slideLayout1.xml"/><Relationship Id="rId4" Type="http://schemas.openxmlformats.org/officeDocument/2006/relationships/slide" Target="slide37.xml"/></Relationships>
</file>

<file path=ppt/slides/_rels/slide8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3.xml"/><Relationship Id="rId1" Type="http://schemas.openxmlformats.org/officeDocument/2006/relationships/slideLayout" Target="../slideLayouts/slideLayout1.xml"/><Relationship Id="rId5" Type="http://schemas.openxmlformats.org/officeDocument/2006/relationships/image" Target="../media/image14.jpeg"/><Relationship Id="rId4" Type="http://schemas.openxmlformats.org/officeDocument/2006/relationships/image" Target="../media/image13.jpeg"/></Relationships>
</file>

<file path=ppt/slides/_rels/slide8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3.xml"/><Relationship Id="rId1" Type="http://schemas.openxmlformats.org/officeDocument/2006/relationships/slideLayout" Target="../slideLayouts/slideLayout1.xml"/><Relationship Id="rId4" Type="http://schemas.openxmlformats.org/officeDocument/2006/relationships/slide" Target="slide39.xml"/></Relationships>
</file>

<file path=ppt/slides/_rels/slide8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3.xml"/><Relationship Id="rId1" Type="http://schemas.openxmlformats.org/officeDocument/2006/relationships/slideLayout" Target="../slideLayouts/slideLayout1.xml"/><Relationship Id="rId4" Type="http://schemas.openxmlformats.org/officeDocument/2006/relationships/slide" Target="slide40.xml"/></Relationships>
</file>

<file path=ppt/slides/_rels/slide8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3.xml"/><Relationship Id="rId1" Type="http://schemas.openxmlformats.org/officeDocument/2006/relationships/slideLayout" Target="../slideLayouts/slideLayout1.xml"/><Relationship Id="rId4" Type="http://schemas.openxmlformats.org/officeDocument/2006/relationships/slide" Target="slide42.xml"/></Relationships>
</file>

<file path=ppt/slides/_rels/slide8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3.xml"/><Relationship Id="rId1" Type="http://schemas.openxmlformats.org/officeDocument/2006/relationships/slideLayout" Target="../slideLayouts/slideLayout1.xml"/><Relationship Id="rId4" Type="http://schemas.openxmlformats.org/officeDocument/2006/relationships/slide" Target="slide44.xml"/></Relationships>
</file>

<file path=ppt/slides/_rels/slide8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3.xml"/><Relationship Id="rId1" Type="http://schemas.openxmlformats.org/officeDocument/2006/relationships/slideLayout" Target="../slideLayouts/slideLayout1.xml"/><Relationship Id="rId4" Type="http://schemas.openxmlformats.org/officeDocument/2006/relationships/slide" Target="slide45.xml"/></Relationships>
</file>

<file path=ppt/slides/_rels/slide8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3.xml"/><Relationship Id="rId1" Type="http://schemas.openxmlformats.org/officeDocument/2006/relationships/slideLayout" Target="../slideLayouts/slideLayout1.xml"/><Relationship Id="rId4" Type="http://schemas.openxmlformats.org/officeDocument/2006/relationships/slide" Target="slide47.xml"/></Relationships>
</file>

<file path=ppt/slides/_rels/slide8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3.xml"/><Relationship Id="rId1" Type="http://schemas.openxmlformats.org/officeDocument/2006/relationships/slideLayout" Target="../slideLayouts/slideLayout1.xml"/><Relationship Id="rId4" Type="http://schemas.openxmlformats.org/officeDocument/2006/relationships/slide" Target="slide49.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3.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3.xml"/><Relationship Id="rId1" Type="http://schemas.openxmlformats.org/officeDocument/2006/relationships/slideLayout" Target="../slideLayouts/slideLayout1.xml"/><Relationship Id="rId4" Type="http://schemas.openxmlformats.org/officeDocument/2006/relationships/slide" Target="slide50.xml"/></Relationships>
</file>

<file path=ppt/slides/_rels/slide9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3.xml"/><Relationship Id="rId1" Type="http://schemas.openxmlformats.org/officeDocument/2006/relationships/slideLayout" Target="../slideLayouts/slideLayout1.xml"/><Relationship Id="rId4" Type="http://schemas.openxmlformats.org/officeDocument/2006/relationships/slide" Target="slide51.xml"/></Relationships>
</file>

<file path=ppt/slides/_rels/slide9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3.xml"/><Relationship Id="rId1" Type="http://schemas.openxmlformats.org/officeDocument/2006/relationships/slideLayout" Target="../slideLayouts/slideLayout1.xml"/><Relationship Id="rId4" Type="http://schemas.openxmlformats.org/officeDocument/2006/relationships/slide" Target="slide52.xml"/></Relationships>
</file>

<file path=ppt/slides/_rels/slide9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3.xml"/><Relationship Id="rId1" Type="http://schemas.openxmlformats.org/officeDocument/2006/relationships/slideLayout" Target="../slideLayouts/slideLayout1.xml"/><Relationship Id="rId4" Type="http://schemas.openxmlformats.org/officeDocument/2006/relationships/slide" Target="slide53.xml"/></Relationships>
</file>

<file path=ppt/slides/_rels/slide9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3.xml"/><Relationship Id="rId1" Type="http://schemas.openxmlformats.org/officeDocument/2006/relationships/slideLayout" Target="../slideLayouts/slideLayout1.xml"/><Relationship Id="rId4" Type="http://schemas.openxmlformats.org/officeDocument/2006/relationships/slide" Target="slide54.xml"/></Relationships>
</file>

<file path=ppt/slides/_rels/slide9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3.xml"/><Relationship Id="rId1" Type="http://schemas.openxmlformats.org/officeDocument/2006/relationships/slideLayout" Target="../slideLayouts/slideLayout1.xml"/><Relationship Id="rId4" Type="http://schemas.openxmlformats.org/officeDocument/2006/relationships/slide" Target="slide55.xml"/></Relationships>
</file>

<file path=ppt/slides/_rels/slide9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3.xml"/><Relationship Id="rId1" Type="http://schemas.openxmlformats.org/officeDocument/2006/relationships/slideLayout" Target="../slideLayouts/slideLayout1.xml"/><Relationship Id="rId4" Type="http://schemas.openxmlformats.org/officeDocument/2006/relationships/slide" Target="slide56.xml"/></Relationships>
</file>

<file path=ppt/slides/_rels/slide9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3.xml"/><Relationship Id="rId1" Type="http://schemas.openxmlformats.org/officeDocument/2006/relationships/slideLayout" Target="../slideLayouts/slideLayout1.xml"/><Relationship Id="rId4" Type="http://schemas.openxmlformats.org/officeDocument/2006/relationships/slide" Target="slide57.xml"/></Relationships>
</file>

<file path=ppt/slides/_rels/slide9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3.xml"/><Relationship Id="rId1" Type="http://schemas.openxmlformats.org/officeDocument/2006/relationships/slideLayout" Target="../slideLayouts/slideLayout1.xml"/><Relationship Id="rId4" Type="http://schemas.openxmlformats.org/officeDocument/2006/relationships/slide" Target="slide5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153E"/>
        </a:solidFill>
        <a:effectLst/>
      </p:bgPr>
    </p:bg>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72BA9C32-3DB7-4C00-95EC-EC5E42184BE4}"/>
              </a:ext>
            </a:extLst>
          </p:cNvPr>
          <p:cNvSpPr txBox="1"/>
          <p:nvPr/>
        </p:nvSpPr>
        <p:spPr>
          <a:xfrm>
            <a:off x="0" y="0"/>
            <a:ext cx="12204000" cy="461665"/>
          </a:xfrm>
          <a:prstGeom prst="rect">
            <a:avLst/>
          </a:prstGeom>
          <a:solidFill>
            <a:schemeClr val="accent1">
              <a:lumMod val="60000"/>
              <a:lumOff val="40000"/>
            </a:schemeClr>
          </a:solidFill>
        </p:spPr>
        <p:txBody>
          <a:bodyPr wrap="square" rtlCol="0">
            <a:spAutoFit/>
          </a:bodyPr>
          <a:lstStyle/>
          <a:p>
            <a:endParaRPr lang="nl-NL" sz="2400">
              <a:solidFill>
                <a:srgbClr val="002060"/>
              </a:solidFill>
            </a:endParaRPr>
          </a:p>
        </p:txBody>
      </p:sp>
      <p:pic>
        <p:nvPicPr>
          <p:cNvPr id="1026" name="Picture 2" descr="Lucretia (Romeinse geschiedenis) - Wikipedia">
            <a:extLst>
              <a:ext uri="{FF2B5EF4-FFF2-40B4-BE49-F238E27FC236}">
                <a16:creationId xmlns:a16="http://schemas.microsoft.com/office/drawing/2014/main" id="{79145F5F-E542-4228-A47B-9C34CF86A1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232" y="655248"/>
            <a:ext cx="2966409" cy="4061698"/>
          </a:xfrm>
          <a:prstGeom prst="rect">
            <a:avLst/>
          </a:prstGeom>
          <a:noFill/>
          <a:extLst>
            <a:ext uri="{909E8E84-426E-40DD-AFC4-6F175D3DCCD1}">
              <a14:hiddenFill xmlns:a14="http://schemas.microsoft.com/office/drawing/2010/main">
                <a:solidFill>
                  <a:srgbClr val="FFFFFF"/>
                </a:solidFill>
              </a14:hiddenFill>
            </a:ext>
          </a:extLst>
        </p:spPr>
      </p:pic>
      <p:sp>
        <p:nvSpPr>
          <p:cNvPr id="5" name="Tekstvak 4">
            <a:extLst>
              <a:ext uri="{FF2B5EF4-FFF2-40B4-BE49-F238E27FC236}">
                <a16:creationId xmlns:a16="http://schemas.microsoft.com/office/drawing/2014/main" id="{70D431BB-BFBF-43FA-9D1D-77D9FF66BB2F}"/>
              </a:ext>
            </a:extLst>
          </p:cNvPr>
          <p:cNvSpPr txBox="1"/>
          <p:nvPr/>
        </p:nvSpPr>
        <p:spPr>
          <a:xfrm>
            <a:off x="3514906" y="1837426"/>
            <a:ext cx="6702724" cy="2985433"/>
          </a:xfrm>
          <a:prstGeom prst="rect">
            <a:avLst/>
          </a:prstGeom>
          <a:noFill/>
        </p:spPr>
        <p:txBody>
          <a:bodyPr wrap="square" rtlCol="0">
            <a:spAutoFit/>
          </a:bodyPr>
          <a:lstStyle/>
          <a:p>
            <a:r>
              <a:rPr lang="nl-NL" sz="4800">
                <a:solidFill>
                  <a:schemeClr val="accent4">
                    <a:lumMod val="20000"/>
                    <a:lumOff val="80000"/>
                  </a:schemeClr>
                </a:solidFill>
              </a:rPr>
              <a:t>Titus  Livius</a:t>
            </a:r>
          </a:p>
          <a:p>
            <a:endParaRPr lang="nl-NL">
              <a:solidFill>
                <a:schemeClr val="accent4">
                  <a:lumMod val="20000"/>
                  <a:lumOff val="80000"/>
                </a:schemeClr>
              </a:solidFill>
            </a:endParaRPr>
          </a:p>
          <a:p>
            <a:r>
              <a:rPr lang="nl-NL" sz="3200">
                <a:solidFill>
                  <a:schemeClr val="accent4">
                    <a:lumMod val="20000"/>
                    <a:lumOff val="80000"/>
                  </a:schemeClr>
                </a:solidFill>
              </a:rPr>
              <a:t>Ab Urbe condita</a:t>
            </a:r>
            <a:endParaRPr lang="nl-NL">
              <a:solidFill>
                <a:schemeClr val="accent4">
                  <a:lumMod val="20000"/>
                  <a:lumOff val="80000"/>
                </a:schemeClr>
              </a:solidFill>
            </a:endParaRPr>
          </a:p>
          <a:p>
            <a:endParaRPr lang="nl-NL">
              <a:solidFill>
                <a:schemeClr val="accent4">
                  <a:lumMod val="20000"/>
                  <a:lumOff val="80000"/>
                </a:schemeClr>
              </a:solidFill>
            </a:endParaRPr>
          </a:p>
          <a:p>
            <a:r>
              <a:rPr lang="nl-NL" sz="2400">
                <a:solidFill>
                  <a:schemeClr val="accent4">
                    <a:lumMod val="20000"/>
                    <a:lumOff val="80000"/>
                  </a:schemeClr>
                </a:solidFill>
              </a:rPr>
              <a:t>Lucretia en het einde van de koningstijd</a:t>
            </a:r>
          </a:p>
          <a:p>
            <a:endParaRPr lang="nl-NL" sz="2400">
              <a:solidFill>
                <a:schemeClr val="accent4">
                  <a:lumMod val="20000"/>
                  <a:lumOff val="80000"/>
                </a:schemeClr>
              </a:solidFill>
            </a:endParaRPr>
          </a:p>
          <a:p>
            <a:r>
              <a:rPr lang="nl-NL" sz="2400">
                <a:solidFill>
                  <a:schemeClr val="accent4">
                    <a:lumMod val="20000"/>
                    <a:lumOff val="80000"/>
                  </a:schemeClr>
                </a:solidFill>
              </a:rPr>
              <a:t>Mucius Scaevola redt Rome</a:t>
            </a:r>
          </a:p>
        </p:txBody>
      </p:sp>
      <p:pic>
        <p:nvPicPr>
          <p:cNvPr id="1028" name="Picture 4" descr="Der Selbstmord der Lucretia - Onlinedatenbank der Gemäldegalerie Alte  Meister Kassel">
            <a:extLst>
              <a:ext uri="{FF2B5EF4-FFF2-40B4-BE49-F238E27FC236}">
                <a16:creationId xmlns:a16="http://schemas.microsoft.com/office/drawing/2014/main" id="{A7204AB8-0F26-4E7E-B0B3-DD1CAFC6E52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6307"/>
          <a:stretch/>
        </p:blipFill>
        <p:spPr bwMode="auto">
          <a:xfrm>
            <a:off x="8425493" y="655248"/>
            <a:ext cx="3584275" cy="2902442"/>
          </a:xfrm>
          <a:prstGeom prst="rect">
            <a:avLst/>
          </a:prstGeom>
          <a:noFill/>
          <a:extLst>
            <a:ext uri="{909E8E84-426E-40DD-AFC4-6F175D3DCCD1}">
              <a14:hiddenFill xmlns:a14="http://schemas.microsoft.com/office/drawing/2010/main">
                <a:solidFill>
                  <a:srgbClr val="FFFFFF"/>
                </a:solidFill>
              </a14:hiddenFill>
            </a:ext>
          </a:extLst>
        </p:spPr>
      </p:pic>
      <p:sp>
        <p:nvSpPr>
          <p:cNvPr id="9" name="Tijdelijke aanduiding voor dianummer 5">
            <a:extLst>
              <a:ext uri="{FF2B5EF4-FFF2-40B4-BE49-F238E27FC236}">
                <a16:creationId xmlns:a16="http://schemas.microsoft.com/office/drawing/2014/main" id="{2323C5FC-1BAE-44B7-A959-6C85FC0B6FDF}"/>
              </a:ext>
            </a:extLst>
          </p:cNvPr>
          <p:cNvSpPr>
            <a:spLocks noGrp="1"/>
          </p:cNvSpPr>
          <p:nvPr>
            <p:ph type="sldNum" sz="quarter" idx="12"/>
          </p:nvPr>
        </p:nvSpPr>
        <p:spPr>
          <a:xfrm>
            <a:off x="11556922" y="6492875"/>
            <a:ext cx="452846" cy="365125"/>
          </a:xfrm>
        </p:spPr>
        <p:txBody>
          <a:bodyPr/>
          <a:lstStyle/>
          <a:p>
            <a:fld id="{E0CEE2E9-FCC7-4062-BFD6-AA3D78AF4135}" type="slidenum">
              <a:rPr lang="nl-NL" b="1" smtClean="0">
                <a:solidFill>
                  <a:schemeClr val="accent4"/>
                </a:solidFill>
              </a:rPr>
              <a:t>1</a:t>
            </a:fld>
            <a:endParaRPr lang="nl-NL" b="1">
              <a:solidFill>
                <a:schemeClr val="accent4"/>
              </a:solidFill>
            </a:endParaRPr>
          </a:p>
        </p:txBody>
      </p:sp>
      <p:pic>
        <p:nvPicPr>
          <p:cNvPr id="10" name="Afbeelding 9">
            <a:hlinkClick r:id="rId4" action="ppaction://hlinksldjump"/>
            <a:extLst>
              <a:ext uri="{FF2B5EF4-FFF2-40B4-BE49-F238E27FC236}">
                <a16:creationId xmlns:a16="http://schemas.microsoft.com/office/drawing/2014/main" id="{06C40D4A-BA68-42A3-89A2-3763CAE0058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56181" y="-4284"/>
            <a:ext cx="987638" cy="542591"/>
          </a:xfrm>
          <a:prstGeom prst="rect">
            <a:avLst/>
          </a:prstGeom>
        </p:spPr>
      </p:pic>
      <p:sp>
        <p:nvSpPr>
          <p:cNvPr id="11" name="Tijdelijke aanduiding voor voettekst 4">
            <a:extLst>
              <a:ext uri="{FF2B5EF4-FFF2-40B4-BE49-F238E27FC236}">
                <a16:creationId xmlns:a16="http://schemas.microsoft.com/office/drawing/2014/main" id="{C9281051-5EC6-4895-B32D-44B39763CF46}"/>
              </a:ext>
            </a:extLst>
          </p:cNvPr>
          <p:cNvSpPr>
            <a:spLocks noGrp="1"/>
          </p:cNvSpPr>
          <p:nvPr>
            <p:ph type="ftr" sz="quarter" idx="11"/>
          </p:nvPr>
        </p:nvSpPr>
        <p:spPr>
          <a:xfrm>
            <a:off x="4500000" y="6588000"/>
            <a:ext cx="2142340" cy="255996"/>
          </a:xfrm>
        </p:spPr>
        <p:txBody>
          <a:bodyPr/>
          <a:lstStyle/>
          <a:p>
            <a:r>
              <a:rPr lang="nl-NL" sz="800">
                <a:solidFill>
                  <a:schemeClr val="bg1">
                    <a:lumMod val="85000"/>
                  </a:schemeClr>
                </a:solidFill>
              </a:rPr>
              <a:t>Parnassus Livius: ab Urbe condita  M. de Hoon</a:t>
            </a:r>
            <a:r>
              <a:rPr lang="nl-NL" sz="1000">
                <a:solidFill>
                  <a:schemeClr val="bg1">
                    <a:lumMod val="85000"/>
                  </a:schemeClr>
                </a:solidFill>
              </a:rPr>
              <a:t>  </a:t>
            </a:r>
            <a:endParaRPr lang="nl-NL" sz="1000">
              <a:solidFill>
                <a:schemeClr val="tx1">
                  <a:lumMod val="95000"/>
                  <a:lumOff val="5000"/>
                </a:schemeClr>
              </a:solidFill>
            </a:endParaRPr>
          </a:p>
        </p:txBody>
      </p:sp>
    </p:spTree>
    <p:extLst>
      <p:ext uri="{BB962C8B-B14F-4D97-AF65-F5344CB8AC3E}">
        <p14:creationId xmlns:p14="http://schemas.microsoft.com/office/powerpoint/2010/main" val="4637043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153E"/>
        </a:solidFill>
        <a:effectLst/>
      </p:bgPr>
    </p:bg>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72BA9C32-3DB7-4C00-95EC-EC5E42184BE4}"/>
              </a:ext>
            </a:extLst>
          </p:cNvPr>
          <p:cNvSpPr txBox="1"/>
          <p:nvPr/>
        </p:nvSpPr>
        <p:spPr>
          <a:xfrm>
            <a:off x="0" y="0"/>
            <a:ext cx="12204000" cy="461665"/>
          </a:xfrm>
          <a:prstGeom prst="rect">
            <a:avLst/>
          </a:prstGeom>
          <a:solidFill>
            <a:schemeClr val="accent1">
              <a:lumMod val="60000"/>
              <a:lumOff val="40000"/>
            </a:schemeClr>
          </a:solidFill>
        </p:spPr>
        <p:txBody>
          <a:bodyPr wrap="square" rtlCol="0">
            <a:spAutoFit/>
          </a:bodyPr>
          <a:lstStyle/>
          <a:p>
            <a:endParaRPr lang="nl-NL" sz="2400">
              <a:solidFill>
                <a:srgbClr val="002060"/>
              </a:solidFill>
            </a:endParaRPr>
          </a:p>
        </p:txBody>
      </p:sp>
      <p:sp>
        <p:nvSpPr>
          <p:cNvPr id="9" name="Tijdelijke aanduiding voor dianummer 5">
            <a:extLst>
              <a:ext uri="{FF2B5EF4-FFF2-40B4-BE49-F238E27FC236}">
                <a16:creationId xmlns:a16="http://schemas.microsoft.com/office/drawing/2014/main" id="{2323C5FC-1BAE-44B7-A959-6C85FC0B6FDF}"/>
              </a:ext>
            </a:extLst>
          </p:cNvPr>
          <p:cNvSpPr>
            <a:spLocks noGrp="1"/>
          </p:cNvSpPr>
          <p:nvPr>
            <p:ph type="sldNum" sz="quarter" idx="12"/>
          </p:nvPr>
        </p:nvSpPr>
        <p:spPr>
          <a:xfrm>
            <a:off x="11556922" y="6492875"/>
            <a:ext cx="452846" cy="365125"/>
          </a:xfrm>
        </p:spPr>
        <p:txBody>
          <a:bodyPr/>
          <a:lstStyle/>
          <a:p>
            <a:fld id="{E0CEE2E9-FCC7-4062-BFD6-AA3D78AF4135}" type="slidenum">
              <a:rPr lang="nl-NL" b="1" smtClean="0">
                <a:solidFill>
                  <a:schemeClr val="accent4"/>
                </a:solidFill>
              </a:rPr>
              <a:t>10</a:t>
            </a:fld>
            <a:endParaRPr lang="nl-NL" b="1">
              <a:solidFill>
                <a:schemeClr val="accent4"/>
              </a:solidFill>
            </a:endParaRPr>
          </a:p>
        </p:txBody>
      </p:sp>
      <p:pic>
        <p:nvPicPr>
          <p:cNvPr id="10" name="Afbeelding 9">
            <a:hlinkClick r:id="rId2" action="ppaction://hlinksldjump"/>
            <a:extLst>
              <a:ext uri="{FF2B5EF4-FFF2-40B4-BE49-F238E27FC236}">
                <a16:creationId xmlns:a16="http://schemas.microsoft.com/office/drawing/2014/main" id="{06C40D4A-BA68-42A3-89A2-3763CAE005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56181" y="-4284"/>
            <a:ext cx="987638" cy="542591"/>
          </a:xfrm>
          <a:prstGeom prst="rect">
            <a:avLst/>
          </a:prstGeom>
        </p:spPr>
      </p:pic>
      <p:sp>
        <p:nvSpPr>
          <p:cNvPr id="11" name="Tijdelijke aanduiding voor voettekst 4">
            <a:extLst>
              <a:ext uri="{FF2B5EF4-FFF2-40B4-BE49-F238E27FC236}">
                <a16:creationId xmlns:a16="http://schemas.microsoft.com/office/drawing/2014/main" id="{C9281051-5EC6-4895-B32D-44B39763CF46}"/>
              </a:ext>
            </a:extLst>
          </p:cNvPr>
          <p:cNvSpPr>
            <a:spLocks noGrp="1"/>
          </p:cNvSpPr>
          <p:nvPr>
            <p:ph type="ftr" sz="quarter" idx="11"/>
          </p:nvPr>
        </p:nvSpPr>
        <p:spPr>
          <a:xfrm>
            <a:off x="4500000" y="6588000"/>
            <a:ext cx="2142340" cy="255996"/>
          </a:xfrm>
        </p:spPr>
        <p:txBody>
          <a:bodyPr/>
          <a:lstStyle/>
          <a:p>
            <a:r>
              <a:rPr lang="nl-NL" sz="800">
                <a:solidFill>
                  <a:schemeClr val="bg1">
                    <a:lumMod val="85000"/>
                  </a:schemeClr>
                </a:solidFill>
              </a:rPr>
              <a:t>Parnassus Livius: ab Urbe condita  M. de Hoon</a:t>
            </a:r>
            <a:r>
              <a:rPr lang="nl-NL" sz="1000">
                <a:solidFill>
                  <a:schemeClr val="bg1">
                    <a:lumMod val="85000"/>
                  </a:schemeClr>
                </a:solidFill>
              </a:rPr>
              <a:t>  </a:t>
            </a:r>
            <a:endParaRPr lang="nl-NL" sz="1000">
              <a:solidFill>
                <a:schemeClr val="tx1">
                  <a:lumMod val="95000"/>
                  <a:lumOff val="5000"/>
                </a:schemeClr>
              </a:solidFill>
            </a:endParaRPr>
          </a:p>
        </p:txBody>
      </p:sp>
      <p:sp>
        <p:nvSpPr>
          <p:cNvPr id="2" name="Tekstvak 1">
            <a:extLst>
              <a:ext uri="{FF2B5EF4-FFF2-40B4-BE49-F238E27FC236}">
                <a16:creationId xmlns:a16="http://schemas.microsoft.com/office/drawing/2014/main" id="{CD436E0F-A08A-4344-A4F0-8A8938E49508}"/>
              </a:ext>
            </a:extLst>
          </p:cNvPr>
          <p:cNvSpPr txBox="1"/>
          <p:nvPr/>
        </p:nvSpPr>
        <p:spPr>
          <a:xfrm>
            <a:off x="89540" y="538307"/>
            <a:ext cx="11879611" cy="4836389"/>
          </a:xfrm>
          <a:prstGeom prst="rect">
            <a:avLst/>
          </a:prstGeom>
          <a:noFill/>
        </p:spPr>
        <p:txBody>
          <a:bodyPr wrap="square" rtlCol="0">
            <a:spAutoFit/>
          </a:bodyPr>
          <a:lstStyle/>
          <a:p>
            <a:r>
              <a:rPr lang="nl-NL" sz="2400" b="1">
                <a:solidFill>
                  <a:srgbClr val="FFC000"/>
                </a:solidFill>
              </a:rPr>
              <a:t>LIVIUS ALS SCHRIJVER</a:t>
            </a:r>
            <a:r>
              <a:rPr lang="nl-NL" sz="2400">
                <a:solidFill>
                  <a:schemeClr val="accent4">
                    <a:lumMod val="20000"/>
                    <a:lumOff val="80000"/>
                  </a:schemeClr>
                </a:solidFill>
              </a:rPr>
              <a:t> (2)</a:t>
            </a:r>
          </a:p>
          <a:p>
            <a:pPr>
              <a:lnSpc>
                <a:spcPct val="150000"/>
              </a:lnSpc>
            </a:pPr>
            <a:r>
              <a:rPr lang="nl-NL" sz="2400">
                <a:solidFill>
                  <a:schemeClr val="accent4">
                    <a:lumMod val="20000"/>
                    <a:lumOff val="80000"/>
                  </a:schemeClr>
                </a:solidFill>
              </a:rPr>
              <a:t>Om de situaties goed te beschrijven moet Livius </a:t>
            </a:r>
            <a:r>
              <a:rPr lang="nl-NL" sz="2400">
                <a:solidFill>
                  <a:srgbClr val="FFC000"/>
                </a:solidFill>
              </a:rPr>
              <a:t>dramatiseren</a:t>
            </a:r>
            <a:r>
              <a:rPr lang="nl-NL" sz="2400">
                <a:solidFill>
                  <a:schemeClr val="accent4">
                    <a:lumMod val="20000"/>
                    <a:lumOff val="80000"/>
                  </a:schemeClr>
                </a:solidFill>
              </a:rPr>
              <a:t>, omdat anders de woorden en daden van zijn personages niet ‘matchen’. Om zijn publiek te betrekken bij het verhaal bedient de verteller zich van </a:t>
            </a:r>
            <a:r>
              <a:rPr lang="nl-NL" sz="2400">
                <a:solidFill>
                  <a:srgbClr val="FFC000"/>
                </a:solidFill>
              </a:rPr>
              <a:t>pathos</a:t>
            </a:r>
            <a:r>
              <a:rPr lang="nl-NL" sz="2400">
                <a:solidFill>
                  <a:schemeClr val="accent4">
                    <a:lumMod val="20000"/>
                    <a:lumOff val="80000"/>
                  </a:schemeClr>
                </a:solidFill>
              </a:rPr>
              <a:t> (het oproepen van een emotie, welke emotie dan ook!), van  </a:t>
            </a:r>
            <a:r>
              <a:rPr lang="nl-NL" sz="2400">
                <a:solidFill>
                  <a:srgbClr val="FFC000"/>
                </a:solidFill>
              </a:rPr>
              <a:t>enargeia</a:t>
            </a:r>
            <a:r>
              <a:rPr lang="nl-NL" sz="2400">
                <a:solidFill>
                  <a:schemeClr val="accent4">
                    <a:lumMod val="20000"/>
                    <a:lumOff val="80000"/>
                  </a:schemeClr>
                </a:solidFill>
              </a:rPr>
              <a:t> (sprekende gedetailleerdheid) en een aantal keren van zijn eigen mening over bepaalde handelingen of uitspraken van andere auteurs (</a:t>
            </a:r>
            <a:r>
              <a:rPr lang="nl-NL" sz="2400">
                <a:solidFill>
                  <a:srgbClr val="FFC000"/>
                </a:solidFill>
              </a:rPr>
              <a:t>vertellerscommentaar</a:t>
            </a:r>
            <a:r>
              <a:rPr lang="nl-NL" sz="2400">
                <a:solidFill>
                  <a:schemeClr val="accent4">
                    <a:lumMod val="20000"/>
                    <a:lumOff val="80000"/>
                  </a:schemeClr>
                </a:solidFill>
              </a:rPr>
              <a:t>). Een bijzondere manier om publiek bij het verhaal te betrekken is </a:t>
            </a:r>
            <a:r>
              <a:rPr lang="nl-NL" sz="2400">
                <a:solidFill>
                  <a:srgbClr val="FFC000"/>
                </a:solidFill>
              </a:rPr>
              <a:t>dramatische ironie</a:t>
            </a:r>
            <a:r>
              <a:rPr lang="nl-NL" sz="2400">
                <a:solidFill>
                  <a:schemeClr val="accent4">
                    <a:lumMod val="20000"/>
                    <a:lumOff val="80000"/>
                  </a:schemeClr>
                </a:solidFill>
              </a:rPr>
              <a:t> (luisteraar en personage beschikken niet over dezelfde informatie m.b.t. handeling of uitspraak van dat personage).</a:t>
            </a:r>
          </a:p>
        </p:txBody>
      </p:sp>
    </p:spTree>
    <p:extLst>
      <p:ext uri="{BB962C8B-B14F-4D97-AF65-F5344CB8AC3E}">
        <p14:creationId xmlns:p14="http://schemas.microsoft.com/office/powerpoint/2010/main" val="862950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153E"/>
        </a:solidFill>
        <a:effectLst/>
      </p:bgPr>
    </p:bg>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72BA9C32-3DB7-4C00-95EC-EC5E42184BE4}"/>
              </a:ext>
            </a:extLst>
          </p:cNvPr>
          <p:cNvSpPr txBox="1"/>
          <p:nvPr/>
        </p:nvSpPr>
        <p:spPr>
          <a:xfrm>
            <a:off x="0" y="0"/>
            <a:ext cx="12204000" cy="461665"/>
          </a:xfrm>
          <a:prstGeom prst="rect">
            <a:avLst/>
          </a:prstGeom>
          <a:solidFill>
            <a:schemeClr val="accent1">
              <a:lumMod val="60000"/>
              <a:lumOff val="40000"/>
            </a:schemeClr>
          </a:solidFill>
        </p:spPr>
        <p:txBody>
          <a:bodyPr wrap="square" rtlCol="0">
            <a:spAutoFit/>
          </a:bodyPr>
          <a:lstStyle/>
          <a:p>
            <a:r>
              <a:rPr lang="nl-NL" sz="2400" b="1" dirty="0" err="1">
                <a:solidFill>
                  <a:srgbClr val="002060"/>
                </a:solidFill>
              </a:rPr>
              <a:t>Lucretia</a:t>
            </a:r>
            <a:r>
              <a:rPr lang="nl-NL" sz="2400" b="1" dirty="0">
                <a:solidFill>
                  <a:srgbClr val="002060"/>
                </a:solidFill>
              </a:rPr>
              <a:t>: de inleiding</a:t>
            </a:r>
            <a:endParaRPr lang="nl-NL" sz="2400" dirty="0">
              <a:solidFill>
                <a:srgbClr val="002060"/>
              </a:solidFill>
            </a:endParaRPr>
          </a:p>
        </p:txBody>
      </p:sp>
      <p:sp>
        <p:nvSpPr>
          <p:cNvPr id="9" name="Tijdelijke aanduiding voor dianummer 5">
            <a:extLst>
              <a:ext uri="{FF2B5EF4-FFF2-40B4-BE49-F238E27FC236}">
                <a16:creationId xmlns:a16="http://schemas.microsoft.com/office/drawing/2014/main" id="{2323C5FC-1BAE-44B7-A959-6C85FC0B6FDF}"/>
              </a:ext>
            </a:extLst>
          </p:cNvPr>
          <p:cNvSpPr>
            <a:spLocks noGrp="1"/>
          </p:cNvSpPr>
          <p:nvPr>
            <p:ph type="sldNum" sz="quarter" idx="12"/>
          </p:nvPr>
        </p:nvSpPr>
        <p:spPr>
          <a:xfrm>
            <a:off x="11556922" y="6492875"/>
            <a:ext cx="452846" cy="365125"/>
          </a:xfrm>
        </p:spPr>
        <p:txBody>
          <a:bodyPr/>
          <a:lstStyle/>
          <a:p>
            <a:fld id="{E0CEE2E9-FCC7-4062-BFD6-AA3D78AF4135}" type="slidenum">
              <a:rPr lang="nl-NL" b="1" smtClean="0">
                <a:solidFill>
                  <a:schemeClr val="accent4"/>
                </a:solidFill>
              </a:rPr>
              <a:t>11</a:t>
            </a:fld>
            <a:endParaRPr lang="nl-NL" b="1">
              <a:solidFill>
                <a:schemeClr val="accent4"/>
              </a:solidFill>
            </a:endParaRPr>
          </a:p>
        </p:txBody>
      </p:sp>
      <p:pic>
        <p:nvPicPr>
          <p:cNvPr id="10" name="Afbeelding 9">
            <a:hlinkClick r:id="rId2" action="ppaction://hlinksldjump"/>
            <a:extLst>
              <a:ext uri="{FF2B5EF4-FFF2-40B4-BE49-F238E27FC236}">
                <a16:creationId xmlns:a16="http://schemas.microsoft.com/office/drawing/2014/main" id="{06C40D4A-BA68-42A3-89A2-3763CAE005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56181" y="-4284"/>
            <a:ext cx="987638" cy="542591"/>
          </a:xfrm>
          <a:prstGeom prst="rect">
            <a:avLst/>
          </a:prstGeom>
        </p:spPr>
      </p:pic>
      <p:sp>
        <p:nvSpPr>
          <p:cNvPr id="11" name="Tijdelijke aanduiding voor voettekst 4">
            <a:extLst>
              <a:ext uri="{FF2B5EF4-FFF2-40B4-BE49-F238E27FC236}">
                <a16:creationId xmlns:a16="http://schemas.microsoft.com/office/drawing/2014/main" id="{C9281051-5EC6-4895-B32D-44B39763CF46}"/>
              </a:ext>
            </a:extLst>
          </p:cNvPr>
          <p:cNvSpPr>
            <a:spLocks noGrp="1"/>
          </p:cNvSpPr>
          <p:nvPr>
            <p:ph type="ftr" sz="quarter" idx="11"/>
          </p:nvPr>
        </p:nvSpPr>
        <p:spPr>
          <a:xfrm>
            <a:off x="4500000" y="6588000"/>
            <a:ext cx="2142340" cy="255996"/>
          </a:xfrm>
        </p:spPr>
        <p:txBody>
          <a:bodyPr/>
          <a:lstStyle/>
          <a:p>
            <a:r>
              <a:rPr lang="nl-NL" sz="800">
                <a:solidFill>
                  <a:schemeClr val="bg1">
                    <a:lumMod val="85000"/>
                  </a:schemeClr>
                </a:solidFill>
              </a:rPr>
              <a:t>Parnassus Livius: ab Urbe condita  M. de Hoon</a:t>
            </a:r>
            <a:r>
              <a:rPr lang="nl-NL" sz="1000">
                <a:solidFill>
                  <a:schemeClr val="bg1">
                    <a:lumMod val="85000"/>
                  </a:schemeClr>
                </a:solidFill>
              </a:rPr>
              <a:t>  </a:t>
            </a:r>
            <a:endParaRPr lang="nl-NL" sz="1000">
              <a:solidFill>
                <a:schemeClr val="tx1">
                  <a:lumMod val="95000"/>
                  <a:lumOff val="5000"/>
                </a:schemeClr>
              </a:solidFill>
            </a:endParaRPr>
          </a:p>
        </p:txBody>
      </p:sp>
      <p:sp>
        <p:nvSpPr>
          <p:cNvPr id="2" name="Tekstvak 1">
            <a:extLst>
              <a:ext uri="{FF2B5EF4-FFF2-40B4-BE49-F238E27FC236}">
                <a16:creationId xmlns:a16="http://schemas.microsoft.com/office/drawing/2014/main" id="{CD436E0F-A08A-4344-A4F0-8A8938E49508}"/>
              </a:ext>
            </a:extLst>
          </p:cNvPr>
          <p:cNvSpPr txBox="1"/>
          <p:nvPr/>
        </p:nvSpPr>
        <p:spPr>
          <a:xfrm>
            <a:off x="89540" y="538307"/>
            <a:ext cx="11879611" cy="6032421"/>
          </a:xfrm>
          <a:prstGeom prst="rect">
            <a:avLst/>
          </a:prstGeom>
          <a:noFill/>
        </p:spPr>
        <p:txBody>
          <a:bodyPr wrap="square" rtlCol="0">
            <a:spAutoFit/>
          </a:bodyPr>
          <a:lstStyle/>
          <a:p>
            <a:r>
              <a:rPr lang="nl-NL" sz="2800" dirty="0">
                <a:solidFill>
                  <a:srgbClr val="FFC000"/>
                </a:solidFill>
              </a:rPr>
              <a:t>WAT GING AAN HET VERHAAL VAN LUCRETIA VOORAF? </a:t>
            </a:r>
            <a:r>
              <a:rPr lang="nl-NL" sz="2000" dirty="0">
                <a:solidFill>
                  <a:srgbClr val="FFC000"/>
                </a:solidFill>
              </a:rPr>
              <a:t>(vertaling op volgende dia)</a:t>
            </a:r>
            <a:endParaRPr lang="nl-NL" sz="2800" dirty="0">
              <a:solidFill>
                <a:srgbClr val="FFC000"/>
              </a:solidFill>
            </a:endParaRPr>
          </a:p>
          <a:p>
            <a:endParaRPr lang="nl-NL" sz="2800" dirty="0">
              <a:solidFill>
                <a:schemeClr val="accent4">
                  <a:lumMod val="20000"/>
                  <a:lumOff val="80000"/>
                </a:schemeClr>
              </a:solidFill>
            </a:endParaRPr>
          </a:p>
          <a:p>
            <a:r>
              <a:rPr lang="nl-NL" sz="2200" dirty="0">
                <a:solidFill>
                  <a:schemeClr val="accent4">
                    <a:lumMod val="20000"/>
                    <a:lumOff val="80000"/>
                  </a:schemeClr>
                </a:solidFill>
              </a:rPr>
              <a:t>Rome had na Romulus (753!) nog zes andere koningen. De laatste drie kwamen uit dezelfde familie en waren van Etruskische komaf. Zie stamboom/genealogie, twee dia’s verderop.</a:t>
            </a:r>
          </a:p>
          <a:p>
            <a:r>
              <a:rPr lang="nl-NL" sz="2200" dirty="0">
                <a:solidFill>
                  <a:schemeClr val="accent4">
                    <a:lumMod val="20000"/>
                    <a:lumOff val="80000"/>
                  </a:schemeClr>
                </a:solidFill>
              </a:rPr>
              <a:t>De laatste koning heette L. </a:t>
            </a:r>
            <a:r>
              <a:rPr lang="nl-NL" sz="2200" dirty="0" err="1">
                <a:solidFill>
                  <a:schemeClr val="accent4">
                    <a:lumMod val="20000"/>
                    <a:lumOff val="80000"/>
                  </a:schemeClr>
                </a:solidFill>
              </a:rPr>
              <a:t>Tarquinius</a:t>
            </a:r>
            <a:r>
              <a:rPr lang="nl-NL" sz="2200" dirty="0">
                <a:solidFill>
                  <a:schemeClr val="accent4">
                    <a:lumMod val="20000"/>
                    <a:lumOff val="80000"/>
                  </a:schemeClr>
                </a:solidFill>
              </a:rPr>
              <a:t> Superbus (de Trotse/de Arrogante) en hij regeerde van 534 – 510/509. Hij had vele plannen met Rome. In zijn streven naar macht was hij nietsontziend. Echt een prototype van een verkeerde koning. Livius vertelt hoe hij het veld ruimde.</a:t>
            </a:r>
          </a:p>
          <a:p>
            <a:endParaRPr lang="nl-NL" sz="2200" dirty="0">
              <a:solidFill>
                <a:schemeClr val="accent4">
                  <a:lumMod val="20000"/>
                  <a:lumOff val="80000"/>
                </a:schemeClr>
              </a:solidFill>
            </a:endParaRPr>
          </a:p>
          <a:p>
            <a:r>
              <a:rPr lang="nl-NL" sz="2200" dirty="0">
                <a:solidFill>
                  <a:schemeClr val="accent4">
                    <a:lumMod val="20000"/>
                    <a:lumOff val="80000"/>
                  </a:schemeClr>
                </a:solidFill>
              </a:rPr>
              <a:t>N.a.v. een voorteken (een slang kroop uit een houten zuil) stuurde L. </a:t>
            </a:r>
            <a:r>
              <a:rPr lang="nl-NL" sz="2200" dirty="0" err="1">
                <a:solidFill>
                  <a:schemeClr val="accent4">
                    <a:lumMod val="20000"/>
                    <a:lumOff val="80000"/>
                  </a:schemeClr>
                </a:solidFill>
              </a:rPr>
              <a:t>Tarquinius</a:t>
            </a:r>
            <a:r>
              <a:rPr lang="nl-NL" sz="2200" dirty="0">
                <a:solidFill>
                  <a:schemeClr val="accent4">
                    <a:lumMod val="20000"/>
                    <a:lumOff val="80000"/>
                  </a:schemeClr>
                </a:solidFill>
              </a:rPr>
              <a:t> Superbus zijn zoons, de prinsen Titus en </a:t>
            </a:r>
            <a:r>
              <a:rPr lang="nl-NL" sz="2200" dirty="0" err="1">
                <a:solidFill>
                  <a:schemeClr val="accent4">
                    <a:lumMod val="20000"/>
                    <a:lumOff val="80000"/>
                  </a:schemeClr>
                </a:solidFill>
              </a:rPr>
              <a:t>Arruns</a:t>
            </a:r>
            <a:r>
              <a:rPr lang="nl-NL" sz="2200" dirty="0">
                <a:solidFill>
                  <a:schemeClr val="accent4">
                    <a:lumMod val="20000"/>
                    <a:lumOff val="80000"/>
                  </a:schemeClr>
                </a:solidFill>
              </a:rPr>
              <a:t>, samen met hun neefje L. </a:t>
            </a:r>
            <a:r>
              <a:rPr lang="nl-NL" sz="2200" dirty="0" err="1">
                <a:solidFill>
                  <a:schemeClr val="accent4">
                    <a:lumMod val="20000"/>
                    <a:lumOff val="80000"/>
                  </a:schemeClr>
                </a:solidFill>
              </a:rPr>
              <a:t>Iunius</a:t>
            </a:r>
            <a:r>
              <a:rPr lang="nl-NL" sz="2200" dirty="0">
                <a:solidFill>
                  <a:schemeClr val="accent4">
                    <a:lumMod val="20000"/>
                    <a:lumOff val="80000"/>
                  </a:schemeClr>
                </a:solidFill>
              </a:rPr>
              <a:t> Brutus (onthoud die naam!), naar Delphi voor uitleg over dat voorteken. De ook op macht beluste zoons vroegen het alwetende orakel ook maar alvast - nu ze er toch waren - wie hun vader zou opvolgen. Helaas begrepen ze de uitspraak van het orakel (‘Hij gaat regeren die het eerst zijn moeder kust’) niet. Neefje (veiligheidshalve deed hij alsof hij onnozel was) wel. Hij viel op de grond en “kuste” op die manier zijn moeder, moeder Aarde. Gefrustreerd begon </a:t>
            </a:r>
            <a:r>
              <a:rPr lang="nl-NL" sz="2200" dirty="0" err="1">
                <a:solidFill>
                  <a:schemeClr val="accent4">
                    <a:lumMod val="20000"/>
                    <a:lumOff val="80000"/>
                  </a:schemeClr>
                </a:solidFill>
              </a:rPr>
              <a:t>Tarquinius</a:t>
            </a:r>
            <a:r>
              <a:rPr lang="nl-NL" sz="2200" dirty="0">
                <a:solidFill>
                  <a:schemeClr val="accent4">
                    <a:lumMod val="20000"/>
                    <a:lumOff val="80000"/>
                  </a:schemeClr>
                </a:solidFill>
              </a:rPr>
              <a:t> een oorlog tegen de rijke stad </a:t>
            </a:r>
            <a:r>
              <a:rPr lang="nl-NL" sz="2200" dirty="0" err="1">
                <a:solidFill>
                  <a:schemeClr val="accent4">
                    <a:lumMod val="20000"/>
                    <a:lumOff val="80000"/>
                  </a:schemeClr>
                </a:solidFill>
              </a:rPr>
              <a:t>Ardea</a:t>
            </a:r>
            <a:r>
              <a:rPr lang="nl-NL" sz="2200" dirty="0">
                <a:solidFill>
                  <a:schemeClr val="accent4">
                    <a:lumMod val="20000"/>
                    <a:lumOff val="80000"/>
                  </a:schemeClr>
                </a:solidFill>
              </a:rPr>
              <a:t>. De stad werd belegerd vanuit een permanent legerkamp. Daar had men niet heel veel om handen, zo lang er niet geknokt werd. Er was ruimte voor ontspanning, het meest voor de officieren. En toen gebeurde er iets vreselijks.</a:t>
            </a:r>
          </a:p>
        </p:txBody>
      </p:sp>
    </p:spTree>
    <p:extLst>
      <p:ext uri="{BB962C8B-B14F-4D97-AF65-F5344CB8AC3E}">
        <p14:creationId xmlns:p14="http://schemas.microsoft.com/office/powerpoint/2010/main" val="7476614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153E"/>
        </a:solidFill>
        <a:effectLst/>
      </p:bgPr>
    </p:bg>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72BA9C32-3DB7-4C00-95EC-EC5E42184BE4}"/>
              </a:ext>
            </a:extLst>
          </p:cNvPr>
          <p:cNvSpPr txBox="1"/>
          <p:nvPr/>
        </p:nvSpPr>
        <p:spPr>
          <a:xfrm>
            <a:off x="0" y="0"/>
            <a:ext cx="12204000" cy="461665"/>
          </a:xfrm>
          <a:prstGeom prst="rect">
            <a:avLst/>
          </a:prstGeom>
          <a:solidFill>
            <a:schemeClr val="accent1">
              <a:lumMod val="60000"/>
              <a:lumOff val="40000"/>
            </a:schemeClr>
          </a:solidFill>
        </p:spPr>
        <p:txBody>
          <a:bodyPr wrap="square" rtlCol="0">
            <a:spAutoFit/>
          </a:bodyPr>
          <a:lstStyle/>
          <a:p>
            <a:r>
              <a:rPr lang="nl-NL" sz="2400" b="1" dirty="0" err="1">
                <a:solidFill>
                  <a:srgbClr val="002060"/>
                </a:solidFill>
              </a:rPr>
              <a:t>Lucretia</a:t>
            </a:r>
            <a:r>
              <a:rPr lang="nl-NL" sz="2400" b="1" dirty="0">
                <a:solidFill>
                  <a:srgbClr val="002060"/>
                </a:solidFill>
              </a:rPr>
              <a:t>: de inleiding</a:t>
            </a:r>
            <a:endParaRPr lang="nl-NL" sz="2400" dirty="0">
              <a:solidFill>
                <a:srgbClr val="002060"/>
              </a:solidFill>
            </a:endParaRPr>
          </a:p>
        </p:txBody>
      </p:sp>
      <p:sp>
        <p:nvSpPr>
          <p:cNvPr id="9" name="Tijdelijke aanduiding voor dianummer 5">
            <a:extLst>
              <a:ext uri="{FF2B5EF4-FFF2-40B4-BE49-F238E27FC236}">
                <a16:creationId xmlns:a16="http://schemas.microsoft.com/office/drawing/2014/main" id="{2323C5FC-1BAE-44B7-A959-6C85FC0B6FDF}"/>
              </a:ext>
            </a:extLst>
          </p:cNvPr>
          <p:cNvSpPr>
            <a:spLocks noGrp="1"/>
          </p:cNvSpPr>
          <p:nvPr>
            <p:ph type="sldNum" sz="quarter" idx="12"/>
          </p:nvPr>
        </p:nvSpPr>
        <p:spPr>
          <a:xfrm>
            <a:off x="11556922" y="6492875"/>
            <a:ext cx="452846" cy="365125"/>
          </a:xfrm>
        </p:spPr>
        <p:txBody>
          <a:bodyPr/>
          <a:lstStyle/>
          <a:p>
            <a:fld id="{E0CEE2E9-FCC7-4062-BFD6-AA3D78AF4135}" type="slidenum">
              <a:rPr lang="nl-NL" b="1" smtClean="0">
                <a:solidFill>
                  <a:schemeClr val="accent4"/>
                </a:solidFill>
              </a:rPr>
              <a:t>12</a:t>
            </a:fld>
            <a:endParaRPr lang="nl-NL" b="1">
              <a:solidFill>
                <a:schemeClr val="accent4"/>
              </a:solidFill>
            </a:endParaRPr>
          </a:p>
        </p:txBody>
      </p:sp>
      <p:pic>
        <p:nvPicPr>
          <p:cNvPr id="10" name="Afbeelding 9">
            <a:hlinkClick r:id="rId2" action="ppaction://hlinksldjump"/>
            <a:extLst>
              <a:ext uri="{FF2B5EF4-FFF2-40B4-BE49-F238E27FC236}">
                <a16:creationId xmlns:a16="http://schemas.microsoft.com/office/drawing/2014/main" id="{06C40D4A-BA68-42A3-89A2-3763CAE005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56181" y="-4284"/>
            <a:ext cx="987638" cy="542591"/>
          </a:xfrm>
          <a:prstGeom prst="rect">
            <a:avLst/>
          </a:prstGeom>
        </p:spPr>
      </p:pic>
      <p:sp>
        <p:nvSpPr>
          <p:cNvPr id="11" name="Tijdelijke aanduiding voor voettekst 4">
            <a:extLst>
              <a:ext uri="{FF2B5EF4-FFF2-40B4-BE49-F238E27FC236}">
                <a16:creationId xmlns:a16="http://schemas.microsoft.com/office/drawing/2014/main" id="{C9281051-5EC6-4895-B32D-44B39763CF46}"/>
              </a:ext>
            </a:extLst>
          </p:cNvPr>
          <p:cNvSpPr>
            <a:spLocks noGrp="1"/>
          </p:cNvSpPr>
          <p:nvPr>
            <p:ph type="ftr" sz="quarter" idx="11"/>
          </p:nvPr>
        </p:nvSpPr>
        <p:spPr>
          <a:xfrm>
            <a:off x="4500000" y="6588000"/>
            <a:ext cx="2142340" cy="255996"/>
          </a:xfrm>
        </p:spPr>
        <p:txBody>
          <a:bodyPr/>
          <a:lstStyle/>
          <a:p>
            <a:r>
              <a:rPr lang="nl-NL" sz="800">
                <a:solidFill>
                  <a:schemeClr val="bg1">
                    <a:lumMod val="85000"/>
                  </a:schemeClr>
                </a:solidFill>
              </a:rPr>
              <a:t>Parnassus Livius: ab Urbe condita  M. de Hoon</a:t>
            </a:r>
            <a:r>
              <a:rPr lang="nl-NL" sz="1000">
                <a:solidFill>
                  <a:schemeClr val="bg1">
                    <a:lumMod val="85000"/>
                  </a:schemeClr>
                </a:solidFill>
              </a:rPr>
              <a:t>  </a:t>
            </a:r>
            <a:endParaRPr lang="nl-NL" sz="1000">
              <a:solidFill>
                <a:schemeClr val="tx1">
                  <a:lumMod val="95000"/>
                  <a:lumOff val="5000"/>
                </a:schemeClr>
              </a:solidFill>
            </a:endParaRPr>
          </a:p>
        </p:txBody>
      </p:sp>
      <p:sp>
        <p:nvSpPr>
          <p:cNvPr id="2" name="Tekstvak 1">
            <a:extLst>
              <a:ext uri="{FF2B5EF4-FFF2-40B4-BE49-F238E27FC236}">
                <a16:creationId xmlns:a16="http://schemas.microsoft.com/office/drawing/2014/main" id="{CD436E0F-A08A-4344-A4F0-8A8938E49508}"/>
              </a:ext>
            </a:extLst>
          </p:cNvPr>
          <p:cNvSpPr txBox="1"/>
          <p:nvPr/>
        </p:nvSpPr>
        <p:spPr>
          <a:xfrm>
            <a:off x="89540" y="538307"/>
            <a:ext cx="11879611" cy="5880712"/>
          </a:xfrm>
          <a:prstGeom prst="rect">
            <a:avLst/>
          </a:prstGeom>
          <a:noFill/>
        </p:spPr>
        <p:txBody>
          <a:bodyPr wrap="square" rtlCol="0">
            <a:spAutoFit/>
          </a:bodyPr>
          <a:lstStyle/>
          <a:p>
            <a:pPr>
              <a:lnSpc>
                <a:spcPct val="150000"/>
              </a:lnSpc>
            </a:pPr>
            <a:r>
              <a:rPr lang="nl-NL" sz="1200" dirty="0">
                <a:solidFill>
                  <a:schemeClr val="accent4">
                    <a:lumMod val="20000"/>
                    <a:lumOff val="80000"/>
                  </a:schemeClr>
                </a:solidFill>
              </a:rPr>
              <a:t>Terwijl hij hiermee bezig was, verscheen hem een verschrikkelijk voorteken: toen een slang, uit een houten zuil tevoorschijn gekropen, paniek en vlucht / een panische vlucht in het paleis had veroorzaakt, sloeg niet zozeer een plotselinge angst de koning om het hart, maar veeleer vervulde het hem met ongeruste zorgen. Dus, hoewel voor (de uitleg van) openbare voortekens slechts Etruskische zieners geraadpleegd [erbij gehaald] werden, besloot hij, door deze als het ware huiselijke verschijning opgeschrikt, (gezanten) te zenden naar Delphi, het beroemdste orakel ter wereld. En omdat hij de antwoorden van het orakel aan niemand anders durfde toe te vertrouwen, stuurde hij twee zonen door in die tijd onbekende landen en (nog) onbekender zeeën naar Griekenland. Titus en </a:t>
            </a:r>
            <a:r>
              <a:rPr lang="nl-NL" sz="1200" dirty="0" err="1">
                <a:solidFill>
                  <a:schemeClr val="accent4">
                    <a:lumMod val="20000"/>
                    <a:lumOff val="80000"/>
                  </a:schemeClr>
                </a:solidFill>
              </a:rPr>
              <a:t>Arruns</a:t>
            </a:r>
            <a:r>
              <a:rPr lang="nl-NL" sz="1200" dirty="0">
                <a:solidFill>
                  <a:schemeClr val="accent4">
                    <a:lumMod val="20000"/>
                    <a:lumOff val="80000"/>
                  </a:schemeClr>
                </a:solidFill>
              </a:rPr>
              <a:t> vertrokken; als metgezel (werd) aan hen toegevoegd Lucius </a:t>
            </a:r>
            <a:r>
              <a:rPr lang="nl-NL" sz="1200" dirty="0" err="1">
                <a:solidFill>
                  <a:schemeClr val="accent4">
                    <a:lumMod val="20000"/>
                    <a:lumOff val="80000"/>
                  </a:schemeClr>
                </a:solidFill>
              </a:rPr>
              <a:t>Iunius</a:t>
            </a:r>
            <a:r>
              <a:rPr lang="nl-NL" sz="1200" dirty="0">
                <a:solidFill>
                  <a:schemeClr val="accent4">
                    <a:lumMod val="20000"/>
                    <a:lumOff val="80000"/>
                  </a:schemeClr>
                </a:solidFill>
              </a:rPr>
              <a:t> Brutus, een zoon van Tarquinia, een zuster van de koning, een jongeman heel anders van karakter dan (dat) waarvan hij de schijn had aangenomen. Toen hij gehoord had, dat de </a:t>
            </a:r>
            <a:r>
              <a:rPr lang="nl-NL" sz="1200" dirty="0" err="1">
                <a:solidFill>
                  <a:schemeClr val="accent4">
                    <a:lumMod val="20000"/>
                    <a:lumOff val="80000"/>
                  </a:schemeClr>
                </a:solidFill>
              </a:rPr>
              <a:t>aanzienlijksten</a:t>
            </a:r>
            <a:r>
              <a:rPr lang="nl-NL" sz="1200" dirty="0">
                <a:solidFill>
                  <a:schemeClr val="accent4">
                    <a:lumMod val="20000"/>
                    <a:lumOff val="80000"/>
                  </a:schemeClr>
                </a:solidFill>
              </a:rPr>
              <a:t> van de burgerij, onder wie zijn broer, door zijn oom waren gedood, besloot hij noch in (de blijken van) zijn geestelijke vermogens ook maar iets over te laten dat voor de koning te vrezen was, noch in zijn bezit (ook maar iets) dat (voor de koning) te begeren was en door verachting veilig te zijn waar bij het recht te weinig bescherming was. Doordat hij dus met opzet stompzinnigheid was gaan voorwenden (en) toestond dat hijzelf en het zijne (tot) buit voor de koning was, wees hij ook de bijnaam (van) Brutus (Sukkel) niet af, opdat die geest, (eens) de bevrijder van het Romeinse volk, onder de dekmantel van die bijnaam schuilend zijn tijd zou afwachten.  Men zegt dat hij, door de </a:t>
            </a:r>
            <a:r>
              <a:rPr lang="nl-NL" sz="1200" dirty="0" err="1">
                <a:solidFill>
                  <a:schemeClr val="accent4">
                    <a:lumMod val="20000"/>
                    <a:lumOff val="80000"/>
                  </a:schemeClr>
                </a:solidFill>
              </a:rPr>
              <a:t>Tarquinii</a:t>
            </a:r>
            <a:r>
              <a:rPr lang="nl-NL" sz="1200" dirty="0">
                <a:solidFill>
                  <a:schemeClr val="accent4">
                    <a:lumMod val="20000"/>
                    <a:lumOff val="80000"/>
                  </a:schemeClr>
                </a:solidFill>
              </a:rPr>
              <a:t> toen meegenomen naar Delphi, feitelijk meer als voorwerp van spot dan als metgezel, een staaf goud, ingesloten in een tot dit doel uitgeholde stok van kornoeljehout, als geschenk voor Apollo heeft meegebracht, indirect een symbool van zijn karakter. Nadat men daar was (aan)gekomen, beving de geesten van de jongemannen, toen ze de opdrachten van hun vader hadden volbracht, de begeerte om te vragen aan wie van hen het koningschap over Rome zou komen. Men zegt dat uit het diepst van de grot een stem weerklonk: 'Het hoogste gezag in Rome zal diegene hebben die van jullie als eerste, o jongelieden, zijn moeder een kus zal hebben gegeven.’ De </a:t>
            </a:r>
            <a:r>
              <a:rPr lang="nl-NL" sz="1200" dirty="0" err="1">
                <a:solidFill>
                  <a:schemeClr val="accent4">
                    <a:lumMod val="20000"/>
                    <a:lumOff val="80000"/>
                  </a:schemeClr>
                </a:solidFill>
              </a:rPr>
              <a:t>Tarquinii</a:t>
            </a:r>
            <a:r>
              <a:rPr lang="nl-NL" sz="1200" dirty="0">
                <a:solidFill>
                  <a:schemeClr val="accent4">
                    <a:lumMod val="20000"/>
                    <a:lumOff val="80000"/>
                  </a:schemeClr>
                </a:solidFill>
              </a:rPr>
              <a:t>, opdat </a:t>
            </a:r>
            <a:r>
              <a:rPr lang="nl-NL" sz="1200" dirty="0" err="1">
                <a:solidFill>
                  <a:schemeClr val="accent4">
                    <a:lumMod val="20000"/>
                    <a:lumOff val="80000"/>
                  </a:schemeClr>
                </a:solidFill>
              </a:rPr>
              <a:t>Sextus</a:t>
            </a:r>
            <a:r>
              <a:rPr lang="nl-NL" sz="1200" dirty="0">
                <a:solidFill>
                  <a:schemeClr val="accent4">
                    <a:lumMod val="20000"/>
                    <a:lumOff val="80000"/>
                  </a:schemeClr>
                </a:solidFill>
              </a:rPr>
              <a:t>, die in Rome was achtergebleven, onkundig van het orakel en (dus) van de heerschappij uitgesloten zou zijn, bevelen uitdrukkelijk de zaak te verzwijgen; zelf laten ze het onderling aan het lot over wie van beiden het eerst, wanneer hij in Rome zou zijn teruggekeerd, hun moeder een kus zou geven. Brutus, in de mening dat de uitspraak van de </a:t>
            </a:r>
            <a:r>
              <a:rPr lang="nl-NL" sz="1200" dirty="0" err="1">
                <a:solidFill>
                  <a:schemeClr val="accent4">
                    <a:lumMod val="20000"/>
                    <a:lumOff val="80000"/>
                  </a:schemeClr>
                </a:solidFill>
              </a:rPr>
              <a:t>Pythia</a:t>
            </a:r>
            <a:r>
              <a:rPr lang="nl-NL" sz="1200" dirty="0">
                <a:solidFill>
                  <a:schemeClr val="accent4">
                    <a:lumMod val="20000"/>
                    <a:lumOff val="80000"/>
                  </a:schemeClr>
                </a:solidFill>
              </a:rPr>
              <a:t> op iets anders doelde, raakte, (doende) alsof hij gestruikeld was en gevallen, met een kus de aarde aan, natuurlijk omdat zij de gemeenschappelijke moeder van alle stervelingen was. Daarna keerde men terug naar Rome, waar uit alle macht een oorlog tegen de </a:t>
            </a:r>
            <a:r>
              <a:rPr lang="nl-NL" sz="1200" dirty="0" err="1">
                <a:solidFill>
                  <a:schemeClr val="accent4">
                    <a:lumMod val="20000"/>
                    <a:lumOff val="80000"/>
                  </a:schemeClr>
                </a:solidFill>
              </a:rPr>
              <a:t>Rutuliërs</a:t>
            </a:r>
            <a:r>
              <a:rPr lang="nl-NL" sz="1200" dirty="0">
                <a:solidFill>
                  <a:schemeClr val="accent4">
                    <a:lumMod val="20000"/>
                    <a:lumOff val="80000"/>
                  </a:schemeClr>
                </a:solidFill>
              </a:rPr>
              <a:t> werd voorbereid. </a:t>
            </a:r>
            <a:r>
              <a:rPr lang="nl-NL" sz="1200" dirty="0" err="1">
                <a:solidFill>
                  <a:schemeClr val="accent4">
                    <a:lumMod val="20000"/>
                    <a:lumOff val="80000"/>
                  </a:schemeClr>
                </a:solidFill>
              </a:rPr>
              <a:t>Ardea</a:t>
            </a:r>
            <a:r>
              <a:rPr lang="nl-NL" sz="1200" dirty="0">
                <a:solidFill>
                  <a:schemeClr val="accent4">
                    <a:lumMod val="20000"/>
                    <a:lumOff val="80000"/>
                  </a:schemeClr>
                </a:solidFill>
              </a:rPr>
              <a:t> werd bewoond door de </a:t>
            </a:r>
            <a:r>
              <a:rPr lang="nl-NL" sz="1200" dirty="0" err="1">
                <a:solidFill>
                  <a:schemeClr val="accent4">
                    <a:lumMod val="20000"/>
                    <a:lumOff val="80000"/>
                  </a:schemeClr>
                </a:solidFill>
              </a:rPr>
              <a:t>Rutuliërs</a:t>
            </a:r>
            <a:r>
              <a:rPr lang="nl-NL" sz="1200" dirty="0">
                <a:solidFill>
                  <a:schemeClr val="accent4">
                    <a:lumMod val="20000"/>
                    <a:lumOff val="80000"/>
                  </a:schemeClr>
                </a:solidFill>
              </a:rPr>
              <a:t>, een volk naar verhouding in die streek en in die tijd uitblinkend door zijn rijkdom; en dat was juist de reden voor de oorlog, omdat de Romeinse koning er naar streefde om niet alleen zichzelf te verrijken, uitgeput door de praal van zijn openbare bouwwerken, maar ook met de buit de gemoederen van zijn onderdanen te kalmeren, die, (nog) afgezien van zijn ander hoogmoedig gedrag, het koningschap ook vijandig gezind waren, omdat zij verontwaardigd waren, dat zij door de koning zo lang waren ingezet voor werkzaamheden van handwerkslieden en slavenarbeid. De zaak is geprobeerd, of </a:t>
            </a:r>
            <a:r>
              <a:rPr lang="nl-NL" sz="1200" dirty="0" err="1">
                <a:solidFill>
                  <a:schemeClr val="accent4">
                    <a:lumMod val="20000"/>
                    <a:lumOff val="80000"/>
                  </a:schemeClr>
                </a:solidFill>
              </a:rPr>
              <a:t>Ardea</a:t>
            </a:r>
            <a:r>
              <a:rPr lang="nl-NL" sz="1200" dirty="0">
                <a:solidFill>
                  <a:schemeClr val="accent4">
                    <a:lumMod val="20000"/>
                    <a:lumOff val="80000"/>
                  </a:schemeClr>
                </a:solidFill>
              </a:rPr>
              <a:t> bij de eerste aanval kon worden ingenomen: toen dat niet lukte, begon men de vijanden in het nauw te brengen met een beleg en schanswerken.</a:t>
            </a:r>
          </a:p>
        </p:txBody>
      </p:sp>
    </p:spTree>
    <p:extLst>
      <p:ext uri="{BB962C8B-B14F-4D97-AF65-F5344CB8AC3E}">
        <p14:creationId xmlns:p14="http://schemas.microsoft.com/office/powerpoint/2010/main" val="36425978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153E"/>
        </a:solidFill>
        <a:effectLst/>
      </p:bgPr>
    </p:bg>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6B6098-28DE-4919-ACA4-C74E5A0A7C6B}" type="slidenum">
              <a:rPr kumimoji="0" lang="nl-NL" sz="1200" b="1" i="0" u="none" strike="noStrike" kern="1200" cap="none" spc="0" normalizeH="0" baseline="0" noProof="0" smtClean="0">
                <a:ln>
                  <a:noFill/>
                </a:ln>
                <a:solidFill>
                  <a:schemeClr val="accent1"/>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nl-NL" sz="1200" b="1" i="0" u="none" strike="noStrike" kern="1200" cap="none" spc="0" normalizeH="0" baseline="0" noProof="0">
              <a:ln>
                <a:noFill/>
              </a:ln>
              <a:solidFill>
                <a:schemeClr val="accent1"/>
              </a:solidFill>
              <a:effectLst/>
              <a:uLnTx/>
              <a:uFillTx/>
              <a:latin typeface="Calibri"/>
              <a:ea typeface="+mn-ea"/>
              <a:cs typeface="+mn-cs"/>
            </a:endParaRPr>
          </a:p>
        </p:txBody>
      </p:sp>
      <p:graphicFrame>
        <p:nvGraphicFramePr>
          <p:cNvPr id="104" name="Object 103"/>
          <p:cNvGraphicFramePr>
            <a:graphicFrameLocks noChangeAspect="1"/>
          </p:cNvGraphicFramePr>
          <p:nvPr>
            <p:extLst>
              <p:ext uri="{D42A27DB-BD31-4B8C-83A1-F6EECF244321}">
                <p14:modId xmlns:p14="http://schemas.microsoft.com/office/powerpoint/2010/main" val="2427857074"/>
              </p:ext>
            </p:extLst>
          </p:nvPr>
        </p:nvGraphicFramePr>
        <p:xfrm>
          <a:off x="112144" y="538307"/>
          <a:ext cx="8722813" cy="6049693"/>
        </p:xfrm>
        <a:graphic>
          <a:graphicData uri="http://schemas.openxmlformats.org/presentationml/2006/ole">
            <mc:AlternateContent xmlns:mc="http://schemas.openxmlformats.org/markup-compatibility/2006">
              <mc:Choice xmlns:v="urn:schemas-microsoft-com:vml" Requires="v">
                <p:oleObj spid="_x0000_s1026" name="Document" r:id="rId3" imgW="9970873" imgH="4732898" progId="Word.Document.8">
                  <p:embed/>
                </p:oleObj>
              </mc:Choice>
              <mc:Fallback>
                <p:oleObj name="Document" r:id="rId3" imgW="9970873" imgH="4732898" progId="Word.Document.8">
                  <p:embed/>
                  <p:pic>
                    <p:nvPicPr>
                      <p:cNvPr id="104" name="Object 103"/>
                      <p:cNvPicPr>
                        <a:picLocks noChangeAspect="1" noChangeArrowheads="1"/>
                      </p:cNvPicPr>
                      <p:nvPr/>
                    </p:nvPicPr>
                    <p:blipFill>
                      <a:blip r:embed="rId4"/>
                      <a:srcRect/>
                      <a:stretch>
                        <a:fillRect/>
                      </a:stretch>
                    </p:blipFill>
                    <p:spPr bwMode="auto">
                      <a:xfrm>
                        <a:off x="112144" y="538307"/>
                        <a:ext cx="8722813" cy="6049693"/>
                      </a:xfrm>
                      <a:prstGeom prst="rect">
                        <a:avLst/>
                      </a:prstGeom>
                      <a:noFill/>
                    </p:spPr>
                  </p:pic>
                </p:oleObj>
              </mc:Fallback>
            </mc:AlternateContent>
          </a:graphicData>
        </a:graphic>
      </p:graphicFrame>
      <p:sp>
        <p:nvSpPr>
          <p:cNvPr id="7" name="Tekstvak 6">
            <a:extLst>
              <a:ext uri="{FF2B5EF4-FFF2-40B4-BE49-F238E27FC236}">
                <a16:creationId xmlns:a16="http://schemas.microsoft.com/office/drawing/2014/main" id="{581A6B09-DC18-4F65-AFF0-8996F320E1B9}"/>
              </a:ext>
            </a:extLst>
          </p:cNvPr>
          <p:cNvSpPr txBox="1"/>
          <p:nvPr/>
        </p:nvSpPr>
        <p:spPr>
          <a:xfrm>
            <a:off x="0" y="0"/>
            <a:ext cx="12204000" cy="461665"/>
          </a:xfrm>
          <a:prstGeom prst="rect">
            <a:avLst/>
          </a:prstGeom>
          <a:solidFill>
            <a:srgbClr val="8FAADC"/>
          </a:solidFill>
        </p:spPr>
        <p:txBody>
          <a:bodyPr wrap="square" rtlCol="0">
            <a:spAutoFit/>
          </a:bodyPr>
          <a:lstStyle/>
          <a:p>
            <a:endParaRPr lang="nl-NL" sz="2400">
              <a:solidFill>
                <a:srgbClr val="002060"/>
              </a:solidFill>
            </a:endParaRPr>
          </a:p>
        </p:txBody>
      </p:sp>
      <p:pic>
        <p:nvPicPr>
          <p:cNvPr id="8" name="Afbeelding 7">
            <a:hlinkClick r:id="rId5" action="ppaction://hlinksldjump"/>
            <a:extLst>
              <a:ext uri="{FF2B5EF4-FFF2-40B4-BE49-F238E27FC236}">
                <a16:creationId xmlns:a16="http://schemas.microsoft.com/office/drawing/2014/main" id="{1DCB5820-BF9C-43C6-9879-C3686D8A817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56181" y="-4284"/>
            <a:ext cx="987638" cy="542591"/>
          </a:xfrm>
          <a:prstGeom prst="rect">
            <a:avLst/>
          </a:prstGeom>
        </p:spPr>
      </p:pic>
      <p:sp>
        <p:nvSpPr>
          <p:cNvPr id="9" name="Tijdelijke aanduiding voor voettekst 4">
            <a:extLst>
              <a:ext uri="{FF2B5EF4-FFF2-40B4-BE49-F238E27FC236}">
                <a16:creationId xmlns:a16="http://schemas.microsoft.com/office/drawing/2014/main" id="{2A262DB9-1587-4790-8200-01A7D40E50E8}"/>
              </a:ext>
            </a:extLst>
          </p:cNvPr>
          <p:cNvSpPr>
            <a:spLocks noGrp="1"/>
          </p:cNvSpPr>
          <p:nvPr>
            <p:ph type="ftr" sz="quarter" idx="11"/>
          </p:nvPr>
        </p:nvSpPr>
        <p:spPr>
          <a:xfrm>
            <a:off x="4500000" y="6588000"/>
            <a:ext cx="2142340" cy="255996"/>
          </a:xfrm>
        </p:spPr>
        <p:txBody>
          <a:bodyPr/>
          <a:lstStyle/>
          <a:p>
            <a:r>
              <a:rPr lang="nl-NL" sz="800">
                <a:solidFill>
                  <a:schemeClr val="tx1"/>
                </a:solidFill>
              </a:rPr>
              <a:t>Parnassus Livius: ab Urbe condita  M. de Hoon</a:t>
            </a:r>
            <a:r>
              <a:rPr lang="nl-NL" sz="1000">
                <a:solidFill>
                  <a:schemeClr val="tx1"/>
                </a:solidFill>
              </a:rPr>
              <a:t>  </a:t>
            </a:r>
          </a:p>
        </p:txBody>
      </p:sp>
    </p:spTree>
    <p:extLst>
      <p:ext uri="{BB962C8B-B14F-4D97-AF65-F5344CB8AC3E}">
        <p14:creationId xmlns:p14="http://schemas.microsoft.com/office/powerpoint/2010/main" val="31524290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153E"/>
        </a:solidFill>
        <a:effectLst/>
      </p:bgPr>
    </p:bg>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72BA9C32-3DB7-4C00-95EC-EC5E42184BE4}"/>
              </a:ext>
            </a:extLst>
          </p:cNvPr>
          <p:cNvSpPr txBox="1"/>
          <p:nvPr/>
        </p:nvSpPr>
        <p:spPr>
          <a:xfrm>
            <a:off x="0" y="-4105"/>
            <a:ext cx="12204000" cy="461665"/>
          </a:xfrm>
          <a:prstGeom prst="rect">
            <a:avLst/>
          </a:prstGeom>
          <a:solidFill>
            <a:schemeClr val="accent1">
              <a:lumMod val="60000"/>
              <a:lumOff val="40000"/>
            </a:schemeClr>
          </a:solidFill>
        </p:spPr>
        <p:txBody>
          <a:bodyPr wrap="square" rtlCol="0">
            <a:spAutoFit/>
          </a:bodyPr>
          <a:lstStyle/>
          <a:p>
            <a:r>
              <a:rPr lang="nl-NL" sz="2400" dirty="0">
                <a:solidFill>
                  <a:srgbClr val="002060"/>
                </a:solidFill>
              </a:rPr>
              <a:t>         </a:t>
            </a:r>
            <a:r>
              <a:rPr lang="nl-NL" sz="2400" b="1" dirty="0">
                <a:solidFill>
                  <a:srgbClr val="002060"/>
                </a:solidFill>
              </a:rPr>
              <a:t>H3 ● 2a – 2d   </a:t>
            </a:r>
            <a:r>
              <a:rPr lang="nl-NL" sz="2400" b="1" dirty="0" err="1">
                <a:solidFill>
                  <a:srgbClr val="002060"/>
                </a:solidFill>
              </a:rPr>
              <a:t>Lucretia</a:t>
            </a:r>
            <a:endParaRPr lang="nl-NL" sz="2400" dirty="0">
              <a:solidFill>
                <a:srgbClr val="002060"/>
              </a:solidFill>
            </a:endParaRPr>
          </a:p>
        </p:txBody>
      </p:sp>
      <p:pic>
        <p:nvPicPr>
          <p:cNvPr id="5" name="Afbeelding 4">
            <a:hlinkClick r:id="rId2" action="ppaction://hlinksldjump"/>
            <a:extLst>
              <a:ext uri="{FF2B5EF4-FFF2-40B4-BE49-F238E27FC236}">
                <a16:creationId xmlns:a16="http://schemas.microsoft.com/office/drawing/2014/main" id="{DA723F80-0873-4FF9-AA77-D63C85DF00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28331" y="0"/>
            <a:ext cx="987638" cy="542591"/>
          </a:xfrm>
          <a:prstGeom prst="rect">
            <a:avLst/>
          </a:prstGeom>
        </p:spPr>
      </p:pic>
      <p:sp>
        <p:nvSpPr>
          <p:cNvPr id="9" name="Tijdelijke aanduiding voor voettekst 4">
            <a:extLst>
              <a:ext uri="{FF2B5EF4-FFF2-40B4-BE49-F238E27FC236}">
                <a16:creationId xmlns:a16="http://schemas.microsoft.com/office/drawing/2014/main" id="{1730790D-F0EB-4505-AE4B-D3728AF81858}"/>
              </a:ext>
            </a:extLst>
          </p:cNvPr>
          <p:cNvSpPr>
            <a:spLocks noGrp="1"/>
          </p:cNvSpPr>
          <p:nvPr>
            <p:ph type="ftr" sz="quarter" idx="11"/>
          </p:nvPr>
        </p:nvSpPr>
        <p:spPr>
          <a:xfrm>
            <a:off x="4500000" y="6592284"/>
            <a:ext cx="2142340" cy="255996"/>
          </a:xfrm>
        </p:spPr>
        <p:txBody>
          <a:bodyPr/>
          <a:lstStyle/>
          <a:p>
            <a:r>
              <a:rPr lang="nl-NL" sz="800">
                <a:solidFill>
                  <a:schemeClr val="bg1">
                    <a:lumMod val="85000"/>
                  </a:schemeClr>
                </a:solidFill>
              </a:rPr>
              <a:t>Parnassus Livius: ab Urbe condita  M. de Hoon</a:t>
            </a:r>
            <a:r>
              <a:rPr lang="nl-NL" sz="1000">
                <a:solidFill>
                  <a:schemeClr val="bg1">
                    <a:lumMod val="85000"/>
                  </a:schemeClr>
                </a:solidFill>
              </a:rPr>
              <a:t>  </a:t>
            </a:r>
            <a:endParaRPr lang="nl-NL" sz="1000">
              <a:solidFill>
                <a:schemeClr val="tx1">
                  <a:lumMod val="95000"/>
                  <a:lumOff val="5000"/>
                </a:schemeClr>
              </a:solidFill>
            </a:endParaRPr>
          </a:p>
        </p:txBody>
      </p:sp>
      <p:sp>
        <p:nvSpPr>
          <p:cNvPr id="12" name="Tijdelijke aanduiding voor dianummer 5">
            <a:extLst>
              <a:ext uri="{FF2B5EF4-FFF2-40B4-BE49-F238E27FC236}">
                <a16:creationId xmlns:a16="http://schemas.microsoft.com/office/drawing/2014/main" id="{8F373623-1646-4DDB-9DCF-807D669F2B4F}"/>
              </a:ext>
            </a:extLst>
          </p:cNvPr>
          <p:cNvSpPr>
            <a:spLocks noGrp="1"/>
          </p:cNvSpPr>
          <p:nvPr>
            <p:ph type="sldNum" sz="quarter" idx="12"/>
          </p:nvPr>
        </p:nvSpPr>
        <p:spPr>
          <a:xfrm>
            <a:off x="11556922" y="6492875"/>
            <a:ext cx="452846" cy="365125"/>
          </a:xfrm>
        </p:spPr>
        <p:txBody>
          <a:bodyPr/>
          <a:lstStyle/>
          <a:p>
            <a:fld id="{E0CEE2E9-FCC7-4062-BFD6-AA3D78AF4135}" type="slidenum">
              <a:rPr lang="nl-NL" b="1" smtClean="0">
                <a:solidFill>
                  <a:schemeClr val="accent4"/>
                </a:solidFill>
              </a:rPr>
              <a:t>14</a:t>
            </a:fld>
            <a:endParaRPr lang="nl-NL" b="1">
              <a:solidFill>
                <a:schemeClr val="accent4"/>
              </a:solidFill>
            </a:endParaRPr>
          </a:p>
        </p:txBody>
      </p:sp>
      <p:pic>
        <p:nvPicPr>
          <p:cNvPr id="1026" name="Picture 2" descr="The rape of Lucretia: an ancient dilemma of honor | Honor Ethics">
            <a:extLst>
              <a:ext uri="{FF2B5EF4-FFF2-40B4-BE49-F238E27FC236}">
                <a16:creationId xmlns:a16="http://schemas.microsoft.com/office/drawing/2014/main" id="{98DAB565-3D88-4B4B-B9E8-1C433B1A361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404" y="606782"/>
            <a:ext cx="3576721" cy="444564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Lucretia | ancient Roman heroine | Britannica">
            <a:extLst>
              <a:ext uri="{FF2B5EF4-FFF2-40B4-BE49-F238E27FC236}">
                <a16:creationId xmlns:a16="http://schemas.microsoft.com/office/drawing/2014/main" id="{3470F7B8-E2E8-4C04-98BC-6D236449D24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90995" y="606783"/>
            <a:ext cx="3326406" cy="4440690"/>
          </a:xfrm>
          <a:prstGeom prst="rect">
            <a:avLst/>
          </a:prstGeom>
          <a:noFill/>
          <a:extLst>
            <a:ext uri="{909E8E84-426E-40DD-AFC4-6F175D3DCCD1}">
              <a14:hiddenFill xmlns:a14="http://schemas.microsoft.com/office/drawing/2010/main">
                <a:solidFill>
                  <a:srgbClr val="FFFFFF"/>
                </a:solidFill>
              </a14:hiddenFill>
            </a:ext>
          </a:extLst>
        </p:spPr>
      </p:pic>
      <p:sp>
        <p:nvSpPr>
          <p:cNvPr id="2" name="Tekstvak 1">
            <a:extLst>
              <a:ext uri="{FF2B5EF4-FFF2-40B4-BE49-F238E27FC236}">
                <a16:creationId xmlns:a16="http://schemas.microsoft.com/office/drawing/2014/main" id="{32C87584-8985-4108-A957-2385EEF57571}"/>
              </a:ext>
            </a:extLst>
          </p:cNvPr>
          <p:cNvSpPr txBox="1"/>
          <p:nvPr/>
        </p:nvSpPr>
        <p:spPr>
          <a:xfrm>
            <a:off x="4135773" y="606782"/>
            <a:ext cx="4335103" cy="2000548"/>
          </a:xfrm>
          <a:prstGeom prst="rect">
            <a:avLst/>
          </a:prstGeom>
          <a:noFill/>
        </p:spPr>
        <p:txBody>
          <a:bodyPr wrap="square" rtlCol="0">
            <a:spAutoFit/>
          </a:bodyPr>
          <a:lstStyle/>
          <a:p>
            <a:r>
              <a:rPr lang="nl-NL" sz="8800" dirty="0" err="1">
                <a:solidFill>
                  <a:schemeClr val="accent4">
                    <a:lumMod val="20000"/>
                    <a:lumOff val="80000"/>
                  </a:schemeClr>
                </a:solidFill>
              </a:rPr>
              <a:t>Lucretia</a:t>
            </a:r>
            <a:endParaRPr lang="nl-NL" sz="8800" dirty="0">
              <a:solidFill>
                <a:schemeClr val="accent4">
                  <a:lumMod val="20000"/>
                  <a:lumOff val="80000"/>
                </a:schemeClr>
              </a:solidFill>
            </a:endParaRPr>
          </a:p>
          <a:p>
            <a:r>
              <a:rPr lang="nl-NL" sz="3600" dirty="0" err="1">
                <a:solidFill>
                  <a:schemeClr val="accent4">
                    <a:lumMod val="20000"/>
                    <a:lumOff val="80000"/>
                  </a:schemeClr>
                </a:solidFill>
              </a:rPr>
              <a:t>aUc</a:t>
            </a:r>
            <a:r>
              <a:rPr lang="nl-NL" sz="3600" dirty="0">
                <a:solidFill>
                  <a:schemeClr val="accent4">
                    <a:lumMod val="20000"/>
                    <a:lumOff val="80000"/>
                  </a:schemeClr>
                </a:solidFill>
              </a:rPr>
              <a:t> 1, 57.4 – 59.5</a:t>
            </a:r>
          </a:p>
        </p:txBody>
      </p:sp>
    </p:spTree>
    <p:extLst>
      <p:ext uri="{BB962C8B-B14F-4D97-AF65-F5344CB8AC3E}">
        <p14:creationId xmlns:p14="http://schemas.microsoft.com/office/powerpoint/2010/main" val="38703240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153E"/>
        </a:solidFill>
        <a:effectLst/>
      </p:bgPr>
    </p:bg>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72BA9C32-3DB7-4C00-95EC-EC5E42184BE4}"/>
              </a:ext>
            </a:extLst>
          </p:cNvPr>
          <p:cNvSpPr txBox="1"/>
          <p:nvPr/>
        </p:nvSpPr>
        <p:spPr>
          <a:xfrm>
            <a:off x="0" y="-4105"/>
            <a:ext cx="12204000" cy="461665"/>
          </a:xfrm>
          <a:prstGeom prst="rect">
            <a:avLst/>
          </a:prstGeom>
          <a:solidFill>
            <a:schemeClr val="accent1">
              <a:lumMod val="60000"/>
              <a:lumOff val="40000"/>
            </a:schemeClr>
          </a:solidFill>
        </p:spPr>
        <p:txBody>
          <a:bodyPr wrap="square" rtlCol="0">
            <a:spAutoFit/>
          </a:bodyPr>
          <a:lstStyle/>
          <a:p>
            <a:r>
              <a:rPr lang="nl-NL" sz="2400">
                <a:solidFill>
                  <a:srgbClr val="002060"/>
                </a:solidFill>
              </a:rPr>
              <a:t>         </a:t>
            </a:r>
            <a:r>
              <a:rPr lang="nl-NL" sz="2400" b="1">
                <a:solidFill>
                  <a:srgbClr val="002060"/>
                </a:solidFill>
              </a:rPr>
              <a:t>H3 ● 2a – p.83 (1-5)          Een ongewone wedstrijd</a:t>
            </a:r>
            <a:r>
              <a:rPr lang="nl-NL" sz="2400">
                <a:solidFill>
                  <a:srgbClr val="002060"/>
                </a:solidFill>
              </a:rPr>
              <a:t> </a:t>
            </a:r>
          </a:p>
        </p:txBody>
      </p:sp>
      <p:pic>
        <p:nvPicPr>
          <p:cNvPr id="5" name="Afbeelding 4">
            <a:hlinkClick r:id="rId2" action="ppaction://hlinksldjump"/>
            <a:extLst>
              <a:ext uri="{FF2B5EF4-FFF2-40B4-BE49-F238E27FC236}">
                <a16:creationId xmlns:a16="http://schemas.microsoft.com/office/drawing/2014/main" id="{DA723F80-0873-4FF9-AA77-D63C85DF00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28331" y="0"/>
            <a:ext cx="987638" cy="542591"/>
          </a:xfrm>
          <a:prstGeom prst="rect">
            <a:avLst/>
          </a:prstGeom>
        </p:spPr>
      </p:pic>
      <p:sp>
        <p:nvSpPr>
          <p:cNvPr id="6" name="PIJL-OMLAAG 8">
            <a:hlinkClick r:id="rId4" action="ppaction://hlinksldjump"/>
            <a:extLst>
              <a:ext uri="{FF2B5EF4-FFF2-40B4-BE49-F238E27FC236}">
                <a16:creationId xmlns:a16="http://schemas.microsoft.com/office/drawing/2014/main" id="{983515E6-9667-4E0C-924D-60F007509EA4}"/>
              </a:ext>
            </a:extLst>
          </p:cNvPr>
          <p:cNvSpPr/>
          <p:nvPr/>
        </p:nvSpPr>
        <p:spPr>
          <a:xfrm>
            <a:off x="72000" y="145117"/>
            <a:ext cx="360195" cy="216000"/>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ijdelijke aanduiding voor voettekst 4">
            <a:extLst>
              <a:ext uri="{FF2B5EF4-FFF2-40B4-BE49-F238E27FC236}">
                <a16:creationId xmlns:a16="http://schemas.microsoft.com/office/drawing/2014/main" id="{1730790D-F0EB-4505-AE4B-D3728AF81858}"/>
              </a:ext>
            </a:extLst>
          </p:cNvPr>
          <p:cNvSpPr>
            <a:spLocks noGrp="1"/>
          </p:cNvSpPr>
          <p:nvPr>
            <p:ph type="ftr" sz="quarter" idx="11"/>
          </p:nvPr>
        </p:nvSpPr>
        <p:spPr>
          <a:xfrm>
            <a:off x="4500000" y="6592284"/>
            <a:ext cx="2142340" cy="255996"/>
          </a:xfrm>
        </p:spPr>
        <p:txBody>
          <a:bodyPr/>
          <a:lstStyle/>
          <a:p>
            <a:r>
              <a:rPr lang="nl-NL" sz="800">
                <a:solidFill>
                  <a:schemeClr val="bg1">
                    <a:lumMod val="85000"/>
                  </a:schemeClr>
                </a:solidFill>
              </a:rPr>
              <a:t>Parnassus Livius: ab Urbe condita  M. de Hoon</a:t>
            </a:r>
            <a:r>
              <a:rPr lang="nl-NL" sz="1000">
                <a:solidFill>
                  <a:schemeClr val="bg1">
                    <a:lumMod val="85000"/>
                  </a:schemeClr>
                </a:solidFill>
              </a:rPr>
              <a:t>  </a:t>
            </a:r>
            <a:endParaRPr lang="nl-NL" sz="1000">
              <a:solidFill>
                <a:schemeClr val="tx1">
                  <a:lumMod val="95000"/>
                  <a:lumOff val="5000"/>
                </a:schemeClr>
              </a:solidFill>
            </a:endParaRPr>
          </a:p>
        </p:txBody>
      </p:sp>
      <p:sp>
        <p:nvSpPr>
          <p:cNvPr id="11" name="Tekstvak 10">
            <a:extLst>
              <a:ext uri="{FF2B5EF4-FFF2-40B4-BE49-F238E27FC236}">
                <a16:creationId xmlns:a16="http://schemas.microsoft.com/office/drawing/2014/main" id="{AAFD3C21-2CC8-497D-84EF-DAC343449D5F}"/>
              </a:ext>
            </a:extLst>
          </p:cNvPr>
          <p:cNvSpPr txBox="1"/>
          <p:nvPr/>
        </p:nvSpPr>
        <p:spPr>
          <a:xfrm>
            <a:off x="252097" y="477392"/>
            <a:ext cx="10176352" cy="4280531"/>
          </a:xfrm>
          <a:prstGeom prst="rect">
            <a:avLst/>
          </a:prstGeom>
          <a:noFill/>
        </p:spPr>
        <p:txBody>
          <a:bodyPr wrap="square">
            <a:spAutoFit/>
          </a:bodyPr>
          <a:lstStyle/>
          <a:p>
            <a:pPr marL="514350" indent="-514350">
              <a:lnSpc>
                <a:spcPct val="200000"/>
              </a:lnSpc>
              <a:buAutoNum type="arabicPlain"/>
            </a:pPr>
            <a:r>
              <a:rPr lang="nl-NL" sz="2800">
                <a:solidFill>
                  <a:schemeClr val="accent4">
                    <a:lumMod val="20000"/>
                    <a:lumOff val="80000"/>
                  </a:schemeClr>
                </a:solidFill>
              </a:rPr>
              <a:t>In his stativis, ut fit longo magis quam acri bello,</a:t>
            </a:r>
          </a:p>
          <a:p>
            <a:pPr marL="514350" indent="-514350">
              <a:lnSpc>
                <a:spcPct val="200000"/>
              </a:lnSpc>
              <a:buAutoNum type="arabicPlain"/>
            </a:pPr>
            <a:r>
              <a:rPr lang="nl-NL" sz="2800">
                <a:solidFill>
                  <a:schemeClr val="accent4">
                    <a:lumMod val="20000"/>
                    <a:lumOff val="80000"/>
                  </a:schemeClr>
                </a:solidFill>
              </a:rPr>
              <a:t>satis liberi commeatus erant, primoribus tamen</a:t>
            </a:r>
          </a:p>
          <a:p>
            <a:pPr marL="514350" indent="-514350">
              <a:lnSpc>
                <a:spcPct val="200000"/>
              </a:lnSpc>
              <a:buAutoNum type="arabicPlain"/>
            </a:pPr>
            <a:r>
              <a:rPr lang="nl-NL" sz="2800">
                <a:solidFill>
                  <a:schemeClr val="accent4">
                    <a:lumMod val="20000"/>
                    <a:lumOff val="80000"/>
                  </a:schemeClr>
                </a:solidFill>
              </a:rPr>
              <a:t>magis quam militibus; regii quidem iuvenes</a:t>
            </a:r>
          </a:p>
          <a:p>
            <a:pPr marL="514350" indent="-514350">
              <a:lnSpc>
                <a:spcPct val="200000"/>
              </a:lnSpc>
              <a:buAutoNum type="arabicPlain"/>
            </a:pPr>
            <a:r>
              <a:rPr lang="nl-NL" sz="2800">
                <a:solidFill>
                  <a:schemeClr val="accent4">
                    <a:lumMod val="20000"/>
                    <a:lumOff val="80000"/>
                  </a:schemeClr>
                </a:solidFill>
              </a:rPr>
              <a:t>interdum otium conviviis comisationibusque inter</a:t>
            </a:r>
          </a:p>
          <a:p>
            <a:pPr marL="514350" indent="-514350">
              <a:lnSpc>
                <a:spcPct val="200000"/>
              </a:lnSpc>
              <a:buAutoNum type="arabicPlain"/>
            </a:pPr>
            <a:r>
              <a:rPr lang="nl-NL" sz="2800">
                <a:solidFill>
                  <a:schemeClr val="accent4">
                    <a:lumMod val="20000"/>
                    <a:lumOff val="80000"/>
                  </a:schemeClr>
                </a:solidFill>
              </a:rPr>
              <a:t>se terebant.</a:t>
            </a:r>
          </a:p>
        </p:txBody>
      </p:sp>
      <p:sp>
        <p:nvSpPr>
          <p:cNvPr id="12" name="Tijdelijke aanduiding voor dianummer 5">
            <a:extLst>
              <a:ext uri="{FF2B5EF4-FFF2-40B4-BE49-F238E27FC236}">
                <a16:creationId xmlns:a16="http://schemas.microsoft.com/office/drawing/2014/main" id="{8F373623-1646-4DDB-9DCF-807D669F2B4F}"/>
              </a:ext>
            </a:extLst>
          </p:cNvPr>
          <p:cNvSpPr>
            <a:spLocks noGrp="1"/>
          </p:cNvSpPr>
          <p:nvPr>
            <p:ph type="sldNum" sz="quarter" idx="12"/>
          </p:nvPr>
        </p:nvSpPr>
        <p:spPr>
          <a:xfrm>
            <a:off x="11556922" y="6492875"/>
            <a:ext cx="452846" cy="365125"/>
          </a:xfrm>
        </p:spPr>
        <p:txBody>
          <a:bodyPr/>
          <a:lstStyle/>
          <a:p>
            <a:fld id="{E0CEE2E9-FCC7-4062-BFD6-AA3D78AF4135}" type="slidenum">
              <a:rPr lang="nl-NL" b="1" smtClean="0">
                <a:solidFill>
                  <a:schemeClr val="accent4"/>
                </a:solidFill>
              </a:rPr>
              <a:t>15</a:t>
            </a:fld>
            <a:endParaRPr lang="nl-NL" b="1">
              <a:solidFill>
                <a:schemeClr val="accent4"/>
              </a:solidFill>
            </a:endParaRPr>
          </a:p>
        </p:txBody>
      </p:sp>
    </p:spTree>
    <p:extLst>
      <p:ext uri="{BB962C8B-B14F-4D97-AF65-F5344CB8AC3E}">
        <p14:creationId xmlns:p14="http://schemas.microsoft.com/office/powerpoint/2010/main" val="24364772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153E"/>
        </a:solidFill>
        <a:effectLst/>
      </p:bgPr>
    </p:bg>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72BA9C32-3DB7-4C00-95EC-EC5E42184BE4}"/>
              </a:ext>
            </a:extLst>
          </p:cNvPr>
          <p:cNvSpPr txBox="1"/>
          <p:nvPr/>
        </p:nvSpPr>
        <p:spPr>
          <a:xfrm>
            <a:off x="0" y="-4105"/>
            <a:ext cx="12204000" cy="461665"/>
          </a:xfrm>
          <a:prstGeom prst="rect">
            <a:avLst/>
          </a:prstGeom>
          <a:solidFill>
            <a:schemeClr val="accent1">
              <a:lumMod val="60000"/>
              <a:lumOff val="40000"/>
            </a:schemeClr>
          </a:solidFill>
        </p:spPr>
        <p:txBody>
          <a:bodyPr wrap="square" rtlCol="0">
            <a:spAutoFit/>
          </a:bodyPr>
          <a:lstStyle/>
          <a:p>
            <a:r>
              <a:rPr lang="nl-NL" sz="2400" dirty="0">
                <a:solidFill>
                  <a:srgbClr val="002060"/>
                </a:solidFill>
              </a:rPr>
              <a:t>         </a:t>
            </a:r>
            <a:r>
              <a:rPr lang="nl-NL" sz="2400" b="1" dirty="0">
                <a:solidFill>
                  <a:srgbClr val="002060"/>
                </a:solidFill>
              </a:rPr>
              <a:t>H3 ● 2a – p.83 (5-11)          Een ongewone wedstrijd</a:t>
            </a:r>
            <a:r>
              <a:rPr lang="nl-NL" sz="2400" dirty="0">
                <a:solidFill>
                  <a:srgbClr val="002060"/>
                </a:solidFill>
              </a:rPr>
              <a:t> </a:t>
            </a:r>
          </a:p>
        </p:txBody>
      </p:sp>
      <p:pic>
        <p:nvPicPr>
          <p:cNvPr id="5" name="Afbeelding 4">
            <a:hlinkClick r:id="rId2" action="ppaction://hlinksldjump"/>
            <a:extLst>
              <a:ext uri="{FF2B5EF4-FFF2-40B4-BE49-F238E27FC236}">
                <a16:creationId xmlns:a16="http://schemas.microsoft.com/office/drawing/2014/main" id="{DA723F80-0873-4FF9-AA77-D63C85DF00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28331" y="0"/>
            <a:ext cx="987638" cy="542591"/>
          </a:xfrm>
          <a:prstGeom prst="rect">
            <a:avLst/>
          </a:prstGeom>
        </p:spPr>
      </p:pic>
      <p:sp>
        <p:nvSpPr>
          <p:cNvPr id="6" name="PIJL-OMLAAG 8">
            <a:hlinkClick r:id="rId4" action="ppaction://hlinksldjump"/>
            <a:extLst>
              <a:ext uri="{FF2B5EF4-FFF2-40B4-BE49-F238E27FC236}">
                <a16:creationId xmlns:a16="http://schemas.microsoft.com/office/drawing/2014/main" id="{983515E6-9667-4E0C-924D-60F007509EA4}"/>
              </a:ext>
            </a:extLst>
          </p:cNvPr>
          <p:cNvSpPr/>
          <p:nvPr/>
        </p:nvSpPr>
        <p:spPr>
          <a:xfrm>
            <a:off x="72000" y="145117"/>
            <a:ext cx="360195" cy="216000"/>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ijdelijke aanduiding voor voettekst 4">
            <a:extLst>
              <a:ext uri="{FF2B5EF4-FFF2-40B4-BE49-F238E27FC236}">
                <a16:creationId xmlns:a16="http://schemas.microsoft.com/office/drawing/2014/main" id="{1730790D-F0EB-4505-AE4B-D3728AF81858}"/>
              </a:ext>
            </a:extLst>
          </p:cNvPr>
          <p:cNvSpPr>
            <a:spLocks noGrp="1"/>
          </p:cNvSpPr>
          <p:nvPr>
            <p:ph type="ftr" sz="quarter" idx="11"/>
          </p:nvPr>
        </p:nvSpPr>
        <p:spPr>
          <a:xfrm>
            <a:off x="4500000" y="6592284"/>
            <a:ext cx="2142340" cy="255996"/>
          </a:xfrm>
        </p:spPr>
        <p:txBody>
          <a:bodyPr/>
          <a:lstStyle/>
          <a:p>
            <a:r>
              <a:rPr lang="nl-NL" sz="800">
                <a:solidFill>
                  <a:schemeClr val="bg1">
                    <a:lumMod val="85000"/>
                  </a:schemeClr>
                </a:solidFill>
              </a:rPr>
              <a:t>Parnassus Livius: ab Urbe condita  M. de Hoon</a:t>
            </a:r>
            <a:r>
              <a:rPr lang="nl-NL" sz="1000">
                <a:solidFill>
                  <a:schemeClr val="bg1">
                    <a:lumMod val="85000"/>
                  </a:schemeClr>
                </a:solidFill>
              </a:rPr>
              <a:t>  </a:t>
            </a:r>
            <a:endParaRPr lang="nl-NL" sz="1000">
              <a:solidFill>
                <a:schemeClr val="tx1">
                  <a:lumMod val="95000"/>
                  <a:lumOff val="5000"/>
                </a:schemeClr>
              </a:solidFill>
            </a:endParaRPr>
          </a:p>
        </p:txBody>
      </p:sp>
      <p:sp>
        <p:nvSpPr>
          <p:cNvPr id="11" name="Tekstvak 10">
            <a:extLst>
              <a:ext uri="{FF2B5EF4-FFF2-40B4-BE49-F238E27FC236}">
                <a16:creationId xmlns:a16="http://schemas.microsoft.com/office/drawing/2014/main" id="{AAFD3C21-2CC8-497D-84EF-DAC343449D5F}"/>
              </a:ext>
            </a:extLst>
          </p:cNvPr>
          <p:cNvSpPr txBox="1"/>
          <p:nvPr/>
        </p:nvSpPr>
        <p:spPr>
          <a:xfrm>
            <a:off x="252097" y="477392"/>
            <a:ext cx="10176352" cy="6004080"/>
          </a:xfrm>
          <a:prstGeom prst="rect">
            <a:avLst/>
          </a:prstGeom>
          <a:noFill/>
        </p:spPr>
        <p:txBody>
          <a:bodyPr wrap="square">
            <a:spAutoFit/>
          </a:bodyPr>
          <a:lstStyle/>
          <a:p>
            <a:pPr marL="514350" indent="-514350">
              <a:lnSpc>
                <a:spcPct val="200000"/>
              </a:lnSpc>
              <a:buAutoNum type="arabicPlain" startAt="5"/>
            </a:pPr>
            <a:r>
              <a:rPr lang="nl-NL" sz="2800" dirty="0">
                <a:solidFill>
                  <a:schemeClr val="accent4">
                    <a:lumMod val="20000"/>
                    <a:lumOff val="80000"/>
                  </a:schemeClr>
                </a:solidFill>
              </a:rPr>
              <a:t>                                Forte </a:t>
            </a:r>
            <a:r>
              <a:rPr lang="nl-NL" sz="2800" dirty="0" err="1">
                <a:solidFill>
                  <a:schemeClr val="accent4">
                    <a:lumMod val="20000"/>
                    <a:lumOff val="80000"/>
                  </a:schemeClr>
                </a:solidFill>
              </a:rPr>
              <a:t>potantibus</a:t>
            </a:r>
            <a:r>
              <a:rPr lang="nl-NL" sz="2800" dirty="0">
                <a:solidFill>
                  <a:schemeClr val="accent4">
                    <a:lumMod val="20000"/>
                    <a:lumOff val="80000"/>
                  </a:schemeClr>
                </a:solidFill>
              </a:rPr>
              <a:t> his </a:t>
            </a:r>
            <a:r>
              <a:rPr lang="nl-NL" sz="2800" dirty="0" err="1">
                <a:solidFill>
                  <a:schemeClr val="accent4">
                    <a:lumMod val="20000"/>
                    <a:lumOff val="80000"/>
                  </a:schemeClr>
                </a:solidFill>
              </a:rPr>
              <a:t>apud</a:t>
            </a:r>
            <a:r>
              <a:rPr lang="nl-NL" sz="2800" dirty="0">
                <a:solidFill>
                  <a:schemeClr val="accent4">
                    <a:lumMod val="20000"/>
                    <a:lumOff val="80000"/>
                  </a:schemeClr>
                </a:solidFill>
              </a:rPr>
              <a:t> </a:t>
            </a:r>
            <a:r>
              <a:rPr lang="nl-NL" sz="2800" dirty="0" err="1">
                <a:solidFill>
                  <a:schemeClr val="accent4">
                    <a:lumMod val="20000"/>
                    <a:lumOff val="80000"/>
                  </a:schemeClr>
                </a:solidFill>
              </a:rPr>
              <a:t>Sex</a:t>
            </a:r>
            <a:r>
              <a:rPr lang="nl-NL" sz="2800" dirty="0">
                <a:solidFill>
                  <a:schemeClr val="accent4">
                    <a:lumMod val="20000"/>
                    <a:lumOff val="80000"/>
                  </a:schemeClr>
                </a:solidFill>
              </a:rPr>
              <a:t>.</a:t>
            </a:r>
          </a:p>
          <a:p>
            <a:pPr marL="514350" indent="-514350">
              <a:lnSpc>
                <a:spcPct val="200000"/>
              </a:lnSpc>
              <a:buAutoNum type="arabicPlain" startAt="5"/>
            </a:pPr>
            <a:r>
              <a:rPr lang="nl-NL" sz="2800" dirty="0" err="1">
                <a:solidFill>
                  <a:schemeClr val="accent4">
                    <a:lumMod val="20000"/>
                    <a:lumOff val="80000"/>
                  </a:schemeClr>
                </a:solidFill>
              </a:rPr>
              <a:t>Tarquinium</a:t>
            </a:r>
            <a:r>
              <a:rPr lang="nl-NL" sz="2800" dirty="0">
                <a:solidFill>
                  <a:schemeClr val="accent4">
                    <a:lumMod val="20000"/>
                    <a:lumOff val="80000"/>
                  </a:schemeClr>
                </a:solidFill>
              </a:rPr>
              <a:t>, </a:t>
            </a:r>
            <a:r>
              <a:rPr lang="nl-NL" sz="2800" dirty="0" err="1">
                <a:solidFill>
                  <a:schemeClr val="accent4">
                    <a:lumMod val="20000"/>
                    <a:lumOff val="80000"/>
                  </a:schemeClr>
                </a:solidFill>
              </a:rPr>
              <a:t>ubi</a:t>
            </a:r>
            <a:r>
              <a:rPr lang="nl-NL" sz="2800" dirty="0">
                <a:solidFill>
                  <a:schemeClr val="accent4">
                    <a:lumMod val="20000"/>
                    <a:lumOff val="80000"/>
                  </a:schemeClr>
                </a:solidFill>
              </a:rPr>
              <a:t> et </a:t>
            </a:r>
            <a:r>
              <a:rPr lang="nl-NL" sz="2800" dirty="0" err="1">
                <a:solidFill>
                  <a:schemeClr val="accent4">
                    <a:lumMod val="20000"/>
                    <a:lumOff val="80000"/>
                  </a:schemeClr>
                </a:solidFill>
              </a:rPr>
              <a:t>Collatinus</a:t>
            </a:r>
            <a:r>
              <a:rPr lang="nl-NL" sz="2800" dirty="0">
                <a:solidFill>
                  <a:schemeClr val="accent4">
                    <a:lumMod val="20000"/>
                    <a:lumOff val="80000"/>
                  </a:schemeClr>
                </a:solidFill>
              </a:rPr>
              <a:t> </a:t>
            </a:r>
            <a:r>
              <a:rPr lang="nl-NL" sz="2800" dirty="0" err="1">
                <a:solidFill>
                  <a:schemeClr val="accent4">
                    <a:lumMod val="20000"/>
                    <a:lumOff val="80000"/>
                  </a:schemeClr>
                </a:solidFill>
              </a:rPr>
              <a:t>cenabat</a:t>
            </a:r>
            <a:r>
              <a:rPr lang="nl-NL" sz="2800" dirty="0">
                <a:solidFill>
                  <a:schemeClr val="accent4">
                    <a:lumMod val="20000"/>
                    <a:lumOff val="80000"/>
                  </a:schemeClr>
                </a:solidFill>
              </a:rPr>
              <a:t> </a:t>
            </a:r>
            <a:r>
              <a:rPr lang="nl-NL" sz="2800" dirty="0" err="1">
                <a:solidFill>
                  <a:schemeClr val="accent4">
                    <a:lumMod val="20000"/>
                    <a:lumOff val="80000"/>
                  </a:schemeClr>
                </a:solidFill>
              </a:rPr>
              <a:t>Tarquinius</a:t>
            </a:r>
            <a:r>
              <a:rPr lang="nl-NL" sz="2800" dirty="0">
                <a:solidFill>
                  <a:schemeClr val="accent4">
                    <a:lumMod val="20000"/>
                    <a:lumOff val="80000"/>
                  </a:schemeClr>
                </a:solidFill>
              </a:rPr>
              <a:t>,</a:t>
            </a:r>
          </a:p>
          <a:p>
            <a:pPr marL="514350" indent="-514350">
              <a:lnSpc>
                <a:spcPct val="200000"/>
              </a:lnSpc>
              <a:buAutoNum type="arabicPlain" startAt="5"/>
            </a:pPr>
            <a:r>
              <a:rPr lang="nl-NL" sz="2800" dirty="0" err="1">
                <a:solidFill>
                  <a:schemeClr val="accent4">
                    <a:lumMod val="20000"/>
                    <a:lumOff val="80000"/>
                  </a:schemeClr>
                </a:solidFill>
              </a:rPr>
              <a:t>Egeri</a:t>
            </a:r>
            <a:r>
              <a:rPr lang="nl-NL" sz="2800" dirty="0">
                <a:solidFill>
                  <a:schemeClr val="accent4">
                    <a:lumMod val="20000"/>
                    <a:lumOff val="80000"/>
                  </a:schemeClr>
                </a:solidFill>
              </a:rPr>
              <a:t> </a:t>
            </a:r>
            <a:r>
              <a:rPr lang="nl-NL" sz="2800" dirty="0" err="1">
                <a:solidFill>
                  <a:schemeClr val="accent4">
                    <a:lumMod val="20000"/>
                    <a:lumOff val="80000"/>
                  </a:schemeClr>
                </a:solidFill>
              </a:rPr>
              <a:t>filius</a:t>
            </a:r>
            <a:r>
              <a:rPr lang="nl-NL" sz="2800" dirty="0">
                <a:solidFill>
                  <a:schemeClr val="accent4">
                    <a:lumMod val="20000"/>
                    <a:lumOff val="80000"/>
                  </a:schemeClr>
                </a:solidFill>
              </a:rPr>
              <a:t>, </a:t>
            </a:r>
            <a:r>
              <a:rPr lang="nl-NL" sz="2800" dirty="0" err="1">
                <a:solidFill>
                  <a:schemeClr val="accent4">
                    <a:lumMod val="20000"/>
                    <a:lumOff val="80000"/>
                  </a:schemeClr>
                </a:solidFill>
              </a:rPr>
              <a:t>incidit</a:t>
            </a:r>
            <a:r>
              <a:rPr lang="nl-NL" sz="2800" dirty="0">
                <a:solidFill>
                  <a:schemeClr val="accent4">
                    <a:lumMod val="20000"/>
                    <a:lumOff val="80000"/>
                  </a:schemeClr>
                </a:solidFill>
              </a:rPr>
              <a:t> de </a:t>
            </a:r>
            <a:r>
              <a:rPr lang="nl-NL" sz="2800" dirty="0" err="1">
                <a:solidFill>
                  <a:schemeClr val="accent4">
                    <a:lumMod val="20000"/>
                    <a:lumOff val="80000"/>
                  </a:schemeClr>
                </a:solidFill>
              </a:rPr>
              <a:t>uxoribus</a:t>
            </a:r>
            <a:r>
              <a:rPr lang="nl-NL" sz="2800" dirty="0">
                <a:solidFill>
                  <a:schemeClr val="accent4">
                    <a:lumMod val="20000"/>
                    <a:lumOff val="80000"/>
                  </a:schemeClr>
                </a:solidFill>
              </a:rPr>
              <a:t> </a:t>
            </a:r>
            <a:r>
              <a:rPr lang="nl-NL" sz="2800" dirty="0" err="1">
                <a:solidFill>
                  <a:schemeClr val="accent4">
                    <a:lumMod val="20000"/>
                    <a:lumOff val="80000"/>
                  </a:schemeClr>
                </a:solidFill>
              </a:rPr>
              <a:t>mentio</a:t>
            </a:r>
            <a:r>
              <a:rPr lang="nl-NL" sz="2800" dirty="0">
                <a:solidFill>
                  <a:schemeClr val="accent4">
                    <a:lumMod val="20000"/>
                    <a:lumOff val="80000"/>
                  </a:schemeClr>
                </a:solidFill>
              </a:rPr>
              <a:t>. </a:t>
            </a:r>
            <a:r>
              <a:rPr lang="nl-NL" sz="2800" dirty="0" err="1">
                <a:solidFill>
                  <a:schemeClr val="accent4">
                    <a:lumMod val="20000"/>
                    <a:lumOff val="80000"/>
                  </a:schemeClr>
                </a:solidFill>
              </a:rPr>
              <a:t>Suam</a:t>
            </a:r>
            <a:endParaRPr lang="nl-NL" sz="2800" dirty="0">
              <a:solidFill>
                <a:schemeClr val="accent4">
                  <a:lumMod val="20000"/>
                  <a:lumOff val="80000"/>
                </a:schemeClr>
              </a:solidFill>
            </a:endParaRPr>
          </a:p>
          <a:p>
            <a:pPr marL="514350" indent="-514350">
              <a:lnSpc>
                <a:spcPct val="200000"/>
              </a:lnSpc>
              <a:buAutoNum type="arabicPlain" startAt="5"/>
            </a:pPr>
            <a:r>
              <a:rPr lang="nl-NL" sz="2800" dirty="0" err="1">
                <a:solidFill>
                  <a:schemeClr val="accent4">
                    <a:lumMod val="20000"/>
                    <a:lumOff val="80000"/>
                  </a:schemeClr>
                </a:solidFill>
              </a:rPr>
              <a:t>quisque</a:t>
            </a:r>
            <a:r>
              <a:rPr lang="nl-NL" sz="2800" dirty="0">
                <a:solidFill>
                  <a:schemeClr val="accent4">
                    <a:lumMod val="20000"/>
                    <a:lumOff val="80000"/>
                  </a:schemeClr>
                </a:solidFill>
              </a:rPr>
              <a:t> </a:t>
            </a:r>
            <a:r>
              <a:rPr lang="nl-NL" sz="2800" dirty="0" err="1">
                <a:solidFill>
                  <a:schemeClr val="accent4">
                    <a:lumMod val="20000"/>
                    <a:lumOff val="80000"/>
                  </a:schemeClr>
                </a:solidFill>
              </a:rPr>
              <a:t>laudare</a:t>
            </a:r>
            <a:r>
              <a:rPr lang="nl-NL" sz="2800" dirty="0">
                <a:solidFill>
                  <a:schemeClr val="accent4">
                    <a:lumMod val="20000"/>
                    <a:lumOff val="80000"/>
                  </a:schemeClr>
                </a:solidFill>
              </a:rPr>
              <a:t> </a:t>
            </a:r>
            <a:r>
              <a:rPr lang="nl-NL" sz="2800" dirty="0" err="1">
                <a:solidFill>
                  <a:schemeClr val="accent4">
                    <a:lumMod val="20000"/>
                    <a:lumOff val="80000"/>
                  </a:schemeClr>
                </a:solidFill>
              </a:rPr>
              <a:t>miris</a:t>
            </a:r>
            <a:r>
              <a:rPr lang="nl-NL" sz="2800" dirty="0">
                <a:solidFill>
                  <a:schemeClr val="accent4">
                    <a:lumMod val="20000"/>
                    <a:lumOff val="80000"/>
                  </a:schemeClr>
                </a:solidFill>
              </a:rPr>
              <a:t> </a:t>
            </a:r>
            <a:r>
              <a:rPr lang="nl-NL" sz="2800" dirty="0" err="1">
                <a:solidFill>
                  <a:schemeClr val="accent4">
                    <a:lumMod val="20000"/>
                    <a:lumOff val="80000"/>
                  </a:schemeClr>
                </a:solidFill>
              </a:rPr>
              <a:t>modis</a:t>
            </a:r>
            <a:r>
              <a:rPr lang="nl-NL" sz="2800" dirty="0">
                <a:solidFill>
                  <a:schemeClr val="accent4">
                    <a:lumMod val="20000"/>
                    <a:lumOff val="80000"/>
                  </a:schemeClr>
                </a:solidFill>
              </a:rPr>
              <a:t>; inde </a:t>
            </a:r>
            <a:r>
              <a:rPr lang="nl-NL" sz="2800" dirty="0" err="1">
                <a:solidFill>
                  <a:schemeClr val="accent4">
                    <a:lumMod val="20000"/>
                    <a:lumOff val="80000"/>
                  </a:schemeClr>
                </a:solidFill>
              </a:rPr>
              <a:t>certamine</a:t>
            </a:r>
            <a:endParaRPr lang="nl-NL" sz="2800" dirty="0">
              <a:solidFill>
                <a:schemeClr val="accent4">
                  <a:lumMod val="20000"/>
                  <a:lumOff val="80000"/>
                </a:schemeClr>
              </a:solidFill>
            </a:endParaRPr>
          </a:p>
          <a:p>
            <a:pPr marL="514350" indent="-514350">
              <a:lnSpc>
                <a:spcPct val="200000"/>
              </a:lnSpc>
              <a:buAutoNum type="arabicPlain" startAt="5"/>
            </a:pPr>
            <a:r>
              <a:rPr lang="nl-NL" sz="2800" dirty="0" err="1">
                <a:solidFill>
                  <a:schemeClr val="accent4">
                    <a:lumMod val="20000"/>
                    <a:lumOff val="80000"/>
                  </a:schemeClr>
                </a:solidFill>
              </a:rPr>
              <a:t>accenso</a:t>
            </a:r>
            <a:r>
              <a:rPr lang="nl-NL" sz="2800" dirty="0">
                <a:solidFill>
                  <a:schemeClr val="accent4">
                    <a:lumMod val="20000"/>
                    <a:lumOff val="80000"/>
                  </a:schemeClr>
                </a:solidFill>
              </a:rPr>
              <a:t> </a:t>
            </a:r>
            <a:r>
              <a:rPr lang="nl-NL" sz="2800" dirty="0" err="1">
                <a:solidFill>
                  <a:schemeClr val="accent4">
                    <a:lumMod val="20000"/>
                    <a:lumOff val="80000"/>
                  </a:schemeClr>
                </a:solidFill>
              </a:rPr>
              <a:t>Collatinus</a:t>
            </a:r>
            <a:r>
              <a:rPr lang="nl-NL" sz="2800" dirty="0">
                <a:solidFill>
                  <a:schemeClr val="accent4">
                    <a:lumMod val="20000"/>
                    <a:lumOff val="80000"/>
                  </a:schemeClr>
                </a:solidFill>
              </a:rPr>
              <a:t> </a:t>
            </a:r>
            <a:r>
              <a:rPr lang="nl-NL" sz="2800" dirty="0" err="1">
                <a:solidFill>
                  <a:schemeClr val="accent4">
                    <a:lumMod val="20000"/>
                    <a:lumOff val="80000"/>
                  </a:schemeClr>
                </a:solidFill>
              </a:rPr>
              <a:t>negat</a:t>
            </a:r>
            <a:r>
              <a:rPr lang="nl-NL" sz="2800" dirty="0">
                <a:solidFill>
                  <a:schemeClr val="accent4">
                    <a:lumMod val="20000"/>
                    <a:lumOff val="80000"/>
                  </a:schemeClr>
                </a:solidFill>
              </a:rPr>
              <a:t> </a:t>
            </a:r>
            <a:r>
              <a:rPr lang="nl-NL" sz="2800" dirty="0" err="1">
                <a:solidFill>
                  <a:schemeClr val="accent4">
                    <a:lumMod val="20000"/>
                    <a:lumOff val="80000"/>
                  </a:schemeClr>
                </a:solidFill>
              </a:rPr>
              <a:t>verbis</a:t>
            </a:r>
            <a:r>
              <a:rPr lang="nl-NL" sz="2800" dirty="0">
                <a:solidFill>
                  <a:schemeClr val="accent4">
                    <a:lumMod val="20000"/>
                    <a:lumOff val="80000"/>
                  </a:schemeClr>
                </a:solidFill>
              </a:rPr>
              <a:t> opus </a:t>
            </a:r>
            <a:r>
              <a:rPr lang="nl-NL" sz="2800" dirty="0" err="1">
                <a:solidFill>
                  <a:schemeClr val="accent4">
                    <a:lumMod val="20000"/>
                    <a:lumOff val="80000"/>
                  </a:schemeClr>
                </a:solidFill>
              </a:rPr>
              <a:t>esse</a:t>
            </a:r>
            <a:r>
              <a:rPr lang="nl-NL" sz="2800" dirty="0">
                <a:solidFill>
                  <a:schemeClr val="accent4">
                    <a:lumMod val="20000"/>
                    <a:lumOff val="80000"/>
                  </a:schemeClr>
                </a:solidFill>
              </a:rPr>
              <a:t>; </a:t>
            </a:r>
            <a:r>
              <a:rPr lang="nl-NL" sz="2800" dirty="0" err="1">
                <a:solidFill>
                  <a:schemeClr val="accent4">
                    <a:lumMod val="20000"/>
                    <a:lumOff val="80000"/>
                  </a:schemeClr>
                </a:solidFill>
              </a:rPr>
              <a:t>paucis</a:t>
            </a:r>
            <a:r>
              <a:rPr lang="nl-NL" sz="2800" dirty="0">
                <a:solidFill>
                  <a:schemeClr val="accent4">
                    <a:lumMod val="20000"/>
                    <a:lumOff val="80000"/>
                  </a:schemeClr>
                </a:solidFill>
              </a:rPr>
              <a:t> </a:t>
            </a:r>
            <a:r>
              <a:rPr lang="nl-NL" sz="2800" dirty="0" err="1">
                <a:solidFill>
                  <a:schemeClr val="accent4">
                    <a:lumMod val="20000"/>
                    <a:lumOff val="80000"/>
                  </a:schemeClr>
                </a:solidFill>
              </a:rPr>
              <a:t>id</a:t>
            </a:r>
            <a:endParaRPr lang="nl-NL" sz="2800" dirty="0">
              <a:solidFill>
                <a:schemeClr val="accent4">
                  <a:lumMod val="20000"/>
                  <a:lumOff val="80000"/>
                </a:schemeClr>
              </a:solidFill>
            </a:endParaRPr>
          </a:p>
          <a:p>
            <a:pPr marL="514350" indent="-514350">
              <a:lnSpc>
                <a:spcPct val="200000"/>
              </a:lnSpc>
              <a:buAutoNum type="arabicPlain" startAt="5"/>
            </a:pPr>
            <a:r>
              <a:rPr lang="nl-NL" sz="2800" dirty="0" err="1">
                <a:solidFill>
                  <a:schemeClr val="accent4">
                    <a:lumMod val="20000"/>
                    <a:lumOff val="80000"/>
                  </a:schemeClr>
                </a:solidFill>
              </a:rPr>
              <a:t>quidem</a:t>
            </a:r>
            <a:r>
              <a:rPr lang="nl-NL" sz="2800" dirty="0">
                <a:solidFill>
                  <a:schemeClr val="accent4">
                    <a:lumMod val="20000"/>
                    <a:lumOff val="80000"/>
                  </a:schemeClr>
                </a:solidFill>
              </a:rPr>
              <a:t> </a:t>
            </a:r>
            <a:r>
              <a:rPr lang="nl-NL" sz="2800" dirty="0" err="1">
                <a:solidFill>
                  <a:schemeClr val="accent4">
                    <a:lumMod val="20000"/>
                    <a:lumOff val="80000"/>
                  </a:schemeClr>
                </a:solidFill>
              </a:rPr>
              <a:t>horis</a:t>
            </a:r>
            <a:r>
              <a:rPr lang="nl-NL" sz="2800" dirty="0">
                <a:solidFill>
                  <a:schemeClr val="accent4">
                    <a:lumMod val="20000"/>
                    <a:lumOff val="80000"/>
                  </a:schemeClr>
                </a:solidFill>
              </a:rPr>
              <a:t> </a:t>
            </a:r>
            <a:r>
              <a:rPr lang="nl-NL" sz="2800" dirty="0" err="1">
                <a:solidFill>
                  <a:schemeClr val="accent4">
                    <a:lumMod val="20000"/>
                    <a:lumOff val="80000"/>
                  </a:schemeClr>
                </a:solidFill>
              </a:rPr>
              <a:t>posse</a:t>
            </a:r>
            <a:r>
              <a:rPr lang="nl-NL" sz="2800" dirty="0">
                <a:solidFill>
                  <a:schemeClr val="accent4">
                    <a:lumMod val="20000"/>
                    <a:lumOff val="80000"/>
                  </a:schemeClr>
                </a:solidFill>
              </a:rPr>
              <a:t> </a:t>
            </a:r>
            <a:r>
              <a:rPr lang="nl-NL" sz="2800" dirty="0" err="1">
                <a:solidFill>
                  <a:schemeClr val="accent4">
                    <a:lumMod val="20000"/>
                    <a:lumOff val="80000"/>
                  </a:schemeClr>
                </a:solidFill>
              </a:rPr>
              <a:t>sciri</a:t>
            </a:r>
            <a:r>
              <a:rPr lang="nl-NL" sz="2800">
                <a:solidFill>
                  <a:schemeClr val="accent4">
                    <a:lumMod val="20000"/>
                    <a:lumOff val="80000"/>
                  </a:schemeClr>
                </a:solidFill>
              </a:rPr>
              <a:t>, </a:t>
            </a:r>
            <a:r>
              <a:rPr lang="nl-NL" sz="2800" dirty="0" err="1">
                <a:solidFill>
                  <a:schemeClr val="accent4">
                    <a:lumMod val="20000"/>
                    <a:lumOff val="80000"/>
                  </a:schemeClr>
                </a:solidFill>
              </a:rPr>
              <a:t>quantum</a:t>
            </a:r>
            <a:r>
              <a:rPr lang="nl-NL" sz="2800" dirty="0">
                <a:solidFill>
                  <a:schemeClr val="accent4">
                    <a:lumMod val="20000"/>
                    <a:lumOff val="80000"/>
                  </a:schemeClr>
                </a:solidFill>
              </a:rPr>
              <a:t> </a:t>
            </a:r>
            <a:r>
              <a:rPr lang="nl-NL" sz="2800" dirty="0" err="1">
                <a:solidFill>
                  <a:schemeClr val="accent4">
                    <a:lumMod val="20000"/>
                    <a:lumOff val="80000"/>
                  </a:schemeClr>
                </a:solidFill>
              </a:rPr>
              <a:t>ceteris</a:t>
            </a:r>
            <a:r>
              <a:rPr lang="nl-NL" sz="2800" dirty="0">
                <a:solidFill>
                  <a:schemeClr val="accent4">
                    <a:lumMod val="20000"/>
                    <a:lumOff val="80000"/>
                  </a:schemeClr>
                </a:solidFill>
              </a:rPr>
              <a:t> </a:t>
            </a:r>
            <a:r>
              <a:rPr lang="nl-NL" sz="2800" dirty="0" err="1">
                <a:solidFill>
                  <a:schemeClr val="accent4">
                    <a:lumMod val="20000"/>
                    <a:lumOff val="80000"/>
                  </a:schemeClr>
                </a:solidFill>
              </a:rPr>
              <a:t>praestet</a:t>
            </a:r>
            <a:endParaRPr lang="nl-NL" sz="2800" dirty="0">
              <a:solidFill>
                <a:schemeClr val="accent4">
                  <a:lumMod val="20000"/>
                  <a:lumOff val="80000"/>
                </a:schemeClr>
              </a:solidFill>
            </a:endParaRPr>
          </a:p>
          <a:p>
            <a:pPr marL="514350" indent="-514350">
              <a:lnSpc>
                <a:spcPct val="200000"/>
              </a:lnSpc>
              <a:buAutoNum type="arabicPlain" startAt="5"/>
            </a:pPr>
            <a:r>
              <a:rPr lang="nl-NL" sz="2800" dirty="0" err="1">
                <a:solidFill>
                  <a:schemeClr val="accent4">
                    <a:lumMod val="20000"/>
                    <a:lumOff val="80000"/>
                  </a:schemeClr>
                </a:solidFill>
              </a:rPr>
              <a:t>Lucretia</a:t>
            </a:r>
            <a:r>
              <a:rPr lang="nl-NL" sz="2800" dirty="0">
                <a:solidFill>
                  <a:schemeClr val="accent4">
                    <a:lumMod val="20000"/>
                    <a:lumOff val="80000"/>
                  </a:schemeClr>
                </a:solidFill>
              </a:rPr>
              <a:t> </a:t>
            </a:r>
            <a:r>
              <a:rPr lang="nl-NL" sz="2800" dirty="0" err="1">
                <a:solidFill>
                  <a:schemeClr val="accent4">
                    <a:lumMod val="20000"/>
                    <a:lumOff val="80000"/>
                  </a:schemeClr>
                </a:solidFill>
              </a:rPr>
              <a:t>sua</a:t>
            </a:r>
            <a:r>
              <a:rPr lang="nl-NL" sz="2800" dirty="0">
                <a:solidFill>
                  <a:schemeClr val="accent4">
                    <a:lumMod val="20000"/>
                    <a:lumOff val="80000"/>
                  </a:schemeClr>
                </a:solidFill>
              </a:rPr>
              <a:t>.</a:t>
            </a:r>
          </a:p>
        </p:txBody>
      </p:sp>
      <p:sp>
        <p:nvSpPr>
          <p:cNvPr id="12" name="Tijdelijke aanduiding voor dianummer 5">
            <a:extLst>
              <a:ext uri="{FF2B5EF4-FFF2-40B4-BE49-F238E27FC236}">
                <a16:creationId xmlns:a16="http://schemas.microsoft.com/office/drawing/2014/main" id="{8F373623-1646-4DDB-9DCF-807D669F2B4F}"/>
              </a:ext>
            </a:extLst>
          </p:cNvPr>
          <p:cNvSpPr>
            <a:spLocks noGrp="1"/>
          </p:cNvSpPr>
          <p:nvPr>
            <p:ph type="sldNum" sz="quarter" idx="12"/>
          </p:nvPr>
        </p:nvSpPr>
        <p:spPr>
          <a:xfrm>
            <a:off x="11556922" y="6492875"/>
            <a:ext cx="452846" cy="365125"/>
          </a:xfrm>
        </p:spPr>
        <p:txBody>
          <a:bodyPr/>
          <a:lstStyle/>
          <a:p>
            <a:fld id="{E0CEE2E9-FCC7-4062-BFD6-AA3D78AF4135}" type="slidenum">
              <a:rPr lang="nl-NL" b="1" smtClean="0">
                <a:solidFill>
                  <a:schemeClr val="accent4"/>
                </a:solidFill>
              </a:rPr>
              <a:t>16</a:t>
            </a:fld>
            <a:endParaRPr lang="nl-NL" b="1">
              <a:solidFill>
                <a:schemeClr val="accent4"/>
              </a:solidFill>
            </a:endParaRPr>
          </a:p>
        </p:txBody>
      </p:sp>
    </p:spTree>
    <p:extLst>
      <p:ext uri="{BB962C8B-B14F-4D97-AF65-F5344CB8AC3E}">
        <p14:creationId xmlns:p14="http://schemas.microsoft.com/office/powerpoint/2010/main" val="38673741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153E"/>
        </a:solidFill>
        <a:effectLst/>
      </p:bgPr>
    </p:bg>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72BA9C32-3DB7-4C00-95EC-EC5E42184BE4}"/>
              </a:ext>
            </a:extLst>
          </p:cNvPr>
          <p:cNvSpPr txBox="1"/>
          <p:nvPr/>
        </p:nvSpPr>
        <p:spPr>
          <a:xfrm>
            <a:off x="0" y="-4105"/>
            <a:ext cx="12204000" cy="461665"/>
          </a:xfrm>
          <a:prstGeom prst="rect">
            <a:avLst/>
          </a:prstGeom>
          <a:solidFill>
            <a:schemeClr val="accent1">
              <a:lumMod val="60000"/>
              <a:lumOff val="40000"/>
            </a:schemeClr>
          </a:solidFill>
        </p:spPr>
        <p:txBody>
          <a:bodyPr wrap="square" rtlCol="0">
            <a:spAutoFit/>
          </a:bodyPr>
          <a:lstStyle/>
          <a:p>
            <a:r>
              <a:rPr lang="nl-NL" sz="2400">
                <a:solidFill>
                  <a:srgbClr val="002060"/>
                </a:solidFill>
              </a:rPr>
              <a:t>         </a:t>
            </a:r>
            <a:r>
              <a:rPr lang="nl-NL" sz="2400" b="1">
                <a:solidFill>
                  <a:srgbClr val="002060"/>
                </a:solidFill>
              </a:rPr>
              <a:t>H3 ● 2a – p.83 (11-16)          Een ongewone wedstrijd</a:t>
            </a:r>
            <a:r>
              <a:rPr lang="nl-NL" sz="2400">
                <a:solidFill>
                  <a:srgbClr val="002060"/>
                </a:solidFill>
              </a:rPr>
              <a:t> </a:t>
            </a:r>
          </a:p>
        </p:txBody>
      </p:sp>
      <p:pic>
        <p:nvPicPr>
          <p:cNvPr id="5" name="Afbeelding 4">
            <a:hlinkClick r:id="rId2" action="ppaction://hlinksldjump"/>
            <a:extLst>
              <a:ext uri="{FF2B5EF4-FFF2-40B4-BE49-F238E27FC236}">
                <a16:creationId xmlns:a16="http://schemas.microsoft.com/office/drawing/2014/main" id="{DA723F80-0873-4FF9-AA77-D63C85DF00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28331" y="0"/>
            <a:ext cx="987638" cy="542591"/>
          </a:xfrm>
          <a:prstGeom prst="rect">
            <a:avLst/>
          </a:prstGeom>
        </p:spPr>
      </p:pic>
      <p:sp>
        <p:nvSpPr>
          <p:cNvPr id="6" name="PIJL-OMLAAG 8">
            <a:hlinkClick r:id="rId4" action="ppaction://hlinksldjump"/>
            <a:extLst>
              <a:ext uri="{FF2B5EF4-FFF2-40B4-BE49-F238E27FC236}">
                <a16:creationId xmlns:a16="http://schemas.microsoft.com/office/drawing/2014/main" id="{983515E6-9667-4E0C-924D-60F007509EA4}"/>
              </a:ext>
            </a:extLst>
          </p:cNvPr>
          <p:cNvSpPr/>
          <p:nvPr/>
        </p:nvSpPr>
        <p:spPr>
          <a:xfrm>
            <a:off x="72000" y="145117"/>
            <a:ext cx="360195" cy="216000"/>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ijdelijke aanduiding voor voettekst 4">
            <a:extLst>
              <a:ext uri="{FF2B5EF4-FFF2-40B4-BE49-F238E27FC236}">
                <a16:creationId xmlns:a16="http://schemas.microsoft.com/office/drawing/2014/main" id="{1730790D-F0EB-4505-AE4B-D3728AF81858}"/>
              </a:ext>
            </a:extLst>
          </p:cNvPr>
          <p:cNvSpPr>
            <a:spLocks noGrp="1"/>
          </p:cNvSpPr>
          <p:nvPr>
            <p:ph type="ftr" sz="quarter" idx="11"/>
          </p:nvPr>
        </p:nvSpPr>
        <p:spPr>
          <a:xfrm>
            <a:off x="4500000" y="6592284"/>
            <a:ext cx="2142340" cy="255996"/>
          </a:xfrm>
        </p:spPr>
        <p:txBody>
          <a:bodyPr/>
          <a:lstStyle/>
          <a:p>
            <a:r>
              <a:rPr lang="nl-NL" sz="800">
                <a:solidFill>
                  <a:schemeClr val="bg1">
                    <a:lumMod val="85000"/>
                  </a:schemeClr>
                </a:solidFill>
              </a:rPr>
              <a:t>Parnassus Livius: ab Urbe condita  M. de Hoon</a:t>
            </a:r>
            <a:r>
              <a:rPr lang="nl-NL" sz="1000">
                <a:solidFill>
                  <a:schemeClr val="bg1">
                    <a:lumMod val="85000"/>
                  </a:schemeClr>
                </a:solidFill>
              </a:rPr>
              <a:t>  </a:t>
            </a:r>
            <a:endParaRPr lang="nl-NL" sz="1000">
              <a:solidFill>
                <a:schemeClr val="tx1">
                  <a:lumMod val="95000"/>
                  <a:lumOff val="5000"/>
                </a:schemeClr>
              </a:solidFill>
            </a:endParaRPr>
          </a:p>
        </p:txBody>
      </p:sp>
      <p:sp>
        <p:nvSpPr>
          <p:cNvPr id="11" name="Tekstvak 10">
            <a:extLst>
              <a:ext uri="{FF2B5EF4-FFF2-40B4-BE49-F238E27FC236}">
                <a16:creationId xmlns:a16="http://schemas.microsoft.com/office/drawing/2014/main" id="{AAFD3C21-2CC8-497D-84EF-DAC343449D5F}"/>
              </a:ext>
            </a:extLst>
          </p:cNvPr>
          <p:cNvSpPr txBox="1"/>
          <p:nvPr/>
        </p:nvSpPr>
        <p:spPr>
          <a:xfrm>
            <a:off x="252097" y="477392"/>
            <a:ext cx="10176352" cy="5142305"/>
          </a:xfrm>
          <a:prstGeom prst="rect">
            <a:avLst/>
          </a:prstGeom>
          <a:noFill/>
        </p:spPr>
        <p:txBody>
          <a:bodyPr wrap="square">
            <a:spAutoFit/>
          </a:bodyPr>
          <a:lstStyle/>
          <a:p>
            <a:pPr marL="514350" indent="-514350">
              <a:lnSpc>
                <a:spcPct val="200000"/>
              </a:lnSpc>
              <a:buAutoNum type="arabicPlain" startAt="11"/>
            </a:pPr>
            <a:r>
              <a:rPr lang="nl-NL" sz="2800" dirty="0">
                <a:solidFill>
                  <a:schemeClr val="accent4">
                    <a:lumMod val="20000"/>
                    <a:lumOff val="80000"/>
                  </a:schemeClr>
                </a:solidFill>
              </a:rPr>
              <a:t>                             "Quin, si </a:t>
            </a:r>
            <a:r>
              <a:rPr lang="nl-NL" sz="2800" dirty="0" err="1">
                <a:solidFill>
                  <a:schemeClr val="accent4">
                    <a:lumMod val="20000"/>
                    <a:lumOff val="80000"/>
                  </a:schemeClr>
                </a:solidFill>
              </a:rPr>
              <a:t>vigor</a:t>
            </a:r>
            <a:r>
              <a:rPr lang="nl-NL" sz="2800" dirty="0">
                <a:solidFill>
                  <a:schemeClr val="accent4">
                    <a:lumMod val="20000"/>
                    <a:lumOff val="80000"/>
                  </a:schemeClr>
                </a:solidFill>
              </a:rPr>
              <a:t> </a:t>
            </a:r>
            <a:r>
              <a:rPr lang="nl-NL" sz="2800" dirty="0" err="1">
                <a:solidFill>
                  <a:schemeClr val="accent4">
                    <a:lumMod val="20000"/>
                    <a:lumOff val="80000"/>
                  </a:schemeClr>
                </a:solidFill>
              </a:rPr>
              <a:t>iuventae</a:t>
            </a:r>
            <a:r>
              <a:rPr lang="nl-NL" sz="2800" dirty="0">
                <a:solidFill>
                  <a:schemeClr val="accent4">
                    <a:lumMod val="20000"/>
                    <a:lumOff val="80000"/>
                  </a:schemeClr>
                </a:solidFill>
              </a:rPr>
              <a:t> </a:t>
            </a:r>
            <a:r>
              <a:rPr lang="nl-NL" sz="2800" dirty="0" err="1">
                <a:solidFill>
                  <a:schemeClr val="accent4">
                    <a:lumMod val="20000"/>
                    <a:lumOff val="80000"/>
                  </a:schemeClr>
                </a:solidFill>
              </a:rPr>
              <a:t>inest</a:t>
            </a:r>
            <a:r>
              <a:rPr lang="nl-NL" sz="2800" dirty="0">
                <a:solidFill>
                  <a:schemeClr val="accent4">
                    <a:lumMod val="20000"/>
                    <a:lumOff val="80000"/>
                  </a:schemeClr>
                </a:solidFill>
              </a:rPr>
              <a:t>,</a:t>
            </a:r>
          </a:p>
          <a:p>
            <a:pPr marL="514350" indent="-514350">
              <a:lnSpc>
                <a:spcPct val="200000"/>
              </a:lnSpc>
              <a:buAutoNum type="arabicPlain" startAt="11"/>
            </a:pPr>
            <a:r>
              <a:rPr lang="nl-NL" sz="2800" dirty="0" err="1">
                <a:solidFill>
                  <a:schemeClr val="accent4">
                    <a:lumMod val="20000"/>
                    <a:lumOff val="80000"/>
                  </a:schemeClr>
                </a:solidFill>
              </a:rPr>
              <a:t>conscendimus</a:t>
            </a:r>
            <a:r>
              <a:rPr lang="nl-NL" sz="2800" dirty="0">
                <a:solidFill>
                  <a:schemeClr val="accent4">
                    <a:lumMod val="20000"/>
                    <a:lumOff val="80000"/>
                  </a:schemeClr>
                </a:solidFill>
              </a:rPr>
              <a:t> </a:t>
            </a:r>
            <a:r>
              <a:rPr lang="nl-NL" sz="2800" dirty="0" err="1">
                <a:solidFill>
                  <a:schemeClr val="accent4">
                    <a:lumMod val="20000"/>
                    <a:lumOff val="80000"/>
                  </a:schemeClr>
                </a:solidFill>
              </a:rPr>
              <a:t>equos</a:t>
            </a:r>
            <a:r>
              <a:rPr lang="nl-NL" sz="2800" dirty="0">
                <a:solidFill>
                  <a:schemeClr val="accent4">
                    <a:lumMod val="20000"/>
                    <a:lumOff val="80000"/>
                  </a:schemeClr>
                </a:solidFill>
              </a:rPr>
              <a:t> </a:t>
            </a:r>
            <a:r>
              <a:rPr lang="nl-NL" sz="2800" dirty="0" err="1">
                <a:solidFill>
                  <a:schemeClr val="accent4">
                    <a:lumMod val="20000"/>
                    <a:lumOff val="80000"/>
                  </a:schemeClr>
                </a:solidFill>
              </a:rPr>
              <a:t>invisimusque</a:t>
            </a:r>
            <a:r>
              <a:rPr lang="nl-NL" sz="2800" dirty="0">
                <a:solidFill>
                  <a:schemeClr val="accent4">
                    <a:lumMod val="20000"/>
                    <a:lumOff val="80000"/>
                  </a:schemeClr>
                </a:solidFill>
              </a:rPr>
              <a:t> </a:t>
            </a:r>
            <a:r>
              <a:rPr lang="nl-NL" sz="2800" dirty="0" err="1">
                <a:solidFill>
                  <a:schemeClr val="accent4">
                    <a:lumMod val="20000"/>
                    <a:lumOff val="80000"/>
                  </a:schemeClr>
                </a:solidFill>
              </a:rPr>
              <a:t>praesentes</a:t>
            </a:r>
            <a:endParaRPr lang="nl-NL" sz="2800" dirty="0">
              <a:solidFill>
                <a:schemeClr val="accent4">
                  <a:lumMod val="20000"/>
                  <a:lumOff val="80000"/>
                </a:schemeClr>
              </a:solidFill>
            </a:endParaRPr>
          </a:p>
          <a:p>
            <a:pPr marL="514350" indent="-514350">
              <a:lnSpc>
                <a:spcPct val="200000"/>
              </a:lnSpc>
              <a:buAutoNum type="arabicPlain" startAt="11"/>
            </a:pPr>
            <a:r>
              <a:rPr lang="nl-NL" sz="2800" dirty="0" err="1">
                <a:solidFill>
                  <a:schemeClr val="accent4">
                    <a:lumMod val="20000"/>
                    <a:lumOff val="80000"/>
                  </a:schemeClr>
                </a:solidFill>
              </a:rPr>
              <a:t>nostrarum</a:t>
            </a:r>
            <a:r>
              <a:rPr lang="nl-NL" sz="2800" dirty="0">
                <a:solidFill>
                  <a:schemeClr val="accent4">
                    <a:lumMod val="20000"/>
                    <a:lumOff val="80000"/>
                  </a:schemeClr>
                </a:solidFill>
              </a:rPr>
              <a:t> </a:t>
            </a:r>
            <a:r>
              <a:rPr lang="nl-NL" sz="2800" dirty="0" err="1">
                <a:solidFill>
                  <a:schemeClr val="accent4">
                    <a:lumMod val="20000"/>
                    <a:lumOff val="80000"/>
                  </a:schemeClr>
                </a:solidFill>
              </a:rPr>
              <a:t>ingenia</a:t>
            </a:r>
            <a:r>
              <a:rPr lang="nl-NL" sz="2800" dirty="0">
                <a:solidFill>
                  <a:schemeClr val="accent4">
                    <a:lumMod val="20000"/>
                    <a:lumOff val="80000"/>
                  </a:schemeClr>
                </a:solidFill>
              </a:rPr>
              <a:t>? </a:t>
            </a:r>
            <a:r>
              <a:rPr lang="nl-NL" sz="2800" dirty="0" err="1">
                <a:solidFill>
                  <a:schemeClr val="accent4">
                    <a:lumMod val="20000"/>
                    <a:lumOff val="80000"/>
                  </a:schemeClr>
                </a:solidFill>
              </a:rPr>
              <a:t>Id</a:t>
            </a:r>
            <a:r>
              <a:rPr lang="nl-NL" sz="2800" dirty="0">
                <a:solidFill>
                  <a:schemeClr val="accent4">
                    <a:lumMod val="20000"/>
                    <a:lumOff val="80000"/>
                  </a:schemeClr>
                </a:solidFill>
              </a:rPr>
              <a:t> </a:t>
            </a:r>
            <a:r>
              <a:rPr lang="nl-NL" sz="2800" dirty="0" err="1">
                <a:solidFill>
                  <a:schemeClr val="accent4">
                    <a:lumMod val="20000"/>
                    <a:lumOff val="80000"/>
                  </a:schemeClr>
                </a:solidFill>
              </a:rPr>
              <a:t>cuique</a:t>
            </a:r>
            <a:r>
              <a:rPr lang="nl-NL" sz="2800" dirty="0">
                <a:solidFill>
                  <a:schemeClr val="accent4">
                    <a:lumMod val="20000"/>
                    <a:lumOff val="80000"/>
                  </a:schemeClr>
                </a:solidFill>
              </a:rPr>
              <a:t> </a:t>
            </a:r>
            <a:r>
              <a:rPr lang="nl-NL" sz="2800" dirty="0" err="1">
                <a:solidFill>
                  <a:schemeClr val="accent4">
                    <a:lumMod val="20000"/>
                    <a:lumOff val="80000"/>
                  </a:schemeClr>
                </a:solidFill>
              </a:rPr>
              <a:t>spectatissimum</a:t>
            </a:r>
            <a:r>
              <a:rPr lang="nl-NL" sz="2800" dirty="0">
                <a:solidFill>
                  <a:schemeClr val="accent4">
                    <a:lumMod val="20000"/>
                    <a:lumOff val="80000"/>
                  </a:schemeClr>
                </a:solidFill>
              </a:rPr>
              <a:t> </a:t>
            </a:r>
            <a:r>
              <a:rPr lang="nl-NL" sz="2800" dirty="0" err="1">
                <a:solidFill>
                  <a:schemeClr val="accent4">
                    <a:lumMod val="20000"/>
                    <a:lumOff val="80000"/>
                  </a:schemeClr>
                </a:solidFill>
              </a:rPr>
              <a:t>sit</a:t>
            </a:r>
            <a:r>
              <a:rPr lang="nl-NL" sz="2800" dirty="0">
                <a:solidFill>
                  <a:schemeClr val="accent4">
                    <a:lumMod val="20000"/>
                    <a:lumOff val="80000"/>
                  </a:schemeClr>
                </a:solidFill>
              </a:rPr>
              <a:t>,</a:t>
            </a:r>
          </a:p>
          <a:p>
            <a:pPr marL="514350" indent="-514350">
              <a:lnSpc>
                <a:spcPct val="200000"/>
              </a:lnSpc>
              <a:buAutoNum type="arabicPlain" startAt="11"/>
            </a:pPr>
            <a:r>
              <a:rPr lang="nl-NL" sz="2800" dirty="0" err="1">
                <a:solidFill>
                  <a:schemeClr val="accent4">
                    <a:lumMod val="20000"/>
                    <a:lumOff val="80000"/>
                  </a:schemeClr>
                </a:solidFill>
              </a:rPr>
              <a:t>quod</a:t>
            </a:r>
            <a:r>
              <a:rPr lang="nl-NL" sz="2800" dirty="0">
                <a:solidFill>
                  <a:schemeClr val="accent4">
                    <a:lumMod val="20000"/>
                    <a:lumOff val="80000"/>
                  </a:schemeClr>
                </a:solidFill>
              </a:rPr>
              <a:t> </a:t>
            </a:r>
            <a:r>
              <a:rPr lang="nl-NL" sz="2800" dirty="0" err="1">
                <a:solidFill>
                  <a:schemeClr val="accent4">
                    <a:lumMod val="20000"/>
                    <a:lumOff val="80000"/>
                  </a:schemeClr>
                </a:solidFill>
              </a:rPr>
              <a:t>necopinato</a:t>
            </a:r>
            <a:r>
              <a:rPr lang="nl-NL" sz="2800" dirty="0">
                <a:solidFill>
                  <a:schemeClr val="accent4">
                    <a:lumMod val="20000"/>
                    <a:lumOff val="80000"/>
                  </a:schemeClr>
                </a:solidFill>
              </a:rPr>
              <a:t> </a:t>
            </a:r>
            <a:r>
              <a:rPr lang="nl-NL" sz="2800" dirty="0" err="1">
                <a:solidFill>
                  <a:schemeClr val="accent4">
                    <a:lumMod val="20000"/>
                    <a:lumOff val="80000"/>
                  </a:schemeClr>
                </a:solidFill>
              </a:rPr>
              <a:t>viri</a:t>
            </a:r>
            <a:r>
              <a:rPr lang="nl-NL" sz="2800" dirty="0">
                <a:solidFill>
                  <a:schemeClr val="accent4">
                    <a:lumMod val="20000"/>
                    <a:lumOff val="80000"/>
                  </a:schemeClr>
                </a:solidFill>
              </a:rPr>
              <a:t> </a:t>
            </a:r>
            <a:r>
              <a:rPr lang="nl-NL" sz="2800" dirty="0" err="1">
                <a:solidFill>
                  <a:schemeClr val="accent4">
                    <a:lumMod val="20000"/>
                    <a:lumOff val="80000"/>
                  </a:schemeClr>
                </a:solidFill>
              </a:rPr>
              <a:t>adventu</a:t>
            </a:r>
            <a:r>
              <a:rPr lang="nl-NL" sz="2800" dirty="0">
                <a:solidFill>
                  <a:schemeClr val="accent4">
                    <a:lumMod val="20000"/>
                    <a:lumOff val="80000"/>
                  </a:schemeClr>
                </a:solidFill>
              </a:rPr>
              <a:t> </a:t>
            </a:r>
            <a:r>
              <a:rPr lang="nl-NL" sz="2800" dirty="0" err="1">
                <a:solidFill>
                  <a:schemeClr val="accent4">
                    <a:lumMod val="20000"/>
                    <a:lumOff val="80000"/>
                  </a:schemeClr>
                </a:solidFill>
              </a:rPr>
              <a:t>occurrerit</a:t>
            </a:r>
            <a:r>
              <a:rPr lang="nl-NL" sz="2800" dirty="0">
                <a:solidFill>
                  <a:schemeClr val="accent4">
                    <a:lumMod val="20000"/>
                    <a:lumOff val="80000"/>
                  </a:schemeClr>
                </a:solidFill>
              </a:rPr>
              <a:t> </a:t>
            </a:r>
            <a:r>
              <a:rPr lang="nl-NL" sz="2800" dirty="0" err="1">
                <a:solidFill>
                  <a:schemeClr val="accent4">
                    <a:lumMod val="20000"/>
                    <a:lumOff val="80000"/>
                  </a:schemeClr>
                </a:solidFill>
              </a:rPr>
              <a:t>oculis</a:t>
            </a:r>
            <a:r>
              <a:rPr lang="nl-NL" sz="2800">
                <a:solidFill>
                  <a:schemeClr val="accent4">
                    <a:lumMod val="20000"/>
                    <a:lumOff val="80000"/>
                  </a:schemeClr>
                </a:solidFill>
              </a:rPr>
              <a:t>."</a:t>
            </a:r>
            <a:endParaRPr lang="nl-NL" sz="2800" dirty="0">
              <a:solidFill>
                <a:schemeClr val="accent4">
                  <a:lumMod val="20000"/>
                  <a:lumOff val="80000"/>
                </a:schemeClr>
              </a:solidFill>
            </a:endParaRPr>
          </a:p>
          <a:p>
            <a:pPr marL="514350" indent="-514350">
              <a:lnSpc>
                <a:spcPct val="200000"/>
              </a:lnSpc>
              <a:buAutoNum type="arabicPlain" startAt="11"/>
            </a:pPr>
            <a:r>
              <a:rPr lang="nl-NL" sz="2800" dirty="0" err="1">
                <a:solidFill>
                  <a:schemeClr val="accent4">
                    <a:lumMod val="20000"/>
                    <a:lumOff val="80000"/>
                  </a:schemeClr>
                </a:solidFill>
              </a:rPr>
              <a:t>Incaluerant</a:t>
            </a:r>
            <a:r>
              <a:rPr lang="nl-NL" sz="2800" dirty="0">
                <a:solidFill>
                  <a:schemeClr val="accent4">
                    <a:lumMod val="20000"/>
                    <a:lumOff val="80000"/>
                  </a:schemeClr>
                </a:solidFill>
              </a:rPr>
              <a:t> </a:t>
            </a:r>
            <a:r>
              <a:rPr lang="nl-NL" sz="2800" dirty="0" err="1">
                <a:solidFill>
                  <a:schemeClr val="accent4">
                    <a:lumMod val="20000"/>
                    <a:lumOff val="80000"/>
                  </a:schemeClr>
                </a:solidFill>
              </a:rPr>
              <a:t>vino</a:t>
            </a:r>
            <a:r>
              <a:rPr lang="nl-NL" sz="2800" dirty="0">
                <a:solidFill>
                  <a:schemeClr val="accent4">
                    <a:lumMod val="20000"/>
                    <a:lumOff val="80000"/>
                  </a:schemeClr>
                </a:solidFill>
              </a:rPr>
              <a:t>; "Age </a:t>
            </a:r>
            <a:r>
              <a:rPr lang="nl-NL" sz="2800" dirty="0" err="1">
                <a:solidFill>
                  <a:schemeClr val="accent4">
                    <a:lumMod val="20000"/>
                    <a:lumOff val="80000"/>
                  </a:schemeClr>
                </a:solidFill>
              </a:rPr>
              <a:t>sane</a:t>
            </a:r>
            <a:r>
              <a:rPr lang="nl-NL" sz="2800" dirty="0">
                <a:solidFill>
                  <a:schemeClr val="accent4">
                    <a:lumMod val="20000"/>
                    <a:lumOff val="80000"/>
                  </a:schemeClr>
                </a:solidFill>
              </a:rPr>
              <a:t>" </a:t>
            </a:r>
            <a:r>
              <a:rPr lang="nl-NL" sz="2800" dirty="0" err="1">
                <a:solidFill>
                  <a:schemeClr val="accent4">
                    <a:lumMod val="20000"/>
                    <a:lumOff val="80000"/>
                  </a:schemeClr>
                </a:solidFill>
              </a:rPr>
              <a:t>omnes</a:t>
            </a:r>
            <a:r>
              <a:rPr lang="nl-NL" sz="2800" dirty="0">
                <a:solidFill>
                  <a:schemeClr val="accent4">
                    <a:lumMod val="20000"/>
                    <a:lumOff val="80000"/>
                  </a:schemeClr>
                </a:solidFill>
              </a:rPr>
              <a:t>; </a:t>
            </a:r>
            <a:r>
              <a:rPr lang="nl-NL" sz="2800" dirty="0" err="1">
                <a:solidFill>
                  <a:schemeClr val="accent4">
                    <a:lumMod val="20000"/>
                    <a:lumOff val="80000"/>
                  </a:schemeClr>
                </a:solidFill>
              </a:rPr>
              <a:t>citatis</a:t>
            </a:r>
            <a:r>
              <a:rPr lang="nl-NL" sz="2800" dirty="0">
                <a:solidFill>
                  <a:schemeClr val="accent4">
                    <a:lumMod val="20000"/>
                    <a:lumOff val="80000"/>
                  </a:schemeClr>
                </a:solidFill>
              </a:rPr>
              <a:t> </a:t>
            </a:r>
            <a:r>
              <a:rPr lang="nl-NL" sz="2800" dirty="0" err="1">
                <a:solidFill>
                  <a:schemeClr val="accent4">
                    <a:lumMod val="20000"/>
                    <a:lumOff val="80000"/>
                  </a:schemeClr>
                </a:solidFill>
              </a:rPr>
              <a:t>equis</a:t>
            </a:r>
            <a:endParaRPr lang="nl-NL" sz="2800" dirty="0">
              <a:solidFill>
                <a:schemeClr val="accent4">
                  <a:lumMod val="20000"/>
                  <a:lumOff val="80000"/>
                </a:schemeClr>
              </a:solidFill>
            </a:endParaRPr>
          </a:p>
          <a:p>
            <a:pPr marL="514350" indent="-514350">
              <a:lnSpc>
                <a:spcPct val="200000"/>
              </a:lnSpc>
              <a:buAutoNum type="arabicPlain" startAt="11"/>
            </a:pPr>
            <a:r>
              <a:rPr lang="nl-NL" sz="2800" dirty="0" err="1">
                <a:solidFill>
                  <a:schemeClr val="accent4">
                    <a:lumMod val="20000"/>
                    <a:lumOff val="80000"/>
                  </a:schemeClr>
                </a:solidFill>
              </a:rPr>
              <a:t>avolant</a:t>
            </a:r>
            <a:r>
              <a:rPr lang="nl-NL" sz="2800" dirty="0">
                <a:solidFill>
                  <a:schemeClr val="accent4">
                    <a:lumMod val="20000"/>
                    <a:lumOff val="80000"/>
                  </a:schemeClr>
                </a:solidFill>
              </a:rPr>
              <a:t> </a:t>
            </a:r>
            <a:r>
              <a:rPr lang="nl-NL" sz="2800" dirty="0" err="1">
                <a:solidFill>
                  <a:schemeClr val="accent4">
                    <a:lumMod val="20000"/>
                    <a:lumOff val="80000"/>
                  </a:schemeClr>
                </a:solidFill>
              </a:rPr>
              <a:t>Romam</a:t>
            </a:r>
            <a:r>
              <a:rPr lang="nl-NL" sz="2800" dirty="0">
                <a:solidFill>
                  <a:schemeClr val="accent4">
                    <a:lumMod val="20000"/>
                    <a:lumOff val="80000"/>
                  </a:schemeClr>
                </a:solidFill>
              </a:rPr>
              <a:t>.</a:t>
            </a:r>
          </a:p>
        </p:txBody>
      </p:sp>
      <p:sp>
        <p:nvSpPr>
          <p:cNvPr id="12" name="Tijdelijke aanduiding voor dianummer 5">
            <a:extLst>
              <a:ext uri="{FF2B5EF4-FFF2-40B4-BE49-F238E27FC236}">
                <a16:creationId xmlns:a16="http://schemas.microsoft.com/office/drawing/2014/main" id="{8F373623-1646-4DDB-9DCF-807D669F2B4F}"/>
              </a:ext>
            </a:extLst>
          </p:cNvPr>
          <p:cNvSpPr>
            <a:spLocks noGrp="1"/>
          </p:cNvSpPr>
          <p:nvPr>
            <p:ph type="sldNum" sz="quarter" idx="12"/>
          </p:nvPr>
        </p:nvSpPr>
        <p:spPr>
          <a:xfrm>
            <a:off x="11556922" y="6492875"/>
            <a:ext cx="452846" cy="365125"/>
          </a:xfrm>
        </p:spPr>
        <p:txBody>
          <a:bodyPr/>
          <a:lstStyle/>
          <a:p>
            <a:fld id="{E0CEE2E9-FCC7-4062-BFD6-AA3D78AF4135}" type="slidenum">
              <a:rPr lang="nl-NL" b="1" smtClean="0">
                <a:solidFill>
                  <a:schemeClr val="accent4"/>
                </a:solidFill>
              </a:rPr>
              <a:t>17</a:t>
            </a:fld>
            <a:endParaRPr lang="nl-NL" b="1">
              <a:solidFill>
                <a:schemeClr val="accent4"/>
              </a:solidFill>
            </a:endParaRPr>
          </a:p>
        </p:txBody>
      </p:sp>
    </p:spTree>
    <p:extLst>
      <p:ext uri="{BB962C8B-B14F-4D97-AF65-F5344CB8AC3E}">
        <p14:creationId xmlns:p14="http://schemas.microsoft.com/office/powerpoint/2010/main" val="18944764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153E"/>
        </a:solidFill>
        <a:effectLst/>
      </p:bgPr>
    </p:bg>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72BA9C32-3DB7-4C00-95EC-EC5E42184BE4}"/>
              </a:ext>
            </a:extLst>
          </p:cNvPr>
          <p:cNvSpPr txBox="1"/>
          <p:nvPr/>
        </p:nvSpPr>
        <p:spPr>
          <a:xfrm>
            <a:off x="0" y="-4105"/>
            <a:ext cx="12204000" cy="461665"/>
          </a:xfrm>
          <a:prstGeom prst="rect">
            <a:avLst/>
          </a:prstGeom>
          <a:solidFill>
            <a:schemeClr val="accent1">
              <a:lumMod val="60000"/>
              <a:lumOff val="40000"/>
            </a:schemeClr>
          </a:solidFill>
        </p:spPr>
        <p:txBody>
          <a:bodyPr wrap="square" rtlCol="0">
            <a:spAutoFit/>
          </a:bodyPr>
          <a:lstStyle/>
          <a:p>
            <a:r>
              <a:rPr lang="nl-NL" sz="2400">
                <a:solidFill>
                  <a:srgbClr val="002060"/>
                </a:solidFill>
              </a:rPr>
              <a:t>         </a:t>
            </a:r>
            <a:r>
              <a:rPr lang="nl-NL" sz="2400" b="1">
                <a:solidFill>
                  <a:srgbClr val="002060"/>
                </a:solidFill>
              </a:rPr>
              <a:t>H3 ● 2a – p.83 (16-22)          Een ongewone wedstrijd</a:t>
            </a:r>
            <a:r>
              <a:rPr lang="nl-NL" sz="2400">
                <a:solidFill>
                  <a:srgbClr val="002060"/>
                </a:solidFill>
              </a:rPr>
              <a:t> </a:t>
            </a:r>
          </a:p>
        </p:txBody>
      </p:sp>
      <p:pic>
        <p:nvPicPr>
          <p:cNvPr id="5" name="Afbeelding 4">
            <a:hlinkClick r:id="rId2" action="ppaction://hlinksldjump"/>
            <a:extLst>
              <a:ext uri="{FF2B5EF4-FFF2-40B4-BE49-F238E27FC236}">
                <a16:creationId xmlns:a16="http://schemas.microsoft.com/office/drawing/2014/main" id="{DA723F80-0873-4FF9-AA77-D63C85DF00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28331" y="0"/>
            <a:ext cx="987638" cy="542591"/>
          </a:xfrm>
          <a:prstGeom prst="rect">
            <a:avLst/>
          </a:prstGeom>
        </p:spPr>
      </p:pic>
      <p:sp>
        <p:nvSpPr>
          <p:cNvPr id="6" name="PIJL-OMLAAG 8">
            <a:hlinkClick r:id="rId4" action="ppaction://hlinksldjump"/>
            <a:extLst>
              <a:ext uri="{FF2B5EF4-FFF2-40B4-BE49-F238E27FC236}">
                <a16:creationId xmlns:a16="http://schemas.microsoft.com/office/drawing/2014/main" id="{983515E6-9667-4E0C-924D-60F007509EA4}"/>
              </a:ext>
            </a:extLst>
          </p:cNvPr>
          <p:cNvSpPr/>
          <p:nvPr/>
        </p:nvSpPr>
        <p:spPr>
          <a:xfrm>
            <a:off x="72000" y="145117"/>
            <a:ext cx="360195" cy="216000"/>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ijdelijke aanduiding voor voettekst 4">
            <a:extLst>
              <a:ext uri="{FF2B5EF4-FFF2-40B4-BE49-F238E27FC236}">
                <a16:creationId xmlns:a16="http://schemas.microsoft.com/office/drawing/2014/main" id="{1730790D-F0EB-4505-AE4B-D3728AF81858}"/>
              </a:ext>
            </a:extLst>
          </p:cNvPr>
          <p:cNvSpPr>
            <a:spLocks noGrp="1"/>
          </p:cNvSpPr>
          <p:nvPr>
            <p:ph type="ftr" sz="quarter" idx="11"/>
          </p:nvPr>
        </p:nvSpPr>
        <p:spPr>
          <a:xfrm>
            <a:off x="4500000" y="6592284"/>
            <a:ext cx="2142340" cy="255996"/>
          </a:xfrm>
        </p:spPr>
        <p:txBody>
          <a:bodyPr/>
          <a:lstStyle/>
          <a:p>
            <a:r>
              <a:rPr lang="nl-NL" sz="800">
                <a:solidFill>
                  <a:schemeClr val="bg1">
                    <a:lumMod val="85000"/>
                  </a:schemeClr>
                </a:solidFill>
              </a:rPr>
              <a:t>Parnassus Livius: ab Urbe condita  M. de Hoon</a:t>
            </a:r>
            <a:r>
              <a:rPr lang="nl-NL" sz="1000">
                <a:solidFill>
                  <a:schemeClr val="bg1">
                    <a:lumMod val="85000"/>
                  </a:schemeClr>
                </a:solidFill>
              </a:rPr>
              <a:t>  </a:t>
            </a:r>
            <a:endParaRPr lang="nl-NL" sz="1000">
              <a:solidFill>
                <a:schemeClr val="tx1">
                  <a:lumMod val="95000"/>
                  <a:lumOff val="5000"/>
                </a:schemeClr>
              </a:solidFill>
            </a:endParaRPr>
          </a:p>
        </p:txBody>
      </p:sp>
      <p:sp>
        <p:nvSpPr>
          <p:cNvPr id="11" name="Tekstvak 10">
            <a:extLst>
              <a:ext uri="{FF2B5EF4-FFF2-40B4-BE49-F238E27FC236}">
                <a16:creationId xmlns:a16="http://schemas.microsoft.com/office/drawing/2014/main" id="{AAFD3C21-2CC8-497D-84EF-DAC343449D5F}"/>
              </a:ext>
            </a:extLst>
          </p:cNvPr>
          <p:cNvSpPr txBox="1"/>
          <p:nvPr/>
        </p:nvSpPr>
        <p:spPr>
          <a:xfrm>
            <a:off x="252097" y="477392"/>
            <a:ext cx="10176352" cy="6004080"/>
          </a:xfrm>
          <a:prstGeom prst="rect">
            <a:avLst/>
          </a:prstGeom>
          <a:noFill/>
        </p:spPr>
        <p:txBody>
          <a:bodyPr wrap="square">
            <a:spAutoFit/>
          </a:bodyPr>
          <a:lstStyle/>
          <a:p>
            <a:pPr marL="514350" indent="-514350">
              <a:lnSpc>
                <a:spcPct val="200000"/>
              </a:lnSpc>
              <a:buAutoNum type="arabicPlain" startAt="16"/>
            </a:pPr>
            <a:r>
              <a:rPr lang="nl-NL" sz="2800" dirty="0">
                <a:solidFill>
                  <a:schemeClr val="accent4">
                    <a:lumMod val="20000"/>
                    <a:lumOff val="80000"/>
                  </a:schemeClr>
                </a:solidFill>
              </a:rPr>
              <a:t>                  Quo cum </a:t>
            </a:r>
            <a:r>
              <a:rPr lang="nl-NL" sz="2800" dirty="0" err="1">
                <a:solidFill>
                  <a:schemeClr val="accent4">
                    <a:lumMod val="20000"/>
                    <a:lumOff val="80000"/>
                  </a:schemeClr>
                </a:solidFill>
              </a:rPr>
              <a:t>primis</a:t>
            </a:r>
            <a:r>
              <a:rPr lang="nl-NL" sz="2800" dirty="0">
                <a:solidFill>
                  <a:schemeClr val="accent4">
                    <a:lumMod val="20000"/>
                    <a:lumOff val="80000"/>
                  </a:schemeClr>
                </a:solidFill>
              </a:rPr>
              <a:t> se </a:t>
            </a:r>
            <a:r>
              <a:rPr lang="nl-NL" sz="2800" dirty="0" err="1">
                <a:solidFill>
                  <a:schemeClr val="accent4">
                    <a:lumMod val="20000"/>
                    <a:lumOff val="80000"/>
                  </a:schemeClr>
                </a:solidFill>
              </a:rPr>
              <a:t>intendentibus</a:t>
            </a:r>
            <a:endParaRPr lang="nl-NL" sz="2800" dirty="0">
              <a:solidFill>
                <a:schemeClr val="accent4">
                  <a:lumMod val="20000"/>
                  <a:lumOff val="80000"/>
                </a:schemeClr>
              </a:solidFill>
            </a:endParaRPr>
          </a:p>
          <a:p>
            <a:pPr marL="514350" indent="-514350">
              <a:lnSpc>
                <a:spcPct val="200000"/>
              </a:lnSpc>
              <a:buAutoNum type="arabicPlain" startAt="16"/>
            </a:pPr>
            <a:r>
              <a:rPr lang="nl-NL" sz="2800" dirty="0" err="1">
                <a:solidFill>
                  <a:schemeClr val="accent4">
                    <a:lumMod val="20000"/>
                    <a:lumOff val="80000"/>
                  </a:schemeClr>
                </a:solidFill>
              </a:rPr>
              <a:t>tenebris</a:t>
            </a:r>
            <a:r>
              <a:rPr lang="nl-NL" sz="2800" dirty="0">
                <a:solidFill>
                  <a:schemeClr val="accent4">
                    <a:lumMod val="20000"/>
                    <a:lumOff val="80000"/>
                  </a:schemeClr>
                </a:solidFill>
              </a:rPr>
              <a:t> </a:t>
            </a:r>
            <a:r>
              <a:rPr lang="nl-NL" sz="2800" dirty="0" err="1">
                <a:solidFill>
                  <a:schemeClr val="accent4">
                    <a:lumMod val="20000"/>
                    <a:lumOff val="80000"/>
                  </a:schemeClr>
                </a:solidFill>
              </a:rPr>
              <a:t>pervenissent</a:t>
            </a:r>
            <a:r>
              <a:rPr lang="nl-NL" sz="2800" dirty="0">
                <a:solidFill>
                  <a:schemeClr val="accent4">
                    <a:lumMod val="20000"/>
                    <a:lumOff val="80000"/>
                  </a:schemeClr>
                </a:solidFill>
              </a:rPr>
              <a:t>, </a:t>
            </a:r>
            <a:r>
              <a:rPr lang="nl-NL" sz="2800" dirty="0" err="1">
                <a:solidFill>
                  <a:schemeClr val="accent4">
                    <a:lumMod val="20000"/>
                    <a:lumOff val="80000"/>
                  </a:schemeClr>
                </a:solidFill>
              </a:rPr>
              <a:t>pergunt</a:t>
            </a:r>
            <a:r>
              <a:rPr lang="nl-NL" sz="2800" dirty="0">
                <a:solidFill>
                  <a:schemeClr val="accent4">
                    <a:lumMod val="20000"/>
                    <a:lumOff val="80000"/>
                  </a:schemeClr>
                </a:solidFill>
              </a:rPr>
              <a:t> inde </a:t>
            </a:r>
            <a:r>
              <a:rPr lang="nl-NL" sz="2800" dirty="0" err="1">
                <a:solidFill>
                  <a:schemeClr val="accent4">
                    <a:lumMod val="20000"/>
                    <a:lumOff val="80000"/>
                  </a:schemeClr>
                </a:solidFill>
              </a:rPr>
              <a:t>Collatiam</a:t>
            </a:r>
            <a:r>
              <a:rPr lang="nl-NL" sz="2800" dirty="0">
                <a:solidFill>
                  <a:schemeClr val="accent4">
                    <a:lumMod val="20000"/>
                    <a:lumOff val="80000"/>
                  </a:schemeClr>
                </a:solidFill>
              </a:rPr>
              <a:t>, </a:t>
            </a:r>
            <a:r>
              <a:rPr lang="nl-NL" sz="2800" dirty="0" err="1">
                <a:solidFill>
                  <a:schemeClr val="accent4">
                    <a:lumMod val="20000"/>
                    <a:lumOff val="80000"/>
                  </a:schemeClr>
                </a:solidFill>
              </a:rPr>
              <a:t>ubi</a:t>
            </a:r>
            <a:endParaRPr lang="nl-NL" sz="2800" dirty="0">
              <a:solidFill>
                <a:schemeClr val="accent4">
                  <a:lumMod val="20000"/>
                  <a:lumOff val="80000"/>
                </a:schemeClr>
              </a:solidFill>
            </a:endParaRPr>
          </a:p>
          <a:p>
            <a:pPr marL="514350" indent="-514350">
              <a:lnSpc>
                <a:spcPct val="200000"/>
              </a:lnSpc>
              <a:buAutoNum type="arabicPlain" startAt="16"/>
            </a:pPr>
            <a:r>
              <a:rPr lang="nl-NL" sz="2800" dirty="0" err="1">
                <a:solidFill>
                  <a:schemeClr val="accent4">
                    <a:lumMod val="20000"/>
                    <a:lumOff val="80000"/>
                  </a:schemeClr>
                </a:solidFill>
              </a:rPr>
              <a:t>Lucretiam</a:t>
            </a:r>
            <a:r>
              <a:rPr lang="nl-NL" sz="2800" dirty="0">
                <a:solidFill>
                  <a:schemeClr val="accent4">
                    <a:lumMod val="20000"/>
                    <a:lumOff val="80000"/>
                  </a:schemeClr>
                </a:solidFill>
              </a:rPr>
              <a:t> </a:t>
            </a:r>
            <a:r>
              <a:rPr lang="nl-NL" sz="2800" dirty="0" err="1">
                <a:solidFill>
                  <a:schemeClr val="accent4">
                    <a:lumMod val="20000"/>
                    <a:lumOff val="80000"/>
                  </a:schemeClr>
                </a:solidFill>
              </a:rPr>
              <a:t>haudquaquam</a:t>
            </a:r>
            <a:r>
              <a:rPr lang="nl-NL" sz="2800" dirty="0">
                <a:solidFill>
                  <a:schemeClr val="accent4">
                    <a:lumMod val="20000"/>
                    <a:lumOff val="80000"/>
                  </a:schemeClr>
                </a:solidFill>
              </a:rPr>
              <a:t> ut </a:t>
            </a:r>
            <a:r>
              <a:rPr lang="nl-NL" sz="2800" dirty="0" err="1">
                <a:solidFill>
                  <a:schemeClr val="accent4">
                    <a:lumMod val="20000"/>
                    <a:lumOff val="80000"/>
                  </a:schemeClr>
                </a:solidFill>
              </a:rPr>
              <a:t>regias</a:t>
            </a:r>
            <a:r>
              <a:rPr lang="nl-NL" sz="2800" dirty="0">
                <a:solidFill>
                  <a:schemeClr val="accent4">
                    <a:lumMod val="20000"/>
                    <a:lumOff val="80000"/>
                  </a:schemeClr>
                </a:solidFill>
              </a:rPr>
              <a:t> </a:t>
            </a:r>
            <a:r>
              <a:rPr lang="nl-NL" sz="2800" dirty="0" err="1">
                <a:solidFill>
                  <a:schemeClr val="accent4">
                    <a:lumMod val="20000"/>
                    <a:lumOff val="80000"/>
                  </a:schemeClr>
                </a:solidFill>
              </a:rPr>
              <a:t>nurus</a:t>
            </a:r>
            <a:r>
              <a:rPr lang="nl-NL" sz="2800" dirty="0">
                <a:solidFill>
                  <a:schemeClr val="accent4">
                    <a:lumMod val="20000"/>
                    <a:lumOff val="80000"/>
                  </a:schemeClr>
                </a:solidFill>
              </a:rPr>
              <a:t>, </a:t>
            </a:r>
            <a:r>
              <a:rPr lang="nl-NL" sz="2800" dirty="0" err="1">
                <a:solidFill>
                  <a:schemeClr val="accent4">
                    <a:lumMod val="20000"/>
                    <a:lumOff val="80000"/>
                  </a:schemeClr>
                </a:solidFill>
              </a:rPr>
              <a:t>quas</a:t>
            </a:r>
            <a:r>
              <a:rPr lang="nl-NL" sz="2800" dirty="0">
                <a:solidFill>
                  <a:schemeClr val="accent4">
                    <a:lumMod val="20000"/>
                    <a:lumOff val="80000"/>
                  </a:schemeClr>
                </a:solidFill>
              </a:rPr>
              <a:t> in</a:t>
            </a:r>
          </a:p>
          <a:p>
            <a:pPr marL="514350" indent="-514350">
              <a:lnSpc>
                <a:spcPct val="200000"/>
              </a:lnSpc>
              <a:buAutoNum type="arabicPlain" startAt="16"/>
            </a:pPr>
            <a:r>
              <a:rPr lang="nl-NL" sz="2800" dirty="0" err="1">
                <a:solidFill>
                  <a:schemeClr val="accent4">
                    <a:lumMod val="20000"/>
                    <a:lumOff val="80000"/>
                  </a:schemeClr>
                </a:solidFill>
              </a:rPr>
              <a:t>convivio</a:t>
            </a:r>
            <a:r>
              <a:rPr lang="nl-NL" sz="2800" dirty="0">
                <a:solidFill>
                  <a:schemeClr val="accent4">
                    <a:lumMod val="20000"/>
                    <a:lumOff val="80000"/>
                  </a:schemeClr>
                </a:solidFill>
              </a:rPr>
              <a:t> </a:t>
            </a:r>
            <a:r>
              <a:rPr lang="nl-NL" sz="2800" dirty="0" err="1">
                <a:solidFill>
                  <a:schemeClr val="accent4">
                    <a:lumMod val="20000"/>
                    <a:lumOff val="80000"/>
                  </a:schemeClr>
                </a:solidFill>
              </a:rPr>
              <a:t>luxuque</a:t>
            </a:r>
            <a:r>
              <a:rPr lang="nl-NL" sz="2800" dirty="0">
                <a:solidFill>
                  <a:schemeClr val="accent4">
                    <a:lumMod val="20000"/>
                    <a:lumOff val="80000"/>
                  </a:schemeClr>
                </a:solidFill>
              </a:rPr>
              <a:t> cum </a:t>
            </a:r>
            <a:r>
              <a:rPr lang="nl-NL" sz="2800" dirty="0" err="1">
                <a:solidFill>
                  <a:schemeClr val="accent4">
                    <a:lumMod val="20000"/>
                    <a:lumOff val="80000"/>
                  </a:schemeClr>
                </a:solidFill>
              </a:rPr>
              <a:t>aequalibus</a:t>
            </a:r>
            <a:r>
              <a:rPr lang="nl-NL" sz="2800" dirty="0">
                <a:solidFill>
                  <a:schemeClr val="accent4">
                    <a:lumMod val="20000"/>
                    <a:lumOff val="80000"/>
                  </a:schemeClr>
                </a:solidFill>
              </a:rPr>
              <a:t> </a:t>
            </a:r>
            <a:r>
              <a:rPr lang="nl-NL" sz="2800" dirty="0" err="1">
                <a:solidFill>
                  <a:schemeClr val="accent4">
                    <a:lumMod val="20000"/>
                    <a:lumOff val="80000"/>
                  </a:schemeClr>
                </a:solidFill>
              </a:rPr>
              <a:t>viderant</a:t>
            </a:r>
            <a:r>
              <a:rPr lang="nl-NL" sz="2800" dirty="0">
                <a:solidFill>
                  <a:schemeClr val="accent4">
                    <a:lumMod val="20000"/>
                    <a:lumOff val="80000"/>
                  </a:schemeClr>
                </a:solidFill>
              </a:rPr>
              <a:t> tempus</a:t>
            </a:r>
          </a:p>
          <a:p>
            <a:pPr marL="514350" indent="-514350">
              <a:lnSpc>
                <a:spcPct val="200000"/>
              </a:lnSpc>
              <a:buAutoNum type="arabicPlain" startAt="16"/>
            </a:pPr>
            <a:r>
              <a:rPr lang="nl-NL" sz="2800" dirty="0" err="1">
                <a:solidFill>
                  <a:schemeClr val="accent4">
                    <a:lumMod val="20000"/>
                    <a:lumOff val="80000"/>
                  </a:schemeClr>
                </a:solidFill>
              </a:rPr>
              <a:t>terentes</a:t>
            </a:r>
            <a:r>
              <a:rPr lang="nl-NL" sz="2800" dirty="0">
                <a:solidFill>
                  <a:schemeClr val="accent4">
                    <a:lumMod val="20000"/>
                    <a:lumOff val="80000"/>
                  </a:schemeClr>
                </a:solidFill>
              </a:rPr>
              <a:t>, </a:t>
            </a:r>
            <a:r>
              <a:rPr lang="nl-NL" sz="2800" dirty="0" err="1">
                <a:solidFill>
                  <a:schemeClr val="accent4">
                    <a:lumMod val="20000"/>
                    <a:lumOff val="80000"/>
                  </a:schemeClr>
                </a:solidFill>
              </a:rPr>
              <a:t>sed</a:t>
            </a:r>
            <a:r>
              <a:rPr lang="nl-NL" sz="2800" dirty="0">
                <a:solidFill>
                  <a:schemeClr val="accent4">
                    <a:lumMod val="20000"/>
                    <a:lumOff val="80000"/>
                  </a:schemeClr>
                </a:solidFill>
              </a:rPr>
              <a:t> </a:t>
            </a:r>
            <a:r>
              <a:rPr lang="nl-NL" sz="2800" dirty="0" err="1">
                <a:solidFill>
                  <a:schemeClr val="accent4">
                    <a:lumMod val="20000"/>
                    <a:lumOff val="80000"/>
                  </a:schemeClr>
                </a:solidFill>
              </a:rPr>
              <a:t>nocte</a:t>
            </a:r>
            <a:r>
              <a:rPr lang="nl-NL" sz="2800" dirty="0">
                <a:solidFill>
                  <a:schemeClr val="accent4">
                    <a:lumMod val="20000"/>
                    <a:lumOff val="80000"/>
                  </a:schemeClr>
                </a:solidFill>
              </a:rPr>
              <a:t> sera </a:t>
            </a:r>
            <a:r>
              <a:rPr lang="nl-NL" sz="2800" dirty="0" err="1">
                <a:solidFill>
                  <a:schemeClr val="accent4">
                    <a:lumMod val="20000"/>
                    <a:lumOff val="80000"/>
                  </a:schemeClr>
                </a:solidFill>
              </a:rPr>
              <a:t>deditam</a:t>
            </a:r>
            <a:r>
              <a:rPr lang="nl-NL" sz="2800" dirty="0">
                <a:solidFill>
                  <a:schemeClr val="accent4">
                    <a:lumMod val="20000"/>
                    <a:lumOff val="80000"/>
                  </a:schemeClr>
                </a:solidFill>
              </a:rPr>
              <a:t> </a:t>
            </a:r>
            <a:r>
              <a:rPr lang="nl-NL" sz="2800" dirty="0" err="1">
                <a:solidFill>
                  <a:schemeClr val="accent4">
                    <a:lumMod val="20000"/>
                    <a:lumOff val="80000"/>
                  </a:schemeClr>
                </a:solidFill>
              </a:rPr>
              <a:t>lanae</a:t>
            </a:r>
            <a:r>
              <a:rPr lang="nl-NL" sz="2800" dirty="0">
                <a:solidFill>
                  <a:schemeClr val="accent4">
                    <a:lumMod val="20000"/>
                    <a:lumOff val="80000"/>
                  </a:schemeClr>
                </a:solidFill>
              </a:rPr>
              <a:t> </a:t>
            </a:r>
            <a:r>
              <a:rPr lang="nl-NL" sz="2800" dirty="0" err="1">
                <a:solidFill>
                  <a:schemeClr val="accent4">
                    <a:lumMod val="20000"/>
                    <a:lumOff val="80000"/>
                  </a:schemeClr>
                </a:solidFill>
              </a:rPr>
              <a:t>inter</a:t>
            </a:r>
            <a:r>
              <a:rPr lang="nl-NL" sz="2800" dirty="0">
                <a:solidFill>
                  <a:schemeClr val="accent4">
                    <a:lumMod val="20000"/>
                    <a:lumOff val="80000"/>
                  </a:schemeClr>
                </a:solidFill>
              </a:rPr>
              <a:t> </a:t>
            </a:r>
            <a:r>
              <a:rPr lang="nl-NL" sz="2800" dirty="0" err="1">
                <a:solidFill>
                  <a:schemeClr val="accent4">
                    <a:lumMod val="20000"/>
                    <a:lumOff val="80000"/>
                  </a:schemeClr>
                </a:solidFill>
              </a:rPr>
              <a:t>lucubrantes</a:t>
            </a:r>
            <a:endParaRPr lang="nl-NL" sz="2800" dirty="0">
              <a:solidFill>
                <a:schemeClr val="accent4">
                  <a:lumMod val="20000"/>
                  <a:lumOff val="80000"/>
                </a:schemeClr>
              </a:solidFill>
            </a:endParaRPr>
          </a:p>
          <a:p>
            <a:pPr marL="514350" indent="-514350">
              <a:lnSpc>
                <a:spcPct val="200000"/>
              </a:lnSpc>
              <a:buAutoNum type="arabicPlain" startAt="16"/>
            </a:pPr>
            <a:r>
              <a:rPr lang="nl-NL" sz="2800" dirty="0" err="1">
                <a:solidFill>
                  <a:schemeClr val="accent4">
                    <a:lumMod val="20000"/>
                    <a:lumOff val="80000"/>
                  </a:schemeClr>
                </a:solidFill>
              </a:rPr>
              <a:t>ancillas</a:t>
            </a:r>
            <a:r>
              <a:rPr lang="nl-NL" sz="2800" dirty="0">
                <a:solidFill>
                  <a:schemeClr val="accent4">
                    <a:lumMod val="20000"/>
                    <a:lumOff val="80000"/>
                  </a:schemeClr>
                </a:solidFill>
              </a:rPr>
              <a:t> in medio </a:t>
            </a:r>
            <a:r>
              <a:rPr lang="nl-NL" sz="2800" dirty="0" err="1">
                <a:solidFill>
                  <a:schemeClr val="accent4">
                    <a:lumMod val="20000"/>
                    <a:lumOff val="80000"/>
                  </a:schemeClr>
                </a:solidFill>
              </a:rPr>
              <a:t>aedium</a:t>
            </a:r>
            <a:r>
              <a:rPr lang="nl-NL" sz="2800" dirty="0">
                <a:solidFill>
                  <a:schemeClr val="accent4">
                    <a:lumMod val="20000"/>
                    <a:lumOff val="80000"/>
                  </a:schemeClr>
                </a:solidFill>
              </a:rPr>
              <a:t> </a:t>
            </a:r>
            <a:r>
              <a:rPr lang="nl-NL" sz="2800" dirty="0" err="1">
                <a:solidFill>
                  <a:schemeClr val="accent4">
                    <a:lumMod val="20000"/>
                    <a:lumOff val="80000"/>
                  </a:schemeClr>
                </a:solidFill>
              </a:rPr>
              <a:t>sedentem</a:t>
            </a:r>
            <a:r>
              <a:rPr lang="nl-NL" sz="2800" dirty="0">
                <a:solidFill>
                  <a:schemeClr val="accent4">
                    <a:lumMod val="20000"/>
                    <a:lumOff val="80000"/>
                  </a:schemeClr>
                </a:solidFill>
              </a:rPr>
              <a:t> </a:t>
            </a:r>
            <a:r>
              <a:rPr lang="nl-NL" sz="2800" dirty="0" err="1">
                <a:solidFill>
                  <a:schemeClr val="accent4">
                    <a:lumMod val="20000"/>
                    <a:lumOff val="80000"/>
                  </a:schemeClr>
                </a:solidFill>
              </a:rPr>
              <a:t>inveniunt</a:t>
            </a:r>
            <a:r>
              <a:rPr lang="nl-NL" sz="2800" dirty="0">
                <a:solidFill>
                  <a:schemeClr val="accent4">
                    <a:lumMod val="20000"/>
                    <a:lumOff val="80000"/>
                  </a:schemeClr>
                </a:solidFill>
              </a:rPr>
              <a:t>.</a:t>
            </a:r>
          </a:p>
          <a:p>
            <a:pPr marL="514350" indent="-514350">
              <a:lnSpc>
                <a:spcPct val="200000"/>
              </a:lnSpc>
              <a:buAutoNum type="arabicPlain" startAt="16"/>
            </a:pPr>
            <a:r>
              <a:rPr lang="nl-NL" sz="2800" dirty="0" err="1">
                <a:solidFill>
                  <a:schemeClr val="accent4">
                    <a:lumMod val="20000"/>
                    <a:lumOff val="80000"/>
                  </a:schemeClr>
                </a:solidFill>
              </a:rPr>
              <a:t>Muliebris</a:t>
            </a:r>
            <a:r>
              <a:rPr lang="nl-NL" sz="2800" dirty="0">
                <a:solidFill>
                  <a:schemeClr val="accent4">
                    <a:lumMod val="20000"/>
                    <a:lumOff val="80000"/>
                  </a:schemeClr>
                </a:solidFill>
              </a:rPr>
              <a:t> </a:t>
            </a:r>
            <a:r>
              <a:rPr lang="nl-NL" sz="2800" dirty="0" err="1">
                <a:solidFill>
                  <a:schemeClr val="accent4">
                    <a:lumMod val="20000"/>
                    <a:lumOff val="80000"/>
                  </a:schemeClr>
                </a:solidFill>
              </a:rPr>
              <a:t>certaminis</a:t>
            </a:r>
            <a:r>
              <a:rPr lang="nl-NL" sz="2800" dirty="0">
                <a:solidFill>
                  <a:schemeClr val="accent4">
                    <a:lumMod val="20000"/>
                    <a:lumOff val="80000"/>
                  </a:schemeClr>
                </a:solidFill>
              </a:rPr>
              <a:t> </a:t>
            </a:r>
            <a:r>
              <a:rPr lang="nl-NL" sz="2800" dirty="0" err="1">
                <a:solidFill>
                  <a:schemeClr val="accent4">
                    <a:lumMod val="20000"/>
                    <a:lumOff val="80000"/>
                  </a:schemeClr>
                </a:solidFill>
              </a:rPr>
              <a:t>laus</a:t>
            </a:r>
            <a:r>
              <a:rPr lang="nl-NL" sz="2800" dirty="0">
                <a:solidFill>
                  <a:schemeClr val="accent4">
                    <a:lumMod val="20000"/>
                    <a:lumOff val="80000"/>
                  </a:schemeClr>
                </a:solidFill>
              </a:rPr>
              <a:t> </a:t>
            </a:r>
            <a:r>
              <a:rPr lang="nl-NL" sz="2800" dirty="0" err="1">
                <a:solidFill>
                  <a:schemeClr val="accent4">
                    <a:lumMod val="20000"/>
                    <a:lumOff val="80000"/>
                  </a:schemeClr>
                </a:solidFill>
              </a:rPr>
              <a:t>penes</a:t>
            </a:r>
            <a:r>
              <a:rPr lang="nl-NL" sz="2800" dirty="0">
                <a:solidFill>
                  <a:schemeClr val="accent4">
                    <a:lumMod val="20000"/>
                    <a:lumOff val="80000"/>
                  </a:schemeClr>
                </a:solidFill>
              </a:rPr>
              <a:t> </a:t>
            </a:r>
            <a:r>
              <a:rPr lang="nl-NL" sz="2800" dirty="0" err="1">
                <a:solidFill>
                  <a:schemeClr val="accent4">
                    <a:lumMod val="20000"/>
                    <a:lumOff val="80000"/>
                  </a:schemeClr>
                </a:solidFill>
              </a:rPr>
              <a:t>Lucretiam</a:t>
            </a:r>
            <a:r>
              <a:rPr lang="nl-NL" sz="2800" dirty="0">
                <a:solidFill>
                  <a:schemeClr val="accent4">
                    <a:lumMod val="20000"/>
                    <a:lumOff val="80000"/>
                  </a:schemeClr>
                </a:solidFill>
              </a:rPr>
              <a:t> </a:t>
            </a:r>
            <a:r>
              <a:rPr lang="nl-NL" sz="2800" dirty="0" err="1">
                <a:solidFill>
                  <a:schemeClr val="accent4">
                    <a:lumMod val="20000"/>
                    <a:lumOff val="80000"/>
                  </a:schemeClr>
                </a:solidFill>
              </a:rPr>
              <a:t>fuit</a:t>
            </a:r>
            <a:r>
              <a:rPr lang="nl-NL" sz="2800" dirty="0">
                <a:solidFill>
                  <a:schemeClr val="accent4">
                    <a:lumMod val="20000"/>
                    <a:lumOff val="80000"/>
                  </a:schemeClr>
                </a:solidFill>
              </a:rPr>
              <a:t>.</a:t>
            </a:r>
          </a:p>
        </p:txBody>
      </p:sp>
      <p:sp>
        <p:nvSpPr>
          <p:cNvPr id="12" name="Tijdelijke aanduiding voor dianummer 5">
            <a:extLst>
              <a:ext uri="{FF2B5EF4-FFF2-40B4-BE49-F238E27FC236}">
                <a16:creationId xmlns:a16="http://schemas.microsoft.com/office/drawing/2014/main" id="{8F373623-1646-4DDB-9DCF-807D669F2B4F}"/>
              </a:ext>
            </a:extLst>
          </p:cNvPr>
          <p:cNvSpPr>
            <a:spLocks noGrp="1"/>
          </p:cNvSpPr>
          <p:nvPr>
            <p:ph type="sldNum" sz="quarter" idx="12"/>
          </p:nvPr>
        </p:nvSpPr>
        <p:spPr>
          <a:xfrm>
            <a:off x="11556922" y="6492875"/>
            <a:ext cx="452846" cy="365125"/>
          </a:xfrm>
        </p:spPr>
        <p:txBody>
          <a:bodyPr/>
          <a:lstStyle/>
          <a:p>
            <a:fld id="{E0CEE2E9-FCC7-4062-BFD6-AA3D78AF4135}" type="slidenum">
              <a:rPr lang="nl-NL" b="1" smtClean="0">
                <a:solidFill>
                  <a:schemeClr val="accent4"/>
                </a:solidFill>
              </a:rPr>
              <a:t>18</a:t>
            </a:fld>
            <a:endParaRPr lang="nl-NL" b="1">
              <a:solidFill>
                <a:schemeClr val="accent4"/>
              </a:solidFill>
            </a:endParaRPr>
          </a:p>
        </p:txBody>
      </p:sp>
    </p:spTree>
    <p:extLst>
      <p:ext uri="{BB962C8B-B14F-4D97-AF65-F5344CB8AC3E}">
        <p14:creationId xmlns:p14="http://schemas.microsoft.com/office/powerpoint/2010/main" val="29473111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153E"/>
        </a:solidFill>
        <a:effectLst/>
      </p:bgPr>
    </p:bg>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72BA9C32-3DB7-4C00-95EC-EC5E42184BE4}"/>
              </a:ext>
            </a:extLst>
          </p:cNvPr>
          <p:cNvSpPr txBox="1"/>
          <p:nvPr/>
        </p:nvSpPr>
        <p:spPr>
          <a:xfrm>
            <a:off x="0" y="-4105"/>
            <a:ext cx="12204000" cy="461665"/>
          </a:xfrm>
          <a:prstGeom prst="rect">
            <a:avLst/>
          </a:prstGeom>
          <a:solidFill>
            <a:schemeClr val="accent1">
              <a:lumMod val="60000"/>
              <a:lumOff val="40000"/>
            </a:schemeClr>
          </a:solidFill>
        </p:spPr>
        <p:txBody>
          <a:bodyPr wrap="square" rtlCol="0">
            <a:spAutoFit/>
          </a:bodyPr>
          <a:lstStyle/>
          <a:p>
            <a:r>
              <a:rPr lang="nl-NL" sz="2400">
                <a:solidFill>
                  <a:srgbClr val="002060"/>
                </a:solidFill>
              </a:rPr>
              <a:t>         </a:t>
            </a:r>
            <a:r>
              <a:rPr lang="nl-NL" sz="2400" b="1">
                <a:solidFill>
                  <a:srgbClr val="002060"/>
                </a:solidFill>
              </a:rPr>
              <a:t>H3 ● 2a – p.83 (23-27)          Een ongewone wedstrijd</a:t>
            </a:r>
            <a:r>
              <a:rPr lang="nl-NL" sz="2400">
                <a:solidFill>
                  <a:srgbClr val="002060"/>
                </a:solidFill>
              </a:rPr>
              <a:t> </a:t>
            </a:r>
          </a:p>
        </p:txBody>
      </p:sp>
      <p:pic>
        <p:nvPicPr>
          <p:cNvPr id="5" name="Afbeelding 4">
            <a:hlinkClick r:id="rId2" action="ppaction://hlinksldjump"/>
            <a:extLst>
              <a:ext uri="{FF2B5EF4-FFF2-40B4-BE49-F238E27FC236}">
                <a16:creationId xmlns:a16="http://schemas.microsoft.com/office/drawing/2014/main" id="{DA723F80-0873-4FF9-AA77-D63C85DF00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28331" y="0"/>
            <a:ext cx="987638" cy="542591"/>
          </a:xfrm>
          <a:prstGeom prst="rect">
            <a:avLst/>
          </a:prstGeom>
        </p:spPr>
      </p:pic>
      <p:sp>
        <p:nvSpPr>
          <p:cNvPr id="6" name="PIJL-OMLAAG 8">
            <a:hlinkClick r:id="rId4" action="ppaction://hlinksldjump"/>
            <a:extLst>
              <a:ext uri="{FF2B5EF4-FFF2-40B4-BE49-F238E27FC236}">
                <a16:creationId xmlns:a16="http://schemas.microsoft.com/office/drawing/2014/main" id="{983515E6-9667-4E0C-924D-60F007509EA4}"/>
              </a:ext>
            </a:extLst>
          </p:cNvPr>
          <p:cNvSpPr/>
          <p:nvPr/>
        </p:nvSpPr>
        <p:spPr>
          <a:xfrm>
            <a:off x="72000" y="145117"/>
            <a:ext cx="360195" cy="216000"/>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ijdelijke aanduiding voor voettekst 4">
            <a:extLst>
              <a:ext uri="{FF2B5EF4-FFF2-40B4-BE49-F238E27FC236}">
                <a16:creationId xmlns:a16="http://schemas.microsoft.com/office/drawing/2014/main" id="{1730790D-F0EB-4505-AE4B-D3728AF81858}"/>
              </a:ext>
            </a:extLst>
          </p:cNvPr>
          <p:cNvSpPr>
            <a:spLocks noGrp="1"/>
          </p:cNvSpPr>
          <p:nvPr>
            <p:ph type="ftr" sz="quarter" idx="11"/>
          </p:nvPr>
        </p:nvSpPr>
        <p:spPr>
          <a:xfrm>
            <a:off x="4500000" y="6592284"/>
            <a:ext cx="2142340" cy="255996"/>
          </a:xfrm>
        </p:spPr>
        <p:txBody>
          <a:bodyPr/>
          <a:lstStyle/>
          <a:p>
            <a:r>
              <a:rPr lang="nl-NL" sz="800">
                <a:solidFill>
                  <a:schemeClr val="bg1">
                    <a:lumMod val="85000"/>
                  </a:schemeClr>
                </a:solidFill>
              </a:rPr>
              <a:t>Parnassus Livius: ab Urbe condita  M. de Hoon</a:t>
            </a:r>
            <a:r>
              <a:rPr lang="nl-NL" sz="1000">
                <a:solidFill>
                  <a:schemeClr val="bg1">
                    <a:lumMod val="85000"/>
                  </a:schemeClr>
                </a:solidFill>
              </a:rPr>
              <a:t>  </a:t>
            </a:r>
            <a:endParaRPr lang="nl-NL" sz="1000">
              <a:solidFill>
                <a:schemeClr val="tx1">
                  <a:lumMod val="95000"/>
                  <a:lumOff val="5000"/>
                </a:schemeClr>
              </a:solidFill>
            </a:endParaRPr>
          </a:p>
        </p:txBody>
      </p:sp>
      <p:sp>
        <p:nvSpPr>
          <p:cNvPr id="11" name="Tekstvak 10">
            <a:extLst>
              <a:ext uri="{FF2B5EF4-FFF2-40B4-BE49-F238E27FC236}">
                <a16:creationId xmlns:a16="http://schemas.microsoft.com/office/drawing/2014/main" id="{AAFD3C21-2CC8-497D-84EF-DAC343449D5F}"/>
              </a:ext>
            </a:extLst>
          </p:cNvPr>
          <p:cNvSpPr txBox="1"/>
          <p:nvPr/>
        </p:nvSpPr>
        <p:spPr>
          <a:xfrm>
            <a:off x="252097" y="477392"/>
            <a:ext cx="10176352" cy="4280531"/>
          </a:xfrm>
          <a:prstGeom prst="rect">
            <a:avLst/>
          </a:prstGeom>
          <a:noFill/>
        </p:spPr>
        <p:txBody>
          <a:bodyPr wrap="square">
            <a:spAutoFit/>
          </a:bodyPr>
          <a:lstStyle/>
          <a:p>
            <a:pPr marL="514350" indent="-514350">
              <a:lnSpc>
                <a:spcPct val="200000"/>
              </a:lnSpc>
              <a:buAutoNum type="arabicPlain" startAt="23"/>
            </a:pPr>
            <a:r>
              <a:rPr lang="nl-NL" sz="2800">
                <a:solidFill>
                  <a:schemeClr val="accent4">
                    <a:lumMod val="20000"/>
                    <a:lumOff val="80000"/>
                  </a:schemeClr>
                </a:solidFill>
              </a:rPr>
              <a:t>Adveniens vir Tarquiniique excepti benigne; victor</a:t>
            </a:r>
          </a:p>
          <a:p>
            <a:pPr marL="514350" indent="-514350">
              <a:lnSpc>
                <a:spcPct val="200000"/>
              </a:lnSpc>
              <a:buAutoNum type="arabicPlain" startAt="23"/>
            </a:pPr>
            <a:r>
              <a:rPr lang="nl-NL" sz="2800">
                <a:solidFill>
                  <a:schemeClr val="accent4">
                    <a:lumMod val="20000"/>
                    <a:lumOff val="80000"/>
                  </a:schemeClr>
                </a:solidFill>
              </a:rPr>
              <a:t>maritus comiter invitat regios iuvenes. Ibi Sex.</a:t>
            </a:r>
          </a:p>
          <a:p>
            <a:pPr marL="514350" indent="-514350">
              <a:lnSpc>
                <a:spcPct val="200000"/>
              </a:lnSpc>
              <a:buAutoNum type="arabicPlain" startAt="23"/>
            </a:pPr>
            <a:r>
              <a:rPr lang="nl-NL" sz="2800">
                <a:solidFill>
                  <a:schemeClr val="accent4">
                    <a:lumMod val="20000"/>
                    <a:lumOff val="80000"/>
                  </a:schemeClr>
                </a:solidFill>
              </a:rPr>
              <a:t>Tarquinium mala libido Lucretiae per vim stuprandae</a:t>
            </a:r>
          </a:p>
          <a:p>
            <a:pPr marL="514350" indent="-514350">
              <a:lnSpc>
                <a:spcPct val="200000"/>
              </a:lnSpc>
              <a:buAutoNum type="arabicPlain" startAt="23"/>
            </a:pPr>
            <a:r>
              <a:rPr lang="nl-NL" sz="2800">
                <a:solidFill>
                  <a:schemeClr val="accent4">
                    <a:lumMod val="20000"/>
                    <a:lumOff val="80000"/>
                  </a:schemeClr>
                </a:solidFill>
              </a:rPr>
              <a:t>capit; cum forma tum spectata castitas incitat. Et tum</a:t>
            </a:r>
          </a:p>
          <a:p>
            <a:pPr marL="514350" indent="-514350">
              <a:lnSpc>
                <a:spcPct val="200000"/>
              </a:lnSpc>
              <a:buAutoNum type="arabicPlain" startAt="23"/>
            </a:pPr>
            <a:r>
              <a:rPr lang="nl-NL" sz="2800">
                <a:solidFill>
                  <a:schemeClr val="accent4">
                    <a:lumMod val="20000"/>
                    <a:lumOff val="80000"/>
                  </a:schemeClr>
                </a:solidFill>
              </a:rPr>
              <a:t>quidem ab nocturno iuvenali ludo in castra redeunt.</a:t>
            </a:r>
          </a:p>
        </p:txBody>
      </p:sp>
      <p:sp>
        <p:nvSpPr>
          <p:cNvPr id="12" name="Tijdelijke aanduiding voor dianummer 5">
            <a:extLst>
              <a:ext uri="{FF2B5EF4-FFF2-40B4-BE49-F238E27FC236}">
                <a16:creationId xmlns:a16="http://schemas.microsoft.com/office/drawing/2014/main" id="{8F373623-1646-4DDB-9DCF-807D669F2B4F}"/>
              </a:ext>
            </a:extLst>
          </p:cNvPr>
          <p:cNvSpPr>
            <a:spLocks noGrp="1"/>
          </p:cNvSpPr>
          <p:nvPr>
            <p:ph type="sldNum" sz="quarter" idx="12"/>
          </p:nvPr>
        </p:nvSpPr>
        <p:spPr>
          <a:xfrm>
            <a:off x="11556922" y="6492875"/>
            <a:ext cx="452846" cy="365125"/>
          </a:xfrm>
        </p:spPr>
        <p:txBody>
          <a:bodyPr/>
          <a:lstStyle/>
          <a:p>
            <a:fld id="{E0CEE2E9-FCC7-4062-BFD6-AA3D78AF4135}" type="slidenum">
              <a:rPr lang="nl-NL" b="1" smtClean="0">
                <a:solidFill>
                  <a:schemeClr val="accent4"/>
                </a:solidFill>
              </a:rPr>
              <a:t>19</a:t>
            </a:fld>
            <a:endParaRPr lang="nl-NL" b="1">
              <a:solidFill>
                <a:schemeClr val="accent4"/>
              </a:solidFill>
            </a:endParaRPr>
          </a:p>
        </p:txBody>
      </p:sp>
    </p:spTree>
    <p:extLst>
      <p:ext uri="{BB962C8B-B14F-4D97-AF65-F5344CB8AC3E}">
        <p14:creationId xmlns:p14="http://schemas.microsoft.com/office/powerpoint/2010/main" val="32897799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153E"/>
        </a:solidFill>
        <a:effectLst/>
      </p:bgPr>
    </p:bg>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72BA9C32-3DB7-4C00-95EC-EC5E42184BE4}"/>
              </a:ext>
            </a:extLst>
          </p:cNvPr>
          <p:cNvSpPr txBox="1"/>
          <p:nvPr/>
        </p:nvSpPr>
        <p:spPr>
          <a:xfrm>
            <a:off x="0" y="0"/>
            <a:ext cx="12204000" cy="461665"/>
          </a:xfrm>
          <a:prstGeom prst="rect">
            <a:avLst/>
          </a:prstGeom>
          <a:solidFill>
            <a:schemeClr val="accent1">
              <a:lumMod val="60000"/>
              <a:lumOff val="40000"/>
            </a:schemeClr>
          </a:solidFill>
        </p:spPr>
        <p:txBody>
          <a:bodyPr wrap="square" rtlCol="0">
            <a:spAutoFit/>
          </a:bodyPr>
          <a:lstStyle/>
          <a:p>
            <a:endParaRPr lang="nl-NL" sz="2400">
              <a:solidFill>
                <a:srgbClr val="002060"/>
              </a:solidFill>
            </a:endParaRPr>
          </a:p>
        </p:txBody>
      </p:sp>
      <p:sp>
        <p:nvSpPr>
          <p:cNvPr id="9" name="Tijdelijke aanduiding voor dianummer 5">
            <a:extLst>
              <a:ext uri="{FF2B5EF4-FFF2-40B4-BE49-F238E27FC236}">
                <a16:creationId xmlns:a16="http://schemas.microsoft.com/office/drawing/2014/main" id="{2323C5FC-1BAE-44B7-A959-6C85FC0B6FDF}"/>
              </a:ext>
            </a:extLst>
          </p:cNvPr>
          <p:cNvSpPr>
            <a:spLocks noGrp="1"/>
          </p:cNvSpPr>
          <p:nvPr>
            <p:ph type="sldNum" sz="quarter" idx="12"/>
          </p:nvPr>
        </p:nvSpPr>
        <p:spPr>
          <a:xfrm>
            <a:off x="11556922" y="6492875"/>
            <a:ext cx="452846" cy="365125"/>
          </a:xfrm>
        </p:spPr>
        <p:txBody>
          <a:bodyPr/>
          <a:lstStyle/>
          <a:p>
            <a:fld id="{E0CEE2E9-FCC7-4062-BFD6-AA3D78AF4135}" type="slidenum">
              <a:rPr lang="nl-NL" b="1" smtClean="0">
                <a:solidFill>
                  <a:schemeClr val="accent4"/>
                </a:solidFill>
              </a:rPr>
              <a:t>2</a:t>
            </a:fld>
            <a:endParaRPr lang="nl-NL" b="1">
              <a:solidFill>
                <a:schemeClr val="accent4"/>
              </a:solidFill>
            </a:endParaRPr>
          </a:p>
        </p:txBody>
      </p:sp>
      <p:pic>
        <p:nvPicPr>
          <p:cNvPr id="10" name="Afbeelding 9">
            <a:hlinkClick r:id="rId2" action="ppaction://hlinksldjump"/>
            <a:extLst>
              <a:ext uri="{FF2B5EF4-FFF2-40B4-BE49-F238E27FC236}">
                <a16:creationId xmlns:a16="http://schemas.microsoft.com/office/drawing/2014/main" id="{06C40D4A-BA68-42A3-89A2-3763CAE005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56181" y="-4284"/>
            <a:ext cx="987638" cy="542591"/>
          </a:xfrm>
          <a:prstGeom prst="rect">
            <a:avLst/>
          </a:prstGeom>
        </p:spPr>
      </p:pic>
      <p:sp>
        <p:nvSpPr>
          <p:cNvPr id="11" name="Tijdelijke aanduiding voor voettekst 4">
            <a:extLst>
              <a:ext uri="{FF2B5EF4-FFF2-40B4-BE49-F238E27FC236}">
                <a16:creationId xmlns:a16="http://schemas.microsoft.com/office/drawing/2014/main" id="{C9281051-5EC6-4895-B32D-44B39763CF46}"/>
              </a:ext>
            </a:extLst>
          </p:cNvPr>
          <p:cNvSpPr>
            <a:spLocks noGrp="1"/>
          </p:cNvSpPr>
          <p:nvPr>
            <p:ph type="ftr" sz="quarter" idx="11"/>
          </p:nvPr>
        </p:nvSpPr>
        <p:spPr>
          <a:xfrm>
            <a:off x="4500000" y="6588000"/>
            <a:ext cx="2142340" cy="255996"/>
          </a:xfrm>
        </p:spPr>
        <p:txBody>
          <a:bodyPr/>
          <a:lstStyle/>
          <a:p>
            <a:r>
              <a:rPr lang="nl-NL" sz="800">
                <a:solidFill>
                  <a:schemeClr val="bg1">
                    <a:lumMod val="85000"/>
                  </a:schemeClr>
                </a:solidFill>
              </a:rPr>
              <a:t>Parnassus Livius: ab Urbe condita  M. de Hoon</a:t>
            </a:r>
            <a:r>
              <a:rPr lang="nl-NL" sz="1000">
                <a:solidFill>
                  <a:schemeClr val="bg1">
                    <a:lumMod val="85000"/>
                  </a:schemeClr>
                </a:solidFill>
              </a:rPr>
              <a:t>  </a:t>
            </a:r>
            <a:endParaRPr lang="nl-NL" sz="1000">
              <a:solidFill>
                <a:schemeClr val="tx1">
                  <a:lumMod val="95000"/>
                  <a:lumOff val="5000"/>
                </a:schemeClr>
              </a:solidFill>
            </a:endParaRPr>
          </a:p>
        </p:txBody>
      </p:sp>
      <p:sp>
        <p:nvSpPr>
          <p:cNvPr id="2" name="Tekstvak 1">
            <a:extLst>
              <a:ext uri="{FF2B5EF4-FFF2-40B4-BE49-F238E27FC236}">
                <a16:creationId xmlns:a16="http://schemas.microsoft.com/office/drawing/2014/main" id="{CD436E0F-A08A-4344-A4F0-8A8938E49508}"/>
              </a:ext>
            </a:extLst>
          </p:cNvPr>
          <p:cNvSpPr txBox="1"/>
          <p:nvPr/>
        </p:nvSpPr>
        <p:spPr>
          <a:xfrm>
            <a:off x="89540" y="538307"/>
            <a:ext cx="11879611" cy="5450851"/>
          </a:xfrm>
          <a:prstGeom prst="rect">
            <a:avLst/>
          </a:prstGeom>
          <a:noFill/>
        </p:spPr>
        <p:txBody>
          <a:bodyPr wrap="square" rtlCol="0">
            <a:spAutoFit/>
          </a:bodyPr>
          <a:lstStyle/>
          <a:p>
            <a:pPr>
              <a:lnSpc>
                <a:spcPct val="150000"/>
              </a:lnSpc>
            </a:pPr>
            <a:r>
              <a:rPr lang="nl-NL" dirty="0" err="1">
                <a:solidFill>
                  <a:schemeClr val="accent4">
                    <a:lumMod val="20000"/>
                    <a:lumOff val="80000"/>
                  </a:schemeClr>
                </a:solidFill>
              </a:rPr>
              <a:t>Wk</a:t>
            </a:r>
            <a:r>
              <a:rPr lang="nl-NL" dirty="0">
                <a:solidFill>
                  <a:schemeClr val="accent4">
                    <a:lumMod val="20000"/>
                    <a:lumOff val="80000"/>
                  </a:schemeClr>
                </a:solidFill>
              </a:rPr>
              <a:t> 1	TEKST 1 LUCRETIA 		Tekst a (1)</a:t>
            </a:r>
          </a:p>
          <a:p>
            <a:pPr>
              <a:lnSpc>
                <a:spcPct val="150000"/>
              </a:lnSpc>
            </a:pPr>
            <a:r>
              <a:rPr lang="nl-NL" dirty="0" err="1">
                <a:solidFill>
                  <a:schemeClr val="accent4">
                    <a:lumMod val="20000"/>
                    <a:lumOff val="80000"/>
                  </a:schemeClr>
                </a:solidFill>
              </a:rPr>
              <a:t>Wk</a:t>
            </a:r>
            <a:r>
              <a:rPr lang="nl-NL" dirty="0">
                <a:solidFill>
                  <a:schemeClr val="accent4">
                    <a:lumMod val="20000"/>
                    <a:lumOff val="80000"/>
                  </a:schemeClr>
                </a:solidFill>
              </a:rPr>
              <a:t> 2				Tekst a (2) en b (1)</a:t>
            </a:r>
          </a:p>
          <a:p>
            <a:pPr>
              <a:lnSpc>
                <a:spcPct val="150000"/>
              </a:lnSpc>
            </a:pPr>
            <a:r>
              <a:rPr lang="nl-NL" dirty="0" err="1">
                <a:solidFill>
                  <a:schemeClr val="accent4">
                    <a:lumMod val="20000"/>
                    <a:lumOff val="80000"/>
                  </a:schemeClr>
                </a:solidFill>
              </a:rPr>
              <a:t>Wk</a:t>
            </a:r>
            <a:r>
              <a:rPr lang="nl-NL" dirty="0">
                <a:solidFill>
                  <a:schemeClr val="accent4">
                    <a:lumMod val="20000"/>
                    <a:lumOff val="80000"/>
                  </a:schemeClr>
                </a:solidFill>
              </a:rPr>
              <a:t> 3				Tekst b (2) en c (1)</a:t>
            </a:r>
          </a:p>
          <a:p>
            <a:pPr>
              <a:lnSpc>
                <a:spcPct val="150000"/>
              </a:lnSpc>
            </a:pPr>
            <a:r>
              <a:rPr lang="nl-NL" dirty="0" err="1">
                <a:solidFill>
                  <a:schemeClr val="accent4">
                    <a:lumMod val="20000"/>
                    <a:lumOff val="80000"/>
                  </a:schemeClr>
                </a:solidFill>
              </a:rPr>
              <a:t>Wk</a:t>
            </a:r>
            <a:r>
              <a:rPr lang="nl-NL" dirty="0">
                <a:solidFill>
                  <a:schemeClr val="accent4">
                    <a:lumMod val="20000"/>
                    <a:lumOff val="80000"/>
                  </a:schemeClr>
                </a:solidFill>
              </a:rPr>
              <a:t> 4				Tekst c (2) en d (1)</a:t>
            </a:r>
          </a:p>
          <a:p>
            <a:pPr>
              <a:lnSpc>
                <a:spcPct val="150000"/>
              </a:lnSpc>
            </a:pPr>
            <a:r>
              <a:rPr lang="nl-NL" dirty="0" err="1">
                <a:solidFill>
                  <a:schemeClr val="accent4">
                    <a:lumMod val="20000"/>
                    <a:lumOff val="80000"/>
                  </a:schemeClr>
                </a:solidFill>
              </a:rPr>
              <a:t>Wk</a:t>
            </a:r>
            <a:r>
              <a:rPr lang="nl-NL" dirty="0">
                <a:solidFill>
                  <a:schemeClr val="accent4">
                    <a:lumMod val="20000"/>
                    <a:lumOff val="80000"/>
                  </a:schemeClr>
                </a:solidFill>
              </a:rPr>
              <a:t> 5				Tekst d (2)</a:t>
            </a:r>
          </a:p>
          <a:p>
            <a:pPr>
              <a:lnSpc>
                <a:spcPct val="150000"/>
              </a:lnSpc>
            </a:pPr>
            <a:r>
              <a:rPr lang="nl-NL" dirty="0">
                <a:solidFill>
                  <a:schemeClr val="accent4">
                    <a:lumMod val="20000"/>
                    <a:lumOff val="80000"/>
                  </a:schemeClr>
                </a:solidFill>
              </a:rPr>
              <a:t>				Formatieve toets </a:t>
            </a:r>
            <a:r>
              <a:rPr lang="nl-NL" dirty="0" err="1">
                <a:solidFill>
                  <a:schemeClr val="accent4">
                    <a:lumMod val="20000"/>
                    <a:lumOff val="80000"/>
                  </a:schemeClr>
                </a:solidFill>
              </a:rPr>
              <a:t>Lucretia</a:t>
            </a:r>
            <a:endParaRPr lang="nl-NL" dirty="0">
              <a:solidFill>
                <a:schemeClr val="accent4">
                  <a:lumMod val="20000"/>
                  <a:lumOff val="80000"/>
                </a:schemeClr>
              </a:solidFill>
            </a:endParaRPr>
          </a:p>
          <a:p>
            <a:pPr>
              <a:lnSpc>
                <a:spcPct val="150000"/>
              </a:lnSpc>
            </a:pPr>
            <a:r>
              <a:rPr lang="nl-NL" dirty="0" err="1">
                <a:solidFill>
                  <a:schemeClr val="accent4">
                    <a:lumMod val="20000"/>
                    <a:lumOff val="80000"/>
                  </a:schemeClr>
                </a:solidFill>
              </a:rPr>
              <a:t>Wk</a:t>
            </a:r>
            <a:r>
              <a:rPr lang="nl-NL" dirty="0">
                <a:solidFill>
                  <a:schemeClr val="accent4">
                    <a:lumMod val="20000"/>
                    <a:lumOff val="80000"/>
                  </a:schemeClr>
                </a:solidFill>
              </a:rPr>
              <a:t> 6	TEKST 2 SCAEVOLA:		Tekst a en b (1)</a:t>
            </a:r>
          </a:p>
          <a:p>
            <a:pPr>
              <a:lnSpc>
                <a:spcPct val="150000"/>
              </a:lnSpc>
            </a:pPr>
            <a:r>
              <a:rPr lang="nl-NL" dirty="0" err="1">
                <a:solidFill>
                  <a:schemeClr val="accent4">
                    <a:lumMod val="20000"/>
                    <a:lumOff val="80000"/>
                  </a:schemeClr>
                </a:solidFill>
              </a:rPr>
              <a:t>Wk</a:t>
            </a:r>
            <a:r>
              <a:rPr lang="nl-NL" dirty="0">
                <a:solidFill>
                  <a:schemeClr val="accent4">
                    <a:lumMod val="20000"/>
                    <a:lumOff val="80000"/>
                  </a:schemeClr>
                </a:solidFill>
              </a:rPr>
              <a:t> 7				Tekst b (2) en c </a:t>
            </a:r>
          </a:p>
          <a:p>
            <a:pPr>
              <a:lnSpc>
                <a:spcPct val="150000"/>
              </a:lnSpc>
            </a:pPr>
            <a:r>
              <a:rPr lang="nl-NL" dirty="0">
                <a:solidFill>
                  <a:schemeClr val="accent4">
                    <a:lumMod val="20000"/>
                    <a:lumOff val="80000"/>
                  </a:schemeClr>
                </a:solidFill>
              </a:rPr>
              <a:t>Week 8: voorjaarsvakantie</a:t>
            </a:r>
          </a:p>
          <a:p>
            <a:pPr>
              <a:lnSpc>
                <a:spcPct val="150000"/>
              </a:lnSpc>
            </a:pPr>
            <a:r>
              <a:rPr lang="nl-NL" dirty="0" err="1">
                <a:solidFill>
                  <a:schemeClr val="accent4">
                    <a:lumMod val="20000"/>
                    <a:lumOff val="80000"/>
                  </a:schemeClr>
                </a:solidFill>
              </a:rPr>
              <a:t>Wk</a:t>
            </a:r>
            <a:r>
              <a:rPr lang="nl-NL" dirty="0">
                <a:solidFill>
                  <a:schemeClr val="accent4">
                    <a:lumMod val="20000"/>
                    <a:lumOff val="80000"/>
                  </a:schemeClr>
                </a:solidFill>
              </a:rPr>
              <a:t> 9				Tekst d + </a:t>
            </a:r>
            <a:r>
              <a:rPr lang="nl-NL" dirty="0" err="1">
                <a:solidFill>
                  <a:schemeClr val="accent4">
                    <a:lumMod val="20000"/>
                    <a:lumOff val="80000"/>
                  </a:schemeClr>
                </a:solidFill>
              </a:rPr>
              <a:t>Cloelia</a:t>
            </a:r>
            <a:r>
              <a:rPr lang="nl-NL" dirty="0">
                <a:solidFill>
                  <a:schemeClr val="accent4">
                    <a:lumMod val="20000"/>
                    <a:lumOff val="80000"/>
                  </a:schemeClr>
                </a:solidFill>
              </a:rPr>
              <a:t> (</a:t>
            </a:r>
            <a:r>
              <a:rPr lang="nl-NL" dirty="0" err="1">
                <a:solidFill>
                  <a:schemeClr val="accent4">
                    <a:lumMod val="20000"/>
                    <a:lumOff val="80000"/>
                  </a:schemeClr>
                </a:solidFill>
              </a:rPr>
              <a:t>Cloelia</a:t>
            </a:r>
            <a:r>
              <a:rPr lang="nl-NL">
                <a:solidFill>
                  <a:schemeClr val="accent4">
                    <a:lumMod val="20000"/>
                    <a:lumOff val="80000"/>
                  </a:schemeClr>
                </a:solidFill>
              </a:rPr>
              <a:t>: Nederlandse </a:t>
            </a:r>
            <a:r>
              <a:rPr lang="nl-NL" dirty="0">
                <a:solidFill>
                  <a:schemeClr val="accent4">
                    <a:lumMod val="20000"/>
                    <a:lumOff val="80000"/>
                  </a:schemeClr>
                </a:solidFill>
              </a:rPr>
              <a:t>vertaling naast het Latijn)</a:t>
            </a:r>
          </a:p>
          <a:p>
            <a:pPr>
              <a:lnSpc>
                <a:spcPct val="150000"/>
              </a:lnSpc>
            </a:pPr>
            <a:endParaRPr lang="nl-NL" dirty="0">
              <a:solidFill>
                <a:schemeClr val="accent4">
                  <a:lumMod val="20000"/>
                  <a:lumOff val="80000"/>
                </a:schemeClr>
              </a:solidFill>
            </a:endParaRPr>
          </a:p>
          <a:p>
            <a:pPr>
              <a:lnSpc>
                <a:spcPct val="150000"/>
              </a:lnSpc>
            </a:pPr>
            <a:r>
              <a:rPr lang="nl-NL" dirty="0" err="1">
                <a:solidFill>
                  <a:schemeClr val="accent4">
                    <a:lumMod val="20000"/>
                    <a:lumOff val="80000"/>
                  </a:schemeClr>
                </a:solidFill>
              </a:rPr>
              <a:t>Wk</a:t>
            </a:r>
            <a:r>
              <a:rPr lang="nl-NL" dirty="0">
                <a:solidFill>
                  <a:schemeClr val="accent4">
                    <a:lumMod val="20000"/>
                    <a:lumOff val="80000"/>
                  </a:schemeClr>
                </a:solidFill>
              </a:rPr>
              <a:t> 10				Herhaling en verdieping</a:t>
            </a:r>
          </a:p>
          <a:p>
            <a:pPr>
              <a:lnSpc>
                <a:spcPct val="150000"/>
              </a:lnSpc>
            </a:pPr>
            <a:r>
              <a:rPr lang="nl-NL" dirty="0" err="1">
                <a:solidFill>
                  <a:schemeClr val="accent4">
                    <a:lumMod val="20000"/>
                    <a:lumOff val="80000"/>
                  </a:schemeClr>
                </a:solidFill>
              </a:rPr>
              <a:t>Wk</a:t>
            </a:r>
            <a:r>
              <a:rPr lang="nl-NL" dirty="0">
                <a:solidFill>
                  <a:schemeClr val="accent4">
                    <a:lumMod val="20000"/>
                    <a:lumOff val="80000"/>
                  </a:schemeClr>
                </a:solidFill>
              </a:rPr>
              <a:t> 11: toets</a:t>
            </a:r>
          </a:p>
        </p:txBody>
      </p:sp>
      <p:sp>
        <p:nvSpPr>
          <p:cNvPr id="3" name="Rechthoek 2">
            <a:extLst>
              <a:ext uri="{FF2B5EF4-FFF2-40B4-BE49-F238E27FC236}">
                <a16:creationId xmlns:a16="http://schemas.microsoft.com/office/drawing/2014/main" id="{A23B0800-860A-40C9-9945-C4737CE35019}"/>
              </a:ext>
            </a:extLst>
          </p:cNvPr>
          <p:cNvSpPr/>
          <p:nvPr/>
        </p:nvSpPr>
        <p:spPr>
          <a:xfrm>
            <a:off x="89540" y="-1758"/>
            <a:ext cx="3076804" cy="461665"/>
          </a:xfrm>
          <a:prstGeom prst="rect">
            <a:avLst/>
          </a:prstGeom>
        </p:spPr>
        <p:txBody>
          <a:bodyPr wrap="none">
            <a:spAutoFit/>
          </a:bodyPr>
          <a:lstStyle/>
          <a:p>
            <a:r>
              <a:rPr lang="nl-NL" sz="2400" b="1" dirty="0">
                <a:solidFill>
                  <a:srgbClr val="002060"/>
                </a:solidFill>
              </a:rPr>
              <a:t>Planning van de lessen</a:t>
            </a:r>
            <a:endParaRPr lang="nl-NL" sz="2400" dirty="0"/>
          </a:p>
        </p:txBody>
      </p:sp>
    </p:spTree>
    <p:extLst>
      <p:ext uri="{BB962C8B-B14F-4D97-AF65-F5344CB8AC3E}">
        <p14:creationId xmlns:p14="http://schemas.microsoft.com/office/powerpoint/2010/main" val="14276895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153E"/>
        </a:solidFill>
        <a:effectLst/>
      </p:bgPr>
    </p:bg>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72BA9C32-3DB7-4C00-95EC-EC5E42184BE4}"/>
              </a:ext>
            </a:extLst>
          </p:cNvPr>
          <p:cNvSpPr txBox="1"/>
          <p:nvPr/>
        </p:nvSpPr>
        <p:spPr>
          <a:xfrm>
            <a:off x="0" y="-4105"/>
            <a:ext cx="12204000" cy="461665"/>
          </a:xfrm>
          <a:prstGeom prst="rect">
            <a:avLst/>
          </a:prstGeom>
          <a:solidFill>
            <a:schemeClr val="accent1">
              <a:lumMod val="60000"/>
              <a:lumOff val="40000"/>
            </a:schemeClr>
          </a:solidFill>
        </p:spPr>
        <p:txBody>
          <a:bodyPr wrap="square" rtlCol="0">
            <a:spAutoFit/>
          </a:bodyPr>
          <a:lstStyle/>
          <a:p>
            <a:r>
              <a:rPr lang="nl-NL" sz="2400">
                <a:solidFill>
                  <a:srgbClr val="002060"/>
                </a:solidFill>
              </a:rPr>
              <a:t>         </a:t>
            </a:r>
            <a:r>
              <a:rPr lang="nl-NL" sz="2400" b="1">
                <a:solidFill>
                  <a:srgbClr val="002060"/>
                </a:solidFill>
              </a:rPr>
              <a:t>H3 ● 2b – p.84 (1-2)          Een nachtelijk bezoek</a:t>
            </a:r>
            <a:r>
              <a:rPr lang="nl-NL" sz="2400">
                <a:solidFill>
                  <a:srgbClr val="002060"/>
                </a:solidFill>
              </a:rPr>
              <a:t> </a:t>
            </a:r>
          </a:p>
        </p:txBody>
      </p:sp>
      <p:pic>
        <p:nvPicPr>
          <p:cNvPr id="5" name="Afbeelding 4">
            <a:hlinkClick r:id="rId2" action="ppaction://hlinksldjump"/>
            <a:extLst>
              <a:ext uri="{FF2B5EF4-FFF2-40B4-BE49-F238E27FC236}">
                <a16:creationId xmlns:a16="http://schemas.microsoft.com/office/drawing/2014/main" id="{DA723F80-0873-4FF9-AA77-D63C85DF00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28331" y="0"/>
            <a:ext cx="987638" cy="542591"/>
          </a:xfrm>
          <a:prstGeom prst="rect">
            <a:avLst/>
          </a:prstGeom>
        </p:spPr>
      </p:pic>
      <p:sp>
        <p:nvSpPr>
          <p:cNvPr id="6" name="PIJL-OMLAAG 8">
            <a:hlinkClick r:id="rId4" action="ppaction://hlinksldjump"/>
            <a:extLst>
              <a:ext uri="{FF2B5EF4-FFF2-40B4-BE49-F238E27FC236}">
                <a16:creationId xmlns:a16="http://schemas.microsoft.com/office/drawing/2014/main" id="{983515E6-9667-4E0C-924D-60F007509EA4}"/>
              </a:ext>
            </a:extLst>
          </p:cNvPr>
          <p:cNvSpPr/>
          <p:nvPr/>
        </p:nvSpPr>
        <p:spPr>
          <a:xfrm>
            <a:off x="72000" y="145117"/>
            <a:ext cx="360195" cy="216000"/>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ijdelijke aanduiding voor voettekst 4">
            <a:extLst>
              <a:ext uri="{FF2B5EF4-FFF2-40B4-BE49-F238E27FC236}">
                <a16:creationId xmlns:a16="http://schemas.microsoft.com/office/drawing/2014/main" id="{1730790D-F0EB-4505-AE4B-D3728AF81858}"/>
              </a:ext>
            </a:extLst>
          </p:cNvPr>
          <p:cNvSpPr>
            <a:spLocks noGrp="1"/>
          </p:cNvSpPr>
          <p:nvPr>
            <p:ph type="ftr" sz="quarter" idx="11"/>
          </p:nvPr>
        </p:nvSpPr>
        <p:spPr>
          <a:xfrm>
            <a:off x="4500000" y="6592284"/>
            <a:ext cx="2142340" cy="255996"/>
          </a:xfrm>
        </p:spPr>
        <p:txBody>
          <a:bodyPr/>
          <a:lstStyle/>
          <a:p>
            <a:r>
              <a:rPr lang="nl-NL" sz="800">
                <a:solidFill>
                  <a:schemeClr val="bg1">
                    <a:lumMod val="85000"/>
                  </a:schemeClr>
                </a:solidFill>
              </a:rPr>
              <a:t>Parnassus Livius: ab Urbe condita  M. de Hoon</a:t>
            </a:r>
            <a:r>
              <a:rPr lang="nl-NL" sz="1000">
                <a:solidFill>
                  <a:schemeClr val="bg1">
                    <a:lumMod val="85000"/>
                  </a:schemeClr>
                </a:solidFill>
              </a:rPr>
              <a:t>  </a:t>
            </a:r>
            <a:endParaRPr lang="nl-NL" sz="1000">
              <a:solidFill>
                <a:schemeClr val="tx1">
                  <a:lumMod val="95000"/>
                  <a:lumOff val="5000"/>
                </a:schemeClr>
              </a:solidFill>
            </a:endParaRPr>
          </a:p>
        </p:txBody>
      </p:sp>
      <p:sp>
        <p:nvSpPr>
          <p:cNvPr id="11" name="Tekstvak 10">
            <a:extLst>
              <a:ext uri="{FF2B5EF4-FFF2-40B4-BE49-F238E27FC236}">
                <a16:creationId xmlns:a16="http://schemas.microsoft.com/office/drawing/2014/main" id="{AAFD3C21-2CC8-497D-84EF-DAC343449D5F}"/>
              </a:ext>
            </a:extLst>
          </p:cNvPr>
          <p:cNvSpPr txBox="1"/>
          <p:nvPr/>
        </p:nvSpPr>
        <p:spPr>
          <a:xfrm>
            <a:off x="252097" y="477392"/>
            <a:ext cx="10176352" cy="1695208"/>
          </a:xfrm>
          <a:prstGeom prst="rect">
            <a:avLst/>
          </a:prstGeom>
          <a:noFill/>
        </p:spPr>
        <p:txBody>
          <a:bodyPr wrap="square">
            <a:spAutoFit/>
          </a:bodyPr>
          <a:lstStyle/>
          <a:p>
            <a:pPr marL="514350" indent="-514350">
              <a:lnSpc>
                <a:spcPct val="200000"/>
              </a:lnSpc>
              <a:buAutoNum type="arabicPlain"/>
            </a:pPr>
            <a:r>
              <a:rPr lang="pt-BR" sz="2800">
                <a:solidFill>
                  <a:schemeClr val="accent4">
                    <a:lumMod val="20000"/>
                    <a:lumOff val="80000"/>
                  </a:schemeClr>
                </a:solidFill>
              </a:rPr>
              <a:t>Paucis interiectis diebus Sex. Tarquinius, inscio</a:t>
            </a:r>
          </a:p>
          <a:p>
            <a:pPr marL="514350" indent="-514350">
              <a:lnSpc>
                <a:spcPct val="200000"/>
              </a:lnSpc>
              <a:buAutoNum type="arabicPlain"/>
            </a:pPr>
            <a:r>
              <a:rPr lang="pt-BR" sz="2800">
                <a:solidFill>
                  <a:schemeClr val="accent4">
                    <a:lumMod val="20000"/>
                    <a:lumOff val="80000"/>
                  </a:schemeClr>
                </a:solidFill>
              </a:rPr>
              <a:t>Collatino, cum comite uno Collatiam venit.</a:t>
            </a:r>
            <a:endParaRPr lang="nl-NL" sz="2800">
              <a:solidFill>
                <a:schemeClr val="accent4">
                  <a:lumMod val="20000"/>
                  <a:lumOff val="80000"/>
                </a:schemeClr>
              </a:solidFill>
            </a:endParaRPr>
          </a:p>
        </p:txBody>
      </p:sp>
      <p:sp>
        <p:nvSpPr>
          <p:cNvPr id="12" name="Tijdelijke aanduiding voor dianummer 5">
            <a:extLst>
              <a:ext uri="{FF2B5EF4-FFF2-40B4-BE49-F238E27FC236}">
                <a16:creationId xmlns:a16="http://schemas.microsoft.com/office/drawing/2014/main" id="{8F373623-1646-4DDB-9DCF-807D669F2B4F}"/>
              </a:ext>
            </a:extLst>
          </p:cNvPr>
          <p:cNvSpPr>
            <a:spLocks noGrp="1"/>
          </p:cNvSpPr>
          <p:nvPr>
            <p:ph type="sldNum" sz="quarter" idx="12"/>
          </p:nvPr>
        </p:nvSpPr>
        <p:spPr>
          <a:xfrm>
            <a:off x="11556922" y="6492875"/>
            <a:ext cx="452846" cy="365125"/>
          </a:xfrm>
        </p:spPr>
        <p:txBody>
          <a:bodyPr/>
          <a:lstStyle/>
          <a:p>
            <a:fld id="{E0CEE2E9-FCC7-4062-BFD6-AA3D78AF4135}" type="slidenum">
              <a:rPr lang="nl-NL" b="1" smtClean="0">
                <a:solidFill>
                  <a:schemeClr val="accent4"/>
                </a:solidFill>
              </a:rPr>
              <a:t>20</a:t>
            </a:fld>
            <a:endParaRPr lang="nl-NL" b="1">
              <a:solidFill>
                <a:schemeClr val="accent4"/>
              </a:solidFill>
            </a:endParaRPr>
          </a:p>
        </p:txBody>
      </p:sp>
    </p:spTree>
    <p:extLst>
      <p:ext uri="{BB962C8B-B14F-4D97-AF65-F5344CB8AC3E}">
        <p14:creationId xmlns:p14="http://schemas.microsoft.com/office/powerpoint/2010/main" val="4704057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153E"/>
        </a:solidFill>
        <a:effectLst/>
      </p:bgPr>
    </p:bg>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72BA9C32-3DB7-4C00-95EC-EC5E42184BE4}"/>
              </a:ext>
            </a:extLst>
          </p:cNvPr>
          <p:cNvSpPr txBox="1"/>
          <p:nvPr/>
        </p:nvSpPr>
        <p:spPr>
          <a:xfrm>
            <a:off x="0" y="-4105"/>
            <a:ext cx="12204000" cy="461665"/>
          </a:xfrm>
          <a:prstGeom prst="rect">
            <a:avLst/>
          </a:prstGeom>
          <a:solidFill>
            <a:schemeClr val="accent1">
              <a:lumMod val="60000"/>
              <a:lumOff val="40000"/>
            </a:schemeClr>
          </a:solidFill>
        </p:spPr>
        <p:txBody>
          <a:bodyPr wrap="square" rtlCol="0">
            <a:spAutoFit/>
          </a:bodyPr>
          <a:lstStyle/>
          <a:p>
            <a:r>
              <a:rPr lang="nl-NL" sz="2400">
                <a:solidFill>
                  <a:srgbClr val="002060"/>
                </a:solidFill>
              </a:rPr>
              <a:t>         </a:t>
            </a:r>
            <a:r>
              <a:rPr lang="nl-NL" sz="2400" b="1">
                <a:solidFill>
                  <a:srgbClr val="002060"/>
                </a:solidFill>
              </a:rPr>
              <a:t>H3 ● 2b – p.84 (2-8)          Een nachtelijk bezoek</a:t>
            </a:r>
            <a:r>
              <a:rPr lang="nl-NL" sz="2400">
                <a:solidFill>
                  <a:srgbClr val="002060"/>
                </a:solidFill>
              </a:rPr>
              <a:t> </a:t>
            </a:r>
          </a:p>
        </p:txBody>
      </p:sp>
      <p:pic>
        <p:nvPicPr>
          <p:cNvPr id="5" name="Afbeelding 4">
            <a:hlinkClick r:id="rId2" action="ppaction://hlinksldjump"/>
            <a:extLst>
              <a:ext uri="{FF2B5EF4-FFF2-40B4-BE49-F238E27FC236}">
                <a16:creationId xmlns:a16="http://schemas.microsoft.com/office/drawing/2014/main" id="{DA723F80-0873-4FF9-AA77-D63C85DF00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28331" y="0"/>
            <a:ext cx="987638" cy="542591"/>
          </a:xfrm>
          <a:prstGeom prst="rect">
            <a:avLst/>
          </a:prstGeom>
        </p:spPr>
      </p:pic>
      <p:sp>
        <p:nvSpPr>
          <p:cNvPr id="6" name="PIJL-OMLAAG 8">
            <a:hlinkClick r:id="rId4" action="ppaction://hlinksldjump"/>
            <a:extLst>
              <a:ext uri="{FF2B5EF4-FFF2-40B4-BE49-F238E27FC236}">
                <a16:creationId xmlns:a16="http://schemas.microsoft.com/office/drawing/2014/main" id="{983515E6-9667-4E0C-924D-60F007509EA4}"/>
              </a:ext>
            </a:extLst>
          </p:cNvPr>
          <p:cNvSpPr/>
          <p:nvPr/>
        </p:nvSpPr>
        <p:spPr>
          <a:xfrm>
            <a:off x="72000" y="145117"/>
            <a:ext cx="360195" cy="216000"/>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ijdelijke aanduiding voor voettekst 4">
            <a:extLst>
              <a:ext uri="{FF2B5EF4-FFF2-40B4-BE49-F238E27FC236}">
                <a16:creationId xmlns:a16="http://schemas.microsoft.com/office/drawing/2014/main" id="{1730790D-F0EB-4505-AE4B-D3728AF81858}"/>
              </a:ext>
            </a:extLst>
          </p:cNvPr>
          <p:cNvSpPr>
            <a:spLocks noGrp="1"/>
          </p:cNvSpPr>
          <p:nvPr>
            <p:ph type="ftr" sz="quarter" idx="11"/>
          </p:nvPr>
        </p:nvSpPr>
        <p:spPr>
          <a:xfrm>
            <a:off x="4500000" y="6592284"/>
            <a:ext cx="2142340" cy="255996"/>
          </a:xfrm>
        </p:spPr>
        <p:txBody>
          <a:bodyPr/>
          <a:lstStyle/>
          <a:p>
            <a:r>
              <a:rPr lang="nl-NL" sz="800">
                <a:solidFill>
                  <a:schemeClr val="bg1">
                    <a:lumMod val="85000"/>
                  </a:schemeClr>
                </a:solidFill>
              </a:rPr>
              <a:t>Parnassus Livius: ab Urbe condita  M. de Hoon</a:t>
            </a:r>
            <a:r>
              <a:rPr lang="nl-NL" sz="1000">
                <a:solidFill>
                  <a:schemeClr val="bg1">
                    <a:lumMod val="85000"/>
                  </a:schemeClr>
                </a:solidFill>
              </a:rPr>
              <a:t>  </a:t>
            </a:r>
            <a:endParaRPr lang="nl-NL" sz="1000">
              <a:solidFill>
                <a:schemeClr val="tx1">
                  <a:lumMod val="95000"/>
                  <a:lumOff val="5000"/>
                </a:schemeClr>
              </a:solidFill>
            </a:endParaRPr>
          </a:p>
        </p:txBody>
      </p:sp>
      <p:sp>
        <p:nvSpPr>
          <p:cNvPr id="11" name="Tekstvak 10">
            <a:extLst>
              <a:ext uri="{FF2B5EF4-FFF2-40B4-BE49-F238E27FC236}">
                <a16:creationId xmlns:a16="http://schemas.microsoft.com/office/drawing/2014/main" id="{AAFD3C21-2CC8-497D-84EF-DAC343449D5F}"/>
              </a:ext>
            </a:extLst>
          </p:cNvPr>
          <p:cNvSpPr txBox="1"/>
          <p:nvPr/>
        </p:nvSpPr>
        <p:spPr>
          <a:xfrm>
            <a:off x="252097" y="477392"/>
            <a:ext cx="10176352" cy="6004080"/>
          </a:xfrm>
          <a:prstGeom prst="rect">
            <a:avLst/>
          </a:prstGeom>
          <a:noFill/>
        </p:spPr>
        <p:txBody>
          <a:bodyPr wrap="square">
            <a:spAutoFit/>
          </a:bodyPr>
          <a:lstStyle/>
          <a:p>
            <a:pPr marL="514350" indent="-514350">
              <a:lnSpc>
                <a:spcPct val="200000"/>
              </a:lnSpc>
              <a:buAutoNum type="arabicPlain" startAt="2"/>
            </a:pPr>
            <a:r>
              <a:rPr lang="pt-BR" sz="2800" dirty="0">
                <a:solidFill>
                  <a:schemeClr val="accent4">
                    <a:lumMod val="20000"/>
                    <a:lumOff val="80000"/>
                  </a:schemeClr>
                </a:solidFill>
              </a:rPr>
              <a:t>                                                                           Ubi (=ibi)</a:t>
            </a:r>
          </a:p>
          <a:p>
            <a:pPr marL="514350" indent="-514350">
              <a:lnSpc>
                <a:spcPct val="200000"/>
              </a:lnSpc>
              <a:buAutoNum type="arabicPlain" startAt="2"/>
            </a:pPr>
            <a:r>
              <a:rPr lang="pt-BR" sz="2800" dirty="0">
                <a:solidFill>
                  <a:schemeClr val="accent4">
                    <a:lumMod val="20000"/>
                    <a:lumOff val="80000"/>
                  </a:schemeClr>
                </a:solidFill>
              </a:rPr>
              <a:t>exceptus benigne ab ignaris consilii cum post cenam</a:t>
            </a:r>
          </a:p>
          <a:p>
            <a:pPr marL="514350" indent="-514350">
              <a:lnSpc>
                <a:spcPct val="200000"/>
              </a:lnSpc>
              <a:buAutoNum type="arabicPlain" startAt="2"/>
            </a:pPr>
            <a:r>
              <a:rPr lang="pt-BR" sz="2800" dirty="0">
                <a:solidFill>
                  <a:schemeClr val="accent4">
                    <a:lumMod val="20000"/>
                    <a:lumOff val="80000"/>
                  </a:schemeClr>
                </a:solidFill>
              </a:rPr>
              <a:t>in hospitale cubiculum deductus esset, amore</a:t>
            </a:r>
          </a:p>
          <a:p>
            <a:pPr marL="514350" indent="-514350">
              <a:lnSpc>
                <a:spcPct val="200000"/>
              </a:lnSpc>
              <a:buAutoNum type="arabicPlain" startAt="2"/>
            </a:pPr>
            <a:r>
              <a:rPr lang="pt-BR" sz="2800" dirty="0">
                <a:solidFill>
                  <a:schemeClr val="accent4">
                    <a:lumMod val="20000"/>
                    <a:lumOff val="80000"/>
                  </a:schemeClr>
                </a:solidFill>
              </a:rPr>
              <a:t>ardens, postquam satis tuta circa sopitique omnes</a:t>
            </a:r>
          </a:p>
          <a:p>
            <a:pPr marL="514350" indent="-514350">
              <a:lnSpc>
                <a:spcPct val="200000"/>
              </a:lnSpc>
              <a:buAutoNum type="arabicPlain" startAt="2"/>
            </a:pPr>
            <a:r>
              <a:rPr lang="pt-BR" sz="2800" dirty="0">
                <a:solidFill>
                  <a:schemeClr val="accent4">
                    <a:lumMod val="20000"/>
                    <a:lumOff val="80000"/>
                  </a:schemeClr>
                </a:solidFill>
              </a:rPr>
              <a:t>videbantur, stricto gladio ad dormientem Lucretiam</a:t>
            </a:r>
          </a:p>
          <a:p>
            <a:pPr marL="514350" indent="-514350">
              <a:lnSpc>
                <a:spcPct val="200000"/>
              </a:lnSpc>
              <a:buAutoNum type="arabicPlain" startAt="2"/>
            </a:pPr>
            <a:r>
              <a:rPr lang="pt-BR" sz="2800" dirty="0">
                <a:solidFill>
                  <a:schemeClr val="accent4">
                    <a:lumMod val="20000"/>
                    <a:lumOff val="80000"/>
                  </a:schemeClr>
                </a:solidFill>
              </a:rPr>
              <a:t>venit sinistraque manu mulieris pectore oppresso</a:t>
            </a:r>
          </a:p>
          <a:p>
            <a:pPr marL="514350" indent="-514350">
              <a:lnSpc>
                <a:spcPct val="200000"/>
              </a:lnSpc>
              <a:buAutoNum type="arabicPlain" startAt="2"/>
            </a:pPr>
            <a:r>
              <a:rPr lang="pt-BR" sz="2800" dirty="0">
                <a:solidFill>
                  <a:schemeClr val="accent4">
                    <a:lumMod val="20000"/>
                    <a:lumOff val="80000"/>
                  </a:schemeClr>
                </a:solidFill>
              </a:rPr>
              <a:t>"Tace, Lucretia" inquit; "Sex. Tarquinius sum;</a:t>
            </a:r>
            <a:endParaRPr lang="nl-NL" sz="2800" dirty="0">
              <a:solidFill>
                <a:schemeClr val="accent4">
                  <a:lumMod val="20000"/>
                  <a:lumOff val="80000"/>
                </a:schemeClr>
              </a:solidFill>
            </a:endParaRPr>
          </a:p>
        </p:txBody>
      </p:sp>
      <p:sp>
        <p:nvSpPr>
          <p:cNvPr id="12" name="Tijdelijke aanduiding voor dianummer 5">
            <a:extLst>
              <a:ext uri="{FF2B5EF4-FFF2-40B4-BE49-F238E27FC236}">
                <a16:creationId xmlns:a16="http://schemas.microsoft.com/office/drawing/2014/main" id="{8F373623-1646-4DDB-9DCF-807D669F2B4F}"/>
              </a:ext>
            </a:extLst>
          </p:cNvPr>
          <p:cNvSpPr>
            <a:spLocks noGrp="1"/>
          </p:cNvSpPr>
          <p:nvPr>
            <p:ph type="sldNum" sz="quarter" idx="12"/>
          </p:nvPr>
        </p:nvSpPr>
        <p:spPr>
          <a:xfrm>
            <a:off x="11556922" y="6492875"/>
            <a:ext cx="452846" cy="365125"/>
          </a:xfrm>
        </p:spPr>
        <p:txBody>
          <a:bodyPr/>
          <a:lstStyle/>
          <a:p>
            <a:fld id="{E0CEE2E9-FCC7-4062-BFD6-AA3D78AF4135}" type="slidenum">
              <a:rPr lang="nl-NL" b="1" smtClean="0">
                <a:solidFill>
                  <a:schemeClr val="accent4"/>
                </a:solidFill>
              </a:rPr>
              <a:t>21</a:t>
            </a:fld>
            <a:endParaRPr lang="nl-NL" b="1">
              <a:solidFill>
                <a:schemeClr val="accent4"/>
              </a:solidFill>
            </a:endParaRPr>
          </a:p>
        </p:txBody>
      </p:sp>
    </p:spTree>
    <p:extLst>
      <p:ext uri="{BB962C8B-B14F-4D97-AF65-F5344CB8AC3E}">
        <p14:creationId xmlns:p14="http://schemas.microsoft.com/office/powerpoint/2010/main" val="25847743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0153E"/>
        </a:solidFill>
        <a:effectLst/>
      </p:bgPr>
    </p:bg>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72BA9C32-3DB7-4C00-95EC-EC5E42184BE4}"/>
              </a:ext>
            </a:extLst>
          </p:cNvPr>
          <p:cNvSpPr txBox="1"/>
          <p:nvPr/>
        </p:nvSpPr>
        <p:spPr>
          <a:xfrm>
            <a:off x="0" y="-4105"/>
            <a:ext cx="12204000" cy="461665"/>
          </a:xfrm>
          <a:prstGeom prst="rect">
            <a:avLst/>
          </a:prstGeom>
          <a:solidFill>
            <a:schemeClr val="accent1">
              <a:lumMod val="60000"/>
              <a:lumOff val="40000"/>
            </a:schemeClr>
          </a:solidFill>
        </p:spPr>
        <p:txBody>
          <a:bodyPr wrap="square" rtlCol="0">
            <a:spAutoFit/>
          </a:bodyPr>
          <a:lstStyle/>
          <a:p>
            <a:r>
              <a:rPr lang="nl-NL" sz="2400">
                <a:solidFill>
                  <a:srgbClr val="002060"/>
                </a:solidFill>
              </a:rPr>
              <a:t>         </a:t>
            </a:r>
            <a:r>
              <a:rPr lang="nl-NL" sz="2400" b="1">
                <a:solidFill>
                  <a:srgbClr val="002060"/>
                </a:solidFill>
              </a:rPr>
              <a:t>H3 ● 2b – p.84 (8-13)          Een nachtelijk bezoek</a:t>
            </a:r>
            <a:r>
              <a:rPr lang="nl-NL" sz="2400">
                <a:solidFill>
                  <a:srgbClr val="002060"/>
                </a:solidFill>
              </a:rPr>
              <a:t> </a:t>
            </a:r>
          </a:p>
        </p:txBody>
      </p:sp>
      <p:pic>
        <p:nvPicPr>
          <p:cNvPr id="5" name="Afbeelding 4">
            <a:hlinkClick r:id="rId2" action="ppaction://hlinksldjump"/>
            <a:extLst>
              <a:ext uri="{FF2B5EF4-FFF2-40B4-BE49-F238E27FC236}">
                <a16:creationId xmlns:a16="http://schemas.microsoft.com/office/drawing/2014/main" id="{DA723F80-0873-4FF9-AA77-D63C85DF00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28331" y="0"/>
            <a:ext cx="987638" cy="542591"/>
          </a:xfrm>
          <a:prstGeom prst="rect">
            <a:avLst/>
          </a:prstGeom>
        </p:spPr>
      </p:pic>
      <p:sp>
        <p:nvSpPr>
          <p:cNvPr id="6" name="PIJL-OMLAAG 8">
            <a:hlinkClick r:id="rId4" action="ppaction://hlinksldjump"/>
            <a:extLst>
              <a:ext uri="{FF2B5EF4-FFF2-40B4-BE49-F238E27FC236}">
                <a16:creationId xmlns:a16="http://schemas.microsoft.com/office/drawing/2014/main" id="{983515E6-9667-4E0C-924D-60F007509EA4}"/>
              </a:ext>
            </a:extLst>
          </p:cNvPr>
          <p:cNvSpPr/>
          <p:nvPr/>
        </p:nvSpPr>
        <p:spPr>
          <a:xfrm>
            <a:off x="72000" y="145117"/>
            <a:ext cx="360195" cy="216000"/>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ijdelijke aanduiding voor voettekst 4">
            <a:extLst>
              <a:ext uri="{FF2B5EF4-FFF2-40B4-BE49-F238E27FC236}">
                <a16:creationId xmlns:a16="http://schemas.microsoft.com/office/drawing/2014/main" id="{1730790D-F0EB-4505-AE4B-D3728AF81858}"/>
              </a:ext>
            </a:extLst>
          </p:cNvPr>
          <p:cNvSpPr>
            <a:spLocks noGrp="1"/>
          </p:cNvSpPr>
          <p:nvPr>
            <p:ph type="ftr" sz="quarter" idx="11"/>
          </p:nvPr>
        </p:nvSpPr>
        <p:spPr>
          <a:xfrm>
            <a:off x="4500000" y="6592284"/>
            <a:ext cx="2142340" cy="255996"/>
          </a:xfrm>
        </p:spPr>
        <p:txBody>
          <a:bodyPr/>
          <a:lstStyle/>
          <a:p>
            <a:r>
              <a:rPr lang="nl-NL" sz="800">
                <a:solidFill>
                  <a:schemeClr val="bg1">
                    <a:lumMod val="85000"/>
                  </a:schemeClr>
                </a:solidFill>
              </a:rPr>
              <a:t>Parnassus Livius: ab Urbe condita  M. de Hoon</a:t>
            </a:r>
            <a:r>
              <a:rPr lang="nl-NL" sz="1000">
                <a:solidFill>
                  <a:schemeClr val="bg1">
                    <a:lumMod val="85000"/>
                  </a:schemeClr>
                </a:solidFill>
              </a:rPr>
              <a:t>  </a:t>
            </a:r>
            <a:endParaRPr lang="nl-NL" sz="1000">
              <a:solidFill>
                <a:schemeClr val="tx1">
                  <a:lumMod val="95000"/>
                  <a:lumOff val="5000"/>
                </a:schemeClr>
              </a:solidFill>
            </a:endParaRPr>
          </a:p>
        </p:txBody>
      </p:sp>
      <p:sp>
        <p:nvSpPr>
          <p:cNvPr id="11" name="Tekstvak 10">
            <a:extLst>
              <a:ext uri="{FF2B5EF4-FFF2-40B4-BE49-F238E27FC236}">
                <a16:creationId xmlns:a16="http://schemas.microsoft.com/office/drawing/2014/main" id="{AAFD3C21-2CC8-497D-84EF-DAC343449D5F}"/>
              </a:ext>
            </a:extLst>
          </p:cNvPr>
          <p:cNvSpPr txBox="1"/>
          <p:nvPr/>
        </p:nvSpPr>
        <p:spPr>
          <a:xfrm>
            <a:off x="252097" y="477392"/>
            <a:ext cx="10176352" cy="5142305"/>
          </a:xfrm>
          <a:prstGeom prst="rect">
            <a:avLst/>
          </a:prstGeom>
          <a:noFill/>
        </p:spPr>
        <p:txBody>
          <a:bodyPr wrap="square">
            <a:spAutoFit/>
          </a:bodyPr>
          <a:lstStyle/>
          <a:p>
            <a:pPr marL="514350" indent="-514350">
              <a:lnSpc>
                <a:spcPct val="200000"/>
              </a:lnSpc>
              <a:buAutoNum type="arabicPlain" startAt="8"/>
            </a:pPr>
            <a:r>
              <a:rPr lang="pt-BR" sz="2800">
                <a:solidFill>
                  <a:schemeClr val="accent4">
                    <a:lumMod val="20000"/>
                    <a:lumOff val="80000"/>
                  </a:schemeClr>
                </a:solidFill>
              </a:rPr>
              <a:t>                                                          ferrum</a:t>
            </a:r>
          </a:p>
          <a:p>
            <a:pPr marL="514350" indent="-514350">
              <a:lnSpc>
                <a:spcPct val="200000"/>
              </a:lnSpc>
              <a:buAutoNum type="arabicPlain" startAt="8"/>
            </a:pPr>
            <a:r>
              <a:rPr lang="pt-BR" sz="2800">
                <a:solidFill>
                  <a:schemeClr val="accent4">
                    <a:lumMod val="20000"/>
                    <a:lumOff val="80000"/>
                  </a:schemeClr>
                </a:solidFill>
              </a:rPr>
              <a:t>in manu est; moriere, si emiseris vocem.” Cum</a:t>
            </a:r>
          </a:p>
          <a:p>
            <a:pPr marL="514350" indent="-514350">
              <a:lnSpc>
                <a:spcPct val="200000"/>
              </a:lnSpc>
              <a:buAutoNum type="arabicPlain" startAt="8"/>
            </a:pPr>
            <a:r>
              <a:rPr lang="pt-BR" sz="2800">
                <a:solidFill>
                  <a:schemeClr val="accent4">
                    <a:lumMod val="20000"/>
                    <a:lumOff val="80000"/>
                  </a:schemeClr>
                </a:solidFill>
              </a:rPr>
              <a:t>pavida ex somno mulier nullam opem, prope</a:t>
            </a:r>
          </a:p>
          <a:p>
            <a:pPr marL="514350" indent="-514350">
              <a:lnSpc>
                <a:spcPct val="200000"/>
              </a:lnSpc>
              <a:buAutoNum type="arabicPlain" startAt="8"/>
            </a:pPr>
            <a:r>
              <a:rPr lang="pt-BR" sz="2800">
                <a:solidFill>
                  <a:schemeClr val="accent4">
                    <a:lumMod val="20000"/>
                    <a:lumOff val="80000"/>
                  </a:schemeClr>
                </a:solidFill>
              </a:rPr>
              <a:t>mortem imminentem videret, tum Tarquinius fateri</a:t>
            </a:r>
          </a:p>
          <a:p>
            <a:pPr marL="514350" indent="-514350">
              <a:lnSpc>
                <a:spcPct val="200000"/>
              </a:lnSpc>
              <a:buAutoNum type="arabicPlain" startAt="8"/>
            </a:pPr>
            <a:r>
              <a:rPr lang="pt-BR" sz="2800">
                <a:solidFill>
                  <a:schemeClr val="accent4">
                    <a:lumMod val="20000"/>
                    <a:lumOff val="80000"/>
                  </a:schemeClr>
                </a:solidFill>
              </a:rPr>
              <a:t>amorem, orare, miscere precibus minas, versare in</a:t>
            </a:r>
          </a:p>
          <a:p>
            <a:pPr marL="514350" indent="-514350">
              <a:lnSpc>
                <a:spcPct val="200000"/>
              </a:lnSpc>
              <a:buAutoNum type="arabicPlain" startAt="8"/>
            </a:pPr>
            <a:r>
              <a:rPr lang="pt-BR" sz="2800">
                <a:solidFill>
                  <a:schemeClr val="accent4">
                    <a:lumMod val="20000"/>
                    <a:lumOff val="80000"/>
                  </a:schemeClr>
                </a:solidFill>
              </a:rPr>
              <a:t>omnes partes muliebrem animum.</a:t>
            </a:r>
            <a:endParaRPr lang="nl-NL" sz="2800">
              <a:solidFill>
                <a:schemeClr val="accent4">
                  <a:lumMod val="20000"/>
                  <a:lumOff val="80000"/>
                </a:schemeClr>
              </a:solidFill>
            </a:endParaRPr>
          </a:p>
        </p:txBody>
      </p:sp>
      <p:sp>
        <p:nvSpPr>
          <p:cNvPr id="12" name="Tijdelijke aanduiding voor dianummer 5">
            <a:extLst>
              <a:ext uri="{FF2B5EF4-FFF2-40B4-BE49-F238E27FC236}">
                <a16:creationId xmlns:a16="http://schemas.microsoft.com/office/drawing/2014/main" id="{8F373623-1646-4DDB-9DCF-807D669F2B4F}"/>
              </a:ext>
            </a:extLst>
          </p:cNvPr>
          <p:cNvSpPr>
            <a:spLocks noGrp="1"/>
          </p:cNvSpPr>
          <p:nvPr>
            <p:ph type="sldNum" sz="quarter" idx="12"/>
          </p:nvPr>
        </p:nvSpPr>
        <p:spPr>
          <a:xfrm>
            <a:off x="11556922" y="6492875"/>
            <a:ext cx="452846" cy="365125"/>
          </a:xfrm>
        </p:spPr>
        <p:txBody>
          <a:bodyPr/>
          <a:lstStyle/>
          <a:p>
            <a:fld id="{E0CEE2E9-FCC7-4062-BFD6-AA3D78AF4135}" type="slidenum">
              <a:rPr lang="nl-NL" b="1" smtClean="0">
                <a:solidFill>
                  <a:schemeClr val="accent4"/>
                </a:solidFill>
              </a:rPr>
              <a:t>22</a:t>
            </a:fld>
            <a:endParaRPr lang="nl-NL" b="1">
              <a:solidFill>
                <a:schemeClr val="accent4"/>
              </a:solidFill>
            </a:endParaRPr>
          </a:p>
        </p:txBody>
      </p:sp>
    </p:spTree>
    <p:extLst>
      <p:ext uri="{BB962C8B-B14F-4D97-AF65-F5344CB8AC3E}">
        <p14:creationId xmlns:p14="http://schemas.microsoft.com/office/powerpoint/2010/main" val="19613147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0153E"/>
        </a:solidFill>
        <a:effectLst/>
      </p:bgPr>
    </p:bg>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72BA9C32-3DB7-4C00-95EC-EC5E42184BE4}"/>
              </a:ext>
            </a:extLst>
          </p:cNvPr>
          <p:cNvSpPr txBox="1"/>
          <p:nvPr/>
        </p:nvSpPr>
        <p:spPr>
          <a:xfrm>
            <a:off x="0" y="-4105"/>
            <a:ext cx="12204000" cy="461665"/>
          </a:xfrm>
          <a:prstGeom prst="rect">
            <a:avLst/>
          </a:prstGeom>
          <a:solidFill>
            <a:schemeClr val="accent1">
              <a:lumMod val="60000"/>
              <a:lumOff val="40000"/>
            </a:schemeClr>
          </a:solidFill>
        </p:spPr>
        <p:txBody>
          <a:bodyPr wrap="square" rtlCol="0">
            <a:spAutoFit/>
          </a:bodyPr>
          <a:lstStyle/>
          <a:p>
            <a:r>
              <a:rPr lang="nl-NL" sz="2400">
                <a:solidFill>
                  <a:srgbClr val="002060"/>
                </a:solidFill>
              </a:rPr>
              <a:t>         </a:t>
            </a:r>
            <a:r>
              <a:rPr lang="nl-NL" sz="2400" b="1">
                <a:solidFill>
                  <a:srgbClr val="002060"/>
                </a:solidFill>
              </a:rPr>
              <a:t>H3 ● 2b – p.84 (13-17)          Een nachtelijk bezoek</a:t>
            </a:r>
            <a:r>
              <a:rPr lang="nl-NL" sz="2400">
                <a:solidFill>
                  <a:srgbClr val="002060"/>
                </a:solidFill>
              </a:rPr>
              <a:t> </a:t>
            </a:r>
          </a:p>
        </p:txBody>
      </p:sp>
      <p:pic>
        <p:nvPicPr>
          <p:cNvPr id="5" name="Afbeelding 4">
            <a:hlinkClick r:id="rId2" action="ppaction://hlinksldjump"/>
            <a:extLst>
              <a:ext uri="{FF2B5EF4-FFF2-40B4-BE49-F238E27FC236}">
                <a16:creationId xmlns:a16="http://schemas.microsoft.com/office/drawing/2014/main" id="{DA723F80-0873-4FF9-AA77-D63C85DF00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28331" y="0"/>
            <a:ext cx="987638" cy="542591"/>
          </a:xfrm>
          <a:prstGeom prst="rect">
            <a:avLst/>
          </a:prstGeom>
        </p:spPr>
      </p:pic>
      <p:sp>
        <p:nvSpPr>
          <p:cNvPr id="6" name="PIJL-OMLAAG 8">
            <a:hlinkClick r:id="rId4" action="ppaction://hlinksldjump"/>
            <a:extLst>
              <a:ext uri="{FF2B5EF4-FFF2-40B4-BE49-F238E27FC236}">
                <a16:creationId xmlns:a16="http://schemas.microsoft.com/office/drawing/2014/main" id="{983515E6-9667-4E0C-924D-60F007509EA4}"/>
              </a:ext>
            </a:extLst>
          </p:cNvPr>
          <p:cNvSpPr/>
          <p:nvPr/>
        </p:nvSpPr>
        <p:spPr>
          <a:xfrm>
            <a:off x="72000" y="145117"/>
            <a:ext cx="360195" cy="216000"/>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ijdelijke aanduiding voor voettekst 4">
            <a:extLst>
              <a:ext uri="{FF2B5EF4-FFF2-40B4-BE49-F238E27FC236}">
                <a16:creationId xmlns:a16="http://schemas.microsoft.com/office/drawing/2014/main" id="{1730790D-F0EB-4505-AE4B-D3728AF81858}"/>
              </a:ext>
            </a:extLst>
          </p:cNvPr>
          <p:cNvSpPr>
            <a:spLocks noGrp="1"/>
          </p:cNvSpPr>
          <p:nvPr>
            <p:ph type="ftr" sz="quarter" idx="11"/>
          </p:nvPr>
        </p:nvSpPr>
        <p:spPr>
          <a:xfrm>
            <a:off x="4500000" y="6592284"/>
            <a:ext cx="2142340" cy="255996"/>
          </a:xfrm>
        </p:spPr>
        <p:txBody>
          <a:bodyPr/>
          <a:lstStyle/>
          <a:p>
            <a:r>
              <a:rPr lang="nl-NL" sz="800">
                <a:solidFill>
                  <a:schemeClr val="bg1">
                    <a:lumMod val="85000"/>
                  </a:schemeClr>
                </a:solidFill>
              </a:rPr>
              <a:t>Parnassus Livius: ab Urbe condita  M. de Hoon</a:t>
            </a:r>
            <a:r>
              <a:rPr lang="nl-NL" sz="1000">
                <a:solidFill>
                  <a:schemeClr val="bg1">
                    <a:lumMod val="85000"/>
                  </a:schemeClr>
                </a:solidFill>
              </a:rPr>
              <a:t>  </a:t>
            </a:r>
            <a:endParaRPr lang="nl-NL" sz="1000">
              <a:solidFill>
                <a:schemeClr val="tx1">
                  <a:lumMod val="95000"/>
                  <a:lumOff val="5000"/>
                </a:schemeClr>
              </a:solidFill>
            </a:endParaRPr>
          </a:p>
        </p:txBody>
      </p:sp>
      <p:sp>
        <p:nvSpPr>
          <p:cNvPr id="11" name="Tekstvak 10">
            <a:extLst>
              <a:ext uri="{FF2B5EF4-FFF2-40B4-BE49-F238E27FC236}">
                <a16:creationId xmlns:a16="http://schemas.microsoft.com/office/drawing/2014/main" id="{AAFD3C21-2CC8-497D-84EF-DAC343449D5F}"/>
              </a:ext>
            </a:extLst>
          </p:cNvPr>
          <p:cNvSpPr txBox="1"/>
          <p:nvPr/>
        </p:nvSpPr>
        <p:spPr>
          <a:xfrm>
            <a:off x="252097" y="477392"/>
            <a:ext cx="10176352" cy="4280531"/>
          </a:xfrm>
          <a:prstGeom prst="rect">
            <a:avLst/>
          </a:prstGeom>
          <a:noFill/>
        </p:spPr>
        <p:txBody>
          <a:bodyPr wrap="square">
            <a:spAutoFit/>
          </a:bodyPr>
          <a:lstStyle/>
          <a:p>
            <a:pPr marL="514350" indent="-514350">
              <a:lnSpc>
                <a:spcPct val="200000"/>
              </a:lnSpc>
              <a:buAutoNum type="arabicPlain" startAt="13"/>
            </a:pPr>
            <a:r>
              <a:rPr lang="pt-BR" sz="2800">
                <a:solidFill>
                  <a:schemeClr val="accent4">
                    <a:lumMod val="20000"/>
                    <a:lumOff val="80000"/>
                  </a:schemeClr>
                </a:solidFill>
              </a:rPr>
              <a:t>                                                         Ubi obstinatam</a:t>
            </a:r>
          </a:p>
          <a:p>
            <a:pPr marL="514350" indent="-514350">
              <a:lnSpc>
                <a:spcPct val="200000"/>
              </a:lnSpc>
              <a:buAutoNum type="arabicPlain" startAt="13"/>
            </a:pPr>
            <a:r>
              <a:rPr lang="pt-BR" sz="2800">
                <a:solidFill>
                  <a:schemeClr val="accent4">
                    <a:lumMod val="20000"/>
                    <a:lumOff val="80000"/>
                  </a:schemeClr>
                </a:solidFill>
              </a:rPr>
              <a:t>videbat et ne mortis quidem metu inclinari, addit ad</a:t>
            </a:r>
          </a:p>
          <a:p>
            <a:pPr marL="514350" indent="-514350">
              <a:lnSpc>
                <a:spcPct val="200000"/>
              </a:lnSpc>
              <a:buAutoNum type="arabicPlain" startAt="13"/>
            </a:pPr>
            <a:r>
              <a:rPr lang="pt-BR" sz="2800">
                <a:solidFill>
                  <a:schemeClr val="accent4">
                    <a:lumMod val="20000"/>
                    <a:lumOff val="80000"/>
                  </a:schemeClr>
                </a:solidFill>
              </a:rPr>
              <a:t>metum dedecus: cum mortua iugulatum servum</a:t>
            </a:r>
          </a:p>
          <a:p>
            <a:pPr marL="514350" indent="-514350">
              <a:lnSpc>
                <a:spcPct val="200000"/>
              </a:lnSpc>
              <a:buAutoNum type="arabicPlain" startAt="13"/>
            </a:pPr>
            <a:r>
              <a:rPr lang="pt-BR" sz="2800">
                <a:solidFill>
                  <a:schemeClr val="accent4">
                    <a:lumMod val="20000"/>
                    <a:lumOff val="80000"/>
                  </a:schemeClr>
                </a:solidFill>
              </a:rPr>
              <a:t>nudum positurum ait, ut in sordido adulterio necata</a:t>
            </a:r>
          </a:p>
          <a:p>
            <a:pPr marL="514350" indent="-514350">
              <a:lnSpc>
                <a:spcPct val="200000"/>
              </a:lnSpc>
              <a:buAutoNum type="arabicPlain" startAt="13"/>
            </a:pPr>
            <a:r>
              <a:rPr lang="pt-BR" sz="2800">
                <a:solidFill>
                  <a:schemeClr val="accent4">
                    <a:lumMod val="20000"/>
                    <a:lumOff val="80000"/>
                  </a:schemeClr>
                </a:solidFill>
              </a:rPr>
              <a:t>dicatur.</a:t>
            </a:r>
            <a:endParaRPr lang="nl-NL" sz="2800">
              <a:solidFill>
                <a:schemeClr val="accent4">
                  <a:lumMod val="20000"/>
                  <a:lumOff val="80000"/>
                </a:schemeClr>
              </a:solidFill>
            </a:endParaRPr>
          </a:p>
        </p:txBody>
      </p:sp>
      <p:sp>
        <p:nvSpPr>
          <p:cNvPr id="12" name="Tijdelijke aanduiding voor dianummer 5">
            <a:extLst>
              <a:ext uri="{FF2B5EF4-FFF2-40B4-BE49-F238E27FC236}">
                <a16:creationId xmlns:a16="http://schemas.microsoft.com/office/drawing/2014/main" id="{8F373623-1646-4DDB-9DCF-807D669F2B4F}"/>
              </a:ext>
            </a:extLst>
          </p:cNvPr>
          <p:cNvSpPr>
            <a:spLocks noGrp="1"/>
          </p:cNvSpPr>
          <p:nvPr>
            <p:ph type="sldNum" sz="quarter" idx="12"/>
          </p:nvPr>
        </p:nvSpPr>
        <p:spPr>
          <a:xfrm>
            <a:off x="11556922" y="6492875"/>
            <a:ext cx="452846" cy="365125"/>
          </a:xfrm>
        </p:spPr>
        <p:txBody>
          <a:bodyPr/>
          <a:lstStyle/>
          <a:p>
            <a:fld id="{E0CEE2E9-FCC7-4062-BFD6-AA3D78AF4135}" type="slidenum">
              <a:rPr lang="nl-NL" b="1" smtClean="0">
                <a:solidFill>
                  <a:schemeClr val="accent4"/>
                </a:solidFill>
              </a:rPr>
              <a:t>23</a:t>
            </a:fld>
            <a:endParaRPr lang="nl-NL" b="1">
              <a:solidFill>
                <a:schemeClr val="accent4"/>
              </a:solidFill>
            </a:endParaRPr>
          </a:p>
        </p:txBody>
      </p:sp>
    </p:spTree>
    <p:extLst>
      <p:ext uri="{BB962C8B-B14F-4D97-AF65-F5344CB8AC3E}">
        <p14:creationId xmlns:p14="http://schemas.microsoft.com/office/powerpoint/2010/main" val="16370035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0153E"/>
        </a:solidFill>
        <a:effectLst/>
      </p:bgPr>
    </p:bg>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72BA9C32-3DB7-4C00-95EC-EC5E42184BE4}"/>
              </a:ext>
            </a:extLst>
          </p:cNvPr>
          <p:cNvSpPr txBox="1"/>
          <p:nvPr/>
        </p:nvSpPr>
        <p:spPr>
          <a:xfrm>
            <a:off x="0" y="-4105"/>
            <a:ext cx="12204000" cy="461665"/>
          </a:xfrm>
          <a:prstGeom prst="rect">
            <a:avLst/>
          </a:prstGeom>
          <a:solidFill>
            <a:schemeClr val="accent1">
              <a:lumMod val="60000"/>
              <a:lumOff val="40000"/>
            </a:schemeClr>
          </a:solidFill>
        </p:spPr>
        <p:txBody>
          <a:bodyPr wrap="square" rtlCol="0">
            <a:spAutoFit/>
          </a:bodyPr>
          <a:lstStyle/>
          <a:p>
            <a:r>
              <a:rPr lang="nl-NL" sz="2400">
                <a:solidFill>
                  <a:srgbClr val="002060"/>
                </a:solidFill>
              </a:rPr>
              <a:t>         </a:t>
            </a:r>
            <a:r>
              <a:rPr lang="nl-NL" sz="2400" b="1">
                <a:solidFill>
                  <a:srgbClr val="002060"/>
                </a:solidFill>
              </a:rPr>
              <a:t>H3 ● 2b – p.84 (17-23)          Een nachtelijk bezoek</a:t>
            </a:r>
            <a:r>
              <a:rPr lang="nl-NL" sz="2400">
                <a:solidFill>
                  <a:srgbClr val="002060"/>
                </a:solidFill>
              </a:rPr>
              <a:t> </a:t>
            </a:r>
          </a:p>
        </p:txBody>
      </p:sp>
      <p:pic>
        <p:nvPicPr>
          <p:cNvPr id="5" name="Afbeelding 4">
            <a:hlinkClick r:id="rId2" action="ppaction://hlinksldjump"/>
            <a:extLst>
              <a:ext uri="{FF2B5EF4-FFF2-40B4-BE49-F238E27FC236}">
                <a16:creationId xmlns:a16="http://schemas.microsoft.com/office/drawing/2014/main" id="{DA723F80-0873-4FF9-AA77-D63C85DF00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28331" y="0"/>
            <a:ext cx="987638" cy="542591"/>
          </a:xfrm>
          <a:prstGeom prst="rect">
            <a:avLst/>
          </a:prstGeom>
        </p:spPr>
      </p:pic>
      <p:sp>
        <p:nvSpPr>
          <p:cNvPr id="6" name="PIJL-OMLAAG 8">
            <a:hlinkClick r:id="rId4" action="ppaction://hlinksldjump"/>
            <a:extLst>
              <a:ext uri="{FF2B5EF4-FFF2-40B4-BE49-F238E27FC236}">
                <a16:creationId xmlns:a16="http://schemas.microsoft.com/office/drawing/2014/main" id="{983515E6-9667-4E0C-924D-60F007509EA4}"/>
              </a:ext>
            </a:extLst>
          </p:cNvPr>
          <p:cNvSpPr/>
          <p:nvPr/>
        </p:nvSpPr>
        <p:spPr>
          <a:xfrm>
            <a:off x="72000" y="145117"/>
            <a:ext cx="360195" cy="216000"/>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ijdelijke aanduiding voor voettekst 4">
            <a:extLst>
              <a:ext uri="{FF2B5EF4-FFF2-40B4-BE49-F238E27FC236}">
                <a16:creationId xmlns:a16="http://schemas.microsoft.com/office/drawing/2014/main" id="{1730790D-F0EB-4505-AE4B-D3728AF81858}"/>
              </a:ext>
            </a:extLst>
          </p:cNvPr>
          <p:cNvSpPr>
            <a:spLocks noGrp="1"/>
          </p:cNvSpPr>
          <p:nvPr>
            <p:ph type="ftr" sz="quarter" idx="11"/>
          </p:nvPr>
        </p:nvSpPr>
        <p:spPr>
          <a:xfrm>
            <a:off x="4500000" y="6592284"/>
            <a:ext cx="2142340" cy="255996"/>
          </a:xfrm>
        </p:spPr>
        <p:txBody>
          <a:bodyPr/>
          <a:lstStyle/>
          <a:p>
            <a:r>
              <a:rPr lang="nl-NL" sz="800">
                <a:solidFill>
                  <a:schemeClr val="bg1">
                    <a:lumMod val="85000"/>
                  </a:schemeClr>
                </a:solidFill>
              </a:rPr>
              <a:t>Parnassus Livius: ab Urbe condita  M. de Hoon</a:t>
            </a:r>
            <a:r>
              <a:rPr lang="nl-NL" sz="1000">
                <a:solidFill>
                  <a:schemeClr val="bg1">
                    <a:lumMod val="85000"/>
                  </a:schemeClr>
                </a:solidFill>
              </a:rPr>
              <a:t>  </a:t>
            </a:r>
            <a:endParaRPr lang="nl-NL" sz="1000">
              <a:solidFill>
                <a:schemeClr val="tx1">
                  <a:lumMod val="95000"/>
                  <a:lumOff val="5000"/>
                </a:schemeClr>
              </a:solidFill>
            </a:endParaRPr>
          </a:p>
        </p:txBody>
      </p:sp>
      <p:sp>
        <p:nvSpPr>
          <p:cNvPr id="11" name="Tekstvak 10">
            <a:extLst>
              <a:ext uri="{FF2B5EF4-FFF2-40B4-BE49-F238E27FC236}">
                <a16:creationId xmlns:a16="http://schemas.microsoft.com/office/drawing/2014/main" id="{AAFD3C21-2CC8-497D-84EF-DAC343449D5F}"/>
              </a:ext>
            </a:extLst>
          </p:cNvPr>
          <p:cNvSpPr txBox="1"/>
          <p:nvPr/>
        </p:nvSpPr>
        <p:spPr>
          <a:xfrm>
            <a:off x="252097" y="477392"/>
            <a:ext cx="10176352" cy="6004080"/>
          </a:xfrm>
          <a:prstGeom prst="rect">
            <a:avLst/>
          </a:prstGeom>
          <a:noFill/>
        </p:spPr>
        <p:txBody>
          <a:bodyPr wrap="square">
            <a:spAutoFit/>
          </a:bodyPr>
          <a:lstStyle/>
          <a:p>
            <a:pPr marL="514350" indent="-514350">
              <a:lnSpc>
                <a:spcPct val="200000"/>
              </a:lnSpc>
              <a:buAutoNum type="arabicPlain" startAt="17"/>
            </a:pPr>
            <a:r>
              <a:rPr lang="pt-BR" sz="2800" dirty="0">
                <a:solidFill>
                  <a:schemeClr val="accent4">
                    <a:lumMod val="20000"/>
                    <a:lumOff val="80000"/>
                  </a:schemeClr>
                </a:solidFill>
              </a:rPr>
              <a:t>                      Quo terrore cum vicisset obstinatam</a:t>
            </a:r>
          </a:p>
          <a:p>
            <a:pPr marL="514350" indent="-514350">
              <a:lnSpc>
                <a:spcPct val="200000"/>
              </a:lnSpc>
              <a:buAutoNum type="arabicPlain" startAt="17"/>
            </a:pPr>
            <a:r>
              <a:rPr lang="pt-BR" sz="2800" dirty="0">
                <a:solidFill>
                  <a:schemeClr val="accent4">
                    <a:lumMod val="20000"/>
                    <a:lumOff val="80000"/>
                  </a:schemeClr>
                </a:solidFill>
              </a:rPr>
              <a:t>pudicitiam velut victrix libido, profectusque inde</a:t>
            </a:r>
          </a:p>
          <a:p>
            <a:pPr marL="514350" indent="-514350">
              <a:lnSpc>
                <a:spcPct val="200000"/>
              </a:lnSpc>
              <a:buAutoNum type="arabicPlain" startAt="17"/>
            </a:pPr>
            <a:r>
              <a:rPr lang="pt-BR" sz="2800" dirty="0">
                <a:solidFill>
                  <a:schemeClr val="accent4">
                    <a:lumMod val="20000"/>
                    <a:lumOff val="80000"/>
                  </a:schemeClr>
                </a:solidFill>
              </a:rPr>
              <a:t>Tarquinius ferox expugnato decore muliebri esset,</a:t>
            </a:r>
          </a:p>
          <a:p>
            <a:pPr marL="514350" indent="-514350">
              <a:lnSpc>
                <a:spcPct val="200000"/>
              </a:lnSpc>
              <a:buAutoNum type="arabicPlain" startAt="17"/>
            </a:pPr>
            <a:r>
              <a:rPr lang="pt-BR" sz="2800" dirty="0">
                <a:solidFill>
                  <a:schemeClr val="accent4">
                    <a:lumMod val="20000"/>
                    <a:lumOff val="80000"/>
                  </a:schemeClr>
                </a:solidFill>
              </a:rPr>
              <a:t>Lucretia maesta tanto malo nuntium Romam</a:t>
            </a:r>
          </a:p>
          <a:p>
            <a:pPr marL="514350" indent="-514350">
              <a:lnSpc>
                <a:spcPct val="200000"/>
              </a:lnSpc>
              <a:buAutoNum type="arabicPlain" startAt="17"/>
            </a:pPr>
            <a:r>
              <a:rPr lang="pt-BR" sz="2800" dirty="0">
                <a:solidFill>
                  <a:schemeClr val="accent4">
                    <a:lumMod val="20000"/>
                    <a:lumOff val="80000"/>
                  </a:schemeClr>
                </a:solidFill>
              </a:rPr>
              <a:t>eundem ad patrem Ardeamque ad virum mittit, ut</a:t>
            </a:r>
          </a:p>
          <a:p>
            <a:pPr marL="514350" indent="-514350">
              <a:lnSpc>
                <a:spcPct val="200000"/>
              </a:lnSpc>
              <a:buAutoNum type="arabicPlain" startAt="17"/>
            </a:pPr>
            <a:r>
              <a:rPr lang="pt-BR" sz="2800" dirty="0">
                <a:solidFill>
                  <a:schemeClr val="accent4">
                    <a:lumMod val="20000"/>
                    <a:lumOff val="80000"/>
                  </a:schemeClr>
                </a:solidFill>
              </a:rPr>
              <a:t>cum singulis fidelibus amicis veniant; ita facto</a:t>
            </a:r>
          </a:p>
          <a:p>
            <a:pPr marL="514350" indent="-514350">
              <a:lnSpc>
                <a:spcPct val="200000"/>
              </a:lnSpc>
              <a:buAutoNum type="arabicPlain" startAt="17"/>
            </a:pPr>
            <a:r>
              <a:rPr lang="pt-BR" sz="2800" dirty="0">
                <a:solidFill>
                  <a:schemeClr val="accent4">
                    <a:lumMod val="20000"/>
                    <a:lumOff val="80000"/>
                  </a:schemeClr>
                </a:solidFill>
              </a:rPr>
              <a:t>maturatoque opus esse; rem atrocem incidisse.</a:t>
            </a:r>
            <a:endParaRPr lang="nl-NL" sz="2800" dirty="0">
              <a:solidFill>
                <a:schemeClr val="accent4">
                  <a:lumMod val="20000"/>
                  <a:lumOff val="80000"/>
                </a:schemeClr>
              </a:solidFill>
            </a:endParaRPr>
          </a:p>
        </p:txBody>
      </p:sp>
      <p:sp>
        <p:nvSpPr>
          <p:cNvPr id="12" name="Tijdelijke aanduiding voor dianummer 5">
            <a:extLst>
              <a:ext uri="{FF2B5EF4-FFF2-40B4-BE49-F238E27FC236}">
                <a16:creationId xmlns:a16="http://schemas.microsoft.com/office/drawing/2014/main" id="{8F373623-1646-4DDB-9DCF-807D669F2B4F}"/>
              </a:ext>
            </a:extLst>
          </p:cNvPr>
          <p:cNvSpPr>
            <a:spLocks noGrp="1"/>
          </p:cNvSpPr>
          <p:nvPr>
            <p:ph type="sldNum" sz="quarter" idx="12"/>
          </p:nvPr>
        </p:nvSpPr>
        <p:spPr>
          <a:xfrm>
            <a:off x="11556922" y="6492875"/>
            <a:ext cx="452846" cy="365125"/>
          </a:xfrm>
        </p:spPr>
        <p:txBody>
          <a:bodyPr/>
          <a:lstStyle/>
          <a:p>
            <a:fld id="{E0CEE2E9-FCC7-4062-BFD6-AA3D78AF4135}" type="slidenum">
              <a:rPr lang="nl-NL" b="1" smtClean="0">
                <a:solidFill>
                  <a:schemeClr val="accent4"/>
                </a:solidFill>
              </a:rPr>
              <a:t>24</a:t>
            </a:fld>
            <a:endParaRPr lang="nl-NL" b="1">
              <a:solidFill>
                <a:schemeClr val="accent4"/>
              </a:solidFill>
            </a:endParaRPr>
          </a:p>
        </p:txBody>
      </p:sp>
    </p:spTree>
    <p:extLst>
      <p:ext uri="{BB962C8B-B14F-4D97-AF65-F5344CB8AC3E}">
        <p14:creationId xmlns:p14="http://schemas.microsoft.com/office/powerpoint/2010/main" val="14311264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0153E"/>
        </a:solidFill>
        <a:effectLst/>
      </p:bgPr>
    </p:bg>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72BA9C32-3DB7-4C00-95EC-EC5E42184BE4}"/>
              </a:ext>
            </a:extLst>
          </p:cNvPr>
          <p:cNvSpPr txBox="1"/>
          <p:nvPr/>
        </p:nvSpPr>
        <p:spPr>
          <a:xfrm>
            <a:off x="0" y="-4105"/>
            <a:ext cx="12204000" cy="461665"/>
          </a:xfrm>
          <a:prstGeom prst="rect">
            <a:avLst/>
          </a:prstGeom>
          <a:solidFill>
            <a:schemeClr val="accent1">
              <a:lumMod val="60000"/>
              <a:lumOff val="40000"/>
            </a:schemeClr>
          </a:solidFill>
        </p:spPr>
        <p:txBody>
          <a:bodyPr wrap="square" rtlCol="0">
            <a:spAutoFit/>
          </a:bodyPr>
          <a:lstStyle/>
          <a:p>
            <a:r>
              <a:rPr lang="nl-NL" sz="2400">
                <a:solidFill>
                  <a:srgbClr val="002060"/>
                </a:solidFill>
              </a:rPr>
              <a:t>         </a:t>
            </a:r>
            <a:r>
              <a:rPr lang="nl-NL" sz="2400" b="1">
                <a:solidFill>
                  <a:srgbClr val="002060"/>
                </a:solidFill>
              </a:rPr>
              <a:t>H3 ● 2c – p.86 (1-4)          Lucretia stelt een voorbeeld</a:t>
            </a:r>
            <a:r>
              <a:rPr lang="nl-NL" sz="2400">
                <a:solidFill>
                  <a:srgbClr val="002060"/>
                </a:solidFill>
              </a:rPr>
              <a:t> </a:t>
            </a:r>
          </a:p>
        </p:txBody>
      </p:sp>
      <p:pic>
        <p:nvPicPr>
          <p:cNvPr id="5" name="Afbeelding 4">
            <a:hlinkClick r:id="rId2" action="ppaction://hlinksldjump"/>
            <a:extLst>
              <a:ext uri="{FF2B5EF4-FFF2-40B4-BE49-F238E27FC236}">
                <a16:creationId xmlns:a16="http://schemas.microsoft.com/office/drawing/2014/main" id="{DA723F80-0873-4FF9-AA77-D63C85DF00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28331" y="0"/>
            <a:ext cx="987638" cy="542591"/>
          </a:xfrm>
          <a:prstGeom prst="rect">
            <a:avLst/>
          </a:prstGeom>
        </p:spPr>
      </p:pic>
      <p:sp>
        <p:nvSpPr>
          <p:cNvPr id="6" name="PIJL-OMLAAG 8">
            <a:hlinkClick r:id="rId4" action="ppaction://hlinksldjump"/>
            <a:extLst>
              <a:ext uri="{FF2B5EF4-FFF2-40B4-BE49-F238E27FC236}">
                <a16:creationId xmlns:a16="http://schemas.microsoft.com/office/drawing/2014/main" id="{983515E6-9667-4E0C-924D-60F007509EA4}"/>
              </a:ext>
            </a:extLst>
          </p:cNvPr>
          <p:cNvSpPr/>
          <p:nvPr/>
        </p:nvSpPr>
        <p:spPr>
          <a:xfrm>
            <a:off x="72000" y="145117"/>
            <a:ext cx="360195" cy="216000"/>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ijdelijke aanduiding voor voettekst 4">
            <a:extLst>
              <a:ext uri="{FF2B5EF4-FFF2-40B4-BE49-F238E27FC236}">
                <a16:creationId xmlns:a16="http://schemas.microsoft.com/office/drawing/2014/main" id="{1730790D-F0EB-4505-AE4B-D3728AF81858}"/>
              </a:ext>
            </a:extLst>
          </p:cNvPr>
          <p:cNvSpPr>
            <a:spLocks noGrp="1"/>
          </p:cNvSpPr>
          <p:nvPr>
            <p:ph type="ftr" sz="quarter" idx="11"/>
          </p:nvPr>
        </p:nvSpPr>
        <p:spPr>
          <a:xfrm>
            <a:off x="4500000" y="6592284"/>
            <a:ext cx="2142340" cy="255996"/>
          </a:xfrm>
        </p:spPr>
        <p:txBody>
          <a:bodyPr/>
          <a:lstStyle/>
          <a:p>
            <a:r>
              <a:rPr lang="nl-NL" sz="800">
                <a:solidFill>
                  <a:schemeClr val="bg1">
                    <a:lumMod val="85000"/>
                  </a:schemeClr>
                </a:solidFill>
              </a:rPr>
              <a:t>Parnassus Livius: ab Urbe condita  M. de Hoon</a:t>
            </a:r>
            <a:r>
              <a:rPr lang="nl-NL" sz="1000">
                <a:solidFill>
                  <a:schemeClr val="bg1">
                    <a:lumMod val="85000"/>
                  </a:schemeClr>
                </a:solidFill>
              </a:rPr>
              <a:t>  </a:t>
            </a:r>
            <a:endParaRPr lang="nl-NL" sz="1000">
              <a:solidFill>
                <a:schemeClr val="tx1">
                  <a:lumMod val="95000"/>
                  <a:lumOff val="5000"/>
                </a:schemeClr>
              </a:solidFill>
            </a:endParaRPr>
          </a:p>
        </p:txBody>
      </p:sp>
      <p:sp>
        <p:nvSpPr>
          <p:cNvPr id="11" name="Tekstvak 10">
            <a:extLst>
              <a:ext uri="{FF2B5EF4-FFF2-40B4-BE49-F238E27FC236}">
                <a16:creationId xmlns:a16="http://schemas.microsoft.com/office/drawing/2014/main" id="{AAFD3C21-2CC8-497D-84EF-DAC343449D5F}"/>
              </a:ext>
            </a:extLst>
          </p:cNvPr>
          <p:cNvSpPr txBox="1"/>
          <p:nvPr/>
        </p:nvSpPr>
        <p:spPr>
          <a:xfrm>
            <a:off x="252097" y="477392"/>
            <a:ext cx="10176352" cy="3418756"/>
          </a:xfrm>
          <a:prstGeom prst="rect">
            <a:avLst/>
          </a:prstGeom>
          <a:noFill/>
        </p:spPr>
        <p:txBody>
          <a:bodyPr wrap="square">
            <a:spAutoFit/>
          </a:bodyPr>
          <a:lstStyle/>
          <a:p>
            <a:pPr marL="514350" indent="-514350">
              <a:lnSpc>
                <a:spcPct val="200000"/>
              </a:lnSpc>
              <a:buAutoNum type="arabicPlain"/>
            </a:pPr>
            <a:r>
              <a:rPr lang="pt-BR" sz="2800" dirty="0">
                <a:solidFill>
                  <a:schemeClr val="accent4">
                    <a:lumMod val="20000"/>
                    <a:lumOff val="80000"/>
                  </a:schemeClr>
                </a:solidFill>
              </a:rPr>
              <a:t>Sp. Lucretius cum P. Valerio, Volesi filio, Collatinus</a:t>
            </a:r>
          </a:p>
          <a:p>
            <a:pPr marL="514350" indent="-514350">
              <a:lnSpc>
                <a:spcPct val="200000"/>
              </a:lnSpc>
              <a:buAutoNum type="arabicPlain"/>
            </a:pPr>
            <a:r>
              <a:rPr lang="pt-BR" sz="2800" dirty="0">
                <a:solidFill>
                  <a:schemeClr val="accent4">
                    <a:lumMod val="20000"/>
                    <a:lumOff val="80000"/>
                  </a:schemeClr>
                </a:solidFill>
              </a:rPr>
              <a:t>cum L. Iunio Bruto venit, cum quo forte Romam</a:t>
            </a:r>
          </a:p>
          <a:p>
            <a:pPr marL="514350" indent="-514350">
              <a:lnSpc>
                <a:spcPct val="200000"/>
              </a:lnSpc>
              <a:buAutoNum type="arabicPlain"/>
            </a:pPr>
            <a:r>
              <a:rPr lang="pt-BR" sz="2800" dirty="0">
                <a:solidFill>
                  <a:schemeClr val="accent4">
                    <a:lumMod val="20000"/>
                    <a:lumOff val="80000"/>
                  </a:schemeClr>
                </a:solidFill>
              </a:rPr>
              <a:t>rediens ab nuntio uxoris erat conventus. Lucretiam</a:t>
            </a:r>
          </a:p>
          <a:p>
            <a:pPr marL="514350" indent="-514350">
              <a:lnSpc>
                <a:spcPct val="200000"/>
              </a:lnSpc>
              <a:buAutoNum type="arabicPlain"/>
            </a:pPr>
            <a:r>
              <a:rPr lang="pt-BR" sz="2800" dirty="0">
                <a:solidFill>
                  <a:schemeClr val="accent4">
                    <a:lumMod val="20000"/>
                    <a:lumOff val="80000"/>
                  </a:schemeClr>
                </a:solidFill>
              </a:rPr>
              <a:t>sedentem maestam in cubiculo inveniunt.</a:t>
            </a:r>
            <a:endParaRPr lang="nl-NL" sz="2800" dirty="0">
              <a:solidFill>
                <a:schemeClr val="accent4">
                  <a:lumMod val="20000"/>
                  <a:lumOff val="80000"/>
                </a:schemeClr>
              </a:solidFill>
            </a:endParaRPr>
          </a:p>
        </p:txBody>
      </p:sp>
      <p:sp>
        <p:nvSpPr>
          <p:cNvPr id="12" name="Tijdelijke aanduiding voor dianummer 5">
            <a:extLst>
              <a:ext uri="{FF2B5EF4-FFF2-40B4-BE49-F238E27FC236}">
                <a16:creationId xmlns:a16="http://schemas.microsoft.com/office/drawing/2014/main" id="{8F373623-1646-4DDB-9DCF-807D669F2B4F}"/>
              </a:ext>
            </a:extLst>
          </p:cNvPr>
          <p:cNvSpPr>
            <a:spLocks noGrp="1"/>
          </p:cNvSpPr>
          <p:nvPr>
            <p:ph type="sldNum" sz="quarter" idx="12"/>
          </p:nvPr>
        </p:nvSpPr>
        <p:spPr>
          <a:xfrm>
            <a:off x="11556922" y="6492875"/>
            <a:ext cx="452846" cy="365125"/>
          </a:xfrm>
        </p:spPr>
        <p:txBody>
          <a:bodyPr/>
          <a:lstStyle/>
          <a:p>
            <a:fld id="{E0CEE2E9-FCC7-4062-BFD6-AA3D78AF4135}" type="slidenum">
              <a:rPr lang="nl-NL" b="1" smtClean="0">
                <a:solidFill>
                  <a:schemeClr val="accent4"/>
                </a:solidFill>
              </a:rPr>
              <a:t>25</a:t>
            </a:fld>
            <a:endParaRPr lang="nl-NL" b="1">
              <a:solidFill>
                <a:schemeClr val="accent4"/>
              </a:solidFill>
            </a:endParaRPr>
          </a:p>
        </p:txBody>
      </p:sp>
    </p:spTree>
    <p:extLst>
      <p:ext uri="{BB962C8B-B14F-4D97-AF65-F5344CB8AC3E}">
        <p14:creationId xmlns:p14="http://schemas.microsoft.com/office/powerpoint/2010/main" val="16890420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0153E"/>
        </a:solidFill>
        <a:effectLst/>
      </p:bgPr>
    </p:bg>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72BA9C32-3DB7-4C00-95EC-EC5E42184BE4}"/>
              </a:ext>
            </a:extLst>
          </p:cNvPr>
          <p:cNvSpPr txBox="1"/>
          <p:nvPr/>
        </p:nvSpPr>
        <p:spPr>
          <a:xfrm>
            <a:off x="0" y="-4105"/>
            <a:ext cx="12204000" cy="461665"/>
          </a:xfrm>
          <a:prstGeom prst="rect">
            <a:avLst/>
          </a:prstGeom>
          <a:solidFill>
            <a:schemeClr val="accent1">
              <a:lumMod val="60000"/>
              <a:lumOff val="40000"/>
            </a:schemeClr>
          </a:solidFill>
        </p:spPr>
        <p:txBody>
          <a:bodyPr wrap="square" rtlCol="0">
            <a:spAutoFit/>
          </a:bodyPr>
          <a:lstStyle/>
          <a:p>
            <a:r>
              <a:rPr lang="nl-NL" sz="2400">
                <a:solidFill>
                  <a:srgbClr val="002060"/>
                </a:solidFill>
              </a:rPr>
              <a:t>         </a:t>
            </a:r>
            <a:r>
              <a:rPr lang="nl-NL" sz="2400" b="1">
                <a:solidFill>
                  <a:srgbClr val="002060"/>
                </a:solidFill>
              </a:rPr>
              <a:t>H3 ● 2c – p.86 (4-9)          Lucretia stelt een voorbeeld</a:t>
            </a:r>
            <a:r>
              <a:rPr lang="nl-NL" sz="2400">
                <a:solidFill>
                  <a:srgbClr val="002060"/>
                </a:solidFill>
              </a:rPr>
              <a:t> </a:t>
            </a:r>
          </a:p>
        </p:txBody>
      </p:sp>
      <p:pic>
        <p:nvPicPr>
          <p:cNvPr id="5" name="Afbeelding 4">
            <a:hlinkClick r:id="rId2" action="ppaction://hlinksldjump"/>
            <a:extLst>
              <a:ext uri="{FF2B5EF4-FFF2-40B4-BE49-F238E27FC236}">
                <a16:creationId xmlns:a16="http://schemas.microsoft.com/office/drawing/2014/main" id="{DA723F80-0873-4FF9-AA77-D63C85DF00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28331" y="0"/>
            <a:ext cx="987638" cy="542591"/>
          </a:xfrm>
          <a:prstGeom prst="rect">
            <a:avLst/>
          </a:prstGeom>
        </p:spPr>
      </p:pic>
      <p:sp>
        <p:nvSpPr>
          <p:cNvPr id="6" name="PIJL-OMLAAG 8">
            <a:hlinkClick r:id="rId4" action="ppaction://hlinksldjump"/>
            <a:extLst>
              <a:ext uri="{FF2B5EF4-FFF2-40B4-BE49-F238E27FC236}">
                <a16:creationId xmlns:a16="http://schemas.microsoft.com/office/drawing/2014/main" id="{983515E6-9667-4E0C-924D-60F007509EA4}"/>
              </a:ext>
            </a:extLst>
          </p:cNvPr>
          <p:cNvSpPr/>
          <p:nvPr/>
        </p:nvSpPr>
        <p:spPr>
          <a:xfrm>
            <a:off x="72000" y="145117"/>
            <a:ext cx="360195" cy="216000"/>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ijdelijke aanduiding voor voettekst 4">
            <a:extLst>
              <a:ext uri="{FF2B5EF4-FFF2-40B4-BE49-F238E27FC236}">
                <a16:creationId xmlns:a16="http://schemas.microsoft.com/office/drawing/2014/main" id="{1730790D-F0EB-4505-AE4B-D3728AF81858}"/>
              </a:ext>
            </a:extLst>
          </p:cNvPr>
          <p:cNvSpPr>
            <a:spLocks noGrp="1"/>
          </p:cNvSpPr>
          <p:nvPr>
            <p:ph type="ftr" sz="quarter" idx="11"/>
          </p:nvPr>
        </p:nvSpPr>
        <p:spPr>
          <a:xfrm>
            <a:off x="4500000" y="6592284"/>
            <a:ext cx="2142340" cy="255996"/>
          </a:xfrm>
        </p:spPr>
        <p:txBody>
          <a:bodyPr/>
          <a:lstStyle/>
          <a:p>
            <a:r>
              <a:rPr lang="nl-NL" sz="800">
                <a:solidFill>
                  <a:schemeClr val="bg1">
                    <a:lumMod val="85000"/>
                  </a:schemeClr>
                </a:solidFill>
              </a:rPr>
              <a:t>Parnassus Livius: ab Urbe condita  M. de Hoon</a:t>
            </a:r>
            <a:r>
              <a:rPr lang="nl-NL" sz="1000">
                <a:solidFill>
                  <a:schemeClr val="bg1">
                    <a:lumMod val="85000"/>
                  </a:schemeClr>
                </a:solidFill>
              </a:rPr>
              <a:t>  </a:t>
            </a:r>
            <a:endParaRPr lang="nl-NL" sz="1000">
              <a:solidFill>
                <a:schemeClr val="tx1">
                  <a:lumMod val="95000"/>
                  <a:lumOff val="5000"/>
                </a:schemeClr>
              </a:solidFill>
            </a:endParaRPr>
          </a:p>
        </p:txBody>
      </p:sp>
      <p:sp>
        <p:nvSpPr>
          <p:cNvPr id="11" name="Tekstvak 10">
            <a:extLst>
              <a:ext uri="{FF2B5EF4-FFF2-40B4-BE49-F238E27FC236}">
                <a16:creationId xmlns:a16="http://schemas.microsoft.com/office/drawing/2014/main" id="{AAFD3C21-2CC8-497D-84EF-DAC343449D5F}"/>
              </a:ext>
            </a:extLst>
          </p:cNvPr>
          <p:cNvSpPr txBox="1"/>
          <p:nvPr/>
        </p:nvSpPr>
        <p:spPr>
          <a:xfrm>
            <a:off x="252097" y="477392"/>
            <a:ext cx="10176352" cy="5142305"/>
          </a:xfrm>
          <a:prstGeom prst="rect">
            <a:avLst/>
          </a:prstGeom>
          <a:noFill/>
        </p:spPr>
        <p:txBody>
          <a:bodyPr wrap="square">
            <a:spAutoFit/>
          </a:bodyPr>
          <a:lstStyle/>
          <a:p>
            <a:pPr marL="514350" indent="-514350">
              <a:lnSpc>
                <a:spcPct val="200000"/>
              </a:lnSpc>
              <a:buAutoNum type="arabicPlain" startAt="4"/>
            </a:pPr>
            <a:r>
              <a:rPr lang="pt-BR" sz="2800">
                <a:solidFill>
                  <a:schemeClr val="accent4">
                    <a:lumMod val="20000"/>
                    <a:lumOff val="80000"/>
                  </a:schemeClr>
                </a:solidFill>
              </a:rPr>
              <a:t>                                                             Adventu</a:t>
            </a:r>
          </a:p>
          <a:p>
            <a:pPr marL="514350" indent="-514350">
              <a:lnSpc>
                <a:spcPct val="200000"/>
              </a:lnSpc>
              <a:buAutoNum type="arabicPlain" startAt="4"/>
            </a:pPr>
            <a:r>
              <a:rPr lang="pt-BR" sz="2800">
                <a:solidFill>
                  <a:schemeClr val="accent4">
                    <a:lumMod val="20000"/>
                    <a:lumOff val="80000"/>
                  </a:schemeClr>
                </a:solidFill>
              </a:rPr>
              <a:t>suorum lacrimae obortae, quaerentique viro "Satin</a:t>
            </a:r>
          </a:p>
          <a:p>
            <a:pPr marL="514350" indent="-514350">
              <a:lnSpc>
                <a:spcPct val="200000"/>
              </a:lnSpc>
              <a:buAutoNum type="arabicPlain" startAt="4"/>
            </a:pPr>
            <a:r>
              <a:rPr lang="pt-BR" sz="2800">
                <a:solidFill>
                  <a:schemeClr val="accent4">
                    <a:lumMod val="20000"/>
                    <a:lumOff val="80000"/>
                  </a:schemeClr>
                </a:solidFill>
              </a:rPr>
              <a:t>salve?" "Minime" inquit; "quid enim salvi est</a:t>
            </a:r>
          </a:p>
          <a:p>
            <a:pPr marL="514350" indent="-514350">
              <a:lnSpc>
                <a:spcPct val="200000"/>
              </a:lnSpc>
              <a:buAutoNum type="arabicPlain" startAt="4"/>
            </a:pPr>
            <a:r>
              <a:rPr lang="pt-BR" sz="2800">
                <a:solidFill>
                  <a:schemeClr val="accent4">
                    <a:lumMod val="20000"/>
                    <a:lumOff val="80000"/>
                  </a:schemeClr>
                </a:solidFill>
              </a:rPr>
              <a:t>mulieri, amissa pudicitia? Vestigia viri alieni,</a:t>
            </a:r>
          </a:p>
          <a:p>
            <a:pPr marL="514350" indent="-514350">
              <a:lnSpc>
                <a:spcPct val="200000"/>
              </a:lnSpc>
              <a:buAutoNum type="arabicPlain" startAt="4"/>
            </a:pPr>
            <a:r>
              <a:rPr lang="pt-BR" sz="2800">
                <a:solidFill>
                  <a:schemeClr val="accent4">
                    <a:lumMod val="20000"/>
                    <a:lumOff val="80000"/>
                  </a:schemeClr>
                </a:solidFill>
              </a:rPr>
              <a:t>Collatine, in lecto sunt tuo; ceterum corpus est</a:t>
            </a:r>
          </a:p>
          <a:p>
            <a:pPr marL="514350" indent="-514350">
              <a:lnSpc>
                <a:spcPct val="200000"/>
              </a:lnSpc>
              <a:buAutoNum type="arabicPlain" startAt="4"/>
            </a:pPr>
            <a:r>
              <a:rPr lang="pt-BR" sz="2800">
                <a:solidFill>
                  <a:schemeClr val="accent4">
                    <a:lumMod val="20000"/>
                    <a:lumOff val="80000"/>
                  </a:schemeClr>
                </a:solidFill>
              </a:rPr>
              <a:t>tantum violatum, animus insons; mors testis erit.</a:t>
            </a:r>
            <a:endParaRPr lang="nl-NL" sz="2800">
              <a:solidFill>
                <a:schemeClr val="accent4">
                  <a:lumMod val="20000"/>
                  <a:lumOff val="80000"/>
                </a:schemeClr>
              </a:solidFill>
            </a:endParaRPr>
          </a:p>
        </p:txBody>
      </p:sp>
      <p:sp>
        <p:nvSpPr>
          <p:cNvPr id="12" name="Tijdelijke aanduiding voor dianummer 5">
            <a:extLst>
              <a:ext uri="{FF2B5EF4-FFF2-40B4-BE49-F238E27FC236}">
                <a16:creationId xmlns:a16="http://schemas.microsoft.com/office/drawing/2014/main" id="{8F373623-1646-4DDB-9DCF-807D669F2B4F}"/>
              </a:ext>
            </a:extLst>
          </p:cNvPr>
          <p:cNvSpPr>
            <a:spLocks noGrp="1"/>
          </p:cNvSpPr>
          <p:nvPr>
            <p:ph type="sldNum" sz="quarter" idx="12"/>
          </p:nvPr>
        </p:nvSpPr>
        <p:spPr>
          <a:xfrm>
            <a:off x="11556922" y="6492875"/>
            <a:ext cx="452846" cy="365125"/>
          </a:xfrm>
        </p:spPr>
        <p:txBody>
          <a:bodyPr/>
          <a:lstStyle/>
          <a:p>
            <a:fld id="{E0CEE2E9-FCC7-4062-BFD6-AA3D78AF4135}" type="slidenum">
              <a:rPr lang="nl-NL" b="1" smtClean="0">
                <a:solidFill>
                  <a:schemeClr val="accent4"/>
                </a:solidFill>
              </a:rPr>
              <a:t>26</a:t>
            </a:fld>
            <a:endParaRPr lang="nl-NL" b="1">
              <a:solidFill>
                <a:schemeClr val="accent4"/>
              </a:solidFill>
            </a:endParaRPr>
          </a:p>
        </p:txBody>
      </p:sp>
    </p:spTree>
    <p:extLst>
      <p:ext uri="{BB962C8B-B14F-4D97-AF65-F5344CB8AC3E}">
        <p14:creationId xmlns:p14="http://schemas.microsoft.com/office/powerpoint/2010/main" val="30265782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00153E"/>
        </a:solidFill>
        <a:effectLst/>
      </p:bgPr>
    </p:bg>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72BA9C32-3DB7-4C00-95EC-EC5E42184BE4}"/>
              </a:ext>
            </a:extLst>
          </p:cNvPr>
          <p:cNvSpPr txBox="1"/>
          <p:nvPr/>
        </p:nvSpPr>
        <p:spPr>
          <a:xfrm>
            <a:off x="0" y="-4105"/>
            <a:ext cx="12204000" cy="461665"/>
          </a:xfrm>
          <a:prstGeom prst="rect">
            <a:avLst/>
          </a:prstGeom>
          <a:solidFill>
            <a:schemeClr val="accent1">
              <a:lumMod val="60000"/>
              <a:lumOff val="40000"/>
            </a:schemeClr>
          </a:solidFill>
        </p:spPr>
        <p:txBody>
          <a:bodyPr wrap="square" rtlCol="0">
            <a:spAutoFit/>
          </a:bodyPr>
          <a:lstStyle/>
          <a:p>
            <a:r>
              <a:rPr lang="nl-NL" sz="2400">
                <a:solidFill>
                  <a:srgbClr val="002060"/>
                </a:solidFill>
              </a:rPr>
              <a:t>         </a:t>
            </a:r>
            <a:r>
              <a:rPr lang="nl-NL" sz="2400" b="1">
                <a:solidFill>
                  <a:srgbClr val="002060"/>
                </a:solidFill>
              </a:rPr>
              <a:t>H3 ● 2c – p.86 (10-13)          Lucretia stelt een voorbeeld</a:t>
            </a:r>
            <a:r>
              <a:rPr lang="nl-NL" sz="2400">
                <a:solidFill>
                  <a:srgbClr val="002060"/>
                </a:solidFill>
              </a:rPr>
              <a:t> </a:t>
            </a:r>
          </a:p>
        </p:txBody>
      </p:sp>
      <p:pic>
        <p:nvPicPr>
          <p:cNvPr id="5" name="Afbeelding 4">
            <a:hlinkClick r:id="rId2" action="ppaction://hlinksldjump"/>
            <a:extLst>
              <a:ext uri="{FF2B5EF4-FFF2-40B4-BE49-F238E27FC236}">
                <a16:creationId xmlns:a16="http://schemas.microsoft.com/office/drawing/2014/main" id="{DA723F80-0873-4FF9-AA77-D63C85DF00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28331" y="0"/>
            <a:ext cx="987638" cy="542591"/>
          </a:xfrm>
          <a:prstGeom prst="rect">
            <a:avLst/>
          </a:prstGeom>
        </p:spPr>
      </p:pic>
      <p:sp>
        <p:nvSpPr>
          <p:cNvPr id="6" name="PIJL-OMLAAG 8">
            <a:hlinkClick r:id="rId4" action="ppaction://hlinksldjump"/>
            <a:extLst>
              <a:ext uri="{FF2B5EF4-FFF2-40B4-BE49-F238E27FC236}">
                <a16:creationId xmlns:a16="http://schemas.microsoft.com/office/drawing/2014/main" id="{983515E6-9667-4E0C-924D-60F007509EA4}"/>
              </a:ext>
            </a:extLst>
          </p:cNvPr>
          <p:cNvSpPr/>
          <p:nvPr/>
        </p:nvSpPr>
        <p:spPr>
          <a:xfrm>
            <a:off x="72000" y="145117"/>
            <a:ext cx="360195" cy="216000"/>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ijdelijke aanduiding voor voettekst 4">
            <a:extLst>
              <a:ext uri="{FF2B5EF4-FFF2-40B4-BE49-F238E27FC236}">
                <a16:creationId xmlns:a16="http://schemas.microsoft.com/office/drawing/2014/main" id="{1730790D-F0EB-4505-AE4B-D3728AF81858}"/>
              </a:ext>
            </a:extLst>
          </p:cNvPr>
          <p:cNvSpPr>
            <a:spLocks noGrp="1"/>
          </p:cNvSpPr>
          <p:nvPr>
            <p:ph type="ftr" sz="quarter" idx="11"/>
          </p:nvPr>
        </p:nvSpPr>
        <p:spPr>
          <a:xfrm>
            <a:off x="4500000" y="6592284"/>
            <a:ext cx="2142340" cy="255996"/>
          </a:xfrm>
        </p:spPr>
        <p:txBody>
          <a:bodyPr/>
          <a:lstStyle/>
          <a:p>
            <a:r>
              <a:rPr lang="nl-NL" sz="800">
                <a:solidFill>
                  <a:schemeClr val="bg1">
                    <a:lumMod val="85000"/>
                  </a:schemeClr>
                </a:solidFill>
              </a:rPr>
              <a:t>Parnassus Livius: ab Urbe condita  M. de Hoon</a:t>
            </a:r>
            <a:r>
              <a:rPr lang="nl-NL" sz="1000">
                <a:solidFill>
                  <a:schemeClr val="bg1">
                    <a:lumMod val="85000"/>
                  </a:schemeClr>
                </a:solidFill>
              </a:rPr>
              <a:t>  </a:t>
            </a:r>
            <a:endParaRPr lang="nl-NL" sz="1000">
              <a:solidFill>
                <a:schemeClr val="tx1">
                  <a:lumMod val="95000"/>
                  <a:lumOff val="5000"/>
                </a:schemeClr>
              </a:solidFill>
            </a:endParaRPr>
          </a:p>
        </p:txBody>
      </p:sp>
      <p:sp>
        <p:nvSpPr>
          <p:cNvPr id="11" name="Tekstvak 10">
            <a:extLst>
              <a:ext uri="{FF2B5EF4-FFF2-40B4-BE49-F238E27FC236}">
                <a16:creationId xmlns:a16="http://schemas.microsoft.com/office/drawing/2014/main" id="{AAFD3C21-2CC8-497D-84EF-DAC343449D5F}"/>
              </a:ext>
            </a:extLst>
          </p:cNvPr>
          <p:cNvSpPr txBox="1"/>
          <p:nvPr/>
        </p:nvSpPr>
        <p:spPr>
          <a:xfrm>
            <a:off x="252097" y="477392"/>
            <a:ext cx="10176352" cy="3418756"/>
          </a:xfrm>
          <a:prstGeom prst="rect">
            <a:avLst/>
          </a:prstGeom>
          <a:noFill/>
        </p:spPr>
        <p:txBody>
          <a:bodyPr wrap="square">
            <a:spAutoFit/>
          </a:bodyPr>
          <a:lstStyle/>
          <a:p>
            <a:pPr marL="514350" indent="-514350">
              <a:lnSpc>
                <a:spcPct val="200000"/>
              </a:lnSpc>
              <a:buAutoNum type="arabicPlain" startAt="10"/>
            </a:pPr>
            <a:r>
              <a:rPr lang="pt-BR" sz="2800">
                <a:solidFill>
                  <a:schemeClr val="accent4">
                    <a:lumMod val="20000"/>
                    <a:lumOff val="80000"/>
                  </a:schemeClr>
                </a:solidFill>
              </a:rPr>
              <a:t>Sed date dexteras fidemque haud impune adultero</a:t>
            </a:r>
          </a:p>
          <a:p>
            <a:pPr marL="514350" indent="-514350">
              <a:lnSpc>
                <a:spcPct val="200000"/>
              </a:lnSpc>
              <a:buAutoNum type="arabicPlain" startAt="10"/>
            </a:pPr>
            <a:r>
              <a:rPr lang="pt-BR" sz="2800">
                <a:solidFill>
                  <a:schemeClr val="accent4">
                    <a:lumMod val="20000"/>
                    <a:lumOff val="80000"/>
                  </a:schemeClr>
                </a:solidFill>
              </a:rPr>
              <a:t>fore. Sex. est Tarquinius, qui hostis pro hospite</a:t>
            </a:r>
          </a:p>
          <a:p>
            <a:pPr marL="514350" indent="-514350">
              <a:lnSpc>
                <a:spcPct val="200000"/>
              </a:lnSpc>
              <a:buAutoNum type="arabicPlain" startAt="10"/>
            </a:pPr>
            <a:r>
              <a:rPr lang="pt-BR" sz="2800">
                <a:solidFill>
                  <a:schemeClr val="accent4">
                    <a:lumMod val="20000"/>
                    <a:lumOff val="80000"/>
                  </a:schemeClr>
                </a:solidFill>
              </a:rPr>
              <a:t>priore nocte vi armatus mihi sibique, si vos viri estis,</a:t>
            </a:r>
          </a:p>
          <a:p>
            <a:pPr marL="514350" indent="-514350">
              <a:lnSpc>
                <a:spcPct val="200000"/>
              </a:lnSpc>
              <a:buAutoNum type="arabicPlain" startAt="10"/>
            </a:pPr>
            <a:r>
              <a:rPr lang="pt-BR" sz="2800">
                <a:solidFill>
                  <a:schemeClr val="accent4">
                    <a:lumMod val="20000"/>
                    <a:lumOff val="80000"/>
                  </a:schemeClr>
                </a:solidFill>
              </a:rPr>
              <a:t>pestiferum hinc abstulit gaudium."</a:t>
            </a:r>
          </a:p>
        </p:txBody>
      </p:sp>
      <p:sp>
        <p:nvSpPr>
          <p:cNvPr id="12" name="Tijdelijke aanduiding voor dianummer 5">
            <a:extLst>
              <a:ext uri="{FF2B5EF4-FFF2-40B4-BE49-F238E27FC236}">
                <a16:creationId xmlns:a16="http://schemas.microsoft.com/office/drawing/2014/main" id="{8F373623-1646-4DDB-9DCF-807D669F2B4F}"/>
              </a:ext>
            </a:extLst>
          </p:cNvPr>
          <p:cNvSpPr>
            <a:spLocks noGrp="1"/>
          </p:cNvSpPr>
          <p:nvPr>
            <p:ph type="sldNum" sz="quarter" idx="12"/>
          </p:nvPr>
        </p:nvSpPr>
        <p:spPr>
          <a:xfrm>
            <a:off x="11556922" y="6492875"/>
            <a:ext cx="452846" cy="365125"/>
          </a:xfrm>
        </p:spPr>
        <p:txBody>
          <a:bodyPr/>
          <a:lstStyle/>
          <a:p>
            <a:fld id="{E0CEE2E9-FCC7-4062-BFD6-AA3D78AF4135}" type="slidenum">
              <a:rPr lang="nl-NL" b="1" smtClean="0">
                <a:solidFill>
                  <a:schemeClr val="accent4"/>
                </a:solidFill>
              </a:rPr>
              <a:t>27</a:t>
            </a:fld>
            <a:endParaRPr lang="nl-NL" b="1">
              <a:solidFill>
                <a:schemeClr val="accent4"/>
              </a:solidFill>
            </a:endParaRPr>
          </a:p>
        </p:txBody>
      </p:sp>
    </p:spTree>
    <p:extLst>
      <p:ext uri="{BB962C8B-B14F-4D97-AF65-F5344CB8AC3E}">
        <p14:creationId xmlns:p14="http://schemas.microsoft.com/office/powerpoint/2010/main" val="35275898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00153E"/>
        </a:solidFill>
        <a:effectLst/>
      </p:bgPr>
    </p:bg>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72BA9C32-3DB7-4C00-95EC-EC5E42184BE4}"/>
              </a:ext>
            </a:extLst>
          </p:cNvPr>
          <p:cNvSpPr txBox="1"/>
          <p:nvPr/>
        </p:nvSpPr>
        <p:spPr>
          <a:xfrm>
            <a:off x="0" y="-4105"/>
            <a:ext cx="12204000" cy="461665"/>
          </a:xfrm>
          <a:prstGeom prst="rect">
            <a:avLst/>
          </a:prstGeom>
          <a:solidFill>
            <a:schemeClr val="accent1">
              <a:lumMod val="60000"/>
              <a:lumOff val="40000"/>
            </a:schemeClr>
          </a:solidFill>
        </p:spPr>
        <p:txBody>
          <a:bodyPr wrap="square" rtlCol="0">
            <a:spAutoFit/>
          </a:bodyPr>
          <a:lstStyle/>
          <a:p>
            <a:r>
              <a:rPr lang="nl-NL" sz="2400">
                <a:solidFill>
                  <a:srgbClr val="002060"/>
                </a:solidFill>
              </a:rPr>
              <a:t>         </a:t>
            </a:r>
            <a:r>
              <a:rPr lang="nl-NL" sz="2400" b="1">
                <a:solidFill>
                  <a:srgbClr val="002060"/>
                </a:solidFill>
              </a:rPr>
              <a:t>H3 ● 2c – p.86 (13-17)          Lucretia stelt een voorbeeld</a:t>
            </a:r>
            <a:r>
              <a:rPr lang="nl-NL" sz="2400">
                <a:solidFill>
                  <a:srgbClr val="002060"/>
                </a:solidFill>
              </a:rPr>
              <a:t> </a:t>
            </a:r>
          </a:p>
        </p:txBody>
      </p:sp>
      <p:pic>
        <p:nvPicPr>
          <p:cNvPr id="5" name="Afbeelding 4">
            <a:hlinkClick r:id="rId2" action="ppaction://hlinksldjump"/>
            <a:extLst>
              <a:ext uri="{FF2B5EF4-FFF2-40B4-BE49-F238E27FC236}">
                <a16:creationId xmlns:a16="http://schemas.microsoft.com/office/drawing/2014/main" id="{DA723F80-0873-4FF9-AA77-D63C85DF00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28331" y="0"/>
            <a:ext cx="987638" cy="542591"/>
          </a:xfrm>
          <a:prstGeom prst="rect">
            <a:avLst/>
          </a:prstGeom>
        </p:spPr>
      </p:pic>
      <p:sp>
        <p:nvSpPr>
          <p:cNvPr id="6" name="PIJL-OMLAAG 8">
            <a:hlinkClick r:id="rId4" action="ppaction://hlinksldjump"/>
            <a:extLst>
              <a:ext uri="{FF2B5EF4-FFF2-40B4-BE49-F238E27FC236}">
                <a16:creationId xmlns:a16="http://schemas.microsoft.com/office/drawing/2014/main" id="{983515E6-9667-4E0C-924D-60F007509EA4}"/>
              </a:ext>
            </a:extLst>
          </p:cNvPr>
          <p:cNvSpPr/>
          <p:nvPr/>
        </p:nvSpPr>
        <p:spPr>
          <a:xfrm>
            <a:off x="72000" y="145117"/>
            <a:ext cx="360195" cy="216000"/>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ijdelijke aanduiding voor voettekst 4">
            <a:extLst>
              <a:ext uri="{FF2B5EF4-FFF2-40B4-BE49-F238E27FC236}">
                <a16:creationId xmlns:a16="http://schemas.microsoft.com/office/drawing/2014/main" id="{1730790D-F0EB-4505-AE4B-D3728AF81858}"/>
              </a:ext>
            </a:extLst>
          </p:cNvPr>
          <p:cNvSpPr>
            <a:spLocks noGrp="1"/>
          </p:cNvSpPr>
          <p:nvPr>
            <p:ph type="ftr" sz="quarter" idx="11"/>
          </p:nvPr>
        </p:nvSpPr>
        <p:spPr>
          <a:xfrm>
            <a:off x="4500000" y="6592284"/>
            <a:ext cx="2142340" cy="255996"/>
          </a:xfrm>
        </p:spPr>
        <p:txBody>
          <a:bodyPr/>
          <a:lstStyle/>
          <a:p>
            <a:r>
              <a:rPr lang="nl-NL" sz="800">
                <a:solidFill>
                  <a:schemeClr val="bg1">
                    <a:lumMod val="85000"/>
                  </a:schemeClr>
                </a:solidFill>
              </a:rPr>
              <a:t>Parnassus Livius: ab Urbe condita  M. de Hoon</a:t>
            </a:r>
            <a:r>
              <a:rPr lang="nl-NL" sz="1000">
                <a:solidFill>
                  <a:schemeClr val="bg1">
                    <a:lumMod val="85000"/>
                  </a:schemeClr>
                </a:solidFill>
              </a:rPr>
              <a:t>  </a:t>
            </a:r>
            <a:endParaRPr lang="nl-NL" sz="1000">
              <a:solidFill>
                <a:schemeClr val="tx1">
                  <a:lumMod val="95000"/>
                  <a:lumOff val="5000"/>
                </a:schemeClr>
              </a:solidFill>
            </a:endParaRPr>
          </a:p>
        </p:txBody>
      </p:sp>
      <p:sp>
        <p:nvSpPr>
          <p:cNvPr id="11" name="Tekstvak 10">
            <a:extLst>
              <a:ext uri="{FF2B5EF4-FFF2-40B4-BE49-F238E27FC236}">
                <a16:creationId xmlns:a16="http://schemas.microsoft.com/office/drawing/2014/main" id="{AAFD3C21-2CC8-497D-84EF-DAC343449D5F}"/>
              </a:ext>
            </a:extLst>
          </p:cNvPr>
          <p:cNvSpPr txBox="1"/>
          <p:nvPr/>
        </p:nvSpPr>
        <p:spPr>
          <a:xfrm>
            <a:off x="252097" y="477392"/>
            <a:ext cx="10176352" cy="4280531"/>
          </a:xfrm>
          <a:prstGeom prst="rect">
            <a:avLst/>
          </a:prstGeom>
          <a:noFill/>
        </p:spPr>
        <p:txBody>
          <a:bodyPr wrap="square">
            <a:spAutoFit/>
          </a:bodyPr>
          <a:lstStyle/>
          <a:p>
            <a:pPr marL="514350" indent="-514350">
              <a:lnSpc>
                <a:spcPct val="200000"/>
              </a:lnSpc>
              <a:buAutoNum type="arabicPlain" startAt="13"/>
            </a:pPr>
            <a:r>
              <a:rPr lang="pt-BR" sz="2800">
                <a:solidFill>
                  <a:schemeClr val="accent4">
                    <a:lumMod val="20000"/>
                    <a:lumOff val="80000"/>
                  </a:schemeClr>
                </a:solidFill>
              </a:rPr>
              <a:t>                                                                Dant ordine</a:t>
            </a:r>
          </a:p>
          <a:p>
            <a:pPr marL="514350" indent="-514350">
              <a:lnSpc>
                <a:spcPct val="200000"/>
              </a:lnSpc>
              <a:buAutoNum type="arabicPlain" startAt="13"/>
            </a:pPr>
            <a:r>
              <a:rPr lang="pt-BR" sz="2800">
                <a:solidFill>
                  <a:schemeClr val="accent4">
                    <a:lumMod val="20000"/>
                    <a:lumOff val="80000"/>
                  </a:schemeClr>
                </a:solidFill>
              </a:rPr>
              <a:t>omnes fidem; consolantur aegram animi avertendo</a:t>
            </a:r>
          </a:p>
          <a:p>
            <a:pPr marL="514350" indent="-514350">
              <a:lnSpc>
                <a:spcPct val="200000"/>
              </a:lnSpc>
              <a:buAutoNum type="arabicPlain" startAt="13"/>
            </a:pPr>
            <a:r>
              <a:rPr lang="pt-BR" sz="2800">
                <a:solidFill>
                  <a:schemeClr val="accent4">
                    <a:lumMod val="20000"/>
                    <a:lumOff val="80000"/>
                  </a:schemeClr>
                </a:solidFill>
              </a:rPr>
              <a:t>noxam ab coacta in auctorem delicti: mentem</a:t>
            </a:r>
          </a:p>
          <a:p>
            <a:pPr marL="514350" indent="-514350">
              <a:lnSpc>
                <a:spcPct val="200000"/>
              </a:lnSpc>
              <a:buAutoNum type="arabicPlain" startAt="13"/>
            </a:pPr>
            <a:r>
              <a:rPr lang="pt-BR" sz="2800">
                <a:solidFill>
                  <a:schemeClr val="accent4">
                    <a:lumMod val="20000"/>
                    <a:lumOff val="80000"/>
                  </a:schemeClr>
                </a:solidFill>
              </a:rPr>
              <a:t>peccare, non corpus, et, unde consilium afuerit,</a:t>
            </a:r>
          </a:p>
          <a:p>
            <a:pPr marL="514350" indent="-514350">
              <a:lnSpc>
                <a:spcPct val="200000"/>
              </a:lnSpc>
              <a:buAutoNum type="arabicPlain" startAt="13"/>
            </a:pPr>
            <a:r>
              <a:rPr lang="pt-BR" sz="2800">
                <a:solidFill>
                  <a:schemeClr val="accent4">
                    <a:lumMod val="20000"/>
                    <a:lumOff val="80000"/>
                  </a:schemeClr>
                </a:solidFill>
              </a:rPr>
              <a:t>culpam abesse. </a:t>
            </a:r>
          </a:p>
        </p:txBody>
      </p:sp>
      <p:sp>
        <p:nvSpPr>
          <p:cNvPr id="12" name="Tijdelijke aanduiding voor dianummer 5">
            <a:extLst>
              <a:ext uri="{FF2B5EF4-FFF2-40B4-BE49-F238E27FC236}">
                <a16:creationId xmlns:a16="http://schemas.microsoft.com/office/drawing/2014/main" id="{8F373623-1646-4DDB-9DCF-807D669F2B4F}"/>
              </a:ext>
            </a:extLst>
          </p:cNvPr>
          <p:cNvSpPr>
            <a:spLocks noGrp="1"/>
          </p:cNvSpPr>
          <p:nvPr>
            <p:ph type="sldNum" sz="quarter" idx="12"/>
          </p:nvPr>
        </p:nvSpPr>
        <p:spPr>
          <a:xfrm>
            <a:off x="11556922" y="6492875"/>
            <a:ext cx="452846" cy="365125"/>
          </a:xfrm>
        </p:spPr>
        <p:txBody>
          <a:bodyPr/>
          <a:lstStyle/>
          <a:p>
            <a:fld id="{E0CEE2E9-FCC7-4062-BFD6-AA3D78AF4135}" type="slidenum">
              <a:rPr lang="nl-NL" b="1" smtClean="0">
                <a:solidFill>
                  <a:schemeClr val="accent4"/>
                </a:solidFill>
              </a:rPr>
              <a:t>28</a:t>
            </a:fld>
            <a:endParaRPr lang="nl-NL" b="1">
              <a:solidFill>
                <a:schemeClr val="accent4"/>
              </a:solidFill>
            </a:endParaRPr>
          </a:p>
        </p:txBody>
      </p:sp>
    </p:spTree>
    <p:extLst>
      <p:ext uri="{BB962C8B-B14F-4D97-AF65-F5344CB8AC3E}">
        <p14:creationId xmlns:p14="http://schemas.microsoft.com/office/powerpoint/2010/main" val="27277778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00153E"/>
        </a:solidFill>
        <a:effectLst/>
      </p:bgPr>
    </p:bg>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72BA9C32-3DB7-4C00-95EC-EC5E42184BE4}"/>
              </a:ext>
            </a:extLst>
          </p:cNvPr>
          <p:cNvSpPr txBox="1"/>
          <p:nvPr/>
        </p:nvSpPr>
        <p:spPr>
          <a:xfrm>
            <a:off x="0" y="-4105"/>
            <a:ext cx="12204000" cy="461665"/>
          </a:xfrm>
          <a:prstGeom prst="rect">
            <a:avLst/>
          </a:prstGeom>
          <a:solidFill>
            <a:schemeClr val="accent1">
              <a:lumMod val="60000"/>
              <a:lumOff val="40000"/>
            </a:schemeClr>
          </a:solidFill>
        </p:spPr>
        <p:txBody>
          <a:bodyPr wrap="square" rtlCol="0">
            <a:spAutoFit/>
          </a:bodyPr>
          <a:lstStyle/>
          <a:p>
            <a:r>
              <a:rPr lang="nl-NL" sz="2400">
                <a:solidFill>
                  <a:srgbClr val="002060"/>
                </a:solidFill>
              </a:rPr>
              <a:t>         </a:t>
            </a:r>
            <a:r>
              <a:rPr lang="nl-NL" sz="2400" b="1">
                <a:solidFill>
                  <a:srgbClr val="002060"/>
                </a:solidFill>
              </a:rPr>
              <a:t>H3 ● 2c – p.86 (17-20)          Lucretia stelt een voorbeeld</a:t>
            </a:r>
            <a:r>
              <a:rPr lang="nl-NL" sz="2400">
                <a:solidFill>
                  <a:srgbClr val="002060"/>
                </a:solidFill>
              </a:rPr>
              <a:t> </a:t>
            </a:r>
          </a:p>
        </p:txBody>
      </p:sp>
      <p:pic>
        <p:nvPicPr>
          <p:cNvPr id="5" name="Afbeelding 4">
            <a:hlinkClick r:id="rId2" action="ppaction://hlinksldjump"/>
            <a:extLst>
              <a:ext uri="{FF2B5EF4-FFF2-40B4-BE49-F238E27FC236}">
                <a16:creationId xmlns:a16="http://schemas.microsoft.com/office/drawing/2014/main" id="{DA723F80-0873-4FF9-AA77-D63C85DF00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28331" y="0"/>
            <a:ext cx="987638" cy="542591"/>
          </a:xfrm>
          <a:prstGeom prst="rect">
            <a:avLst/>
          </a:prstGeom>
        </p:spPr>
      </p:pic>
      <p:sp>
        <p:nvSpPr>
          <p:cNvPr id="6" name="PIJL-OMLAAG 8">
            <a:hlinkClick r:id="rId4" action="ppaction://hlinksldjump"/>
            <a:extLst>
              <a:ext uri="{FF2B5EF4-FFF2-40B4-BE49-F238E27FC236}">
                <a16:creationId xmlns:a16="http://schemas.microsoft.com/office/drawing/2014/main" id="{983515E6-9667-4E0C-924D-60F007509EA4}"/>
              </a:ext>
            </a:extLst>
          </p:cNvPr>
          <p:cNvSpPr/>
          <p:nvPr/>
        </p:nvSpPr>
        <p:spPr>
          <a:xfrm>
            <a:off x="72000" y="145117"/>
            <a:ext cx="360195" cy="216000"/>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ijdelijke aanduiding voor voettekst 4">
            <a:extLst>
              <a:ext uri="{FF2B5EF4-FFF2-40B4-BE49-F238E27FC236}">
                <a16:creationId xmlns:a16="http://schemas.microsoft.com/office/drawing/2014/main" id="{1730790D-F0EB-4505-AE4B-D3728AF81858}"/>
              </a:ext>
            </a:extLst>
          </p:cNvPr>
          <p:cNvSpPr>
            <a:spLocks noGrp="1"/>
          </p:cNvSpPr>
          <p:nvPr>
            <p:ph type="ftr" sz="quarter" idx="11"/>
          </p:nvPr>
        </p:nvSpPr>
        <p:spPr>
          <a:xfrm>
            <a:off x="4500000" y="6592284"/>
            <a:ext cx="2142340" cy="255996"/>
          </a:xfrm>
        </p:spPr>
        <p:txBody>
          <a:bodyPr/>
          <a:lstStyle/>
          <a:p>
            <a:r>
              <a:rPr lang="nl-NL" sz="800">
                <a:solidFill>
                  <a:schemeClr val="bg1">
                    <a:lumMod val="85000"/>
                  </a:schemeClr>
                </a:solidFill>
              </a:rPr>
              <a:t>Parnassus Livius: ab Urbe condita  M. de Hoon</a:t>
            </a:r>
            <a:r>
              <a:rPr lang="nl-NL" sz="1000">
                <a:solidFill>
                  <a:schemeClr val="bg1">
                    <a:lumMod val="85000"/>
                  </a:schemeClr>
                </a:solidFill>
              </a:rPr>
              <a:t>  </a:t>
            </a:r>
            <a:endParaRPr lang="nl-NL" sz="1000">
              <a:solidFill>
                <a:schemeClr val="tx1">
                  <a:lumMod val="95000"/>
                  <a:lumOff val="5000"/>
                </a:schemeClr>
              </a:solidFill>
            </a:endParaRPr>
          </a:p>
        </p:txBody>
      </p:sp>
      <p:sp>
        <p:nvSpPr>
          <p:cNvPr id="11" name="Tekstvak 10">
            <a:extLst>
              <a:ext uri="{FF2B5EF4-FFF2-40B4-BE49-F238E27FC236}">
                <a16:creationId xmlns:a16="http://schemas.microsoft.com/office/drawing/2014/main" id="{AAFD3C21-2CC8-497D-84EF-DAC343449D5F}"/>
              </a:ext>
            </a:extLst>
          </p:cNvPr>
          <p:cNvSpPr txBox="1"/>
          <p:nvPr/>
        </p:nvSpPr>
        <p:spPr>
          <a:xfrm>
            <a:off x="252097" y="477392"/>
            <a:ext cx="10176352" cy="3418756"/>
          </a:xfrm>
          <a:prstGeom prst="rect">
            <a:avLst/>
          </a:prstGeom>
          <a:noFill/>
        </p:spPr>
        <p:txBody>
          <a:bodyPr wrap="square">
            <a:spAutoFit/>
          </a:bodyPr>
          <a:lstStyle/>
          <a:p>
            <a:pPr marL="514350" indent="-514350">
              <a:lnSpc>
                <a:spcPct val="200000"/>
              </a:lnSpc>
              <a:buAutoNum type="arabicPlain" startAt="17"/>
            </a:pPr>
            <a:r>
              <a:rPr lang="pt-BR" sz="2800">
                <a:solidFill>
                  <a:schemeClr val="accent4">
                    <a:lumMod val="20000"/>
                    <a:lumOff val="80000"/>
                  </a:schemeClr>
                </a:solidFill>
              </a:rPr>
              <a:t>                                     "Vos" inquit "videritis quid illi</a:t>
            </a:r>
          </a:p>
          <a:p>
            <a:pPr marL="514350" indent="-514350">
              <a:lnSpc>
                <a:spcPct val="200000"/>
              </a:lnSpc>
              <a:buAutoNum type="arabicPlain" startAt="17"/>
            </a:pPr>
            <a:r>
              <a:rPr lang="pt-BR" sz="2800">
                <a:solidFill>
                  <a:schemeClr val="accent4">
                    <a:lumMod val="20000"/>
                    <a:lumOff val="80000"/>
                  </a:schemeClr>
                </a:solidFill>
              </a:rPr>
              <a:t>debeatur: ego me etsi peccato absolvo, supplicio non</a:t>
            </a:r>
          </a:p>
          <a:p>
            <a:pPr marL="514350" indent="-514350">
              <a:lnSpc>
                <a:spcPct val="200000"/>
              </a:lnSpc>
              <a:buAutoNum type="arabicPlain" startAt="17"/>
            </a:pPr>
            <a:r>
              <a:rPr lang="pt-BR" sz="2800">
                <a:solidFill>
                  <a:schemeClr val="accent4">
                    <a:lumMod val="20000"/>
                    <a:lumOff val="80000"/>
                  </a:schemeClr>
                </a:solidFill>
              </a:rPr>
              <a:t>libero; nec ulla deinde impudica Lucretiae exemplo</a:t>
            </a:r>
          </a:p>
          <a:p>
            <a:pPr marL="514350" indent="-514350">
              <a:lnSpc>
                <a:spcPct val="200000"/>
              </a:lnSpc>
              <a:buAutoNum type="arabicPlain" startAt="17"/>
            </a:pPr>
            <a:r>
              <a:rPr lang="pt-BR" sz="2800">
                <a:solidFill>
                  <a:schemeClr val="accent4">
                    <a:lumMod val="20000"/>
                    <a:lumOff val="80000"/>
                  </a:schemeClr>
                </a:solidFill>
              </a:rPr>
              <a:t>vivet."</a:t>
            </a:r>
          </a:p>
        </p:txBody>
      </p:sp>
      <p:sp>
        <p:nvSpPr>
          <p:cNvPr id="12" name="Tijdelijke aanduiding voor dianummer 5">
            <a:extLst>
              <a:ext uri="{FF2B5EF4-FFF2-40B4-BE49-F238E27FC236}">
                <a16:creationId xmlns:a16="http://schemas.microsoft.com/office/drawing/2014/main" id="{8F373623-1646-4DDB-9DCF-807D669F2B4F}"/>
              </a:ext>
            </a:extLst>
          </p:cNvPr>
          <p:cNvSpPr>
            <a:spLocks noGrp="1"/>
          </p:cNvSpPr>
          <p:nvPr>
            <p:ph type="sldNum" sz="quarter" idx="12"/>
          </p:nvPr>
        </p:nvSpPr>
        <p:spPr>
          <a:xfrm>
            <a:off x="11556922" y="6492875"/>
            <a:ext cx="452846" cy="365125"/>
          </a:xfrm>
        </p:spPr>
        <p:txBody>
          <a:bodyPr/>
          <a:lstStyle/>
          <a:p>
            <a:fld id="{E0CEE2E9-FCC7-4062-BFD6-AA3D78AF4135}" type="slidenum">
              <a:rPr lang="nl-NL" b="1" smtClean="0">
                <a:solidFill>
                  <a:schemeClr val="accent4"/>
                </a:solidFill>
              </a:rPr>
              <a:t>29</a:t>
            </a:fld>
            <a:endParaRPr lang="nl-NL" b="1">
              <a:solidFill>
                <a:schemeClr val="accent4"/>
              </a:solidFill>
            </a:endParaRPr>
          </a:p>
        </p:txBody>
      </p:sp>
    </p:spTree>
    <p:extLst>
      <p:ext uri="{BB962C8B-B14F-4D97-AF65-F5344CB8AC3E}">
        <p14:creationId xmlns:p14="http://schemas.microsoft.com/office/powerpoint/2010/main" val="39865226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153E"/>
        </a:solidFill>
        <a:effectLst/>
      </p:bgPr>
    </p:bg>
    <p:spTree>
      <p:nvGrpSpPr>
        <p:cNvPr id="1" name=""/>
        <p:cNvGrpSpPr/>
        <p:nvPr/>
      </p:nvGrpSpPr>
      <p:grpSpPr>
        <a:xfrm>
          <a:off x="0" y="0"/>
          <a:ext cx="0" cy="0"/>
          <a:chOff x="0" y="0"/>
          <a:chExt cx="0" cy="0"/>
        </a:xfrm>
      </p:grpSpPr>
      <p:sp>
        <p:nvSpPr>
          <p:cNvPr id="5" name="Tijdelijke aanduiding voor dianummer 4">
            <a:extLst>
              <a:ext uri="{FF2B5EF4-FFF2-40B4-BE49-F238E27FC236}">
                <a16:creationId xmlns:a16="http://schemas.microsoft.com/office/drawing/2014/main" id="{F680FB11-58AF-4B74-8874-9113CA3C3B55}"/>
              </a:ext>
            </a:extLst>
          </p:cNvPr>
          <p:cNvSpPr>
            <a:spLocks noGrp="1"/>
          </p:cNvSpPr>
          <p:nvPr>
            <p:ph type="sldNum" sz="quarter" idx="12"/>
          </p:nvPr>
        </p:nvSpPr>
        <p:spPr>
          <a:xfrm>
            <a:off x="11739600" y="6494400"/>
            <a:ext cx="453600" cy="365125"/>
          </a:xfrm>
        </p:spPr>
        <p:txBody>
          <a:bodyPr/>
          <a:lstStyle/>
          <a:p>
            <a:fld id="{E0CEE2E9-FCC7-4062-BFD6-AA3D78AF4135}" type="slidenum">
              <a:rPr lang="nl-NL" sz="1050" b="1" smtClean="0">
                <a:solidFill>
                  <a:srgbClr val="0070C0"/>
                </a:solidFill>
              </a:rPr>
              <a:t>3</a:t>
            </a:fld>
            <a:endParaRPr lang="nl-NL" sz="1050" b="1">
              <a:solidFill>
                <a:srgbClr val="0070C0"/>
              </a:solidFill>
            </a:endParaRPr>
          </a:p>
        </p:txBody>
      </p:sp>
      <p:sp>
        <p:nvSpPr>
          <p:cNvPr id="8" name="Rechthoek: afgeronde hoeken 7">
            <a:hlinkClick r:id="rId2" action="ppaction://hlinksldjump"/>
            <a:extLst>
              <a:ext uri="{FF2B5EF4-FFF2-40B4-BE49-F238E27FC236}">
                <a16:creationId xmlns:a16="http://schemas.microsoft.com/office/drawing/2014/main" id="{95B8734F-E859-446A-99B8-A32FCBC1C44D}"/>
              </a:ext>
            </a:extLst>
          </p:cNvPr>
          <p:cNvSpPr>
            <a:spLocks/>
          </p:cNvSpPr>
          <p:nvPr/>
        </p:nvSpPr>
        <p:spPr>
          <a:xfrm>
            <a:off x="360000" y="1656000"/>
            <a:ext cx="5400000" cy="468000"/>
          </a:xfrm>
          <a:prstGeom prst="roundRect">
            <a:avLst/>
          </a:prstGeom>
          <a:solidFill>
            <a:srgbClr val="00B050"/>
          </a:solidFill>
        </p:spPr>
        <p:style>
          <a:lnRef idx="2">
            <a:schemeClr val="dk1">
              <a:shade val="50000"/>
            </a:schemeClr>
          </a:lnRef>
          <a:fillRef idx="1">
            <a:schemeClr val="dk1"/>
          </a:fillRef>
          <a:effectRef idx="0">
            <a:schemeClr val="dk1"/>
          </a:effectRef>
          <a:fontRef idx="minor">
            <a:schemeClr val="lt1"/>
          </a:fontRef>
        </p:style>
        <p:txBody>
          <a:bodyPr rtlCol="0" anchor="t" anchorCtr="0"/>
          <a:lstStyle/>
          <a:p>
            <a:r>
              <a:rPr lang="nl-NL" sz="2000"/>
              <a:t>a. Een ongewone wedstrijd</a:t>
            </a:r>
          </a:p>
          <a:p>
            <a:endParaRPr lang="nl-NL" sz="2000"/>
          </a:p>
        </p:txBody>
      </p:sp>
      <p:sp>
        <p:nvSpPr>
          <p:cNvPr id="22" name="Rechthoek: afgeronde hoeken 21">
            <a:extLst>
              <a:ext uri="{FF2B5EF4-FFF2-40B4-BE49-F238E27FC236}">
                <a16:creationId xmlns:a16="http://schemas.microsoft.com/office/drawing/2014/main" id="{2D12C312-57D7-487E-A96B-3BD52DBEE5C1}"/>
              </a:ext>
            </a:extLst>
          </p:cNvPr>
          <p:cNvSpPr/>
          <p:nvPr/>
        </p:nvSpPr>
        <p:spPr>
          <a:xfrm>
            <a:off x="360000" y="792000"/>
            <a:ext cx="5400000" cy="324000"/>
          </a:xfrm>
          <a:prstGeom prst="roundRect">
            <a:avLst/>
          </a:prstGeom>
          <a:solidFill>
            <a:srgbClr val="00B050"/>
          </a:solidFill>
        </p:spPr>
        <p:style>
          <a:lnRef idx="2">
            <a:schemeClr val="dk1">
              <a:shade val="50000"/>
            </a:schemeClr>
          </a:lnRef>
          <a:fillRef idx="1">
            <a:schemeClr val="dk1"/>
          </a:fillRef>
          <a:effectRef idx="0">
            <a:schemeClr val="dk1"/>
          </a:effectRef>
          <a:fontRef idx="minor">
            <a:schemeClr val="lt1"/>
          </a:fontRef>
        </p:style>
        <p:txBody>
          <a:bodyPr rtlCol="0" anchor="ctr"/>
          <a:lstStyle/>
          <a:p>
            <a:r>
              <a:rPr lang="nl-NL" sz="2000"/>
              <a:t>LATIJNSE  TEKSTEN</a:t>
            </a:r>
          </a:p>
        </p:txBody>
      </p:sp>
      <p:sp>
        <p:nvSpPr>
          <p:cNvPr id="23" name="Rechthoek: afgeronde hoeken 22">
            <a:extLst>
              <a:ext uri="{FF2B5EF4-FFF2-40B4-BE49-F238E27FC236}">
                <a16:creationId xmlns:a16="http://schemas.microsoft.com/office/drawing/2014/main" id="{5B8E52C5-583E-4F4C-A767-191CF20579BB}"/>
              </a:ext>
            </a:extLst>
          </p:cNvPr>
          <p:cNvSpPr/>
          <p:nvPr/>
        </p:nvSpPr>
        <p:spPr>
          <a:xfrm>
            <a:off x="6480000" y="792000"/>
            <a:ext cx="5400000" cy="324000"/>
          </a:xfrm>
          <a:prstGeom prst="roundRect">
            <a:avLst/>
          </a:prstGeom>
          <a:solidFill>
            <a:srgbClr val="C00000"/>
          </a:solidFill>
        </p:spPr>
        <p:style>
          <a:lnRef idx="2">
            <a:schemeClr val="dk1">
              <a:shade val="50000"/>
            </a:schemeClr>
          </a:lnRef>
          <a:fillRef idx="1">
            <a:schemeClr val="dk1"/>
          </a:fillRef>
          <a:effectRef idx="0">
            <a:schemeClr val="dk1"/>
          </a:effectRef>
          <a:fontRef idx="minor">
            <a:schemeClr val="lt1"/>
          </a:fontRef>
        </p:style>
        <p:txBody>
          <a:bodyPr rtlCol="0" anchor="ctr"/>
          <a:lstStyle/>
          <a:p>
            <a:r>
              <a:rPr lang="nl-NL" sz="2000"/>
              <a:t>VERTALINGEN</a:t>
            </a:r>
          </a:p>
        </p:txBody>
      </p:sp>
      <p:sp>
        <p:nvSpPr>
          <p:cNvPr id="7" name="Rechthoek: afgeronde hoeken 6">
            <a:hlinkClick r:id="rId3" action="ppaction://hlinksldjump"/>
            <a:extLst>
              <a:ext uri="{FF2B5EF4-FFF2-40B4-BE49-F238E27FC236}">
                <a16:creationId xmlns:a16="http://schemas.microsoft.com/office/drawing/2014/main" id="{1712CEB9-BB51-45D7-A70A-002522A33D32}"/>
              </a:ext>
            </a:extLst>
          </p:cNvPr>
          <p:cNvSpPr/>
          <p:nvPr/>
        </p:nvSpPr>
        <p:spPr>
          <a:xfrm>
            <a:off x="360000" y="360000"/>
            <a:ext cx="5400000" cy="324000"/>
          </a:xfrm>
          <a:prstGeom prst="roundRect">
            <a:avLst/>
          </a:prstGeom>
          <a:solidFill>
            <a:schemeClr val="accent4">
              <a:lumMod val="5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nl-NL" sz="2000" dirty="0">
                <a:solidFill>
                  <a:schemeClr val="bg1"/>
                </a:solidFill>
              </a:rPr>
              <a:t>INLEIDING LIVIUS – </a:t>
            </a:r>
            <a:r>
              <a:rPr lang="nl-NL" sz="2000" dirty="0" err="1">
                <a:solidFill>
                  <a:schemeClr val="bg1"/>
                </a:solidFill>
              </a:rPr>
              <a:t>ab</a:t>
            </a:r>
            <a:r>
              <a:rPr lang="nl-NL" sz="2000" dirty="0">
                <a:solidFill>
                  <a:schemeClr val="bg1"/>
                </a:solidFill>
              </a:rPr>
              <a:t> </a:t>
            </a:r>
            <a:r>
              <a:rPr lang="nl-NL" sz="2000" dirty="0" err="1">
                <a:solidFill>
                  <a:schemeClr val="bg1"/>
                </a:solidFill>
              </a:rPr>
              <a:t>Urbe</a:t>
            </a:r>
            <a:r>
              <a:rPr lang="nl-NL" sz="2000" dirty="0">
                <a:solidFill>
                  <a:schemeClr val="bg1"/>
                </a:solidFill>
              </a:rPr>
              <a:t> </a:t>
            </a:r>
            <a:r>
              <a:rPr lang="nl-NL" sz="2000" dirty="0" err="1">
                <a:solidFill>
                  <a:schemeClr val="bg1"/>
                </a:solidFill>
              </a:rPr>
              <a:t>condita</a:t>
            </a:r>
            <a:endParaRPr lang="nl-NL" sz="2000" dirty="0">
              <a:solidFill>
                <a:schemeClr val="bg1"/>
              </a:solidFill>
            </a:endParaRPr>
          </a:p>
        </p:txBody>
      </p:sp>
      <p:sp>
        <p:nvSpPr>
          <p:cNvPr id="15" name="Tijdelijke aanduiding voor voettekst 4">
            <a:extLst>
              <a:ext uri="{FF2B5EF4-FFF2-40B4-BE49-F238E27FC236}">
                <a16:creationId xmlns:a16="http://schemas.microsoft.com/office/drawing/2014/main" id="{4609CFD9-419C-4B2D-9EC0-9EE025B0A187}"/>
              </a:ext>
            </a:extLst>
          </p:cNvPr>
          <p:cNvSpPr>
            <a:spLocks noGrp="1"/>
          </p:cNvSpPr>
          <p:nvPr>
            <p:ph type="ftr" sz="quarter" idx="11"/>
          </p:nvPr>
        </p:nvSpPr>
        <p:spPr>
          <a:xfrm>
            <a:off x="4500000" y="6588000"/>
            <a:ext cx="2142340" cy="255996"/>
          </a:xfrm>
        </p:spPr>
        <p:txBody>
          <a:bodyPr/>
          <a:lstStyle/>
          <a:p>
            <a:r>
              <a:rPr lang="nl-NL" sz="800">
                <a:solidFill>
                  <a:schemeClr val="bg1">
                    <a:lumMod val="85000"/>
                  </a:schemeClr>
                </a:solidFill>
              </a:rPr>
              <a:t>Parnassus Livius: ab Urbe condita  M. de Hoon</a:t>
            </a:r>
            <a:r>
              <a:rPr lang="nl-NL" sz="1000">
                <a:solidFill>
                  <a:schemeClr val="bg1">
                    <a:lumMod val="85000"/>
                  </a:schemeClr>
                </a:solidFill>
              </a:rPr>
              <a:t>  </a:t>
            </a:r>
            <a:endParaRPr lang="nl-NL" sz="1000">
              <a:solidFill>
                <a:schemeClr val="tx1">
                  <a:lumMod val="95000"/>
                  <a:lumOff val="5000"/>
                </a:schemeClr>
              </a:solidFill>
            </a:endParaRPr>
          </a:p>
        </p:txBody>
      </p:sp>
      <p:sp>
        <p:nvSpPr>
          <p:cNvPr id="16" name="Rechthoek: afgeronde hoeken 15">
            <a:hlinkClick r:id="rId4" action="ppaction://hlinksldjump"/>
            <a:extLst>
              <a:ext uri="{FF2B5EF4-FFF2-40B4-BE49-F238E27FC236}">
                <a16:creationId xmlns:a16="http://schemas.microsoft.com/office/drawing/2014/main" id="{F1F93F68-9CFC-446D-85E1-53B391FE6A4A}"/>
              </a:ext>
            </a:extLst>
          </p:cNvPr>
          <p:cNvSpPr>
            <a:spLocks/>
          </p:cNvSpPr>
          <p:nvPr/>
        </p:nvSpPr>
        <p:spPr>
          <a:xfrm>
            <a:off x="360000" y="2160000"/>
            <a:ext cx="5400000" cy="468000"/>
          </a:xfrm>
          <a:prstGeom prst="roundRect">
            <a:avLst/>
          </a:prstGeom>
          <a:solidFill>
            <a:srgbClr val="00B050"/>
          </a:solidFill>
        </p:spPr>
        <p:style>
          <a:lnRef idx="2">
            <a:schemeClr val="dk1">
              <a:shade val="50000"/>
            </a:schemeClr>
          </a:lnRef>
          <a:fillRef idx="1">
            <a:schemeClr val="dk1"/>
          </a:fillRef>
          <a:effectRef idx="0">
            <a:schemeClr val="dk1"/>
          </a:effectRef>
          <a:fontRef idx="minor">
            <a:schemeClr val="lt1"/>
          </a:fontRef>
        </p:style>
        <p:txBody>
          <a:bodyPr rtlCol="0" anchor="t" anchorCtr="0"/>
          <a:lstStyle/>
          <a:p>
            <a:r>
              <a:rPr lang="nl-NL" sz="2000"/>
              <a:t>b. Een nachtelijk bezoek</a:t>
            </a:r>
          </a:p>
          <a:p>
            <a:endParaRPr lang="nl-NL" sz="2000"/>
          </a:p>
        </p:txBody>
      </p:sp>
      <p:sp>
        <p:nvSpPr>
          <p:cNvPr id="17" name="Rechthoek: afgeronde hoeken 16">
            <a:hlinkClick r:id="rId5" action="ppaction://hlinksldjump"/>
            <a:extLst>
              <a:ext uri="{FF2B5EF4-FFF2-40B4-BE49-F238E27FC236}">
                <a16:creationId xmlns:a16="http://schemas.microsoft.com/office/drawing/2014/main" id="{88692B0C-F1DE-4FDE-94E4-3F426B29487D}"/>
              </a:ext>
            </a:extLst>
          </p:cNvPr>
          <p:cNvSpPr>
            <a:spLocks/>
          </p:cNvSpPr>
          <p:nvPr/>
        </p:nvSpPr>
        <p:spPr>
          <a:xfrm>
            <a:off x="360000" y="2664000"/>
            <a:ext cx="5400000" cy="468000"/>
          </a:xfrm>
          <a:prstGeom prst="roundRect">
            <a:avLst/>
          </a:prstGeom>
          <a:solidFill>
            <a:srgbClr val="00B050"/>
          </a:solidFill>
        </p:spPr>
        <p:style>
          <a:lnRef idx="2">
            <a:schemeClr val="dk1">
              <a:shade val="50000"/>
            </a:schemeClr>
          </a:lnRef>
          <a:fillRef idx="1">
            <a:schemeClr val="dk1"/>
          </a:fillRef>
          <a:effectRef idx="0">
            <a:schemeClr val="dk1"/>
          </a:effectRef>
          <a:fontRef idx="minor">
            <a:schemeClr val="lt1"/>
          </a:fontRef>
        </p:style>
        <p:txBody>
          <a:bodyPr rtlCol="0" anchor="t" anchorCtr="0"/>
          <a:lstStyle/>
          <a:p>
            <a:r>
              <a:rPr lang="nl-NL" sz="2000"/>
              <a:t>c. Lucretia stelt een voorbeeld</a:t>
            </a:r>
          </a:p>
          <a:p>
            <a:endParaRPr lang="nl-NL" sz="2000"/>
          </a:p>
        </p:txBody>
      </p:sp>
      <p:sp>
        <p:nvSpPr>
          <p:cNvPr id="18" name="Rechthoek: afgeronde hoeken 17">
            <a:hlinkClick r:id="rId6" action="ppaction://hlinksldjump"/>
            <a:extLst>
              <a:ext uri="{FF2B5EF4-FFF2-40B4-BE49-F238E27FC236}">
                <a16:creationId xmlns:a16="http://schemas.microsoft.com/office/drawing/2014/main" id="{DF6A5AAF-2FDF-4886-97FF-577BD8DEAB8A}"/>
              </a:ext>
            </a:extLst>
          </p:cNvPr>
          <p:cNvSpPr>
            <a:spLocks/>
          </p:cNvSpPr>
          <p:nvPr/>
        </p:nvSpPr>
        <p:spPr>
          <a:xfrm>
            <a:off x="360000" y="3168000"/>
            <a:ext cx="5400000" cy="468000"/>
          </a:xfrm>
          <a:prstGeom prst="roundRect">
            <a:avLst/>
          </a:prstGeom>
          <a:solidFill>
            <a:srgbClr val="00B050"/>
          </a:solidFill>
        </p:spPr>
        <p:style>
          <a:lnRef idx="2">
            <a:schemeClr val="dk1">
              <a:shade val="50000"/>
            </a:schemeClr>
          </a:lnRef>
          <a:fillRef idx="1">
            <a:schemeClr val="dk1"/>
          </a:fillRef>
          <a:effectRef idx="0">
            <a:schemeClr val="dk1"/>
          </a:effectRef>
          <a:fontRef idx="minor">
            <a:schemeClr val="lt1"/>
          </a:fontRef>
        </p:style>
        <p:txBody>
          <a:bodyPr rtlCol="0" anchor="t" anchorCtr="0"/>
          <a:lstStyle/>
          <a:p>
            <a:r>
              <a:rPr lang="nl-NL" sz="2000"/>
              <a:t>d. Brutus ontpopt zich als leider</a:t>
            </a:r>
          </a:p>
          <a:p>
            <a:endParaRPr lang="nl-NL" sz="2000"/>
          </a:p>
        </p:txBody>
      </p:sp>
      <p:sp>
        <p:nvSpPr>
          <p:cNvPr id="19" name="Rechthoek: afgeronde hoeken 18">
            <a:hlinkClick r:id="rId7" action="ppaction://hlinksldjump"/>
            <a:extLst>
              <a:ext uri="{FF2B5EF4-FFF2-40B4-BE49-F238E27FC236}">
                <a16:creationId xmlns:a16="http://schemas.microsoft.com/office/drawing/2014/main" id="{B1507765-2ED3-4406-8AA7-75A44994FCE7}"/>
              </a:ext>
            </a:extLst>
          </p:cNvPr>
          <p:cNvSpPr>
            <a:spLocks/>
          </p:cNvSpPr>
          <p:nvPr/>
        </p:nvSpPr>
        <p:spPr>
          <a:xfrm>
            <a:off x="360000" y="4397175"/>
            <a:ext cx="5400000" cy="468000"/>
          </a:xfrm>
          <a:prstGeom prst="roundRect">
            <a:avLst/>
          </a:prstGeom>
          <a:solidFill>
            <a:srgbClr val="00B050"/>
          </a:solidFill>
        </p:spPr>
        <p:style>
          <a:lnRef idx="2">
            <a:schemeClr val="dk1">
              <a:shade val="50000"/>
            </a:schemeClr>
          </a:lnRef>
          <a:fillRef idx="1">
            <a:schemeClr val="dk1"/>
          </a:fillRef>
          <a:effectRef idx="0">
            <a:schemeClr val="dk1"/>
          </a:effectRef>
          <a:fontRef idx="minor">
            <a:schemeClr val="lt1"/>
          </a:fontRef>
        </p:style>
        <p:txBody>
          <a:bodyPr rtlCol="0" anchor="t" anchorCtr="0"/>
          <a:lstStyle/>
          <a:p>
            <a:r>
              <a:rPr lang="nl-NL" sz="2000" dirty="0"/>
              <a:t>a. </a:t>
            </a:r>
            <a:r>
              <a:rPr lang="nl-NL" sz="2000" dirty="0" err="1"/>
              <a:t>Gaius</a:t>
            </a:r>
            <a:r>
              <a:rPr lang="nl-NL" sz="2000" dirty="0"/>
              <a:t> </a:t>
            </a:r>
            <a:r>
              <a:rPr lang="nl-NL" sz="2000" dirty="0" err="1"/>
              <a:t>Mucius</a:t>
            </a:r>
            <a:r>
              <a:rPr lang="nl-NL" sz="2000" dirty="0"/>
              <a:t> heeft een plan</a:t>
            </a:r>
          </a:p>
          <a:p>
            <a:endParaRPr lang="nl-NL" sz="2000" dirty="0"/>
          </a:p>
        </p:txBody>
      </p:sp>
      <p:sp>
        <p:nvSpPr>
          <p:cNvPr id="24" name="Rechthoek: afgeronde hoeken 23">
            <a:hlinkClick r:id="rId8" action="ppaction://hlinksldjump"/>
            <a:extLst>
              <a:ext uri="{FF2B5EF4-FFF2-40B4-BE49-F238E27FC236}">
                <a16:creationId xmlns:a16="http://schemas.microsoft.com/office/drawing/2014/main" id="{B53F9510-D9A5-4237-87C8-CFBFFB2B7EB6}"/>
              </a:ext>
            </a:extLst>
          </p:cNvPr>
          <p:cNvSpPr>
            <a:spLocks/>
          </p:cNvSpPr>
          <p:nvPr/>
        </p:nvSpPr>
        <p:spPr>
          <a:xfrm>
            <a:off x="360000" y="5400000"/>
            <a:ext cx="5400000" cy="468000"/>
          </a:xfrm>
          <a:prstGeom prst="roundRect">
            <a:avLst/>
          </a:prstGeom>
          <a:solidFill>
            <a:srgbClr val="00B050"/>
          </a:solidFill>
        </p:spPr>
        <p:style>
          <a:lnRef idx="2">
            <a:schemeClr val="dk1">
              <a:shade val="50000"/>
            </a:schemeClr>
          </a:lnRef>
          <a:fillRef idx="1">
            <a:schemeClr val="dk1"/>
          </a:fillRef>
          <a:effectRef idx="0">
            <a:schemeClr val="dk1"/>
          </a:effectRef>
          <a:fontRef idx="minor">
            <a:schemeClr val="lt1"/>
          </a:fontRef>
        </p:style>
        <p:txBody>
          <a:bodyPr rtlCol="0" anchor="t" anchorCtr="0"/>
          <a:lstStyle/>
          <a:p>
            <a:r>
              <a:rPr lang="nl-NL" sz="2000"/>
              <a:t>c. Porsenna laat Mucius ongedeerd gaan</a:t>
            </a:r>
          </a:p>
          <a:p>
            <a:endParaRPr lang="nl-NL" sz="2000"/>
          </a:p>
        </p:txBody>
      </p:sp>
      <p:sp>
        <p:nvSpPr>
          <p:cNvPr id="25" name="Rechthoek: afgeronde hoeken 24">
            <a:hlinkClick r:id="rId9" action="ppaction://hlinksldjump"/>
            <a:extLst>
              <a:ext uri="{FF2B5EF4-FFF2-40B4-BE49-F238E27FC236}">
                <a16:creationId xmlns:a16="http://schemas.microsoft.com/office/drawing/2014/main" id="{0CB855E1-578D-4ADB-80C3-145903138141}"/>
              </a:ext>
            </a:extLst>
          </p:cNvPr>
          <p:cNvSpPr>
            <a:spLocks/>
          </p:cNvSpPr>
          <p:nvPr/>
        </p:nvSpPr>
        <p:spPr>
          <a:xfrm>
            <a:off x="360000" y="5904000"/>
            <a:ext cx="5400000" cy="468000"/>
          </a:xfrm>
          <a:prstGeom prst="roundRect">
            <a:avLst/>
          </a:prstGeom>
          <a:solidFill>
            <a:srgbClr val="00B050"/>
          </a:solidFill>
        </p:spPr>
        <p:style>
          <a:lnRef idx="2">
            <a:schemeClr val="dk1">
              <a:shade val="50000"/>
            </a:schemeClr>
          </a:lnRef>
          <a:fillRef idx="1">
            <a:schemeClr val="dk1"/>
          </a:fillRef>
          <a:effectRef idx="0">
            <a:schemeClr val="dk1"/>
          </a:effectRef>
          <a:fontRef idx="minor">
            <a:schemeClr val="lt1"/>
          </a:fontRef>
        </p:style>
        <p:txBody>
          <a:bodyPr rtlCol="0" anchor="t" anchorCtr="0"/>
          <a:lstStyle/>
          <a:p>
            <a:r>
              <a:rPr lang="nl-NL" sz="2000"/>
              <a:t>d. De vredesvoorwaarden</a:t>
            </a:r>
          </a:p>
          <a:p>
            <a:endParaRPr lang="nl-NL" sz="2000"/>
          </a:p>
        </p:txBody>
      </p:sp>
      <p:sp>
        <p:nvSpPr>
          <p:cNvPr id="26" name="Rechthoek: afgeronde hoeken 25">
            <a:hlinkClick r:id="rId10" action="ppaction://hlinksldjump"/>
            <a:extLst>
              <a:ext uri="{FF2B5EF4-FFF2-40B4-BE49-F238E27FC236}">
                <a16:creationId xmlns:a16="http://schemas.microsoft.com/office/drawing/2014/main" id="{7F964E9C-2FAA-4D00-A3F1-86A2AEE0E782}"/>
              </a:ext>
            </a:extLst>
          </p:cNvPr>
          <p:cNvSpPr>
            <a:spLocks/>
          </p:cNvSpPr>
          <p:nvPr/>
        </p:nvSpPr>
        <p:spPr>
          <a:xfrm>
            <a:off x="360000" y="4896000"/>
            <a:ext cx="5400000" cy="468000"/>
          </a:xfrm>
          <a:prstGeom prst="roundRect">
            <a:avLst/>
          </a:prstGeom>
          <a:solidFill>
            <a:srgbClr val="00B050"/>
          </a:solidFill>
        </p:spPr>
        <p:style>
          <a:lnRef idx="2">
            <a:schemeClr val="dk1">
              <a:shade val="50000"/>
            </a:schemeClr>
          </a:lnRef>
          <a:fillRef idx="1">
            <a:schemeClr val="dk1"/>
          </a:fillRef>
          <a:effectRef idx="0">
            <a:schemeClr val="dk1"/>
          </a:effectRef>
          <a:fontRef idx="minor">
            <a:schemeClr val="lt1"/>
          </a:fontRef>
        </p:style>
        <p:txBody>
          <a:bodyPr rtlCol="0" anchor="t" anchorCtr="0"/>
          <a:lstStyle/>
          <a:p>
            <a:r>
              <a:rPr lang="nl-NL" sz="2000" dirty="0"/>
              <a:t>b. De aanslag op de koning mislukt</a:t>
            </a:r>
          </a:p>
          <a:p>
            <a:endParaRPr lang="nl-NL" sz="2000" dirty="0"/>
          </a:p>
        </p:txBody>
      </p:sp>
      <p:sp>
        <p:nvSpPr>
          <p:cNvPr id="27" name="Rechthoek: afgeronde hoeken 26">
            <a:hlinkClick r:id="rId11" action="ppaction://hlinksldjump"/>
            <a:extLst>
              <a:ext uri="{FF2B5EF4-FFF2-40B4-BE49-F238E27FC236}">
                <a16:creationId xmlns:a16="http://schemas.microsoft.com/office/drawing/2014/main" id="{C98A56A4-D708-47C0-9B99-CFBA55D6E9EA}"/>
              </a:ext>
            </a:extLst>
          </p:cNvPr>
          <p:cNvSpPr/>
          <p:nvPr/>
        </p:nvSpPr>
        <p:spPr>
          <a:xfrm>
            <a:off x="360000" y="1296000"/>
            <a:ext cx="5400000" cy="324000"/>
          </a:xfrm>
          <a:prstGeom prst="roundRect">
            <a:avLst/>
          </a:prstGeom>
          <a:solidFill>
            <a:srgbClr val="00B0F0"/>
          </a:solidFill>
        </p:spPr>
        <p:style>
          <a:lnRef idx="2">
            <a:schemeClr val="dk1">
              <a:shade val="50000"/>
            </a:schemeClr>
          </a:lnRef>
          <a:fillRef idx="1">
            <a:schemeClr val="dk1"/>
          </a:fillRef>
          <a:effectRef idx="0">
            <a:schemeClr val="dk1"/>
          </a:effectRef>
          <a:fontRef idx="minor">
            <a:schemeClr val="lt1"/>
          </a:fontRef>
        </p:style>
        <p:txBody>
          <a:bodyPr rtlCol="0" anchor="ctr"/>
          <a:lstStyle/>
          <a:p>
            <a:r>
              <a:rPr lang="nl-NL" sz="2000" dirty="0" err="1"/>
              <a:t>Lucretia</a:t>
            </a:r>
            <a:r>
              <a:rPr lang="nl-NL" sz="2000" dirty="0"/>
              <a:t> en het einde van de koningstijd</a:t>
            </a:r>
          </a:p>
        </p:txBody>
      </p:sp>
      <p:sp>
        <p:nvSpPr>
          <p:cNvPr id="28" name="Rechthoek: afgeronde hoeken 27">
            <a:hlinkClick r:id="rId12" action="ppaction://hlinksldjump"/>
            <a:extLst>
              <a:ext uri="{FF2B5EF4-FFF2-40B4-BE49-F238E27FC236}">
                <a16:creationId xmlns:a16="http://schemas.microsoft.com/office/drawing/2014/main" id="{06BA8FC3-B3C7-48AC-96E1-0FE2FD78776D}"/>
              </a:ext>
            </a:extLst>
          </p:cNvPr>
          <p:cNvSpPr/>
          <p:nvPr/>
        </p:nvSpPr>
        <p:spPr>
          <a:xfrm>
            <a:off x="360000" y="4032000"/>
            <a:ext cx="5400000" cy="324000"/>
          </a:xfrm>
          <a:prstGeom prst="roundRect">
            <a:avLst/>
          </a:prstGeom>
          <a:solidFill>
            <a:srgbClr val="00B0F0"/>
          </a:solidFill>
        </p:spPr>
        <p:style>
          <a:lnRef idx="2">
            <a:schemeClr val="dk1">
              <a:shade val="50000"/>
            </a:schemeClr>
          </a:lnRef>
          <a:fillRef idx="1">
            <a:schemeClr val="dk1"/>
          </a:fillRef>
          <a:effectRef idx="0">
            <a:schemeClr val="dk1"/>
          </a:effectRef>
          <a:fontRef idx="minor">
            <a:schemeClr val="lt1"/>
          </a:fontRef>
        </p:style>
        <p:txBody>
          <a:bodyPr rtlCol="0" anchor="ctr"/>
          <a:lstStyle/>
          <a:p>
            <a:r>
              <a:rPr lang="nl-NL" sz="2000" dirty="0" err="1"/>
              <a:t>Mucius</a:t>
            </a:r>
            <a:r>
              <a:rPr lang="nl-NL" sz="2000" dirty="0"/>
              <a:t> </a:t>
            </a:r>
            <a:r>
              <a:rPr lang="nl-NL" sz="2000" dirty="0" err="1"/>
              <a:t>Scaevola</a:t>
            </a:r>
            <a:r>
              <a:rPr lang="nl-NL" sz="2000" dirty="0"/>
              <a:t> redt Rome</a:t>
            </a:r>
          </a:p>
        </p:txBody>
      </p:sp>
      <p:sp>
        <p:nvSpPr>
          <p:cNvPr id="29" name="Rechthoek: afgeronde hoeken 28">
            <a:hlinkClick r:id="rId13" action="ppaction://hlinksldjump"/>
            <a:extLst>
              <a:ext uri="{FF2B5EF4-FFF2-40B4-BE49-F238E27FC236}">
                <a16:creationId xmlns:a16="http://schemas.microsoft.com/office/drawing/2014/main" id="{5458E287-64B9-4941-B432-6C884438DDF8}"/>
              </a:ext>
            </a:extLst>
          </p:cNvPr>
          <p:cNvSpPr>
            <a:spLocks/>
          </p:cNvSpPr>
          <p:nvPr/>
        </p:nvSpPr>
        <p:spPr>
          <a:xfrm>
            <a:off x="6480000" y="1665525"/>
            <a:ext cx="5400000" cy="468000"/>
          </a:xfrm>
          <a:prstGeom prst="roundRect">
            <a:avLst/>
          </a:prstGeom>
          <a:solidFill>
            <a:srgbClr val="C00000"/>
          </a:solidFill>
        </p:spPr>
        <p:style>
          <a:lnRef idx="2">
            <a:schemeClr val="dk1">
              <a:shade val="50000"/>
            </a:schemeClr>
          </a:lnRef>
          <a:fillRef idx="1">
            <a:schemeClr val="dk1"/>
          </a:fillRef>
          <a:effectRef idx="0">
            <a:schemeClr val="dk1"/>
          </a:effectRef>
          <a:fontRef idx="minor">
            <a:schemeClr val="lt1"/>
          </a:fontRef>
        </p:style>
        <p:txBody>
          <a:bodyPr rtlCol="0" anchor="t" anchorCtr="0"/>
          <a:lstStyle/>
          <a:p>
            <a:r>
              <a:rPr lang="nl-NL" sz="2000"/>
              <a:t>a. Een ongewone wedstrijd</a:t>
            </a:r>
          </a:p>
          <a:p>
            <a:endParaRPr lang="nl-NL" sz="2000"/>
          </a:p>
        </p:txBody>
      </p:sp>
      <p:sp>
        <p:nvSpPr>
          <p:cNvPr id="30" name="Rechthoek: afgeronde hoeken 29">
            <a:hlinkClick r:id="rId14" action="ppaction://hlinksldjump"/>
            <a:extLst>
              <a:ext uri="{FF2B5EF4-FFF2-40B4-BE49-F238E27FC236}">
                <a16:creationId xmlns:a16="http://schemas.microsoft.com/office/drawing/2014/main" id="{AAA43188-0E0A-47E7-B0DF-FFCB137734F1}"/>
              </a:ext>
            </a:extLst>
          </p:cNvPr>
          <p:cNvSpPr>
            <a:spLocks/>
          </p:cNvSpPr>
          <p:nvPr/>
        </p:nvSpPr>
        <p:spPr>
          <a:xfrm>
            <a:off x="6480000" y="2160000"/>
            <a:ext cx="5400000" cy="468000"/>
          </a:xfrm>
          <a:prstGeom prst="roundRect">
            <a:avLst/>
          </a:prstGeom>
          <a:solidFill>
            <a:srgbClr val="C00000"/>
          </a:solidFill>
        </p:spPr>
        <p:style>
          <a:lnRef idx="2">
            <a:schemeClr val="dk1">
              <a:shade val="50000"/>
            </a:schemeClr>
          </a:lnRef>
          <a:fillRef idx="1">
            <a:schemeClr val="dk1"/>
          </a:fillRef>
          <a:effectRef idx="0">
            <a:schemeClr val="dk1"/>
          </a:effectRef>
          <a:fontRef idx="minor">
            <a:schemeClr val="lt1"/>
          </a:fontRef>
        </p:style>
        <p:txBody>
          <a:bodyPr rtlCol="0" anchor="t" anchorCtr="0"/>
          <a:lstStyle/>
          <a:p>
            <a:r>
              <a:rPr lang="nl-NL" sz="2000"/>
              <a:t>b. Een nachtelijk bezoek</a:t>
            </a:r>
          </a:p>
          <a:p>
            <a:endParaRPr lang="nl-NL" sz="2000"/>
          </a:p>
        </p:txBody>
      </p:sp>
      <p:sp>
        <p:nvSpPr>
          <p:cNvPr id="31" name="Rechthoek: afgeronde hoeken 30">
            <a:hlinkClick r:id="rId15" action="ppaction://hlinksldjump"/>
            <a:extLst>
              <a:ext uri="{FF2B5EF4-FFF2-40B4-BE49-F238E27FC236}">
                <a16:creationId xmlns:a16="http://schemas.microsoft.com/office/drawing/2014/main" id="{2868D2AB-FA20-41BC-8397-87A6E6BC790B}"/>
              </a:ext>
            </a:extLst>
          </p:cNvPr>
          <p:cNvSpPr>
            <a:spLocks/>
          </p:cNvSpPr>
          <p:nvPr/>
        </p:nvSpPr>
        <p:spPr>
          <a:xfrm>
            <a:off x="6480000" y="2664000"/>
            <a:ext cx="5400000" cy="468000"/>
          </a:xfrm>
          <a:prstGeom prst="roundRect">
            <a:avLst/>
          </a:prstGeom>
          <a:solidFill>
            <a:srgbClr val="C00000"/>
          </a:solidFill>
        </p:spPr>
        <p:style>
          <a:lnRef idx="2">
            <a:schemeClr val="dk1">
              <a:shade val="50000"/>
            </a:schemeClr>
          </a:lnRef>
          <a:fillRef idx="1">
            <a:schemeClr val="dk1"/>
          </a:fillRef>
          <a:effectRef idx="0">
            <a:schemeClr val="dk1"/>
          </a:effectRef>
          <a:fontRef idx="minor">
            <a:schemeClr val="lt1"/>
          </a:fontRef>
        </p:style>
        <p:txBody>
          <a:bodyPr rtlCol="0" anchor="t" anchorCtr="0"/>
          <a:lstStyle/>
          <a:p>
            <a:r>
              <a:rPr lang="nl-NL" sz="2000"/>
              <a:t>c. Lucretia stelt een voorbeeld</a:t>
            </a:r>
          </a:p>
          <a:p>
            <a:endParaRPr lang="nl-NL" sz="2000"/>
          </a:p>
        </p:txBody>
      </p:sp>
      <p:sp>
        <p:nvSpPr>
          <p:cNvPr id="32" name="Rechthoek: afgeronde hoeken 31">
            <a:hlinkClick r:id="rId16" action="ppaction://hlinksldjump"/>
            <a:extLst>
              <a:ext uri="{FF2B5EF4-FFF2-40B4-BE49-F238E27FC236}">
                <a16:creationId xmlns:a16="http://schemas.microsoft.com/office/drawing/2014/main" id="{847F8E1E-D4F3-4EE9-86C3-40726D33EBC9}"/>
              </a:ext>
            </a:extLst>
          </p:cNvPr>
          <p:cNvSpPr>
            <a:spLocks/>
          </p:cNvSpPr>
          <p:nvPr/>
        </p:nvSpPr>
        <p:spPr>
          <a:xfrm>
            <a:off x="6480000" y="3168000"/>
            <a:ext cx="5400000" cy="468000"/>
          </a:xfrm>
          <a:prstGeom prst="roundRect">
            <a:avLst/>
          </a:prstGeom>
          <a:solidFill>
            <a:srgbClr val="C00000"/>
          </a:solidFill>
        </p:spPr>
        <p:style>
          <a:lnRef idx="2">
            <a:schemeClr val="dk1">
              <a:shade val="50000"/>
            </a:schemeClr>
          </a:lnRef>
          <a:fillRef idx="1">
            <a:schemeClr val="dk1"/>
          </a:fillRef>
          <a:effectRef idx="0">
            <a:schemeClr val="dk1"/>
          </a:effectRef>
          <a:fontRef idx="minor">
            <a:schemeClr val="lt1"/>
          </a:fontRef>
        </p:style>
        <p:txBody>
          <a:bodyPr rtlCol="0" anchor="t" anchorCtr="0"/>
          <a:lstStyle/>
          <a:p>
            <a:r>
              <a:rPr lang="nl-NL" sz="2000"/>
              <a:t>d. Brutus ontpopt zich als leider</a:t>
            </a:r>
          </a:p>
          <a:p>
            <a:endParaRPr lang="nl-NL" sz="2000"/>
          </a:p>
        </p:txBody>
      </p:sp>
      <p:sp>
        <p:nvSpPr>
          <p:cNvPr id="33" name="Rechthoek: afgeronde hoeken 32">
            <a:hlinkClick r:id="rId17" action="ppaction://hlinksldjump"/>
            <a:extLst>
              <a:ext uri="{FF2B5EF4-FFF2-40B4-BE49-F238E27FC236}">
                <a16:creationId xmlns:a16="http://schemas.microsoft.com/office/drawing/2014/main" id="{A419DF22-DF4E-482E-9A5C-79293D6C8B47}"/>
              </a:ext>
            </a:extLst>
          </p:cNvPr>
          <p:cNvSpPr>
            <a:spLocks/>
          </p:cNvSpPr>
          <p:nvPr/>
        </p:nvSpPr>
        <p:spPr>
          <a:xfrm>
            <a:off x="6480000" y="4406700"/>
            <a:ext cx="5400000" cy="468000"/>
          </a:xfrm>
          <a:prstGeom prst="roundRect">
            <a:avLst/>
          </a:prstGeom>
          <a:solidFill>
            <a:srgbClr val="C00000"/>
          </a:solidFill>
        </p:spPr>
        <p:style>
          <a:lnRef idx="2">
            <a:schemeClr val="dk1">
              <a:shade val="50000"/>
            </a:schemeClr>
          </a:lnRef>
          <a:fillRef idx="1">
            <a:schemeClr val="dk1"/>
          </a:fillRef>
          <a:effectRef idx="0">
            <a:schemeClr val="dk1"/>
          </a:effectRef>
          <a:fontRef idx="minor">
            <a:schemeClr val="lt1"/>
          </a:fontRef>
        </p:style>
        <p:txBody>
          <a:bodyPr rtlCol="0" anchor="t" anchorCtr="0"/>
          <a:lstStyle/>
          <a:p>
            <a:r>
              <a:rPr lang="nl-NL" sz="2000"/>
              <a:t>a. Gaius Mucius heeft een plan</a:t>
            </a:r>
          </a:p>
          <a:p>
            <a:endParaRPr lang="nl-NL" sz="2000"/>
          </a:p>
        </p:txBody>
      </p:sp>
      <p:sp>
        <p:nvSpPr>
          <p:cNvPr id="34" name="Rechthoek: afgeronde hoeken 33">
            <a:hlinkClick r:id="rId18" action="ppaction://hlinksldjump"/>
            <a:extLst>
              <a:ext uri="{FF2B5EF4-FFF2-40B4-BE49-F238E27FC236}">
                <a16:creationId xmlns:a16="http://schemas.microsoft.com/office/drawing/2014/main" id="{BADB753B-B355-4261-A79A-2F7641660B4E}"/>
              </a:ext>
            </a:extLst>
          </p:cNvPr>
          <p:cNvSpPr>
            <a:spLocks/>
          </p:cNvSpPr>
          <p:nvPr/>
        </p:nvSpPr>
        <p:spPr>
          <a:xfrm>
            <a:off x="6480000" y="5400000"/>
            <a:ext cx="5400000" cy="468000"/>
          </a:xfrm>
          <a:prstGeom prst="roundRect">
            <a:avLst/>
          </a:prstGeom>
          <a:solidFill>
            <a:srgbClr val="C00000"/>
          </a:solidFill>
        </p:spPr>
        <p:style>
          <a:lnRef idx="2">
            <a:schemeClr val="dk1">
              <a:shade val="50000"/>
            </a:schemeClr>
          </a:lnRef>
          <a:fillRef idx="1">
            <a:schemeClr val="dk1"/>
          </a:fillRef>
          <a:effectRef idx="0">
            <a:schemeClr val="dk1"/>
          </a:effectRef>
          <a:fontRef idx="minor">
            <a:schemeClr val="lt1"/>
          </a:fontRef>
        </p:style>
        <p:txBody>
          <a:bodyPr rtlCol="0" anchor="t" anchorCtr="0"/>
          <a:lstStyle/>
          <a:p>
            <a:r>
              <a:rPr lang="nl-NL" sz="2000"/>
              <a:t>c. Porsenna laat Mucius ongedeerd gaan</a:t>
            </a:r>
          </a:p>
          <a:p>
            <a:endParaRPr lang="nl-NL" sz="2000"/>
          </a:p>
        </p:txBody>
      </p:sp>
      <p:sp>
        <p:nvSpPr>
          <p:cNvPr id="35" name="Rechthoek: afgeronde hoeken 34">
            <a:hlinkClick r:id="rId19" action="ppaction://hlinksldjump"/>
            <a:extLst>
              <a:ext uri="{FF2B5EF4-FFF2-40B4-BE49-F238E27FC236}">
                <a16:creationId xmlns:a16="http://schemas.microsoft.com/office/drawing/2014/main" id="{11AA3ED5-3918-4016-8DD5-F11BD27331D0}"/>
              </a:ext>
            </a:extLst>
          </p:cNvPr>
          <p:cNvSpPr>
            <a:spLocks/>
          </p:cNvSpPr>
          <p:nvPr/>
        </p:nvSpPr>
        <p:spPr>
          <a:xfrm>
            <a:off x="6480000" y="5904000"/>
            <a:ext cx="5400000" cy="468000"/>
          </a:xfrm>
          <a:prstGeom prst="roundRect">
            <a:avLst/>
          </a:prstGeom>
          <a:solidFill>
            <a:srgbClr val="C00000"/>
          </a:solidFill>
        </p:spPr>
        <p:style>
          <a:lnRef idx="2">
            <a:schemeClr val="dk1">
              <a:shade val="50000"/>
            </a:schemeClr>
          </a:lnRef>
          <a:fillRef idx="1">
            <a:schemeClr val="dk1"/>
          </a:fillRef>
          <a:effectRef idx="0">
            <a:schemeClr val="dk1"/>
          </a:effectRef>
          <a:fontRef idx="minor">
            <a:schemeClr val="lt1"/>
          </a:fontRef>
        </p:style>
        <p:txBody>
          <a:bodyPr rtlCol="0" anchor="t" anchorCtr="0"/>
          <a:lstStyle/>
          <a:p>
            <a:r>
              <a:rPr lang="nl-NL" sz="2000"/>
              <a:t>d. De vredesvoorwaarden</a:t>
            </a:r>
          </a:p>
          <a:p>
            <a:endParaRPr lang="nl-NL" sz="2000"/>
          </a:p>
        </p:txBody>
      </p:sp>
      <p:sp>
        <p:nvSpPr>
          <p:cNvPr id="36" name="Rechthoek: afgeronde hoeken 35">
            <a:hlinkClick r:id="rId20" action="ppaction://hlinksldjump"/>
            <a:extLst>
              <a:ext uri="{FF2B5EF4-FFF2-40B4-BE49-F238E27FC236}">
                <a16:creationId xmlns:a16="http://schemas.microsoft.com/office/drawing/2014/main" id="{F1741F54-D2FA-4173-8717-849234A33304}"/>
              </a:ext>
            </a:extLst>
          </p:cNvPr>
          <p:cNvSpPr>
            <a:spLocks/>
          </p:cNvSpPr>
          <p:nvPr/>
        </p:nvSpPr>
        <p:spPr>
          <a:xfrm>
            <a:off x="6480000" y="4896000"/>
            <a:ext cx="5400000" cy="468000"/>
          </a:xfrm>
          <a:prstGeom prst="roundRect">
            <a:avLst/>
          </a:prstGeom>
          <a:solidFill>
            <a:srgbClr val="C00000"/>
          </a:solidFill>
        </p:spPr>
        <p:style>
          <a:lnRef idx="2">
            <a:schemeClr val="dk1">
              <a:shade val="50000"/>
            </a:schemeClr>
          </a:lnRef>
          <a:fillRef idx="1">
            <a:schemeClr val="dk1"/>
          </a:fillRef>
          <a:effectRef idx="0">
            <a:schemeClr val="dk1"/>
          </a:effectRef>
          <a:fontRef idx="minor">
            <a:schemeClr val="lt1"/>
          </a:fontRef>
        </p:style>
        <p:txBody>
          <a:bodyPr rtlCol="0" anchor="t" anchorCtr="0"/>
          <a:lstStyle/>
          <a:p>
            <a:r>
              <a:rPr lang="nl-NL" sz="2000"/>
              <a:t>b. De aanslag op de koning mislukt</a:t>
            </a:r>
          </a:p>
          <a:p>
            <a:endParaRPr lang="nl-NL" sz="2000"/>
          </a:p>
        </p:txBody>
      </p:sp>
      <p:sp>
        <p:nvSpPr>
          <p:cNvPr id="37" name="Rechthoek: afgeronde hoeken 36">
            <a:hlinkClick r:id="rId21" action="ppaction://hlinksldjump"/>
            <a:extLst>
              <a:ext uri="{FF2B5EF4-FFF2-40B4-BE49-F238E27FC236}">
                <a16:creationId xmlns:a16="http://schemas.microsoft.com/office/drawing/2014/main" id="{CDA41F9A-004E-4CAE-9609-02AB72A9BCE7}"/>
              </a:ext>
            </a:extLst>
          </p:cNvPr>
          <p:cNvSpPr/>
          <p:nvPr/>
        </p:nvSpPr>
        <p:spPr>
          <a:xfrm>
            <a:off x="6480000" y="1305525"/>
            <a:ext cx="5400000" cy="324000"/>
          </a:xfrm>
          <a:prstGeom prst="roundRect">
            <a:avLst/>
          </a:prstGeom>
          <a:solidFill>
            <a:srgbClr val="00B0F0"/>
          </a:solidFill>
        </p:spPr>
        <p:style>
          <a:lnRef idx="2">
            <a:schemeClr val="dk1">
              <a:shade val="50000"/>
            </a:schemeClr>
          </a:lnRef>
          <a:fillRef idx="1">
            <a:schemeClr val="dk1"/>
          </a:fillRef>
          <a:effectRef idx="0">
            <a:schemeClr val="dk1"/>
          </a:effectRef>
          <a:fontRef idx="minor">
            <a:schemeClr val="lt1"/>
          </a:fontRef>
        </p:style>
        <p:txBody>
          <a:bodyPr rtlCol="0" anchor="ctr"/>
          <a:lstStyle/>
          <a:p>
            <a:r>
              <a:rPr lang="nl-NL" sz="2000" dirty="0" err="1"/>
              <a:t>Lucretia</a:t>
            </a:r>
            <a:r>
              <a:rPr lang="nl-NL" sz="2000" dirty="0"/>
              <a:t> en het einde van de koningstijd</a:t>
            </a:r>
          </a:p>
        </p:txBody>
      </p:sp>
      <p:sp>
        <p:nvSpPr>
          <p:cNvPr id="38" name="Rechthoek: afgeronde hoeken 37">
            <a:hlinkClick r:id="rId22" action="ppaction://hlinksldjump"/>
            <a:extLst>
              <a:ext uri="{FF2B5EF4-FFF2-40B4-BE49-F238E27FC236}">
                <a16:creationId xmlns:a16="http://schemas.microsoft.com/office/drawing/2014/main" id="{B46EEEB4-AA5F-418D-AB32-96DB3CC3C9E2}"/>
              </a:ext>
            </a:extLst>
          </p:cNvPr>
          <p:cNvSpPr/>
          <p:nvPr/>
        </p:nvSpPr>
        <p:spPr>
          <a:xfrm>
            <a:off x="6480000" y="4041525"/>
            <a:ext cx="5400000" cy="324000"/>
          </a:xfrm>
          <a:prstGeom prst="roundRect">
            <a:avLst/>
          </a:prstGeom>
          <a:solidFill>
            <a:srgbClr val="00B0F0"/>
          </a:solidFill>
        </p:spPr>
        <p:style>
          <a:lnRef idx="2">
            <a:schemeClr val="dk1">
              <a:shade val="50000"/>
            </a:schemeClr>
          </a:lnRef>
          <a:fillRef idx="1">
            <a:schemeClr val="dk1"/>
          </a:fillRef>
          <a:effectRef idx="0">
            <a:schemeClr val="dk1"/>
          </a:effectRef>
          <a:fontRef idx="minor">
            <a:schemeClr val="lt1"/>
          </a:fontRef>
        </p:style>
        <p:txBody>
          <a:bodyPr rtlCol="0" anchor="ctr"/>
          <a:lstStyle/>
          <a:p>
            <a:r>
              <a:rPr lang="nl-NL" sz="2000"/>
              <a:t>Mucius Scaevola redt Rome</a:t>
            </a:r>
          </a:p>
        </p:txBody>
      </p:sp>
    </p:spTree>
    <p:extLst>
      <p:ext uri="{BB962C8B-B14F-4D97-AF65-F5344CB8AC3E}">
        <p14:creationId xmlns:p14="http://schemas.microsoft.com/office/powerpoint/2010/main" val="16357995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00153E"/>
        </a:solidFill>
        <a:effectLst/>
      </p:bgPr>
    </p:bg>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72BA9C32-3DB7-4C00-95EC-EC5E42184BE4}"/>
              </a:ext>
            </a:extLst>
          </p:cNvPr>
          <p:cNvSpPr txBox="1"/>
          <p:nvPr/>
        </p:nvSpPr>
        <p:spPr>
          <a:xfrm>
            <a:off x="0" y="-4105"/>
            <a:ext cx="12204000" cy="461665"/>
          </a:xfrm>
          <a:prstGeom prst="rect">
            <a:avLst/>
          </a:prstGeom>
          <a:solidFill>
            <a:schemeClr val="accent1">
              <a:lumMod val="60000"/>
              <a:lumOff val="40000"/>
            </a:schemeClr>
          </a:solidFill>
        </p:spPr>
        <p:txBody>
          <a:bodyPr wrap="square" rtlCol="0">
            <a:spAutoFit/>
          </a:bodyPr>
          <a:lstStyle/>
          <a:p>
            <a:r>
              <a:rPr lang="nl-NL" sz="2400">
                <a:solidFill>
                  <a:srgbClr val="002060"/>
                </a:solidFill>
              </a:rPr>
              <a:t>         </a:t>
            </a:r>
            <a:r>
              <a:rPr lang="nl-NL" sz="2400" b="1">
                <a:solidFill>
                  <a:srgbClr val="002060"/>
                </a:solidFill>
              </a:rPr>
              <a:t>H3 ● 2c – p.86 (20-22)          Lucretia stelt een voorbeeld</a:t>
            </a:r>
            <a:r>
              <a:rPr lang="nl-NL" sz="2400">
                <a:solidFill>
                  <a:srgbClr val="002060"/>
                </a:solidFill>
              </a:rPr>
              <a:t> </a:t>
            </a:r>
          </a:p>
        </p:txBody>
      </p:sp>
      <p:pic>
        <p:nvPicPr>
          <p:cNvPr id="5" name="Afbeelding 4">
            <a:hlinkClick r:id="rId2" action="ppaction://hlinksldjump"/>
            <a:extLst>
              <a:ext uri="{FF2B5EF4-FFF2-40B4-BE49-F238E27FC236}">
                <a16:creationId xmlns:a16="http://schemas.microsoft.com/office/drawing/2014/main" id="{DA723F80-0873-4FF9-AA77-D63C85DF00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28331" y="0"/>
            <a:ext cx="987638" cy="542591"/>
          </a:xfrm>
          <a:prstGeom prst="rect">
            <a:avLst/>
          </a:prstGeom>
        </p:spPr>
      </p:pic>
      <p:sp>
        <p:nvSpPr>
          <p:cNvPr id="6" name="PIJL-OMLAAG 8">
            <a:hlinkClick r:id="rId4" action="ppaction://hlinksldjump"/>
            <a:extLst>
              <a:ext uri="{FF2B5EF4-FFF2-40B4-BE49-F238E27FC236}">
                <a16:creationId xmlns:a16="http://schemas.microsoft.com/office/drawing/2014/main" id="{983515E6-9667-4E0C-924D-60F007509EA4}"/>
              </a:ext>
            </a:extLst>
          </p:cNvPr>
          <p:cNvSpPr/>
          <p:nvPr/>
        </p:nvSpPr>
        <p:spPr>
          <a:xfrm>
            <a:off x="72000" y="145117"/>
            <a:ext cx="360195" cy="216000"/>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ijdelijke aanduiding voor voettekst 4">
            <a:extLst>
              <a:ext uri="{FF2B5EF4-FFF2-40B4-BE49-F238E27FC236}">
                <a16:creationId xmlns:a16="http://schemas.microsoft.com/office/drawing/2014/main" id="{1730790D-F0EB-4505-AE4B-D3728AF81858}"/>
              </a:ext>
            </a:extLst>
          </p:cNvPr>
          <p:cNvSpPr>
            <a:spLocks noGrp="1"/>
          </p:cNvSpPr>
          <p:nvPr>
            <p:ph type="ftr" sz="quarter" idx="11"/>
          </p:nvPr>
        </p:nvSpPr>
        <p:spPr>
          <a:xfrm>
            <a:off x="4500000" y="6592284"/>
            <a:ext cx="2142340" cy="255996"/>
          </a:xfrm>
        </p:spPr>
        <p:txBody>
          <a:bodyPr/>
          <a:lstStyle/>
          <a:p>
            <a:r>
              <a:rPr lang="nl-NL" sz="800">
                <a:solidFill>
                  <a:schemeClr val="bg1">
                    <a:lumMod val="85000"/>
                  </a:schemeClr>
                </a:solidFill>
              </a:rPr>
              <a:t>Parnassus Livius: ab Urbe condita  M. de Hoon</a:t>
            </a:r>
            <a:r>
              <a:rPr lang="nl-NL" sz="1000">
                <a:solidFill>
                  <a:schemeClr val="bg1">
                    <a:lumMod val="85000"/>
                  </a:schemeClr>
                </a:solidFill>
              </a:rPr>
              <a:t>  </a:t>
            </a:r>
            <a:endParaRPr lang="nl-NL" sz="1000">
              <a:solidFill>
                <a:schemeClr val="tx1">
                  <a:lumMod val="95000"/>
                  <a:lumOff val="5000"/>
                </a:schemeClr>
              </a:solidFill>
            </a:endParaRPr>
          </a:p>
        </p:txBody>
      </p:sp>
      <p:sp>
        <p:nvSpPr>
          <p:cNvPr id="11" name="Tekstvak 10">
            <a:extLst>
              <a:ext uri="{FF2B5EF4-FFF2-40B4-BE49-F238E27FC236}">
                <a16:creationId xmlns:a16="http://schemas.microsoft.com/office/drawing/2014/main" id="{AAFD3C21-2CC8-497D-84EF-DAC343449D5F}"/>
              </a:ext>
            </a:extLst>
          </p:cNvPr>
          <p:cNvSpPr txBox="1"/>
          <p:nvPr/>
        </p:nvSpPr>
        <p:spPr>
          <a:xfrm>
            <a:off x="252097" y="477392"/>
            <a:ext cx="10176352" cy="2556982"/>
          </a:xfrm>
          <a:prstGeom prst="rect">
            <a:avLst/>
          </a:prstGeom>
          <a:noFill/>
        </p:spPr>
        <p:txBody>
          <a:bodyPr wrap="square">
            <a:spAutoFit/>
          </a:bodyPr>
          <a:lstStyle/>
          <a:p>
            <a:pPr marL="514350" indent="-514350">
              <a:lnSpc>
                <a:spcPct val="200000"/>
              </a:lnSpc>
              <a:buAutoNum type="arabicPlain" startAt="20"/>
            </a:pPr>
            <a:r>
              <a:rPr lang="pt-BR" sz="2800">
                <a:solidFill>
                  <a:schemeClr val="accent4">
                    <a:lumMod val="20000"/>
                    <a:lumOff val="80000"/>
                  </a:schemeClr>
                </a:solidFill>
              </a:rPr>
              <a:t>           Cultrum, quem sub veste abditum habebat,</a:t>
            </a:r>
          </a:p>
          <a:p>
            <a:pPr marL="514350" indent="-514350">
              <a:lnSpc>
                <a:spcPct val="200000"/>
              </a:lnSpc>
              <a:buAutoNum type="arabicPlain" startAt="20"/>
            </a:pPr>
            <a:r>
              <a:rPr lang="pt-BR" sz="2800">
                <a:solidFill>
                  <a:schemeClr val="accent4">
                    <a:lumMod val="20000"/>
                    <a:lumOff val="80000"/>
                  </a:schemeClr>
                </a:solidFill>
              </a:rPr>
              <a:t>eum in corde defigit, prolapsaque in vulnus</a:t>
            </a:r>
          </a:p>
          <a:p>
            <a:pPr marL="514350" indent="-514350">
              <a:lnSpc>
                <a:spcPct val="200000"/>
              </a:lnSpc>
              <a:buAutoNum type="arabicPlain" startAt="20"/>
            </a:pPr>
            <a:r>
              <a:rPr lang="pt-BR" sz="2800">
                <a:solidFill>
                  <a:schemeClr val="accent4">
                    <a:lumMod val="20000"/>
                    <a:lumOff val="80000"/>
                  </a:schemeClr>
                </a:solidFill>
              </a:rPr>
              <a:t>moribunda cecidit. Conclamat vir paterque.</a:t>
            </a:r>
          </a:p>
        </p:txBody>
      </p:sp>
      <p:sp>
        <p:nvSpPr>
          <p:cNvPr id="12" name="Tijdelijke aanduiding voor dianummer 5">
            <a:extLst>
              <a:ext uri="{FF2B5EF4-FFF2-40B4-BE49-F238E27FC236}">
                <a16:creationId xmlns:a16="http://schemas.microsoft.com/office/drawing/2014/main" id="{8F373623-1646-4DDB-9DCF-807D669F2B4F}"/>
              </a:ext>
            </a:extLst>
          </p:cNvPr>
          <p:cNvSpPr>
            <a:spLocks noGrp="1"/>
          </p:cNvSpPr>
          <p:nvPr>
            <p:ph type="sldNum" sz="quarter" idx="12"/>
          </p:nvPr>
        </p:nvSpPr>
        <p:spPr>
          <a:xfrm>
            <a:off x="11556922" y="6492875"/>
            <a:ext cx="452846" cy="365125"/>
          </a:xfrm>
        </p:spPr>
        <p:txBody>
          <a:bodyPr/>
          <a:lstStyle/>
          <a:p>
            <a:fld id="{E0CEE2E9-FCC7-4062-BFD6-AA3D78AF4135}" type="slidenum">
              <a:rPr lang="nl-NL" b="1" smtClean="0">
                <a:solidFill>
                  <a:schemeClr val="accent4"/>
                </a:solidFill>
              </a:rPr>
              <a:t>30</a:t>
            </a:fld>
            <a:endParaRPr lang="nl-NL" b="1">
              <a:solidFill>
                <a:schemeClr val="accent4"/>
              </a:solidFill>
            </a:endParaRPr>
          </a:p>
        </p:txBody>
      </p:sp>
    </p:spTree>
    <p:extLst>
      <p:ext uri="{BB962C8B-B14F-4D97-AF65-F5344CB8AC3E}">
        <p14:creationId xmlns:p14="http://schemas.microsoft.com/office/powerpoint/2010/main" val="38380242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kstvak 3">
            <a:extLst>
              <a:ext uri="{FF2B5EF4-FFF2-40B4-BE49-F238E27FC236}">
                <a16:creationId xmlns:a16="http://schemas.microsoft.com/office/drawing/2014/main" id="{72BA9C32-3DB7-4C00-95EC-EC5E42184BE4}"/>
              </a:ext>
            </a:extLst>
          </p:cNvPr>
          <p:cNvSpPr txBox="1"/>
          <p:nvPr/>
        </p:nvSpPr>
        <p:spPr>
          <a:xfrm>
            <a:off x="1028700" y="1967266"/>
            <a:ext cx="2628900" cy="2547257"/>
          </a:xfrm>
          <a:prstGeom prst="rect">
            <a:avLst/>
          </a:prstGeom>
          <a:noFill/>
        </p:spPr>
        <p:txBody>
          <a:bodyPr vert="horz" lIns="91440" tIns="45720" rIns="91440" bIns="45720" rtlCol="0" anchor="ctr">
            <a:normAutofit/>
          </a:bodyPr>
          <a:lstStyle/>
          <a:p>
            <a:pPr algn="ctr">
              <a:lnSpc>
                <a:spcPct val="90000"/>
              </a:lnSpc>
              <a:spcBef>
                <a:spcPct val="0"/>
              </a:spcBef>
              <a:spcAft>
                <a:spcPts val="600"/>
              </a:spcAft>
            </a:pPr>
            <a:r>
              <a:rPr lang="en-US" sz="3600" kern="1200" dirty="0">
                <a:solidFill>
                  <a:srgbClr val="FFFFFF"/>
                </a:solidFill>
                <a:latin typeface="+mj-lt"/>
                <a:ea typeface="+mj-ea"/>
                <a:cs typeface="+mj-cs"/>
              </a:rPr>
              <a:t>         </a:t>
            </a:r>
            <a:r>
              <a:rPr lang="en-US" sz="3600" b="1" kern="1200" dirty="0">
                <a:solidFill>
                  <a:srgbClr val="FFFFFF"/>
                </a:solidFill>
                <a:latin typeface="+mj-lt"/>
                <a:ea typeface="+mj-ea"/>
                <a:cs typeface="+mj-cs"/>
              </a:rPr>
              <a:t> </a:t>
            </a:r>
            <a:r>
              <a:rPr lang="en-US" sz="3600" b="1" kern="1200" dirty="0" err="1">
                <a:solidFill>
                  <a:srgbClr val="FFFFFF"/>
                </a:solidFill>
                <a:latin typeface="+mj-lt"/>
                <a:ea typeface="+mj-ea"/>
                <a:cs typeface="+mj-cs"/>
              </a:rPr>
              <a:t>Guilt_shameculture</a:t>
            </a:r>
            <a:endParaRPr lang="en-US" sz="3600" kern="1200" dirty="0">
              <a:solidFill>
                <a:srgbClr val="FFFFFF"/>
              </a:solidFill>
              <a:latin typeface="+mj-lt"/>
              <a:ea typeface="+mj-ea"/>
              <a:cs typeface="+mj-cs"/>
            </a:endParaRPr>
          </a:p>
        </p:txBody>
      </p:sp>
      <p:pic>
        <p:nvPicPr>
          <p:cNvPr id="2" name="Afbeelding 1">
            <a:extLst>
              <a:ext uri="{FF2B5EF4-FFF2-40B4-BE49-F238E27FC236}">
                <a16:creationId xmlns:a16="http://schemas.microsoft.com/office/drawing/2014/main" id="{0C9C9DBB-9450-435D-ABE2-21ECF4757F5D}"/>
              </a:ext>
            </a:extLst>
          </p:cNvPr>
          <p:cNvPicPr>
            <a:picLocks noChangeAspect="1"/>
          </p:cNvPicPr>
          <p:nvPr/>
        </p:nvPicPr>
        <p:blipFill>
          <a:blip r:embed="rId2"/>
          <a:stretch>
            <a:fillRect/>
          </a:stretch>
        </p:blipFill>
        <p:spPr>
          <a:xfrm>
            <a:off x="4527804" y="106619"/>
            <a:ext cx="5688775" cy="6614856"/>
          </a:xfrm>
          <a:prstGeom prst="rect">
            <a:avLst/>
          </a:prstGeom>
        </p:spPr>
      </p:pic>
      <p:sp>
        <p:nvSpPr>
          <p:cNvPr id="9" name="Tijdelijke aanduiding voor voettekst 4">
            <a:extLst>
              <a:ext uri="{FF2B5EF4-FFF2-40B4-BE49-F238E27FC236}">
                <a16:creationId xmlns:a16="http://schemas.microsoft.com/office/drawing/2014/main" id="{1730790D-F0EB-4505-AE4B-D3728AF81858}"/>
              </a:ext>
            </a:extLst>
          </p:cNvPr>
          <p:cNvSpPr>
            <a:spLocks noGrp="1"/>
          </p:cNvSpPr>
          <p:nvPr>
            <p:ph type="ftr" sz="quarter" idx="11"/>
          </p:nvPr>
        </p:nvSpPr>
        <p:spPr>
          <a:xfrm>
            <a:off x="72000" y="6465203"/>
            <a:ext cx="2604088" cy="365125"/>
          </a:xfrm>
        </p:spPr>
        <p:txBody>
          <a:bodyPr vert="horz" lIns="91440" tIns="45720" rIns="91440" bIns="45720" rtlCol="0" anchor="ctr">
            <a:normAutofit/>
          </a:bodyPr>
          <a:lstStyle/>
          <a:p>
            <a:pPr algn="l">
              <a:spcAft>
                <a:spcPts val="600"/>
              </a:spcAft>
            </a:pPr>
            <a:r>
              <a:rPr lang="en-US" sz="1000" kern="1200" dirty="0">
                <a:solidFill>
                  <a:schemeClr val="tx1">
                    <a:alpha val="80000"/>
                  </a:schemeClr>
                </a:solidFill>
                <a:latin typeface="+mn-lt"/>
                <a:ea typeface="+mn-ea"/>
                <a:cs typeface="+mn-cs"/>
              </a:rPr>
              <a:t>Parnassus </a:t>
            </a:r>
            <a:r>
              <a:rPr lang="en-US" sz="1000" kern="1200" dirty="0" err="1">
                <a:solidFill>
                  <a:schemeClr val="tx1">
                    <a:alpha val="80000"/>
                  </a:schemeClr>
                </a:solidFill>
                <a:latin typeface="+mn-lt"/>
                <a:ea typeface="+mn-ea"/>
                <a:cs typeface="+mn-cs"/>
              </a:rPr>
              <a:t>Livius</a:t>
            </a:r>
            <a:r>
              <a:rPr lang="en-US" sz="1000" kern="1200" dirty="0">
                <a:solidFill>
                  <a:schemeClr val="tx1">
                    <a:alpha val="80000"/>
                  </a:schemeClr>
                </a:solidFill>
                <a:latin typeface="+mn-lt"/>
                <a:ea typeface="+mn-ea"/>
                <a:cs typeface="+mn-cs"/>
              </a:rPr>
              <a:t>: ab Urbe condita  M. de Hoon  </a:t>
            </a:r>
          </a:p>
        </p:txBody>
      </p:sp>
      <p:sp>
        <p:nvSpPr>
          <p:cNvPr id="12" name="Tijdelijke aanduiding voor dianummer 5">
            <a:extLst>
              <a:ext uri="{FF2B5EF4-FFF2-40B4-BE49-F238E27FC236}">
                <a16:creationId xmlns:a16="http://schemas.microsoft.com/office/drawing/2014/main" id="{8F373623-1646-4DDB-9DCF-807D669F2B4F}"/>
              </a:ext>
            </a:extLst>
          </p:cNvPr>
          <p:cNvSpPr>
            <a:spLocks noGrp="1"/>
          </p:cNvSpPr>
          <p:nvPr>
            <p:ph type="sldNum" sz="quarter" idx="12"/>
          </p:nvPr>
        </p:nvSpPr>
        <p:spPr>
          <a:xfrm>
            <a:off x="11034184" y="6356350"/>
            <a:ext cx="514349" cy="365125"/>
          </a:xfrm>
        </p:spPr>
        <p:txBody>
          <a:bodyPr vert="horz" lIns="91440" tIns="45720" rIns="91440" bIns="45720" rtlCol="0" anchor="ctr">
            <a:normAutofit/>
          </a:bodyPr>
          <a:lstStyle/>
          <a:p>
            <a:pPr>
              <a:spcAft>
                <a:spcPts val="600"/>
              </a:spcAft>
            </a:pPr>
            <a:fld id="{E0CEE2E9-FCC7-4062-BFD6-AA3D78AF4135}" type="slidenum">
              <a:rPr lang="en-US" b="1">
                <a:solidFill>
                  <a:schemeClr val="tx1">
                    <a:alpha val="80000"/>
                  </a:schemeClr>
                </a:solidFill>
              </a:rPr>
              <a:pPr>
                <a:spcAft>
                  <a:spcPts val="600"/>
                </a:spcAft>
              </a:pPr>
              <a:t>31</a:t>
            </a:fld>
            <a:endParaRPr lang="en-US" b="1">
              <a:solidFill>
                <a:schemeClr val="tx1">
                  <a:alpha val="80000"/>
                </a:schemeClr>
              </a:solidFill>
            </a:endParaRPr>
          </a:p>
        </p:txBody>
      </p:sp>
      <p:pic>
        <p:nvPicPr>
          <p:cNvPr id="5" name="Afbeelding 4">
            <a:hlinkClick r:id="" action="ppaction://noaction"/>
            <a:extLst>
              <a:ext uri="{FF2B5EF4-FFF2-40B4-BE49-F238E27FC236}">
                <a16:creationId xmlns:a16="http://schemas.microsoft.com/office/drawing/2014/main" id="{DA723F80-0873-4FF9-AA77-D63C85DF00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28331" y="0"/>
            <a:ext cx="987638" cy="542591"/>
          </a:xfrm>
          <a:prstGeom prst="rect">
            <a:avLst/>
          </a:prstGeom>
        </p:spPr>
      </p:pic>
      <p:sp>
        <p:nvSpPr>
          <p:cNvPr id="6" name="PIJL-OMLAAG 8">
            <a:hlinkClick r:id="" action="ppaction://noaction"/>
            <a:extLst>
              <a:ext uri="{FF2B5EF4-FFF2-40B4-BE49-F238E27FC236}">
                <a16:creationId xmlns:a16="http://schemas.microsoft.com/office/drawing/2014/main" id="{983515E6-9667-4E0C-924D-60F007509EA4}"/>
              </a:ext>
            </a:extLst>
          </p:cNvPr>
          <p:cNvSpPr/>
          <p:nvPr/>
        </p:nvSpPr>
        <p:spPr>
          <a:xfrm>
            <a:off x="72000" y="145117"/>
            <a:ext cx="360195" cy="216000"/>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8984150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00153E"/>
        </a:solidFill>
        <a:effectLst/>
      </p:bgPr>
    </p:bg>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72BA9C32-3DB7-4C00-95EC-EC5E42184BE4}"/>
              </a:ext>
            </a:extLst>
          </p:cNvPr>
          <p:cNvSpPr txBox="1"/>
          <p:nvPr/>
        </p:nvSpPr>
        <p:spPr>
          <a:xfrm>
            <a:off x="0" y="-4105"/>
            <a:ext cx="12204000" cy="461665"/>
          </a:xfrm>
          <a:prstGeom prst="rect">
            <a:avLst/>
          </a:prstGeom>
          <a:solidFill>
            <a:schemeClr val="accent1">
              <a:lumMod val="60000"/>
              <a:lumOff val="40000"/>
            </a:schemeClr>
          </a:solidFill>
        </p:spPr>
        <p:txBody>
          <a:bodyPr wrap="square" rtlCol="0">
            <a:spAutoFit/>
          </a:bodyPr>
          <a:lstStyle/>
          <a:p>
            <a:r>
              <a:rPr lang="nl-NL" sz="2400">
                <a:solidFill>
                  <a:srgbClr val="002060"/>
                </a:solidFill>
              </a:rPr>
              <a:t>         </a:t>
            </a:r>
            <a:r>
              <a:rPr lang="nl-NL" sz="2400" b="1">
                <a:solidFill>
                  <a:srgbClr val="002060"/>
                </a:solidFill>
              </a:rPr>
              <a:t>H3 ● 2d – p.88 (1-4)          Brutus ontpopt zich als leider</a:t>
            </a:r>
            <a:r>
              <a:rPr lang="nl-NL" sz="2400">
                <a:solidFill>
                  <a:srgbClr val="002060"/>
                </a:solidFill>
              </a:rPr>
              <a:t> </a:t>
            </a:r>
          </a:p>
        </p:txBody>
      </p:sp>
      <p:pic>
        <p:nvPicPr>
          <p:cNvPr id="5" name="Afbeelding 4">
            <a:hlinkClick r:id="rId2" action="ppaction://hlinksldjump"/>
            <a:extLst>
              <a:ext uri="{FF2B5EF4-FFF2-40B4-BE49-F238E27FC236}">
                <a16:creationId xmlns:a16="http://schemas.microsoft.com/office/drawing/2014/main" id="{DA723F80-0873-4FF9-AA77-D63C85DF00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28331" y="0"/>
            <a:ext cx="987638" cy="542591"/>
          </a:xfrm>
          <a:prstGeom prst="rect">
            <a:avLst/>
          </a:prstGeom>
        </p:spPr>
      </p:pic>
      <p:sp>
        <p:nvSpPr>
          <p:cNvPr id="6" name="PIJL-OMLAAG 8">
            <a:hlinkClick r:id="rId4" action="ppaction://hlinksldjump"/>
            <a:extLst>
              <a:ext uri="{FF2B5EF4-FFF2-40B4-BE49-F238E27FC236}">
                <a16:creationId xmlns:a16="http://schemas.microsoft.com/office/drawing/2014/main" id="{983515E6-9667-4E0C-924D-60F007509EA4}"/>
              </a:ext>
            </a:extLst>
          </p:cNvPr>
          <p:cNvSpPr/>
          <p:nvPr/>
        </p:nvSpPr>
        <p:spPr>
          <a:xfrm>
            <a:off x="72000" y="145117"/>
            <a:ext cx="360195" cy="216000"/>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ijdelijke aanduiding voor voettekst 4">
            <a:extLst>
              <a:ext uri="{FF2B5EF4-FFF2-40B4-BE49-F238E27FC236}">
                <a16:creationId xmlns:a16="http://schemas.microsoft.com/office/drawing/2014/main" id="{1730790D-F0EB-4505-AE4B-D3728AF81858}"/>
              </a:ext>
            </a:extLst>
          </p:cNvPr>
          <p:cNvSpPr>
            <a:spLocks noGrp="1"/>
          </p:cNvSpPr>
          <p:nvPr>
            <p:ph type="ftr" sz="quarter" idx="11"/>
          </p:nvPr>
        </p:nvSpPr>
        <p:spPr>
          <a:xfrm>
            <a:off x="4500000" y="6592284"/>
            <a:ext cx="2142340" cy="255996"/>
          </a:xfrm>
        </p:spPr>
        <p:txBody>
          <a:bodyPr/>
          <a:lstStyle/>
          <a:p>
            <a:r>
              <a:rPr lang="nl-NL" sz="800">
                <a:solidFill>
                  <a:schemeClr val="bg1">
                    <a:lumMod val="85000"/>
                  </a:schemeClr>
                </a:solidFill>
              </a:rPr>
              <a:t>Parnassus Livius: ab Urbe condita  M. de Hoon</a:t>
            </a:r>
            <a:r>
              <a:rPr lang="nl-NL" sz="1000">
                <a:solidFill>
                  <a:schemeClr val="bg1">
                    <a:lumMod val="85000"/>
                  </a:schemeClr>
                </a:solidFill>
              </a:rPr>
              <a:t>  </a:t>
            </a:r>
            <a:endParaRPr lang="nl-NL" sz="1000">
              <a:solidFill>
                <a:schemeClr val="tx1">
                  <a:lumMod val="95000"/>
                  <a:lumOff val="5000"/>
                </a:schemeClr>
              </a:solidFill>
            </a:endParaRPr>
          </a:p>
        </p:txBody>
      </p:sp>
      <p:sp>
        <p:nvSpPr>
          <p:cNvPr id="11" name="Tekstvak 10">
            <a:extLst>
              <a:ext uri="{FF2B5EF4-FFF2-40B4-BE49-F238E27FC236}">
                <a16:creationId xmlns:a16="http://schemas.microsoft.com/office/drawing/2014/main" id="{AAFD3C21-2CC8-497D-84EF-DAC343449D5F}"/>
              </a:ext>
            </a:extLst>
          </p:cNvPr>
          <p:cNvSpPr txBox="1"/>
          <p:nvPr/>
        </p:nvSpPr>
        <p:spPr>
          <a:xfrm>
            <a:off x="252097" y="477392"/>
            <a:ext cx="10176352" cy="3418756"/>
          </a:xfrm>
          <a:prstGeom prst="rect">
            <a:avLst/>
          </a:prstGeom>
          <a:noFill/>
        </p:spPr>
        <p:txBody>
          <a:bodyPr wrap="square">
            <a:spAutoFit/>
          </a:bodyPr>
          <a:lstStyle/>
          <a:p>
            <a:pPr marL="514350" indent="-514350">
              <a:lnSpc>
                <a:spcPct val="200000"/>
              </a:lnSpc>
              <a:buAutoNum type="arabicPlain"/>
            </a:pPr>
            <a:r>
              <a:rPr lang="pt-BR" sz="2800">
                <a:solidFill>
                  <a:schemeClr val="accent4">
                    <a:lumMod val="20000"/>
                    <a:lumOff val="80000"/>
                  </a:schemeClr>
                </a:solidFill>
              </a:rPr>
              <a:t>Brutus illis luctu occupatis cultrum ex vulnere</a:t>
            </a:r>
          </a:p>
          <a:p>
            <a:pPr marL="514350" indent="-514350">
              <a:lnSpc>
                <a:spcPct val="200000"/>
              </a:lnSpc>
              <a:buAutoNum type="arabicPlain"/>
            </a:pPr>
            <a:r>
              <a:rPr lang="pt-BR" sz="2800">
                <a:solidFill>
                  <a:schemeClr val="accent4">
                    <a:lumMod val="20000"/>
                    <a:lumOff val="80000"/>
                  </a:schemeClr>
                </a:solidFill>
              </a:rPr>
              <a:t>Lucretiae extractum, manantem cruore prae se</a:t>
            </a:r>
          </a:p>
          <a:p>
            <a:pPr marL="514350" indent="-514350">
              <a:lnSpc>
                <a:spcPct val="200000"/>
              </a:lnSpc>
              <a:buAutoNum type="arabicPlain"/>
            </a:pPr>
            <a:r>
              <a:rPr lang="pt-BR" sz="2800">
                <a:solidFill>
                  <a:schemeClr val="accent4">
                    <a:lumMod val="20000"/>
                    <a:lumOff val="80000"/>
                  </a:schemeClr>
                </a:solidFill>
              </a:rPr>
              <a:t>tenens, "Per hunc" inquit "castissimum ante regiam</a:t>
            </a:r>
          </a:p>
          <a:p>
            <a:pPr marL="514350" indent="-514350">
              <a:lnSpc>
                <a:spcPct val="200000"/>
              </a:lnSpc>
              <a:buAutoNum type="arabicPlain"/>
            </a:pPr>
            <a:r>
              <a:rPr lang="pt-BR" sz="2800">
                <a:solidFill>
                  <a:schemeClr val="accent4">
                    <a:lumMod val="20000"/>
                    <a:lumOff val="80000"/>
                  </a:schemeClr>
                </a:solidFill>
              </a:rPr>
              <a:t>iniuriam sanguinem iuro, ... </a:t>
            </a:r>
          </a:p>
        </p:txBody>
      </p:sp>
      <p:sp>
        <p:nvSpPr>
          <p:cNvPr id="12" name="Tijdelijke aanduiding voor dianummer 5">
            <a:extLst>
              <a:ext uri="{FF2B5EF4-FFF2-40B4-BE49-F238E27FC236}">
                <a16:creationId xmlns:a16="http://schemas.microsoft.com/office/drawing/2014/main" id="{8F373623-1646-4DDB-9DCF-807D669F2B4F}"/>
              </a:ext>
            </a:extLst>
          </p:cNvPr>
          <p:cNvSpPr>
            <a:spLocks noGrp="1"/>
          </p:cNvSpPr>
          <p:nvPr>
            <p:ph type="sldNum" sz="quarter" idx="12"/>
          </p:nvPr>
        </p:nvSpPr>
        <p:spPr>
          <a:xfrm>
            <a:off x="11556922" y="6492875"/>
            <a:ext cx="452846" cy="365125"/>
          </a:xfrm>
        </p:spPr>
        <p:txBody>
          <a:bodyPr/>
          <a:lstStyle/>
          <a:p>
            <a:fld id="{E0CEE2E9-FCC7-4062-BFD6-AA3D78AF4135}" type="slidenum">
              <a:rPr lang="nl-NL" b="1" smtClean="0">
                <a:solidFill>
                  <a:schemeClr val="accent4"/>
                </a:solidFill>
              </a:rPr>
              <a:t>32</a:t>
            </a:fld>
            <a:endParaRPr lang="nl-NL" b="1">
              <a:solidFill>
                <a:schemeClr val="accent4"/>
              </a:solidFill>
            </a:endParaRPr>
          </a:p>
        </p:txBody>
      </p:sp>
    </p:spTree>
    <p:extLst>
      <p:ext uri="{BB962C8B-B14F-4D97-AF65-F5344CB8AC3E}">
        <p14:creationId xmlns:p14="http://schemas.microsoft.com/office/powerpoint/2010/main" val="29216111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00153E"/>
        </a:solidFill>
        <a:effectLst/>
      </p:bgPr>
    </p:bg>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72BA9C32-3DB7-4C00-95EC-EC5E42184BE4}"/>
              </a:ext>
            </a:extLst>
          </p:cNvPr>
          <p:cNvSpPr txBox="1"/>
          <p:nvPr/>
        </p:nvSpPr>
        <p:spPr>
          <a:xfrm>
            <a:off x="0" y="-4105"/>
            <a:ext cx="12204000" cy="461665"/>
          </a:xfrm>
          <a:prstGeom prst="rect">
            <a:avLst/>
          </a:prstGeom>
          <a:solidFill>
            <a:schemeClr val="accent1">
              <a:lumMod val="60000"/>
              <a:lumOff val="40000"/>
            </a:schemeClr>
          </a:solidFill>
        </p:spPr>
        <p:txBody>
          <a:bodyPr wrap="square" rtlCol="0">
            <a:spAutoFit/>
          </a:bodyPr>
          <a:lstStyle/>
          <a:p>
            <a:r>
              <a:rPr lang="nl-NL" sz="2400">
                <a:solidFill>
                  <a:srgbClr val="002060"/>
                </a:solidFill>
              </a:rPr>
              <a:t>         </a:t>
            </a:r>
            <a:r>
              <a:rPr lang="nl-NL" sz="2400" b="1">
                <a:solidFill>
                  <a:srgbClr val="002060"/>
                </a:solidFill>
              </a:rPr>
              <a:t>H3 ● 2d – p.88 (4-8)          Brutus ontpopt zich als leider</a:t>
            </a:r>
            <a:r>
              <a:rPr lang="nl-NL" sz="2400">
                <a:solidFill>
                  <a:srgbClr val="002060"/>
                </a:solidFill>
              </a:rPr>
              <a:t> </a:t>
            </a:r>
          </a:p>
        </p:txBody>
      </p:sp>
      <p:pic>
        <p:nvPicPr>
          <p:cNvPr id="5" name="Afbeelding 4">
            <a:hlinkClick r:id="rId2" action="ppaction://hlinksldjump"/>
            <a:extLst>
              <a:ext uri="{FF2B5EF4-FFF2-40B4-BE49-F238E27FC236}">
                <a16:creationId xmlns:a16="http://schemas.microsoft.com/office/drawing/2014/main" id="{DA723F80-0873-4FF9-AA77-D63C85DF00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28331" y="0"/>
            <a:ext cx="987638" cy="542591"/>
          </a:xfrm>
          <a:prstGeom prst="rect">
            <a:avLst/>
          </a:prstGeom>
        </p:spPr>
      </p:pic>
      <p:sp>
        <p:nvSpPr>
          <p:cNvPr id="6" name="PIJL-OMLAAG 8">
            <a:hlinkClick r:id="rId4" action="ppaction://hlinksldjump"/>
            <a:extLst>
              <a:ext uri="{FF2B5EF4-FFF2-40B4-BE49-F238E27FC236}">
                <a16:creationId xmlns:a16="http://schemas.microsoft.com/office/drawing/2014/main" id="{983515E6-9667-4E0C-924D-60F007509EA4}"/>
              </a:ext>
            </a:extLst>
          </p:cNvPr>
          <p:cNvSpPr/>
          <p:nvPr/>
        </p:nvSpPr>
        <p:spPr>
          <a:xfrm>
            <a:off x="72000" y="145117"/>
            <a:ext cx="360195" cy="216000"/>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ijdelijke aanduiding voor voettekst 4">
            <a:extLst>
              <a:ext uri="{FF2B5EF4-FFF2-40B4-BE49-F238E27FC236}">
                <a16:creationId xmlns:a16="http://schemas.microsoft.com/office/drawing/2014/main" id="{1730790D-F0EB-4505-AE4B-D3728AF81858}"/>
              </a:ext>
            </a:extLst>
          </p:cNvPr>
          <p:cNvSpPr>
            <a:spLocks noGrp="1"/>
          </p:cNvSpPr>
          <p:nvPr>
            <p:ph type="ftr" sz="quarter" idx="11"/>
          </p:nvPr>
        </p:nvSpPr>
        <p:spPr>
          <a:xfrm>
            <a:off x="4500000" y="6592284"/>
            <a:ext cx="2142340" cy="255996"/>
          </a:xfrm>
        </p:spPr>
        <p:txBody>
          <a:bodyPr/>
          <a:lstStyle/>
          <a:p>
            <a:r>
              <a:rPr lang="nl-NL" sz="800">
                <a:solidFill>
                  <a:schemeClr val="bg1">
                    <a:lumMod val="85000"/>
                  </a:schemeClr>
                </a:solidFill>
              </a:rPr>
              <a:t>Parnassus Livius: ab Urbe condita  M. de Hoon</a:t>
            </a:r>
            <a:r>
              <a:rPr lang="nl-NL" sz="1000">
                <a:solidFill>
                  <a:schemeClr val="bg1">
                    <a:lumMod val="85000"/>
                  </a:schemeClr>
                </a:solidFill>
              </a:rPr>
              <a:t>  </a:t>
            </a:r>
            <a:endParaRPr lang="nl-NL" sz="1000">
              <a:solidFill>
                <a:schemeClr val="tx1">
                  <a:lumMod val="95000"/>
                  <a:lumOff val="5000"/>
                </a:schemeClr>
              </a:solidFill>
            </a:endParaRPr>
          </a:p>
        </p:txBody>
      </p:sp>
      <p:sp>
        <p:nvSpPr>
          <p:cNvPr id="11" name="Tekstvak 10">
            <a:extLst>
              <a:ext uri="{FF2B5EF4-FFF2-40B4-BE49-F238E27FC236}">
                <a16:creationId xmlns:a16="http://schemas.microsoft.com/office/drawing/2014/main" id="{AAFD3C21-2CC8-497D-84EF-DAC343449D5F}"/>
              </a:ext>
            </a:extLst>
          </p:cNvPr>
          <p:cNvSpPr txBox="1"/>
          <p:nvPr/>
        </p:nvSpPr>
        <p:spPr>
          <a:xfrm>
            <a:off x="252097" y="477392"/>
            <a:ext cx="10176352" cy="4280531"/>
          </a:xfrm>
          <a:prstGeom prst="rect">
            <a:avLst/>
          </a:prstGeom>
          <a:noFill/>
        </p:spPr>
        <p:txBody>
          <a:bodyPr wrap="square">
            <a:spAutoFit/>
          </a:bodyPr>
          <a:lstStyle/>
          <a:p>
            <a:pPr marL="514350" indent="-514350">
              <a:lnSpc>
                <a:spcPct val="200000"/>
              </a:lnSpc>
              <a:buAutoNum type="arabicPlain" startAt="4"/>
            </a:pPr>
            <a:r>
              <a:rPr lang="pt-BR" sz="2800">
                <a:solidFill>
                  <a:schemeClr val="accent4">
                    <a:lumMod val="20000"/>
                    <a:lumOff val="80000"/>
                  </a:schemeClr>
                </a:solidFill>
              </a:rPr>
              <a:t>                                   vosque, di, testes facio me</a:t>
            </a:r>
          </a:p>
          <a:p>
            <a:pPr marL="514350" indent="-514350">
              <a:lnSpc>
                <a:spcPct val="200000"/>
              </a:lnSpc>
              <a:buAutoNum type="arabicPlain" startAt="4"/>
            </a:pPr>
            <a:r>
              <a:rPr lang="pt-BR" sz="2800">
                <a:solidFill>
                  <a:schemeClr val="accent4">
                    <a:lumMod val="20000"/>
                    <a:lumOff val="80000"/>
                  </a:schemeClr>
                </a:solidFill>
              </a:rPr>
              <a:t>L. Tarquinium Superbum cum scelerata coniuge et</a:t>
            </a:r>
          </a:p>
          <a:p>
            <a:pPr marL="514350" indent="-514350">
              <a:lnSpc>
                <a:spcPct val="200000"/>
              </a:lnSpc>
              <a:buAutoNum type="arabicPlain" startAt="4"/>
            </a:pPr>
            <a:r>
              <a:rPr lang="pt-BR" sz="2800">
                <a:solidFill>
                  <a:schemeClr val="accent4">
                    <a:lumMod val="20000"/>
                    <a:lumOff val="80000"/>
                  </a:schemeClr>
                </a:solidFill>
              </a:rPr>
              <a:t>omni liberorum stirpe ferro, igni, quacumque</a:t>
            </a:r>
          </a:p>
          <a:p>
            <a:pPr marL="514350" indent="-514350">
              <a:lnSpc>
                <a:spcPct val="200000"/>
              </a:lnSpc>
              <a:buAutoNum type="arabicPlain" startAt="4"/>
            </a:pPr>
            <a:r>
              <a:rPr lang="pt-BR" sz="2800">
                <a:solidFill>
                  <a:schemeClr val="accent4">
                    <a:lumMod val="20000"/>
                    <a:lumOff val="80000"/>
                  </a:schemeClr>
                </a:solidFill>
              </a:rPr>
              <a:t>dehinc vi possim, exsecuturum, nec illos nec alium</a:t>
            </a:r>
          </a:p>
          <a:p>
            <a:pPr marL="514350" indent="-514350">
              <a:lnSpc>
                <a:spcPct val="200000"/>
              </a:lnSpc>
              <a:buAutoNum type="arabicPlain" startAt="4"/>
            </a:pPr>
            <a:r>
              <a:rPr lang="pt-BR" sz="2800">
                <a:solidFill>
                  <a:schemeClr val="accent4">
                    <a:lumMod val="20000"/>
                    <a:lumOff val="80000"/>
                  </a:schemeClr>
                </a:solidFill>
              </a:rPr>
              <a:t>quemquam regnare Romae passurum."</a:t>
            </a:r>
          </a:p>
        </p:txBody>
      </p:sp>
      <p:sp>
        <p:nvSpPr>
          <p:cNvPr id="12" name="Tijdelijke aanduiding voor dianummer 5">
            <a:extLst>
              <a:ext uri="{FF2B5EF4-FFF2-40B4-BE49-F238E27FC236}">
                <a16:creationId xmlns:a16="http://schemas.microsoft.com/office/drawing/2014/main" id="{8F373623-1646-4DDB-9DCF-807D669F2B4F}"/>
              </a:ext>
            </a:extLst>
          </p:cNvPr>
          <p:cNvSpPr>
            <a:spLocks noGrp="1"/>
          </p:cNvSpPr>
          <p:nvPr>
            <p:ph type="sldNum" sz="quarter" idx="12"/>
          </p:nvPr>
        </p:nvSpPr>
        <p:spPr>
          <a:xfrm>
            <a:off x="11556922" y="6492875"/>
            <a:ext cx="452846" cy="365125"/>
          </a:xfrm>
        </p:spPr>
        <p:txBody>
          <a:bodyPr/>
          <a:lstStyle/>
          <a:p>
            <a:fld id="{E0CEE2E9-FCC7-4062-BFD6-AA3D78AF4135}" type="slidenum">
              <a:rPr lang="nl-NL" b="1" smtClean="0">
                <a:solidFill>
                  <a:schemeClr val="accent4"/>
                </a:solidFill>
              </a:rPr>
              <a:t>33</a:t>
            </a:fld>
            <a:endParaRPr lang="nl-NL" b="1">
              <a:solidFill>
                <a:schemeClr val="accent4"/>
              </a:solidFill>
            </a:endParaRPr>
          </a:p>
        </p:txBody>
      </p:sp>
    </p:spTree>
    <p:extLst>
      <p:ext uri="{BB962C8B-B14F-4D97-AF65-F5344CB8AC3E}">
        <p14:creationId xmlns:p14="http://schemas.microsoft.com/office/powerpoint/2010/main" val="15744330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00153E"/>
        </a:solidFill>
        <a:effectLst/>
      </p:bgPr>
    </p:bg>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72BA9C32-3DB7-4C00-95EC-EC5E42184BE4}"/>
              </a:ext>
            </a:extLst>
          </p:cNvPr>
          <p:cNvSpPr txBox="1"/>
          <p:nvPr/>
        </p:nvSpPr>
        <p:spPr>
          <a:xfrm>
            <a:off x="0" y="-4105"/>
            <a:ext cx="12204000" cy="461665"/>
          </a:xfrm>
          <a:prstGeom prst="rect">
            <a:avLst/>
          </a:prstGeom>
          <a:solidFill>
            <a:schemeClr val="accent1">
              <a:lumMod val="60000"/>
              <a:lumOff val="40000"/>
            </a:schemeClr>
          </a:solidFill>
        </p:spPr>
        <p:txBody>
          <a:bodyPr wrap="square" rtlCol="0">
            <a:spAutoFit/>
          </a:bodyPr>
          <a:lstStyle/>
          <a:p>
            <a:r>
              <a:rPr lang="nl-NL" sz="2400">
                <a:solidFill>
                  <a:srgbClr val="002060"/>
                </a:solidFill>
              </a:rPr>
              <a:t>         </a:t>
            </a:r>
            <a:r>
              <a:rPr lang="nl-NL" sz="2400" b="1">
                <a:solidFill>
                  <a:srgbClr val="002060"/>
                </a:solidFill>
              </a:rPr>
              <a:t>H3 ● 2d – p.88 (8-13)          Brutus ontpopt zich als leider</a:t>
            </a:r>
            <a:r>
              <a:rPr lang="nl-NL" sz="2400">
                <a:solidFill>
                  <a:srgbClr val="002060"/>
                </a:solidFill>
              </a:rPr>
              <a:t> </a:t>
            </a:r>
          </a:p>
        </p:txBody>
      </p:sp>
      <p:pic>
        <p:nvPicPr>
          <p:cNvPr id="5" name="Afbeelding 4">
            <a:hlinkClick r:id="rId2" action="ppaction://hlinksldjump"/>
            <a:extLst>
              <a:ext uri="{FF2B5EF4-FFF2-40B4-BE49-F238E27FC236}">
                <a16:creationId xmlns:a16="http://schemas.microsoft.com/office/drawing/2014/main" id="{DA723F80-0873-4FF9-AA77-D63C85DF00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28331" y="0"/>
            <a:ext cx="987638" cy="542591"/>
          </a:xfrm>
          <a:prstGeom prst="rect">
            <a:avLst/>
          </a:prstGeom>
        </p:spPr>
      </p:pic>
      <p:sp>
        <p:nvSpPr>
          <p:cNvPr id="6" name="PIJL-OMLAAG 8">
            <a:hlinkClick r:id="rId4" action="ppaction://hlinksldjump"/>
            <a:extLst>
              <a:ext uri="{FF2B5EF4-FFF2-40B4-BE49-F238E27FC236}">
                <a16:creationId xmlns:a16="http://schemas.microsoft.com/office/drawing/2014/main" id="{983515E6-9667-4E0C-924D-60F007509EA4}"/>
              </a:ext>
            </a:extLst>
          </p:cNvPr>
          <p:cNvSpPr/>
          <p:nvPr/>
        </p:nvSpPr>
        <p:spPr>
          <a:xfrm>
            <a:off x="72000" y="145117"/>
            <a:ext cx="360195" cy="216000"/>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ijdelijke aanduiding voor voettekst 4">
            <a:extLst>
              <a:ext uri="{FF2B5EF4-FFF2-40B4-BE49-F238E27FC236}">
                <a16:creationId xmlns:a16="http://schemas.microsoft.com/office/drawing/2014/main" id="{1730790D-F0EB-4505-AE4B-D3728AF81858}"/>
              </a:ext>
            </a:extLst>
          </p:cNvPr>
          <p:cNvSpPr>
            <a:spLocks noGrp="1"/>
          </p:cNvSpPr>
          <p:nvPr>
            <p:ph type="ftr" sz="quarter" idx="11"/>
          </p:nvPr>
        </p:nvSpPr>
        <p:spPr>
          <a:xfrm>
            <a:off x="4500000" y="6592284"/>
            <a:ext cx="2142340" cy="255996"/>
          </a:xfrm>
        </p:spPr>
        <p:txBody>
          <a:bodyPr/>
          <a:lstStyle/>
          <a:p>
            <a:r>
              <a:rPr lang="nl-NL" sz="800">
                <a:solidFill>
                  <a:schemeClr val="bg1">
                    <a:lumMod val="85000"/>
                  </a:schemeClr>
                </a:solidFill>
              </a:rPr>
              <a:t>Parnassus Livius: ab Urbe condita  M. de Hoon</a:t>
            </a:r>
            <a:r>
              <a:rPr lang="nl-NL" sz="1000">
                <a:solidFill>
                  <a:schemeClr val="bg1">
                    <a:lumMod val="85000"/>
                  </a:schemeClr>
                </a:solidFill>
              </a:rPr>
              <a:t>  </a:t>
            </a:r>
            <a:endParaRPr lang="nl-NL" sz="1000">
              <a:solidFill>
                <a:schemeClr val="tx1">
                  <a:lumMod val="95000"/>
                  <a:lumOff val="5000"/>
                </a:schemeClr>
              </a:solidFill>
            </a:endParaRPr>
          </a:p>
        </p:txBody>
      </p:sp>
      <p:sp>
        <p:nvSpPr>
          <p:cNvPr id="11" name="Tekstvak 10">
            <a:extLst>
              <a:ext uri="{FF2B5EF4-FFF2-40B4-BE49-F238E27FC236}">
                <a16:creationId xmlns:a16="http://schemas.microsoft.com/office/drawing/2014/main" id="{AAFD3C21-2CC8-497D-84EF-DAC343449D5F}"/>
              </a:ext>
            </a:extLst>
          </p:cNvPr>
          <p:cNvSpPr txBox="1"/>
          <p:nvPr/>
        </p:nvSpPr>
        <p:spPr>
          <a:xfrm>
            <a:off x="252097" y="477392"/>
            <a:ext cx="10176352" cy="5142305"/>
          </a:xfrm>
          <a:prstGeom prst="rect">
            <a:avLst/>
          </a:prstGeom>
          <a:noFill/>
        </p:spPr>
        <p:txBody>
          <a:bodyPr wrap="square">
            <a:spAutoFit/>
          </a:bodyPr>
          <a:lstStyle/>
          <a:p>
            <a:pPr marL="514350" indent="-514350">
              <a:lnSpc>
                <a:spcPct val="200000"/>
              </a:lnSpc>
              <a:buAutoNum type="arabicPlain" startAt="8"/>
            </a:pPr>
            <a:r>
              <a:rPr lang="pt-BR" sz="2800">
                <a:solidFill>
                  <a:schemeClr val="accent4">
                    <a:lumMod val="20000"/>
                    <a:lumOff val="80000"/>
                  </a:schemeClr>
                </a:solidFill>
              </a:rPr>
              <a:t>                                                                 Cultrum</a:t>
            </a:r>
          </a:p>
          <a:p>
            <a:pPr marL="514350" indent="-514350">
              <a:lnSpc>
                <a:spcPct val="200000"/>
              </a:lnSpc>
              <a:buAutoNum type="arabicPlain" startAt="8"/>
            </a:pPr>
            <a:r>
              <a:rPr lang="pt-BR" sz="2800">
                <a:solidFill>
                  <a:schemeClr val="accent4">
                    <a:lumMod val="20000"/>
                    <a:lumOff val="80000"/>
                  </a:schemeClr>
                </a:solidFill>
              </a:rPr>
              <a:t>deinde Collatino tradit, inde Lucretio ac Valerio,</a:t>
            </a:r>
          </a:p>
          <a:p>
            <a:pPr marL="514350" indent="-514350">
              <a:lnSpc>
                <a:spcPct val="200000"/>
              </a:lnSpc>
              <a:buAutoNum type="arabicPlain" startAt="8"/>
            </a:pPr>
            <a:r>
              <a:rPr lang="pt-BR" sz="2800">
                <a:solidFill>
                  <a:schemeClr val="accent4">
                    <a:lumMod val="20000"/>
                    <a:lumOff val="80000"/>
                  </a:schemeClr>
                </a:solidFill>
              </a:rPr>
              <a:t>stupentibus miraculo rei, unde novum in Bruti</a:t>
            </a:r>
          </a:p>
          <a:p>
            <a:pPr marL="514350" indent="-514350">
              <a:lnSpc>
                <a:spcPct val="200000"/>
              </a:lnSpc>
              <a:buAutoNum type="arabicPlain" startAt="8"/>
            </a:pPr>
            <a:r>
              <a:rPr lang="pt-BR" sz="2800">
                <a:solidFill>
                  <a:schemeClr val="accent4">
                    <a:lumMod val="20000"/>
                    <a:lumOff val="80000"/>
                  </a:schemeClr>
                </a:solidFill>
              </a:rPr>
              <a:t>pectore ingenium. Ut praeceptum erat, iurant;</a:t>
            </a:r>
          </a:p>
          <a:p>
            <a:pPr marL="514350" indent="-514350">
              <a:lnSpc>
                <a:spcPct val="200000"/>
              </a:lnSpc>
              <a:buAutoNum type="arabicPlain" startAt="8"/>
            </a:pPr>
            <a:r>
              <a:rPr lang="pt-BR" sz="2800">
                <a:solidFill>
                  <a:schemeClr val="accent4">
                    <a:lumMod val="20000"/>
                    <a:lumOff val="80000"/>
                  </a:schemeClr>
                </a:solidFill>
              </a:rPr>
              <a:t>totique ab luctu versi in iram, Brutum iam inde ad</a:t>
            </a:r>
          </a:p>
          <a:p>
            <a:pPr marL="514350" indent="-514350">
              <a:lnSpc>
                <a:spcPct val="200000"/>
              </a:lnSpc>
              <a:buAutoNum type="arabicPlain" startAt="8"/>
            </a:pPr>
            <a:r>
              <a:rPr lang="pt-BR" sz="2800">
                <a:solidFill>
                  <a:schemeClr val="accent4">
                    <a:lumMod val="20000"/>
                    <a:lumOff val="80000"/>
                  </a:schemeClr>
                </a:solidFill>
              </a:rPr>
              <a:t>expugnandum regnum vocantem sequuntur ducem.</a:t>
            </a:r>
          </a:p>
        </p:txBody>
      </p:sp>
      <p:sp>
        <p:nvSpPr>
          <p:cNvPr id="12" name="Tijdelijke aanduiding voor dianummer 5">
            <a:extLst>
              <a:ext uri="{FF2B5EF4-FFF2-40B4-BE49-F238E27FC236}">
                <a16:creationId xmlns:a16="http://schemas.microsoft.com/office/drawing/2014/main" id="{8F373623-1646-4DDB-9DCF-807D669F2B4F}"/>
              </a:ext>
            </a:extLst>
          </p:cNvPr>
          <p:cNvSpPr>
            <a:spLocks noGrp="1"/>
          </p:cNvSpPr>
          <p:nvPr>
            <p:ph type="sldNum" sz="quarter" idx="12"/>
          </p:nvPr>
        </p:nvSpPr>
        <p:spPr>
          <a:xfrm>
            <a:off x="11556922" y="6492875"/>
            <a:ext cx="452846" cy="365125"/>
          </a:xfrm>
        </p:spPr>
        <p:txBody>
          <a:bodyPr/>
          <a:lstStyle/>
          <a:p>
            <a:fld id="{E0CEE2E9-FCC7-4062-BFD6-AA3D78AF4135}" type="slidenum">
              <a:rPr lang="nl-NL" b="1" smtClean="0">
                <a:solidFill>
                  <a:schemeClr val="accent4"/>
                </a:solidFill>
              </a:rPr>
              <a:t>34</a:t>
            </a:fld>
            <a:endParaRPr lang="nl-NL" b="1">
              <a:solidFill>
                <a:schemeClr val="accent4"/>
              </a:solidFill>
            </a:endParaRPr>
          </a:p>
        </p:txBody>
      </p:sp>
    </p:spTree>
    <p:extLst>
      <p:ext uri="{BB962C8B-B14F-4D97-AF65-F5344CB8AC3E}">
        <p14:creationId xmlns:p14="http://schemas.microsoft.com/office/powerpoint/2010/main" val="31390479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00153E"/>
        </a:solidFill>
        <a:effectLst/>
      </p:bgPr>
    </p:bg>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72BA9C32-3DB7-4C00-95EC-EC5E42184BE4}"/>
              </a:ext>
            </a:extLst>
          </p:cNvPr>
          <p:cNvSpPr txBox="1"/>
          <p:nvPr/>
        </p:nvSpPr>
        <p:spPr>
          <a:xfrm>
            <a:off x="0" y="-4105"/>
            <a:ext cx="12204000" cy="461665"/>
          </a:xfrm>
          <a:prstGeom prst="rect">
            <a:avLst/>
          </a:prstGeom>
          <a:solidFill>
            <a:schemeClr val="accent1">
              <a:lumMod val="60000"/>
              <a:lumOff val="40000"/>
            </a:schemeClr>
          </a:solidFill>
        </p:spPr>
        <p:txBody>
          <a:bodyPr wrap="square" rtlCol="0">
            <a:spAutoFit/>
          </a:bodyPr>
          <a:lstStyle/>
          <a:p>
            <a:r>
              <a:rPr lang="nl-NL" sz="2400">
                <a:solidFill>
                  <a:srgbClr val="002060"/>
                </a:solidFill>
              </a:rPr>
              <a:t>         </a:t>
            </a:r>
            <a:r>
              <a:rPr lang="nl-NL" sz="2400" b="1">
                <a:solidFill>
                  <a:srgbClr val="002060"/>
                </a:solidFill>
              </a:rPr>
              <a:t>H3 ● 2d – p.88 (14-17)          Brutus ontpopt zich als leider</a:t>
            </a:r>
            <a:r>
              <a:rPr lang="nl-NL" sz="2400">
                <a:solidFill>
                  <a:srgbClr val="002060"/>
                </a:solidFill>
              </a:rPr>
              <a:t> </a:t>
            </a:r>
          </a:p>
        </p:txBody>
      </p:sp>
      <p:pic>
        <p:nvPicPr>
          <p:cNvPr id="5" name="Afbeelding 4">
            <a:hlinkClick r:id="rId2" action="ppaction://hlinksldjump"/>
            <a:extLst>
              <a:ext uri="{FF2B5EF4-FFF2-40B4-BE49-F238E27FC236}">
                <a16:creationId xmlns:a16="http://schemas.microsoft.com/office/drawing/2014/main" id="{DA723F80-0873-4FF9-AA77-D63C85DF00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28331" y="0"/>
            <a:ext cx="987638" cy="542591"/>
          </a:xfrm>
          <a:prstGeom prst="rect">
            <a:avLst/>
          </a:prstGeom>
        </p:spPr>
      </p:pic>
      <p:sp>
        <p:nvSpPr>
          <p:cNvPr id="6" name="PIJL-OMLAAG 8">
            <a:hlinkClick r:id="rId4" action="ppaction://hlinksldjump"/>
            <a:extLst>
              <a:ext uri="{FF2B5EF4-FFF2-40B4-BE49-F238E27FC236}">
                <a16:creationId xmlns:a16="http://schemas.microsoft.com/office/drawing/2014/main" id="{983515E6-9667-4E0C-924D-60F007509EA4}"/>
              </a:ext>
            </a:extLst>
          </p:cNvPr>
          <p:cNvSpPr/>
          <p:nvPr/>
        </p:nvSpPr>
        <p:spPr>
          <a:xfrm>
            <a:off x="72000" y="145117"/>
            <a:ext cx="360195" cy="216000"/>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ijdelijke aanduiding voor voettekst 4">
            <a:extLst>
              <a:ext uri="{FF2B5EF4-FFF2-40B4-BE49-F238E27FC236}">
                <a16:creationId xmlns:a16="http://schemas.microsoft.com/office/drawing/2014/main" id="{1730790D-F0EB-4505-AE4B-D3728AF81858}"/>
              </a:ext>
            </a:extLst>
          </p:cNvPr>
          <p:cNvSpPr>
            <a:spLocks noGrp="1"/>
          </p:cNvSpPr>
          <p:nvPr>
            <p:ph type="ftr" sz="quarter" idx="11"/>
          </p:nvPr>
        </p:nvSpPr>
        <p:spPr>
          <a:xfrm>
            <a:off x="4500000" y="6592284"/>
            <a:ext cx="2142340" cy="255996"/>
          </a:xfrm>
        </p:spPr>
        <p:txBody>
          <a:bodyPr/>
          <a:lstStyle/>
          <a:p>
            <a:r>
              <a:rPr lang="nl-NL" sz="800">
                <a:solidFill>
                  <a:schemeClr val="bg1">
                    <a:lumMod val="85000"/>
                  </a:schemeClr>
                </a:solidFill>
              </a:rPr>
              <a:t>Parnassus Livius: ab Urbe condita  M. de Hoon</a:t>
            </a:r>
            <a:r>
              <a:rPr lang="nl-NL" sz="1000">
                <a:solidFill>
                  <a:schemeClr val="bg1">
                    <a:lumMod val="85000"/>
                  </a:schemeClr>
                </a:solidFill>
              </a:rPr>
              <a:t>  </a:t>
            </a:r>
            <a:endParaRPr lang="nl-NL" sz="1000">
              <a:solidFill>
                <a:schemeClr val="tx1">
                  <a:lumMod val="95000"/>
                  <a:lumOff val="5000"/>
                </a:schemeClr>
              </a:solidFill>
            </a:endParaRPr>
          </a:p>
        </p:txBody>
      </p:sp>
      <p:sp>
        <p:nvSpPr>
          <p:cNvPr id="11" name="Tekstvak 10">
            <a:extLst>
              <a:ext uri="{FF2B5EF4-FFF2-40B4-BE49-F238E27FC236}">
                <a16:creationId xmlns:a16="http://schemas.microsoft.com/office/drawing/2014/main" id="{AAFD3C21-2CC8-497D-84EF-DAC343449D5F}"/>
              </a:ext>
            </a:extLst>
          </p:cNvPr>
          <p:cNvSpPr txBox="1"/>
          <p:nvPr/>
        </p:nvSpPr>
        <p:spPr>
          <a:xfrm>
            <a:off x="252097" y="477392"/>
            <a:ext cx="10176352" cy="3418756"/>
          </a:xfrm>
          <a:prstGeom prst="rect">
            <a:avLst/>
          </a:prstGeom>
          <a:noFill/>
        </p:spPr>
        <p:txBody>
          <a:bodyPr wrap="square">
            <a:spAutoFit/>
          </a:bodyPr>
          <a:lstStyle/>
          <a:p>
            <a:pPr marL="514350" indent="-514350">
              <a:lnSpc>
                <a:spcPct val="200000"/>
              </a:lnSpc>
              <a:buAutoNum type="arabicPlain" startAt="14"/>
            </a:pPr>
            <a:r>
              <a:rPr lang="pt-BR" sz="2800">
                <a:solidFill>
                  <a:schemeClr val="accent4">
                    <a:lumMod val="20000"/>
                    <a:lumOff val="80000"/>
                  </a:schemeClr>
                </a:solidFill>
              </a:rPr>
              <a:t>Elatum domo Lucretiae corpus in forum deferunt,</a:t>
            </a:r>
          </a:p>
          <a:p>
            <a:pPr marL="514350" indent="-514350">
              <a:lnSpc>
                <a:spcPct val="200000"/>
              </a:lnSpc>
              <a:buAutoNum type="arabicPlain" startAt="14"/>
            </a:pPr>
            <a:r>
              <a:rPr lang="pt-BR" sz="2800">
                <a:solidFill>
                  <a:schemeClr val="accent4">
                    <a:lumMod val="20000"/>
                    <a:lumOff val="80000"/>
                  </a:schemeClr>
                </a:solidFill>
              </a:rPr>
              <a:t>concientque miraculo, ut fit, rei novae atque</a:t>
            </a:r>
          </a:p>
          <a:p>
            <a:pPr marL="514350" indent="-514350">
              <a:lnSpc>
                <a:spcPct val="200000"/>
              </a:lnSpc>
              <a:buAutoNum type="arabicPlain" startAt="14"/>
            </a:pPr>
            <a:r>
              <a:rPr lang="pt-BR" sz="2800">
                <a:solidFill>
                  <a:schemeClr val="accent4">
                    <a:lumMod val="20000"/>
                    <a:lumOff val="80000"/>
                  </a:schemeClr>
                </a:solidFill>
              </a:rPr>
              <a:t>indignitate homines. Pro se quisque scelus regium</a:t>
            </a:r>
          </a:p>
          <a:p>
            <a:pPr marL="514350" indent="-514350">
              <a:lnSpc>
                <a:spcPct val="200000"/>
              </a:lnSpc>
              <a:buAutoNum type="arabicPlain" startAt="14"/>
            </a:pPr>
            <a:r>
              <a:rPr lang="pt-BR" sz="2800">
                <a:solidFill>
                  <a:schemeClr val="accent4">
                    <a:lumMod val="20000"/>
                    <a:lumOff val="80000"/>
                  </a:schemeClr>
                </a:solidFill>
              </a:rPr>
              <a:t>ac vim queruntur. </a:t>
            </a:r>
          </a:p>
        </p:txBody>
      </p:sp>
      <p:sp>
        <p:nvSpPr>
          <p:cNvPr id="12" name="Tijdelijke aanduiding voor dianummer 5">
            <a:extLst>
              <a:ext uri="{FF2B5EF4-FFF2-40B4-BE49-F238E27FC236}">
                <a16:creationId xmlns:a16="http://schemas.microsoft.com/office/drawing/2014/main" id="{8F373623-1646-4DDB-9DCF-807D669F2B4F}"/>
              </a:ext>
            </a:extLst>
          </p:cNvPr>
          <p:cNvSpPr>
            <a:spLocks noGrp="1"/>
          </p:cNvSpPr>
          <p:nvPr>
            <p:ph type="sldNum" sz="quarter" idx="12"/>
          </p:nvPr>
        </p:nvSpPr>
        <p:spPr>
          <a:xfrm>
            <a:off x="11556922" y="6492875"/>
            <a:ext cx="452846" cy="365125"/>
          </a:xfrm>
        </p:spPr>
        <p:txBody>
          <a:bodyPr/>
          <a:lstStyle/>
          <a:p>
            <a:fld id="{E0CEE2E9-FCC7-4062-BFD6-AA3D78AF4135}" type="slidenum">
              <a:rPr lang="nl-NL" b="1" smtClean="0">
                <a:solidFill>
                  <a:schemeClr val="accent4"/>
                </a:solidFill>
              </a:rPr>
              <a:t>35</a:t>
            </a:fld>
            <a:endParaRPr lang="nl-NL" b="1">
              <a:solidFill>
                <a:schemeClr val="accent4"/>
              </a:solidFill>
            </a:endParaRPr>
          </a:p>
        </p:txBody>
      </p:sp>
    </p:spTree>
    <p:extLst>
      <p:ext uri="{BB962C8B-B14F-4D97-AF65-F5344CB8AC3E}">
        <p14:creationId xmlns:p14="http://schemas.microsoft.com/office/powerpoint/2010/main" val="16862452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00153E"/>
        </a:solidFill>
        <a:effectLst/>
      </p:bgPr>
    </p:bg>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72BA9C32-3DB7-4C00-95EC-EC5E42184BE4}"/>
              </a:ext>
            </a:extLst>
          </p:cNvPr>
          <p:cNvSpPr txBox="1"/>
          <p:nvPr/>
        </p:nvSpPr>
        <p:spPr>
          <a:xfrm>
            <a:off x="0" y="-4105"/>
            <a:ext cx="12204000" cy="461665"/>
          </a:xfrm>
          <a:prstGeom prst="rect">
            <a:avLst/>
          </a:prstGeom>
          <a:solidFill>
            <a:schemeClr val="accent1">
              <a:lumMod val="60000"/>
              <a:lumOff val="40000"/>
            </a:schemeClr>
          </a:solidFill>
        </p:spPr>
        <p:txBody>
          <a:bodyPr wrap="square" rtlCol="0">
            <a:spAutoFit/>
          </a:bodyPr>
          <a:lstStyle/>
          <a:p>
            <a:r>
              <a:rPr lang="nl-NL" sz="2400">
                <a:solidFill>
                  <a:srgbClr val="002060"/>
                </a:solidFill>
              </a:rPr>
              <a:t>         </a:t>
            </a:r>
            <a:r>
              <a:rPr lang="nl-NL" sz="2400" b="1">
                <a:solidFill>
                  <a:srgbClr val="002060"/>
                </a:solidFill>
              </a:rPr>
              <a:t>H3 ● 2d – p.88 (17-22)          Brutus ontpopt zich als leider</a:t>
            </a:r>
            <a:r>
              <a:rPr lang="nl-NL" sz="2400">
                <a:solidFill>
                  <a:srgbClr val="002060"/>
                </a:solidFill>
              </a:rPr>
              <a:t> </a:t>
            </a:r>
          </a:p>
        </p:txBody>
      </p:sp>
      <p:pic>
        <p:nvPicPr>
          <p:cNvPr id="5" name="Afbeelding 4">
            <a:hlinkClick r:id="rId2" action="ppaction://hlinksldjump"/>
            <a:extLst>
              <a:ext uri="{FF2B5EF4-FFF2-40B4-BE49-F238E27FC236}">
                <a16:creationId xmlns:a16="http://schemas.microsoft.com/office/drawing/2014/main" id="{DA723F80-0873-4FF9-AA77-D63C85DF00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28331" y="0"/>
            <a:ext cx="987638" cy="542591"/>
          </a:xfrm>
          <a:prstGeom prst="rect">
            <a:avLst/>
          </a:prstGeom>
        </p:spPr>
      </p:pic>
      <p:sp>
        <p:nvSpPr>
          <p:cNvPr id="6" name="PIJL-OMLAAG 8">
            <a:hlinkClick r:id="rId4" action="ppaction://hlinksldjump"/>
            <a:extLst>
              <a:ext uri="{FF2B5EF4-FFF2-40B4-BE49-F238E27FC236}">
                <a16:creationId xmlns:a16="http://schemas.microsoft.com/office/drawing/2014/main" id="{983515E6-9667-4E0C-924D-60F007509EA4}"/>
              </a:ext>
            </a:extLst>
          </p:cNvPr>
          <p:cNvSpPr/>
          <p:nvPr/>
        </p:nvSpPr>
        <p:spPr>
          <a:xfrm>
            <a:off x="72000" y="145117"/>
            <a:ext cx="360195" cy="216000"/>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ijdelijke aanduiding voor voettekst 4">
            <a:extLst>
              <a:ext uri="{FF2B5EF4-FFF2-40B4-BE49-F238E27FC236}">
                <a16:creationId xmlns:a16="http://schemas.microsoft.com/office/drawing/2014/main" id="{1730790D-F0EB-4505-AE4B-D3728AF81858}"/>
              </a:ext>
            </a:extLst>
          </p:cNvPr>
          <p:cNvSpPr>
            <a:spLocks noGrp="1"/>
          </p:cNvSpPr>
          <p:nvPr>
            <p:ph type="ftr" sz="quarter" idx="11"/>
          </p:nvPr>
        </p:nvSpPr>
        <p:spPr>
          <a:xfrm>
            <a:off x="4500000" y="6592284"/>
            <a:ext cx="2142340" cy="255996"/>
          </a:xfrm>
        </p:spPr>
        <p:txBody>
          <a:bodyPr/>
          <a:lstStyle/>
          <a:p>
            <a:r>
              <a:rPr lang="nl-NL" sz="800">
                <a:solidFill>
                  <a:schemeClr val="bg1">
                    <a:lumMod val="85000"/>
                  </a:schemeClr>
                </a:solidFill>
              </a:rPr>
              <a:t>Parnassus Livius: ab Urbe condita  M. de Hoon</a:t>
            </a:r>
            <a:r>
              <a:rPr lang="nl-NL" sz="1000">
                <a:solidFill>
                  <a:schemeClr val="bg1">
                    <a:lumMod val="85000"/>
                  </a:schemeClr>
                </a:solidFill>
              </a:rPr>
              <a:t>  </a:t>
            </a:r>
            <a:endParaRPr lang="nl-NL" sz="1000">
              <a:solidFill>
                <a:schemeClr val="tx1">
                  <a:lumMod val="95000"/>
                  <a:lumOff val="5000"/>
                </a:schemeClr>
              </a:solidFill>
            </a:endParaRPr>
          </a:p>
        </p:txBody>
      </p:sp>
      <p:sp>
        <p:nvSpPr>
          <p:cNvPr id="11" name="Tekstvak 10">
            <a:extLst>
              <a:ext uri="{FF2B5EF4-FFF2-40B4-BE49-F238E27FC236}">
                <a16:creationId xmlns:a16="http://schemas.microsoft.com/office/drawing/2014/main" id="{AAFD3C21-2CC8-497D-84EF-DAC343449D5F}"/>
              </a:ext>
            </a:extLst>
          </p:cNvPr>
          <p:cNvSpPr txBox="1"/>
          <p:nvPr/>
        </p:nvSpPr>
        <p:spPr>
          <a:xfrm>
            <a:off x="252097" y="477392"/>
            <a:ext cx="10176352" cy="5142305"/>
          </a:xfrm>
          <a:prstGeom prst="rect">
            <a:avLst/>
          </a:prstGeom>
          <a:noFill/>
        </p:spPr>
        <p:txBody>
          <a:bodyPr wrap="square">
            <a:spAutoFit/>
          </a:bodyPr>
          <a:lstStyle/>
          <a:p>
            <a:pPr marL="514350" indent="-514350">
              <a:lnSpc>
                <a:spcPct val="200000"/>
              </a:lnSpc>
              <a:buAutoNum type="arabicPlain" startAt="17"/>
            </a:pPr>
            <a:r>
              <a:rPr lang="pt-BR" sz="2800">
                <a:solidFill>
                  <a:schemeClr val="accent4">
                    <a:lumMod val="20000"/>
                    <a:lumOff val="80000"/>
                  </a:schemeClr>
                </a:solidFill>
              </a:rPr>
              <a:t>                        Movet cum patris maestitia, tum</a:t>
            </a:r>
          </a:p>
          <a:p>
            <a:pPr marL="514350" indent="-514350">
              <a:lnSpc>
                <a:spcPct val="200000"/>
              </a:lnSpc>
              <a:buAutoNum type="arabicPlain" startAt="17"/>
            </a:pPr>
            <a:r>
              <a:rPr lang="pt-BR" sz="2800">
                <a:solidFill>
                  <a:schemeClr val="accent4">
                    <a:lumMod val="20000"/>
                    <a:lumOff val="80000"/>
                  </a:schemeClr>
                </a:solidFill>
              </a:rPr>
              <a:t>Brutus castigator lacrimarum atque inertium</a:t>
            </a:r>
          </a:p>
          <a:p>
            <a:pPr marL="514350" indent="-514350">
              <a:lnSpc>
                <a:spcPct val="200000"/>
              </a:lnSpc>
              <a:buAutoNum type="arabicPlain" startAt="17"/>
            </a:pPr>
            <a:r>
              <a:rPr lang="pt-BR" sz="2800">
                <a:solidFill>
                  <a:schemeClr val="accent4">
                    <a:lumMod val="20000"/>
                    <a:lumOff val="80000"/>
                  </a:schemeClr>
                </a:solidFill>
              </a:rPr>
              <a:t>querellarum auctorque - quod viros, quod Romanos</a:t>
            </a:r>
          </a:p>
          <a:p>
            <a:pPr marL="514350" indent="-514350">
              <a:lnSpc>
                <a:spcPct val="200000"/>
              </a:lnSpc>
              <a:buAutoNum type="arabicPlain" startAt="17"/>
            </a:pPr>
            <a:r>
              <a:rPr lang="pt-BR" sz="2800">
                <a:solidFill>
                  <a:schemeClr val="accent4">
                    <a:lumMod val="20000"/>
                    <a:lumOff val="80000"/>
                  </a:schemeClr>
                </a:solidFill>
              </a:rPr>
              <a:t>deceret -, arma capiendi adversus hostilia ausos.</a:t>
            </a:r>
          </a:p>
          <a:p>
            <a:pPr marL="514350" indent="-514350">
              <a:lnSpc>
                <a:spcPct val="200000"/>
              </a:lnSpc>
              <a:buAutoNum type="arabicPlain" startAt="17"/>
            </a:pPr>
            <a:r>
              <a:rPr lang="pt-BR" sz="2800">
                <a:solidFill>
                  <a:schemeClr val="accent4">
                    <a:lumMod val="20000"/>
                    <a:lumOff val="80000"/>
                  </a:schemeClr>
                </a:solidFill>
              </a:rPr>
              <a:t>Ferocissimus quisque iuvenum cum armis</a:t>
            </a:r>
          </a:p>
          <a:p>
            <a:pPr marL="514350" indent="-514350">
              <a:lnSpc>
                <a:spcPct val="200000"/>
              </a:lnSpc>
              <a:buAutoNum type="arabicPlain" startAt="17"/>
            </a:pPr>
            <a:r>
              <a:rPr lang="pt-BR" sz="2800">
                <a:solidFill>
                  <a:schemeClr val="accent4">
                    <a:lumMod val="20000"/>
                    <a:lumOff val="80000"/>
                  </a:schemeClr>
                </a:solidFill>
              </a:rPr>
              <a:t>voluntarius adest; sequitur et cetera iuventus.</a:t>
            </a:r>
          </a:p>
        </p:txBody>
      </p:sp>
      <p:sp>
        <p:nvSpPr>
          <p:cNvPr id="12" name="Tijdelijke aanduiding voor dianummer 5">
            <a:extLst>
              <a:ext uri="{FF2B5EF4-FFF2-40B4-BE49-F238E27FC236}">
                <a16:creationId xmlns:a16="http://schemas.microsoft.com/office/drawing/2014/main" id="{8F373623-1646-4DDB-9DCF-807D669F2B4F}"/>
              </a:ext>
            </a:extLst>
          </p:cNvPr>
          <p:cNvSpPr>
            <a:spLocks noGrp="1"/>
          </p:cNvSpPr>
          <p:nvPr>
            <p:ph type="sldNum" sz="quarter" idx="12"/>
          </p:nvPr>
        </p:nvSpPr>
        <p:spPr>
          <a:xfrm>
            <a:off x="11556922" y="6492875"/>
            <a:ext cx="452846" cy="365125"/>
          </a:xfrm>
        </p:spPr>
        <p:txBody>
          <a:bodyPr/>
          <a:lstStyle/>
          <a:p>
            <a:fld id="{E0CEE2E9-FCC7-4062-BFD6-AA3D78AF4135}" type="slidenum">
              <a:rPr lang="nl-NL" b="1" smtClean="0">
                <a:solidFill>
                  <a:schemeClr val="accent4"/>
                </a:solidFill>
              </a:rPr>
              <a:t>36</a:t>
            </a:fld>
            <a:endParaRPr lang="nl-NL" b="1">
              <a:solidFill>
                <a:schemeClr val="accent4"/>
              </a:solidFill>
            </a:endParaRPr>
          </a:p>
        </p:txBody>
      </p:sp>
    </p:spTree>
    <p:extLst>
      <p:ext uri="{BB962C8B-B14F-4D97-AF65-F5344CB8AC3E}">
        <p14:creationId xmlns:p14="http://schemas.microsoft.com/office/powerpoint/2010/main" val="1502069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00153E"/>
        </a:solidFill>
        <a:effectLst/>
      </p:bgPr>
    </p:bg>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72BA9C32-3DB7-4C00-95EC-EC5E42184BE4}"/>
              </a:ext>
            </a:extLst>
          </p:cNvPr>
          <p:cNvSpPr txBox="1"/>
          <p:nvPr/>
        </p:nvSpPr>
        <p:spPr>
          <a:xfrm>
            <a:off x="0" y="-4105"/>
            <a:ext cx="12204000" cy="461665"/>
          </a:xfrm>
          <a:prstGeom prst="rect">
            <a:avLst/>
          </a:prstGeom>
          <a:solidFill>
            <a:schemeClr val="accent1">
              <a:lumMod val="60000"/>
              <a:lumOff val="40000"/>
            </a:schemeClr>
          </a:solidFill>
        </p:spPr>
        <p:txBody>
          <a:bodyPr wrap="square" rtlCol="0">
            <a:spAutoFit/>
          </a:bodyPr>
          <a:lstStyle/>
          <a:p>
            <a:r>
              <a:rPr lang="nl-NL" sz="2400">
                <a:solidFill>
                  <a:srgbClr val="002060"/>
                </a:solidFill>
              </a:rPr>
              <a:t>         </a:t>
            </a:r>
            <a:r>
              <a:rPr lang="nl-NL" sz="2400" b="1">
                <a:solidFill>
                  <a:srgbClr val="002060"/>
                </a:solidFill>
              </a:rPr>
              <a:t>H3 ● 2d – p.88 (22-25)          Brutus ontpopt zich als leider</a:t>
            </a:r>
            <a:r>
              <a:rPr lang="nl-NL" sz="2400">
                <a:solidFill>
                  <a:srgbClr val="002060"/>
                </a:solidFill>
              </a:rPr>
              <a:t> </a:t>
            </a:r>
          </a:p>
        </p:txBody>
      </p:sp>
      <p:pic>
        <p:nvPicPr>
          <p:cNvPr id="5" name="Afbeelding 4">
            <a:hlinkClick r:id="rId2" action="ppaction://hlinksldjump"/>
            <a:extLst>
              <a:ext uri="{FF2B5EF4-FFF2-40B4-BE49-F238E27FC236}">
                <a16:creationId xmlns:a16="http://schemas.microsoft.com/office/drawing/2014/main" id="{DA723F80-0873-4FF9-AA77-D63C85DF00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28331" y="0"/>
            <a:ext cx="987638" cy="542591"/>
          </a:xfrm>
          <a:prstGeom prst="rect">
            <a:avLst/>
          </a:prstGeom>
        </p:spPr>
      </p:pic>
      <p:sp>
        <p:nvSpPr>
          <p:cNvPr id="6" name="PIJL-OMLAAG 8">
            <a:hlinkClick r:id="rId4" action="ppaction://hlinksldjump"/>
            <a:extLst>
              <a:ext uri="{FF2B5EF4-FFF2-40B4-BE49-F238E27FC236}">
                <a16:creationId xmlns:a16="http://schemas.microsoft.com/office/drawing/2014/main" id="{983515E6-9667-4E0C-924D-60F007509EA4}"/>
              </a:ext>
            </a:extLst>
          </p:cNvPr>
          <p:cNvSpPr/>
          <p:nvPr/>
        </p:nvSpPr>
        <p:spPr>
          <a:xfrm>
            <a:off x="72000" y="145117"/>
            <a:ext cx="360195" cy="216000"/>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ijdelijke aanduiding voor voettekst 4">
            <a:extLst>
              <a:ext uri="{FF2B5EF4-FFF2-40B4-BE49-F238E27FC236}">
                <a16:creationId xmlns:a16="http://schemas.microsoft.com/office/drawing/2014/main" id="{1730790D-F0EB-4505-AE4B-D3728AF81858}"/>
              </a:ext>
            </a:extLst>
          </p:cNvPr>
          <p:cNvSpPr>
            <a:spLocks noGrp="1"/>
          </p:cNvSpPr>
          <p:nvPr>
            <p:ph type="ftr" sz="quarter" idx="11"/>
          </p:nvPr>
        </p:nvSpPr>
        <p:spPr>
          <a:xfrm>
            <a:off x="4500000" y="6592284"/>
            <a:ext cx="2142340" cy="255996"/>
          </a:xfrm>
        </p:spPr>
        <p:txBody>
          <a:bodyPr/>
          <a:lstStyle/>
          <a:p>
            <a:r>
              <a:rPr lang="nl-NL" sz="800">
                <a:solidFill>
                  <a:schemeClr val="bg1">
                    <a:lumMod val="85000"/>
                  </a:schemeClr>
                </a:solidFill>
              </a:rPr>
              <a:t>Parnassus Livius: ab Urbe condita  M. de Hoon</a:t>
            </a:r>
            <a:r>
              <a:rPr lang="nl-NL" sz="1000">
                <a:solidFill>
                  <a:schemeClr val="bg1">
                    <a:lumMod val="85000"/>
                  </a:schemeClr>
                </a:solidFill>
              </a:rPr>
              <a:t>  </a:t>
            </a:r>
            <a:endParaRPr lang="nl-NL" sz="1000">
              <a:solidFill>
                <a:schemeClr val="tx1">
                  <a:lumMod val="95000"/>
                  <a:lumOff val="5000"/>
                </a:schemeClr>
              </a:solidFill>
            </a:endParaRPr>
          </a:p>
        </p:txBody>
      </p:sp>
      <p:sp>
        <p:nvSpPr>
          <p:cNvPr id="11" name="Tekstvak 10">
            <a:extLst>
              <a:ext uri="{FF2B5EF4-FFF2-40B4-BE49-F238E27FC236}">
                <a16:creationId xmlns:a16="http://schemas.microsoft.com/office/drawing/2014/main" id="{AAFD3C21-2CC8-497D-84EF-DAC343449D5F}"/>
              </a:ext>
            </a:extLst>
          </p:cNvPr>
          <p:cNvSpPr txBox="1"/>
          <p:nvPr/>
        </p:nvSpPr>
        <p:spPr>
          <a:xfrm>
            <a:off x="252097" y="477392"/>
            <a:ext cx="10176352" cy="3418756"/>
          </a:xfrm>
          <a:prstGeom prst="rect">
            <a:avLst/>
          </a:prstGeom>
          <a:noFill/>
        </p:spPr>
        <p:txBody>
          <a:bodyPr wrap="square">
            <a:spAutoFit/>
          </a:bodyPr>
          <a:lstStyle/>
          <a:p>
            <a:pPr marL="514350" indent="-514350">
              <a:lnSpc>
                <a:spcPct val="200000"/>
              </a:lnSpc>
              <a:buAutoNum type="arabicPlain" startAt="22"/>
            </a:pPr>
            <a:r>
              <a:rPr lang="pt-BR" sz="2800" dirty="0">
                <a:solidFill>
                  <a:schemeClr val="accent4">
                    <a:lumMod val="20000"/>
                    <a:lumOff val="80000"/>
                  </a:schemeClr>
                </a:solidFill>
              </a:rPr>
              <a:t>                                                                       Inde</a:t>
            </a:r>
          </a:p>
          <a:p>
            <a:pPr marL="514350" indent="-514350">
              <a:lnSpc>
                <a:spcPct val="200000"/>
              </a:lnSpc>
              <a:buAutoNum type="arabicPlain" startAt="22"/>
            </a:pPr>
            <a:r>
              <a:rPr lang="pt-BR" sz="2800" dirty="0">
                <a:solidFill>
                  <a:schemeClr val="accent4">
                    <a:lumMod val="20000"/>
                    <a:lumOff val="80000"/>
                  </a:schemeClr>
                </a:solidFill>
              </a:rPr>
              <a:t>praesidio relicto Collatiae ad portas custodibusque</a:t>
            </a:r>
          </a:p>
          <a:p>
            <a:pPr marL="514350" indent="-514350">
              <a:lnSpc>
                <a:spcPct val="200000"/>
              </a:lnSpc>
              <a:buAutoNum type="arabicPlain" startAt="22"/>
            </a:pPr>
            <a:r>
              <a:rPr lang="pt-BR" sz="2800" dirty="0">
                <a:solidFill>
                  <a:schemeClr val="accent4">
                    <a:lumMod val="20000"/>
                    <a:lumOff val="80000"/>
                  </a:schemeClr>
                </a:solidFill>
              </a:rPr>
              <a:t>datis, ne quis eum motum regibus nuntiaret, ceteri</a:t>
            </a:r>
          </a:p>
          <a:p>
            <a:pPr marL="514350" indent="-514350">
              <a:lnSpc>
                <a:spcPct val="200000"/>
              </a:lnSpc>
              <a:buAutoNum type="arabicPlain" startAt="22"/>
            </a:pPr>
            <a:r>
              <a:rPr lang="pt-BR" sz="2800" dirty="0">
                <a:solidFill>
                  <a:schemeClr val="accent4">
                    <a:lumMod val="20000"/>
                    <a:lumOff val="80000"/>
                  </a:schemeClr>
                </a:solidFill>
              </a:rPr>
              <a:t>armati, duce Bruto, Romam profecti.</a:t>
            </a:r>
          </a:p>
        </p:txBody>
      </p:sp>
      <p:sp>
        <p:nvSpPr>
          <p:cNvPr id="12" name="Tijdelijke aanduiding voor dianummer 5">
            <a:extLst>
              <a:ext uri="{FF2B5EF4-FFF2-40B4-BE49-F238E27FC236}">
                <a16:creationId xmlns:a16="http://schemas.microsoft.com/office/drawing/2014/main" id="{8F373623-1646-4DDB-9DCF-807D669F2B4F}"/>
              </a:ext>
            </a:extLst>
          </p:cNvPr>
          <p:cNvSpPr>
            <a:spLocks noGrp="1"/>
          </p:cNvSpPr>
          <p:nvPr>
            <p:ph type="sldNum" sz="quarter" idx="12"/>
          </p:nvPr>
        </p:nvSpPr>
        <p:spPr>
          <a:xfrm>
            <a:off x="11556922" y="6492875"/>
            <a:ext cx="452846" cy="365125"/>
          </a:xfrm>
        </p:spPr>
        <p:txBody>
          <a:bodyPr/>
          <a:lstStyle/>
          <a:p>
            <a:fld id="{E0CEE2E9-FCC7-4062-BFD6-AA3D78AF4135}" type="slidenum">
              <a:rPr lang="nl-NL" b="1" smtClean="0">
                <a:solidFill>
                  <a:schemeClr val="accent4"/>
                </a:solidFill>
              </a:rPr>
              <a:t>37</a:t>
            </a:fld>
            <a:endParaRPr lang="nl-NL" b="1">
              <a:solidFill>
                <a:schemeClr val="accent4"/>
              </a:solidFill>
            </a:endParaRPr>
          </a:p>
        </p:txBody>
      </p:sp>
    </p:spTree>
    <p:extLst>
      <p:ext uri="{BB962C8B-B14F-4D97-AF65-F5344CB8AC3E}">
        <p14:creationId xmlns:p14="http://schemas.microsoft.com/office/powerpoint/2010/main" val="8427051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00153E"/>
        </a:solidFill>
        <a:effectLst/>
      </p:bgPr>
    </p:bg>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72BA9C32-3DB7-4C00-95EC-EC5E42184BE4}"/>
              </a:ext>
            </a:extLst>
          </p:cNvPr>
          <p:cNvSpPr txBox="1"/>
          <p:nvPr/>
        </p:nvSpPr>
        <p:spPr>
          <a:xfrm>
            <a:off x="0" y="-4105"/>
            <a:ext cx="12204000" cy="461665"/>
          </a:xfrm>
          <a:prstGeom prst="rect">
            <a:avLst/>
          </a:prstGeom>
          <a:solidFill>
            <a:schemeClr val="accent1">
              <a:lumMod val="60000"/>
              <a:lumOff val="40000"/>
            </a:schemeClr>
          </a:solidFill>
        </p:spPr>
        <p:txBody>
          <a:bodyPr wrap="square" rtlCol="0">
            <a:spAutoFit/>
          </a:bodyPr>
          <a:lstStyle/>
          <a:p>
            <a:r>
              <a:rPr lang="nl-NL" sz="2400" dirty="0">
                <a:solidFill>
                  <a:srgbClr val="002060"/>
                </a:solidFill>
              </a:rPr>
              <a:t>         </a:t>
            </a:r>
            <a:r>
              <a:rPr lang="nl-NL" sz="2400" b="1" dirty="0">
                <a:solidFill>
                  <a:srgbClr val="002060"/>
                </a:solidFill>
              </a:rPr>
              <a:t>H3 </a:t>
            </a:r>
            <a:r>
              <a:rPr lang="nl-NL" sz="2400" b="1">
                <a:solidFill>
                  <a:srgbClr val="002060"/>
                </a:solidFill>
              </a:rPr>
              <a:t>● 4a – 4d   Scaevola</a:t>
            </a:r>
            <a:endParaRPr lang="nl-NL" sz="2400" dirty="0">
              <a:solidFill>
                <a:srgbClr val="002060"/>
              </a:solidFill>
            </a:endParaRPr>
          </a:p>
        </p:txBody>
      </p:sp>
      <p:pic>
        <p:nvPicPr>
          <p:cNvPr id="5" name="Afbeelding 4">
            <a:hlinkClick r:id="rId2" action="ppaction://hlinksldjump"/>
            <a:extLst>
              <a:ext uri="{FF2B5EF4-FFF2-40B4-BE49-F238E27FC236}">
                <a16:creationId xmlns:a16="http://schemas.microsoft.com/office/drawing/2014/main" id="{DA723F80-0873-4FF9-AA77-D63C85DF00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28331" y="0"/>
            <a:ext cx="987638" cy="542591"/>
          </a:xfrm>
          <a:prstGeom prst="rect">
            <a:avLst/>
          </a:prstGeom>
        </p:spPr>
      </p:pic>
      <p:sp>
        <p:nvSpPr>
          <p:cNvPr id="9" name="Tijdelijke aanduiding voor voettekst 4">
            <a:extLst>
              <a:ext uri="{FF2B5EF4-FFF2-40B4-BE49-F238E27FC236}">
                <a16:creationId xmlns:a16="http://schemas.microsoft.com/office/drawing/2014/main" id="{1730790D-F0EB-4505-AE4B-D3728AF81858}"/>
              </a:ext>
            </a:extLst>
          </p:cNvPr>
          <p:cNvSpPr>
            <a:spLocks noGrp="1"/>
          </p:cNvSpPr>
          <p:nvPr>
            <p:ph type="ftr" sz="quarter" idx="11"/>
          </p:nvPr>
        </p:nvSpPr>
        <p:spPr>
          <a:xfrm>
            <a:off x="4500000" y="6592284"/>
            <a:ext cx="2142340" cy="255996"/>
          </a:xfrm>
        </p:spPr>
        <p:txBody>
          <a:bodyPr/>
          <a:lstStyle/>
          <a:p>
            <a:r>
              <a:rPr lang="nl-NL" sz="800">
                <a:solidFill>
                  <a:schemeClr val="bg1">
                    <a:lumMod val="85000"/>
                  </a:schemeClr>
                </a:solidFill>
              </a:rPr>
              <a:t>Parnassus Livius: ab Urbe condita  M. de Hoon</a:t>
            </a:r>
            <a:r>
              <a:rPr lang="nl-NL" sz="1000">
                <a:solidFill>
                  <a:schemeClr val="bg1">
                    <a:lumMod val="85000"/>
                  </a:schemeClr>
                </a:solidFill>
              </a:rPr>
              <a:t>  </a:t>
            </a:r>
            <a:endParaRPr lang="nl-NL" sz="1000">
              <a:solidFill>
                <a:schemeClr val="tx1">
                  <a:lumMod val="95000"/>
                  <a:lumOff val="5000"/>
                </a:schemeClr>
              </a:solidFill>
            </a:endParaRPr>
          </a:p>
        </p:txBody>
      </p:sp>
      <p:sp>
        <p:nvSpPr>
          <p:cNvPr id="12" name="Tijdelijke aanduiding voor dianummer 5">
            <a:extLst>
              <a:ext uri="{FF2B5EF4-FFF2-40B4-BE49-F238E27FC236}">
                <a16:creationId xmlns:a16="http://schemas.microsoft.com/office/drawing/2014/main" id="{8F373623-1646-4DDB-9DCF-807D669F2B4F}"/>
              </a:ext>
            </a:extLst>
          </p:cNvPr>
          <p:cNvSpPr>
            <a:spLocks noGrp="1"/>
          </p:cNvSpPr>
          <p:nvPr>
            <p:ph type="sldNum" sz="quarter" idx="12"/>
          </p:nvPr>
        </p:nvSpPr>
        <p:spPr>
          <a:xfrm>
            <a:off x="11556922" y="6492875"/>
            <a:ext cx="452846" cy="365125"/>
          </a:xfrm>
        </p:spPr>
        <p:txBody>
          <a:bodyPr/>
          <a:lstStyle/>
          <a:p>
            <a:fld id="{E0CEE2E9-FCC7-4062-BFD6-AA3D78AF4135}" type="slidenum">
              <a:rPr lang="nl-NL" b="1" smtClean="0">
                <a:solidFill>
                  <a:schemeClr val="accent4"/>
                </a:solidFill>
              </a:rPr>
              <a:t>38</a:t>
            </a:fld>
            <a:endParaRPr lang="nl-NL" b="1">
              <a:solidFill>
                <a:schemeClr val="accent4"/>
              </a:solidFill>
            </a:endParaRPr>
          </a:p>
        </p:txBody>
      </p:sp>
      <p:sp>
        <p:nvSpPr>
          <p:cNvPr id="2" name="Tekstvak 1">
            <a:extLst>
              <a:ext uri="{FF2B5EF4-FFF2-40B4-BE49-F238E27FC236}">
                <a16:creationId xmlns:a16="http://schemas.microsoft.com/office/drawing/2014/main" id="{32C87584-8985-4108-A957-2385EEF57571}"/>
              </a:ext>
            </a:extLst>
          </p:cNvPr>
          <p:cNvSpPr txBox="1"/>
          <p:nvPr/>
        </p:nvSpPr>
        <p:spPr>
          <a:xfrm>
            <a:off x="4135773" y="606782"/>
            <a:ext cx="4335103" cy="2000548"/>
          </a:xfrm>
          <a:prstGeom prst="rect">
            <a:avLst/>
          </a:prstGeom>
          <a:noFill/>
        </p:spPr>
        <p:txBody>
          <a:bodyPr wrap="square" rtlCol="0">
            <a:spAutoFit/>
          </a:bodyPr>
          <a:lstStyle/>
          <a:p>
            <a:r>
              <a:rPr lang="nl-NL" sz="8800" dirty="0" err="1">
                <a:solidFill>
                  <a:schemeClr val="accent4">
                    <a:lumMod val="20000"/>
                    <a:lumOff val="80000"/>
                  </a:schemeClr>
                </a:solidFill>
              </a:rPr>
              <a:t>Scaevola</a:t>
            </a:r>
            <a:endParaRPr lang="nl-NL" sz="8800" dirty="0">
              <a:solidFill>
                <a:schemeClr val="accent4">
                  <a:lumMod val="20000"/>
                  <a:lumOff val="80000"/>
                </a:schemeClr>
              </a:solidFill>
            </a:endParaRPr>
          </a:p>
          <a:p>
            <a:r>
              <a:rPr lang="nl-NL" sz="3600" dirty="0" err="1">
                <a:solidFill>
                  <a:schemeClr val="accent4">
                    <a:lumMod val="20000"/>
                    <a:lumOff val="80000"/>
                  </a:schemeClr>
                </a:solidFill>
              </a:rPr>
              <a:t>aUc</a:t>
            </a:r>
            <a:r>
              <a:rPr lang="nl-NL" sz="3600" dirty="0">
                <a:solidFill>
                  <a:schemeClr val="accent4">
                    <a:lumMod val="20000"/>
                    <a:lumOff val="80000"/>
                  </a:schemeClr>
                </a:solidFill>
              </a:rPr>
              <a:t> 2, 12.1 – 13.5</a:t>
            </a:r>
          </a:p>
        </p:txBody>
      </p:sp>
      <p:pic>
        <p:nvPicPr>
          <p:cNvPr id="2050" name="Picture 2" descr="Amazon.com: Mucius Scaevola by Matthias Stom: Posters &amp; Prints">
            <a:extLst>
              <a:ext uri="{FF2B5EF4-FFF2-40B4-BE49-F238E27FC236}">
                <a16:creationId xmlns:a16="http://schemas.microsoft.com/office/drawing/2014/main" id="{8EF10149-114F-496C-B996-7EC5358FE60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354" t="4054" r="3603" b="4950"/>
          <a:stretch/>
        </p:blipFill>
        <p:spPr bwMode="auto">
          <a:xfrm>
            <a:off x="174598" y="606781"/>
            <a:ext cx="3712411" cy="246358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Mucius Scaevola before Lars Porsenna - Wikipedia">
            <a:extLst>
              <a:ext uri="{FF2B5EF4-FFF2-40B4-BE49-F238E27FC236}">
                <a16:creationId xmlns:a16="http://schemas.microsoft.com/office/drawing/2014/main" id="{9265B3B3-2D6F-4DC0-BB33-24FA18F9B3E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37320" y="606781"/>
            <a:ext cx="3619500" cy="4371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3982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00153E"/>
        </a:solidFill>
        <a:effectLst/>
      </p:bgPr>
    </p:bg>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72BA9C32-3DB7-4C00-95EC-EC5E42184BE4}"/>
              </a:ext>
            </a:extLst>
          </p:cNvPr>
          <p:cNvSpPr txBox="1"/>
          <p:nvPr/>
        </p:nvSpPr>
        <p:spPr>
          <a:xfrm>
            <a:off x="0" y="-4105"/>
            <a:ext cx="12204000" cy="461665"/>
          </a:xfrm>
          <a:prstGeom prst="rect">
            <a:avLst/>
          </a:prstGeom>
          <a:solidFill>
            <a:schemeClr val="accent1">
              <a:lumMod val="60000"/>
              <a:lumOff val="40000"/>
            </a:schemeClr>
          </a:solidFill>
        </p:spPr>
        <p:txBody>
          <a:bodyPr wrap="square" rtlCol="0">
            <a:spAutoFit/>
          </a:bodyPr>
          <a:lstStyle/>
          <a:p>
            <a:r>
              <a:rPr lang="nl-NL" sz="2400" dirty="0">
                <a:solidFill>
                  <a:srgbClr val="002060"/>
                </a:solidFill>
              </a:rPr>
              <a:t>         </a:t>
            </a:r>
            <a:r>
              <a:rPr lang="nl-NL" sz="2400" b="1" dirty="0">
                <a:solidFill>
                  <a:srgbClr val="002060"/>
                </a:solidFill>
              </a:rPr>
              <a:t>H3 ● 4a – p.92 (1-7)          </a:t>
            </a:r>
            <a:r>
              <a:rPr lang="nl-NL" sz="2400" b="1" dirty="0" err="1">
                <a:solidFill>
                  <a:srgbClr val="002060"/>
                </a:solidFill>
              </a:rPr>
              <a:t>Gaius</a:t>
            </a:r>
            <a:r>
              <a:rPr lang="nl-NL" sz="2400" b="1" dirty="0">
                <a:solidFill>
                  <a:srgbClr val="002060"/>
                </a:solidFill>
              </a:rPr>
              <a:t> </a:t>
            </a:r>
            <a:r>
              <a:rPr lang="nl-NL" sz="2400" b="1" dirty="0" err="1">
                <a:solidFill>
                  <a:srgbClr val="002060"/>
                </a:solidFill>
              </a:rPr>
              <a:t>Mucius</a:t>
            </a:r>
            <a:r>
              <a:rPr lang="nl-NL" sz="2400" b="1" dirty="0">
                <a:solidFill>
                  <a:srgbClr val="002060"/>
                </a:solidFill>
              </a:rPr>
              <a:t> heeft een plan</a:t>
            </a:r>
            <a:endParaRPr lang="nl-NL" sz="2400" dirty="0">
              <a:solidFill>
                <a:srgbClr val="002060"/>
              </a:solidFill>
            </a:endParaRPr>
          </a:p>
        </p:txBody>
      </p:sp>
      <p:pic>
        <p:nvPicPr>
          <p:cNvPr id="5" name="Afbeelding 4">
            <a:hlinkClick r:id="rId2" action="ppaction://hlinksldjump"/>
            <a:extLst>
              <a:ext uri="{FF2B5EF4-FFF2-40B4-BE49-F238E27FC236}">
                <a16:creationId xmlns:a16="http://schemas.microsoft.com/office/drawing/2014/main" id="{DA723F80-0873-4FF9-AA77-D63C85DF00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28331" y="0"/>
            <a:ext cx="987638" cy="542591"/>
          </a:xfrm>
          <a:prstGeom prst="rect">
            <a:avLst/>
          </a:prstGeom>
        </p:spPr>
      </p:pic>
      <p:sp>
        <p:nvSpPr>
          <p:cNvPr id="6" name="PIJL-OMLAAG 8">
            <a:hlinkClick r:id="rId4" action="ppaction://hlinksldjump"/>
            <a:extLst>
              <a:ext uri="{FF2B5EF4-FFF2-40B4-BE49-F238E27FC236}">
                <a16:creationId xmlns:a16="http://schemas.microsoft.com/office/drawing/2014/main" id="{983515E6-9667-4E0C-924D-60F007509EA4}"/>
              </a:ext>
            </a:extLst>
          </p:cNvPr>
          <p:cNvSpPr/>
          <p:nvPr/>
        </p:nvSpPr>
        <p:spPr>
          <a:xfrm>
            <a:off x="72000" y="145117"/>
            <a:ext cx="360195" cy="216000"/>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ijdelijke aanduiding voor voettekst 4">
            <a:extLst>
              <a:ext uri="{FF2B5EF4-FFF2-40B4-BE49-F238E27FC236}">
                <a16:creationId xmlns:a16="http://schemas.microsoft.com/office/drawing/2014/main" id="{1730790D-F0EB-4505-AE4B-D3728AF81858}"/>
              </a:ext>
            </a:extLst>
          </p:cNvPr>
          <p:cNvSpPr>
            <a:spLocks noGrp="1"/>
          </p:cNvSpPr>
          <p:nvPr>
            <p:ph type="ftr" sz="quarter" idx="11"/>
          </p:nvPr>
        </p:nvSpPr>
        <p:spPr>
          <a:xfrm>
            <a:off x="4500000" y="6592284"/>
            <a:ext cx="2142340" cy="255996"/>
          </a:xfrm>
        </p:spPr>
        <p:txBody>
          <a:bodyPr/>
          <a:lstStyle/>
          <a:p>
            <a:r>
              <a:rPr lang="nl-NL" sz="800">
                <a:solidFill>
                  <a:schemeClr val="bg1">
                    <a:lumMod val="85000"/>
                  </a:schemeClr>
                </a:solidFill>
              </a:rPr>
              <a:t>Parnassus Livius: ab Urbe condita  M. de Hoon</a:t>
            </a:r>
            <a:r>
              <a:rPr lang="nl-NL" sz="1000">
                <a:solidFill>
                  <a:schemeClr val="bg1">
                    <a:lumMod val="85000"/>
                  </a:schemeClr>
                </a:solidFill>
              </a:rPr>
              <a:t>  </a:t>
            </a:r>
            <a:endParaRPr lang="nl-NL" sz="1000">
              <a:solidFill>
                <a:schemeClr val="tx1">
                  <a:lumMod val="95000"/>
                  <a:lumOff val="5000"/>
                </a:schemeClr>
              </a:solidFill>
            </a:endParaRPr>
          </a:p>
        </p:txBody>
      </p:sp>
      <p:sp>
        <p:nvSpPr>
          <p:cNvPr id="11" name="Tekstvak 10">
            <a:extLst>
              <a:ext uri="{FF2B5EF4-FFF2-40B4-BE49-F238E27FC236}">
                <a16:creationId xmlns:a16="http://schemas.microsoft.com/office/drawing/2014/main" id="{AAFD3C21-2CC8-497D-84EF-DAC343449D5F}"/>
              </a:ext>
            </a:extLst>
          </p:cNvPr>
          <p:cNvSpPr txBox="1"/>
          <p:nvPr/>
        </p:nvSpPr>
        <p:spPr>
          <a:xfrm>
            <a:off x="252097" y="477392"/>
            <a:ext cx="10176352" cy="6004080"/>
          </a:xfrm>
          <a:prstGeom prst="rect">
            <a:avLst/>
          </a:prstGeom>
          <a:noFill/>
        </p:spPr>
        <p:txBody>
          <a:bodyPr wrap="square">
            <a:spAutoFit/>
          </a:bodyPr>
          <a:lstStyle/>
          <a:p>
            <a:pPr marL="514350" indent="-514350">
              <a:lnSpc>
                <a:spcPct val="200000"/>
              </a:lnSpc>
              <a:buAutoNum type="arabicPlain"/>
            </a:pPr>
            <a:r>
              <a:rPr lang="nl-NL" sz="2800" dirty="0">
                <a:solidFill>
                  <a:schemeClr val="accent4">
                    <a:lumMod val="20000"/>
                    <a:lumOff val="80000"/>
                  </a:schemeClr>
                </a:solidFill>
              </a:rPr>
              <a:t>Obsidio </a:t>
            </a:r>
            <a:r>
              <a:rPr lang="nl-NL" sz="2800" dirty="0" err="1">
                <a:solidFill>
                  <a:schemeClr val="accent4">
                    <a:lumMod val="20000"/>
                    <a:lumOff val="80000"/>
                  </a:schemeClr>
                </a:solidFill>
              </a:rPr>
              <a:t>erat</a:t>
            </a:r>
            <a:r>
              <a:rPr lang="nl-NL" sz="2800" dirty="0">
                <a:solidFill>
                  <a:schemeClr val="accent4">
                    <a:lumMod val="20000"/>
                    <a:lumOff val="80000"/>
                  </a:schemeClr>
                </a:solidFill>
              </a:rPr>
              <a:t> </a:t>
            </a:r>
            <a:r>
              <a:rPr lang="nl-NL" sz="2800" dirty="0" err="1">
                <a:solidFill>
                  <a:schemeClr val="accent4">
                    <a:lumMod val="20000"/>
                    <a:lumOff val="80000"/>
                  </a:schemeClr>
                </a:solidFill>
              </a:rPr>
              <a:t>nihilo</a:t>
            </a:r>
            <a:r>
              <a:rPr lang="nl-NL" sz="2800" dirty="0">
                <a:solidFill>
                  <a:schemeClr val="accent4">
                    <a:lumMod val="20000"/>
                    <a:lumOff val="80000"/>
                  </a:schemeClr>
                </a:solidFill>
              </a:rPr>
              <a:t> minus et </a:t>
            </a:r>
            <a:r>
              <a:rPr lang="nl-NL" sz="2800" dirty="0" err="1">
                <a:solidFill>
                  <a:schemeClr val="accent4">
                    <a:lumMod val="20000"/>
                    <a:lumOff val="80000"/>
                  </a:schemeClr>
                </a:solidFill>
              </a:rPr>
              <a:t>frumenti</a:t>
            </a:r>
            <a:r>
              <a:rPr lang="nl-NL" sz="2800" dirty="0">
                <a:solidFill>
                  <a:schemeClr val="accent4">
                    <a:lumMod val="20000"/>
                    <a:lumOff val="80000"/>
                  </a:schemeClr>
                </a:solidFill>
              </a:rPr>
              <a:t> cum summa</a:t>
            </a:r>
          </a:p>
          <a:p>
            <a:pPr marL="514350" indent="-514350">
              <a:lnSpc>
                <a:spcPct val="200000"/>
              </a:lnSpc>
              <a:buAutoNum type="arabicPlain"/>
            </a:pPr>
            <a:r>
              <a:rPr lang="nl-NL" sz="2800" dirty="0" err="1">
                <a:solidFill>
                  <a:schemeClr val="accent4">
                    <a:lumMod val="20000"/>
                    <a:lumOff val="80000"/>
                  </a:schemeClr>
                </a:solidFill>
              </a:rPr>
              <a:t>caritate</a:t>
            </a:r>
            <a:r>
              <a:rPr lang="nl-NL" sz="2800" dirty="0">
                <a:solidFill>
                  <a:schemeClr val="accent4">
                    <a:lumMod val="20000"/>
                    <a:lumOff val="80000"/>
                  </a:schemeClr>
                </a:solidFill>
              </a:rPr>
              <a:t> </a:t>
            </a:r>
            <a:r>
              <a:rPr lang="nl-NL" sz="2800" dirty="0" err="1">
                <a:solidFill>
                  <a:schemeClr val="accent4">
                    <a:lumMod val="20000"/>
                    <a:lumOff val="80000"/>
                  </a:schemeClr>
                </a:solidFill>
              </a:rPr>
              <a:t>inopia</a:t>
            </a:r>
            <a:r>
              <a:rPr lang="nl-NL" sz="2800" dirty="0">
                <a:solidFill>
                  <a:schemeClr val="accent4">
                    <a:lumMod val="20000"/>
                    <a:lumOff val="80000"/>
                  </a:schemeClr>
                </a:solidFill>
              </a:rPr>
              <a:t>, </a:t>
            </a:r>
            <a:r>
              <a:rPr lang="nl-NL" sz="2800" dirty="0" err="1">
                <a:solidFill>
                  <a:schemeClr val="accent4">
                    <a:lumMod val="20000"/>
                    <a:lumOff val="80000"/>
                  </a:schemeClr>
                </a:solidFill>
              </a:rPr>
              <a:t>sedendoque</a:t>
            </a:r>
            <a:r>
              <a:rPr lang="nl-NL" sz="2800" dirty="0">
                <a:solidFill>
                  <a:schemeClr val="accent4">
                    <a:lumMod val="20000"/>
                    <a:lumOff val="80000"/>
                  </a:schemeClr>
                </a:solidFill>
              </a:rPr>
              <a:t> </a:t>
            </a:r>
            <a:r>
              <a:rPr lang="nl-NL" sz="2800" dirty="0" err="1">
                <a:solidFill>
                  <a:schemeClr val="accent4">
                    <a:lumMod val="20000"/>
                    <a:lumOff val="80000"/>
                  </a:schemeClr>
                </a:solidFill>
              </a:rPr>
              <a:t>expugnaturum</a:t>
            </a:r>
            <a:r>
              <a:rPr lang="nl-NL" sz="2800" dirty="0">
                <a:solidFill>
                  <a:schemeClr val="accent4">
                    <a:lumMod val="20000"/>
                    <a:lumOff val="80000"/>
                  </a:schemeClr>
                </a:solidFill>
              </a:rPr>
              <a:t> se</a:t>
            </a:r>
          </a:p>
          <a:p>
            <a:pPr marL="514350" indent="-514350">
              <a:lnSpc>
                <a:spcPct val="200000"/>
              </a:lnSpc>
              <a:buAutoNum type="arabicPlain"/>
            </a:pPr>
            <a:r>
              <a:rPr lang="nl-NL" sz="2800" dirty="0" err="1">
                <a:solidFill>
                  <a:schemeClr val="accent4">
                    <a:lumMod val="20000"/>
                    <a:lumOff val="80000"/>
                  </a:schemeClr>
                </a:solidFill>
              </a:rPr>
              <a:t>urbem</a:t>
            </a:r>
            <a:r>
              <a:rPr lang="nl-NL" sz="2800" dirty="0">
                <a:solidFill>
                  <a:schemeClr val="accent4">
                    <a:lumMod val="20000"/>
                    <a:lumOff val="80000"/>
                  </a:schemeClr>
                </a:solidFill>
              </a:rPr>
              <a:t> </a:t>
            </a:r>
            <a:r>
              <a:rPr lang="nl-NL" sz="2800" dirty="0" err="1">
                <a:solidFill>
                  <a:schemeClr val="accent4">
                    <a:lumMod val="20000"/>
                    <a:lumOff val="80000"/>
                  </a:schemeClr>
                </a:solidFill>
              </a:rPr>
              <a:t>spem</a:t>
            </a:r>
            <a:r>
              <a:rPr lang="nl-NL" sz="2800" dirty="0">
                <a:solidFill>
                  <a:schemeClr val="accent4">
                    <a:lumMod val="20000"/>
                    <a:lumOff val="80000"/>
                  </a:schemeClr>
                </a:solidFill>
              </a:rPr>
              <a:t> </a:t>
            </a:r>
            <a:r>
              <a:rPr lang="nl-NL" sz="2800" dirty="0" err="1">
                <a:solidFill>
                  <a:schemeClr val="accent4">
                    <a:lumMod val="20000"/>
                    <a:lumOff val="80000"/>
                  </a:schemeClr>
                </a:solidFill>
              </a:rPr>
              <a:t>Porsenna</a:t>
            </a:r>
            <a:r>
              <a:rPr lang="nl-NL" sz="2800" dirty="0">
                <a:solidFill>
                  <a:schemeClr val="accent4">
                    <a:lumMod val="20000"/>
                    <a:lumOff val="80000"/>
                  </a:schemeClr>
                </a:solidFill>
              </a:rPr>
              <a:t> </a:t>
            </a:r>
            <a:r>
              <a:rPr lang="nl-NL" sz="2800" dirty="0" err="1">
                <a:solidFill>
                  <a:schemeClr val="accent4">
                    <a:lumMod val="20000"/>
                    <a:lumOff val="80000"/>
                  </a:schemeClr>
                </a:solidFill>
              </a:rPr>
              <a:t>habebat</a:t>
            </a:r>
            <a:r>
              <a:rPr lang="nl-NL" sz="2800" dirty="0">
                <a:solidFill>
                  <a:schemeClr val="accent4">
                    <a:lumMod val="20000"/>
                    <a:lumOff val="80000"/>
                  </a:schemeClr>
                </a:solidFill>
              </a:rPr>
              <a:t>, cum C. </a:t>
            </a:r>
            <a:r>
              <a:rPr lang="nl-NL" sz="2800" dirty="0" err="1">
                <a:solidFill>
                  <a:schemeClr val="accent4">
                    <a:lumMod val="20000"/>
                    <a:lumOff val="80000"/>
                  </a:schemeClr>
                </a:solidFill>
              </a:rPr>
              <a:t>Mucius</a:t>
            </a:r>
            <a:r>
              <a:rPr lang="nl-NL" sz="2800" dirty="0">
                <a:solidFill>
                  <a:schemeClr val="accent4">
                    <a:lumMod val="20000"/>
                    <a:lumOff val="80000"/>
                  </a:schemeClr>
                </a:solidFill>
              </a:rPr>
              <a:t>,</a:t>
            </a:r>
          </a:p>
          <a:p>
            <a:pPr marL="514350" indent="-514350">
              <a:lnSpc>
                <a:spcPct val="200000"/>
              </a:lnSpc>
              <a:buAutoNum type="arabicPlain"/>
            </a:pPr>
            <a:r>
              <a:rPr lang="nl-NL" sz="2800" dirty="0" err="1">
                <a:solidFill>
                  <a:schemeClr val="accent4">
                    <a:lumMod val="20000"/>
                    <a:lumOff val="80000"/>
                  </a:schemeClr>
                </a:solidFill>
              </a:rPr>
              <a:t>adulescens</a:t>
            </a:r>
            <a:r>
              <a:rPr lang="nl-NL" sz="2800" dirty="0">
                <a:solidFill>
                  <a:schemeClr val="accent4">
                    <a:lumMod val="20000"/>
                    <a:lumOff val="80000"/>
                  </a:schemeClr>
                </a:solidFill>
              </a:rPr>
              <a:t> nobilis, </a:t>
            </a:r>
            <a:r>
              <a:rPr lang="nl-NL" sz="2800" dirty="0" err="1">
                <a:solidFill>
                  <a:schemeClr val="accent4">
                    <a:lumMod val="20000"/>
                    <a:lumOff val="80000"/>
                  </a:schemeClr>
                </a:solidFill>
              </a:rPr>
              <a:t>cui</a:t>
            </a:r>
            <a:r>
              <a:rPr lang="nl-NL" sz="2800" dirty="0">
                <a:solidFill>
                  <a:schemeClr val="accent4">
                    <a:lumMod val="20000"/>
                    <a:lumOff val="80000"/>
                  </a:schemeClr>
                </a:solidFill>
              </a:rPr>
              <a:t> </a:t>
            </a:r>
            <a:r>
              <a:rPr lang="nl-NL" sz="2800" dirty="0" err="1">
                <a:solidFill>
                  <a:schemeClr val="accent4">
                    <a:lumMod val="20000"/>
                    <a:lumOff val="80000"/>
                  </a:schemeClr>
                </a:solidFill>
              </a:rPr>
              <a:t>indignum</a:t>
            </a:r>
            <a:r>
              <a:rPr lang="nl-NL" sz="2800" dirty="0">
                <a:solidFill>
                  <a:schemeClr val="accent4">
                    <a:lumMod val="20000"/>
                    <a:lumOff val="80000"/>
                  </a:schemeClr>
                </a:solidFill>
              </a:rPr>
              <a:t> </a:t>
            </a:r>
            <a:r>
              <a:rPr lang="nl-NL" sz="2800" dirty="0" err="1">
                <a:solidFill>
                  <a:schemeClr val="accent4">
                    <a:lumMod val="20000"/>
                    <a:lumOff val="80000"/>
                  </a:schemeClr>
                </a:solidFill>
              </a:rPr>
              <a:t>videbatur</a:t>
            </a:r>
            <a:endParaRPr lang="nl-NL" sz="2800" dirty="0">
              <a:solidFill>
                <a:schemeClr val="accent4">
                  <a:lumMod val="20000"/>
                  <a:lumOff val="80000"/>
                </a:schemeClr>
              </a:solidFill>
            </a:endParaRPr>
          </a:p>
          <a:p>
            <a:pPr marL="514350" indent="-514350">
              <a:lnSpc>
                <a:spcPct val="200000"/>
              </a:lnSpc>
              <a:buAutoNum type="arabicPlain"/>
            </a:pPr>
            <a:r>
              <a:rPr lang="nl-NL" sz="2800" dirty="0" err="1">
                <a:solidFill>
                  <a:schemeClr val="accent4">
                    <a:lumMod val="20000"/>
                    <a:lumOff val="80000"/>
                  </a:schemeClr>
                </a:solidFill>
              </a:rPr>
              <a:t>populum</a:t>
            </a:r>
            <a:r>
              <a:rPr lang="nl-NL" sz="2800" dirty="0">
                <a:solidFill>
                  <a:schemeClr val="accent4">
                    <a:lumMod val="20000"/>
                    <a:lumOff val="80000"/>
                  </a:schemeClr>
                </a:solidFill>
              </a:rPr>
              <a:t> </a:t>
            </a:r>
            <a:r>
              <a:rPr lang="nl-NL" sz="2800" dirty="0" err="1">
                <a:solidFill>
                  <a:schemeClr val="accent4">
                    <a:lumMod val="20000"/>
                    <a:lumOff val="80000"/>
                  </a:schemeClr>
                </a:solidFill>
              </a:rPr>
              <a:t>Romanum</a:t>
            </a:r>
            <a:r>
              <a:rPr lang="nl-NL" sz="2800" dirty="0">
                <a:solidFill>
                  <a:schemeClr val="accent4">
                    <a:lumMod val="20000"/>
                    <a:lumOff val="80000"/>
                  </a:schemeClr>
                </a:solidFill>
              </a:rPr>
              <a:t> </a:t>
            </a:r>
            <a:r>
              <a:rPr lang="nl-NL" sz="2800" dirty="0" err="1">
                <a:solidFill>
                  <a:schemeClr val="accent4">
                    <a:lumMod val="20000"/>
                    <a:lumOff val="80000"/>
                  </a:schemeClr>
                </a:solidFill>
              </a:rPr>
              <a:t>servientem</a:t>
            </a:r>
            <a:r>
              <a:rPr lang="nl-NL" sz="2800" dirty="0">
                <a:solidFill>
                  <a:schemeClr val="accent4">
                    <a:lumMod val="20000"/>
                    <a:lumOff val="80000"/>
                  </a:schemeClr>
                </a:solidFill>
              </a:rPr>
              <a:t>, cum sub </a:t>
            </a:r>
            <a:r>
              <a:rPr lang="nl-NL" sz="2800" dirty="0" err="1">
                <a:solidFill>
                  <a:schemeClr val="accent4">
                    <a:lumMod val="20000"/>
                    <a:lumOff val="80000"/>
                  </a:schemeClr>
                </a:solidFill>
              </a:rPr>
              <a:t>regibus</a:t>
            </a:r>
            <a:endParaRPr lang="nl-NL" sz="2800" dirty="0">
              <a:solidFill>
                <a:schemeClr val="accent4">
                  <a:lumMod val="20000"/>
                  <a:lumOff val="80000"/>
                </a:schemeClr>
              </a:solidFill>
            </a:endParaRPr>
          </a:p>
          <a:p>
            <a:pPr marL="514350" indent="-514350">
              <a:lnSpc>
                <a:spcPct val="200000"/>
              </a:lnSpc>
              <a:buAutoNum type="arabicPlain"/>
            </a:pPr>
            <a:r>
              <a:rPr lang="nl-NL" sz="2800" dirty="0" err="1">
                <a:solidFill>
                  <a:schemeClr val="accent4">
                    <a:lumMod val="20000"/>
                    <a:lumOff val="80000"/>
                  </a:schemeClr>
                </a:solidFill>
              </a:rPr>
              <a:t>esset</a:t>
            </a:r>
            <a:r>
              <a:rPr lang="nl-NL" sz="2800" dirty="0">
                <a:solidFill>
                  <a:schemeClr val="accent4">
                    <a:lumMod val="20000"/>
                    <a:lumOff val="80000"/>
                  </a:schemeClr>
                </a:solidFill>
              </a:rPr>
              <a:t>, </a:t>
            </a:r>
            <a:r>
              <a:rPr lang="nl-NL" sz="2800" dirty="0" err="1">
                <a:solidFill>
                  <a:schemeClr val="accent4">
                    <a:lumMod val="20000"/>
                    <a:lumOff val="80000"/>
                  </a:schemeClr>
                </a:solidFill>
              </a:rPr>
              <a:t>nullo</a:t>
            </a:r>
            <a:r>
              <a:rPr lang="nl-NL" sz="2800" dirty="0">
                <a:solidFill>
                  <a:schemeClr val="accent4">
                    <a:lumMod val="20000"/>
                    <a:lumOff val="80000"/>
                  </a:schemeClr>
                </a:solidFill>
              </a:rPr>
              <a:t> bello </a:t>
            </a:r>
            <a:r>
              <a:rPr lang="nl-NL" sz="2800" dirty="0" err="1">
                <a:solidFill>
                  <a:schemeClr val="accent4">
                    <a:lumMod val="20000"/>
                    <a:lumOff val="80000"/>
                  </a:schemeClr>
                </a:solidFill>
              </a:rPr>
              <a:t>nec</a:t>
            </a:r>
            <a:r>
              <a:rPr lang="nl-NL" sz="2800" dirty="0">
                <a:solidFill>
                  <a:schemeClr val="accent4">
                    <a:lumMod val="20000"/>
                    <a:lumOff val="80000"/>
                  </a:schemeClr>
                </a:solidFill>
              </a:rPr>
              <a:t> </a:t>
            </a:r>
            <a:r>
              <a:rPr lang="nl-NL" sz="2800" dirty="0" err="1">
                <a:solidFill>
                  <a:schemeClr val="accent4">
                    <a:lumMod val="20000"/>
                    <a:lumOff val="80000"/>
                  </a:schemeClr>
                </a:solidFill>
              </a:rPr>
              <a:t>ab</a:t>
            </a:r>
            <a:r>
              <a:rPr lang="nl-NL" sz="2800" dirty="0">
                <a:solidFill>
                  <a:schemeClr val="accent4">
                    <a:lumMod val="20000"/>
                    <a:lumOff val="80000"/>
                  </a:schemeClr>
                </a:solidFill>
              </a:rPr>
              <a:t> </a:t>
            </a:r>
            <a:r>
              <a:rPr lang="nl-NL" sz="2800" dirty="0" err="1">
                <a:solidFill>
                  <a:schemeClr val="accent4">
                    <a:lumMod val="20000"/>
                    <a:lumOff val="80000"/>
                  </a:schemeClr>
                </a:solidFill>
              </a:rPr>
              <a:t>hostibus</a:t>
            </a:r>
            <a:r>
              <a:rPr lang="nl-NL" sz="2800" dirty="0">
                <a:solidFill>
                  <a:schemeClr val="accent4">
                    <a:lumMod val="20000"/>
                    <a:lumOff val="80000"/>
                  </a:schemeClr>
                </a:solidFill>
              </a:rPr>
              <a:t> </a:t>
            </a:r>
            <a:r>
              <a:rPr lang="nl-NL" sz="2800" dirty="0" err="1">
                <a:solidFill>
                  <a:schemeClr val="accent4">
                    <a:lumMod val="20000"/>
                    <a:lumOff val="80000"/>
                  </a:schemeClr>
                </a:solidFill>
              </a:rPr>
              <a:t>ullis</a:t>
            </a:r>
            <a:r>
              <a:rPr lang="nl-NL" sz="2800" dirty="0">
                <a:solidFill>
                  <a:schemeClr val="accent4">
                    <a:lumMod val="20000"/>
                    <a:lumOff val="80000"/>
                  </a:schemeClr>
                </a:solidFill>
              </a:rPr>
              <a:t> </a:t>
            </a:r>
            <a:r>
              <a:rPr lang="nl-NL" sz="2800" dirty="0" err="1">
                <a:solidFill>
                  <a:schemeClr val="accent4">
                    <a:lumMod val="20000"/>
                    <a:lumOff val="80000"/>
                  </a:schemeClr>
                </a:solidFill>
              </a:rPr>
              <a:t>obsessum</a:t>
            </a:r>
            <a:endParaRPr lang="nl-NL" sz="2800" dirty="0">
              <a:solidFill>
                <a:schemeClr val="accent4">
                  <a:lumMod val="20000"/>
                  <a:lumOff val="80000"/>
                </a:schemeClr>
              </a:solidFill>
            </a:endParaRPr>
          </a:p>
          <a:p>
            <a:pPr marL="514350" indent="-514350">
              <a:lnSpc>
                <a:spcPct val="200000"/>
              </a:lnSpc>
              <a:buAutoNum type="arabicPlain"/>
            </a:pPr>
            <a:r>
              <a:rPr lang="nl-NL" sz="2800" dirty="0" err="1">
                <a:solidFill>
                  <a:schemeClr val="accent4">
                    <a:lumMod val="20000"/>
                    <a:lumOff val="80000"/>
                  </a:schemeClr>
                </a:solidFill>
              </a:rPr>
              <a:t>esse</a:t>
            </a:r>
            <a:r>
              <a:rPr lang="nl-NL" sz="2800" dirty="0">
                <a:solidFill>
                  <a:schemeClr val="accent4">
                    <a:lumMod val="20000"/>
                    <a:lumOff val="80000"/>
                  </a:schemeClr>
                </a:solidFill>
              </a:rPr>
              <a:t>, </a:t>
            </a:r>
            <a:r>
              <a:rPr lang="nl-NL" sz="2800" dirty="0" err="1">
                <a:solidFill>
                  <a:schemeClr val="accent4">
                    <a:lumMod val="20000"/>
                    <a:lumOff val="80000"/>
                  </a:schemeClr>
                </a:solidFill>
              </a:rPr>
              <a:t>liberum</a:t>
            </a:r>
            <a:r>
              <a:rPr lang="nl-NL" sz="2800" dirty="0">
                <a:solidFill>
                  <a:schemeClr val="accent4">
                    <a:lumMod val="20000"/>
                    <a:lumOff val="80000"/>
                  </a:schemeClr>
                </a:solidFill>
              </a:rPr>
              <a:t> </a:t>
            </a:r>
            <a:r>
              <a:rPr lang="nl-NL" sz="2800" dirty="0" err="1">
                <a:solidFill>
                  <a:schemeClr val="accent4">
                    <a:lumMod val="20000"/>
                    <a:lumOff val="80000"/>
                  </a:schemeClr>
                </a:solidFill>
              </a:rPr>
              <a:t>eundem</a:t>
            </a:r>
            <a:r>
              <a:rPr lang="nl-NL" sz="2800" dirty="0">
                <a:solidFill>
                  <a:schemeClr val="accent4">
                    <a:lumMod val="20000"/>
                    <a:lumOff val="80000"/>
                  </a:schemeClr>
                </a:solidFill>
              </a:rPr>
              <a:t> </a:t>
            </a:r>
            <a:r>
              <a:rPr lang="nl-NL" sz="2800" dirty="0" err="1">
                <a:solidFill>
                  <a:schemeClr val="accent4">
                    <a:lumMod val="20000"/>
                    <a:lumOff val="80000"/>
                  </a:schemeClr>
                </a:solidFill>
              </a:rPr>
              <a:t>populum</a:t>
            </a:r>
            <a:r>
              <a:rPr lang="nl-NL" sz="2800" dirty="0">
                <a:solidFill>
                  <a:schemeClr val="accent4">
                    <a:lumMod val="20000"/>
                    <a:lumOff val="80000"/>
                  </a:schemeClr>
                </a:solidFill>
              </a:rPr>
              <a:t> </a:t>
            </a:r>
            <a:r>
              <a:rPr lang="nl-NL" sz="2800" dirty="0" err="1">
                <a:solidFill>
                  <a:schemeClr val="accent4">
                    <a:lumMod val="20000"/>
                    <a:lumOff val="80000"/>
                  </a:schemeClr>
                </a:solidFill>
              </a:rPr>
              <a:t>ab</a:t>
            </a:r>
            <a:r>
              <a:rPr lang="nl-NL" sz="2800" dirty="0">
                <a:solidFill>
                  <a:schemeClr val="accent4">
                    <a:lumMod val="20000"/>
                    <a:lumOff val="80000"/>
                  </a:schemeClr>
                </a:solidFill>
              </a:rPr>
              <a:t> </a:t>
            </a:r>
            <a:r>
              <a:rPr lang="nl-NL" sz="2800" dirty="0" err="1">
                <a:solidFill>
                  <a:schemeClr val="accent4">
                    <a:lumMod val="20000"/>
                    <a:lumOff val="80000"/>
                  </a:schemeClr>
                </a:solidFill>
              </a:rPr>
              <a:t>iisdem</a:t>
            </a:r>
            <a:r>
              <a:rPr lang="nl-NL" sz="2800" dirty="0">
                <a:solidFill>
                  <a:schemeClr val="accent4">
                    <a:lumMod val="20000"/>
                    <a:lumOff val="80000"/>
                  </a:schemeClr>
                </a:solidFill>
              </a:rPr>
              <a:t> </a:t>
            </a:r>
            <a:r>
              <a:rPr lang="nl-NL" sz="2800" dirty="0" err="1">
                <a:solidFill>
                  <a:schemeClr val="accent4">
                    <a:lumMod val="20000"/>
                    <a:lumOff val="80000"/>
                  </a:schemeClr>
                </a:solidFill>
              </a:rPr>
              <a:t>Etruscis</a:t>
            </a:r>
            <a:r>
              <a:rPr lang="nl-NL" sz="2800" dirty="0">
                <a:solidFill>
                  <a:schemeClr val="accent4">
                    <a:lumMod val="20000"/>
                    <a:lumOff val="80000"/>
                  </a:schemeClr>
                </a:solidFill>
              </a:rPr>
              <a:t> </a:t>
            </a:r>
            <a:r>
              <a:rPr lang="nl-NL" sz="2800" dirty="0" err="1">
                <a:solidFill>
                  <a:schemeClr val="accent4">
                    <a:lumMod val="20000"/>
                    <a:lumOff val="80000"/>
                  </a:schemeClr>
                </a:solidFill>
              </a:rPr>
              <a:t>obsideri</a:t>
            </a:r>
            <a:r>
              <a:rPr lang="nl-NL" sz="2800" dirty="0">
                <a:solidFill>
                  <a:schemeClr val="accent4">
                    <a:lumMod val="20000"/>
                    <a:lumOff val="80000"/>
                  </a:schemeClr>
                </a:solidFill>
              </a:rPr>
              <a:t>, </a:t>
            </a:r>
          </a:p>
        </p:txBody>
      </p:sp>
      <p:sp>
        <p:nvSpPr>
          <p:cNvPr id="12" name="Tijdelijke aanduiding voor dianummer 5">
            <a:extLst>
              <a:ext uri="{FF2B5EF4-FFF2-40B4-BE49-F238E27FC236}">
                <a16:creationId xmlns:a16="http://schemas.microsoft.com/office/drawing/2014/main" id="{8F373623-1646-4DDB-9DCF-807D669F2B4F}"/>
              </a:ext>
            </a:extLst>
          </p:cNvPr>
          <p:cNvSpPr>
            <a:spLocks noGrp="1"/>
          </p:cNvSpPr>
          <p:nvPr>
            <p:ph type="sldNum" sz="quarter" idx="12"/>
          </p:nvPr>
        </p:nvSpPr>
        <p:spPr>
          <a:xfrm>
            <a:off x="11556922" y="6492875"/>
            <a:ext cx="452846" cy="365125"/>
          </a:xfrm>
        </p:spPr>
        <p:txBody>
          <a:bodyPr/>
          <a:lstStyle/>
          <a:p>
            <a:fld id="{E0CEE2E9-FCC7-4062-BFD6-AA3D78AF4135}" type="slidenum">
              <a:rPr lang="nl-NL" b="1" smtClean="0">
                <a:solidFill>
                  <a:schemeClr val="accent4"/>
                </a:solidFill>
              </a:rPr>
              <a:t>39</a:t>
            </a:fld>
            <a:endParaRPr lang="nl-NL" b="1">
              <a:solidFill>
                <a:schemeClr val="accent4"/>
              </a:solidFill>
            </a:endParaRPr>
          </a:p>
        </p:txBody>
      </p:sp>
    </p:spTree>
    <p:extLst>
      <p:ext uri="{BB962C8B-B14F-4D97-AF65-F5344CB8AC3E}">
        <p14:creationId xmlns:p14="http://schemas.microsoft.com/office/powerpoint/2010/main" val="26181760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153E"/>
        </a:solidFill>
        <a:effectLst/>
      </p:bgPr>
    </p:bg>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72BA9C32-3DB7-4C00-95EC-EC5E42184BE4}"/>
              </a:ext>
            </a:extLst>
          </p:cNvPr>
          <p:cNvSpPr txBox="1"/>
          <p:nvPr/>
        </p:nvSpPr>
        <p:spPr>
          <a:xfrm>
            <a:off x="0" y="0"/>
            <a:ext cx="12204000" cy="461665"/>
          </a:xfrm>
          <a:prstGeom prst="rect">
            <a:avLst/>
          </a:prstGeom>
          <a:solidFill>
            <a:schemeClr val="accent1">
              <a:lumMod val="60000"/>
              <a:lumOff val="40000"/>
            </a:schemeClr>
          </a:solidFill>
        </p:spPr>
        <p:txBody>
          <a:bodyPr wrap="square" rtlCol="0">
            <a:spAutoFit/>
          </a:bodyPr>
          <a:lstStyle/>
          <a:p>
            <a:endParaRPr lang="nl-NL" sz="2400">
              <a:solidFill>
                <a:srgbClr val="002060"/>
              </a:solidFill>
            </a:endParaRPr>
          </a:p>
        </p:txBody>
      </p:sp>
      <p:sp>
        <p:nvSpPr>
          <p:cNvPr id="9" name="Tijdelijke aanduiding voor dianummer 5">
            <a:extLst>
              <a:ext uri="{FF2B5EF4-FFF2-40B4-BE49-F238E27FC236}">
                <a16:creationId xmlns:a16="http://schemas.microsoft.com/office/drawing/2014/main" id="{2323C5FC-1BAE-44B7-A959-6C85FC0B6FDF}"/>
              </a:ext>
            </a:extLst>
          </p:cNvPr>
          <p:cNvSpPr>
            <a:spLocks noGrp="1"/>
          </p:cNvSpPr>
          <p:nvPr>
            <p:ph type="sldNum" sz="quarter" idx="12"/>
          </p:nvPr>
        </p:nvSpPr>
        <p:spPr>
          <a:xfrm>
            <a:off x="11556922" y="6492875"/>
            <a:ext cx="452846" cy="365125"/>
          </a:xfrm>
        </p:spPr>
        <p:txBody>
          <a:bodyPr/>
          <a:lstStyle/>
          <a:p>
            <a:fld id="{E0CEE2E9-FCC7-4062-BFD6-AA3D78AF4135}" type="slidenum">
              <a:rPr lang="nl-NL" b="1" smtClean="0">
                <a:solidFill>
                  <a:schemeClr val="accent4"/>
                </a:solidFill>
              </a:rPr>
              <a:t>4</a:t>
            </a:fld>
            <a:endParaRPr lang="nl-NL" b="1">
              <a:solidFill>
                <a:schemeClr val="accent4"/>
              </a:solidFill>
            </a:endParaRPr>
          </a:p>
        </p:txBody>
      </p:sp>
      <p:pic>
        <p:nvPicPr>
          <p:cNvPr id="10" name="Afbeelding 9">
            <a:hlinkClick r:id="rId2" action="ppaction://hlinksldjump"/>
            <a:extLst>
              <a:ext uri="{FF2B5EF4-FFF2-40B4-BE49-F238E27FC236}">
                <a16:creationId xmlns:a16="http://schemas.microsoft.com/office/drawing/2014/main" id="{06C40D4A-BA68-42A3-89A2-3763CAE005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56181" y="-4284"/>
            <a:ext cx="987638" cy="542591"/>
          </a:xfrm>
          <a:prstGeom prst="rect">
            <a:avLst/>
          </a:prstGeom>
        </p:spPr>
      </p:pic>
      <p:sp>
        <p:nvSpPr>
          <p:cNvPr id="11" name="Tijdelijke aanduiding voor voettekst 4">
            <a:extLst>
              <a:ext uri="{FF2B5EF4-FFF2-40B4-BE49-F238E27FC236}">
                <a16:creationId xmlns:a16="http://schemas.microsoft.com/office/drawing/2014/main" id="{C9281051-5EC6-4895-B32D-44B39763CF46}"/>
              </a:ext>
            </a:extLst>
          </p:cNvPr>
          <p:cNvSpPr>
            <a:spLocks noGrp="1"/>
          </p:cNvSpPr>
          <p:nvPr>
            <p:ph type="ftr" sz="quarter" idx="11"/>
          </p:nvPr>
        </p:nvSpPr>
        <p:spPr>
          <a:xfrm>
            <a:off x="4500000" y="6588000"/>
            <a:ext cx="2142340" cy="255996"/>
          </a:xfrm>
        </p:spPr>
        <p:txBody>
          <a:bodyPr/>
          <a:lstStyle/>
          <a:p>
            <a:r>
              <a:rPr lang="nl-NL" sz="800">
                <a:solidFill>
                  <a:schemeClr val="bg1">
                    <a:lumMod val="85000"/>
                  </a:schemeClr>
                </a:solidFill>
              </a:rPr>
              <a:t>Parnassus Livius: ab Urbe condita  M. de Hoon</a:t>
            </a:r>
            <a:r>
              <a:rPr lang="nl-NL" sz="1000">
                <a:solidFill>
                  <a:schemeClr val="bg1">
                    <a:lumMod val="85000"/>
                  </a:schemeClr>
                </a:solidFill>
              </a:rPr>
              <a:t>  </a:t>
            </a:r>
            <a:endParaRPr lang="nl-NL" sz="1000">
              <a:solidFill>
                <a:schemeClr val="tx1">
                  <a:lumMod val="95000"/>
                  <a:lumOff val="5000"/>
                </a:schemeClr>
              </a:solidFill>
            </a:endParaRPr>
          </a:p>
        </p:txBody>
      </p:sp>
      <p:sp>
        <p:nvSpPr>
          <p:cNvPr id="2" name="Tekstvak 1">
            <a:extLst>
              <a:ext uri="{FF2B5EF4-FFF2-40B4-BE49-F238E27FC236}">
                <a16:creationId xmlns:a16="http://schemas.microsoft.com/office/drawing/2014/main" id="{CD436E0F-A08A-4344-A4F0-8A8938E49508}"/>
              </a:ext>
            </a:extLst>
          </p:cNvPr>
          <p:cNvSpPr txBox="1"/>
          <p:nvPr/>
        </p:nvSpPr>
        <p:spPr>
          <a:xfrm>
            <a:off x="89540" y="538307"/>
            <a:ext cx="11879611" cy="6124754"/>
          </a:xfrm>
          <a:prstGeom prst="rect">
            <a:avLst/>
          </a:prstGeom>
          <a:noFill/>
        </p:spPr>
        <p:txBody>
          <a:bodyPr wrap="square" rtlCol="0">
            <a:spAutoFit/>
          </a:bodyPr>
          <a:lstStyle/>
          <a:p>
            <a:r>
              <a:rPr lang="nl-NL" sz="2800">
                <a:solidFill>
                  <a:schemeClr val="accent4">
                    <a:lumMod val="20000"/>
                    <a:lumOff val="80000"/>
                  </a:schemeClr>
                </a:solidFill>
              </a:rPr>
              <a:t>Titus Livius (59 -17 na Christus)</a:t>
            </a:r>
          </a:p>
          <a:p>
            <a:endParaRPr lang="nl-NL" sz="2800">
              <a:solidFill>
                <a:schemeClr val="accent4">
                  <a:lumMod val="20000"/>
                  <a:lumOff val="80000"/>
                </a:schemeClr>
              </a:solidFill>
            </a:endParaRPr>
          </a:p>
          <a:p>
            <a:endParaRPr lang="nl-NL" sz="2800">
              <a:solidFill>
                <a:schemeClr val="accent4">
                  <a:lumMod val="20000"/>
                  <a:lumOff val="80000"/>
                </a:schemeClr>
              </a:solidFill>
            </a:endParaRPr>
          </a:p>
          <a:p>
            <a:endParaRPr lang="nl-NL" sz="2800">
              <a:solidFill>
                <a:schemeClr val="accent4">
                  <a:lumMod val="20000"/>
                  <a:lumOff val="80000"/>
                </a:schemeClr>
              </a:solidFill>
            </a:endParaRPr>
          </a:p>
          <a:p>
            <a:endParaRPr lang="nl-NL" sz="2800">
              <a:solidFill>
                <a:schemeClr val="accent4">
                  <a:lumMod val="20000"/>
                  <a:lumOff val="80000"/>
                </a:schemeClr>
              </a:solidFill>
            </a:endParaRPr>
          </a:p>
          <a:p>
            <a:endParaRPr lang="nl-NL" sz="2800">
              <a:solidFill>
                <a:schemeClr val="accent4">
                  <a:lumMod val="20000"/>
                  <a:lumOff val="80000"/>
                </a:schemeClr>
              </a:solidFill>
            </a:endParaRPr>
          </a:p>
          <a:p>
            <a:endParaRPr lang="nl-NL" sz="2800">
              <a:solidFill>
                <a:schemeClr val="accent4">
                  <a:lumMod val="20000"/>
                  <a:lumOff val="80000"/>
                </a:schemeClr>
              </a:solidFill>
            </a:endParaRPr>
          </a:p>
          <a:p>
            <a:r>
              <a:rPr lang="nl-NL" sz="2800">
                <a:solidFill>
                  <a:schemeClr val="accent4">
                    <a:lumMod val="20000"/>
                    <a:lumOff val="80000"/>
                  </a:schemeClr>
                </a:solidFill>
              </a:rPr>
              <a:t>Geboren in Padua (noord-Italië)</a:t>
            </a:r>
          </a:p>
          <a:p>
            <a:endParaRPr lang="nl-NL" sz="2800">
              <a:solidFill>
                <a:schemeClr val="accent4">
                  <a:lumMod val="20000"/>
                  <a:lumOff val="80000"/>
                </a:schemeClr>
              </a:solidFill>
            </a:endParaRPr>
          </a:p>
          <a:p>
            <a:endParaRPr lang="nl-NL" sz="2800">
              <a:solidFill>
                <a:schemeClr val="accent4">
                  <a:lumMod val="20000"/>
                  <a:lumOff val="80000"/>
                </a:schemeClr>
              </a:solidFill>
            </a:endParaRPr>
          </a:p>
          <a:p>
            <a:endParaRPr lang="nl-NL" sz="2800">
              <a:solidFill>
                <a:schemeClr val="accent4">
                  <a:lumMod val="20000"/>
                  <a:lumOff val="80000"/>
                </a:schemeClr>
              </a:solidFill>
            </a:endParaRPr>
          </a:p>
          <a:p>
            <a:endParaRPr lang="nl-NL" sz="2800">
              <a:solidFill>
                <a:schemeClr val="accent4">
                  <a:lumMod val="20000"/>
                  <a:lumOff val="80000"/>
                </a:schemeClr>
              </a:solidFill>
            </a:endParaRPr>
          </a:p>
          <a:p>
            <a:endParaRPr lang="nl-NL" sz="2800">
              <a:solidFill>
                <a:schemeClr val="accent4">
                  <a:lumMod val="20000"/>
                  <a:lumOff val="80000"/>
                </a:schemeClr>
              </a:solidFill>
            </a:endParaRPr>
          </a:p>
          <a:p>
            <a:r>
              <a:rPr lang="nl-NL" sz="2800">
                <a:solidFill>
                  <a:schemeClr val="accent4">
                    <a:lumMod val="20000"/>
                    <a:lumOff val="80000"/>
                  </a:schemeClr>
                </a:solidFill>
              </a:rPr>
              <a:t>Libri Ab Urbe Condita (753 – 9 voor Christus)</a:t>
            </a:r>
          </a:p>
        </p:txBody>
      </p:sp>
      <p:pic>
        <p:nvPicPr>
          <p:cNvPr id="3" name="Picture 2" descr="Titus Livius - BoekMeter.nl">
            <a:extLst>
              <a:ext uri="{FF2B5EF4-FFF2-40B4-BE49-F238E27FC236}">
                <a16:creationId xmlns:a16="http://schemas.microsoft.com/office/drawing/2014/main" id="{32993E15-2282-4FEA-A770-D8E7865840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2849" y="1123950"/>
            <a:ext cx="1905000" cy="230505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Latijn » Examen 2017 Livius">
            <a:extLst>
              <a:ext uri="{FF2B5EF4-FFF2-40B4-BE49-F238E27FC236}">
                <a16:creationId xmlns:a16="http://schemas.microsoft.com/office/drawing/2014/main" id="{05DAF874-0241-4949-8DCD-07743481F6F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6911" t="6949" b="15753"/>
          <a:stretch/>
        </p:blipFill>
        <p:spPr bwMode="auto">
          <a:xfrm>
            <a:off x="10025693" y="3078469"/>
            <a:ext cx="1984075" cy="324122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talië 2 Euro 2017 Titus Livius - Bijzondere 2 euromunten | Eurocoinhouse">
            <a:extLst>
              <a:ext uri="{FF2B5EF4-FFF2-40B4-BE49-F238E27FC236}">
                <a16:creationId xmlns:a16="http://schemas.microsoft.com/office/drawing/2014/main" id="{947CA24E-41BC-4135-9B00-7BF48F9050C4}"/>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9269" r="18876"/>
          <a:stretch/>
        </p:blipFill>
        <p:spPr bwMode="auto">
          <a:xfrm>
            <a:off x="10025693" y="660137"/>
            <a:ext cx="1984075" cy="2003068"/>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Padua (provincie) - Wikipedia">
            <a:extLst>
              <a:ext uri="{FF2B5EF4-FFF2-40B4-BE49-F238E27FC236}">
                <a16:creationId xmlns:a16="http://schemas.microsoft.com/office/drawing/2014/main" id="{3BF16AB1-85D4-46C9-A97F-23558189529A}"/>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21146" t="5861" r="24770" b="13521"/>
          <a:stretch/>
        </p:blipFill>
        <p:spPr bwMode="auto">
          <a:xfrm>
            <a:off x="5175850" y="3600632"/>
            <a:ext cx="1311214" cy="2455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40435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00153E"/>
        </a:solidFill>
        <a:effectLst/>
      </p:bgPr>
    </p:bg>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72BA9C32-3DB7-4C00-95EC-EC5E42184BE4}"/>
              </a:ext>
            </a:extLst>
          </p:cNvPr>
          <p:cNvSpPr txBox="1"/>
          <p:nvPr/>
        </p:nvSpPr>
        <p:spPr>
          <a:xfrm>
            <a:off x="0" y="-4105"/>
            <a:ext cx="12204000" cy="461665"/>
          </a:xfrm>
          <a:prstGeom prst="rect">
            <a:avLst/>
          </a:prstGeom>
          <a:solidFill>
            <a:schemeClr val="accent1">
              <a:lumMod val="60000"/>
              <a:lumOff val="40000"/>
            </a:schemeClr>
          </a:solidFill>
        </p:spPr>
        <p:txBody>
          <a:bodyPr wrap="square" rtlCol="0">
            <a:spAutoFit/>
          </a:bodyPr>
          <a:lstStyle/>
          <a:p>
            <a:r>
              <a:rPr lang="nl-NL" sz="2400" dirty="0">
                <a:solidFill>
                  <a:srgbClr val="002060"/>
                </a:solidFill>
              </a:rPr>
              <a:t>         </a:t>
            </a:r>
            <a:r>
              <a:rPr lang="nl-NL" sz="2400" b="1" dirty="0">
                <a:solidFill>
                  <a:srgbClr val="002060"/>
                </a:solidFill>
              </a:rPr>
              <a:t>H3 ● 4a – p.92 (8-11)          </a:t>
            </a:r>
            <a:r>
              <a:rPr lang="nl-NL" sz="2400" b="1" dirty="0" err="1">
                <a:solidFill>
                  <a:srgbClr val="002060"/>
                </a:solidFill>
              </a:rPr>
              <a:t>Gaius</a:t>
            </a:r>
            <a:r>
              <a:rPr lang="nl-NL" sz="2400" b="1" dirty="0">
                <a:solidFill>
                  <a:srgbClr val="002060"/>
                </a:solidFill>
              </a:rPr>
              <a:t> </a:t>
            </a:r>
            <a:r>
              <a:rPr lang="nl-NL" sz="2400" b="1" dirty="0" err="1">
                <a:solidFill>
                  <a:srgbClr val="002060"/>
                </a:solidFill>
              </a:rPr>
              <a:t>Mucius</a:t>
            </a:r>
            <a:r>
              <a:rPr lang="nl-NL" sz="2400" b="1" dirty="0">
                <a:solidFill>
                  <a:srgbClr val="002060"/>
                </a:solidFill>
              </a:rPr>
              <a:t> heeft een plan</a:t>
            </a:r>
            <a:endParaRPr lang="nl-NL" sz="2400" dirty="0">
              <a:solidFill>
                <a:srgbClr val="002060"/>
              </a:solidFill>
            </a:endParaRPr>
          </a:p>
        </p:txBody>
      </p:sp>
      <p:pic>
        <p:nvPicPr>
          <p:cNvPr id="5" name="Afbeelding 4">
            <a:hlinkClick r:id="rId2" action="ppaction://hlinksldjump"/>
            <a:extLst>
              <a:ext uri="{FF2B5EF4-FFF2-40B4-BE49-F238E27FC236}">
                <a16:creationId xmlns:a16="http://schemas.microsoft.com/office/drawing/2014/main" id="{DA723F80-0873-4FF9-AA77-D63C85DF00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28331" y="0"/>
            <a:ext cx="987638" cy="542591"/>
          </a:xfrm>
          <a:prstGeom prst="rect">
            <a:avLst/>
          </a:prstGeom>
        </p:spPr>
      </p:pic>
      <p:sp>
        <p:nvSpPr>
          <p:cNvPr id="6" name="PIJL-OMLAAG 8">
            <a:hlinkClick r:id="rId4" action="ppaction://hlinksldjump"/>
            <a:extLst>
              <a:ext uri="{FF2B5EF4-FFF2-40B4-BE49-F238E27FC236}">
                <a16:creationId xmlns:a16="http://schemas.microsoft.com/office/drawing/2014/main" id="{983515E6-9667-4E0C-924D-60F007509EA4}"/>
              </a:ext>
            </a:extLst>
          </p:cNvPr>
          <p:cNvSpPr/>
          <p:nvPr/>
        </p:nvSpPr>
        <p:spPr>
          <a:xfrm>
            <a:off x="72000" y="145117"/>
            <a:ext cx="360195" cy="216000"/>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ijdelijke aanduiding voor voettekst 4">
            <a:extLst>
              <a:ext uri="{FF2B5EF4-FFF2-40B4-BE49-F238E27FC236}">
                <a16:creationId xmlns:a16="http://schemas.microsoft.com/office/drawing/2014/main" id="{1730790D-F0EB-4505-AE4B-D3728AF81858}"/>
              </a:ext>
            </a:extLst>
          </p:cNvPr>
          <p:cNvSpPr>
            <a:spLocks noGrp="1"/>
          </p:cNvSpPr>
          <p:nvPr>
            <p:ph type="ftr" sz="quarter" idx="11"/>
          </p:nvPr>
        </p:nvSpPr>
        <p:spPr>
          <a:xfrm>
            <a:off x="4500000" y="6592284"/>
            <a:ext cx="2142340" cy="255996"/>
          </a:xfrm>
        </p:spPr>
        <p:txBody>
          <a:bodyPr/>
          <a:lstStyle/>
          <a:p>
            <a:r>
              <a:rPr lang="nl-NL" sz="800">
                <a:solidFill>
                  <a:schemeClr val="bg1">
                    <a:lumMod val="85000"/>
                  </a:schemeClr>
                </a:solidFill>
              </a:rPr>
              <a:t>Parnassus Livius: ab Urbe condita  M. de Hoon</a:t>
            </a:r>
            <a:r>
              <a:rPr lang="nl-NL" sz="1000">
                <a:solidFill>
                  <a:schemeClr val="bg1">
                    <a:lumMod val="85000"/>
                  </a:schemeClr>
                </a:solidFill>
              </a:rPr>
              <a:t>  </a:t>
            </a:r>
            <a:endParaRPr lang="nl-NL" sz="1000">
              <a:solidFill>
                <a:schemeClr val="tx1">
                  <a:lumMod val="95000"/>
                  <a:lumOff val="5000"/>
                </a:schemeClr>
              </a:solidFill>
            </a:endParaRPr>
          </a:p>
        </p:txBody>
      </p:sp>
      <p:sp>
        <p:nvSpPr>
          <p:cNvPr id="11" name="Tekstvak 10">
            <a:extLst>
              <a:ext uri="{FF2B5EF4-FFF2-40B4-BE49-F238E27FC236}">
                <a16:creationId xmlns:a16="http://schemas.microsoft.com/office/drawing/2014/main" id="{AAFD3C21-2CC8-497D-84EF-DAC343449D5F}"/>
              </a:ext>
            </a:extLst>
          </p:cNvPr>
          <p:cNvSpPr txBox="1"/>
          <p:nvPr/>
        </p:nvSpPr>
        <p:spPr>
          <a:xfrm>
            <a:off x="252097" y="477392"/>
            <a:ext cx="10176352" cy="3418756"/>
          </a:xfrm>
          <a:prstGeom prst="rect">
            <a:avLst/>
          </a:prstGeom>
          <a:noFill/>
        </p:spPr>
        <p:txBody>
          <a:bodyPr wrap="square">
            <a:spAutoFit/>
          </a:bodyPr>
          <a:lstStyle/>
          <a:p>
            <a:pPr marL="514350" indent="-514350">
              <a:lnSpc>
                <a:spcPct val="200000"/>
              </a:lnSpc>
              <a:buAutoNum type="arabicPlain" startAt="8"/>
            </a:pPr>
            <a:r>
              <a:rPr lang="nl-NL" sz="2800" dirty="0">
                <a:solidFill>
                  <a:schemeClr val="accent4">
                    <a:lumMod val="20000"/>
                    <a:lumOff val="80000"/>
                  </a:schemeClr>
                </a:solidFill>
              </a:rPr>
              <a:t>                    quorum </a:t>
            </a:r>
            <a:r>
              <a:rPr lang="nl-NL" sz="2800" dirty="0" err="1">
                <a:solidFill>
                  <a:schemeClr val="accent4">
                    <a:lumMod val="20000"/>
                    <a:lumOff val="80000"/>
                  </a:schemeClr>
                </a:solidFill>
              </a:rPr>
              <a:t>saepe</a:t>
            </a:r>
            <a:r>
              <a:rPr lang="nl-NL" sz="2800" dirty="0">
                <a:solidFill>
                  <a:schemeClr val="accent4">
                    <a:lumMod val="20000"/>
                    <a:lumOff val="80000"/>
                  </a:schemeClr>
                </a:solidFill>
              </a:rPr>
              <a:t> </a:t>
            </a:r>
            <a:r>
              <a:rPr lang="nl-NL" sz="2800" dirty="0" err="1">
                <a:solidFill>
                  <a:schemeClr val="accent4">
                    <a:lumMod val="20000"/>
                    <a:lumOff val="80000"/>
                  </a:schemeClr>
                </a:solidFill>
              </a:rPr>
              <a:t>exercitus</a:t>
            </a:r>
            <a:r>
              <a:rPr lang="nl-NL" sz="2800" dirty="0">
                <a:solidFill>
                  <a:schemeClr val="accent4">
                    <a:lumMod val="20000"/>
                    <a:lumOff val="80000"/>
                  </a:schemeClr>
                </a:solidFill>
              </a:rPr>
              <a:t> </a:t>
            </a:r>
            <a:r>
              <a:rPr lang="nl-NL" sz="2800" dirty="0" err="1">
                <a:solidFill>
                  <a:schemeClr val="accent4">
                    <a:lumMod val="20000"/>
                    <a:lumOff val="80000"/>
                  </a:schemeClr>
                </a:solidFill>
              </a:rPr>
              <a:t>fuderit</a:t>
            </a:r>
            <a:r>
              <a:rPr lang="nl-NL" sz="2800" dirty="0">
                <a:solidFill>
                  <a:schemeClr val="accent4">
                    <a:lumMod val="20000"/>
                    <a:lumOff val="80000"/>
                  </a:schemeClr>
                </a:solidFill>
              </a:rPr>
              <a:t>,—</a:t>
            </a:r>
            <a:r>
              <a:rPr lang="nl-NL" sz="2800" dirty="0" err="1">
                <a:solidFill>
                  <a:schemeClr val="accent4">
                    <a:lumMod val="20000"/>
                    <a:lumOff val="80000"/>
                  </a:schemeClr>
                </a:solidFill>
              </a:rPr>
              <a:t>itaque</a:t>
            </a:r>
            <a:endParaRPr lang="nl-NL" sz="2800" dirty="0">
              <a:solidFill>
                <a:schemeClr val="accent4">
                  <a:lumMod val="20000"/>
                  <a:lumOff val="80000"/>
                </a:schemeClr>
              </a:solidFill>
            </a:endParaRPr>
          </a:p>
          <a:p>
            <a:pPr marL="514350" indent="-514350">
              <a:lnSpc>
                <a:spcPct val="200000"/>
              </a:lnSpc>
              <a:buAutoNum type="arabicPlain" startAt="8"/>
            </a:pPr>
            <a:r>
              <a:rPr lang="nl-NL" sz="2800" dirty="0" err="1">
                <a:solidFill>
                  <a:schemeClr val="accent4">
                    <a:lumMod val="20000"/>
                    <a:lumOff val="80000"/>
                  </a:schemeClr>
                </a:solidFill>
              </a:rPr>
              <a:t>magno</a:t>
            </a:r>
            <a:r>
              <a:rPr lang="nl-NL" sz="2800" dirty="0">
                <a:solidFill>
                  <a:schemeClr val="accent4">
                    <a:lumMod val="20000"/>
                    <a:lumOff val="80000"/>
                  </a:schemeClr>
                </a:solidFill>
              </a:rPr>
              <a:t> </a:t>
            </a:r>
            <a:r>
              <a:rPr lang="nl-NL" sz="2800" dirty="0" err="1">
                <a:solidFill>
                  <a:schemeClr val="accent4">
                    <a:lumMod val="20000"/>
                    <a:lumOff val="80000"/>
                  </a:schemeClr>
                </a:solidFill>
              </a:rPr>
              <a:t>audacique</a:t>
            </a:r>
            <a:r>
              <a:rPr lang="nl-NL" sz="2800" dirty="0">
                <a:solidFill>
                  <a:schemeClr val="accent4">
                    <a:lumMod val="20000"/>
                    <a:lumOff val="80000"/>
                  </a:schemeClr>
                </a:solidFill>
              </a:rPr>
              <a:t> </a:t>
            </a:r>
            <a:r>
              <a:rPr lang="nl-NL" sz="2800" dirty="0" err="1">
                <a:solidFill>
                  <a:schemeClr val="accent4">
                    <a:lumMod val="20000"/>
                    <a:lumOff val="80000"/>
                  </a:schemeClr>
                </a:solidFill>
              </a:rPr>
              <a:t>aliquo</a:t>
            </a:r>
            <a:r>
              <a:rPr lang="nl-NL" sz="2800" dirty="0">
                <a:solidFill>
                  <a:schemeClr val="accent4">
                    <a:lumMod val="20000"/>
                    <a:lumOff val="80000"/>
                  </a:schemeClr>
                </a:solidFill>
              </a:rPr>
              <a:t> </a:t>
            </a:r>
            <a:r>
              <a:rPr lang="nl-NL" sz="2800" dirty="0" err="1">
                <a:solidFill>
                  <a:schemeClr val="accent4">
                    <a:lumMod val="20000"/>
                    <a:lumOff val="80000"/>
                  </a:schemeClr>
                </a:solidFill>
              </a:rPr>
              <a:t>facinore</a:t>
            </a:r>
            <a:r>
              <a:rPr lang="nl-NL" sz="2800" dirty="0">
                <a:solidFill>
                  <a:schemeClr val="accent4">
                    <a:lumMod val="20000"/>
                    <a:lumOff val="80000"/>
                  </a:schemeClr>
                </a:solidFill>
              </a:rPr>
              <a:t> </a:t>
            </a:r>
            <a:r>
              <a:rPr lang="nl-NL" sz="2800" dirty="0" err="1">
                <a:solidFill>
                  <a:schemeClr val="accent4">
                    <a:lumMod val="20000"/>
                    <a:lumOff val="80000"/>
                  </a:schemeClr>
                </a:solidFill>
              </a:rPr>
              <a:t>eam</a:t>
            </a:r>
            <a:r>
              <a:rPr lang="nl-NL" sz="2800" dirty="0">
                <a:solidFill>
                  <a:schemeClr val="accent4">
                    <a:lumMod val="20000"/>
                    <a:lumOff val="80000"/>
                  </a:schemeClr>
                </a:solidFill>
              </a:rPr>
              <a:t> </a:t>
            </a:r>
            <a:r>
              <a:rPr lang="nl-NL" sz="2800" dirty="0" err="1">
                <a:solidFill>
                  <a:schemeClr val="accent4">
                    <a:lumMod val="20000"/>
                    <a:lumOff val="80000"/>
                  </a:schemeClr>
                </a:solidFill>
              </a:rPr>
              <a:t>indignitatem</a:t>
            </a:r>
            <a:endParaRPr lang="nl-NL" sz="2800" dirty="0">
              <a:solidFill>
                <a:schemeClr val="accent4">
                  <a:lumMod val="20000"/>
                  <a:lumOff val="80000"/>
                </a:schemeClr>
              </a:solidFill>
            </a:endParaRPr>
          </a:p>
          <a:p>
            <a:pPr marL="514350" indent="-514350">
              <a:lnSpc>
                <a:spcPct val="200000"/>
              </a:lnSpc>
              <a:buAutoNum type="arabicPlain" startAt="8"/>
            </a:pPr>
            <a:r>
              <a:rPr lang="nl-NL" sz="2800" dirty="0" err="1">
                <a:solidFill>
                  <a:schemeClr val="accent4">
                    <a:lumMod val="20000"/>
                    <a:lumOff val="80000"/>
                  </a:schemeClr>
                </a:solidFill>
              </a:rPr>
              <a:t>vindicandam</a:t>
            </a:r>
            <a:r>
              <a:rPr lang="nl-NL" sz="2800" dirty="0">
                <a:solidFill>
                  <a:schemeClr val="accent4">
                    <a:lumMod val="20000"/>
                    <a:lumOff val="80000"/>
                  </a:schemeClr>
                </a:solidFill>
              </a:rPr>
              <a:t> </a:t>
            </a:r>
            <a:r>
              <a:rPr lang="nl-NL" sz="2800" dirty="0" err="1">
                <a:solidFill>
                  <a:schemeClr val="accent4">
                    <a:lumMod val="20000"/>
                    <a:lumOff val="80000"/>
                  </a:schemeClr>
                </a:solidFill>
              </a:rPr>
              <a:t>ratus</a:t>
            </a:r>
            <a:r>
              <a:rPr lang="nl-NL" sz="2800" dirty="0">
                <a:solidFill>
                  <a:schemeClr val="accent4">
                    <a:lumMod val="20000"/>
                    <a:lumOff val="80000"/>
                  </a:schemeClr>
                </a:solidFill>
              </a:rPr>
              <a:t>, primo </a:t>
            </a:r>
            <a:r>
              <a:rPr lang="nl-NL" sz="2800" dirty="0" err="1">
                <a:solidFill>
                  <a:schemeClr val="accent4">
                    <a:lumMod val="20000"/>
                    <a:lumOff val="80000"/>
                  </a:schemeClr>
                </a:solidFill>
              </a:rPr>
              <a:t>sua</a:t>
            </a:r>
            <a:r>
              <a:rPr lang="nl-NL" sz="2800" dirty="0">
                <a:solidFill>
                  <a:schemeClr val="accent4">
                    <a:lumMod val="20000"/>
                    <a:lumOff val="80000"/>
                  </a:schemeClr>
                </a:solidFill>
              </a:rPr>
              <a:t> </a:t>
            </a:r>
            <a:r>
              <a:rPr lang="nl-NL" sz="2800" dirty="0" err="1">
                <a:solidFill>
                  <a:schemeClr val="accent4">
                    <a:lumMod val="20000"/>
                    <a:lumOff val="80000"/>
                  </a:schemeClr>
                </a:solidFill>
              </a:rPr>
              <a:t>sponte</a:t>
            </a:r>
            <a:r>
              <a:rPr lang="nl-NL" sz="2800" dirty="0">
                <a:solidFill>
                  <a:schemeClr val="accent4">
                    <a:lumMod val="20000"/>
                    <a:lumOff val="80000"/>
                  </a:schemeClr>
                </a:solidFill>
              </a:rPr>
              <a:t> </a:t>
            </a:r>
            <a:r>
              <a:rPr lang="nl-NL" sz="2800" dirty="0" err="1">
                <a:solidFill>
                  <a:schemeClr val="accent4">
                    <a:lumMod val="20000"/>
                    <a:lumOff val="80000"/>
                  </a:schemeClr>
                </a:solidFill>
              </a:rPr>
              <a:t>penetrare</a:t>
            </a:r>
            <a:r>
              <a:rPr lang="nl-NL" sz="2800" dirty="0">
                <a:solidFill>
                  <a:schemeClr val="accent4">
                    <a:lumMod val="20000"/>
                    <a:lumOff val="80000"/>
                  </a:schemeClr>
                </a:solidFill>
              </a:rPr>
              <a:t> in</a:t>
            </a:r>
          </a:p>
          <a:p>
            <a:pPr marL="514350" indent="-514350">
              <a:lnSpc>
                <a:spcPct val="200000"/>
              </a:lnSpc>
              <a:buAutoNum type="arabicPlain" startAt="8"/>
            </a:pPr>
            <a:r>
              <a:rPr lang="nl-NL" sz="2800" dirty="0" err="1">
                <a:solidFill>
                  <a:schemeClr val="accent4">
                    <a:lumMod val="20000"/>
                    <a:lumOff val="80000"/>
                  </a:schemeClr>
                </a:solidFill>
              </a:rPr>
              <a:t>hostium</a:t>
            </a:r>
            <a:r>
              <a:rPr lang="nl-NL" sz="2800" dirty="0">
                <a:solidFill>
                  <a:schemeClr val="accent4">
                    <a:lumMod val="20000"/>
                    <a:lumOff val="80000"/>
                  </a:schemeClr>
                </a:solidFill>
              </a:rPr>
              <a:t> </a:t>
            </a:r>
            <a:r>
              <a:rPr lang="nl-NL" sz="2800" dirty="0" err="1">
                <a:solidFill>
                  <a:schemeClr val="accent4">
                    <a:lumMod val="20000"/>
                    <a:lumOff val="80000"/>
                  </a:schemeClr>
                </a:solidFill>
              </a:rPr>
              <a:t>castra</a:t>
            </a:r>
            <a:r>
              <a:rPr lang="nl-NL" sz="2800" dirty="0">
                <a:solidFill>
                  <a:schemeClr val="accent4">
                    <a:lumMod val="20000"/>
                    <a:lumOff val="80000"/>
                  </a:schemeClr>
                </a:solidFill>
              </a:rPr>
              <a:t> </a:t>
            </a:r>
            <a:r>
              <a:rPr lang="nl-NL" sz="2800" dirty="0" err="1">
                <a:solidFill>
                  <a:schemeClr val="accent4">
                    <a:lumMod val="20000"/>
                    <a:lumOff val="80000"/>
                  </a:schemeClr>
                </a:solidFill>
              </a:rPr>
              <a:t>constituit</a:t>
            </a:r>
            <a:r>
              <a:rPr lang="nl-NL" sz="2800" dirty="0">
                <a:solidFill>
                  <a:schemeClr val="accent4">
                    <a:lumMod val="20000"/>
                    <a:lumOff val="80000"/>
                  </a:schemeClr>
                </a:solidFill>
              </a:rPr>
              <a:t>; </a:t>
            </a:r>
          </a:p>
        </p:txBody>
      </p:sp>
      <p:sp>
        <p:nvSpPr>
          <p:cNvPr id="12" name="Tijdelijke aanduiding voor dianummer 5">
            <a:extLst>
              <a:ext uri="{FF2B5EF4-FFF2-40B4-BE49-F238E27FC236}">
                <a16:creationId xmlns:a16="http://schemas.microsoft.com/office/drawing/2014/main" id="{8F373623-1646-4DDB-9DCF-807D669F2B4F}"/>
              </a:ext>
            </a:extLst>
          </p:cNvPr>
          <p:cNvSpPr>
            <a:spLocks noGrp="1"/>
          </p:cNvSpPr>
          <p:nvPr>
            <p:ph type="sldNum" sz="quarter" idx="12"/>
          </p:nvPr>
        </p:nvSpPr>
        <p:spPr>
          <a:xfrm>
            <a:off x="11556922" y="6492875"/>
            <a:ext cx="452846" cy="365125"/>
          </a:xfrm>
        </p:spPr>
        <p:txBody>
          <a:bodyPr/>
          <a:lstStyle/>
          <a:p>
            <a:fld id="{E0CEE2E9-FCC7-4062-BFD6-AA3D78AF4135}" type="slidenum">
              <a:rPr lang="nl-NL" b="1" smtClean="0">
                <a:solidFill>
                  <a:schemeClr val="accent4"/>
                </a:solidFill>
              </a:rPr>
              <a:t>40</a:t>
            </a:fld>
            <a:endParaRPr lang="nl-NL" b="1">
              <a:solidFill>
                <a:schemeClr val="accent4"/>
              </a:solidFill>
            </a:endParaRPr>
          </a:p>
        </p:txBody>
      </p:sp>
    </p:spTree>
    <p:extLst>
      <p:ext uri="{BB962C8B-B14F-4D97-AF65-F5344CB8AC3E}">
        <p14:creationId xmlns:p14="http://schemas.microsoft.com/office/powerpoint/2010/main" val="3731607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00153E"/>
        </a:solidFill>
        <a:effectLst/>
      </p:bgPr>
    </p:bg>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72BA9C32-3DB7-4C00-95EC-EC5E42184BE4}"/>
              </a:ext>
            </a:extLst>
          </p:cNvPr>
          <p:cNvSpPr txBox="1"/>
          <p:nvPr/>
        </p:nvSpPr>
        <p:spPr>
          <a:xfrm>
            <a:off x="0" y="-4105"/>
            <a:ext cx="12204000" cy="461665"/>
          </a:xfrm>
          <a:prstGeom prst="rect">
            <a:avLst/>
          </a:prstGeom>
          <a:solidFill>
            <a:schemeClr val="accent1">
              <a:lumMod val="60000"/>
              <a:lumOff val="40000"/>
            </a:schemeClr>
          </a:solidFill>
        </p:spPr>
        <p:txBody>
          <a:bodyPr wrap="square" rtlCol="0">
            <a:spAutoFit/>
          </a:bodyPr>
          <a:lstStyle/>
          <a:p>
            <a:r>
              <a:rPr lang="nl-NL" sz="2400" dirty="0">
                <a:solidFill>
                  <a:srgbClr val="002060"/>
                </a:solidFill>
              </a:rPr>
              <a:t>         </a:t>
            </a:r>
            <a:r>
              <a:rPr lang="nl-NL" sz="2400" b="1" dirty="0">
                <a:solidFill>
                  <a:srgbClr val="002060"/>
                </a:solidFill>
              </a:rPr>
              <a:t>H3 ● 4a – p.92 (8-11)          </a:t>
            </a:r>
            <a:r>
              <a:rPr lang="nl-NL" sz="2400" b="1" dirty="0" err="1">
                <a:solidFill>
                  <a:srgbClr val="002060"/>
                </a:solidFill>
              </a:rPr>
              <a:t>Gaius</a:t>
            </a:r>
            <a:r>
              <a:rPr lang="nl-NL" sz="2400" b="1" dirty="0">
                <a:solidFill>
                  <a:srgbClr val="002060"/>
                </a:solidFill>
              </a:rPr>
              <a:t> </a:t>
            </a:r>
            <a:r>
              <a:rPr lang="nl-NL" sz="2400" b="1" dirty="0" err="1">
                <a:solidFill>
                  <a:srgbClr val="002060"/>
                </a:solidFill>
              </a:rPr>
              <a:t>Mucius</a:t>
            </a:r>
            <a:r>
              <a:rPr lang="nl-NL" sz="2400" b="1" dirty="0">
                <a:solidFill>
                  <a:srgbClr val="002060"/>
                </a:solidFill>
              </a:rPr>
              <a:t> heeft een plan</a:t>
            </a:r>
            <a:endParaRPr lang="nl-NL" sz="2400" dirty="0">
              <a:solidFill>
                <a:srgbClr val="002060"/>
              </a:solidFill>
            </a:endParaRPr>
          </a:p>
        </p:txBody>
      </p:sp>
      <p:pic>
        <p:nvPicPr>
          <p:cNvPr id="5" name="Afbeelding 4">
            <a:hlinkClick r:id="rId2" action="ppaction://hlinksldjump"/>
            <a:extLst>
              <a:ext uri="{FF2B5EF4-FFF2-40B4-BE49-F238E27FC236}">
                <a16:creationId xmlns:a16="http://schemas.microsoft.com/office/drawing/2014/main" id="{DA723F80-0873-4FF9-AA77-D63C85DF00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28331" y="0"/>
            <a:ext cx="987638" cy="542591"/>
          </a:xfrm>
          <a:prstGeom prst="rect">
            <a:avLst/>
          </a:prstGeom>
        </p:spPr>
      </p:pic>
      <p:sp>
        <p:nvSpPr>
          <p:cNvPr id="9" name="Tijdelijke aanduiding voor voettekst 4">
            <a:extLst>
              <a:ext uri="{FF2B5EF4-FFF2-40B4-BE49-F238E27FC236}">
                <a16:creationId xmlns:a16="http://schemas.microsoft.com/office/drawing/2014/main" id="{1730790D-F0EB-4505-AE4B-D3728AF81858}"/>
              </a:ext>
            </a:extLst>
          </p:cNvPr>
          <p:cNvSpPr>
            <a:spLocks noGrp="1"/>
          </p:cNvSpPr>
          <p:nvPr>
            <p:ph type="ftr" sz="quarter" idx="11"/>
          </p:nvPr>
        </p:nvSpPr>
        <p:spPr>
          <a:xfrm>
            <a:off x="4500000" y="6592284"/>
            <a:ext cx="2142340" cy="255996"/>
          </a:xfrm>
        </p:spPr>
        <p:txBody>
          <a:bodyPr/>
          <a:lstStyle/>
          <a:p>
            <a:r>
              <a:rPr lang="nl-NL" sz="800">
                <a:solidFill>
                  <a:schemeClr val="bg1">
                    <a:lumMod val="85000"/>
                  </a:schemeClr>
                </a:solidFill>
              </a:rPr>
              <a:t>Parnassus Livius: ab Urbe condita  M. de Hoon</a:t>
            </a:r>
            <a:r>
              <a:rPr lang="nl-NL" sz="1000">
                <a:solidFill>
                  <a:schemeClr val="bg1">
                    <a:lumMod val="85000"/>
                  </a:schemeClr>
                </a:solidFill>
              </a:rPr>
              <a:t>  </a:t>
            </a:r>
            <a:endParaRPr lang="nl-NL" sz="1000">
              <a:solidFill>
                <a:schemeClr val="tx1">
                  <a:lumMod val="95000"/>
                  <a:lumOff val="5000"/>
                </a:schemeClr>
              </a:solidFill>
            </a:endParaRPr>
          </a:p>
        </p:txBody>
      </p:sp>
      <p:sp>
        <p:nvSpPr>
          <p:cNvPr id="11" name="Tekstvak 10">
            <a:extLst>
              <a:ext uri="{FF2B5EF4-FFF2-40B4-BE49-F238E27FC236}">
                <a16:creationId xmlns:a16="http://schemas.microsoft.com/office/drawing/2014/main" id="{AAFD3C21-2CC8-497D-84EF-DAC343449D5F}"/>
              </a:ext>
            </a:extLst>
          </p:cNvPr>
          <p:cNvSpPr txBox="1"/>
          <p:nvPr/>
        </p:nvSpPr>
        <p:spPr>
          <a:xfrm>
            <a:off x="72000" y="477392"/>
            <a:ext cx="11937767" cy="3788858"/>
          </a:xfrm>
          <a:prstGeom prst="rect">
            <a:avLst/>
          </a:prstGeom>
          <a:noFill/>
        </p:spPr>
        <p:txBody>
          <a:bodyPr wrap="square">
            <a:spAutoFit/>
          </a:bodyPr>
          <a:lstStyle/>
          <a:p>
            <a:pPr>
              <a:lnSpc>
                <a:spcPct val="150000"/>
              </a:lnSpc>
            </a:pPr>
            <a:r>
              <a:rPr lang="nl-NL" sz="1400" dirty="0">
                <a:solidFill>
                  <a:srgbClr val="00B0F0"/>
                </a:solidFill>
              </a:rPr>
              <a:t>HZ 1a</a:t>
            </a:r>
            <a:r>
              <a:rPr lang="nl-NL" dirty="0">
                <a:solidFill>
                  <a:schemeClr val="accent4">
                    <a:lumMod val="20000"/>
                    <a:lumOff val="80000"/>
                  </a:schemeClr>
                </a:solidFill>
              </a:rPr>
              <a:t>	</a:t>
            </a:r>
            <a:r>
              <a:rPr lang="nl-NL" dirty="0" err="1">
                <a:solidFill>
                  <a:schemeClr val="accent4">
                    <a:lumMod val="20000"/>
                    <a:lumOff val="80000"/>
                  </a:schemeClr>
                </a:solidFill>
              </a:rPr>
              <a:t>Obsidio</a:t>
            </a:r>
            <a:r>
              <a:rPr lang="nl-NL" dirty="0">
                <a:solidFill>
                  <a:schemeClr val="accent4">
                    <a:lumMod val="20000"/>
                    <a:lumOff val="80000"/>
                  </a:schemeClr>
                </a:solidFill>
              </a:rPr>
              <a:t> </a:t>
            </a:r>
            <a:r>
              <a:rPr lang="nl-NL" dirty="0" err="1">
                <a:solidFill>
                  <a:schemeClr val="accent4">
                    <a:lumMod val="20000"/>
                    <a:lumOff val="80000"/>
                  </a:schemeClr>
                </a:solidFill>
              </a:rPr>
              <a:t>erat</a:t>
            </a:r>
            <a:r>
              <a:rPr lang="nl-NL" dirty="0">
                <a:solidFill>
                  <a:schemeClr val="accent4">
                    <a:lumMod val="20000"/>
                    <a:lumOff val="80000"/>
                  </a:schemeClr>
                </a:solidFill>
              </a:rPr>
              <a:t> </a:t>
            </a:r>
            <a:r>
              <a:rPr lang="nl-NL" dirty="0" err="1">
                <a:solidFill>
                  <a:schemeClr val="accent4">
                    <a:lumMod val="20000"/>
                    <a:lumOff val="80000"/>
                  </a:schemeClr>
                </a:solidFill>
              </a:rPr>
              <a:t>nihilo</a:t>
            </a:r>
            <a:r>
              <a:rPr lang="nl-NL" dirty="0">
                <a:solidFill>
                  <a:schemeClr val="accent4">
                    <a:lumMod val="20000"/>
                    <a:lumOff val="80000"/>
                  </a:schemeClr>
                </a:solidFill>
              </a:rPr>
              <a:t> minus et </a:t>
            </a:r>
            <a:r>
              <a:rPr lang="nl-NL" dirty="0" err="1">
                <a:solidFill>
                  <a:schemeClr val="accent4">
                    <a:lumMod val="20000"/>
                    <a:lumOff val="80000"/>
                  </a:schemeClr>
                </a:solidFill>
              </a:rPr>
              <a:t>frumenti</a:t>
            </a:r>
            <a:r>
              <a:rPr lang="nl-NL" dirty="0">
                <a:solidFill>
                  <a:schemeClr val="accent4">
                    <a:lumMod val="20000"/>
                    <a:lumOff val="80000"/>
                  </a:schemeClr>
                </a:solidFill>
              </a:rPr>
              <a:t> cum summa </a:t>
            </a:r>
            <a:r>
              <a:rPr lang="nl-NL" dirty="0" err="1">
                <a:solidFill>
                  <a:schemeClr val="accent4">
                    <a:lumMod val="20000"/>
                    <a:lumOff val="80000"/>
                  </a:schemeClr>
                </a:solidFill>
              </a:rPr>
              <a:t>caritate</a:t>
            </a:r>
            <a:r>
              <a:rPr lang="nl-NL" dirty="0">
                <a:solidFill>
                  <a:schemeClr val="accent4">
                    <a:lumMod val="20000"/>
                    <a:lumOff val="80000"/>
                  </a:schemeClr>
                </a:solidFill>
              </a:rPr>
              <a:t> </a:t>
            </a:r>
            <a:r>
              <a:rPr lang="nl-NL" dirty="0" err="1">
                <a:solidFill>
                  <a:schemeClr val="accent4">
                    <a:lumMod val="20000"/>
                    <a:lumOff val="80000"/>
                  </a:schemeClr>
                </a:solidFill>
              </a:rPr>
              <a:t>inopia</a:t>
            </a:r>
            <a:r>
              <a:rPr lang="nl-NL" dirty="0">
                <a:solidFill>
                  <a:schemeClr val="accent4">
                    <a:lumMod val="20000"/>
                    <a:lumOff val="80000"/>
                  </a:schemeClr>
                </a:solidFill>
              </a:rPr>
              <a:t>,</a:t>
            </a:r>
          </a:p>
          <a:p>
            <a:pPr>
              <a:lnSpc>
                <a:spcPct val="150000"/>
              </a:lnSpc>
            </a:pPr>
            <a:r>
              <a:rPr lang="nl-NL" sz="1400" dirty="0">
                <a:solidFill>
                  <a:srgbClr val="00B0F0"/>
                </a:solidFill>
              </a:rPr>
              <a:t>HZ 1b</a:t>
            </a:r>
            <a:r>
              <a:rPr lang="nl-NL" dirty="0">
                <a:solidFill>
                  <a:schemeClr val="accent4">
                    <a:lumMod val="20000"/>
                    <a:lumOff val="80000"/>
                  </a:schemeClr>
                </a:solidFill>
              </a:rPr>
              <a:t>	</a:t>
            </a:r>
            <a:r>
              <a:rPr lang="nl-NL" dirty="0" err="1">
                <a:solidFill>
                  <a:schemeClr val="accent4">
                    <a:lumMod val="20000"/>
                    <a:lumOff val="80000"/>
                  </a:schemeClr>
                </a:solidFill>
              </a:rPr>
              <a:t>sedendoque</a:t>
            </a:r>
            <a:r>
              <a:rPr lang="nl-NL" dirty="0">
                <a:solidFill>
                  <a:schemeClr val="accent4">
                    <a:lumMod val="20000"/>
                    <a:lumOff val="80000"/>
                  </a:schemeClr>
                </a:solidFill>
              </a:rPr>
              <a:t> </a:t>
            </a:r>
            <a:r>
              <a:rPr lang="nl-NL" dirty="0" err="1">
                <a:solidFill>
                  <a:schemeClr val="accent4">
                    <a:lumMod val="20000"/>
                    <a:lumOff val="80000"/>
                  </a:schemeClr>
                </a:solidFill>
              </a:rPr>
              <a:t>expugnaturum</a:t>
            </a:r>
            <a:r>
              <a:rPr lang="nl-NL" dirty="0">
                <a:solidFill>
                  <a:schemeClr val="accent4">
                    <a:lumMod val="20000"/>
                    <a:lumOff val="80000"/>
                  </a:schemeClr>
                </a:solidFill>
              </a:rPr>
              <a:t> (</a:t>
            </a:r>
            <a:r>
              <a:rPr lang="nl-NL" dirty="0" err="1">
                <a:solidFill>
                  <a:schemeClr val="accent4">
                    <a:lumMod val="20000"/>
                    <a:lumOff val="80000"/>
                  </a:schemeClr>
                </a:solidFill>
              </a:rPr>
              <a:t>esse</a:t>
            </a:r>
            <a:r>
              <a:rPr lang="nl-NL" dirty="0">
                <a:solidFill>
                  <a:schemeClr val="accent4">
                    <a:lumMod val="20000"/>
                    <a:lumOff val="80000"/>
                  </a:schemeClr>
                </a:solidFill>
              </a:rPr>
              <a:t>) se </a:t>
            </a:r>
            <a:r>
              <a:rPr lang="nl-NL" dirty="0" err="1">
                <a:solidFill>
                  <a:schemeClr val="accent4">
                    <a:lumMod val="20000"/>
                    <a:lumOff val="80000"/>
                  </a:schemeClr>
                </a:solidFill>
              </a:rPr>
              <a:t>urbem</a:t>
            </a:r>
            <a:r>
              <a:rPr lang="nl-NL" dirty="0">
                <a:solidFill>
                  <a:schemeClr val="accent4">
                    <a:lumMod val="20000"/>
                    <a:lumOff val="80000"/>
                  </a:schemeClr>
                </a:solidFill>
              </a:rPr>
              <a:t> </a:t>
            </a:r>
            <a:r>
              <a:rPr lang="nl-NL" dirty="0" err="1">
                <a:solidFill>
                  <a:schemeClr val="accent4">
                    <a:lumMod val="20000"/>
                    <a:lumOff val="80000"/>
                  </a:schemeClr>
                </a:solidFill>
              </a:rPr>
              <a:t>spem</a:t>
            </a:r>
            <a:r>
              <a:rPr lang="nl-NL" dirty="0">
                <a:solidFill>
                  <a:schemeClr val="accent4">
                    <a:lumMod val="20000"/>
                    <a:lumOff val="80000"/>
                  </a:schemeClr>
                </a:solidFill>
              </a:rPr>
              <a:t> </a:t>
            </a:r>
            <a:r>
              <a:rPr lang="nl-NL" dirty="0" err="1">
                <a:solidFill>
                  <a:schemeClr val="accent4">
                    <a:lumMod val="20000"/>
                    <a:lumOff val="80000"/>
                  </a:schemeClr>
                </a:solidFill>
              </a:rPr>
              <a:t>Porsenna</a:t>
            </a:r>
            <a:r>
              <a:rPr lang="nl-NL" dirty="0">
                <a:solidFill>
                  <a:schemeClr val="accent4">
                    <a:lumMod val="20000"/>
                    <a:lumOff val="80000"/>
                  </a:schemeClr>
                </a:solidFill>
              </a:rPr>
              <a:t> </a:t>
            </a:r>
            <a:r>
              <a:rPr lang="nl-NL" dirty="0" err="1">
                <a:solidFill>
                  <a:schemeClr val="accent4">
                    <a:lumMod val="20000"/>
                    <a:lumOff val="80000"/>
                  </a:schemeClr>
                </a:solidFill>
              </a:rPr>
              <a:t>habebat</a:t>
            </a:r>
            <a:r>
              <a:rPr lang="nl-NL" dirty="0">
                <a:solidFill>
                  <a:schemeClr val="accent4">
                    <a:lumMod val="20000"/>
                    <a:lumOff val="80000"/>
                  </a:schemeClr>
                </a:solidFill>
              </a:rPr>
              <a:t>,</a:t>
            </a:r>
          </a:p>
          <a:p>
            <a:pPr>
              <a:lnSpc>
                <a:spcPct val="150000"/>
              </a:lnSpc>
            </a:pPr>
            <a:r>
              <a:rPr lang="nl-NL" dirty="0">
                <a:solidFill>
                  <a:schemeClr val="accent4">
                    <a:lumMod val="20000"/>
                    <a:lumOff val="80000"/>
                  </a:schemeClr>
                </a:solidFill>
              </a:rPr>
              <a:t>	</a:t>
            </a:r>
            <a:r>
              <a:rPr lang="nl-NL" sz="1400" dirty="0">
                <a:solidFill>
                  <a:srgbClr val="00B0F0"/>
                </a:solidFill>
              </a:rPr>
              <a:t>BZ 1</a:t>
            </a:r>
            <a:r>
              <a:rPr lang="nl-NL" dirty="0">
                <a:solidFill>
                  <a:schemeClr val="accent4">
                    <a:lumMod val="20000"/>
                    <a:lumOff val="80000"/>
                  </a:schemeClr>
                </a:solidFill>
              </a:rPr>
              <a:t>	cum C. </a:t>
            </a:r>
            <a:r>
              <a:rPr lang="nl-NL" dirty="0" err="1">
                <a:solidFill>
                  <a:schemeClr val="accent4">
                    <a:lumMod val="20000"/>
                    <a:lumOff val="80000"/>
                  </a:schemeClr>
                </a:solidFill>
              </a:rPr>
              <a:t>Mucius</a:t>
            </a:r>
            <a:r>
              <a:rPr lang="nl-NL" dirty="0">
                <a:solidFill>
                  <a:schemeClr val="accent4">
                    <a:lumMod val="20000"/>
                    <a:lumOff val="80000"/>
                  </a:schemeClr>
                </a:solidFill>
              </a:rPr>
              <a:t>, </a:t>
            </a:r>
            <a:r>
              <a:rPr lang="nl-NL" dirty="0" err="1">
                <a:solidFill>
                  <a:schemeClr val="accent4">
                    <a:lumMod val="20000"/>
                    <a:lumOff val="80000"/>
                  </a:schemeClr>
                </a:solidFill>
              </a:rPr>
              <a:t>adulescens</a:t>
            </a:r>
            <a:r>
              <a:rPr lang="nl-NL" dirty="0">
                <a:solidFill>
                  <a:schemeClr val="accent4">
                    <a:lumMod val="20000"/>
                    <a:lumOff val="80000"/>
                  </a:schemeClr>
                </a:solidFill>
              </a:rPr>
              <a:t> nobilis .. primo </a:t>
            </a:r>
            <a:r>
              <a:rPr lang="nl-NL" dirty="0" err="1">
                <a:solidFill>
                  <a:schemeClr val="accent4">
                    <a:lumMod val="20000"/>
                    <a:lumOff val="80000"/>
                  </a:schemeClr>
                </a:solidFill>
              </a:rPr>
              <a:t>sua</a:t>
            </a:r>
            <a:r>
              <a:rPr lang="nl-NL" dirty="0">
                <a:solidFill>
                  <a:schemeClr val="accent4">
                    <a:lumMod val="20000"/>
                    <a:lumOff val="80000"/>
                  </a:schemeClr>
                </a:solidFill>
              </a:rPr>
              <a:t> </a:t>
            </a:r>
            <a:r>
              <a:rPr lang="nl-NL" dirty="0" err="1">
                <a:solidFill>
                  <a:schemeClr val="accent4">
                    <a:lumMod val="20000"/>
                    <a:lumOff val="80000"/>
                  </a:schemeClr>
                </a:solidFill>
              </a:rPr>
              <a:t>sponte</a:t>
            </a:r>
            <a:r>
              <a:rPr lang="nl-NL" dirty="0">
                <a:solidFill>
                  <a:schemeClr val="accent4">
                    <a:lumMod val="20000"/>
                    <a:lumOff val="80000"/>
                  </a:schemeClr>
                </a:solidFill>
              </a:rPr>
              <a:t> </a:t>
            </a:r>
            <a:r>
              <a:rPr lang="nl-NL" dirty="0" err="1">
                <a:solidFill>
                  <a:schemeClr val="accent4">
                    <a:lumMod val="20000"/>
                    <a:lumOff val="80000"/>
                  </a:schemeClr>
                </a:solidFill>
              </a:rPr>
              <a:t>penetrare</a:t>
            </a:r>
            <a:r>
              <a:rPr lang="nl-NL" dirty="0">
                <a:solidFill>
                  <a:schemeClr val="accent4">
                    <a:lumMod val="20000"/>
                    <a:lumOff val="80000"/>
                  </a:schemeClr>
                </a:solidFill>
              </a:rPr>
              <a:t> in </a:t>
            </a:r>
            <a:r>
              <a:rPr lang="nl-NL" dirty="0" err="1">
                <a:solidFill>
                  <a:schemeClr val="accent4">
                    <a:lumMod val="20000"/>
                    <a:lumOff val="80000"/>
                  </a:schemeClr>
                </a:solidFill>
              </a:rPr>
              <a:t>hostium</a:t>
            </a:r>
            <a:r>
              <a:rPr lang="nl-NL" dirty="0">
                <a:solidFill>
                  <a:schemeClr val="accent4">
                    <a:lumMod val="20000"/>
                    <a:lumOff val="80000"/>
                  </a:schemeClr>
                </a:solidFill>
              </a:rPr>
              <a:t> </a:t>
            </a:r>
            <a:r>
              <a:rPr lang="nl-NL" dirty="0" err="1">
                <a:solidFill>
                  <a:schemeClr val="accent4">
                    <a:lumMod val="20000"/>
                    <a:lumOff val="80000"/>
                  </a:schemeClr>
                </a:solidFill>
              </a:rPr>
              <a:t>castra</a:t>
            </a:r>
            <a:r>
              <a:rPr lang="nl-NL" dirty="0">
                <a:solidFill>
                  <a:schemeClr val="accent4">
                    <a:lumMod val="20000"/>
                    <a:lumOff val="80000"/>
                  </a:schemeClr>
                </a:solidFill>
              </a:rPr>
              <a:t> </a:t>
            </a:r>
            <a:r>
              <a:rPr lang="nl-NL" dirty="0" err="1">
                <a:solidFill>
                  <a:schemeClr val="accent4">
                    <a:lumMod val="20000"/>
                    <a:lumOff val="80000"/>
                  </a:schemeClr>
                </a:solidFill>
              </a:rPr>
              <a:t>constituit</a:t>
            </a:r>
            <a:r>
              <a:rPr lang="nl-NL" dirty="0">
                <a:solidFill>
                  <a:schemeClr val="accent4">
                    <a:lumMod val="20000"/>
                    <a:lumOff val="80000"/>
                  </a:schemeClr>
                </a:solidFill>
              </a:rPr>
              <a:t>; </a:t>
            </a:r>
          </a:p>
          <a:p>
            <a:pPr>
              <a:lnSpc>
                <a:spcPct val="150000"/>
              </a:lnSpc>
            </a:pPr>
            <a:r>
              <a:rPr lang="nl-NL" dirty="0">
                <a:solidFill>
                  <a:schemeClr val="accent4">
                    <a:lumMod val="20000"/>
                    <a:lumOff val="80000"/>
                  </a:schemeClr>
                </a:solidFill>
              </a:rPr>
              <a:t>		</a:t>
            </a:r>
            <a:r>
              <a:rPr lang="nl-NL" sz="1400" dirty="0">
                <a:solidFill>
                  <a:srgbClr val="00B0F0"/>
                </a:solidFill>
              </a:rPr>
              <a:t>BZ 2a</a:t>
            </a:r>
            <a:r>
              <a:rPr lang="nl-NL" dirty="0">
                <a:solidFill>
                  <a:schemeClr val="accent4">
                    <a:lumMod val="20000"/>
                    <a:lumOff val="80000"/>
                  </a:schemeClr>
                </a:solidFill>
              </a:rPr>
              <a:t>	</a:t>
            </a:r>
            <a:r>
              <a:rPr lang="nl-NL" dirty="0" err="1">
                <a:solidFill>
                  <a:schemeClr val="accent4">
                    <a:lumMod val="20000"/>
                    <a:lumOff val="80000"/>
                  </a:schemeClr>
                </a:solidFill>
              </a:rPr>
              <a:t>cui</a:t>
            </a:r>
            <a:r>
              <a:rPr lang="nl-NL" dirty="0">
                <a:solidFill>
                  <a:schemeClr val="accent4">
                    <a:lumMod val="20000"/>
                    <a:lumOff val="80000"/>
                  </a:schemeClr>
                </a:solidFill>
              </a:rPr>
              <a:t> </a:t>
            </a:r>
            <a:r>
              <a:rPr lang="nl-NL" dirty="0" err="1">
                <a:solidFill>
                  <a:schemeClr val="accent4">
                    <a:lumMod val="20000"/>
                    <a:lumOff val="80000"/>
                  </a:schemeClr>
                </a:solidFill>
              </a:rPr>
              <a:t>indignum</a:t>
            </a:r>
            <a:r>
              <a:rPr lang="nl-NL" dirty="0">
                <a:solidFill>
                  <a:schemeClr val="accent4">
                    <a:lumMod val="20000"/>
                    <a:lumOff val="80000"/>
                  </a:schemeClr>
                </a:solidFill>
              </a:rPr>
              <a:t> </a:t>
            </a:r>
            <a:r>
              <a:rPr lang="nl-NL" dirty="0" err="1">
                <a:solidFill>
                  <a:schemeClr val="accent4">
                    <a:lumMod val="20000"/>
                    <a:lumOff val="80000"/>
                  </a:schemeClr>
                </a:solidFill>
              </a:rPr>
              <a:t>videbatur</a:t>
            </a:r>
            <a:r>
              <a:rPr lang="nl-NL" dirty="0">
                <a:solidFill>
                  <a:schemeClr val="accent4">
                    <a:lumMod val="20000"/>
                    <a:lumOff val="80000"/>
                  </a:schemeClr>
                </a:solidFill>
              </a:rPr>
              <a:t> </a:t>
            </a:r>
            <a:r>
              <a:rPr lang="nl-NL" sz="1400" dirty="0" err="1">
                <a:solidFill>
                  <a:srgbClr val="00B0F0"/>
                </a:solidFill>
              </a:rPr>
              <a:t>AcI</a:t>
            </a:r>
            <a:r>
              <a:rPr lang="nl-NL" sz="1400" dirty="0">
                <a:solidFill>
                  <a:srgbClr val="00B0F0"/>
                </a:solidFill>
              </a:rPr>
              <a:t> 1, BZ3, </a:t>
            </a:r>
            <a:r>
              <a:rPr lang="nl-NL" sz="1400" dirty="0" err="1">
                <a:solidFill>
                  <a:srgbClr val="00B0F0"/>
                </a:solidFill>
              </a:rPr>
              <a:t>AcI</a:t>
            </a:r>
            <a:r>
              <a:rPr lang="nl-NL" sz="1400" dirty="0">
                <a:solidFill>
                  <a:srgbClr val="00B0F0"/>
                </a:solidFill>
              </a:rPr>
              <a:t> 2, BZ 4</a:t>
            </a:r>
            <a:endParaRPr lang="nl-NL" dirty="0">
              <a:solidFill>
                <a:srgbClr val="00B0F0"/>
              </a:solidFill>
            </a:endParaRPr>
          </a:p>
          <a:p>
            <a:pPr>
              <a:lnSpc>
                <a:spcPct val="150000"/>
              </a:lnSpc>
            </a:pPr>
            <a:r>
              <a:rPr lang="nl-NL" dirty="0">
                <a:solidFill>
                  <a:schemeClr val="accent4">
                    <a:lumMod val="20000"/>
                    <a:lumOff val="80000"/>
                  </a:schemeClr>
                </a:solidFill>
              </a:rPr>
              <a:t>			</a:t>
            </a:r>
            <a:r>
              <a:rPr lang="nl-NL" sz="1400" dirty="0" err="1">
                <a:solidFill>
                  <a:srgbClr val="00B0F0"/>
                </a:solidFill>
              </a:rPr>
              <a:t>AcI</a:t>
            </a:r>
            <a:r>
              <a:rPr lang="nl-NL" sz="1400" dirty="0">
                <a:solidFill>
                  <a:srgbClr val="00B0F0"/>
                </a:solidFill>
              </a:rPr>
              <a:t> 1</a:t>
            </a:r>
            <a:r>
              <a:rPr lang="nl-NL" dirty="0">
                <a:solidFill>
                  <a:schemeClr val="accent4">
                    <a:lumMod val="20000"/>
                    <a:lumOff val="80000"/>
                  </a:schemeClr>
                </a:solidFill>
              </a:rPr>
              <a:t>	</a:t>
            </a:r>
            <a:r>
              <a:rPr lang="nl-NL" dirty="0" err="1">
                <a:solidFill>
                  <a:schemeClr val="accent4">
                    <a:lumMod val="20000"/>
                    <a:lumOff val="80000"/>
                  </a:schemeClr>
                </a:solidFill>
              </a:rPr>
              <a:t>populum</a:t>
            </a:r>
            <a:r>
              <a:rPr lang="nl-NL" dirty="0">
                <a:solidFill>
                  <a:schemeClr val="accent4">
                    <a:lumMod val="20000"/>
                    <a:lumOff val="80000"/>
                  </a:schemeClr>
                </a:solidFill>
              </a:rPr>
              <a:t> </a:t>
            </a:r>
            <a:r>
              <a:rPr lang="nl-NL" dirty="0" err="1">
                <a:solidFill>
                  <a:schemeClr val="accent4">
                    <a:lumMod val="20000"/>
                    <a:lumOff val="80000"/>
                  </a:schemeClr>
                </a:solidFill>
              </a:rPr>
              <a:t>Romanum</a:t>
            </a:r>
            <a:r>
              <a:rPr lang="nl-NL" dirty="0">
                <a:solidFill>
                  <a:schemeClr val="accent4">
                    <a:lumMod val="20000"/>
                    <a:lumOff val="80000"/>
                  </a:schemeClr>
                </a:solidFill>
              </a:rPr>
              <a:t> </a:t>
            </a:r>
            <a:r>
              <a:rPr lang="nl-NL" dirty="0" err="1">
                <a:solidFill>
                  <a:schemeClr val="accent4">
                    <a:lumMod val="20000"/>
                    <a:lumOff val="80000"/>
                  </a:schemeClr>
                </a:solidFill>
              </a:rPr>
              <a:t>servientem</a:t>
            </a:r>
            <a:r>
              <a:rPr lang="nl-NL" dirty="0">
                <a:solidFill>
                  <a:schemeClr val="accent4">
                    <a:lumMod val="20000"/>
                    <a:lumOff val="80000"/>
                  </a:schemeClr>
                </a:solidFill>
              </a:rPr>
              <a:t> </a:t>
            </a:r>
            <a:r>
              <a:rPr lang="nl-NL" sz="1400" dirty="0">
                <a:solidFill>
                  <a:srgbClr val="00B0F0"/>
                </a:solidFill>
              </a:rPr>
              <a:t>(BZ 3)</a:t>
            </a:r>
            <a:r>
              <a:rPr lang="nl-NL" dirty="0">
                <a:solidFill>
                  <a:schemeClr val="accent4">
                    <a:lumMod val="20000"/>
                    <a:lumOff val="80000"/>
                  </a:schemeClr>
                </a:solidFill>
              </a:rPr>
              <a:t> </a:t>
            </a:r>
            <a:r>
              <a:rPr lang="nl-NL" dirty="0" err="1">
                <a:solidFill>
                  <a:schemeClr val="accent4">
                    <a:lumMod val="20000"/>
                    <a:lumOff val="80000"/>
                  </a:schemeClr>
                </a:solidFill>
              </a:rPr>
              <a:t>nullo</a:t>
            </a:r>
            <a:r>
              <a:rPr lang="nl-NL" dirty="0">
                <a:solidFill>
                  <a:schemeClr val="accent4">
                    <a:lumMod val="20000"/>
                    <a:lumOff val="80000"/>
                  </a:schemeClr>
                </a:solidFill>
              </a:rPr>
              <a:t> bello </a:t>
            </a:r>
            <a:r>
              <a:rPr lang="nl-NL" dirty="0" err="1">
                <a:solidFill>
                  <a:schemeClr val="accent4">
                    <a:lumMod val="20000"/>
                    <a:lumOff val="80000"/>
                  </a:schemeClr>
                </a:solidFill>
              </a:rPr>
              <a:t>nec</a:t>
            </a:r>
            <a:r>
              <a:rPr lang="nl-NL" dirty="0">
                <a:solidFill>
                  <a:schemeClr val="accent4">
                    <a:lumMod val="20000"/>
                    <a:lumOff val="80000"/>
                  </a:schemeClr>
                </a:solidFill>
              </a:rPr>
              <a:t> </a:t>
            </a:r>
            <a:r>
              <a:rPr lang="nl-NL" dirty="0" err="1">
                <a:solidFill>
                  <a:schemeClr val="accent4">
                    <a:lumMod val="20000"/>
                    <a:lumOff val="80000"/>
                  </a:schemeClr>
                </a:solidFill>
              </a:rPr>
              <a:t>ab</a:t>
            </a:r>
            <a:r>
              <a:rPr lang="nl-NL" dirty="0">
                <a:solidFill>
                  <a:schemeClr val="accent4">
                    <a:lumMod val="20000"/>
                    <a:lumOff val="80000"/>
                  </a:schemeClr>
                </a:solidFill>
              </a:rPr>
              <a:t> </a:t>
            </a:r>
            <a:r>
              <a:rPr lang="nl-NL" dirty="0" err="1">
                <a:solidFill>
                  <a:schemeClr val="accent4">
                    <a:lumMod val="20000"/>
                    <a:lumOff val="80000"/>
                  </a:schemeClr>
                </a:solidFill>
              </a:rPr>
              <a:t>hostibus</a:t>
            </a:r>
            <a:r>
              <a:rPr lang="nl-NL" dirty="0">
                <a:solidFill>
                  <a:schemeClr val="accent4">
                    <a:lumMod val="20000"/>
                    <a:lumOff val="80000"/>
                  </a:schemeClr>
                </a:solidFill>
              </a:rPr>
              <a:t> </a:t>
            </a:r>
            <a:r>
              <a:rPr lang="nl-NL" dirty="0" err="1">
                <a:solidFill>
                  <a:schemeClr val="accent4">
                    <a:lumMod val="20000"/>
                    <a:lumOff val="80000"/>
                  </a:schemeClr>
                </a:solidFill>
              </a:rPr>
              <a:t>ullis</a:t>
            </a:r>
            <a:r>
              <a:rPr lang="nl-NL" dirty="0">
                <a:solidFill>
                  <a:schemeClr val="accent4">
                    <a:lumMod val="20000"/>
                    <a:lumOff val="80000"/>
                  </a:schemeClr>
                </a:solidFill>
              </a:rPr>
              <a:t> </a:t>
            </a:r>
            <a:r>
              <a:rPr lang="nl-NL" dirty="0" err="1">
                <a:solidFill>
                  <a:schemeClr val="accent4">
                    <a:lumMod val="20000"/>
                    <a:lumOff val="80000"/>
                  </a:schemeClr>
                </a:solidFill>
              </a:rPr>
              <a:t>obsessum</a:t>
            </a:r>
            <a:r>
              <a:rPr lang="nl-NL" dirty="0">
                <a:solidFill>
                  <a:schemeClr val="accent4">
                    <a:lumMod val="20000"/>
                    <a:lumOff val="80000"/>
                  </a:schemeClr>
                </a:solidFill>
              </a:rPr>
              <a:t> </a:t>
            </a:r>
            <a:r>
              <a:rPr lang="nl-NL" dirty="0" err="1">
                <a:solidFill>
                  <a:schemeClr val="accent4">
                    <a:lumMod val="20000"/>
                    <a:lumOff val="80000"/>
                  </a:schemeClr>
                </a:solidFill>
              </a:rPr>
              <a:t>esse</a:t>
            </a:r>
            <a:r>
              <a:rPr lang="nl-NL" dirty="0">
                <a:solidFill>
                  <a:schemeClr val="accent4">
                    <a:lumMod val="20000"/>
                    <a:lumOff val="80000"/>
                  </a:schemeClr>
                </a:solidFill>
              </a:rPr>
              <a:t>,</a:t>
            </a:r>
          </a:p>
          <a:p>
            <a:pPr>
              <a:lnSpc>
                <a:spcPct val="150000"/>
              </a:lnSpc>
            </a:pPr>
            <a:r>
              <a:rPr lang="nl-NL" dirty="0">
                <a:solidFill>
                  <a:schemeClr val="accent4">
                    <a:lumMod val="20000"/>
                    <a:lumOff val="80000"/>
                  </a:schemeClr>
                </a:solidFill>
              </a:rPr>
              <a:t>				</a:t>
            </a:r>
            <a:r>
              <a:rPr lang="nl-NL" sz="1400" dirty="0">
                <a:solidFill>
                  <a:srgbClr val="00B0F0"/>
                </a:solidFill>
              </a:rPr>
              <a:t>BZ 3</a:t>
            </a:r>
            <a:r>
              <a:rPr lang="nl-NL" dirty="0">
                <a:solidFill>
                  <a:schemeClr val="accent4">
                    <a:lumMod val="20000"/>
                    <a:lumOff val="80000"/>
                  </a:schemeClr>
                </a:solidFill>
              </a:rPr>
              <a:t>	cum sub </a:t>
            </a:r>
            <a:r>
              <a:rPr lang="nl-NL" dirty="0" err="1">
                <a:solidFill>
                  <a:schemeClr val="accent4">
                    <a:lumMod val="20000"/>
                    <a:lumOff val="80000"/>
                  </a:schemeClr>
                </a:solidFill>
              </a:rPr>
              <a:t>regibus</a:t>
            </a:r>
            <a:r>
              <a:rPr lang="nl-NL" dirty="0">
                <a:solidFill>
                  <a:schemeClr val="accent4">
                    <a:lumMod val="20000"/>
                    <a:lumOff val="80000"/>
                  </a:schemeClr>
                </a:solidFill>
              </a:rPr>
              <a:t> </a:t>
            </a:r>
            <a:r>
              <a:rPr lang="nl-NL" dirty="0" err="1">
                <a:solidFill>
                  <a:schemeClr val="accent4">
                    <a:lumMod val="20000"/>
                    <a:lumOff val="80000"/>
                  </a:schemeClr>
                </a:solidFill>
              </a:rPr>
              <a:t>esset</a:t>
            </a:r>
            <a:r>
              <a:rPr lang="nl-NL" dirty="0">
                <a:solidFill>
                  <a:schemeClr val="accent4">
                    <a:lumMod val="20000"/>
                    <a:lumOff val="80000"/>
                  </a:schemeClr>
                </a:solidFill>
              </a:rPr>
              <a:t>,</a:t>
            </a:r>
          </a:p>
          <a:p>
            <a:pPr>
              <a:lnSpc>
                <a:spcPct val="150000"/>
              </a:lnSpc>
            </a:pPr>
            <a:r>
              <a:rPr lang="nl-NL" dirty="0">
                <a:solidFill>
                  <a:schemeClr val="accent4">
                    <a:lumMod val="20000"/>
                    <a:lumOff val="80000"/>
                  </a:schemeClr>
                </a:solidFill>
              </a:rPr>
              <a:t>			</a:t>
            </a:r>
            <a:r>
              <a:rPr lang="nl-NL" sz="1400" dirty="0" err="1">
                <a:solidFill>
                  <a:srgbClr val="00B0F0"/>
                </a:solidFill>
              </a:rPr>
              <a:t>AcI</a:t>
            </a:r>
            <a:r>
              <a:rPr lang="nl-NL" sz="1400" dirty="0">
                <a:solidFill>
                  <a:srgbClr val="00B0F0"/>
                </a:solidFill>
              </a:rPr>
              <a:t> 2</a:t>
            </a:r>
            <a:r>
              <a:rPr lang="nl-NL" dirty="0">
                <a:solidFill>
                  <a:schemeClr val="accent4">
                    <a:lumMod val="20000"/>
                    <a:lumOff val="80000"/>
                  </a:schemeClr>
                </a:solidFill>
              </a:rPr>
              <a:t>	(</a:t>
            </a:r>
            <a:r>
              <a:rPr lang="nl-NL" dirty="0" err="1">
                <a:solidFill>
                  <a:schemeClr val="accent4">
                    <a:lumMod val="20000"/>
                    <a:lumOff val="80000"/>
                  </a:schemeClr>
                </a:solidFill>
              </a:rPr>
              <a:t>sed</a:t>
            </a:r>
            <a:r>
              <a:rPr lang="nl-NL" dirty="0">
                <a:solidFill>
                  <a:schemeClr val="accent4">
                    <a:lumMod val="20000"/>
                    <a:lumOff val="80000"/>
                  </a:schemeClr>
                </a:solidFill>
              </a:rPr>
              <a:t>) </a:t>
            </a:r>
            <a:r>
              <a:rPr lang="nl-NL" dirty="0" err="1">
                <a:solidFill>
                  <a:schemeClr val="accent4">
                    <a:lumMod val="20000"/>
                    <a:lumOff val="80000"/>
                  </a:schemeClr>
                </a:solidFill>
              </a:rPr>
              <a:t>liberum</a:t>
            </a:r>
            <a:r>
              <a:rPr lang="nl-NL" dirty="0">
                <a:solidFill>
                  <a:schemeClr val="accent4">
                    <a:lumMod val="20000"/>
                    <a:lumOff val="80000"/>
                  </a:schemeClr>
                </a:solidFill>
              </a:rPr>
              <a:t> </a:t>
            </a:r>
            <a:r>
              <a:rPr lang="nl-NL" dirty="0" err="1">
                <a:solidFill>
                  <a:schemeClr val="accent4">
                    <a:lumMod val="20000"/>
                    <a:lumOff val="80000"/>
                  </a:schemeClr>
                </a:solidFill>
              </a:rPr>
              <a:t>eundem</a:t>
            </a:r>
            <a:r>
              <a:rPr lang="nl-NL" dirty="0">
                <a:solidFill>
                  <a:schemeClr val="accent4">
                    <a:lumMod val="20000"/>
                    <a:lumOff val="80000"/>
                  </a:schemeClr>
                </a:solidFill>
              </a:rPr>
              <a:t> </a:t>
            </a:r>
            <a:r>
              <a:rPr lang="nl-NL" dirty="0" err="1">
                <a:solidFill>
                  <a:schemeClr val="accent4">
                    <a:lumMod val="20000"/>
                    <a:lumOff val="80000"/>
                  </a:schemeClr>
                </a:solidFill>
              </a:rPr>
              <a:t>populum</a:t>
            </a:r>
            <a:r>
              <a:rPr lang="nl-NL" dirty="0">
                <a:solidFill>
                  <a:schemeClr val="accent4">
                    <a:lumMod val="20000"/>
                    <a:lumOff val="80000"/>
                  </a:schemeClr>
                </a:solidFill>
              </a:rPr>
              <a:t> </a:t>
            </a:r>
            <a:r>
              <a:rPr lang="nl-NL" dirty="0" err="1">
                <a:solidFill>
                  <a:schemeClr val="accent4">
                    <a:lumMod val="20000"/>
                    <a:lumOff val="80000"/>
                  </a:schemeClr>
                </a:solidFill>
              </a:rPr>
              <a:t>ab</a:t>
            </a:r>
            <a:r>
              <a:rPr lang="nl-NL" dirty="0">
                <a:solidFill>
                  <a:schemeClr val="accent4">
                    <a:lumMod val="20000"/>
                    <a:lumOff val="80000"/>
                  </a:schemeClr>
                </a:solidFill>
              </a:rPr>
              <a:t> </a:t>
            </a:r>
            <a:r>
              <a:rPr lang="nl-NL" dirty="0" err="1">
                <a:solidFill>
                  <a:schemeClr val="accent4">
                    <a:lumMod val="20000"/>
                    <a:lumOff val="80000"/>
                  </a:schemeClr>
                </a:solidFill>
              </a:rPr>
              <a:t>iisdem</a:t>
            </a:r>
            <a:r>
              <a:rPr lang="nl-NL" dirty="0">
                <a:solidFill>
                  <a:schemeClr val="accent4">
                    <a:lumMod val="20000"/>
                    <a:lumOff val="80000"/>
                  </a:schemeClr>
                </a:solidFill>
              </a:rPr>
              <a:t> </a:t>
            </a:r>
            <a:r>
              <a:rPr lang="nl-NL" dirty="0" err="1">
                <a:solidFill>
                  <a:schemeClr val="accent4">
                    <a:lumMod val="20000"/>
                    <a:lumOff val="80000"/>
                  </a:schemeClr>
                </a:solidFill>
              </a:rPr>
              <a:t>Etruscis</a:t>
            </a:r>
            <a:r>
              <a:rPr lang="nl-NL" dirty="0">
                <a:solidFill>
                  <a:schemeClr val="accent4">
                    <a:lumMod val="20000"/>
                    <a:lumOff val="80000"/>
                  </a:schemeClr>
                </a:solidFill>
              </a:rPr>
              <a:t> </a:t>
            </a:r>
            <a:r>
              <a:rPr lang="nl-NL" dirty="0" err="1">
                <a:solidFill>
                  <a:schemeClr val="accent4">
                    <a:lumMod val="20000"/>
                    <a:lumOff val="80000"/>
                  </a:schemeClr>
                </a:solidFill>
              </a:rPr>
              <a:t>obsideri</a:t>
            </a:r>
            <a:r>
              <a:rPr lang="nl-NL" dirty="0">
                <a:solidFill>
                  <a:schemeClr val="accent4">
                    <a:lumMod val="20000"/>
                    <a:lumOff val="80000"/>
                  </a:schemeClr>
                </a:solidFill>
              </a:rPr>
              <a:t>, 							</a:t>
            </a:r>
            <a:r>
              <a:rPr lang="nl-NL" sz="1400" dirty="0">
                <a:solidFill>
                  <a:srgbClr val="00B0F0"/>
                </a:solidFill>
              </a:rPr>
              <a:t>BZ 4</a:t>
            </a:r>
            <a:r>
              <a:rPr lang="nl-NL" dirty="0">
                <a:solidFill>
                  <a:schemeClr val="accent4">
                    <a:lumMod val="20000"/>
                    <a:lumOff val="80000"/>
                  </a:schemeClr>
                </a:solidFill>
              </a:rPr>
              <a:t>	quorum </a:t>
            </a:r>
            <a:r>
              <a:rPr lang="nl-NL" dirty="0" err="1">
                <a:solidFill>
                  <a:schemeClr val="accent4">
                    <a:lumMod val="20000"/>
                    <a:lumOff val="80000"/>
                  </a:schemeClr>
                </a:solidFill>
              </a:rPr>
              <a:t>saepe</a:t>
            </a:r>
            <a:r>
              <a:rPr lang="nl-NL" dirty="0">
                <a:solidFill>
                  <a:schemeClr val="accent4">
                    <a:lumMod val="20000"/>
                    <a:lumOff val="80000"/>
                  </a:schemeClr>
                </a:solidFill>
              </a:rPr>
              <a:t> </a:t>
            </a:r>
            <a:r>
              <a:rPr lang="nl-NL" dirty="0" err="1">
                <a:solidFill>
                  <a:schemeClr val="accent4">
                    <a:lumMod val="20000"/>
                    <a:lumOff val="80000"/>
                  </a:schemeClr>
                </a:solidFill>
              </a:rPr>
              <a:t>exercitus</a:t>
            </a:r>
            <a:r>
              <a:rPr lang="nl-NL" dirty="0">
                <a:solidFill>
                  <a:schemeClr val="accent4">
                    <a:lumMod val="20000"/>
                    <a:lumOff val="80000"/>
                  </a:schemeClr>
                </a:solidFill>
              </a:rPr>
              <a:t> </a:t>
            </a:r>
            <a:r>
              <a:rPr lang="nl-NL" dirty="0" err="1">
                <a:solidFill>
                  <a:schemeClr val="accent4">
                    <a:lumMod val="20000"/>
                    <a:lumOff val="80000"/>
                  </a:schemeClr>
                </a:solidFill>
              </a:rPr>
              <a:t>fuderit</a:t>
            </a:r>
            <a:r>
              <a:rPr lang="nl-NL" dirty="0">
                <a:solidFill>
                  <a:schemeClr val="accent4">
                    <a:lumMod val="20000"/>
                    <a:lumOff val="80000"/>
                  </a:schemeClr>
                </a:solidFill>
              </a:rPr>
              <a:t>,</a:t>
            </a:r>
          </a:p>
          <a:p>
            <a:pPr>
              <a:lnSpc>
                <a:spcPct val="150000"/>
              </a:lnSpc>
            </a:pPr>
            <a:r>
              <a:rPr lang="nl-NL" sz="1400" dirty="0">
                <a:solidFill>
                  <a:srgbClr val="00B0F0"/>
                </a:solidFill>
              </a:rPr>
              <a:t>HZ 1c</a:t>
            </a:r>
            <a:r>
              <a:rPr lang="nl-NL" dirty="0">
                <a:solidFill>
                  <a:schemeClr val="accent4">
                    <a:lumMod val="20000"/>
                    <a:lumOff val="80000"/>
                  </a:schemeClr>
                </a:solidFill>
              </a:rPr>
              <a:t>	— </a:t>
            </a:r>
            <a:r>
              <a:rPr lang="nl-NL" dirty="0" err="1">
                <a:solidFill>
                  <a:schemeClr val="accent4">
                    <a:lumMod val="20000"/>
                    <a:lumOff val="80000"/>
                  </a:schemeClr>
                </a:solidFill>
              </a:rPr>
              <a:t>itaque</a:t>
            </a:r>
            <a:r>
              <a:rPr lang="nl-NL" dirty="0">
                <a:solidFill>
                  <a:schemeClr val="accent4">
                    <a:lumMod val="20000"/>
                    <a:lumOff val="80000"/>
                  </a:schemeClr>
                </a:solidFill>
              </a:rPr>
              <a:t> </a:t>
            </a:r>
            <a:r>
              <a:rPr lang="nl-NL" dirty="0" err="1">
                <a:solidFill>
                  <a:schemeClr val="accent4">
                    <a:lumMod val="20000"/>
                    <a:lumOff val="80000"/>
                  </a:schemeClr>
                </a:solidFill>
              </a:rPr>
              <a:t>magno</a:t>
            </a:r>
            <a:r>
              <a:rPr lang="nl-NL" dirty="0">
                <a:solidFill>
                  <a:schemeClr val="accent4">
                    <a:lumMod val="20000"/>
                    <a:lumOff val="80000"/>
                  </a:schemeClr>
                </a:solidFill>
              </a:rPr>
              <a:t> </a:t>
            </a:r>
            <a:r>
              <a:rPr lang="nl-NL" dirty="0" err="1">
                <a:solidFill>
                  <a:schemeClr val="accent4">
                    <a:lumMod val="20000"/>
                    <a:lumOff val="80000"/>
                  </a:schemeClr>
                </a:solidFill>
              </a:rPr>
              <a:t>audacique</a:t>
            </a:r>
            <a:r>
              <a:rPr lang="nl-NL" dirty="0">
                <a:solidFill>
                  <a:schemeClr val="accent4">
                    <a:lumMod val="20000"/>
                    <a:lumOff val="80000"/>
                  </a:schemeClr>
                </a:solidFill>
              </a:rPr>
              <a:t> </a:t>
            </a:r>
            <a:r>
              <a:rPr lang="nl-NL" dirty="0" err="1">
                <a:solidFill>
                  <a:schemeClr val="accent4">
                    <a:lumMod val="20000"/>
                    <a:lumOff val="80000"/>
                  </a:schemeClr>
                </a:solidFill>
              </a:rPr>
              <a:t>aliquo</a:t>
            </a:r>
            <a:r>
              <a:rPr lang="nl-NL" dirty="0">
                <a:solidFill>
                  <a:schemeClr val="accent4">
                    <a:lumMod val="20000"/>
                    <a:lumOff val="80000"/>
                  </a:schemeClr>
                </a:solidFill>
              </a:rPr>
              <a:t> </a:t>
            </a:r>
            <a:r>
              <a:rPr lang="nl-NL" dirty="0" err="1">
                <a:solidFill>
                  <a:schemeClr val="accent4">
                    <a:lumMod val="20000"/>
                    <a:lumOff val="80000"/>
                  </a:schemeClr>
                </a:solidFill>
              </a:rPr>
              <a:t>facinore</a:t>
            </a:r>
            <a:r>
              <a:rPr lang="nl-NL" dirty="0">
                <a:solidFill>
                  <a:schemeClr val="accent4">
                    <a:lumMod val="20000"/>
                    <a:lumOff val="80000"/>
                  </a:schemeClr>
                </a:solidFill>
              </a:rPr>
              <a:t> </a:t>
            </a:r>
            <a:r>
              <a:rPr lang="nl-NL" dirty="0" err="1">
                <a:solidFill>
                  <a:schemeClr val="accent4">
                    <a:lumMod val="20000"/>
                    <a:lumOff val="80000"/>
                  </a:schemeClr>
                </a:solidFill>
              </a:rPr>
              <a:t>eam</a:t>
            </a:r>
            <a:r>
              <a:rPr lang="nl-NL" dirty="0">
                <a:solidFill>
                  <a:schemeClr val="accent4">
                    <a:lumMod val="20000"/>
                    <a:lumOff val="80000"/>
                  </a:schemeClr>
                </a:solidFill>
              </a:rPr>
              <a:t> </a:t>
            </a:r>
            <a:r>
              <a:rPr lang="nl-NL" dirty="0" err="1">
                <a:solidFill>
                  <a:schemeClr val="accent4">
                    <a:lumMod val="20000"/>
                    <a:lumOff val="80000"/>
                  </a:schemeClr>
                </a:solidFill>
              </a:rPr>
              <a:t>indignitatem</a:t>
            </a:r>
            <a:r>
              <a:rPr lang="nl-NL" dirty="0">
                <a:solidFill>
                  <a:schemeClr val="accent4">
                    <a:lumMod val="20000"/>
                    <a:lumOff val="80000"/>
                  </a:schemeClr>
                </a:solidFill>
              </a:rPr>
              <a:t> </a:t>
            </a:r>
            <a:r>
              <a:rPr lang="nl-NL" dirty="0" err="1">
                <a:solidFill>
                  <a:schemeClr val="accent4">
                    <a:lumMod val="20000"/>
                    <a:lumOff val="80000"/>
                  </a:schemeClr>
                </a:solidFill>
              </a:rPr>
              <a:t>vindicandam</a:t>
            </a:r>
            <a:r>
              <a:rPr lang="nl-NL" dirty="0">
                <a:solidFill>
                  <a:schemeClr val="accent4">
                    <a:lumMod val="20000"/>
                    <a:lumOff val="80000"/>
                  </a:schemeClr>
                </a:solidFill>
              </a:rPr>
              <a:t> (</a:t>
            </a:r>
            <a:r>
              <a:rPr lang="nl-NL" dirty="0" err="1">
                <a:solidFill>
                  <a:schemeClr val="accent4">
                    <a:lumMod val="20000"/>
                    <a:lumOff val="80000"/>
                  </a:schemeClr>
                </a:solidFill>
              </a:rPr>
              <a:t>esse</a:t>
            </a:r>
            <a:r>
              <a:rPr lang="nl-NL" dirty="0">
                <a:solidFill>
                  <a:schemeClr val="accent4">
                    <a:lumMod val="20000"/>
                    <a:lumOff val="80000"/>
                  </a:schemeClr>
                </a:solidFill>
              </a:rPr>
              <a:t>) </a:t>
            </a:r>
            <a:r>
              <a:rPr lang="nl-NL" dirty="0" err="1">
                <a:solidFill>
                  <a:schemeClr val="accent4">
                    <a:lumMod val="20000"/>
                    <a:lumOff val="80000"/>
                  </a:schemeClr>
                </a:solidFill>
              </a:rPr>
              <a:t>ratus</a:t>
            </a:r>
            <a:r>
              <a:rPr lang="nl-NL" dirty="0">
                <a:solidFill>
                  <a:schemeClr val="accent4">
                    <a:lumMod val="20000"/>
                    <a:lumOff val="80000"/>
                  </a:schemeClr>
                </a:solidFill>
              </a:rPr>
              <a:t>,	</a:t>
            </a:r>
          </a:p>
        </p:txBody>
      </p:sp>
      <p:sp>
        <p:nvSpPr>
          <p:cNvPr id="12" name="Tijdelijke aanduiding voor dianummer 5">
            <a:extLst>
              <a:ext uri="{FF2B5EF4-FFF2-40B4-BE49-F238E27FC236}">
                <a16:creationId xmlns:a16="http://schemas.microsoft.com/office/drawing/2014/main" id="{8F373623-1646-4DDB-9DCF-807D669F2B4F}"/>
              </a:ext>
            </a:extLst>
          </p:cNvPr>
          <p:cNvSpPr>
            <a:spLocks noGrp="1"/>
          </p:cNvSpPr>
          <p:nvPr>
            <p:ph type="sldNum" sz="quarter" idx="12"/>
          </p:nvPr>
        </p:nvSpPr>
        <p:spPr>
          <a:xfrm>
            <a:off x="11556922" y="6492875"/>
            <a:ext cx="452846" cy="365125"/>
          </a:xfrm>
        </p:spPr>
        <p:txBody>
          <a:bodyPr/>
          <a:lstStyle/>
          <a:p>
            <a:fld id="{E0CEE2E9-FCC7-4062-BFD6-AA3D78AF4135}" type="slidenum">
              <a:rPr lang="nl-NL" b="1" smtClean="0">
                <a:solidFill>
                  <a:schemeClr val="accent4"/>
                </a:solidFill>
              </a:rPr>
              <a:t>41</a:t>
            </a:fld>
            <a:endParaRPr lang="nl-NL" b="1">
              <a:solidFill>
                <a:schemeClr val="accent4"/>
              </a:solidFill>
            </a:endParaRPr>
          </a:p>
        </p:txBody>
      </p:sp>
    </p:spTree>
    <p:extLst>
      <p:ext uri="{BB962C8B-B14F-4D97-AF65-F5344CB8AC3E}">
        <p14:creationId xmlns:p14="http://schemas.microsoft.com/office/powerpoint/2010/main" val="332708759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00153E"/>
        </a:solidFill>
        <a:effectLst/>
      </p:bgPr>
    </p:bg>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72BA9C32-3DB7-4C00-95EC-EC5E42184BE4}"/>
              </a:ext>
            </a:extLst>
          </p:cNvPr>
          <p:cNvSpPr txBox="1"/>
          <p:nvPr/>
        </p:nvSpPr>
        <p:spPr>
          <a:xfrm>
            <a:off x="0" y="-4105"/>
            <a:ext cx="12204000" cy="461665"/>
          </a:xfrm>
          <a:prstGeom prst="rect">
            <a:avLst/>
          </a:prstGeom>
          <a:solidFill>
            <a:schemeClr val="accent1">
              <a:lumMod val="60000"/>
              <a:lumOff val="40000"/>
            </a:schemeClr>
          </a:solidFill>
        </p:spPr>
        <p:txBody>
          <a:bodyPr wrap="square" rtlCol="0">
            <a:spAutoFit/>
          </a:bodyPr>
          <a:lstStyle/>
          <a:p>
            <a:r>
              <a:rPr lang="nl-NL" sz="2400" dirty="0">
                <a:solidFill>
                  <a:srgbClr val="002060"/>
                </a:solidFill>
              </a:rPr>
              <a:t>         </a:t>
            </a:r>
            <a:r>
              <a:rPr lang="nl-NL" sz="2400" b="1" dirty="0">
                <a:solidFill>
                  <a:srgbClr val="002060"/>
                </a:solidFill>
              </a:rPr>
              <a:t>H3 ● 4a – p.92 (11-15)          </a:t>
            </a:r>
            <a:r>
              <a:rPr lang="nl-NL" sz="2400" b="1" dirty="0" err="1">
                <a:solidFill>
                  <a:srgbClr val="002060"/>
                </a:solidFill>
              </a:rPr>
              <a:t>Gaius</a:t>
            </a:r>
            <a:r>
              <a:rPr lang="nl-NL" sz="2400" b="1" dirty="0">
                <a:solidFill>
                  <a:srgbClr val="002060"/>
                </a:solidFill>
              </a:rPr>
              <a:t> </a:t>
            </a:r>
            <a:r>
              <a:rPr lang="nl-NL" sz="2400" b="1" dirty="0" err="1">
                <a:solidFill>
                  <a:srgbClr val="002060"/>
                </a:solidFill>
              </a:rPr>
              <a:t>Mucius</a:t>
            </a:r>
            <a:r>
              <a:rPr lang="nl-NL" sz="2400" b="1" dirty="0">
                <a:solidFill>
                  <a:srgbClr val="002060"/>
                </a:solidFill>
              </a:rPr>
              <a:t> heeft een plan</a:t>
            </a:r>
            <a:endParaRPr lang="nl-NL" sz="2400" dirty="0">
              <a:solidFill>
                <a:srgbClr val="002060"/>
              </a:solidFill>
            </a:endParaRPr>
          </a:p>
        </p:txBody>
      </p:sp>
      <p:pic>
        <p:nvPicPr>
          <p:cNvPr id="5" name="Afbeelding 4">
            <a:hlinkClick r:id="rId2" action="ppaction://hlinksldjump"/>
            <a:extLst>
              <a:ext uri="{FF2B5EF4-FFF2-40B4-BE49-F238E27FC236}">
                <a16:creationId xmlns:a16="http://schemas.microsoft.com/office/drawing/2014/main" id="{DA723F80-0873-4FF9-AA77-D63C85DF00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28331" y="0"/>
            <a:ext cx="987638" cy="542591"/>
          </a:xfrm>
          <a:prstGeom prst="rect">
            <a:avLst/>
          </a:prstGeom>
        </p:spPr>
      </p:pic>
      <p:sp>
        <p:nvSpPr>
          <p:cNvPr id="6" name="PIJL-OMLAAG 8">
            <a:hlinkClick r:id="rId4" action="ppaction://hlinksldjump"/>
            <a:extLst>
              <a:ext uri="{FF2B5EF4-FFF2-40B4-BE49-F238E27FC236}">
                <a16:creationId xmlns:a16="http://schemas.microsoft.com/office/drawing/2014/main" id="{983515E6-9667-4E0C-924D-60F007509EA4}"/>
              </a:ext>
            </a:extLst>
          </p:cNvPr>
          <p:cNvSpPr/>
          <p:nvPr/>
        </p:nvSpPr>
        <p:spPr>
          <a:xfrm>
            <a:off x="72000" y="145117"/>
            <a:ext cx="360195" cy="216000"/>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ijdelijke aanduiding voor voettekst 4">
            <a:extLst>
              <a:ext uri="{FF2B5EF4-FFF2-40B4-BE49-F238E27FC236}">
                <a16:creationId xmlns:a16="http://schemas.microsoft.com/office/drawing/2014/main" id="{1730790D-F0EB-4505-AE4B-D3728AF81858}"/>
              </a:ext>
            </a:extLst>
          </p:cNvPr>
          <p:cNvSpPr>
            <a:spLocks noGrp="1"/>
          </p:cNvSpPr>
          <p:nvPr>
            <p:ph type="ftr" sz="quarter" idx="11"/>
          </p:nvPr>
        </p:nvSpPr>
        <p:spPr>
          <a:xfrm>
            <a:off x="4500000" y="6592284"/>
            <a:ext cx="2142340" cy="255996"/>
          </a:xfrm>
        </p:spPr>
        <p:txBody>
          <a:bodyPr/>
          <a:lstStyle/>
          <a:p>
            <a:r>
              <a:rPr lang="nl-NL" sz="800">
                <a:solidFill>
                  <a:schemeClr val="bg1">
                    <a:lumMod val="85000"/>
                  </a:schemeClr>
                </a:solidFill>
              </a:rPr>
              <a:t>Parnassus Livius: ab Urbe condita  M. de Hoon</a:t>
            </a:r>
            <a:r>
              <a:rPr lang="nl-NL" sz="1000">
                <a:solidFill>
                  <a:schemeClr val="bg1">
                    <a:lumMod val="85000"/>
                  </a:schemeClr>
                </a:solidFill>
              </a:rPr>
              <a:t>  </a:t>
            </a:r>
            <a:endParaRPr lang="nl-NL" sz="1000">
              <a:solidFill>
                <a:schemeClr val="tx1">
                  <a:lumMod val="95000"/>
                  <a:lumOff val="5000"/>
                </a:schemeClr>
              </a:solidFill>
            </a:endParaRPr>
          </a:p>
        </p:txBody>
      </p:sp>
      <p:sp>
        <p:nvSpPr>
          <p:cNvPr id="11" name="Tekstvak 10">
            <a:extLst>
              <a:ext uri="{FF2B5EF4-FFF2-40B4-BE49-F238E27FC236}">
                <a16:creationId xmlns:a16="http://schemas.microsoft.com/office/drawing/2014/main" id="{AAFD3C21-2CC8-497D-84EF-DAC343449D5F}"/>
              </a:ext>
            </a:extLst>
          </p:cNvPr>
          <p:cNvSpPr txBox="1"/>
          <p:nvPr/>
        </p:nvSpPr>
        <p:spPr>
          <a:xfrm>
            <a:off x="252097" y="477392"/>
            <a:ext cx="10176352" cy="4280531"/>
          </a:xfrm>
          <a:prstGeom prst="rect">
            <a:avLst/>
          </a:prstGeom>
          <a:noFill/>
        </p:spPr>
        <p:txBody>
          <a:bodyPr wrap="square">
            <a:spAutoFit/>
          </a:bodyPr>
          <a:lstStyle/>
          <a:p>
            <a:pPr marL="514350" indent="-514350">
              <a:lnSpc>
                <a:spcPct val="200000"/>
              </a:lnSpc>
              <a:buAutoNum type="arabicPlain" startAt="11"/>
            </a:pPr>
            <a:r>
              <a:rPr lang="nl-NL" sz="2800" dirty="0">
                <a:solidFill>
                  <a:schemeClr val="accent4">
                    <a:lumMod val="20000"/>
                    <a:lumOff val="80000"/>
                  </a:schemeClr>
                </a:solidFill>
              </a:rPr>
              <a:t>                                      dein </a:t>
            </a:r>
            <a:r>
              <a:rPr lang="nl-NL" sz="2800" dirty="0" err="1">
                <a:solidFill>
                  <a:schemeClr val="accent4">
                    <a:lumMod val="20000"/>
                    <a:lumOff val="80000"/>
                  </a:schemeClr>
                </a:solidFill>
              </a:rPr>
              <a:t>metuens</a:t>
            </a:r>
            <a:r>
              <a:rPr lang="nl-NL" sz="2800" dirty="0">
                <a:solidFill>
                  <a:schemeClr val="accent4">
                    <a:lumMod val="20000"/>
                    <a:lumOff val="80000"/>
                  </a:schemeClr>
                </a:solidFill>
              </a:rPr>
              <a:t> ne, si</a:t>
            </a:r>
          </a:p>
          <a:p>
            <a:pPr marL="514350" indent="-514350">
              <a:lnSpc>
                <a:spcPct val="200000"/>
              </a:lnSpc>
              <a:buAutoNum type="arabicPlain" startAt="11"/>
            </a:pPr>
            <a:r>
              <a:rPr lang="nl-NL" sz="2800" dirty="0" err="1">
                <a:solidFill>
                  <a:schemeClr val="accent4">
                    <a:lumMod val="20000"/>
                    <a:lumOff val="80000"/>
                  </a:schemeClr>
                </a:solidFill>
              </a:rPr>
              <a:t>consulum</a:t>
            </a:r>
            <a:r>
              <a:rPr lang="nl-NL" sz="2800" dirty="0">
                <a:solidFill>
                  <a:schemeClr val="accent4">
                    <a:lumMod val="20000"/>
                    <a:lumOff val="80000"/>
                  </a:schemeClr>
                </a:solidFill>
              </a:rPr>
              <a:t> </a:t>
            </a:r>
            <a:r>
              <a:rPr lang="nl-NL" sz="2800" dirty="0" err="1">
                <a:solidFill>
                  <a:schemeClr val="accent4">
                    <a:lumMod val="20000"/>
                    <a:lumOff val="80000"/>
                  </a:schemeClr>
                </a:solidFill>
              </a:rPr>
              <a:t>iniussu</a:t>
            </a:r>
            <a:r>
              <a:rPr lang="nl-NL" sz="2800" dirty="0">
                <a:solidFill>
                  <a:schemeClr val="accent4">
                    <a:lumMod val="20000"/>
                    <a:lumOff val="80000"/>
                  </a:schemeClr>
                </a:solidFill>
              </a:rPr>
              <a:t> et </a:t>
            </a:r>
            <a:r>
              <a:rPr lang="nl-NL" sz="2800" dirty="0" err="1">
                <a:solidFill>
                  <a:schemeClr val="accent4">
                    <a:lumMod val="20000"/>
                    <a:lumOff val="80000"/>
                  </a:schemeClr>
                </a:solidFill>
              </a:rPr>
              <a:t>ignaris</a:t>
            </a:r>
            <a:r>
              <a:rPr lang="nl-NL" sz="2800" dirty="0">
                <a:solidFill>
                  <a:schemeClr val="accent4">
                    <a:lumMod val="20000"/>
                    <a:lumOff val="80000"/>
                  </a:schemeClr>
                </a:solidFill>
              </a:rPr>
              <a:t> omnibus </a:t>
            </a:r>
            <a:r>
              <a:rPr lang="nl-NL" sz="2800" dirty="0" err="1">
                <a:solidFill>
                  <a:schemeClr val="accent4">
                    <a:lumMod val="20000"/>
                    <a:lumOff val="80000"/>
                  </a:schemeClr>
                </a:solidFill>
              </a:rPr>
              <a:t>iret</a:t>
            </a:r>
            <a:r>
              <a:rPr lang="nl-NL" sz="2800" dirty="0">
                <a:solidFill>
                  <a:schemeClr val="accent4">
                    <a:lumMod val="20000"/>
                    <a:lumOff val="80000"/>
                  </a:schemeClr>
                </a:solidFill>
              </a:rPr>
              <a:t>, forte</a:t>
            </a:r>
          </a:p>
          <a:p>
            <a:pPr marL="514350" indent="-514350">
              <a:lnSpc>
                <a:spcPct val="200000"/>
              </a:lnSpc>
              <a:buAutoNum type="arabicPlain" startAt="11"/>
            </a:pPr>
            <a:r>
              <a:rPr lang="nl-NL" sz="2800" dirty="0" err="1">
                <a:solidFill>
                  <a:schemeClr val="accent4">
                    <a:lumMod val="20000"/>
                    <a:lumOff val="80000"/>
                  </a:schemeClr>
                </a:solidFill>
              </a:rPr>
              <a:t>deprehensus</a:t>
            </a:r>
            <a:r>
              <a:rPr lang="nl-NL" sz="2800" dirty="0">
                <a:solidFill>
                  <a:schemeClr val="accent4">
                    <a:lumMod val="20000"/>
                    <a:lumOff val="80000"/>
                  </a:schemeClr>
                </a:solidFill>
              </a:rPr>
              <a:t> a </a:t>
            </a:r>
            <a:r>
              <a:rPr lang="nl-NL" sz="2800" dirty="0" err="1">
                <a:solidFill>
                  <a:schemeClr val="accent4">
                    <a:lumMod val="20000"/>
                    <a:lumOff val="80000"/>
                  </a:schemeClr>
                </a:solidFill>
              </a:rPr>
              <a:t>custodibus</a:t>
            </a:r>
            <a:r>
              <a:rPr lang="nl-NL" sz="2800" dirty="0">
                <a:solidFill>
                  <a:schemeClr val="accent4">
                    <a:lumMod val="20000"/>
                    <a:lumOff val="80000"/>
                  </a:schemeClr>
                </a:solidFill>
              </a:rPr>
              <a:t> </a:t>
            </a:r>
            <a:r>
              <a:rPr lang="nl-NL" sz="2800" dirty="0" err="1">
                <a:solidFill>
                  <a:schemeClr val="accent4">
                    <a:lumMod val="20000"/>
                    <a:lumOff val="80000"/>
                  </a:schemeClr>
                </a:solidFill>
              </a:rPr>
              <a:t>Romanis</a:t>
            </a:r>
            <a:r>
              <a:rPr lang="nl-NL" sz="2800" dirty="0">
                <a:solidFill>
                  <a:schemeClr val="accent4">
                    <a:lumMod val="20000"/>
                    <a:lumOff val="80000"/>
                  </a:schemeClr>
                </a:solidFill>
              </a:rPr>
              <a:t> </a:t>
            </a:r>
            <a:r>
              <a:rPr lang="nl-NL" sz="2800" dirty="0" err="1">
                <a:solidFill>
                  <a:schemeClr val="accent4">
                    <a:lumMod val="20000"/>
                    <a:lumOff val="80000"/>
                  </a:schemeClr>
                </a:solidFill>
              </a:rPr>
              <a:t>retraheretur</a:t>
            </a:r>
            <a:r>
              <a:rPr lang="nl-NL" sz="2800" dirty="0">
                <a:solidFill>
                  <a:schemeClr val="accent4">
                    <a:lumMod val="20000"/>
                    <a:lumOff val="80000"/>
                  </a:schemeClr>
                </a:solidFill>
              </a:rPr>
              <a:t> ut</a:t>
            </a:r>
          </a:p>
          <a:p>
            <a:pPr marL="514350" indent="-514350">
              <a:lnSpc>
                <a:spcPct val="200000"/>
              </a:lnSpc>
              <a:buAutoNum type="arabicPlain" startAt="11"/>
            </a:pPr>
            <a:r>
              <a:rPr lang="nl-NL" sz="2800" dirty="0">
                <a:solidFill>
                  <a:schemeClr val="accent4">
                    <a:lumMod val="20000"/>
                    <a:lumOff val="80000"/>
                  </a:schemeClr>
                </a:solidFill>
              </a:rPr>
              <a:t>transfuga, </a:t>
            </a:r>
            <a:r>
              <a:rPr lang="nl-NL" sz="2800" dirty="0" err="1">
                <a:solidFill>
                  <a:schemeClr val="accent4">
                    <a:lumMod val="20000"/>
                    <a:lumOff val="80000"/>
                  </a:schemeClr>
                </a:solidFill>
              </a:rPr>
              <a:t>fortuna</a:t>
            </a:r>
            <a:r>
              <a:rPr lang="nl-NL" sz="2800" dirty="0">
                <a:solidFill>
                  <a:schemeClr val="accent4">
                    <a:lumMod val="20000"/>
                    <a:lumOff val="80000"/>
                  </a:schemeClr>
                </a:solidFill>
              </a:rPr>
              <a:t> </a:t>
            </a:r>
            <a:r>
              <a:rPr lang="nl-NL" sz="2800" dirty="0" err="1">
                <a:solidFill>
                  <a:schemeClr val="accent4">
                    <a:lumMod val="20000"/>
                    <a:lumOff val="80000"/>
                  </a:schemeClr>
                </a:solidFill>
              </a:rPr>
              <a:t>tum</a:t>
            </a:r>
            <a:r>
              <a:rPr lang="nl-NL" sz="2800" dirty="0">
                <a:solidFill>
                  <a:schemeClr val="accent4">
                    <a:lumMod val="20000"/>
                    <a:lumOff val="80000"/>
                  </a:schemeClr>
                </a:solidFill>
              </a:rPr>
              <a:t> </a:t>
            </a:r>
            <a:r>
              <a:rPr lang="nl-NL" sz="2800" dirty="0" err="1">
                <a:solidFill>
                  <a:schemeClr val="accent4">
                    <a:lumMod val="20000"/>
                    <a:lumOff val="80000"/>
                  </a:schemeClr>
                </a:solidFill>
              </a:rPr>
              <a:t>urbis</a:t>
            </a:r>
            <a:r>
              <a:rPr lang="nl-NL" sz="2800" dirty="0">
                <a:solidFill>
                  <a:schemeClr val="accent4">
                    <a:lumMod val="20000"/>
                    <a:lumOff val="80000"/>
                  </a:schemeClr>
                </a:solidFill>
              </a:rPr>
              <a:t> crimen </a:t>
            </a:r>
            <a:r>
              <a:rPr lang="nl-NL" sz="2800" dirty="0" err="1">
                <a:solidFill>
                  <a:schemeClr val="accent4">
                    <a:lumMod val="20000"/>
                    <a:lumOff val="80000"/>
                  </a:schemeClr>
                </a:solidFill>
              </a:rPr>
              <a:t>adfirmante</a:t>
            </a:r>
            <a:r>
              <a:rPr lang="nl-NL" sz="2800" dirty="0">
                <a:solidFill>
                  <a:schemeClr val="accent4">
                    <a:lumMod val="20000"/>
                    <a:lumOff val="80000"/>
                  </a:schemeClr>
                </a:solidFill>
              </a:rPr>
              <a:t>,</a:t>
            </a:r>
          </a:p>
          <a:p>
            <a:pPr marL="514350" indent="-514350">
              <a:lnSpc>
                <a:spcPct val="200000"/>
              </a:lnSpc>
              <a:buAutoNum type="arabicPlain" startAt="11"/>
            </a:pPr>
            <a:r>
              <a:rPr lang="nl-NL" sz="2800" dirty="0" err="1">
                <a:solidFill>
                  <a:schemeClr val="accent4">
                    <a:lumMod val="20000"/>
                    <a:lumOff val="80000"/>
                  </a:schemeClr>
                </a:solidFill>
              </a:rPr>
              <a:t>senatum</a:t>
            </a:r>
            <a:r>
              <a:rPr lang="nl-NL" sz="2800" dirty="0">
                <a:solidFill>
                  <a:schemeClr val="accent4">
                    <a:lumMod val="20000"/>
                    <a:lumOff val="80000"/>
                  </a:schemeClr>
                </a:solidFill>
              </a:rPr>
              <a:t> </a:t>
            </a:r>
            <a:r>
              <a:rPr lang="nl-NL" sz="2800" dirty="0" err="1">
                <a:solidFill>
                  <a:schemeClr val="accent4">
                    <a:lumMod val="20000"/>
                    <a:lumOff val="80000"/>
                  </a:schemeClr>
                </a:solidFill>
              </a:rPr>
              <a:t>adit</a:t>
            </a:r>
            <a:r>
              <a:rPr lang="nl-NL" sz="2800" dirty="0">
                <a:solidFill>
                  <a:schemeClr val="accent4">
                    <a:lumMod val="20000"/>
                    <a:lumOff val="80000"/>
                  </a:schemeClr>
                </a:solidFill>
              </a:rPr>
              <a:t>. </a:t>
            </a:r>
          </a:p>
        </p:txBody>
      </p:sp>
      <p:sp>
        <p:nvSpPr>
          <p:cNvPr id="12" name="Tijdelijke aanduiding voor dianummer 5">
            <a:extLst>
              <a:ext uri="{FF2B5EF4-FFF2-40B4-BE49-F238E27FC236}">
                <a16:creationId xmlns:a16="http://schemas.microsoft.com/office/drawing/2014/main" id="{8F373623-1646-4DDB-9DCF-807D669F2B4F}"/>
              </a:ext>
            </a:extLst>
          </p:cNvPr>
          <p:cNvSpPr>
            <a:spLocks noGrp="1"/>
          </p:cNvSpPr>
          <p:nvPr>
            <p:ph type="sldNum" sz="quarter" idx="12"/>
          </p:nvPr>
        </p:nvSpPr>
        <p:spPr>
          <a:xfrm>
            <a:off x="11556922" y="6492875"/>
            <a:ext cx="452846" cy="365125"/>
          </a:xfrm>
        </p:spPr>
        <p:txBody>
          <a:bodyPr/>
          <a:lstStyle/>
          <a:p>
            <a:fld id="{E0CEE2E9-FCC7-4062-BFD6-AA3D78AF4135}" type="slidenum">
              <a:rPr lang="nl-NL" b="1" smtClean="0">
                <a:solidFill>
                  <a:schemeClr val="accent4"/>
                </a:solidFill>
              </a:rPr>
              <a:t>42</a:t>
            </a:fld>
            <a:endParaRPr lang="nl-NL" b="1">
              <a:solidFill>
                <a:schemeClr val="accent4"/>
              </a:solidFill>
            </a:endParaRPr>
          </a:p>
        </p:txBody>
      </p:sp>
    </p:spTree>
    <p:extLst>
      <p:ext uri="{BB962C8B-B14F-4D97-AF65-F5344CB8AC3E}">
        <p14:creationId xmlns:p14="http://schemas.microsoft.com/office/powerpoint/2010/main" val="399510174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00153E"/>
        </a:solidFill>
        <a:effectLst/>
      </p:bgPr>
    </p:bg>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72BA9C32-3DB7-4C00-95EC-EC5E42184BE4}"/>
              </a:ext>
            </a:extLst>
          </p:cNvPr>
          <p:cNvSpPr txBox="1"/>
          <p:nvPr/>
        </p:nvSpPr>
        <p:spPr>
          <a:xfrm>
            <a:off x="0" y="-4105"/>
            <a:ext cx="12204000" cy="461665"/>
          </a:xfrm>
          <a:prstGeom prst="rect">
            <a:avLst/>
          </a:prstGeom>
          <a:solidFill>
            <a:schemeClr val="accent1">
              <a:lumMod val="60000"/>
              <a:lumOff val="40000"/>
            </a:schemeClr>
          </a:solidFill>
        </p:spPr>
        <p:txBody>
          <a:bodyPr wrap="square" rtlCol="0">
            <a:spAutoFit/>
          </a:bodyPr>
          <a:lstStyle/>
          <a:p>
            <a:r>
              <a:rPr lang="nl-NL" sz="2400" dirty="0">
                <a:solidFill>
                  <a:srgbClr val="002060"/>
                </a:solidFill>
              </a:rPr>
              <a:t>         </a:t>
            </a:r>
            <a:r>
              <a:rPr lang="nl-NL" sz="2400" b="1" dirty="0">
                <a:solidFill>
                  <a:srgbClr val="002060"/>
                </a:solidFill>
              </a:rPr>
              <a:t>H3 ● 4a – p.92 (11-15)          </a:t>
            </a:r>
            <a:r>
              <a:rPr lang="nl-NL" sz="2400" b="1" dirty="0" err="1">
                <a:solidFill>
                  <a:srgbClr val="002060"/>
                </a:solidFill>
              </a:rPr>
              <a:t>Gaius</a:t>
            </a:r>
            <a:r>
              <a:rPr lang="nl-NL" sz="2400" b="1" dirty="0">
                <a:solidFill>
                  <a:srgbClr val="002060"/>
                </a:solidFill>
              </a:rPr>
              <a:t> </a:t>
            </a:r>
            <a:r>
              <a:rPr lang="nl-NL" sz="2400" b="1" dirty="0" err="1">
                <a:solidFill>
                  <a:srgbClr val="002060"/>
                </a:solidFill>
              </a:rPr>
              <a:t>Mucius</a:t>
            </a:r>
            <a:r>
              <a:rPr lang="nl-NL" sz="2400" b="1" dirty="0">
                <a:solidFill>
                  <a:srgbClr val="002060"/>
                </a:solidFill>
              </a:rPr>
              <a:t> heeft een plan</a:t>
            </a:r>
            <a:endParaRPr lang="nl-NL" sz="2400" dirty="0">
              <a:solidFill>
                <a:srgbClr val="002060"/>
              </a:solidFill>
            </a:endParaRPr>
          </a:p>
        </p:txBody>
      </p:sp>
      <p:pic>
        <p:nvPicPr>
          <p:cNvPr id="5" name="Afbeelding 4">
            <a:hlinkClick r:id="rId2" action="ppaction://hlinksldjump"/>
            <a:extLst>
              <a:ext uri="{FF2B5EF4-FFF2-40B4-BE49-F238E27FC236}">
                <a16:creationId xmlns:a16="http://schemas.microsoft.com/office/drawing/2014/main" id="{DA723F80-0873-4FF9-AA77-D63C85DF00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28331" y="0"/>
            <a:ext cx="987638" cy="542591"/>
          </a:xfrm>
          <a:prstGeom prst="rect">
            <a:avLst/>
          </a:prstGeom>
        </p:spPr>
      </p:pic>
      <p:sp>
        <p:nvSpPr>
          <p:cNvPr id="9" name="Tijdelijke aanduiding voor voettekst 4">
            <a:extLst>
              <a:ext uri="{FF2B5EF4-FFF2-40B4-BE49-F238E27FC236}">
                <a16:creationId xmlns:a16="http://schemas.microsoft.com/office/drawing/2014/main" id="{1730790D-F0EB-4505-AE4B-D3728AF81858}"/>
              </a:ext>
            </a:extLst>
          </p:cNvPr>
          <p:cNvSpPr>
            <a:spLocks noGrp="1"/>
          </p:cNvSpPr>
          <p:nvPr>
            <p:ph type="ftr" sz="quarter" idx="11"/>
          </p:nvPr>
        </p:nvSpPr>
        <p:spPr>
          <a:xfrm>
            <a:off x="4500000" y="6592284"/>
            <a:ext cx="2142340" cy="255996"/>
          </a:xfrm>
        </p:spPr>
        <p:txBody>
          <a:bodyPr/>
          <a:lstStyle/>
          <a:p>
            <a:r>
              <a:rPr lang="nl-NL" sz="800">
                <a:solidFill>
                  <a:schemeClr val="bg1">
                    <a:lumMod val="85000"/>
                  </a:schemeClr>
                </a:solidFill>
              </a:rPr>
              <a:t>Parnassus Livius: ab Urbe condita  M. de Hoon</a:t>
            </a:r>
            <a:r>
              <a:rPr lang="nl-NL" sz="1000">
                <a:solidFill>
                  <a:schemeClr val="bg1">
                    <a:lumMod val="85000"/>
                  </a:schemeClr>
                </a:solidFill>
              </a:rPr>
              <a:t>  </a:t>
            </a:r>
            <a:endParaRPr lang="nl-NL" sz="1000">
              <a:solidFill>
                <a:schemeClr val="tx1">
                  <a:lumMod val="95000"/>
                  <a:lumOff val="5000"/>
                </a:schemeClr>
              </a:solidFill>
            </a:endParaRPr>
          </a:p>
        </p:txBody>
      </p:sp>
      <p:sp>
        <p:nvSpPr>
          <p:cNvPr id="11" name="Tekstvak 10">
            <a:extLst>
              <a:ext uri="{FF2B5EF4-FFF2-40B4-BE49-F238E27FC236}">
                <a16:creationId xmlns:a16="http://schemas.microsoft.com/office/drawing/2014/main" id="{AAFD3C21-2CC8-497D-84EF-DAC343449D5F}"/>
              </a:ext>
            </a:extLst>
          </p:cNvPr>
          <p:cNvSpPr txBox="1"/>
          <p:nvPr/>
        </p:nvSpPr>
        <p:spPr>
          <a:xfrm>
            <a:off x="72000" y="477392"/>
            <a:ext cx="11937767" cy="3234860"/>
          </a:xfrm>
          <a:prstGeom prst="rect">
            <a:avLst/>
          </a:prstGeom>
          <a:noFill/>
        </p:spPr>
        <p:txBody>
          <a:bodyPr wrap="square">
            <a:spAutoFit/>
          </a:bodyPr>
          <a:lstStyle/>
          <a:p>
            <a:pPr>
              <a:lnSpc>
                <a:spcPct val="200000"/>
              </a:lnSpc>
            </a:pPr>
            <a:r>
              <a:rPr lang="nl-NL" sz="1400" dirty="0">
                <a:solidFill>
                  <a:srgbClr val="00B0F0"/>
                </a:solidFill>
              </a:rPr>
              <a:t>HZ1</a:t>
            </a:r>
            <a:r>
              <a:rPr lang="nl-NL" dirty="0">
                <a:solidFill>
                  <a:schemeClr val="accent4">
                    <a:lumMod val="20000"/>
                    <a:lumOff val="80000"/>
                  </a:schemeClr>
                </a:solidFill>
              </a:rPr>
              <a:t>	dein </a:t>
            </a:r>
            <a:r>
              <a:rPr lang="nl-NL" dirty="0" err="1">
                <a:solidFill>
                  <a:schemeClr val="accent4">
                    <a:lumMod val="20000"/>
                    <a:lumOff val="80000"/>
                  </a:schemeClr>
                </a:solidFill>
              </a:rPr>
              <a:t>metuens</a:t>
            </a:r>
            <a:r>
              <a:rPr lang="nl-NL" dirty="0">
                <a:solidFill>
                  <a:schemeClr val="accent4">
                    <a:lumMod val="20000"/>
                    <a:lumOff val="80000"/>
                  </a:schemeClr>
                </a:solidFill>
              </a:rPr>
              <a:t> </a:t>
            </a:r>
            <a:r>
              <a:rPr lang="nl-NL" sz="1400" dirty="0">
                <a:solidFill>
                  <a:srgbClr val="00B0F0"/>
                </a:solidFill>
              </a:rPr>
              <a:t>(BZ1, BZ2)</a:t>
            </a:r>
            <a:r>
              <a:rPr lang="nl-NL" dirty="0">
                <a:solidFill>
                  <a:srgbClr val="00B0F0"/>
                </a:solidFill>
              </a:rPr>
              <a:t> </a:t>
            </a:r>
            <a:r>
              <a:rPr lang="nl-NL" dirty="0" err="1">
                <a:solidFill>
                  <a:schemeClr val="accent4">
                    <a:lumMod val="20000"/>
                    <a:lumOff val="80000"/>
                  </a:schemeClr>
                </a:solidFill>
              </a:rPr>
              <a:t>senatum</a:t>
            </a:r>
            <a:r>
              <a:rPr lang="nl-NL" dirty="0">
                <a:solidFill>
                  <a:schemeClr val="accent4">
                    <a:lumMod val="20000"/>
                    <a:lumOff val="80000"/>
                  </a:schemeClr>
                </a:solidFill>
              </a:rPr>
              <a:t> </a:t>
            </a:r>
            <a:r>
              <a:rPr lang="nl-NL" dirty="0" err="1">
                <a:solidFill>
                  <a:schemeClr val="accent4">
                    <a:lumMod val="20000"/>
                    <a:lumOff val="80000"/>
                  </a:schemeClr>
                </a:solidFill>
              </a:rPr>
              <a:t>adit</a:t>
            </a:r>
            <a:r>
              <a:rPr lang="nl-NL" dirty="0">
                <a:solidFill>
                  <a:schemeClr val="accent4">
                    <a:lumMod val="20000"/>
                    <a:lumOff val="80000"/>
                  </a:schemeClr>
                </a:solidFill>
              </a:rPr>
              <a:t>.</a:t>
            </a:r>
          </a:p>
          <a:p>
            <a:pPr>
              <a:lnSpc>
                <a:spcPct val="200000"/>
              </a:lnSpc>
            </a:pPr>
            <a:r>
              <a:rPr lang="nl-NL" dirty="0">
                <a:solidFill>
                  <a:schemeClr val="accent4">
                    <a:lumMod val="20000"/>
                    <a:lumOff val="80000"/>
                  </a:schemeClr>
                </a:solidFill>
              </a:rPr>
              <a:t>	</a:t>
            </a:r>
            <a:r>
              <a:rPr lang="nl-NL" sz="1400" dirty="0">
                <a:solidFill>
                  <a:srgbClr val="00B0F0"/>
                </a:solidFill>
              </a:rPr>
              <a:t>BZ1</a:t>
            </a:r>
            <a:r>
              <a:rPr lang="nl-NL" dirty="0">
                <a:solidFill>
                  <a:schemeClr val="accent4">
                    <a:lumMod val="20000"/>
                    <a:lumOff val="80000"/>
                  </a:schemeClr>
                </a:solidFill>
              </a:rPr>
              <a:t>	ne, </a:t>
            </a:r>
            <a:r>
              <a:rPr lang="nl-NL" sz="1400" dirty="0">
                <a:solidFill>
                  <a:srgbClr val="00B0F0"/>
                </a:solidFill>
              </a:rPr>
              <a:t>(BZ2) (PTC CONI)</a:t>
            </a:r>
            <a:r>
              <a:rPr lang="nl-NL" dirty="0">
                <a:solidFill>
                  <a:schemeClr val="accent4">
                    <a:lumMod val="20000"/>
                    <a:lumOff val="80000"/>
                  </a:schemeClr>
                </a:solidFill>
              </a:rPr>
              <a:t> a </a:t>
            </a:r>
            <a:r>
              <a:rPr lang="nl-NL" dirty="0" err="1">
                <a:solidFill>
                  <a:schemeClr val="accent4">
                    <a:lumMod val="20000"/>
                    <a:lumOff val="80000"/>
                  </a:schemeClr>
                </a:solidFill>
              </a:rPr>
              <a:t>custodibus</a:t>
            </a:r>
            <a:r>
              <a:rPr lang="nl-NL" dirty="0">
                <a:solidFill>
                  <a:schemeClr val="accent4">
                    <a:lumMod val="20000"/>
                    <a:lumOff val="80000"/>
                  </a:schemeClr>
                </a:solidFill>
              </a:rPr>
              <a:t> </a:t>
            </a:r>
            <a:r>
              <a:rPr lang="nl-NL" dirty="0" err="1">
                <a:solidFill>
                  <a:schemeClr val="accent4">
                    <a:lumMod val="20000"/>
                    <a:lumOff val="80000"/>
                  </a:schemeClr>
                </a:solidFill>
              </a:rPr>
              <a:t>Romanis</a:t>
            </a:r>
            <a:r>
              <a:rPr lang="nl-NL" dirty="0">
                <a:solidFill>
                  <a:schemeClr val="accent4">
                    <a:lumMod val="20000"/>
                    <a:lumOff val="80000"/>
                  </a:schemeClr>
                </a:solidFill>
              </a:rPr>
              <a:t> </a:t>
            </a:r>
            <a:r>
              <a:rPr lang="nl-NL" dirty="0" err="1">
                <a:solidFill>
                  <a:schemeClr val="accent4">
                    <a:lumMod val="20000"/>
                    <a:lumOff val="80000"/>
                  </a:schemeClr>
                </a:solidFill>
              </a:rPr>
              <a:t>retraheretur</a:t>
            </a:r>
            <a:r>
              <a:rPr lang="nl-NL" dirty="0">
                <a:solidFill>
                  <a:schemeClr val="accent4">
                    <a:lumMod val="20000"/>
                    <a:lumOff val="80000"/>
                  </a:schemeClr>
                </a:solidFill>
              </a:rPr>
              <a:t> ut transfuga,</a:t>
            </a:r>
          </a:p>
          <a:p>
            <a:pPr>
              <a:lnSpc>
                <a:spcPct val="200000"/>
              </a:lnSpc>
            </a:pPr>
            <a:r>
              <a:rPr lang="nl-NL" dirty="0">
                <a:solidFill>
                  <a:schemeClr val="accent4">
                    <a:lumMod val="20000"/>
                    <a:lumOff val="80000"/>
                  </a:schemeClr>
                </a:solidFill>
              </a:rPr>
              <a:t>		</a:t>
            </a:r>
            <a:r>
              <a:rPr lang="nl-NL" sz="1400" dirty="0">
                <a:solidFill>
                  <a:srgbClr val="00B0F0"/>
                </a:solidFill>
              </a:rPr>
              <a:t>PTC CONI</a:t>
            </a:r>
            <a:r>
              <a:rPr lang="nl-NL" dirty="0">
                <a:solidFill>
                  <a:schemeClr val="accent4">
                    <a:lumMod val="20000"/>
                    <a:lumOff val="80000"/>
                  </a:schemeClr>
                </a:solidFill>
              </a:rPr>
              <a:t>	forte </a:t>
            </a:r>
            <a:r>
              <a:rPr lang="nl-NL" dirty="0" err="1">
                <a:solidFill>
                  <a:schemeClr val="accent4">
                    <a:lumMod val="20000"/>
                    <a:lumOff val="80000"/>
                  </a:schemeClr>
                </a:solidFill>
              </a:rPr>
              <a:t>deprehensus</a:t>
            </a:r>
            <a:endParaRPr lang="nl-NL" dirty="0">
              <a:solidFill>
                <a:schemeClr val="accent4">
                  <a:lumMod val="20000"/>
                  <a:lumOff val="80000"/>
                </a:schemeClr>
              </a:solidFill>
            </a:endParaRPr>
          </a:p>
          <a:p>
            <a:pPr>
              <a:lnSpc>
                <a:spcPct val="200000"/>
              </a:lnSpc>
            </a:pPr>
            <a:r>
              <a:rPr lang="nl-NL" dirty="0">
                <a:solidFill>
                  <a:schemeClr val="accent4">
                    <a:lumMod val="20000"/>
                    <a:lumOff val="80000"/>
                  </a:schemeClr>
                </a:solidFill>
              </a:rPr>
              <a:t>		</a:t>
            </a:r>
            <a:r>
              <a:rPr lang="nl-NL" sz="1400" dirty="0">
                <a:solidFill>
                  <a:srgbClr val="00B0F0"/>
                </a:solidFill>
              </a:rPr>
              <a:t>BZ2</a:t>
            </a:r>
            <a:r>
              <a:rPr lang="nl-NL" dirty="0">
                <a:solidFill>
                  <a:schemeClr val="accent4">
                    <a:lumMod val="20000"/>
                    <a:lumOff val="80000"/>
                  </a:schemeClr>
                </a:solidFill>
              </a:rPr>
              <a:t>	si </a:t>
            </a:r>
            <a:r>
              <a:rPr lang="nl-NL" dirty="0" err="1">
                <a:solidFill>
                  <a:schemeClr val="accent4">
                    <a:lumMod val="20000"/>
                    <a:lumOff val="80000"/>
                  </a:schemeClr>
                </a:solidFill>
              </a:rPr>
              <a:t>consulum</a:t>
            </a:r>
            <a:r>
              <a:rPr lang="nl-NL" dirty="0">
                <a:solidFill>
                  <a:schemeClr val="accent4">
                    <a:lumMod val="20000"/>
                    <a:lumOff val="80000"/>
                  </a:schemeClr>
                </a:solidFill>
              </a:rPr>
              <a:t> </a:t>
            </a:r>
            <a:r>
              <a:rPr lang="nl-NL" dirty="0" err="1">
                <a:solidFill>
                  <a:schemeClr val="accent4">
                    <a:lumMod val="20000"/>
                    <a:lumOff val="80000"/>
                  </a:schemeClr>
                </a:solidFill>
              </a:rPr>
              <a:t>iniussu</a:t>
            </a:r>
            <a:r>
              <a:rPr lang="nl-NL" dirty="0">
                <a:solidFill>
                  <a:schemeClr val="accent4">
                    <a:lumMod val="20000"/>
                    <a:lumOff val="80000"/>
                  </a:schemeClr>
                </a:solidFill>
              </a:rPr>
              <a:t> et </a:t>
            </a:r>
            <a:r>
              <a:rPr lang="nl-NL" dirty="0" err="1">
                <a:solidFill>
                  <a:schemeClr val="accent4">
                    <a:lumMod val="20000"/>
                    <a:lumOff val="80000"/>
                  </a:schemeClr>
                </a:solidFill>
              </a:rPr>
              <a:t>ignaris</a:t>
            </a:r>
            <a:r>
              <a:rPr lang="nl-NL" dirty="0">
                <a:solidFill>
                  <a:schemeClr val="accent4">
                    <a:lumMod val="20000"/>
                    <a:lumOff val="80000"/>
                  </a:schemeClr>
                </a:solidFill>
              </a:rPr>
              <a:t> omnibus </a:t>
            </a:r>
            <a:r>
              <a:rPr lang="nl-NL" dirty="0" err="1">
                <a:solidFill>
                  <a:schemeClr val="accent4">
                    <a:lumMod val="20000"/>
                    <a:lumOff val="80000"/>
                  </a:schemeClr>
                </a:solidFill>
              </a:rPr>
              <a:t>iret</a:t>
            </a:r>
            <a:r>
              <a:rPr lang="nl-NL" dirty="0">
                <a:solidFill>
                  <a:schemeClr val="accent4">
                    <a:lumMod val="20000"/>
                    <a:lumOff val="80000"/>
                  </a:schemeClr>
                </a:solidFill>
              </a:rPr>
              <a:t>, </a:t>
            </a:r>
            <a:r>
              <a:rPr lang="nl-NL" sz="1400" dirty="0">
                <a:solidFill>
                  <a:srgbClr val="00B0F0"/>
                </a:solidFill>
              </a:rPr>
              <a:t>ABL ABS</a:t>
            </a:r>
            <a:endParaRPr lang="nl-NL" dirty="0">
              <a:solidFill>
                <a:srgbClr val="00B0F0"/>
              </a:solidFill>
            </a:endParaRPr>
          </a:p>
          <a:p>
            <a:pPr>
              <a:lnSpc>
                <a:spcPct val="200000"/>
              </a:lnSpc>
            </a:pPr>
            <a:r>
              <a:rPr lang="nl-NL" dirty="0">
                <a:solidFill>
                  <a:schemeClr val="accent4">
                    <a:lumMod val="20000"/>
                    <a:lumOff val="80000"/>
                  </a:schemeClr>
                </a:solidFill>
              </a:rPr>
              <a:t>			</a:t>
            </a:r>
            <a:r>
              <a:rPr lang="nl-NL" sz="1400" dirty="0">
                <a:solidFill>
                  <a:srgbClr val="00B0F0"/>
                </a:solidFill>
              </a:rPr>
              <a:t>ABL ABS</a:t>
            </a:r>
            <a:r>
              <a:rPr lang="nl-NL" dirty="0">
                <a:solidFill>
                  <a:schemeClr val="accent4">
                    <a:lumMod val="20000"/>
                    <a:lumOff val="80000"/>
                  </a:schemeClr>
                </a:solidFill>
              </a:rPr>
              <a:t>  </a:t>
            </a:r>
            <a:r>
              <a:rPr lang="nl-NL" dirty="0" err="1">
                <a:solidFill>
                  <a:schemeClr val="accent4">
                    <a:lumMod val="20000"/>
                    <a:lumOff val="80000"/>
                  </a:schemeClr>
                </a:solidFill>
              </a:rPr>
              <a:t>fortuna</a:t>
            </a:r>
            <a:r>
              <a:rPr lang="nl-NL" dirty="0">
                <a:solidFill>
                  <a:schemeClr val="accent4">
                    <a:lumMod val="20000"/>
                    <a:lumOff val="80000"/>
                  </a:schemeClr>
                </a:solidFill>
              </a:rPr>
              <a:t> </a:t>
            </a:r>
            <a:r>
              <a:rPr lang="nl-NL" dirty="0" err="1">
                <a:solidFill>
                  <a:schemeClr val="accent4">
                    <a:lumMod val="20000"/>
                    <a:lumOff val="80000"/>
                  </a:schemeClr>
                </a:solidFill>
              </a:rPr>
              <a:t>tum</a:t>
            </a:r>
            <a:r>
              <a:rPr lang="nl-NL" dirty="0">
                <a:solidFill>
                  <a:schemeClr val="accent4">
                    <a:lumMod val="20000"/>
                    <a:lumOff val="80000"/>
                  </a:schemeClr>
                </a:solidFill>
              </a:rPr>
              <a:t> </a:t>
            </a:r>
            <a:r>
              <a:rPr lang="nl-NL" dirty="0" err="1">
                <a:solidFill>
                  <a:schemeClr val="accent4">
                    <a:lumMod val="20000"/>
                    <a:lumOff val="80000"/>
                  </a:schemeClr>
                </a:solidFill>
              </a:rPr>
              <a:t>urbis</a:t>
            </a:r>
            <a:r>
              <a:rPr lang="nl-NL" dirty="0">
                <a:solidFill>
                  <a:schemeClr val="accent4">
                    <a:lumMod val="20000"/>
                    <a:lumOff val="80000"/>
                  </a:schemeClr>
                </a:solidFill>
              </a:rPr>
              <a:t> crimen </a:t>
            </a:r>
            <a:r>
              <a:rPr lang="nl-NL" dirty="0" err="1">
                <a:solidFill>
                  <a:schemeClr val="accent4">
                    <a:lumMod val="20000"/>
                    <a:lumOff val="80000"/>
                  </a:schemeClr>
                </a:solidFill>
              </a:rPr>
              <a:t>adfirmante</a:t>
            </a:r>
            <a:r>
              <a:rPr lang="nl-NL" dirty="0">
                <a:solidFill>
                  <a:schemeClr val="accent4">
                    <a:lumMod val="20000"/>
                    <a:lumOff val="80000"/>
                  </a:schemeClr>
                </a:solidFill>
              </a:rPr>
              <a:t>,</a:t>
            </a:r>
          </a:p>
          <a:p>
            <a:pPr>
              <a:lnSpc>
                <a:spcPct val="150000"/>
              </a:lnSpc>
            </a:pPr>
            <a:endParaRPr lang="nl-NL" dirty="0">
              <a:solidFill>
                <a:schemeClr val="accent4">
                  <a:lumMod val="20000"/>
                  <a:lumOff val="80000"/>
                </a:schemeClr>
              </a:solidFill>
            </a:endParaRPr>
          </a:p>
        </p:txBody>
      </p:sp>
      <p:sp>
        <p:nvSpPr>
          <p:cNvPr id="12" name="Tijdelijke aanduiding voor dianummer 5">
            <a:extLst>
              <a:ext uri="{FF2B5EF4-FFF2-40B4-BE49-F238E27FC236}">
                <a16:creationId xmlns:a16="http://schemas.microsoft.com/office/drawing/2014/main" id="{8F373623-1646-4DDB-9DCF-807D669F2B4F}"/>
              </a:ext>
            </a:extLst>
          </p:cNvPr>
          <p:cNvSpPr>
            <a:spLocks noGrp="1"/>
          </p:cNvSpPr>
          <p:nvPr>
            <p:ph type="sldNum" sz="quarter" idx="12"/>
          </p:nvPr>
        </p:nvSpPr>
        <p:spPr>
          <a:xfrm>
            <a:off x="11556922" y="6492875"/>
            <a:ext cx="452846" cy="365125"/>
          </a:xfrm>
        </p:spPr>
        <p:txBody>
          <a:bodyPr/>
          <a:lstStyle/>
          <a:p>
            <a:fld id="{E0CEE2E9-FCC7-4062-BFD6-AA3D78AF4135}" type="slidenum">
              <a:rPr lang="nl-NL" b="1" smtClean="0">
                <a:solidFill>
                  <a:schemeClr val="accent4"/>
                </a:solidFill>
              </a:rPr>
              <a:t>43</a:t>
            </a:fld>
            <a:endParaRPr lang="nl-NL" b="1">
              <a:solidFill>
                <a:schemeClr val="accent4"/>
              </a:solidFill>
            </a:endParaRPr>
          </a:p>
        </p:txBody>
      </p:sp>
    </p:spTree>
    <p:extLst>
      <p:ext uri="{BB962C8B-B14F-4D97-AF65-F5344CB8AC3E}">
        <p14:creationId xmlns:p14="http://schemas.microsoft.com/office/powerpoint/2010/main" val="39511747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00153E"/>
        </a:solidFill>
        <a:effectLst/>
      </p:bgPr>
    </p:bg>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72BA9C32-3DB7-4C00-95EC-EC5E42184BE4}"/>
              </a:ext>
            </a:extLst>
          </p:cNvPr>
          <p:cNvSpPr txBox="1"/>
          <p:nvPr/>
        </p:nvSpPr>
        <p:spPr>
          <a:xfrm>
            <a:off x="0" y="-4105"/>
            <a:ext cx="12204000" cy="461665"/>
          </a:xfrm>
          <a:prstGeom prst="rect">
            <a:avLst/>
          </a:prstGeom>
          <a:solidFill>
            <a:schemeClr val="accent1">
              <a:lumMod val="60000"/>
              <a:lumOff val="40000"/>
            </a:schemeClr>
          </a:solidFill>
        </p:spPr>
        <p:txBody>
          <a:bodyPr wrap="square" rtlCol="0">
            <a:spAutoFit/>
          </a:bodyPr>
          <a:lstStyle/>
          <a:p>
            <a:r>
              <a:rPr lang="nl-NL" sz="2400" dirty="0">
                <a:solidFill>
                  <a:srgbClr val="002060"/>
                </a:solidFill>
              </a:rPr>
              <a:t>         </a:t>
            </a:r>
            <a:r>
              <a:rPr lang="nl-NL" sz="2400" b="1" dirty="0">
                <a:solidFill>
                  <a:srgbClr val="002060"/>
                </a:solidFill>
              </a:rPr>
              <a:t>H3 ● 4a – p.92 </a:t>
            </a:r>
            <a:r>
              <a:rPr lang="nl-NL" sz="2400" b="1">
                <a:solidFill>
                  <a:srgbClr val="002060"/>
                </a:solidFill>
              </a:rPr>
              <a:t>(15-19)          </a:t>
            </a:r>
            <a:r>
              <a:rPr lang="nl-NL" sz="2400" b="1" dirty="0" err="1">
                <a:solidFill>
                  <a:srgbClr val="002060"/>
                </a:solidFill>
              </a:rPr>
              <a:t>Gaius</a:t>
            </a:r>
            <a:r>
              <a:rPr lang="nl-NL" sz="2400" b="1" dirty="0">
                <a:solidFill>
                  <a:srgbClr val="002060"/>
                </a:solidFill>
              </a:rPr>
              <a:t> </a:t>
            </a:r>
            <a:r>
              <a:rPr lang="nl-NL" sz="2400" b="1" dirty="0" err="1">
                <a:solidFill>
                  <a:srgbClr val="002060"/>
                </a:solidFill>
              </a:rPr>
              <a:t>Mucius</a:t>
            </a:r>
            <a:r>
              <a:rPr lang="nl-NL" sz="2400" b="1" dirty="0">
                <a:solidFill>
                  <a:srgbClr val="002060"/>
                </a:solidFill>
              </a:rPr>
              <a:t> heeft een plan</a:t>
            </a:r>
            <a:endParaRPr lang="nl-NL" sz="2400" dirty="0">
              <a:solidFill>
                <a:srgbClr val="002060"/>
              </a:solidFill>
            </a:endParaRPr>
          </a:p>
        </p:txBody>
      </p:sp>
      <p:pic>
        <p:nvPicPr>
          <p:cNvPr id="5" name="Afbeelding 4">
            <a:hlinkClick r:id="rId2" action="ppaction://hlinksldjump"/>
            <a:extLst>
              <a:ext uri="{FF2B5EF4-FFF2-40B4-BE49-F238E27FC236}">
                <a16:creationId xmlns:a16="http://schemas.microsoft.com/office/drawing/2014/main" id="{DA723F80-0873-4FF9-AA77-D63C85DF00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28331" y="0"/>
            <a:ext cx="987638" cy="542591"/>
          </a:xfrm>
          <a:prstGeom prst="rect">
            <a:avLst/>
          </a:prstGeom>
        </p:spPr>
      </p:pic>
      <p:sp>
        <p:nvSpPr>
          <p:cNvPr id="6" name="PIJL-OMLAAG 8">
            <a:hlinkClick r:id="rId4" action="ppaction://hlinksldjump"/>
            <a:extLst>
              <a:ext uri="{FF2B5EF4-FFF2-40B4-BE49-F238E27FC236}">
                <a16:creationId xmlns:a16="http://schemas.microsoft.com/office/drawing/2014/main" id="{983515E6-9667-4E0C-924D-60F007509EA4}"/>
              </a:ext>
            </a:extLst>
          </p:cNvPr>
          <p:cNvSpPr/>
          <p:nvPr/>
        </p:nvSpPr>
        <p:spPr>
          <a:xfrm>
            <a:off x="72000" y="145117"/>
            <a:ext cx="360195" cy="216000"/>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ijdelijke aanduiding voor voettekst 4">
            <a:extLst>
              <a:ext uri="{FF2B5EF4-FFF2-40B4-BE49-F238E27FC236}">
                <a16:creationId xmlns:a16="http://schemas.microsoft.com/office/drawing/2014/main" id="{1730790D-F0EB-4505-AE4B-D3728AF81858}"/>
              </a:ext>
            </a:extLst>
          </p:cNvPr>
          <p:cNvSpPr>
            <a:spLocks noGrp="1"/>
          </p:cNvSpPr>
          <p:nvPr>
            <p:ph type="ftr" sz="quarter" idx="11"/>
          </p:nvPr>
        </p:nvSpPr>
        <p:spPr>
          <a:xfrm>
            <a:off x="4500000" y="6592284"/>
            <a:ext cx="2142340" cy="255996"/>
          </a:xfrm>
        </p:spPr>
        <p:txBody>
          <a:bodyPr/>
          <a:lstStyle/>
          <a:p>
            <a:r>
              <a:rPr lang="nl-NL" sz="800">
                <a:solidFill>
                  <a:schemeClr val="bg1">
                    <a:lumMod val="85000"/>
                  </a:schemeClr>
                </a:solidFill>
              </a:rPr>
              <a:t>Parnassus Livius: ab Urbe condita  M. de Hoon</a:t>
            </a:r>
            <a:r>
              <a:rPr lang="nl-NL" sz="1000">
                <a:solidFill>
                  <a:schemeClr val="bg1">
                    <a:lumMod val="85000"/>
                  </a:schemeClr>
                </a:solidFill>
              </a:rPr>
              <a:t>  </a:t>
            </a:r>
            <a:endParaRPr lang="nl-NL" sz="1000">
              <a:solidFill>
                <a:schemeClr val="tx1">
                  <a:lumMod val="95000"/>
                  <a:lumOff val="5000"/>
                </a:schemeClr>
              </a:solidFill>
            </a:endParaRPr>
          </a:p>
        </p:txBody>
      </p:sp>
      <p:sp>
        <p:nvSpPr>
          <p:cNvPr id="11" name="Tekstvak 10">
            <a:extLst>
              <a:ext uri="{FF2B5EF4-FFF2-40B4-BE49-F238E27FC236}">
                <a16:creationId xmlns:a16="http://schemas.microsoft.com/office/drawing/2014/main" id="{AAFD3C21-2CC8-497D-84EF-DAC343449D5F}"/>
              </a:ext>
            </a:extLst>
          </p:cNvPr>
          <p:cNvSpPr txBox="1"/>
          <p:nvPr/>
        </p:nvSpPr>
        <p:spPr>
          <a:xfrm>
            <a:off x="252097" y="477392"/>
            <a:ext cx="10176352" cy="4280531"/>
          </a:xfrm>
          <a:prstGeom prst="rect">
            <a:avLst/>
          </a:prstGeom>
          <a:noFill/>
        </p:spPr>
        <p:txBody>
          <a:bodyPr wrap="square">
            <a:spAutoFit/>
          </a:bodyPr>
          <a:lstStyle/>
          <a:p>
            <a:pPr marL="514350" indent="-514350">
              <a:lnSpc>
                <a:spcPct val="200000"/>
              </a:lnSpc>
              <a:buAutoNum type="arabicPlain" startAt="15"/>
            </a:pPr>
            <a:r>
              <a:rPr lang="nl-NL" sz="2800" dirty="0">
                <a:solidFill>
                  <a:schemeClr val="accent4">
                    <a:lumMod val="20000"/>
                    <a:lumOff val="80000"/>
                  </a:schemeClr>
                </a:solidFill>
              </a:rPr>
              <a:t>                          "</a:t>
            </a:r>
            <a:r>
              <a:rPr lang="nl-NL" sz="2800" dirty="0" err="1">
                <a:solidFill>
                  <a:schemeClr val="accent4">
                    <a:lumMod val="20000"/>
                    <a:lumOff val="80000"/>
                  </a:schemeClr>
                </a:solidFill>
              </a:rPr>
              <a:t>Transire</a:t>
            </a:r>
            <a:r>
              <a:rPr lang="nl-NL" sz="2800" dirty="0">
                <a:solidFill>
                  <a:schemeClr val="accent4">
                    <a:lumMod val="20000"/>
                    <a:lumOff val="80000"/>
                  </a:schemeClr>
                </a:solidFill>
              </a:rPr>
              <a:t> </a:t>
            </a:r>
            <a:r>
              <a:rPr lang="nl-NL" sz="2800" dirty="0" err="1">
                <a:solidFill>
                  <a:schemeClr val="accent4">
                    <a:lumMod val="20000"/>
                    <a:lumOff val="80000"/>
                  </a:schemeClr>
                </a:solidFill>
              </a:rPr>
              <a:t>Tiberim</a:t>
            </a:r>
            <a:r>
              <a:rPr lang="nl-NL" sz="2800" dirty="0">
                <a:solidFill>
                  <a:schemeClr val="accent4">
                    <a:lumMod val="20000"/>
                    <a:lumOff val="80000"/>
                  </a:schemeClr>
                </a:solidFill>
              </a:rPr>
              <a:t>" </a:t>
            </a:r>
            <a:r>
              <a:rPr lang="nl-NL" sz="2800" dirty="0" err="1">
                <a:solidFill>
                  <a:schemeClr val="accent4">
                    <a:lumMod val="20000"/>
                    <a:lumOff val="80000"/>
                  </a:schemeClr>
                </a:solidFill>
              </a:rPr>
              <a:t>inquit</a:t>
            </a:r>
            <a:r>
              <a:rPr lang="nl-NL" sz="2800" dirty="0">
                <a:solidFill>
                  <a:schemeClr val="accent4">
                    <a:lumMod val="20000"/>
                    <a:lumOff val="80000"/>
                  </a:schemeClr>
                </a:solidFill>
              </a:rPr>
              <a:t>, "</a:t>
            </a:r>
            <a:r>
              <a:rPr lang="nl-NL" sz="2800" dirty="0" err="1">
                <a:solidFill>
                  <a:schemeClr val="accent4">
                    <a:lumMod val="20000"/>
                    <a:lumOff val="80000"/>
                  </a:schemeClr>
                </a:solidFill>
              </a:rPr>
              <a:t>patres</a:t>
            </a:r>
            <a:r>
              <a:rPr lang="nl-NL" sz="2800" dirty="0">
                <a:solidFill>
                  <a:schemeClr val="accent4">
                    <a:lumMod val="20000"/>
                    <a:lumOff val="80000"/>
                  </a:schemeClr>
                </a:solidFill>
              </a:rPr>
              <a:t>, et</a:t>
            </a:r>
          </a:p>
          <a:p>
            <a:pPr marL="514350" indent="-514350">
              <a:lnSpc>
                <a:spcPct val="200000"/>
              </a:lnSpc>
              <a:buAutoNum type="arabicPlain" startAt="15"/>
            </a:pPr>
            <a:r>
              <a:rPr lang="nl-NL" sz="2800" dirty="0" err="1">
                <a:solidFill>
                  <a:schemeClr val="accent4">
                    <a:lumMod val="20000"/>
                    <a:lumOff val="80000"/>
                  </a:schemeClr>
                </a:solidFill>
              </a:rPr>
              <a:t>intrare</a:t>
            </a:r>
            <a:r>
              <a:rPr lang="nl-NL" sz="2800" dirty="0">
                <a:solidFill>
                  <a:schemeClr val="accent4">
                    <a:lumMod val="20000"/>
                    <a:lumOff val="80000"/>
                  </a:schemeClr>
                </a:solidFill>
              </a:rPr>
              <a:t>, si </a:t>
            </a:r>
            <a:r>
              <a:rPr lang="nl-NL" sz="2800" dirty="0" err="1">
                <a:solidFill>
                  <a:schemeClr val="accent4">
                    <a:lumMod val="20000"/>
                    <a:lumOff val="80000"/>
                  </a:schemeClr>
                </a:solidFill>
              </a:rPr>
              <a:t>possim</a:t>
            </a:r>
            <a:r>
              <a:rPr lang="nl-NL" sz="2800" dirty="0">
                <a:solidFill>
                  <a:schemeClr val="accent4">
                    <a:lumMod val="20000"/>
                    <a:lumOff val="80000"/>
                  </a:schemeClr>
                </a:solidFill>
              </a:rPr>
              <a:t>, </a:t>
            </a:r>
            <a:r>
              <a:rPr lang="nl-NL" sz="2800" dirty="0" err="1">
                <a:solidFill>
                  <a:schemeClr val="accent4">
                    <a:lumMod val="20000"/>
                    <a:lumOff val="80000"/>
                  </a:schemeClr>
                </a:solidFill>
              </a:rPr>
              <a:t>castra</a:t>
            </a:r>
            <a:r>
              <a:rPr lang="nl-NL" sz="2800" dirty="0">
                <a:solidFill>
                  <a:schemeClr val="accent4">
                    <a:lumMod val="20000"/>
                    <a:lumOff val="80000"/>
                  </a:schemeClr>
                </a:solidFill>
              </a:rPr>
              <a:t> </a:t>
            </a:r>
            <a:r>
              <a:rPr lang="nl-NL" sz="2800" dirty="0" err="1">
                <a:solidFill>
                  <a:schemeClr val="accent4">
                    <a:lumMod val="20000"/>
                    <a:lumOff val="80000"/>
                  </a:schemeClr>
                </a:solidFill>
              </a:rPr>
              <a:t>hostium</a:t>
            </a:r>
            <a:r>
              <a:rPr lang="nl-NL" sz="2800" dirty="0">
                <a:solidFill>
                  <a:schemeClr val="accent4">
                    <a:lumMod val="20000"/>
                    <a:lumOff val="80000"/>
                  </a:schemeClr>
                </a:solidFill>
              </a:rPr>
              <a:t> </a:t>
            </a:r>
            <a:r>
              <a:rPr lang="nl-NL" sz="2800" dirty="0" err="1">
                <a:solidFill>
                  <a:schemeClr val="accent4">
                    <a:lumMod val="20000"/>
                    <a:lumOff val="80000"/>
                  </a:schemeClr>
                </a:solidFill>
              </a:rPr>
              <a:t>volo</a:t>
            </a:r>
            <a:r>
              <a:rPr lang="nl-NL" sz="2800" dirty="0">
                <a:solidFill>
                  <a:schemeClr val="accent4">
                    <a:lumMod val="20000"/>
                    <a:lumOff val="80000"/>
                  </a:schemeClr>
                </a:solidFill>
              </a:rPr>
              <a:t>, non </a:t>
            </a:r>
            <a:r>
              <a:rPr lang="nl-NL" sz="2800" dirty="0" err="1">
                <a:solidFill>
                  <a:schemeClr val="accent4">
                    <a:lumMod val="20000"/>
                    <a:lumOff val="80000"/>
                  </a:schemeClr>
                </a:solidFill>
              </a:rPr>
              <a:t>praedo</a:t>
            </a:r>
            <a:endParaRPr lang="nl-NL" sz="2800" dirty="0">
              <a:solidFill>
                <a:schemeClr val="accent4">
                  <a:lumMod val="20000"/>
                  <a:lumOff val="80000"/>
                </a:schemeClr>
              </a:solidFill>
            </a:endParaRPr>
          </a:p>
          <a:p>
            <a:pPr marL="514350" indent="-514350">
              <a:lnSpc>
                <a:spcPct val="200000"/>
              </a:lnSpc>
              <a:buAutoNum type="arabicPlain" startAt="15"/>
            </a:pPr>
            <a:r>
              <a:rPr lang="nl-NL" sz="2800" dirty="0" err="1">
                <a:solidFill>
                  <a:schemeClr val="accent4">
                    <a:lumMod val="20000"/>
                    <a:lumOff val="80000"/>
                  </a:schemeClr>
                </a:solidFill>
              </a:rPr>
              <a:t>nec</a:t>
            </a:r>
            <a:r>
              <a:rPr lang="nl-NL" sz="2800" dirty="0">
                <a:solidFill>
                  <a:schemeClr val="accent4">
                    <a:lumMod val="20000"/>
                    <a:lumOff val="80000"/>
                  </a:schemeClr>
                </a:solidFill>
              </a:rPr>
              <a:t> </a:t>
            </a:r>
            <a:r>
              <a:rPr lang="nl-NL" sz="2800" dirty="0" err="1">
                <a:solidFill>
                  <a:schemeClr val="accent4">
                    <a:lumMod val="20000"/>
                    <a:lumOff val="80000"/>
                  </a:schemeClr>
                </a:solidFill>
              </a:rPr>
              <a:t>populationum</a:t>
            </a:r>
            <a:r>
              <a:rPr lang="nl-NL" sz="2800" dirty="0">
                <a:solidFill>
                  <a:schemeClr val="accent4">
                    <a:lumMod val="20000"/>
                    <a:lumOff val="80000"/>
                  </a:schemeClr>
                </a:solidFill>
              </a:rPr>
              <a:t> in </a:t>
            </a:r>
            <a:r>
              <a:rPr lang="nl-NL" sz="2800" dirty="0" err="1">
                <a:solidFill>
                  <a:schemeClr val="accent4">
                    <a:lumMod val="20000"/>
                    <a:lumOff val="80000"/>
                  </a:schemeClr>
                </a:solidFill>
              </a:rPr>
              <a:t>vicem</a:t>
            </a:r>
            <a:r>
              <a:rPr lang="nl-NL" sz="2800" dirty="0">
                <a:solidFill>
                  <a:schemeClr val="accent4">
                    <a:lumMod val="20000"/>
                    <a:lumOff val="80000"/>
                  </a:schemeClr>
                </a:solidFill>
              </a:rPr>
              <a:t> </a:t>
            </a:r>
            <a:r>
              <a:rPr lang="nl-NL" sz="2800" dirty="0" err="1">
                <a:solidFill>
                  <a:schemeClr val="accent4">
                    <a:lumMod val="20000"/>
                    <a:lumOff val="80000"/>
                  </a:schemeClr>
                </a:solidFill>
              </a:rPr>
              <a:t>ultor</a:t>
            </a:r>
            <a:r>
              <a:rPr lang="nl-NL" sz="2800" dirty="0">
                <a:solidFill>
                  <a:schemeClr val="accent4">
                    <a:lumMod val="20000"/>
                    <a:lumOff val="80000"/>
                  </a:schemeClr>
                </a:solidFill>
              </a:rPr>
              <a:t>; </a:t>
            </a:r>
            <a:r>
              <a:rPr lang="nl-NL" sz="2800" dirty="0" err="1">
                <a:solidFill>
                  <a:schemeClr val="accent4">
                    <a:lumMod val="20000"/>
                    <a:lumOff val="80000"/>
                  </a:schemeClr>
                </a:solidFill>
              </a:rPr>
              <a:t>maius</a:t>
            </a:r>
            <a:r>
              <a:rPr lang="nl-NL" sz="2800" dirty="0">
                <a:solidFill>
                  <a:schemeClr val="accent4">
                    <a:lumMod val="20000"/>
                    <a:lumOff val="80000"/>
                  </a:schemeClr>
                </a:solidFill>
              </a:rPr>
              <a:t>, si di</a:t>
            </a:r>
          </a:p>
          <a:p>
            <a:pPr marL="514350" indent="-514350">
              <a:lnSpc>
                <a:spcPct val="200000"/>
              </a:lnSpc>
              <a:buAutoNum type="arabicPlain" startAt="15"/>
            </a:pPr>
            <a:r>
              <a:rPr lang="nl-NL" sz="2800" dirty="0" err="1">
                <a:solidFill>
                  <a:schemeClr val="accent4">
                    <a:lumMod val="20000"/>
                    <a:lumOff val="80000"/>
                  </a:schemeClr>
                </a:solidFill>
              </a:rPr>
              <a:t>iuvant</a:t>
            </a:r>
            <a:r>
              <a:rPr lang="nl-NL" sz="2800" dirty="0">
                <a:solidFill>
                  <a:schemeClr val="accent4">
                    <a:lumMod val="20000"/>
                    <a:lumOff val="80000"/>
                  </a:schemeClr>
                </a:solidFill>
              </a:rPr>
              <a:t>, in animo </a:t>
            </a:r>
            <a:r>
              <a:rPr lang="nl-NL" sz="2800" dirty="0" err="1">
                <a:solidFill>
                  <a:schemeClr val="accent4">
                    <a:lumMod val="20000"/>
                    <a:lumOff val="80000"/>
                  </a:schemeClr>
                </a:solidFill>
              </a:rPr>
              <a:t>est</a:t>
            </a:r>
            <a:r>
              <a:rPr lang="nl-NL" sz="2800" dirty="0">
                <a:solidFill>
                  <a:schemeClr val="accent4">
                    <a:lumMod val="20000"/>
                    <a:lumOff val="80000"/>
                  </a:schemeClr>
                </a:solidFill>
              </a:rPr>
              <a:t> </a:t>
            </a:r>
            <a:r>
              <a:rPr lang="nl-NL" sz="2800" dirty="0" err="1">
                <a:solidFill>
                  <a:schemeClr val="accent4">
                    <a:lumMod val="20000"/>
                    <a:lumOff val="80000"/>
                  </a:schemeClr>
                </a:solidFill>
              </a:rPr>
              <a:t>facinus</a:t>
            </a:r>
            <a:r>
              <a:rPr lang="nl-NL" sz="2800" dirty="0">
                <a:solidFill>
                  <a:schemeClr val="accent4">
                    <a:lumMod val="20000"/>
                    <a:lumOff val="80000"/>
                  </a:schemeClr>
                </a:solidFill>
              </a:rPr>
              <a:t>." </a:t>
            </a:r>
            <a:r>
              <a:rPr lang="nl-NL" sz="2800" dirty="0" err="1">
                <a:solidFill>
                  <a:schemeClr val="accent4">
                    <a:lumMod val="20000"/>
                    <a:lumOff val="80000"/>
                  </a:schemeClr>
                </a:solidFill>
              </a:rPr>
              <a:t>Adprobant</a:t>
            </a:r>
            <a:r>
              <a:rPr lang="nl-NL" sz="2800" dirty="0">
                <a:solidFill>
                  <a:schemeClr val="accent4">
                    <a:lumMod val="20000"/>
                    <a:lumOff val="80000"/>
                  </a:schemeClr>
                </a:solidFill>
              </a:rPr>
              <a:t> </a:t>
            </a:r>
            <a:r>
              <a:rPr lang="nl-NL" sz="2800" dirty="0" err="1">
                <a:solidFill>
                  <a:schemeClr val="accent4">
                    <a:lumMod val="20000"/>
                    <a:lumOff val="80000"/>
                  </a:schemeClr>
                </a:solidFill>
              </a:rPr>
              <a:t>patres</a:t>
            </a:r>
            <a:r>
              <a:rPr lang="nl-NL" sz="2800" dirty="0">
                <a:solidFill>
                  <a:schemeClr val="accent4">
                    <a:lumMod val="20000"/>
                    <a:lumOff val="80000"/>
                  </a:schemeClr>
                </a:solidFill>
              </a:rPr>
              <a:t>;</a:t>
            </a:r>
          </a:p>
          <a:p>
            <a:pPr marL="514350" indent="-514350">
              <a:lnSpc>
                <a:spcPct val="200000"/>
              </a:lnSpc>
              <a:buAutoNum type="arabicPlain" startAt="15"/>
            </a:pPr>
            <a:r>
              <a:rPr lang="nl-NL" sz="2800" dirty="0" err="1">
                <a:solidFill>
                  <a:schemeClr val="accent4">
                    <a:lumMod val="20000"/>
                    <a:lumOff val="80000"/>
                  </a:schemeClr>
                </a:solidFill>
              </a:rPr>
              <a:t>abdito</a:t>
            </a:r>
            <a:r>
              <a:rPr lang="nl-NL" sz="2800" dirty="0">
                <a:solidFill>
                  <a:schemeClr val="accent4">
                    <a:lumMod val="20000"/>
                    <a:lumOff val="80000"/>
                  </a:schemeClr>
                </a:solidFill>
              </a:rPr>
              <a:t> intra </a:t>
            </a:r>
            <a:r>
              <a:rPr lang="nl-NL" sz="2800" dirty="0" err="1">
                <a:solidFill>
                  <a:schemeClr val="accent4">
                    <a:lumMod val="20000"/>
                    <a:lumOff val="80000"/>
                  </a:schemeClr>
                </a:solidFill>
              </a:rPr>
              <a:t>vestem</a:t>
            </a:r>
            <a:r>
              <a:rPr lang="nl-NL" sz="2800" dirty="0">
                <a:solidFill>
                  <a:schemeClr val="accent4">
                    <a:lumMod val="20000"/>
                    <a:lumOff val="80000"/>
                  </a:schemeClr>
                </a:solidFill>
              </a:rPr>
              <a:t> </a:t>
            </a:r>
            <a:r>
              <a:rPr lang="nl-NL" sz="2800" dirty="0" err="1">
                <a:solidFill>
                  <a:schemeClr val="accent4">
                    <a:lumMod val="20000"/>
                    <a:lumOff val="80000"/>
                  </a:schemeClr>
                </a:solidFill>
              </a:rPr>
              <a:t>ferro</a:t>
            </a:r>
            <a:r>
              <a:rPr lang="nl-NL" sz="2800" dirty="0">
                <a:solidFill>
                  <a:schemeClr val="accent4">
                    <a:lumMod val="20000"/>
                    <a:lumOff val="80000"/>
                  </a:schemeClr>
                </a:solidFill>
              </a:rPr>
              <a:t> </a:t>
            </a:r>
            <a:r>
              <a:rPr lang="nl-NL" sz="2800" dirty="0" err="1">
                <a:solidFill>
                  <a:schemeClr val="accent4">
                    <a:lumMod val="20000"/>
                    <a:lumOff val="80000"/>
                  </a:schemeClr>
                </a:solidFill>
              </a:rPr>
              <a:t>proficiscitur</a:t>
            </a:r>
            <a:r>
              <a:rPr lang="nl-NL" sz="2800" dirty="0">
                <a:solidFill>
                  <a:schemeClr val="accent4">
                    <a:lumMod val="20000"/>
                    <a:lumOff val="80000"/>
                  </a:schemeClr>
                </a:solidFill>
              </a:rPr>
              <a:t>.</a:t>
            </a:r>
          </a:p>
        </p:txBody>
      </p:sp>
      <p:sp>
        <p:nvSpPr>
          <p:cNvPr id="12" name="Tijdelijke aanduiding voor dianummer 5">
            <a:extLst>
              <a:ext uri="{FF2B5EF4-FFF2-40B4-BE49-F238E27FC236}">
                <a16:creationId xmlns:a16="http://schemas.microsoft.com/office/drawing/2014/main" id="{8F373623-1646-4DDB-9DCF-807D669F2B4F}"/>
              </a:ext>
            </a:extLst>
          </p:cNvPr>
          <p:cNvSpPr>
            <a:spLocks noGrp="1"/>
          </p:cNvSpPr>
          <p:nvPr>
            <p:ph type="sldNum" sz="quarter" idx="12"/>
          </p:nvPr>
        </p:nvSpPr>
        <p:spPr>
          <a:xfrm>
            <a:off x="11556922" y="6492875"/>
            <a:ext cx="452846" cy="365125"/>
          </a:xfrm>
        </p:spPr>
        <p:txBody>
          <a:bodyPr/>
          <a:lstStyle/>
          <a:p>
            <a:fld id="{E0CEE2E9-FCC7-4062-BFD6-AA3D78AF4135}" type="slidenum">
              <a:rPr lang="nl-NL" b="1" smtClean="0">
                <a:solidFill>
                  <a:schemeClr val="accent4"/>
                </a:solidFill>
              </a:rPr>
              <a:t>44</a:t>
            </a:fld>
            <a:endParaRPr lang="nl-NL" b="1">
              <a:solidFill>
                <a:schemeClr val="accent4"/>
              </a:solidFill>
            </a:endParaRPr>
          </a:p>
        </p:txBody>
      </p:sp>
    </p:spTree>
    <p:extLst>
      <p:ext uri="{BB962C8B-B14F-4D97-AF65-F5344CB8AC3E}">
        <p14:creationId xmlns:p14="http://schemas.microsoft.com/office/powerpoint/2010/main" val="32603485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00153E"/>
        </a:solidFill>
        <a:effectLst/>
      </p:bgPr>
    </p:bg>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72BA9C32-3DB7-4C00-95EC-EC5E42184BE4}"/>
              </a:ext>
            </a:extLst>
          </p:cNvPr>
          <p:cNvSpPr txBox="1"/>
          <p:nvPr/>
        </p:nvSpPr>
        <p:spPr>
          <a:xfrm>
            <a:off x="0" y="-4105"/>
            <a:ext cx="12204000" cy="461665"/>
          </a:xfrm>
          <a:prstGeom prst="rect">
            <a:avLst/>
          </a:prstGeom>
          <a:solidFill>
            <a:schemeClr val="accent1">
              <a:lumMod val="60000"/>
              <a:lumOff val="40000"/>
            </a:schemeClr>
          </a:solidFill>
        </p:spPr>
        <p:txBody>
          <a:bodyPr wrap="square" rtlCol="0">
            <a:spAutoFit/>
          </a:bodyPr>
          <a:lstStyle/>
          <a:p>
            <a:r>
              <a:rPr lang="nl-NL" sz="2400" dirty="0">
                <a:solidFill>
                  <a:srgbClr val="002060"/>
                </a:solidFill>
              </a:rPr>
              <a:t>         </a:t>
            </a:r>
            <a:r>
              <a:rPr lang="nl-NL" sz="2400" b="1" dirty="0">
                <a:solidFill>
                  <a:srgbClr val="002060"/>
                </a:solidFill>
              </a:rPr>
              <a:t>H3 ● 4b – p.93 (1-7)          De aanslag op de koning mislukt</a:t>
            </a:r>
            <a:endParaRPr lang="nl-NL" sz="2400" dirty="0">
              <a:solidFill>
                <a:srgbClr val="002060"/>
              </a:solidFill>
            </a:endParaRPr>
          </a:p>
        </p:txBody>
      </p:sp>
      <p:pic>
        <p:nvPicPr>
          <p:cNvPr id="5" name="Afbeelding 4">
            <a:hlinkClick r:id="rId2" action="ppaction://hlinksldjump"/>
            <a:extLst>
              <a:ext uri="{FF2B5EF4-FFF2-40B4-BE49-F238E27FC236}">
                <a16:creationId xmlns:a16="http://schemas.microsoft.com/office/drawing/2014/main" id="{DA723F80-0873-4FF9-AA77-D63C85DF00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28331" y="0"/>
            <a:ext cx="987638" cy="542591"/>
          </a:xfrm>
          <a:prstGeom prst="rect">
            <a:avLst/>
          </a:prstGeom>
        </p:spPr>
      </p:pic>
      <p:sp>
        <p:nvSpPr>
          <p:cNvPr id="6" name="PIJL-OMLAAG 8">
            <a:hlinkClick r:id="rId4" action="ppaction://hlinksldjump"/>
            <a:extLst>
              <a:ext uri="{FF2B5EF4-FFF2-40B4-BE49-F238E27FC236}">
                <a16:creationId xmlns:a16="http://schemas.microsoft.com/office/drawing/2014/main" id="{983515E6-9667-4E0C-924D-60F007509EA4}"/>
              </a:ext>
            </a:extLst>
          </p:cNvPr>
          <p:cNvSpPr/>
          <p:nvPr/>
        </p:nvSpPr>
        <p:spPr>
          <a:xfrm>
            <a:off x="72000" y="145117"/>
            <a:ext cx="360195" cy="216000"/>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ijdelijke aanduiding voor voettekst 4">
            <a:extLst>
              <a:ext uri="{FF2B5EF4-FFF2-40B4-BE49-F238E27FC236}">
                <a16:creationId xmlns:a16="http://schemas.microsoft.com/office/drawing/2014/main" id="{1730790D-F0EB-4505-AE4B-D3728AF81858}"/>
              </a:ext>
            </a:extLst>
          </p:cNvPr>
          <p:cNvSpPr>
            <a:spLocks noGrp="1"/>
          </p:cNvSpPr>
          <p:nvPr>
            <p:ph type="ftr" sz="quarter" idx="11"/>
          </p:nvPr>
        </p:nvSpPr>
        <p:spPr>
          <a:xfrm>
            <a:off x="4500000" y="6592284"/>
            <a:ext cx="2142340" cy="255996"/>
          </a:xfrm>
        </p:spPr>
        <p:txBody>
          <a:bodyPr/>
          <a:lstStyle/>
          <a:p>
            <a:r>
              <a:rPr lang="nl-NL" sz="800">
                <a:solidFill>
                  <a:schemeClr val="bg1">
                    <a:lumMod val="85000"/>
                  </a:schemeClr>
                </a:solidFill>
              </a:rPr>
              <a:t>Parnassus Livius: ab Urbe condita  M. de Hoon</a:t>
            </a:r>
            <a:r>
              <a:rPr lang="nl-NL" sz="1000">
                <a:solidFill>
                  <a:schemeClr val="bg1">
                    <a:lumMod val="85000"/>
                  </a:schemeClr>
                </a:solidFill>
              </a:rPr>
              <a:t>  </a:t>
            </a:r>
            <a:endParaRPr lang="nl-NL" sz="1000">
              <a:solidFill>
                <a:schemeClr val="tx1">
                  <a:lumMod val="95000"/>
                  <a:lumOff val="5000"/>
                </a:schemeClr>
              </a:solidFill>
            </a:endParaRPr>
          </a:p>
        </p:txBody>
      </p:sp>
      <p:sp>
        <p:nvSpPr>
          <p:cNvPr id="11" name="Tekstvak 10">
            <a:extLst>
              <a:ext uri="{FF2B5EF4-FFF2-40B4-BE49-F238E27FC236}">
                <a16:creationId xmlns:a16="http://schemas.microsoft.com/office/drawing/2014/main" id="{AAFD3C21-2CC8-497D-84EF-DAC343449D5F}"/>
              </a:ext>
            </a:extLst>
          </p:cNvPr>
          <p:cNvSpPr txBox="1"/>
          <p:nvPr/>
        </p:nvSpPr>
        <p:spPr>
          <a:xfrm>
            <a:off x="252097" y="477392"/>
            <a:ext cx="10176352" cy="6004080"/>
          </a:xfrm>
          <a:prstGeom prst="rect">
            <a:avLst/>
          </a:prstGeom>
          <a:noFill/>
        </p:spPr>
        <p:txBody>
          <a:bodyPr wrap="square">
            <a:spAutoFit/>
          </a:bodyPr>
          <a:lstStyle/>
          <a:p>
            <a:pPr marL="514350" indent="-514350">
              <a:lnSpc>
                <a:spcPct val="200000"/>
              </a:lnSpc>
              <a:buAutoNum type="arabicPlain"/>
            </a:pPr>
            <a:r>
              <a:rPr lang="nl-NL" sz="2800" dirty="0">
                <a:solidFill>
                  <a:schemeClr val="accent4">
                    <a:lumMod val="20000"/>
                    <a:lumOff val="80000"/>
                  </a:schemeClr>
                </a:solidFill>
              </a:rPr>
              <a:t>Ubi </a:t>
            </a:r>
            <a:r>
              <a:rPr lang="nl-NL" sz="2800" dirty="0" err="1">
                <a:solidFill>
                  <a:schemeClr val="accent4">
                    <a:lumMod val="20000"/>
                    <a:lumOff val="80000"/>
                  </a:schemeClr>
                </a:solidFill>
              </a:rPr>
              <a:t>eo</a:t>
            </a:r>
            <a:r>
              <a:rPr lang="nl-NL" sz="2800" dirty="0">
                <a:solidFill>
                  <a:schemeClr val="accent4">
                    <a:lumMod val="20000"/>
                    <a:lumOff val="80000"/>
                  </a:schemeClr>
                </a:solidFill>
              </a:rPr>
              <a:t> </a:t>
            </a:r>
            <a:r>
              <a:rPr lang="nl-NL" sz="2800" dirty="0" err="1">
                <a:solidFill>
                  <a:schemeClr val="accent4">
                    <a:lumMod val="20000"/>
                    <a:lumOff val="80000"/>
                  </a:schemeClr>
                </a:solidFill>
              </a:rPr>
              <a:t>venit</a:t>
            </a:r>
            <a:r>
              <a:rPr lang="nl-NL" sz="2800" dirty="0">
                <a:solidFill>
                  <a:schemeClr val="accent4">
                    <a:lumMod val="20000"/>
                    <a:lumOff val="80000"/>
                  </a:schemeClr>
                </a:solidFill>
              </a:rPr>
              <a:t>, in </a:t>
            </a:r>
            <a:r>
              <a:rPr lang="nl-NL" sz="2800" dirty="0" err="1">
                <a:solidFill>
                  <a:schemeClr val="accent4">
                    <a:lumMod val="20000"/>
                    <a:lumOff val="80000"/>
                  </a:schemeClr>
                </a:solidFill>
              </a:rPr>
              <a:t>confertissima</a:t>
            </a:r>
            <a:r>
              <a:rPr lang="nl-NL" sz="2800" dirty="0">
                <a:solidFill>
                  <a:schemeClr val="accent4">
                    <a:lumMod val="20000"/>
                    <a:lumOff val="80000"/>
                  </a:schemeClr>
                </a:solidFill>
              </a:rPr>
              <a:t> </a:t>
            </a:r>
            <a:r>
              <a:rPr lang="nl-NL" sz="2800" dirty="0" err="1">
                <a:solidFill>
                  <a:schemeClr val="accent4">
                    <a:lumMod val="20000"/>
                    <a:lumOff val="80000"/>
                  </a:schemeClr>
                </a:solidFill>
              </a:rPr>
              <a:t>turba</a:t>
            </a:r>
            <a:r>
              <a:rPr lang="nl-NL" sz="2800" dirty="0">
                <a:solidFill>
                  <a:schemeClr val="accent4">
                    <a:lumMod val="20000"/>
                    <a:lumOff val="80000"/>
                  </a:schemeClr>
                </a:solidFill>
              </a:rPr>
              <a:t> </a:t>
            </a:r>
            <a:r>
              <a:rPr lang="nl-NL" sz="2800" dirty="0" err="1">
                <a:solidFill>
                  <a:schemeClr val="accent4">
                    <a:lumMod val="20000"/>
                    <a:lumOff val="80000"/>
                  </a:schemeClr>
                </a:solidFill>
              </a:rPr>
              <a:t>prope</a:t>
            </a:r>
            <a:r>
              <a:rPr lang="nl-NL" sz="2800" dirty="0">
                <a:solidFill>
                  <a:schemeClr val="accent4">
                    <a:lumMod val="20000"/>
                    <a:lumOff val="80000"/>
                  </a:schemeClr>
                </a:solidFill>
              </a:rPr>
              <a:t> </a:t>
            </a:r>
            <a:r>
              <a:rPr lang="nl-NL" sz="2800" dirty="0" err="1">
                <a:solidFill>
                  <a:schemeClr val="accent4">
                    <a:lumMod val="20000"/>
                    <a:lumOff val="80000"/>
                  </a:schemeClr>
                </a:solidFill>
              </a:rPr>
              <a:t>regium</a:t>
            </a:r>
            <a:endParaRPr lang="nl-NL" sz="2800" dirty="0">
              <a:solidFill>
                <a:schemeClr val="accent4">
                  <a:lumMod val="20000"/>
                  <a:lumOff val="80000"/>
                </a:schemeClr>
              </a:solidFill>
            </a:endParaRPr>
          </a:p>
          <a:p>
            <a:pPr marL="514350" indent="-514350">
              <a:lnSpc>
                <a:spcPct val="200000"/>
              </a:lnSpc>
              <a:buAutoNum type="arabicPlain"/>
            </a:pPr>
            <a:r>
              <a:rPr lang="nl-NL" sz="2800" dirty="0" err="1">
                <a:solidFill>
                  <a:schemeClr val="accent4">
                    <a:lumMod val="20000"/>
                    <a:lumOff val="80000"/>
                  </a:schemeClr>
                </a:solidFill>
              </a:rPr>
              <a:t>tribunal</a:t>
            </a:r>
            <a:r>
              <a:rPr lang="nl-NL" sz="2800" dirty="0">
                <a:solidFill>
                  <a:schemeClr val="accent4">
                    <a:lumMod val="20000"/>
                    <a:lumOff val="80000"/>
                  </a:schemeClr>
                </a:solidFill>
              </a:rPr>
              <a:t> </a:t>
            </a:r>
            <a:r>
              <a:rPr lang="nl-NL" sz="2800" dirty="0" err="1">
                <a:solidFill>
                  <a:schemeClr val="accent4">
                    <a:lumMod val="20000"/>
                    <a:lumOff val="80000"/>
                  </a:schemeClr>
                </a:solidFill>
              </a:rPr>
              <a:t>constitit</a:t>
            </a:r>
            <a:r>
              <a:rPr lang="nl-NL" sz="2800" dirty="0">
                <a:solidFill>
                  <a:schemeClr val="accent4">
                    <a:lumMod val="20000"/>
                    <a:lumOff val="80000"/>
                  </a:schemeClr>
                </a:solidFill>
              </a:rPr>
              <a:t>. </a:t>
            </a:r>
            <a:r>
              <a:rPr lang="nl-NL" sz="2800" dirty="0" err="1">
                <a:solidFill>
                  <a:schemeClr val="accent4">
                    <a:lumMod val="20000"/>
                    <a:lumOff val="80000"/>
                  </a:schemeClr>
                </a:solidFill>
              </a:rPr>
              <a:t>Ibi</a:t>
            </a:r>
            <a:r>
              <a:rPr lang="nl-NL" sz="2800" dirty="0">
                <a:solidFill>
                  <a:schemeClr val="accent4">
                    <a:lumMod val="20000"/>
                    <a:lumOff val="80000"/>
                  </a:schemeClr>
                </a:solidFill>
              </a:rPr>
              <a:t> cum stipendium </a:t>
            </a:r>
            <a:r>
              <a:rPr lang="nl-NL" sz="2800" dirty="0" err="1">
                <a:solidFill>
                  <a:schemeClr val="accent4">
                    <a:lumMod val="20000"/>
                    <a:lumOff val="80000"/>
                  </a:schemeClr>
                </a:solidFill>
              </a:rPr>
              <a:t>militibus</a:t>
            </a:r>
            <a:endParaRPr lang="nl-NL" sz="2800" dirty="0">
              <a:solidFill>
                <a:schemeClr val="accent4">
                  <a:lumMod val="20000"/>
                  <a:lumOff val="80000"/>
                </a:schemeClr>
              </a:solidFill>
            </a:endParaRPr>
          </a:p>
          <a:p>
            <a:pPr marL="514350" indent="-514350">
              <a:lnSpc>
                <a:spcPct val="200000"/>
              </a:lnSpc>
              <a:buAutoNum type="arabicPlain"/>
            </a:pPr>
            <a:r>
              <a:rPr lang="nl-NL" sz="2800" dirty="0">
                <a:solidFill>
                  <a:schemeClr val="accent4">
                    <a:lumMod val="20000"/>
                    <a:lumOff val="80000"/>
                  </a:schemeClr>
                </a:solidFill>
              </a:rPr>
              <a:t>forte </a:t>
            </a:r>
            <a:r>
              <a:rPr lang="nl-NL" sz="2800" dirty="0" err="1">
                <a:solidFill>
                  <a:schemeClr val="accent4">
                    <a:lumMod val="20000"/>
                    <a:lumOff val="80000"/>
                  </a:schemeClr>
                </a:solidFill>
              </a:rPr>
              <a:t>daretur</a:t>
            </a:r>
            <a:r>
              <a:rPr lang="nl-NL" sz="2800" dirty="0">
                <a:solidFill>
                  <a:schemeClr val="accent4">
                    <a:lumMod val="20000"/>
                    <a:lumOff val="80000"/>
                  </a:schemeClr>
                </a:solidFill>
              </a:rPr>
              <a:t> et scriba cum </a:t>
            </a:r>
            <a:r>
              <a:rPr lang="nl-NL" sz="2800" dirty="0" err="1">
                <a:solidFill>
                  <a:schemeClr val="accent4">
                    <a:lumMod val="20000"/>
                    <a:lumOff val="80000"/>
                  </a:schemeClr>
                </a:solidFill>
              </a:rPr>
              <a:t>rege</a:t>
            </a:r>
            <a:r>
              <a:rPr lang="nl-NL" sz="2800" dirty="0">
                <a:solidFill>
                  <a:schemeClr val="accent4">
                    <a:lumMod val="20000"/>
                    <a:lumOff val="80000"/>
                  </a:schemeClr>
                </a:solidFill>
              </a:rPr>
              <a:t> </a:t>
            </a:r>
            <a:r>
              <a:rPr lang="nl-NL" sz="2800" dirty="0" err="1">
                <a:solidFill>
                  <a:schemeClr val="accent4">
                    <a:lumMod val="20000"/>
                    <a:lumOff val="80000"/>
                  </a:schemeClr>
                </a:solidFill>
              </a:rPr>
              <a:t>sedens</a:t>
            </a:r>
            <a:r>
              <a:rPr lang="nl-NL" sz="2800" dirty="0">
                <a:solidFill>
                  <a:schemeClr val="accent4">
                    <a:lumMod val="20000"/>
                    <a:lumOff val="80000"/>
                  </a:schemeClr>
                </a:solidFill>
              </a:rPr>
              <a:t> pari </a:t>
            </a:r>
            <a:r>
              <a:rPr lang="nl-NL" sz="2800" dirty="0" err="1">
                <a:solidFill>
                  <a:schemeClr val="accent4">
                    <a:lumMod val="20000"/>
                    <a:lumOff val="80000"/>
                  </a:schemeClr>
                </a:solidFill>
              </a:rPr>
              <a:t>fere</a:t>
            </a:r>
            <a:endParaRPr lang="nl-NL" sz="2800" dirty="0">
              <a:solidFill>
                <a:schemeClr val="accent4">
                  <a:lumMod val="20000"/>
                  <a:lumOff val="80000"/>
                </a:schemeClr>
              </a:solidFill>
            </a:endParaRPr>
          </a:p>
          <a:p>
            <a:pPr marL="514350" indent="-514350">
              <a:lnSpc>
                <a:spcPct val="200000"/>
              </a:lnSpc>
              <a:buAutoNum type="arabicPlain"/>
            </a:pPr>
            <a:r>
              <a:rPr lang="nl-NL" sz="2800" dirty="0" err="1">
                <a:solidFill>
                  <a:schemeClr val="accent4">
                    <a:lumMod val="20000"/>
                    <a:lumOff val="80000"/>
                  </a:schemeClr>
                </a:solidFill>
              </a:rPr>
              <a:t>ornatu</a:t>
            </a:r>
            <a:r>
              <a:rPr lang="nl-NL" sz="2800" dirty="0">
                <a:solidFill>
                  <a:schemeClr val="accent4">
                    <a:lumMod val="20000"/>
                    <a:lumOff val="80000"/>
                  </a:schemeClr>
                </a:solidFill>
              </a:rPr>
              <a:t> </a:t>
            </a:r>
            <a:r>
              <a:rPr lang="nl-NL" sz="2800" dirty="0" err="1">
                <a:solidFill>
                  <a:schemeClr val="accent4">
                    <a:lumMod val="20000"/>
                    <a:lumOff val="80000"/>
                  </a:schemeClr>
                </a:solidFill>
              </a:rPr>
              <a:t>multa</a:t>
            </a:r>
            <a:r>
              <a:rPr lang="nl-NL" sz="2800" dirty="0">
                <a:solidFill>
                  <a:schemeClr val="accent4">
                    <a:lumMod val="20000"/>
                    <a:lumOff val="80000"/>
                  </a:schemeClr>
                </a:solidFill>
              </a:rPr>
              <a:t> </a:t>
            </a:r>
            <a:r>
              <a:rPr lang="nl-NL" sz="2800" dirty="0" err="1">
                <a:solidFill>
                  <a:schemeClr val="accent4">
                    <a:lumMod val="20000"/>
                    <a:lumOff val="80000"/>
                  </a:schemeClr>
                </a:solidFill>
              </a:rPr>
              <a:t>ageret</a:t>
            </a:r>
            <a:r>
              <a:rPr lang="nl-NL" sz="2800" dirty="0">
                <a:solidFill>
                  <a:schemeClr val="accent4">
                    <a:lumMod val="20000"/>
                    <a:lumOff val="80000"/>
                  </a:schemeClr>
                </a:solidFill>
              </a:rPr>
              <a:t> </a:t>
            </a:r>
            <a:r>
              <a:rPr lang="nl-NL" sz="2800" dirty="0" err="1">
                <a:solidFill>
                  <a:schemeClr val="accent4">
                    <a:lumMod val="20000"/>
                    <a:lumOff val="80000"/>
                  </a:schemeClr>
                </a:solidFill>
              </a:rPr>
              <a:t>eum</a:t>
            </a:r>
            <a:r>
              <a:rPr lang="nl-NL" sz="2800" dirty="0">
                <a:solidFill>
                  <a:schemeClr val="accent4">
                    <a:lumMod val="20000"/>
                    <a:lumOff val="80000"/>
                  </a:schemeClr>
                </a:solidFill>
              </a:rPr>
              <a:t>&lt;que&gt; </a:t>
            </a:r>
            <a:r>
              <a:rPr lang="nl-NL" sz="2800" dirty="0" err="1">
                <a:solidFill>
                  <a:schemeClr val="accent4">
                    <a:lumMod val="20000"/>
                    <a:lumOff val="80000"/>
                  </a:schemeClr>
                </a:solidFill>
              </a:rPr>
              <a:t>milites</a:t>
            </a:r>
            <a:r>
              <a:rPr lang="nl-NL" sz="2800" dirty="0">
                <a:solidFill>
                  <a:schemeClr val="accent4">
                    <a:lumMod val="20000"/>
                    <a:lumOff val="80000"/>
                  </a:schemeClr>
                </a:solidFill>
              </a:rPr>
              <a:t> </a:t>
            </a:r>
            <a:r>
              <a:rPr lang="nl-NL" sz="2800" dirty="0" err="1">
                <a:solidFill>
                  <a:schemeClr val="accent4">
                    <a:lumMod val="20000"/>
                    <a:lumOff val="80000"/>
                  </a:schemeClr>
                </a:solidFill>
              </a:rPr>
              <a:t>volgo</a:t>
            </a:r>
            <a:endParaRPr lang="nl-NL" sz="2800" dirty="0">
              <a:solidFill>
                <a:schemeClr val="accent4">
                  <a:lumMod val="20000"/>
                  <a:lumOff val="80000"/>
                </a:schemeClr>
              </a:solidFill>
            </a:endParaRPr>
          </a:p>
          <a:p>
            <a:pPr marL="514350" indent="-514350">
              <a:lnSpc>
                <a:spcPct val="200000"/>
              </a:lnSpc>
              <a:buAutoNum type="arabicPlain"/>
            </a:pPr>
            <a:r>
              <a:rPr lang="nl-NL" sz="2800" dirty="0" err="1">
                <a:solidFill>
                  <a:schemeClr val="accent4">
                    <a:lumMod val="20000"/>
                    <a:lumOff val="80000"/>
                  </a:schemeClr>
                </a:solidFill>
              </a:rPr>
              <a:t>adirent</a:t>
            </a:r>
            <a:r>
              <a:rPr lang="nl-NL" sz="2800" dirty="0">
                <a:solidFill>
                  <a:schemeClr val="accent4">
                    <a:lumMod val="20000"/>
                    <a:lumOff val="80000"/>
                  </a:schemeClr>
                </a:solidFill>
              </a:rPr>
              <a:t>, </a:t>
            </a:r>
            <a:r>
              <a:rPr lang="nl-NL" sz="2800" dirty="0" err="1">
                <a:solidFill>
                  <a:schemeClr val="accent4">
                    <a:lumMod val="20000"/>
                    <a:lumOff val="80000"/>
                  </a:schemeClr>
                </a:solidFill>
              </a:rPr>
              <a:t>timens</a:t>
            </a:r>
            <a:r>
              <a:rPr lang="nl-NL" sz="2800" dirty="0">
                <a:solidFill>
                  <a:schemeClr val="accent4">
                    <a:lumMod val="20000"/>
                    <a:lumOff val="80000"/>
                  </a:schemeClr>
                </a:solidFill>
              </a:rPr>
              <a:t> </a:t>
            </a:r>
            <a:r>
              <a:rPr lang="nl-NL" sz="2800" dirty="0" err="1">
                <a:solidFill>
                  <a:schemeClr val="accent4">
                    <a:lumMod val="20000"/>
                    <a:lumOff val="80000"/>
                  </a:schemeClr>
                </a:solidFill>
              </a:rPr>
              <a:t>sciscitari</a:t>
            </a:r>
            <a:r>
              <a:rPr lang="nl-NL" sz="2800" dirty="0">
                <a:solidFill>
                  <a:schemeClr val="accent4">
                    <a:lumMod val="20000"/>
                    <a:lumOff val="80000"/>
                  </a:schemeClr>
                </a:solidFill>
              </a:rPr>
              <a:t> </a:t>
            </a:r>
            <a:r>
              <a:rPr lang="nl-NL" sz="2800" dirty="0" err="1">
                <a:solidFill>
                  <a:schemeClr val="accent4">
                    <a:lumMod val="20000"/>
                    <a:lumOff val="80000"/>
                  </a:schemeClr>
                </a:solidFill>
              </a:rPr>
              <a:t>uter</a:t>
            </a:r>
            <a:r>
              <a:rPr lang="nl-NL" sz="2800" dirty="0">
                <a:solidFill>
                  <a:schemeClr val="accent4">
                    <a:lumMod val="20000"/>
                    <a:lumOff val="80000"/>
                  </a:schemeClr>
                </a:solidFill>
              </a:rPr>
              <a:t> </a:t>
            </a:r>
            <a:r>
              <a:rPr lang="nl-NL" sz="2800" dirty="0" err="1">
                <a:solidFill>
                  <a:schemeClr val="accent4">
                    <a:lumMod val="20000"/>
                    <a:lumOff val="80000"/>
                  </a:schemeClr>
                </a:solidFill>
              </a:rPr>
              <a:t>Porsenna</a:t>
            </a:r>
            <a:r>
              <a:rPr lang="nl-NL" sz="2800" dirty="0">
                <a:solidFill>
                  <a:schemeClr val="accent4">
                    <a:lumMod val="20000"/>
                    <a:lumOff val="80000"/>
                  </a:schemeClr>
                </a:solidFill>
              </a:rPr>
              <a:t> </a:t>
            </a:r>
            <a:r>
              <a:rPr lang="nl-NL" sz="2800" dirty="0" err="1">
                <a:solidFill>
                  <a:schemeClr val="accent4">
                    <a:lumMod val="20000"/>
                    <a:lumOff val="80000"/>
                  </a:schemeClr>
                </a:solidFill>
              </a:rPr>
              <a:t>esset</a:t>
            </a:r>
            <a:r>
              <a:rPr lang="nl-NL" sz="2800" dirty="0">
                <a:solidFill>
                  <a:schemeClr val="accent4">
                    <a:lumMod val="20000"/>
                    <a:lumOff val="80000"/>
                  </a:schemeClr>
                </a:solidFill>
              </a:rPr>
              <a:t>, ne</a:t>
            </a:r>
          </a:p>
          <a:p>
            <a:pPr marL="514350" indent="-514350">
              <a:lnSpc>
                <a:spcPct val="200000"/>
              </a:lnSpc>
              <a:buAutoNum type="arabicPlain"/>
            </a:pPr>
            <a:r>
              <a:rPr lang="nl-NL" sz="2800" dirty="0" err="1">
                <a:solidFill>
                  <a:schemeClr val="accent4">
                    <a:lumMod val="20000"/>
                    <a:lumOff val="80000"/>
                  </a:schemeClr>
                </a:solidFill>
              </a:rPr>
              <a:t>ignorando</a:t>
            </a:r>
            <a:r>
              <a:rPr lang="nl-NL" sz="2800" dirty="0">
                <a:solidFill>
                  <a:schemeClr val="accent4">
                    <a:lumMod val="20000"/>
                    <a:lumOff val="80000"/>
                  </a:schemeClr>
                </a:solidFill>
              </a:rPr>
              <a:t> </a:t>
            </a:r>
            <a:r>
              <a:rPr lang="nl-NL" sz="2800" dirty="0" err="1">
                <a:solidFill>
                  <a:schemeClr val="accent4">
                    <a:lumMod val="20000"/>
                    <a:lumOff val="80000"/>
                  </a:schemeClr>
                </a:solidFill>
              </a:rPr>
              <a:t>regem</a:t>
            </a:r>
            <a:r>
              <a:rPr lang="nl-NL" sz="2800" dirty="0">
                <a:solidFill>
                  <a:schemeClr val="accent4">
                    <a:lumMod val="20000"/>
                    <a:lumOff val="80000"/>
                  </a:schemeClr>
                </a:solidFill>
              </a:rPr>
              <a:t> </a:t>
            </a:r>
            <a:r>
              <a:rPr lang="nl-NL" sz="2800" dirty="0" err="1">
                <a:solidFill>
                  <a:schemeClr val="accent4">
                    <a:lumMod val="20000"/>
                    <a:lumOff val="80000"/>
                  </a:schemeClr>
                </a:solidFill>
              </a:rPr>
              <a:t>semet</a:t>
            </a:r>
            <a:r>
              <a:rPr lang="nl-NL" sz="2800" dirty="0">
                <a:solidFill>
                  <a:schemeClr val="accent4">
                    <a:lumMod val="20000"/>
                    <a:lumOff val="80000"/>
                  </a:schemeClr>
                </a:solidFill>
              </a:rPr>
              <a:t> </a:t>
            </a:r>
            <a:r>
              <a:rPr lang="nl-NL" sz="2800" dirty="0" err="1">
                <a:solidFill>
                  <a:schemeClr val="accent4">
                    <a:lumMod val="20000"/>
                    <a:lumOff val="80000"/>
                  </a:schemeClr>
                </a:solidFill>
              </a:rPr>
              <a:t>ipse</a:t>
            </a:r>
            <a:r>
              <a:rPr lang="nl-NL" sz="2800" dirty="0">
                <a:solidFill>
                  <a:schemeClr val="accent4">
                    <a:lumMod val="20000"/>
                    <a:lumOff val="80000"/>
                  </a:schemeClr>
                </a:solidFill>
              </a:rPr>
              <a:t> </a:t>
            </a:r>
            <a:r>
              <a:rPr lang="nl-NL" sz="2800" dirty="0" err="1">
                <a:solidFill>
                  <a:schemeClr val="accent4">
                    <a:lumMod val="20000"/>
                    <a:lumOff val="80000"/>
                  </a:schemeClr>
                </a:solidFill>
              </a:rPr>
              <a:t>aperiret</a:t>
            </a:r>
            <a:r>
              <a:rPr lang="nl-NL" sz="2800" dirty="0">
                <a:solidFill>
                  <a:schemeClr val="accent4">
                    <a:lumMod val="20000"/>
                    <a:lumOff val="80000"/>
                  </a:schemeClr>
                </a:solidFill>
              </a:rPr>
              <a:t> </a:t>
            </a:r>
            <a:r>
              <a:rPr lang="nl-NL" sz="2800" dirty="0" err="1">
                <a:solidFill>
                  <a:schemeClr val="accent4">
                    <a:lumMod val="20000"/>
                    <a:lumOff val="80000"/>
                  </a:schemeClr>
                </a:solidFill>
              </a:rPr>
              <a:t>quis</a:t>
            </a:r>
            <a:r>
              <a:rPr lang="nl-NL" sz="2800" dirty="0">
                <a:solidFill>
                  <a:schemeClr val="accent4">
                    <a:lumMod val="20000"/>
                    <a:lumOff val="80000"/>
                  </a:schemeClr>
                </a:solidFill>
              </a:rPr>
              <a:t> </a:t>
            </a:r>
            <a:r>
              <a:rPr lang="nl-NL" sz="2800" dirty="0" err="1">
                <a:solidFill>
                  <a:schemeClr val="accent4">
                    <a:lumMod val="20000"/>
                    <a:lumOff val="80000"/>
                  </a:schemeClr>
                </a:solidFill>
              </a:rPr>
              <a:t>esset</a:t>
            </a:r>
            <a:r>
              <a:rPr lang="nl-NL" sz="2800" dirty="0">
                <a:solidFill>
                  <a:schemeClr val="accent4">
                    <a:lumMod val="20000"/>
                    <a:lumOff val="80000"/>
                  </a:schemeClr>
                </a:solidFill>
              </a:rPr>
              <a:t>, quo</a:t>
            </a:r>
          </a:p>
          <a:p>
            <a:pPr marL="514350" indent="-514350">
              <a:lnSpc>
                <a:spcPct val="200000"/>
              </a:lnSpc>
              <a:buAutoNum type="arabicPlain"/>
            </a:pPr>
            <a:r>
              <a:rPr lang="nl-NL" sz="2800" dirty="0" err="1">
                <a:solidFill>
                  <a:schemeClr val="accent4">
                    <a:lumMod val="20000"/>
                    <a:lumOff val="80000"/>
                  </a:schemeClr>
                </a:solidFill>
              </a:rPr>
              <a:t>temere</a:t>
            </a:r>
            <a:r>
              <a:rPr lang="nl-NL" sz="2800" dirty="0">
                <a:solidFill>
                  <a:schemeClr val="accent4">
                    <a:lumMod val="20000"/>
                    <a:lumOff val="80000"/>
                  </a:schemeClr>
                </a:solidFill>
              </a:rPr>
              <a:t> </a:t>
            </a:r>
            <a:r>
              <a:rPr lang="nl-NL" sz="2800" dirty="0" err="1">
                <a:solidFill>
                  <a:schemeClr val="accent4">
                    <a:lumMod val="20000"/>
                    <a:lumOff val="80000"/>
                  </a:schemeClr>
                </a:solidFill>
              </a:rPr>
              <a:t>traxit</a:t>
            </a:r>
            <a:r>
              <a:rPr lang="nl-NL" sz="2800" dirty="0">
                <a:solidFill>
                  <a:schemeClr val="accent4">
                    <a:lumMod val="20000"/>
                    <a:lumOff val="80000"/>
                  </a:schemeClr>
                </a:solidFill>
              </a:rPr>
              <a:t> </a:t>
            </a:r>
            <a:r>
              <a:rPr lang="nl-NL" sz="2800" dirty="0" err="1">
                <a:solidFill>
                  <a:schemeClr val="accent4">
                    <a:lumMod val="20000"/>
                    <a:lumOff val="80000"/>
                  </a:schemeClr>
                </a:solidFill>
              </a:rPr>
              <a:t>fortuna</a:t>
            </a:r>
            <a:r>
              <a:rPr lang="nl-NL" sz="2800" dirty="0">
                <a:solidFill>
                  <a:schemeClr val="accent4">
                    <a:lumMod val="20000"/>
                    <a:lumOff val="80000"/>
                  </a:schemeClr>
                </a:solidFill>
              </a:rPr>
              <a:t> </a:t>
            </a:r>
            <a:r>
              <a:rPr lang="nl-NL" sz="2800" dirty="0" err="1">
                <a:solidFill>
                  <a:schemeClr val="accent4">
                    <a:lumMod val="20000"/>
                    <a:lumOff val="80000"/>
                  </a:schemeClr>
                </a:solidFill>
              </a:rPr>
              <a:t>facinus</a:t>
            </a:r>
            <a:r>
              <a:rPr lang="nl-NL" sz="2800" dirty="0">
                <a:solidFill>
                  <a:schemeClr val="accent4">
                    <a:lumMod val="20000"/>
                    <a:lumOff val="80000"/>
                  </a:schemeClr>
                </a:solidFill>
              </a:rPr>
              <a:t>, </a:t>
            </a:r>
            <a:r>
              <a:rPr lang="nl-NL" sz="2800" dirty="0" err="1">
                <a:solidFill>
                  <a:schemeClr val="accent4">
                    <a:lumMod val="20000"/>
                    <a:lumOff val="80000"/>
                  </a:schemeClr>
                </a:solidFill>
              </a:rPr>
              <a:t>scribam</a:t>
            </a:r>
            <a:r>
              <a:rPr lang="nl-NL" sz="2800" dirty="0">
                <a:solidFill>
                  <a:schemeClr val="accent4">
                    <a:lumMod val="20000"/>
                    <a:lumOff val="80000"/>
                  </a:schemeClr>
                </a:solidFill>
              </a:rPr>
              <a:t> pro </a:t>
            </a:r>
            <a:r>
              <a:rPr lang="nl-NL" sz="2800" dirty="0" err="1">
                <a:solidFill>
                  <a:schemeClr val="accent4">
                    <a:lumMod val="20000"/>
                    <a:lumOff val="80000"/>
                  </a:schemeClr>
                </a:solidFill>
              </a:rPr>
              <a:t>rege</a:t>
            </a:r>
            <a:r>
              <a:rPr lang="nl-NL" sz="2800" dirty="0">
                <a:solidFill>
                  <a:schemeClr val="accent4">
                    <a:lumMod val="20000"/>
                    <a:lumOff val="80000"/>
                  </a:schemeClr>
                </a:solidFill>
              </a:rPr>
              <a:t> </a:t>
            </a:r>
            <a:r>
              <a:rPr lang="nl-NL" sz="2800" dirty="0" err="1">
                <a:solidFill>
                  <a:schemeClr val="accent4">
                    <a:lumMod val="20000"/>
                    <a:lumOff val="80000"/>
                  </a:schemeClr>
                </a:solidFill>
              </a:rPr>
              <a:t>obtruncat</a:t>
            </a:r>
            <a:r>
              <a:rPr lang="nl-NL" sz="2800" dirty="0">
                <a:solidFill>
                  <a:schemeClr val="accent4">
                    <a:lumMod val="20000"/>
                    <a:lumOff val="80000"/>
                  </a:schemeClr>
                </a:solidFill>
              </a:rPr>
              <a:t>.</a:t>
            </a:r>
          </a:p>
        </p:txBody>
      </p:sp>
      <p:sp>
        <p:nvSpPr>
          <p:cNvPr id="12" name="Tijdelijke aanduiding voor dianummer 5">
            <a:extLst>
              <a:ext uri="{FF2B5EF4-FFF2-40B4-BE49-F238E27FC236}">
                <a16:creationId xmlns:a16="http://schemas.microsoft.com/office/drawing/2014/main" id="{8F373623-1646-4DDB-9DCF-807D669F2B4F}"/>
              </a:ext>
            </a:extLst>
          </p:cNvPr>
          <p:cNvSpPr>
            <a:spLocks noGrp="1"/>
          </p:cNvSpPr>
          <p:nvPr>
            <p:ph type="sldNum" sz="quarter" idx="12"/>
          </p:nvPr>
        </p:nvSpPr>
        <p:spPr>
          <a:xfrm>
            <a:off x="11556922" y="6492875"/>
            <a:ext cx="452846" cy="365125"/>
          </a:xfrm>
        </p:spPr>
        <p:txBody>
          <a:bodyPr/>
          <a:lstStyle/>
          <a:p>
            <a:fld id="{E0CEE2E9-FCC7-4062-BFD6-AA3D78AF4135}" type="slidenum">
              <a:rPr lang="nl-NL" b="1" smtClean="0">
                <a:solidFill>
                  <a:schemeClr val="accent4"/>
                </a:solidFill>
              </a:rPr>
              <a:t>45</a:t>
            </a:fld>
            <a:endParaRPr lang="nl-NL" b="1">
              <a:solidFill>
                <a:schemeClr val="accent4"/>
              </a:solidFill>
            </a:endParaRPr>
          </a:p>
        </p:txBody>
      </p:sp>
    </p:spTree>
    <p:extLst>
      <p:ext uri="{BB962C8B-B14F-4D97-AF65-F5344CB8AC3E}">
        <p14:creationId xmlns:p14="http://schemas.microsoft.com/office/powerpoint/2010/main" val="354121342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00153E"/>
        </a:solidFill>
        <a:effectLst/>
      </p:bgPr>
    </p:bg>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72BA9C32-3DB7-4C00-95EC-EC5E42184BE4}"/>
              </a:ext>
            </a:extLst>
          </p:cNvPr>
          <p:cNvSpPr txBox="1"/>
          <p:nvPr/>
        </p:nvSpPr>
        <p:spPr>
          <a:xfrm>
            <a:off x="0" y="-4105"/>
            <a:ext cx="12204000" cy="461665"/>
          </a:xfrm>
          <a:prstGeom prst="rect">
            <a:avLst/>
          </a:prstGeom>
          <a:solidFill>
            <a:schemeClr val="accent1">
              <a:lumMod val="60000"/>
              <a:lumOff val="40000"/>
            </a:schemeClr>
          </a:solidFill>
        </p:spPr>
        <p:txBody>
          <a:bodyPr wrap="square" rtlCol="0">
            <a:spAutoFit/>
          </a:bodyPr>
          <a:lstStyle/>
          <a:p>
            <a:r>
              <a:rPr lang="nl-NL" sz="2400" dirty="0">
                <a:solidFill>
                  <a:srgbClr val="002060"/>
                </a:solidFill>
              </a:rPr>
              <a:t>         </a:t>
            </a:r>
            <a:r>
              <a:rPr lang="nl-NL" sz="2400" b="1" dirty="0">
                <a:solidFill>
                  <a:srgbClr val="002060"/>
                </a:solidFill>
              </a:rPr>
              <a:t>H3 ● 4b – p.93 (1-7)          De aanslag op de koning mislukt</a:t>
            </a:r>
            <a:endParaRPr lang="nl-NL" sz="2400" dirty="0">
              <a:solidFill>
                <a:srgbClr val="002060"/>
              </a:solidFill>
            </a:endParaRPr>
          </a:p>
        </p:txBody>
      </p:sp>
      <p:pic>
        <p:nvPicPr>
          <p:cNvPr id="5" name="Afbeelding 4">
            <a:hlinkClick r:id="rId2" action="ppaction://hlinksldjump"/>
            <a:extLst>
              <a:ext uri="{FF2B5EF4-FFF2-40B4-BE49-F238E27FC236}">
                <a16:creationId xmlns:a16="http://schemas.microsoft.com/office/drawing/2014/main" id="{DA723F80-0873-4FF9-AA77-D63C85DF00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28331" y="0"/>
            <a:ext cx="987638" cy="542591"/>
          </a:xfrm>
          <a:prstGeom prst="rect">
            <a:avLst/>
          </a:prstGeom>
        </p:spPr>
      </p:pic>
      <p:sp>
        <p:nvSpPr>
          <p:cNvPr id="6" name="PIJL-OMLAAG 8">
            <a:hlinkClick r:id="rId4" action="ppaction://hlinksldjump"/>
            <a:extLst>
              <a:ext uri="{FF2B5EF4-FFF2-40B4-BE49-F238E27FC236}">
                <a16:creationId xmlns:a16="http://schemas.microsoft.com/office/drawing/2014/main" id="{983515E6-9667-4E0C-924D-60F007509EA4}"/>
              </a:ext>
            </a:extLst>
          </p:cNvPr>
          <p:cNvSpPr/>
          <p:nvPr/>
        </p:nvSpPr>
        <p:spPr>
          <a:xfrm>
            <a:off x="72000" y="145117"/>
            <a:ext cx="360195" cy="216000"/>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ijdelijke aanduiding voor voettekst 4">
            <a:extLst>
              <a:ext uri="{FF2B5EF4-FFF2-40B4-BE49-F238E27FC236}">
                <a16:creationId xmlns:a16="http://schemas.microsoft.com/office/drawing/2014/main" id="{1730790D-F0EB-4505-AE4B-D3728AF81858}"/>
              </a:ext>
            </a:extLst>
          </p:cNvPr>
          <p:cNvSpPr>
            <a:spLocks noGrp="1"/>
          </p:cNvSpPr>
          <p:nvPr>
            <p:ph type="ftr" sz="quarter" idx="11"/>
          </p:nvPr>
        </p:nvSpPr>
        <p:spPr>
          <a:xfrm>
            <a:off x="4500000" y="6592284"/>
            <a:ext cx="2142340" cy="255996"/>
          </a:xfrm>
        </p:spPr>
        <p:txBody>
          <a:bodyPr/>
          <a:lstStyle/>
          <a:p>
            <a:r>
              <a:rPr lang="nl-NL" sz="800">
                <a:solidFill>
                  <a:schemeClr val="bg1">
                    <a:lumMod val="85000"/>
                  </a:schemeClr>
                </a:solidFill>
              </a:rPr>
              <a:t>Parnassus Livius: ab Urbe condita  M. de Hoon</a:t>
            </a:r>
            <a:r>
              <a:rPr lang="nl-NL" sz="1000">
                <a:solidFill>
                  <a:schemeClr val="bg1">
                    <a:lumMod val="85000"/>
                  </a:schemeClr>
                </a:solidFill>
              </a:rPr>
              <a:t>  </a:t>
            </a:r>
            <a:endParaRPr lang="nl-NL" sz="1000">
              <a:solidFill>
                <a:schemeClr val="tx1">
                  <a:lumMod val="95000"/>
                  <a:lumOff val="5000"/>
                </a:schemeClr>
              </a:solidFill>
            </a:endParaRPr>
          </a:p>
        </p:txBody>
      </p:sp>
      <p:sp>
        <p:nvSpPr>
          <p:cNvPr id="11" name="Tekstvak 10">
            <a:extLst>
              <a:ext uri="{FF2B5EF4-FFF2-40B4-BE49-F238E27FC236}">
                <a16:creationId xmlns:a16="http://schemas.microsoft.com/office/drawing/2014/main" id="{AAFD3C21-2CC8-497D-84EF-DAC343449D5F}"/>
              </a:ext>
            </a:extLst>
          </p:cNvPr>
          <p:cNvSpPr txBox="1"/>
          <p:nvPr/>
        </p:nvSpPr>
        <p:spPr>
          <a:xfrm>
            <a:off x="252097" y="477392"/>
            <a:ext cx="11576380" cy="5554726"/>
          </a:xfrm>
          <a:prstGeom prst="rect">
            <a:avLst/>
          </a:prstGeom>
          <a:noFill/>
        </p:spPr>
        <p:txBody>
          <a:bodyPr wrap="square">
            <a:spAutoFit/>
          </a:bodyPr>
          <a:lstStyle/>
          <a:p>
            <a:pPr>
              <a:lnSpc>
                <a:spcPct val="200000"/>
              </a:lnSpc>
            </a:pPr>
            <a:r>
              <a:rPr lang="nl-NL" dirty="0" err="1">
                <a:solidFill>
                  <a:schemeClr val="accent4">
                    <a:lumMod val="20000"/>
                    <a:lumOff val="80000"/>
                  </a:schemeClr>
                </a:solidFill>
              </a:rPr>
              <a:t>Ubi</a:t>
            </a:r>
            <a:r>
              <a:rPr lang="nl-NL" dirty="0">
                <a:solidFill>
                  <a:schemeClr val="accent4">
                    <a:lumMod val="20000"/>
                    <a:lumOff val="80000"/>
                  </a:schemeClr>
                </a:solidFill>
              </a:rPr>
              <a:t> </a:t>
            </a:r>
            <a:r>
              <a:rPr lang="nl-NL" dirty="0" err="1">
                <a:solidFill>
                  <a:schemeClr val="accent4">
                    <a:lumMod val="20000"/>
                    <a:lumOff val="80000"/>
                  </a:schemeClr>
                </a:solidFill>
              </a:rPr>
              <a:t>eo</a:t>
            </a:r>
            <a:r>
              <a:rPr lang="nl-NL" dirty="0">
                <a:solidFill>
                  <a:schemeClr val="accent4">
                    <a:lumMod val="20000"/>
                    <a:lumOff val="80000"/>
                  </a:schemeClr>
                </a:solidFill>
              </a:rPr>
              <a:t> </a:t>
            </a:r>
            <a:r>
              <a:rPr lang="nl-NL" dirty="0" err="1">
                <a:solidFill>
                  <a:schemeClr val="accent4">
                    <a:lumMod val="20000"/>
                    <a:lumOff val="80000"/>
                  </a:schemeClr>
                </a:solidFill>
              </a:rPr>
              <a:t>venit</a:t>
            </a:r>
            <a:r>
              <a:rPr lang="nl-NL" dirty="0">
                <a:solidFill>
                  <a:schemeClr val="accent4">
                    <a:lumMod val="20000"/>
                    <a:lumOff val="80000"/>
                  </a:schemeClr>
                </a:solidFill>
              </a:rPr>
              <a:t>, in </a:t>
            </a:r>
            <a:r>
              <a:rPr lang="nl-NL" dirty="0" err="1">
                <a:solidFill>
                  <a:schemeClr val="accent4">
                    <a:lumMod val="20000"/>
                    <a:lumOff val="80000"/>
                  </a:schemeClr>
                </a:solidFill>
              </a:rPr>
              <a:t>confertissima</a:t>
            </a:r>
            <a:r>
              <a:rPr lang="nl-NL" dirty="0">
                <a:solidFill>
                  <a:schemeClr val="accent4">
                    <a:lumMod val="20000"/>
                    <a:lumOff val="80000"/>
                  </a:schemeClr>
                </a:solidFill>
              </a:rPr>
              <a:t> </a:t>
            </a:r>
            <a:r>
              <a:rPr lang="nl-NL" dirty="0" err="1">
                <a:solidFill>
                  <a:schemeClr val="accent4">
                    <a:lumMod val="20000"/>
                    <a:lumOff val="80000"/>
                  </a:schemeClr>
                </a:solidFill>
              </a:rPr>
              <a:t>turba</a:t>
            </a:r>
            <a:r>
              <a:rPr lang="nl-NL" dirty="0">
                <a:solidFill>
                  <a:schemeClr val="accent4">
                    <a:lumMod val="20000"/>
                    <a:lumOff val="80000"/>
                  </a:schemeClr>
                </a:solidFill>
              </a:rPr>
              <a:t> </a:t>
            </a:r>
            <a:r>
              <a:rPr lang="nl-NL" dirty="0" err="1">
                <a:solidFill>
                  <a:schemeClr val="accent4">
                    <a:lumMod val="20000"/>
                    <a:lumOff val="80000"/>
                  </a:schemeClr>
                </a:solidFill>
              </a:rPr>
              <a:t>prope</a:t>
            </a:r>
            <a:r>
              <a:rPr lang="nl-NL" dirty="0">
                <a:solidFill>
                  <a:schemeClr val="accent4">
                    <a:lumMod val="20000"/>
                    <a:lumOff val="80000"/>
                  </a:schemeClr>
                </a:solidFill>
              </a:rPr>
              <a:t> </a:t>
            </a:r>
            <a:r>
              <a:rPr lang="nl-NL" dirty="0" err="1">
                <a:solidFill>
                  <a:schemeClr val="accent4">
                    <a:lumMod val="20000"/>
                    <a:lumOff val="80000"/>
                  </a:schemeClr>
                </a:solidFill>
              </a:rPr>
              <a:t>regium</a:t>
            </a:r>
            <a:r>
              <a:rPr lang="nl-NL" dirty="0">
                <a:solidFill>
                  <a:schemeClr val="accent4">
                    <a:lumMod val="20000"/>
                    <a:lumOff val="80000"/>
                  </a:schemeClr>
                </a:solidFill>
              </a:rPr>
              <a:t> </a:t>
            </a:r>
            <a:r>
              <a:rPr lang="nl-NL" dirty="0" err="1">
                <a:solidFill>
                  <a:schemeClr val="accent4">
                    <a:lumMod val="20000"/>
                    <a:lumOff val="80000"/>
                  </a:schemeClr>
                </a:solidFill>
              </a:rPr>
              <a:t>tribunal</a:t>
            </a:r>
            <a:r>
              <a:rPr lang="nl-NL" dirty="0">
                <a:solidFill>
                  <a:schemeClr val="accent4">
                    <a:lumMod val="20000"/>
                    <a:lumOff val="80000"/>
                  </a:schemeClr>
                </a:solidFill>
              </a:rPr>
              <a:t> </a:t>
            </a:r>
            <a:r>
              <a:rPr lang="nl-NL" dirty="0" err="1">
                <a:solidFill>
                  <a:schemeClr val="accent4">
                    <a:lumMod val="20000"/>
                    <a:lumOff val="80000"/>
                  </a:schemeClr>
                </a:solidFill>
              </a:rPr>
              <a:t>constitit</a:t>
            </a:r>
            <a:r>
              <a:rPr lang="nl-NL" dirty="0">
                <a:solidFill>
                  <a:schemeClr val="accent4">
                    <a:lumMod val="20000"/>
                    <a:lumOff val="80000"/>
                  </a:schemeClr>
                </a:solidFill>
              </a:rPr>
              <a:t>.</a:t>
            </a:r>
          </a:p>
          <a:p>
            <a:pPr>
              <a:lnSpc>
                <a:spcPct val="200000"/>
              </a:lnSpc>
            </a:pPr>
            <a:r>
              <a:rPr lang="nl-NL" dirty="0">
                <a:solidFill>
                  <a:srgbClr val="00B0F0"/>
                </a:solidFill>
              </a:rPr>
              <a:t>	</a:t>
            </a:r>
            <a:r>
              <a:rPr lang="nl-NL" sz="1400" dirty="0">
                <a:solidFill>
                  <a:srgbClr val="00B0F0"/>
                </a:solidFill>
              </a:rPr>
              <a:t>BZ 1</a:t>
            </a:r>
            <a:r>
              <a:rPr lang="nl-NL" dirty="0">
                <a:solidFill>
                  <a:srgbClr val="00B0F0"/>
                </a:solidFill>
              </a:rPr>
              <a:t>	</a:t>
            </a:r>
            <a:r>
              <a:rPr lang="nl-NL" dirty="0" err="1">
                <a:solidFill>
                  <a:schemeClr val="accent4">
                    <a:lumMod val="20000"/>
                    <a:lumOff val="80000"/>
                  </a:schemeClr>
                </a:solidFill>
              </a:rPr>
              <a:t>Ibi</a:t>
            </a:r>
            <a:r>
              <a:rPr lang="nl-NL" dirty="0">
                <a:solidFill>
                  <a:schemeClr val="accent4">
                    <a:lumMod val="20000"/>
                    <a:lumOff val="80000"/>
                  </a:schemeClr>
                </a:solidFill>
              </a:rPr>
              <a:t> cum stipendium </a:t>
            </a:r>
            <a:r>
              <a:rPr lang="nl-NL" dirty="0" err="1">
                <a:solidFill>
                  <a:schemeClr val="accent4">
                    <a:lumMod val="20000"/>
                    <a:lumOff val="80000"/>
                  </a:schemeClr>
                </a:solidFill>
              </a:rPr>
              <a:t>militibus</a:t>
            </a:r>
            <a:r>
              <a:rPr lang="nl-NL" dirty="0">
                <a:solidFill>
                  <a:schemeClr val="accent4">
                    <a:lumMod val="20000"/>
                    <a:lumOff val="80000"/>
                  </a:schemeClr>
                </a:solidFill>
              </a:rPr>
              <a:t> forte </a:t>
            </a:r>
            <a:r>
              <a:rPr lang="nl-NL" dirty="0" err="1">
                <a:solidFill>
                  <a:schemeClr val="accent4">
                    <a:lumMod val="20000"/>
                    <a:lumOff val="80000"/>
                  </a:schemeClr>
                </a:solidFill>
              </a:rPr>
              <a:t>daretur</a:t>
            </a:r>
            <a:r>
              <a:rPr lang="nl-NL" dirty="0">
                <a:solidFill>
                  <a:schemeClr val="accent4">
                    <a:lumMod val="20000"/>
                    <a:lumOff val="80000"/>
                  </a:schemeClr>
                </a:solidFill>
              </a:rPr>
              <a:t> </a:t>
            </a:r>
          </a:p>
          <a:p>
            <a:pPr>
              <a:lnSpc>
                <a:spcPct val="200000"/>
              </a:lnSpc>
            </a:pPr>
            <a:r>
              <a:rPr lang="nl-NL" dirty="0">
                <a:solidFill>
                  <a:schemeClr val="accent4">
                    <a:lumMod val="20000"/>
                    <a:lumOff val="80000"/>
                  </a:schemeClr>
                </a:solidFill>
              </a:rPr>
              <a:t>	</a:t>
            </a:r>
            <a:r>
              <a:rPr lang="nl-NL" sz="1400" dirty="0">
                <a:solidFill>
                  <a:srgbClr val="00B0F0"/>
                </a:solidFill>
              </a:rPr>
              <a:t>BZ 2	</a:t>
            </a:r>
            <a:r>
              <a:rPr lang="nl-NL" dirty="0">
                <a:solidFill>
                  <a:schemeClr val="accent4">
                    <a:lumMod val="20000"/>
                    <a:lumOff val="80000"/>
                  </a:schemeClr>
                </a:solidFill>
              </a:rPr>
              <a:t>et scriba </a:t>
            </a:r>
            <a:r>
              <a:rPr lang="nl-NL" sz="1400" dirty="0">
                <a:solidFill>
                  <a:srgbClr val="00B0F0"/>
                </a:solidFill>
              </a:rPr>
              <a:t>PC</a:t>
            </a:r>
            <a:r>
              <a:rPr lang="nl-NL" dirty="0">
                <a:solidFill>
                  <a:schemeClr val="accent4">
                    <a:lumMod val="20000"/>
                    <a:lumOff val="80000"/>
                  </a:schemeClr>
                </a:solidFill>
              </a:rPr>
              <a:t> </a:t>
            </a:r>
            <a:r>
              <a:rPr lang="nl-NL" dirty="0" err="1">
                <a:solidFill>
                  <a:schemeClr val="accent4">
                    <a:lumMod val="20000"/>
                    <a:lumOff val="80000"/>
                  </a:schemeClr>
                </a:solidFill>
              </a:rPr>
              <a:t>multa</a:t>
            </a:r>
            <a:r>
              <a:rPr lang="nl-NL" dirty="0">
                <a:solidFill>
                  <a:schemeClr val="accent4">
                    <a:lumMod val="20000"/>
                    <a:lumOff val="80000"/>
                  </a:schemeClr>
                </a:solidFill>
              </a:rPr>
              <a:t> </a:t>
            </a:r>
            <a:r>
              <a:rPr lang="nl-NL" dirty="0" err="1">
                <a:solidFill>
                  <a:schemeClr val="accent4">
                    <a:lumMod val="20000"/>
                    <a:lumOff val="80000"/>
                  </a:schemeClr>
                </a:solidFill>
              </a:rPr>
              <a:t>ageret</a:t>
            </a:r>
            <a:endParaRPr lang="nl-NL" dirty="0">
              <a:solidFill>
                <a:schemeClr val="accent4">
                  <a:lumMod val="20000"/>
                  <a:lumOff val="80000"/>
                </a:schemeClr>
              </a:solidFill>
            </a:endParaRPr>
          </a:p>
          <a:p>
            <a:pPr>
              <a:lnSpc>
                <a:spcPct val="200000"/>
              </a:lnSpc>
            </a:pPr>
            <a:r>
              <a:rPr lang="nl-NL" dirty="0">
                <a:solidFill>
                  <a:schemeClr val="accent4">
                    <a:lumMod val="20000"/>
                    <a:lumOff val="80000"/>
                  </a:schemeClr>
                </a:solidFill>
              </a:rPr>
              <a:t>		</a:t>
            </a:r>
            <a:r>
              <a:rPr lang="nl-NL" sz="1400" dirty="0">
                <a:solidFill>
                  <a:srgbClr val="00B0F0"/>
                </a:solidFill>
              </a:rPr>
              <a:t>PC</a:t>
            </a:r>
            <a:r>
              <a:rPr lang="nl-NL" dirty="0">
                <a:solidFill>
                  <a:schemeClr val="accent4">
                    <a:lumMod val="20000"/>
                    <a:lumOff val="80000"/>
                  </a:schemeClr>
                </a:solidFill>
              </a:rPr>
              <a:t>	cum </a:t>
            </a:r>
            <a:r>
              <a:rPr lang="nl-NL" dirty="0" err="1">
                <a:solidFill>
                  <a:schemeClr val="accent4">
                    <a:lumMod val="20000"/>
                    <a:lumOff val="80000"/>
                  </a:schemeClr>
                </a:solidFill>
              </a:rPr>
              <a:t>rege</a:t>
            </a:r>
            <a:r>
              <a:rPr lang="nl-NL" dirty="0">
                <a:solidFill>
                  <a:schemeClr val="accent4">
                    <a:lumMod val="20000"/>
                    <a:lumOff val="80000"/>
                  </a:schemeClr>
                </a:solidFill>
              </a:rPr>
              <a:t> </a:t>
            </a:r>
            <a:r>
              <a:rPr lang="nl-NL" dirty="0" err="1">
                <a:solidFill>
                  <a:schemeClr val="accent4">
                    <a:lumMod val="20000"/>
                    <a:lumOff val="80000"/>
                  </a:schemeClr>
                </a:solidFill>
              </a:rPr>
              <a:t>sedens</a:t>
            </a:r>
            <a:r>
              <a:rPr lang="nl-NL" dirty="0">
                <a:solidFill>
                  <a:schemeClr val="accent4">
                    <a:lumMod val="20000"/>
                    <a:lumOff val="80000"/>
                  </a:schemeClr>
                </a:solidFill>
              </a:rPr>
              <a:t> pari </a:t>
            </a:r>
            <a:r>
              <a:rPr lang="nl-NL" dirty="0" err="1">
                <a:solidFill>
                  <a:schemeClr val="accent4">
                    <a:lumMod val="20000"/>
                    <a:lumOff val="80000"/>
                  </a:schemeClr>
                </a:solidFill>
              </a:rPr>
              <a:t>fere</a:t>
            </a:r>
            <a:r>
              <a:rPr lang="nl-NL" dirty="0">
                <a:solidFill>
                  <a:schemeClr val="accent4">
                    <a:lumMod val="20000"/>
                    <a:lumOff val="80000"/>
                  </a:schemeClr>
                </a:solidFill>
              </a:rPr>
              <a:t> </a:t>
            </a:r>
            <a:r>
              <a:rPr lang="nl-NL" dirty="0" err="1">
                <a:solidFill>
                  <a:schemeClr val="accent4">
                    <a:lumMod val="20000"/>
                    <a:lumOff val="80000"/>
                  </a:schemeClr>
                </a:solidFill>
              </a:rPr>
              <a:t>ornatu</a:t>
            </a:r>
            <a:endParaRPr lang="nl-NL" dirty="0">
              <a:solidFill>
                <a:schemeClr val="accent4">
                  <a:lumMod val="20000"/>
                  <a:lumOff val="80000"/>
                </a:schemeClr>
              </a:solidFill>
            </a:endParaRPr>
          </a:p>
          <a:p>
            <a:pPr>
              <a:lnSpc>
                <a:spcPct val="200000"/>
              </a:lnSpc>
            </a:pPr>
            <a:r>
              <a:rPr lang="nl-NL" dirty="0">
                <a:solidFill>
                  <a:schemeClr val="accent4">
                    <a:lumMod val="20000"/>
                    <a:lumOff val="80000"/>
                  </a:schemeClr>
                </a:solidFill>
              </a:rPr>
              <a:t>	</a:t>
            </a:r>
            <a:r>
              <a:rPr lang="nl-NL" sz="1400" dirty="0">
                <a:solidFill>
                  <a:srgbClr val="00B0F0"/>
                </a:solidFill>
              </a:rPr>
              <a:t>BZ 3	</a:t>
            </a:r>
            <a:r>
              <a:rPr lang="nl-NL" dirty="0" err="1">
                <a:solidFill>
                  <a:schemeClr val="accent4">
                    <a:lumMod val="20000"/>
                    <a:lumOff val="80000"/>
                  </a:schemeClr>
                </a:solidFill>
              </a:rPr>
              <a:t>eum</a:t>
            </a:r>
            <a:r>
              <a:rPr lang="nl-NL" dirty="0">
                <a:solidFill>
                  <a:schemeClr val="accent4">
                    <a:lumMod val="20000"/>
                    <a:lumOff val="80000"/>
                  </a:schemeClr>
                </a:solidFill>
              </a:rPr>
              <a:t>&lt;que&gt; </a:t>
            </a:r>
            <a:r>
              <a:rPr lang="nl-NL" dirty="0" err="1">
                <a:solidFill>
                  <a:schemeClr val="accent4">
                    <a:lumMod val="20000"/>
                    <a:lumOff val="80000"/>
                  </a:schemeClr>
                </a:solidFill>
              </a:rPr>
              <a:t>milites</a:t>
            </a:r>
            <a:r>
              <a:rPr lang="nl-NL" dirty="0">
                <a:solidFill>
                  <a:schemeClr val="accent4">
                    <a:lumMod val="20000"/>
                    <a:lumOff val="80000"/>
                  </a:schemeClr>
                </a:solidFill>
              </a:rPr>
              <a:t> </a:t>
            </a:r>
            <a:r>
              <a:rPr lang="nl-NL" dirty="0" err="1">
                <a:solidFill>
                  <a:schemeClr val="accent4">
                    <a:lumMod val="20000"/>
                    <a:lumOff val="80000"/>
                  </a:schemeClr>
                </a:solidFill>
              </a:rPr>
              <a:t>volgo</a:t>
            </a:r>
            <a:r>
              <a:rPr lang="nl-NL" dirty="0">
                <a:solidFill>
                  <a:schemeClr val="accent4">
                    <a:lumMod val="20000"/>
                    <a:lumOff val="80000"/>
                  </a:schemeClr>
                </a:solidFill>
              </a:rPr>
              <a:t> </a:t>
            </a:r>
            <a:r>
              <a:rPr lang="nl-NL" dirty="0" err="1">
                <a:solidFill>
                  <a:schemeClr val="accent4">
                    <a:lumMod val="20000"/>
                    <a:lumOff val="80000"/>
                  </a:schemeClr>
                </a:solidFill>
              </a:rPr>
              <a:t>adirent</a:t>
            </a:r>
            <a:r>
              <a:rPr lang="nl-NL" dirty="0">
                <a:solidFill>
                  <a:schemeClr val="accent4">
                    <a:lumMod val="20000"/>
                    <a:lumOff val="80000"/>
                  </a:schemeClr>
                </a:solidFill>
              </a:rPr>
              <a:t>,</a:t>
            </a:r>
          </a:p>
          <a:p>
            <a:pPr>
              <a:lnSpc>
                <a:spcPct val="200000"/>
              </a:lnSpc>
            </a:pPr>
            <a:r>
              <a:rPr lang="nl-NL" sz="1400" dirty="0">
                <a:solidFill>
                  <a:srgbClr val="00B0F0"/>
                </a:solidFill>
              </a:rPr>
              <a:t>HZ 1</a:t>
            </a:r>
            <a:r>
              <a:rPr lang="nl-NL" dirty="0">
                <a:solidFill>
                  <a:schemeClr val="accent4">
                    <a:lumMod val="20000"/>
                    <a:lumOff val="80000"/>
                  </a:schemeClr>
                </a:solidFill>
              </a:rPr>
              <a:t>	</a:t>
            </a:r>
            <a:r>
              <a:rPr lang="nl-NL" dirty="0" err="1">
                <a:solidFill>
                  <a:schemeClr val="accent4">
                    <a:lumMod val="20000"/>
                    <a:lumOff val="80000"/>
                  </a:schemeClr>
                </a:solidFill>
              </a:rPr>
              <a:t>timens</a:t>
            </a:r>
            <a:r>
              <a:rPr lang="nl-NL" dirty="0">
                <a:solidFill>
                  <a:schemeClr val="accent4">
                    <a:lumMod val="20000"/>
                    <a:lumOff val="80000"/>
                  </a:schemeClr>
                </a:solidFill>
              </a:rPr>
              <a:t> </a:t>
            </a:r>
            <a:r>
              <a:rPr lang="nl-NL" dirty="0" err="1">
                <a:solidFill>
                  <a:schemeClr val="accent4">
                    <a:lumMod val="20000"/>
                    <a:lumOff val="80000"/>
                  </a:schemeClr>
                </a:solidFill>
              </a:rPr>
              <a:t>sciscitari</a:t>
            </a:r>
            <a:r>
              <a:rPr lang="nl-NL" dirty="0">
                <a:solidFill>
                  <a:schemeClr val="accent4">
                    <a:lumMod val="20000"/>
                    <a:lumOff val="80000"/>
                  </a:schemeClr>
                </a:solidFill>
              </a:rPr>
              <a:t>  </a:t>
            </a:r>
            <a:r>
              <a:rPr lang="nl-NL" sz="1400" dirty="0">
                <a:solidFill>
                  <a:srgbClr val="00B0F0"/>
                </a:solidFill>
              </a:rPr>
              <a:t>BZ 4  BZ 5  BZ 6  BZ 7</a:t>
            </a:r>
            <a:r>
              <a:rPr lang="nl-NL" dirty="0">
                <a:solidFill>
                  <a:schemeClr val="accent4">
                    <a:lumMod val="20000"/>
                    <a:lumOff val="80000"/>
                  </a:schemeClr>
                </a:solidFill>
              </a:rPr>
              <a:t>   </a:t>
            </a:r>
            <a:r>
              <a:rPr lang="nl-NL" dirty="0" err="1">
                <a:solidFill>
                  <a:schemeClr val="accent4">
                    <a:lumMod val="20000"/>
                    <a:lumOff val="80000"/>
                  </a:schemeClr>
                </a:solidFill>
              </a:rPr>
              <a:t>scribam</a:t>
            </a:r>
            <a:r>
              <a:rPr lang="nl-NL" dirty="0">
                <a:solidFill>
                  <a:schemeClr val="accent4">
                    <a:lumMod val="20000"/>
                    <a:lumOff val="80000"/>
                  </a:schemeClr>
                </a:solidFill>
              </a:rPr>
              <a:t> pro </a:t>
            </a:r>
            <a:r>
              <a:rPr lang="nl-NL" dirty="0" err="1">
                <a:solidFill>
                  <a:schemeClr val="accent4">
                    <a:lumMod val="20000"/>
                    <a:lumOff val="80000"/>
                  </a:schemeClr>
                </a:solidFill>
              </a:rPr>
              <a:t>rege</a:t>
            </a:r>
            <a:r>
              <a:rPr lang="nl-NL" dirty="0">
                <a:solidFill>
                  <a:schemeClr val="accent4">
                    <a:lumMod val="20000"/>
                    <a:lumOff val="80000"/>
                  </a:schemeClr>
                </a:solidFill>
              </a:rPr>
              <a:t> </a:t>
            </a:r>
            <a:r>
              <a:rPr lang="nl-NL" dirty="0" err="1">
                <a:solidFill>
                  <a:schemeClr val="accent4">
                    <a:lumMod val="20000"/>
                    <a:lumOff val="80000"/>
                  </a:schemeClr>
                </a:solidFill>
              </a:rPr>
              <a:t>obtruncat</a:t>
            </a:r>
            <a:r>
              <a:rPr lang="nl-NL" dirty="0">
                <a:solidFill>
                  <a:schemeClr val="accent4">
                    <a:lumMod val="20000"/>
                    <a:lumOff val="80000"/>
                  </a:schemeClr>
                </a:solidFill>
              </a:rPr>
              <a:t>.</a:t>
            </a:r>
          </a:p>
          <a:p>
            <a:pPr>
              <a:lnSpc>
                <a:spcPct val="200000"/>
              </a:lnSpc>
            </a:pPr>
            <a:r>
              <a:rPr lang="nl-NL" dirty="0">
                <a:solidFill>
                  <a:schemeClr val="accent4">
                    <a:lumMod val="20000"/>
                    <a:lumOff val="80000"/>
                  </a:schemeClr>
                </a:solidFill>
              </a:rPr>
              <a:t>		</a:t>
            </a:r>
            <a:r>
              <a:rPr lang="nl-NL" sz="1400" dirty="0">
                <a:solidFill>
                  <a:srgbClr val="00B0F0"/>
                </a:solidFill>
              </a:rPr>
              <a:t>BZ 4</a:t>
            </a:r>
            <a:r>
              <a:rPr lang="nl-NL" dirty="0">
                <a:solidFill>
                  <a:schemeClr val="accent4">
                    <a:lumMod val="20000"/>
                    <a:lumOff val="80000"/>
                  </a:schemeClr>
                </a:solidFill>
              </a:rPr>
              <a:t>	</a:t>
            </a:r>
            <a:r>
              <a:rPr lang="nl-NL" dirty="0" err="1">
                <a:solidFill>
                  <a:schemeClr val="accent4">
                    <a:lumMod val="20000"/>
                    <a:lumOff val="80000"/>
                  </a:schemeClr>
                </a:solidFill>
              </a:rPr>
              <a:t>uter</a:t>
            </a:r>
            <a:r>
              <a:rPr lang="nl-NL" dirty="0">
                <a:solidFill>
                  <a:schemeClr val="accent4">
                    <a:lumMod val="20000"/>
                    <a:lumOff val="80000"/>
                  </a:schemeClr>
                </a:solidFill>
              </a:rPr>
              <a:t> </a:t>
            </a:r>
            <a:r>
              <a:rPr lang="nl-NL" dirty="0" err="1">
                <a:solidFill>
                  <a:schemeClr val="accent4">
                    <a:lumMod val="20000"/>
                    <a:lumOff val="80000"/>
                  </a:schemeClr>
                </a:solidFill>
              </a:rPr>
              <a:t>Porsenna</a:t>
            </a:r>
            <a:r>
              <a:rPr lang="nl-NL" dirty="0">
                <a:solidFill>
                  <a:schemeClr val="accent4">
                    <a:lumMod val="20000"/>
                    <a:lumOff val="80000"/>
                  </a:schemeClr>
                </a:solidFill>
              </a:rPr>
              <a:t> </a:t>
            </a:r>
            <a:r>
              <a:rPr lang="nl-NL" dirty="0" err="1">
                <a:solidFill>
                  <a:schemeClr val="accent4">
                    <a:lumMod val="20000"/>
                    <a:lumOff val="80000"/>
                  </a:schemeClr>
                </a:solidFill>
              </a:rPr>
              <a:t>esset</a:t>
            </a:r>
            <a:r>
              <a:rPr lang="nl-NL" dirty="0">
                <a:solidFill>
                  <a:schemeClr val="accent4">
                    <a:lumMod val="20000"/>
                    <a:lumOff val="80000"/>
                  </a:schemeClr>
                </a:solidFill>
              </a:rPr>
              <a:t>,</a:t>
            </a:r>
          </a:p>
          <a:p>
            <a:pPr>
              <a:lnSpc>
                <a:spcPct val="200000"/>
              </a:lnSpc>
            </a:pPr>
            <a:r>
              <a:rPr lang="nl-NL" dirty="0">
                <a:solidFill>
                  <a:schemeClr val="accent4">
                    <a:lumMod val="20000"/>
                    <a:lumOff val="80000"/>
                  </a:schemeClr>
                </a:solidFill>
              </a:rPr>
              <a:t>		</a:t>
            </a:r>
            <a:r>
              <a:rPr lang="nl-NL" sz="1400" dirty="0">
                <a:solidFill>
                  <a:srgbClr val="00B0F0"/>
                </a:solidFill>
              </a:rPr>
              <a:t>BZ 5</a:t>
            </a:r>
            <a:r>
              <a:rPr lang="nl-NL" dirty="0">
                <a:solidFill>
                  <a:schemeClr val="accent4">
                    <a:lumMod val="20000"/>
                    <a:lumOff val="80000"/>
                  </a:schemeClr>
                </a:solidFill>
              </a:rPr>
              <a:t>	ne </a:t>
            </a:r>
            <a:r>
              <a:rPr lang="nl-NL" dirty="0" err="1">
                <a:solidFill>
                  <a:schemeClr val="accent4">
                    <a:lumMod val="20000"/>
                    <a:lumOff val="80000"/>
                  </a:schemeClr>
                </a:solidFill>
              </a:rPr>
              <a:t>ignorando</a:t>
            </a:r>
            <a:r>
              <a:rPr lang="nl-NL" dirty="0">
                <a:solidFill>
                  <a:schemeClr val="accent4">
                    <a:lumMod val="20000"/>
                    <a:lumOff val="80000"/>
                  </a:schemeClr>
                </a:solidFill>
              </a:rPr>
              <a:t> </a:t>
            </a:r>
            <a:r>
              <a:rPr lang="nl-NL" dirty="0" err="1">
                <a:solidFill>
                  <a:schemeClr val="accent4">
                    <a:lumMod val="20000"/>
                    <a:lumOff val="80000"/>
                  </a:schemeClr>
                </a:solidFill>
              </a:rPr>
              <a:t>regem</a:t>
            </a:r>
            <a:r>
              <a:rPr lang="nl-NL" dirty="0">
                <a:solidFill>
                  <a:schemeClr val="accent4">
                    <a:lumMod val="20000"/>
                    <a:lumOff val="80000"/>
                  </a:schemeClr>
                </a:solidFill>
              </a:rPr>
              <a:t> </a:t>
            </a:r>
            <a:r>
              <a:rPr lang="nl-NL" dirty="0" err="1">
                <a:solidFill>
                  <a:schemeClr val="accent4">
                    <a:lumMod val="20000"/>
                    <a:lumOff val="80000"/>
                  </a:schemeClr>
                </a:solidFill>
              </a:rPr>
              <a:t>semet</a:t>
            </a:r>
            <a:r>
              <a:rPr lang="nl-NL" dirty="0">
                <a:solidFill>
                  <a:schemeClr val="accent4">
                    <a:lumMod val="20000"/>
                    <a:lumOff val="80000"/>
                  </a:schemeClr>
                </a:solidFill>
              </a:rPr>
              <a:t> </a:t>
            </a:r>
            <a:r>
              <a:rPr lang="nl-NL" dirty="0" err="1">
                <a:solidFill>
                  <a:schemeClr val="accent4">
                    <a:lumMod val="20000"/>
                    <a:lumOff val="80000"/>
                  </a:schemeClr>
                </a:solidFill>
              </a:rPr>
              <a:t>ipse</a:t>
            </a:r>
            <a:r>
              <a:rPr lang="nl-NL" dirty="0">
                <a:solidFill>
                  <a:schemeClr val="accent4">
                    <a:lumMod val="20000"/>
                    <a:lumOff val="80000"/>
                  </a:schemeClr>
                </a:solidFill>
              </a:rPr>
              <a:t> </a:t>
            </a:r>
            <a:r>
              <a:rPr lang="nl-NL" dirty="0" err="1">
                <a:solidFill>
                  <a:schemeClr val="accent4">
                    <a:lumMod val="20000"/>
                    <a:lumOff val="80000"/>
                  </a:schemeClr>
                </a:solidFill>
              </a:rPr>
              <a:t>aperiret</a:t>
            </a:r>
            <a:endParaRPr lang="nl-NL" dirty="0">
              <a:solidFill>
                <a:schemeClr val="accent4">
                  <a:lumMod val="20000"/>
                  <a:lumOff val="80000"/>
                </a:schemeClr>
              </a:solidFill>
            </a:endParaRPr>
          </a:p>
          <a:p>
            <a:pPr>
              <a:lnSpc>
                <a:spcPct val="200000"/>
              </a:lnSpc>
            </a:pPr>
            <a:r>
              <a:rPr lang="nl-NL" dirty="0">
                <a:solidFill>
                  <a:schemeClr val="accent4">
                    <a:lumMod val="20000"/>
                    <a:lumOff val="80000"/>
                  </a:schemeClr>
                </a:solidFill>
              </a:rPr>
              <a:t>				</a:t>
            </a:r>
            <a:r>
              <a:rPr lang="nl-NL" sz="1400" dirty="0">
                <a:solidFill>
                  <a:srgbClr val="00B0F0"/>
                </a:solidFill>
              </a:rPr>
              <a:t>BZ 6</a:t>
            </a:r>
            <a:r>
              <a:rPr lang="nl-NL" dirty="0">
                <a:solidFill>
                  <a:schemeClr val="accent4">
                    <a:lumMod val="20000"/>
                    <a:lumOff val="80000"/>
                  </a:schemeClr>
                </a:solidFill>
              </a:rPr>
              <a:t>	</a:t>
            </a:r>
            <a:r>
              <a:rPr lang="nl-NL" dirty="0" err="1">
                <a:solidFill>
                  <a:schemeClr val="accent4">
                    <a:lumMod val="20000"/>
                    <a:lumOff val="80000"/>
                  </a:schemeClr>
                </a:solidFill>
              </a:rPr>
              <a:t>quis</a:t>
            </a:r>
            <a:r>
              <a:rPr lang="nl-NL" dirty="0">
                <a:solidFill>
                  <a:schemeClr val="accent4">
                    <a:lumMod val="20000"/>
                    <a:lumOff val="80000"/>
                  </a:schemeClr>
                </a:solidFill>
              </a:rPr>
              <a:t> </a:t>
            </a:r>
            <a:r>
              <a:rPr lang="nl-NL" dirty="0" err="1">
                <a:solidFill>
                  <a:schemeClr val="accent4">
                    <a:lumMod val="20000"/>
                    <a:lumOff val="80000"/>
                  </a:schemeClr>
                </a:solidFill>
              </a:rPr>
              <a:t>esset</a:t>
            </a:r>
            <a:r>
              <a:rPr lang="nl-NL" dirty="0">
                <a:solidFill>
                  <a:schemeClr val="accent4">
                    <a:lumMod val="20000"/>
                    <a:lumOff val="80000"/>
                  </a:schemeClr>
                </a:solidFill>
              </a:rPr>
              <a:t>,</a:t>
            </a:r>
          </a:p>
          <a:p>
            <a:pPr>
              <a:lnSpc>
                <a:spcPct val="200000"/>
              </a:lnSpc>
            </a:pPr>
            <a:r>
              <a:rPr lang="nl-NL" dirty="0">
                <a:solidFill>
                  <a:schemeClr val="accent4">
                    <a:lumMod val="20000"/>
                    <a:lumOff val="80000"/>
                  </a:schemeClr>
                </a:solidFill>
              </a:rPr>
              <a:t>		</a:t>
            </a:r>
            <a:r>
              <a:rPr lang="nl-NL" sz="1400" dirty="0">
                <a:solidFill>
                  <a:srgbClr val="00B0F0"/>
                </a:solidFill>
              </a:rPr>
              <a:t>BZ 7</a:t>
            </a:r>
            <a:r>
              <a:rPr lang="nl-NL" dirty="0">
                <a:solidFill>
                  <a:schemeClr val="accent4">
                    <a:lumMod val="20000"/>
                    <a:lumOff val="80000"/>
                  </a:schemeClr>
                </a:solidFill>
              </a:rPr>
              <a:t>	quo </a:t>
            </a:r>
            <a:r>
              <a:rPr lang="nl-NL" dirty="0" err="1">
                <a:solidFill>
                  <a:schemeClr val="accent4">
                    <a:lumMod val="20000"/>
                    <a:lumOff val="80000"/>
                  </a:schemeClr>
                </a:solidFill>
              </a:rPr>
              <a:t>temere</a:t>
            </a:r>
            <a:r>
              <a:rPr lang="nl-NL" dirty="0">
                <a:solidFill>
                  <a:schemeClr val="accent4">
                    <a:lumMod val="20000"/>
                    <a:lumOff val="80000"/>
                  </a:schemeClr>
                </a:solidFill>
              </a:rPr>
              <a:t> </a:t>
            </a:r>
            <a:r>
              <a:rPr lang="nl-NL" dirty="0" err="1">
                <a:solidFill>
                  <a:schemeClr val="accent4">
                    <a:lumMod val="20000"/>
                    <a:lumOff val="80000"/>
                  </a:schemeClr>
                </a:solidFill>
              </a:rPr>
              <a:t>traxit</a:t>
            </a:r>
            <a:r>
              <a:rPr lang="nl-NL" dirty="0">
                <a:solidFill>
                  <a:schemeClr val="accent4">
                    <a:lumMod val="20000"/>
                    <a:lumOff val="80000"/>
                  </a:schemeClr>
                </a:solidFill>
              </a:rPr>
              <a:t> </a:t>
            </a:r>
            <a:r>
              <a:rPr lang="nl-NL" dirty="0" err="1">
                <a:solidFill>
                  <a:schemeClr val="accent4">
                    <a:lumMod val="20000"/>
                    <a:lumOff val="80000"/>
                  </a:schemeClr>
                </a:solidFill>
              </a:rPr>
              <a:t>fortuna</a:t>
            </a:r>
            <a:r>
              <a:rPr lang="nl-NL" dirty="0">
                <a:solidFill>
                  <a:schemeClr val="accent4">
                    <a:lumMod val="20000"/>
                    <a:lumOff val="80000"/>
                  </a:schemeClr>
                </a:solidFill>
              </a:rPr>
              <a:t> </a:t>
            </a:r>
            <a:r>
              <a:rPr lang="nl-NL" dirty="0" err="1">
                <a:solidFill>
                  <a:schemeClr val="accent4">
                    <a:lumMod val="20000"/>
                    <a:lumOff val="80000"/>
                  </a:schemeClr>
                </a:solidFill>
              </a:rPr>
              <a:t>facinus</a:t>
            </a:r>
            <a:r>
              <a:rPr lang="nl-NL" dirty="0">
                <a:solidFill>
                  <a:schemeClr val="accent4">
                    <a:lumMod val="20000"/>
                    <a:lumOff val="80000"/>
                  </a:schemeClr>
                </a:solidFill>
              </a:rPr>
              <a:t>,</a:t>
            </a:r>
          </a:p>
        </p:txBody>
      </p:sp>
      <p:sp>
        <p:nvSpPr>
          <p:cNvPr id="12" name="Tijdelijke aanduiding voor dianummer 5">
            <a:extLst>
              <a:ext uri="{FF2B5EF4-FFF2-40B4-BE49-F238E27FC236}">
                <a16:creationId xmlns:a16="http://schemas.microsoft.com/office/drawing/2014/main" id="{8F373623-1646-4DDB-9DCF-807D669F2B4F}"/>
              </a:ext>
            </a:extLst>
          </p:cNvPr>
          <p:cNvSpPr>
            <a:spLocks noGrp="1"/>
          </p:cNvSpPr>
          <p:nvPr>
            <p:ph type="sldNum" sz="quarter" idx="12"/>
          </p:nvPr>
        </p:nvSpPr>
        <p:spPr>
          <a:xfrm>
            <a:off x="11556922" y="6492875"/>
            <a:ext cx="452846" cy="365125"/>
          </a:xfrm>
        </p:spPr>
        <p:txBody>
          <a:bodyPr/>
          <a:lstStyle/>
          <a:p>
            <a:fld id="{E0CEE2E9-FCC7-4062-BFD6-AA3D78AF4135}" type="slidenum">
              <a:rPr lang="nl-NL" b="1" smtClean="0">
                <a:solidFill>
                  <a:schemeClr val="accent4"/>
                </a:solidFill>
              </a:rPr>
              <a:t>46</a:t>
            </a:fld>
            <a:endParaRPr lang="nl-NL" b="1">
              <a:solidFill>
                <a:schemeClr val="accent4"/>
              </a:solidFill>
            </a:endParaRPr>
          </a:p>
        </p:txBody>
      </p:sp>
    </p:spTree>
    <p:extLst>
      <p:ext uri="{BB962C8B-B14F-4D97-AF65-F5344CB8AC3E}">
        <p14:creationId xmlns:p14="http://schemas.microsoft.com/office/powerpoint/2010/main" val="426730278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00153E"/>
        </a:solidFill>
        <a:effectLst/>
      </p:bgPr>
    </p:bg>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72BA9C32-3DB7-4C00-95EC-EC5E42184BE4}"/>
              </a:ext>
            </a:extLst>
          </p:cNvPr>
          <p:cNvSpPr txBox="1"/>
          <p:nvPr/>
        </p:nvSpPr>
        <p:spPr>
          <a:xfrm>
            <a:off x="0" y="-4105"/>
            <a:ext cx="12204000" cy="461665"/>
          </a:xfrm>
          <a:prstGeom prst="rect">
            <a:avLst/>
          </a:prstGeom>
          <a:solidFill>
            <a:schemeClr val="accent1">
              <a:lumMod val="60000"/>
              <a:lumOff val="40000"/>
            </a:schemeClr>
          </a:solidFill>
        </p:spPr>
        <p:txBody>
          <a:bodyPr wrap="square" rtlCol="0">
            <a:spAutoFit/>
          </a:bodyPr>
          <a:lstStyle/>
          <a:p>
            <a:r>
              <a:rPr lang="nl-NL" sz="2400" dirty="0">
                <a:solidFill>
                  <a:srgbClr val="002060"/>
                </a:solidFill>
              </a:rPr>
              <a:t>         </a:t>
            </a:r>
            <a:r>
              <a:rPr lang="nl-NL" sz="2400" b="1" dirty="0">
                <a:solidFill>
                  <a:srgbClr val="002060"/>
                </a:solidFill>
              </a:rPr>
              <a:t>H3 ● 4b – p.93 (8-14)          De aanslag op de koning mislukt</a:t>
            </a:r>
            <a:endParaRPr lang="nl-NL" sz="2400" dirty="0">
              <a:solidFill>
                <a:srgbClr val="002060"/>
              </a:solidFill>
            </a:endParaRPr>
          </a:p>
        </p:txBody>
      </p:sp>
      <p:pic>
        <p:nvPicPr>
          <p:cNvPr id="5" name="Afbeelding 4">
            <a:hlinkClick r:id="rId2" action="ppaction://hlinksldjump"/>
            <a:extLst>
              <a:ext uri="{FF2B5EF4-FFF2-40B4-BE49-F238E27FC236}">
                <a16:creationId xmlns:a16="http://schemas.microsoft.com/office/drawing/2014/main" id="{DA723F80-0873-4FF9-AA77-D63C85DF00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28331" y="0"/>
            <a:ext cx="987638" cy="542591"/>
          </a:xfrm>
          <a:prstGeom prst="rect">
            <a:avLst/>
          </a:prstGeom>
        </p:spPr>
      </p:pic>
      <p:sp>
        <p:nvSpPr>
          <p:cNvPr id="6" name="PIJL-OMLAAG 8">
            <a:hlinkClick r:id="rId4" action="ppaction://hlinksldjump"/>
            <a:extLst>
              <a:ext uri="{FF2B5EF4-FFF2-40B4-BE49-F238E27FC236}">
                <a16:creationId xmlns:a16="http://schemas.microsoft.com/office/drawing/2014/main" id="{983515E6-9667-4E0C-924D-60F007509EA4}"/>
              </a:ext>
            </a:extLst>
          </p:cNvPr>
          <p:cNvSpPr/>
          <p:nvPr/>
        </p:nvSpPr>
        <p:spPr>
          <a:xfrm>
            <a:off x="72000" y="145117"/>
            <a:ext cx="360195" cy="216000"/>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ijdelijke aanduiding voor voettekst 4">
            <a:extLst>
              <a:ext uri="{FF2B5EF4-FFF2-40B4-BE49-F238E27FC236}">
                <a16:creationId xmlns:a16="http://schemas.microsoft.com/office/drawing/2014/main" id="{1730790D-F0EB-4505-AE4B-D3728AF81858}"/>
              </a:ext>
            </a:extLst>
          </p:cNvPr>
          <p:cNvSpPr>
            <a:spLocks noGrp="1"/>
          </p:cNvSpPr>
          <p:nvPr>
            <p:ph type="ftr" sz="quarter" idx="11"/>
          </p:nvPr>
        </p:nvSpPr>
        <p:spPr>
          <a:xfrm>
            <a:off x="4500000" y="6592284"/>
            <a:ext cx="2142340" cy="255996"/>
          </a:xfrm>
        </p:spPr>
        <p:txBody>
          <a:bodyPr/>
          <a:lstStyle/>
          <a:p>
            <a:r>
              <a:rPr lang="nl-NL" sz="800">
                <a:solidFill>
                  <a:schemeClr val="bg1">
                    <a:lumMod val="85000"/>
                  </a:schemeClr>
                </a:solidFill>
              </a:rPr>
              <a:t>Parnassus Livius: ab Urbe condita  M. de Hoon</a:t>
            </a:r>
            <a:r>
              <a:rPr lang="nl-NL" sz="1000">
                <a:solidFill>
                  <a:schemeClr val="bg1">
                    <a:lumMod val="85000"/>
                  </a:schemeClr>
                </a:solidFill>
              </a:rPr>
              <a:t>  </a:t>
            </a:r>
            <a:endParaRPr lang="nl-NL" sz="1000">
              <a:solidFill>
                <a:schemeClr val="tx1">
                  <a:lumMod val="95000"/>
                  <a:lumOff val="5000"/>
                </a:schemeClr>
              </a:solidFill>
            </a:endParaRPr>
          </a:p>
        </p:txBody>
      </p:sp>
      <p:sp>
        <p:nvSpPr>
          <p:cNvPr id="11" name="Tekstvak 10">
            <a:extLst>
              <a:ext uri="{FF2B5EF4-FFF2-40B4-BE49-F238E27FC236}">
                <a16:creationId xmlns:a16="http://schemas.microsoft.com/office/drawing/2014/main" id="{AAFD3C21-2CC8-497D-84EF-DAC343449D5F}"/>
              </a:ext>
            </a:extLst>
          </p:cNvPr>
          <p:cNvSpPr txBox="1"/>
          <p:nvPr/>
        </p:nvSpPr>
        <p:spPr>
          <a:xfrm>
            <a:off x="252097" y="477392"/>
            <a:ext cx="10176352" cy="6004080"/>
          </a:xfrm>
          <a:prstGeom prst="rect">
            <a:avLst/>
          </a:prstGeom>
          <a:noFill/>
        </p:spPr>
        <p:txBody>
          <a:bodyPr wrap="square">
            <a:spAutoFit/>
          </a:bodyPr>
          <a:lstStyle/>
          <a:p>
            <a:pPr marL="514350" indent="-514350">
              <a:lnSpc>
                <a:spcPct val="200000"/>
              </a:lnSpc>
              <a:buAutoNum type="arabicPlain" startAt="8"/>
            </a:pPr>
            <a:r>
              <a:rPr lang="nl-NL" sz="2800" dirty="0">
                <a:solidFill>
                  <a:schemeClr val="accent4">
                    <a:lumMod val="20000"/>
                    <a:lumOff val="80000"/>
                  </a:schemeClr>
                </a:solidFill>
              </a:rPr>
              <a:t>                         </a:t>
            </a:r>
            <a:r>
              <a:rPr lang="nl-NL" sz="2800" dirty="0" err="1">
                <a:solidFill>
                  <a:schemeClr val="accent4">
                    <a:lumMod val="20000"/>
                    <a:lumOff val="80000"/>
                  </a:schemeClr>
                </a:solidFill>
              </a:rPr>
              <a:t>Vadentem</a:t>
            </a:r>
            <a:r>
              <a:rPr lang="nl-NL" sz="2800" dirty="0">
                <a:solidFill>
                  <a:schemeClr val="accent4">
                    <a:lumMod val="20000"/>
                    <a:lumOff val="80000"/>
                  </a:schemeClr>
                </a:solidFill>
              </a:rPr>
              <a:t> inde, qua per </a:t>
            </a:r>
            <a:r>
              <a:rPr lang="nl-NL" sz="2800" dirty="0" err="1">
                <a:solidFill>
                  <a:schemeClr val="accent4">
                    <a:lumMod val="20000"/>
                    <a:lumOff val="80000"/>
                  </a:schemeClr>
                </a:solidFill>
              </a:rPr>
              <a:t>trepidam</a:t>
            </a:r>
            <a:endParaRPr lang="nl-NL" sz="2800" dirty="0">
              <a:solidFill>
                <a:schemeClr val="accent4">
                  <a:lumMod val="20000"/>
                  <a:lumOff val="80000"/>
                </a:schemeClr>
              </a:solidFill>
            </a:endParaRPr>
          </a:p>
          <a:p>
            <a:pPr marL="514350" indent="-514350">
              <a:lnSpc>
                <a:spcPct val="200000"/>
              </a:lnSpc>
              <a:buAutoNum type="arabicPlain" startAt="8"/>
            </a:pPr>
            <a:r>
              <a:rPr lang="nl-NL" sz="2800" dirty="0" err="1">
                <a:solidFill>
                  <a:schemeClr val="accent4">
                    <a:lumMod val="20000"/>
                    <a:lumOff val="80000"/>
                  </a:schemeClr>
                </a:solidFill>
              </a:rPr>
              <a:t>turbam</a:t>
            </a:r>
            <a:r>
              <a:rPr lang="nl-NL" sz="2800" dirty="0">
                <a:solidFill>
                  <a:schemeClr val="accent4">
                    <a:lumMod val="20000"/>
                    <a:lumOff val="80000"/>
                  </a:schemeClr>
                </a:solidFill>
              </a:rPr>
              <a:t> </a:t>
            </a:r>
            <a:r>
              <a:rPr lang="nl-NL" sz="2800" dirty="0" err="1">
                <a:solidFill>
                  <a:schemeClr val="accent4">
                    <a:lumMod val="20000"/>
                    <a:lumOff val="80000"/>
                  </a:schemeClr>
                </a:solidFill>
              </a:rPr>
              <a:t>cruento</a:t>
            </a:r>
            <a:r>
              <a:rPr lang="nl-NL" sz="2800" dirty="0">
                <a:solidFill>
                  <a:schemeClr val="accent4">
                    <a:lumMod val="20000"/>
                    <a:lumOff val="80000"/>
                  </a:schemeClr>
                </a:solidFill>
              </a:rPr>
              <a:t> </a:t>
            </a:r>
            <a:r>
              <a:rPr lang="nl-NL" sz="2800" dirty="0" err="1">
                <a:solidFill>
                  <a:schemeClr val="accent4">
                    <a:lumMod val="20000"/>
                    <a:lumOff val="80000"/>
                  </a:schemeClr>
                </a:solidFill>
              </a:rPr>
              <a:t>mucrone</a:t>
            </a:r>
            <a:r>
              <a:rPr lang="nl-NL" sz="2800" dirty="0">
                <a:solidFill>
                  <a:schemeClr val="accent4">
                    <a:lumMod val="20000"/>
                    <a:lumOff val="80000"/>
                  </a:schemeClr>
                </a:solidFill>
              </a:rPr>
              <a:t> </a:t>
            </a:r>
            <a:r>
              <a:rPr lang="nl-NL" sz="2800" dirty="0" err="1">
                <a:solidFill>
                  <a:schemeClr val="accent4">
                    <a:lumMod val="20000"/>
                    <a:lumOff val="80000"/>
                  </a:schemeClr>
                </a:solidFill>
              </a:rPr>
              <a:t>sibi</a:t>
            </a:r>
            <a:r>
              <a:rPr lang="nl-NL" sz="2800" dirty="0">
                <a:solidFill>
                  <a:schemeClr val="accent4">
                    <a:lumMod val="20000"/>
                    <a:lumOff val="80000"/>
                  </a:schemeClr>
                </a:solidFill>
              </a:rPr>
              <a:t> </a:t>
            </a:r>
            <a:r>
              <a:rPr lang="nl-NL" sz="2800" dirty="0" err="1">
                <a:solidFill>
                  <a:schemeClr val="accent4">
                    <a:lumMod val="20000"/>
                    <a:lumOff val="80000"/>
                  </a:schemeClr>
                </a:solidFill>
              </a:rPr>
              <a:t>ipse</a:t>
            </a:r>
            <a:r>
              <a:rPr lang="nl-NL" sz="2800" dirty="0">
                <a:solidFill>
                  <a:schemeClr val="accent4">
                    <a:lumMod val="20000"/>
                    <a:lumOff val="80000"/>
                  </a:schemeClr>
                </a:solidFill>
              </a:rPr>
              <a:t> </a:t>
            </a:r>
            <a:r>
              <a:rPr lang="nl-NL" sz="2800" dirty="0" err="1">
                <a:solidFill>
                  <a:schemeClr val="accent4">
                    <a:lumMod val="20000"/>
                    <a:lumOff val="80000"/>
                  </a:schemeClr>
                </a:solidFill>
              </a:rPr>
              <a:t>fecerat</a:t>
            </a:r>
            <a:r>
              <a:rPr lang="nl-NL" sz="2800" dirty="0">
                <a:solidFill>
                  <a:schemeClr val="accent4">
                    <a:lumMod val="20000"/>
                    <a:lumOff val="80000"/>
                  </a:schemeClr>
                </a:solidFill>
              </a:rPr>
              <a:t> </a:t>
            </a:r>
            <a:r>
              <a:rPr lang="nl-NL" sz="2800" dirty="0" err="1">
                <a:solidFill>
                  <a:schemeClr val="accent4">
                    <a:lumMod val="20000"/>
                    <a:lumOff val="80000"/>
                  </a:schemeClr>
                </a:solidFill>
              </a:rPr>
              <a:t>viam</a:t>
            </a:r>
            <a:r>
              <a:rPr lang="nl-NL" sz="2800" dirty="0">
                <a:solidFill>
                  <a:schemeClr val="accent4">
                    <a:lumMod val="20000"/>
                    <a:lumOff val="80000"/>
                  </a:schemeClr>
                </a:solidFill>
              </a:rPr>
              <a:t>,</a:t>
            </a:r>
          </a:p>
          <a:p>
            <a:pPr marL="514350" indent="-514350">
              <a:lnSpc>
                <a:spcPct val="200000"/>
              </a:lnSpc>
              <a:buAutoNum type="arabicPlain" startAt="8"/>
            </a:pPr>
            <a:r>
              <a:rPr lang="nl-NL" sz="2800" dirty="0">
                <a:solidFill>
                  <a:schemeClr val="accent4">
                    <a:lumMod val="20000"/>
                    <a:lumOff val="80000"/>
                  </a:schemeClr>
                </a:solidFill>
              </a:rPr>
              <a:t>cum, </a:t>
            </a:r>
            <a:r>
              <a:rPr lang="nl-NL" sz="2800" dirty="0" err="1">
                <a:solidFill>
                  <a:schemeClr val="accent4">
                    <a:lumMod val="20000"/>
                    <a:lumOff val="80000"/>
                  </a:schemeClr>
                </a:solidFill>
              </a:rPr>
              <a:t>concursu</a:t>
            </a:r>
            <a:r>
              <a:rPr lang="nl-NL" sz="2800" dirty="0">
                <a:solidFill>
                  <a:schemeClr val="accent4">
                    <a:lumMod val="20000"/>
                    <a:lumOff val="80000"/>
                  </a:schemeClr>
                </a:solidFill>
              </a:rPr>
              <a:t> ad </a:t>
            </a:r>
            <a:r>
              <a:rPr lang="nl-NL" sz="2800" dirty="0" err="1">
                <a:solidFill>
                  <a:schemeClr val="accent4">
                    <a:lumMod val="20000"/>
                    <a:lumOff val="80000"/>
                  </a:schemeClr>
                </a:solidFill>
              </a:rPr>
              <a:t>clamorem</a:t>
            </a:r>
            <a:r>
              <a:rPr lang="nl-NL" sz="2800" dirty="0">
                <a:solidFill>
                  <a:schemeClr val="accent4">
                    <a:lumMod val="20000"/>
                    <a:lumOff val="80000"/>
                  </a:schemeClr>
                </a:solidFill>
              </a:rPr>
              <a:t> facto, </a:t>
            </a:r>
            <a:r>
              <a:rPr lang="nl-NL" sz="2800" dirty="0" err="1">
                <a:solidFill>
                  <a:schemeClr val="accent4">
                    <a:lumMod val="20000"/>
                    <a:lumOff val="80000"/>
                  </a:schemeClr>
                </a:solidFill>
              </a:rPr>
              <a:t>comprehensum</a:t>
            </a:r>
            <a:endParaRPr lang="nl-NL" sz="2800" dirty="0">
              <a:solidFill>
                <a:schemeClr val="accent4">
                  <a:lumMod val="20000"/>
                  <a:lumOff val="80000"/>
                </a:schemeClr>
              </a:solidFill>
            </a:endParaRPr>
          </a:p>
          <a:p>
            <a:pPr marL="514350" indent="-514350">
              <a:lnSpc>
                <a:spcPct val="200000"/>
              </a:lnSpc>
              <a:buAutoNum type="arabicPlain" startAt="8"/>
            </a:pPr>
            <a:r>
              <a:rPr lang="nl-NL" sz="2800" dirty="0" err="1">
                <a:solidFill>
                  <a:schemeClr val="accent4">
                    <a:lumMod val="20000"/>
                    <a:lumOff val="80000"/>
                  </a:schemeClr>
                </a:solidFill>
              </a:rPr>
              <a:t>regii</a:t>
            </a:r>
            <a:r>
              <a:rPr lang="nl-NL" sz="2800" dirty="0">
                <a:solidFill>
                  <a:schemeClr val="accent4">
                    <a:lumMod val="20000"/>
                    <a:lumOff val="80000"/>
                  </a:schemeClr>
                </a:solidFill>
              </a:rPr>
              <a:t> </a:t>
            </a:r>
            <a:r>
              <a:rPr lang="nl-NL" sz="2800" dirty="0" err="1">
                <a:solidFill>
                  <a:schemeClr val="accent4">
                    <a:lumMod val="20000"/>
                    <a:lumOff val="80000"/>
                  </a:schemeClr>
                </a:solidFill>
              </a:rPr>
              <a:t>satellites</a:t>
            </a:r>
            <a:r>
              <a:rPr lang="nl-NL" sz="2800" dirty="0">
                <a:solidFill>
                  <a:schemeClr val="accent4">
                    <a:lumMod val="20000"/>
                    <a:lumOff val="80000"/>
                  </a:schemeClr>
                </a:solidFill>
              </a:rPr>
              <a:t> </a:t>
            </a:r>
            <a:r>
              <a:rPr lang="nl-NL" sz="2800" dirty="0" err="1">
                <a:solidFill>
                  <a:schemeClr val="accent4">
                    <a:lumMod val="20000"/>
                    <a:lumOff val="80000"/>
                  </a:schemeClr>
                </a:solidFill>
              </a:rPr>
              <a:t>retraxissent</a:t>
            </a:r>
            <a:r>
              <a:rPr lang="nl-NL" sz="2800" dirty="0">
                <a:solidFill>
                  <a:schemeClr val="accent4">
                    <a:lumMod val="20000"/>
                    <a:lumOff val="80000"/>
                  </a:schemeClr>
                </a:solidFill>
              </a:rPr>
              <a:t>, ante </a:t>
            </a:r>
            <a:r>
              <a:rPr lang="nl-NL" sz="2800" dirty="0" err="1">
                <a:solidFill>
                  <a:schemeClr val="accent4">
                    <a:lumMod val="20000"/>
                    <a:lumOff val="80000"/>
                  </a:schemeClr>
                </a:solidFill>
              </a:rPr>
              <a:t>tribunal</a:t>
            </a:r>
            <a:r>
              <a:rPr lang="nl-NL" sz="2800" dirty="0">
                <a:solidFill>
                  <a:schemeClr val="accent4">
                    <a:lumMod val="20000"/>
                    <a:lumOff val="80000"/>
                  </a:schemeClr>
                </a:solidFill>
              </a:rPr>
              <a:t> </a:t>
            </a:r>
            <a:r>
              <a:rPr lang="nl-NL" sz="2800" dirty="0" err="1">
                <a:solidFill>
                  <a:schemeClr val="accent4">
                    <a:lumMod val="20000"/>
                    <a:lumOff val="80000"/>
                  </a:schemeClr>
                </a:solidFill>
              </a:rPr>
              <a:t>regis</a:t>
            </a:r>
            <a:endParaRPr lang="nl-NL" sz="2800" dirty="0">
              <a:solidFill>
                <a:schemeClr val="accent4">
                  <a:lumMod val="20000"/>
                  <a:lumOff val="80000"/>
                </a:schemeClr>
              </a:solidFill>
            </a:endParaRPr>
          </a:p>
          <a:p>
            <a:pPr marL="514350" indent="-514350">
              <a:lnSpc>
                <a:spcPct val="200000"/>
              </a:lnSpc>
              <a:buAutoNum type="arabicPlain" startAt="8"/>
            </a:pPr>
            <a:r>
              <a:rPr lang="nl-NL" sz="2800" dirty="0" err="1">
                <a:solidFill>
                  <a:schemeClr val="accent4">
                    <a:lumMod val="20000"/>
                    <a:lumOff val="80000"/>
                  </a:schemeClr>
                </a:solidFill>
              </a:rPr>
              <a:t>destitutus</a:t>
            </a:r>
            <a:r>
              <a:rPr lang="nl-NL" sz="2800" dirty="0">
                <a:solidFill>
                  <a:schemeClr val="accent4">
                    <a:lumMod val="20000"/>
                    <a:lumOff val="80000"/>
                  </a:schemeClr>
                </a:solidFill>
              </a:rPr>
              <a:t>, </a:t>
            </a:r>
            <a:r>
              <a:rPr lang="nl-NL" sz="2800" dirty="0" err="1">
                <a:solidFill>
                  <a:schemeClr val="accent4">
                    <a:lumMod val="20000"/>
                    <a:lumOff val="80000"/>
                  </a:schemeClr>
                </a:solidFill>
              </a:rPr>
              <a:t>tum</a:t>
            </a:r>
            <a:r>
              <a:rPr lang="nl-NL" sz="2800" dirty="0">
                <a:solidFill>
                  <a:schemeClr val="accent4">
                    <a:lumMod val="20000"/>
                    <a:lumOff val="80000"/>
                  </a:schemeClr>
                </a:solidFill>
              </a:rPr>
              <a:t> </a:t>
            </a:r>
            <a:r>
              <a:rPr lang="nl-NL" sz="2800" dirty="0" err="1">
                <a:solidFill>
                  <a:schemeClr val="accent4">
                    <a:lumMod val="20000"/>
                    <a:lumOff val="80000"/>
                  </a:schemeClr>
                </a:solidFill>
              </a:rPr>
              <a:t>quoque</a:t>
            </a:r>
            <a:r>
              <a:rPr lang="nl-NL" sz="2800" dirty="0">
                <a:solidFill>
                  <a:schemeClr val="accent4">
                    <a:lumMod val="20000"/>
                    <a:lumOff val="80000"/>
                  </a:schemeClr>
                </a:solidFill>
              </a:rPr>
              <a:t> </a:t>
            </a:r>
            <a:r>
              <a:rPr lang="nl-NL" sz="2800" dirty="0" err="1">
                <a:solidFill>
                  <a:schemeClr val="accent4">
                    <a:lumMod val="20000"/>
                    <a:lumOff val="80000"/>
                  </a:schemeClr>
                </a:solidFill>
              </a:rPr>
              <a:t>inter</a:t>
            </a:r>
            <a:r>
              <a:rPr lang="nl-NL" sz="2800" dirty="0">
                <a:solidFill>
                  <a:schemeClr val="accent4">
                    <a:lumMod val="20000"/>
                    <a:lumOff val="80000"/>
                  </a:schemeClr>
                </a:solidFill>
              </a:rPr>
              <a:t> </a:t>
            </a:r>
            <a:r>
              <a:rPr lang="nl-NL" sz="2800" dirty="0" err="1">
                <a:solidFill>
                  <a:schemeClr val="accent4">
                    <a:lumMod val="20000"/>
                    <a:lumOff val="80000"/>
                  </a:schemeClr>
                </a:solidFill>
              </a:rPr>
              <a:t>tantas</a:t>
            </a:r>
            <a:r>
              <a:rPr lang="nl-NL" sz="2800" dirty="0">
                <a:solidFill>
                  <a:schemeClr val="accent4">
                    <a:lumMod val="20000"/>
                    <a:lumOff val="80000"/>
                  </a:schemeClr>
                </a:solidFill>
              </a:rPr>
              <a:t> </a:t>
            </a:r>
            <a:r>
              <a:rPr lang="nl-NL" sz="2800" dirty="0" err="1">
                <a:solidFill>
                  <a:schemeClr val="accent4">
                    <a:lumMod val="20000"/>
                    <a:lumOff val="80000"/>
                  </a:schemeClr>
                </a:solidFill>
              </a:rPr>
              <a:t>fortunae</a:t>
            </a:r>
            <a:r>
              <a:rPr lang="nl-NL" sz="2800" dirty="0">
                <a:solidFill>
                  <a:schemeClr val="accent4">
                    <a:lumMod val="20000"/>
                    <a:lumOff val="80000"/>
                  </a:schemeClr>
                </a:solidFill>
              </a:rPr>
              <a:t> </a:t>
            </a:r>
            <a:r>
              <a:rPr lang="nl-NL" sz="2800" dirty="0" err="1">
                <a:solidFill>
                  <a:schemeClr val="accent4">
                    <a:lumMod val="20000"/>
                    <a:lumOff val="80000"/>
                  </a:schemeClr>
                </a:solidFill>
              </a:rPr>
              <a:t>minas</a:t>
            </a:r>
            <a:endParaRPr lang="nl-NL" sz="2800" dirty="0">
              <a:solidFill>
                <a:schemeClr val="accent4">
                  <a:lumMod val="20000"/>
                  <a:lumOff val="80000"/>
                </a:schemeClr>
              </a:solidFill>
            </a:endParaRPr>
          </a:p>
          <a:p>
            <a:pPr marL="514350" indent="-514350">
              <a:lnSpc>
                <a:spcPct val="200000"/>
              </a:lnSpc>
              <a:buAutoNum type="arabicPlain" startAt="8"/>
            </a:pPr>
            <a:r>
              <a:rPr lang="nl-NL" sz="2800" dirty="0" err="1">
                <a:solidFill>
                  <a:schemeClr val="accent4">
                    <a:lumMod val="20000"/>
                    <a:lumOff val="80000"/>
                  </a:schemeClr>
                </a:solidFill>
              </a:rPr>
              <a:t>metuendus</a:t>
            </a:r>
            <a:r>
              <a:rPr lang="nl-NL" sz="2800" dirty="0">
                <a:solidFill>
                  <a:schemeClr val="accent4">
                    <a:lumMod val="20000"/>
                    <a:lumOff val="80000"/>
                  </a:schemeClr>
                </a:solidFill>
              </a:rPr>
              <a:t> </a:t>
            </a:r>
            <a:r>
              <a:rPr lang="nl-NL" sz="2800" dirty="0" err="1">
                <a:solidFill>
                  <a:schemeClr val="accent4">
                    <a:lumMod val="20000"/>
                    <a:lumOff val="80000"/>
                  </a:schemeClr>
                </a:solidFill>
              </a:rPr>
              <a:t>magis</a:t>
            </a:r>
            <a:r>
              <a:rPr lang="nl-NL" sz="2800" dirty="0">
                <a:solidFill>
                  <a:schemeClr val="accent4">
                    <a:lumMod val="20000"/>
                    <a:lumOff val="80000"/>
                  </a:schemeClr>
                </a:solidFill>
              </a:rPr>
              <a:t> </a:t>
            </a:r>
            <a:r>
              <a:rPr lang="nl-NL" sz="2800" dirty="0" err="1">
                <a:solidFill>
                  <a:schemeClr val="accent4">
                    <a:lumMod val="20000"/>
                    <a:lumOff val="80000"/>
                  </a:schemeClr>
                </a:solidFill>
              </a:rPr>
              <a:t>quam</a:t>
            </a:r>
            <a:r>
              <a:rPr lang="nl-NL" sz="2800" dirty="0">
                <a:solidFill>
                  <a:schemeClr val="accent4">
                    <a:lumMod val="20000"/>
                    <a:lumOff val="80000"/>
                  </a:schemeClr>
                </a:solidFill>
              </a:rPr>
              <a:t> </a:t>
            </a:r>
            <a:r>
              <a:rPr lang="nl-NL" sz="2800" dirty="0" err="1">
                <a:solidFill>
                  <a:schemeClr val="accent4">
                    <a:lumMod val="20000"/>
                    <a:lumOff val="80000"/>
                  </a:schemeClr>
                </a:solidFill>
              </a:rPr>
              <a:t>metuens</a:t>
            </a:r>
            <a:r>
              <a:rPr lang="nl-NL" sz="2800" dirty="0">
                <a:solidFill>
                  <a:schemeClr val="accent4">
                    <a:lumMod val="20000"/>
                    <a:lumOff val="80000"/>
                  </a:schemeClr>
                </a:solidFill>
              </a:rPr>
              <a:t>, "</a:t>
            </a:r>
            <a:r>
              <a:rPr lang="nl-NL" sz="2800" dirty="0" err="1">
                <a:solidFill>
                  <a:schemeClr val="accent4">
                    <a:lumMod val="20000"/>
                    <a:lumOff val="80000"/>
                  </a:schemeClr>
                </a:solidFill>
              </a:rPr>
              <a:t>Romanus</a:t>
            </a:r>
            <a:r>
              <a:rPr lang="nl-NL" sz="2800" dirty="0">
                <a:solidFill>
                  <a:schemeClr val="accent4">
                    <a:lumMod val="20000"/>
                    <a:lumOff val="80000"/>
                  </a:schemeClr>
                </a:solidFill>
              </a:rPr>
              <a:t> </a:t>
            </a:r>
            <a:r>
              <a:rPr lang="nl-NL" sz="2800" dirty="0" err="1">
                <a:solidFill>
                  <a:schemeClr val="accent4">
                    <a:lumMod val="20000"/>
                    <a:lumOff val="80000"/>
                  </a:schemeClr>
                </a:solidFill>
              </a:rPr>
              <a:t>sum</a:t>
            </a:r>
            <a:r>
              <a:rPr lang="nl-NL" sz="2800" dirty="0">
                <a:solidFill>
                  <a:schemeClr val="accent4">
                    <a:lumMod val="20000"/>
                    <a:lumOff val="80000"/>
                  </a:schemeClr>
                </a:solidFill>
              </a:rPr>
              <a:t>“</a:t>
            </a:r>
          </a:p>
          <a:p>
            <a:pPr marL="514350" indent="-514350">
              <a:lnSpc>
                <a:spcPct val="200000"/>
              </a:lnSpc>
              <a:buAutoNum type="arabicPlain" startAt="8"/>
            </a:pPr>
            <a:r>
              <a:rPr lang="nl-NL" sz="2800" dirty="0" err="1">
                <a:solidFill>
                  <a:schemeClr val="accent4">
                    <a:lumMod val="20000"/>
                    <a:lumOff val="80000"/>
                  </a:schemeClr>
                </a:solidFill>
              </a:rPr>
              <a:t>inquit</a:t>
            </a:r>
            <a:r>
              <a:rPr lang="nl-NL" sz="2800" dirty="0">
                <a:solidFill>
                  <a:schemeClr val="accent4">
                    <a:lumMod val="20000"/>
                    <a:lumOff val="80000"/>
                  </a:schemeClr>
                </a:solidFill>
              </a:rPr>
              <a:t>, "</a:t>
            </a:r>
            <a:r>
              <a:rPr lang="nl-NL" sz="2800" dirty="0" err="1">
                <a:solidFill>
                  <a:schemeClr val="accent4">
                    <a:lumMod val="20000"/>
                    <a:lumOff val="80000"/>
                  </a:schemeClr>
                </a:solidFill>
              </a:rPr>
              <a:t>civis</a:t>
            </a:r>
            <a:r>
              <a:rPr lang="nl-NL" sz="2800" dirty="0">
                <a:solidFill>
                  <a:schemeClr val="accent4">
                    <a:lumMod val="20000"/>
                    <a:lumOff val="80000"/>
                  </a:schemeClr>
                </a:solidFill>
              </a:rPr>
              <a:t>; C. Mucium </a:t>
            </a:r>
            <a:r>
              <a:rPr lang="nl-NL" sz="2800" dirty="0" err="1">
                <a:solidFill>
                  <a:schemeClr val="accent4">
                    <a:lumMod val="20000"/>
                    <a:lumOff val="80000"/>
                  </a:schemeClr>
                </a:solidFill>
              </a:rPr>
              <a:t>vocant</a:t>
            </a:r>
            <a:r>
              <a:rPr lang="nl-NL" sz="2800" dirty="0">
                <a:solidFill>
                  <a:schemeClr val="accent4">
                    <a:lumMod val="20000"/>
                    <a:lumOff val="80000"/>
                  </a:schemeClr>
                </a:solidFill>
              </a:rPr>
              <a:t>.</a:t>
            </a:r>
          </a:p>
        </p:txBody>
      </p:sp>
      <p:sp>
        <p:nvSpPr>
          <p:cNvPr id="12" name="Tijdelijke aanduiding voor dianummer 5">
            <a:extLst>
              <a:ext uri="{FF2B5EF4-FFF2-40B4-BE49-F238E27FC236}">
                <a16:creationId xmlns:a16="http://schemas.microsoft.com/office/drawing/2014/main" id="{8F373623-1646-4DDB-9DCF-807D669F2B4F}"/>
              </a:ext>
            </a:extLst>
          </p:cNvPr>
          <p:cNvSpPr>
            <a:spLocks noGrp="1"/>
          </p:cNvSpPr>
          <p:nvPr>
            <p:ph type="sldNum" sz="quarter" idx="12"/>
          </p:nvPr>
        </p:nvSpPr>
        <p:spPr>
          <a:xfrm>
            <a:off x="11556922" y="6492875"/>
            <a:ext cx="452846" cy="365125"/>
          </a:xfrm>
        </p:spPr>
        <p:txBody>
          <a:bodyPr/>
          <a:lstStyle/>
          <a:p>
            <a:fld id="{E0CEE2E9-FCC7-4062-BFD6-AA3D78AF4135}" type="slidenum">
              <a:rPr lang="nl-NL" b="1" smtClean="0">
                <a:solidFill>
                  <a:schemeClr val="accent4"/>
                </a:solidFill>
              </a:rPr>
              <a:t>47</a:t>
            </a:fld>
            <a:endParaRPr lang="nl-NL" b="1">
              <a:solidFill>
                <a:schemeClr val="accent4"/>
              </a:solidFill>
            </a:endParaRPr>
          </a:p>
        </p:txBody>
      </p:sp>
    </p:spTree>
    <p:extLst>
      <p:ext uri="{BB962C8B-B14F-4D97-AF65-F5344CB8AC3E}">
        <p14:creationId xmlns:p14="http://schemas.microsoft.com/office/powerpoint/2010/main" val="363392004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00153E"/>
        </a:solidFill>
        <a:effectLst/>
      </p:bgPr>
    </p:bg>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72BA9C32-3DB7-4C00-95EC-EC5E42184BE4}"/>
              </a:ext>
            </a:extLst>
          </p:cNvPr>
          <p:cNvSpPr txBox="1"/>
          <p:nvPr/>
        </p:nvSpPr>
        <p:spPr>
          <a:xfrm>
            <a:off x="0" y="-4105"/>
            <a:ext cx="12204000" cy="461665"/>
          </a:xfrm>
          <a:prstGeom prst="rect">
            <a:avLst/>
          </a:prstGeom>
          <a:solidFill>
            <a:schemeClr val="accent1">
              <a:lumMod val="60000"/>
              <a:lumOff val="40000"/>
            </a:schemeClr>
          </a:solidFill>
        </p:spPr>
        <p:txBody>
          <a:bodyPr wrap="square" rtlCol="0">
            <a:spAutoFit/>
          </a:bodyPr>
          <a:lstStyle/>
          <a:p>
            <a:r>
              <a:rPr lang="nl-NL" sz="2400" dirty="0">
                <a:solidFill>
                  <a:srgbClr val="002060"/>
                </a:solidFill>
              </a:rPr>
              <a:t>         </a:t>
            </a:r>
            <a:r>
              <a:rPr lang="nl-NL" sz="2400" b="1" dirty="0">
                <a:solidFill>
                  <a:srgbClr val="002060"/>
                </a:solidFill>
              </a:rPr>
              <a:t>H3 ● 4b – p.93 (8-14)          De aanslag op de koning mislukt</a:t>
            </a:r>
            <a:endParaRPr lang="nl-NL" sz="2400" dirty="0">
              <a:solidFill>
                <a:srgbClr val="002060"/>
              </a:solidFill>
            </a:endParaRPr>
          </a:p>
        </p:txBody>
      </p:sp>
      <p:pic>
        <p:nvPicPr>
          <p:cNvPr id="5" name="Afbeelding 4">
            <a:hlinkClick r:id="rId2" action="ppaction://hlinksldjump"/>
            <a:extLst>
              <a:ext uri="{FF2B5EF4-FFF2-40B4-BE49-F238E27FC236}">
                <a16:creationId xmlns:a16="http://schemas.microsoft.com/office/drawing/2014/main" id="{DA723F80-0873-4FF9-AA77-D63C85DF00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28331" y="0"/>
            <a:ext cx="987638" cy="542591"/>
          </a:xfrm>
          <a:prstGeom prst="rect">
            <a:avLst/>
          </a:prstGeom>
        </p:spPr>
      </p:pic>
      <p:sp>
        <p:nvSpPr>
          <p:cNvPr id="6" name="PIJL-OMLAAG 8">
            <a:hlinkClick r:id="rId4" action="ppaction://hlinksldjump"/>
            <a:extLst>
              <a:ext uri="{FF2B5EF4-FFF2-40B4-BE49-F238E27FC236}">
                <a16:creationId xmlns:a16="http://schemas.microsoft.com/office/drawing/2014/main" id="{983515E6-9667-4E0C-924D-60F007509EA4}"/>
              </a:ext>
            </a:extLst>
          </p:cNvPr>
          <p:cNvSpPr/>
          <p:nvPr/>
        </p:nvSpPr>
        <p:spPr>
          <a:xfrm>
            <a:off x="72000" y="145117"/>
            <a:ext cx="360195" cy="216000"/>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ijdelijke aanduiding voor voettekst 4">
            <a:extLst>
              <a:ext uri="{FF2B5EF4-FFF2-40B4-BE49-F238E27FC236}">
                <a16:creationId xmlns:a16="http://schemas.microsoft.com/office/drawing/2014/main" id="{1730790D-F0EB-4505-AE4B-D3728AF81858}"/>
              </a:ext>
            </a:extLst>
          </p:cNvPr>
          <p:cNvSpPr>
            <a:spLocks noGrp="1"/>
          </p:cNvSpPr>
          <p:nvPr>
            <p:ph type="ftr" sz="quarter" idx="11"/>
          </p:nvPr>
        </p:nvSpPr>
        <p:spPr>
          <a:xfrm>
            <a:off x="4500000" y="6592284"/>
            <a:ext cx="2142340" cy="255996"/>
          </a:xfrm>
        </p:spPr>
        <p:txBody>
          <a:bodyPr/>
          <a:lstStyle/>
          <a:p>
            <a:r>
              <a:rPr lang="nl-NL" sz="800">
                <a:solidFill>
                  <a:schemeClr val="bg1">
                    <a:lumMod val="85000"/>
                  </a:schemeClr>
                </a:solidFill>
              </a:rPr>
              <a:t>Parnassus Livius: ab Urbe condita  M. de Hoon</a:t>
            </a:r>
            <a:r>
              <a:rPr lang="nl-NL" sz="1000">
                <a:solidFill>
                  <a:schemeClr val="bg1">
                    <a:lumMod val="85000"/>
                  </a:schemeClr>
                </a:solidFill>
              </a:rPr>
              <a:t>  </a:t>
            </a:r>
            <a:endParaRPr lang="nl-NL" sz="1000">
              <a:solidFill>
                <a:schemeClr val="tx1">
                  <a:lumMod val="95000"/>
                  <a:lumOff val="5000"/>
                </a:schemeClr>
              </a:solidFill>
            </a:endParaRPr>
          </a:p>
        </p:txBody>
      </p:sp>
      <p:sp>
        <p:nvSpPr>
          <p:cNvPr id="11" name="Tekstvak 10">
            <a:extLst>
              <a:ext uri="{FF2B5EF4-FFF2-40B4-BE49-F238E27FC236}">
                <a16:creationId xmlns:a16="http://schemas.microsoft.com/office/drawing/2014/main" id="{AAFD3C21-2CC8-497D-84EF-DAC343449D5F}"/>
              </a:ext>
            </a:extLst>
          </p:cNvPr>
          <p:cNvSpPr txBox="1"/>
          <p:nvPr/>
        </p:nvSpPr>
        <p:spPr>
          <a:xfrm>
            <a:off x="252096" y="477392"/>
            <a:ext cx="11757671" cy="3338735"/>
          </a:xfrm>
          <a:prstGeom prst="rect">
            <a:avLst/>
          </a:prstGeom>
          <a:noFill/>
        </p:spPr>
        <p:txBody>
          <a:bodyPr wrap="square">
            <a:spAutoFit/>
          </a:bodyPr>
          <a:lstStyle/>
          <a:p>
            <a:pPr>
              <a:lnSpc>
                <a:spcPct val="200000"/>
              </a:lnSpc>
            </a:pPr>
            <a:r>
              <a:rPr lang="nl-NL" dirty="0">
                <a:solidFill>
                  <a:schemeClr val="accent4">
                    <a:lumMod val="20000"/>
                    <a:lumOff val="80000"/>
                  </a:schemeClr>
                </a:solidFill>
              </a:rPr>
              <a:t>	</a:t>
            </a:r>
            <a:r>
              <a:rPr lang="nl-NL" sz="1400" dirty="0">
                <a:solidFill>
                  <a:srgbClr val="00B0F0"/>
                </a:solidFill>
              </a:rPr>
              <a:t>BZ 1</a:t>
            </a:r>
            <a:r>
              <a:rPr lang="nl-NL" dirty="0">
                <a:solidFill>
                  <a:schemeClr val="accent4">
                    <a:lumMod val="20000"/>
                    <a:lumOff val="80000"/>
                  </a:schemeClr>
                </a:solidFill>
              </a:rPr>
              <a:t>	 Cum (</a:t>
            </a:r>
            <a:r>
              <a:rPr lang="nl-NL" dirty="0" err="1">
                <a:solidFill>
                  <a:schemeClr val="accent4">
                    <a:lumMod val="20000"/>
                    <a:lumOff val="80000"/>
                  </a:schemeClr>
                </a:solidFill>
              </a:rPr>
              <a:t>eum</a:t>
            </a:r>
            <a:r>
              <a:rPr lang="nl-NL" dirty="0">
                <a:solidFill>
                  <a:schemeClr val="accent4">
                    <a:lumMod val="20000"/>
                    <a:lumOff val="80000"/>
                  </a:schemeClr>
                </a:solidFill>
              </a:rPr>
              <a:t>) </a:t>
            </a:r>
            <a:r>
              <a:rPr lang="nl-NL" dirty="0" err="1">
                <a:solidFill>
                  <a:schemeClr val="accent4">
                    <a:lumMod val="20000"/>
                    <a:lumOff val="80000"/>
                  </a:schemeClr>
                </a:solidFill>
              </a:rPr>
              <a:t>vadentem</a:t>
            </a:r>
            <a:r>
              <a:rPr lang="nl-NL" dirty="0">
                <a:solidFill>
                  <a:schemeClr val="accent4">
                    <a:lumMod val="20000"/>
                    <a:lumOff val="80000"/>
                  </a:schemeClr>
                </a:solidFill>
              </a:rPr>
              <a:t> inde, </a:t>
            </a:r>
            <a:r>
              <a:rPr lang="nl-NL" sz="1400" dirty="0">
                <a:solidFill>
                  <a:srgbClr val="00B0F0"/>
                </a:solidFill>
              </a:rPr>
              <a:t>BZ 2 ABL ABS</a:t>
            </a:r>
            <a:r>
              <a:rPr lang="nl-NL" dirty="0">
                <a:solidFill>
                  <a:schemeClr val="accent4">
                    <a:lumMod val="20000"/>
                    <a:lumOff val="80000"/>
                  </a:schemeClr>
                </a:solidFill>
              </a:rPr>
              <a:t> (</a:t>
            </a:r>
            <a:r>
              <a:rPr lang="nl-NL" dirty="0" err="1">
                <a:solidFill>
                  <a:schemeClr val="accent4">
                    <a:lumMod val="20000"/>
                    <a:lumOff val="80000"/>
                  </a:schemeClr>
                </a:solidFill>
              </a:rPr>
              <a:t>eum</a:t>
            </a:r>
            <a:r>
              <a:rPr lang="nl-NL" dirty="0">
                <a:solidFill>
                  <a:schemeClr val="accent4">
                    <a:lumMod val="20000"/>
                    <a:lumOff val="80000"/>
                  </a:schemeClr>
                </a:solidFill>
              </a:rPr>
              <a:t>) </a:t>
            </a:r>
            <a:r>
              <a:rPr lang="nl-NL" dirty="0" err="1">
                <a:solidFill>
                  <a:schemeClr val="accent4">
                    <a:lumMod val="20000"/>
                    <a:lumOff val="80000"/>
                  </a:schemeClr>
                </a:solidFill>
              </a:rPr>
              <a:t>comprehensum</a:t>
            </a:r>
            <a:r>
              <a:rPr lang="nl-NL" dirty="0">
                <a:solidFill>
                  <a:schemeClr val="accent4">
                    <a:lumMod val="20000"/>
                    <a:lumOff val="80000"/>
                  </a:schemeClr>
                </a:solidFill>
              </a:rPr>
              <a:t> </a:t>
            </a:r>
            <a:r>
              <a:rPr lang="nl-NL" dirty="0" err="1">
                <a:solidFill>
                  <a:schemeClr val="accent4">
                    <a:lumMod val="20000"/>
                    <a:lumOff val="80000"/>
                  </a:schemeClr>
                </a:solidFill>
              </a:rPr>
              <a:t>regii</a:t>
            </a:r>
            <a:r>
              <a:rPr lang="nl-NL" dirty="0">
                <a:solidFill>
                  <a:schemeClr val="accent4">
                    <a:lumMod val="20000"/>
                    <a:lumOff val="80000"/>
                  </a:schemeClr>
                </a:solidFill>
              </a:rPr>
              <a:t> </a:t>
            </a:r>
            <a:r>
              <a:rPr lang="nl-NL" dirty="0" err="1">
                <a:solidFill>
                  <a:schemeClr val="accent4">
                    <a:lumMod val="20000"/>
                    <a:lumOff val="80000"/>
                  </a:schemeClr>
                </a:solidFill>
              </a:rPr>
              <a:t>satellites</a:t>
            </a:r>
            <a:r>
              <a:rPr lang="nl-NL" dirty="0">
                <a:solidFill>
                  <a:schemeClr val="accent4">
                    <a:lumMod val="20000"/>
                    <a:lumOff val="80000"/>
                  </a:schemeClr>
                </a:solidFill>
              </a:rPr>
              <a:t> </a:t>
            </a:r>
            <a:r>
              <a:rPr lang="nl-NL" dirty="0" err="1">
                <a:solidFill>
                  <a:schemeClr val="accent4">
                    <a:lumMod val="20000"/>
                    <a:lumOff val="80000"/>
                  </a:schemeClr>
                </a:solidFill>
              </a:rPr>
              <a:t>retraxissent</a:t>
            </a:r>
            <a:endParaRPr lang="nl-NL" dirty="0">
              <a:solidFill>
                <a:schemeClr val="accent4">
                  <a:lumMod val="20000"/>
                  <a:lumOff val="80000"/>
                </a:schemeClr>
              </a:solidFill>
            </a:endParaRPr>
          </a:p>
          <a:p>
            <a:pPr>
              <a:lnSpc>
                <a:spcPct val="200000"/>
              </a:lnSpc>
            </a:pPr>
            <a:r>
              <a:rPr lang="nl-NL" dirty="0">
                <a:solidFill>
                  <a:schemeClr val="accent4">
                    <a:lumMod val="20000"/>
                    <a:lumOff val="80000"/>
                  </a:schemeClr>
                </a:solidFill>
              </a:rPr>
              <a:t>		</a:t>
            </a:r>
            <a:r>
              <a:rPr lang="nl-NL" sz="1400" dirty="0">
                <a:solidFill>
                  <a:srgbClr val="00B0F0"/>
                </a:solidFill>
              </a:rPr>
              <a:t>BZ 2</a:t>
            </a:r>
            <a:r>
              <a:rPr lang="nl-NL" dirty="0">
                <a:solidFill>
                  <a:schemeClr val="accent4">
                    <a:lumMod val="20000"/>
                    <a:lumOff val="80000"/>
                  </a:schemeClr>
                </a:solidFill>
              </a:rPr>
              <a:t>	qua per </a:t>
            </a:r>
            <a:r>
              <a:rPr lang="nl-NL" dirty="0" err="1">
                <a:solidFill>
                  <a:schemeClr val="accent4">
                    <a:lumMod val="20000"/>
                    <a:lumOff val="80000"/>
                  </a:schemeClr>
                </a:solidFill>
              </a:rPr>
              <a:t>trepidam</a:t>
            </a:r>
            <a:r>
              <a:rPr lang="nl-NL" dirty="0">
                <a:solidFill>
                  <a:schemeClr val="accent4">
                    <a:lumMod val="20000"/>
                    <a:lumOff val="80000"/>
                  </a:schemeClr>
                </a:solidFill>
              </a:rPr>
              <a:t> </a:t>
            </a:r>
            <a:r>
              <a:rPr lang="nl-NL" dirty="0" err="1">
                <a:solidFill>
                  <a:schemeClr val="accent4">
                    <a:lumMod val="20000"/>
                    <a:lumOff val="80000"/>
                  </a:schemeClr>
                </a:solidFill>
              </a:rPr>
              <a:t>turbam</a:t>
            </a:r>
            <a:r>
              <a:rPr lang="nl-NL" dirty="0">
                <a:solidFill>
                  <a:schemeClr val="accent4">
                    <a:lumMod val="20000"/>
                    <a:lumOff val="80000"/>
                  </a:schemeClr>
                </a:solidFill>
              </a:rPr>
              <a:t> </a:t>
            </a:r>
            <a:r>
              <a:rPr lang="nl-NL" dirty="0" err="1">
                <a:solidFill>
                  <a:schemeClr val="accent4">
                    <a:lumMod val="20000"/>
                    <a:lumOff val="80000"/>
                  </a:schemeClr>
                </a:solidFill>
              </a:rPr>
              <a:t>cruento</a:t>
            </a:r>
            <a:r>
              <a:rPr lang="nl-NL" dirty="0">
                <a:solidFill>
                  <a:schemeClr val="accent4">
                    <a:lumMod val="20000"/>
                    <a:lumOff val="80000"/>
                  </a:schemeClr>
                </a:solidFill>
              </a:rPr>
              <a:t> </a:t>
            </a:r>
            <a:r>
              <a:rPr lang="nl-NL" dirty="0" err="1">
                <a:solidFill>
                  <a:schemeClr val="accent4">
                    <a:lumMod val="20000"/>
                    <a:lumOff val="80000"/>
                  </a:schemeClr>
                </a:solidFill>
              </a:rPr>
              <a:t>mucrone</a:t>
            </a:r>
            <a:r>
              <a:rPr lang="nl-NL" dirty="0">
                <a:solidFill>
                  <a:schemeClr val="accent4">
                    <a:lumMod val="20000"/>
                    <a:lumOff val="80000"/>
                  </a:schemeClr>
                </a:solidFill>
              </a:rPr>
              <a:t> </a:t>
            </a:r>
            <a:r>
              <a:rPr lang="nl-NL" dirty="0" err="1">
                <a:solidFill>
                  <a:schemeClr val="accent4">
                    <a:lumMod val="20000"/>
                    <a:lumOff val="80000"/>
                  </a:schemeClr>
                </a:solidFill>
              </a:rPr>
              <a:t>sibi</a:t>
            </a:r>
            <a:r>
              <a:rPr lang="nl-NL" dirty="0">
                <a:solidFill>
                  <a:schemeClr val="accent4">
                    <a:lumMod val="20000"/>
                    <a:lumOff val="80000"/>
                  </a:schemeClr>
                </a:solidFill>
              </a:rPr>
              <a:t> </a:t>
            </a:r>
            <a:r>
              <a:rPr lang="nl-NL" dirty="0" err="1">
                <a:solidFill>
                  <a:schemeClr val="accent4">
                    <a:lumMod val="20000"/>
                    <a:lumOff val="80000"/>
                  </a:schemeClr>
                </a:solidFill>
              </a:rPr>
              <a:t>ipse</a:t>
            </a:r>
            <a:r>
              <a:rPr lang="nl-NL" dirty="0">
                <a:solidFill>
                  <a:schemeClr val="accent4">
                    <a:lumMod val="20000"/>
                    <a:lumOff val="80000"/>
                  </a:schemeClr>
                </a:solidFill>
              </a:rPr>
              <a:t> </a:t>
            </a:r>
            <a:r>
              <a:rPr lang="nl-NL" dirty="0" err="1">
                <a:solidFill>
                  <a:schemeClr val="accent4">
                    <a:lumMod val="20000"/>
                    <a:lumOff val="80000"/>
                  </a:schemeClr>
                </a:solidFill>
              </a:rPr>
              <a:t>fecerat</a:t>
            </a:r>
            <a:r>
              <a:rPr lang="nl-NL" dirty="0">
                <a:solidFill>
                  <a:schemeClr val="accent4">
                    <a:lumMod val="20000"/>
                    <a:lumOff val="80000"/>
                  </a:schemeClr>
                </a:solidFill>
              </a:rPr>
              <a:t> </a:t>
            </a:r>
            <a:r>
              <a:rPr lang="nl-NL" dirty="0" err="1">
                <a:solidFill>
                  <a:schemeClr val="accent4">
                    <a:lumMod val="20000"/>
                    <a:lumOff val="80000"/>
                  </a:schemeClr>
                </a:solidFill>
              </a:rPr>
              <a:t>viam</a:t>
            </a:r>
            <a:r>
              <a:rPr lang="nl-NL" dirty="0">
                <a:solidFill>
                  <a:schemeClr val="accent4">
                    <a:lumMod val="20000"/>
                    <a:lumOff val="80000"/>
                  </a:schemeClr>
                </a:solidFill>
              </a:rPr>
              <a:t>,</a:t>
            </a:r>
          </a:p>
          <a:p>
            <a:pPr>
              <a:lnSpc>
                <a:spcPct val="200000"/>
              </a:lnSpc>
            </a:pPr>
            <a:r>
              <a:rPr lang="nl-NL" dirty="0">
                <a:solidFill>
                  <a:schemeClr val="accent4">
                    <a:lumMod val="20000"/>
                    <a:lumOff val="80000"/>
                  </a:schemeClr>
                </a:solidFill>
              </a:rPr>
              <a:t>		</a:t>
            </a:r>
            <a:r>
              <a:rPr lang="nl-NL" sz="1400" dirty="0">
                <a:solidFill>
                  <a:srgbClr val="00B0F0"/>
                </a:solidFill>
              </a:rPr>
              <a:t>ABL ABS	</a:t>
            </a:r>
            <a:r>
              <a:rPr lang="nl-NL" dirty="0" err="1">
                <a:solidFill>
                  <a:schemeClr val="accent4">
                    <a:lumMod val="20000"/>
                    <a:lumOff val="80000"/>
                  </a:schemeClr>
                </a:solidFill>
              </a:rPr>
              <a:t>concursu</a:t>
            </a:r>
            <a:r>
              <a:rPr lang="nl-NL" dirty="0">
                <a:solidFill>
                  <a:schemeClr val="accent4">
                    <a:lumMod val="20000"/>
                    <a:lumOff val="80000"/>
                  </a:schemeClr>
                </a:solidFill>
              </a:rPr>
              <a:t> ad </a:t>
            </a:r>
            <a:r>
              <a:rPr lang="nl-NL" dirty="0" err="1">
                <a:solidFill>
                  <a:schemeClr val="accent4">
                    <a:lumMod val="20000"/>
                    <a:lumOff val="80000"/>
                  </a:schemeClr>
                </a:solidFill>
              </a:rPr>
              <a:t>clamorem</a:t>
            </a:r>
            <a:r>
              <a:rPr lang="nl-NL" dirty="0">
                <a:solidFill>
                  <a:schemeClr val="accent4">
                    <a:lumMod val="20000"/>
                    <a:lumOff val="80000"/>
                  </a:schemeClr>
                </a:solidFill>
              </a:rPr>
              <a:t> facto, </a:t>
            </a:r>
          </a:p>
          <a:p>
            <a:pPr>
              <a:lnSpc>
                <a:spcPct val="200000"/>
              </a:lnSpc>
            </a:pPr>
            <a:r>
              <a:rPr lang="nl-NL" sz="1400" dirty="0">
                <a:solidFill>
                  <a:srgbClr val="00B0F0"/>
                </a:solidFill>
              </a:rPr>
              <a:t>HZ</a:t>
            </a:r>
            <a:r>
              <a:rPr lang="nl-NL" dirty="0">
                <a:solidFill>
                  <a:schemeClr val="accent4">
                    <a:lumMod val="20000"/>
                    <a:lumOff val="80000"/>
                  </a:schemeClr>
                </a:solidFill>
              </a:rPr>
              <a:t> 	</a:t>
            </a:r>
            <a:r>
              <a:rPr lang="nl-NL" sz="1400" dirty="0">
                <a:solidFill>
                  <a:srgbClr val="00B0F0"/>
                </a:solidFill>
              </a:rPr>
              <a:t>PC 1 PC 2</a:t>
            </a:r>
            <a:r>
              <a:rPr lang="nl-NL" dirty="0">
                <a:solidFill>
                  <a:schemeClr val="accent4">
                    <a:lumMod val="20000"/>
                    <a:lumOff val="80000"/>
                  </a:schemeClr>
                </a:solidFill>
              </a:rPr>
              <a:t> "</a:t>
            </a:r>
            <a:r>
              <a:rPr lang="nl-NL" dirty="0" err="1">
                <a:solidFill>
                  <a:schemeClr val="accent4">
                    <a:lumMod val="20000"/>
                    <a:lumOff val="80000"/>
                  </a:schemeClr>
                </a:solidFill>
              </a:rPr>
              <a:t>Romanus</a:t>
            </a:r>
            <a:r>
              <a:rPr lang="nl-NL" dirty="0">
                <a:solidFill>
                  <a:schemeClr val="accent4">
                    <a:lumMod val="20000"/>
                    <a:lumOff val="80000"/>
                  </a:schemeClr>
                </a:solidFill>
              </a:rPr>
              <a:t> </a:t>
            </a:r>
            <a:r>
              <a:rPr lang="nl-NL" dirty="0" err="1">
                <a:solidFill>
                  <a:schemeClr val="accent4">
                    <a:lumMod val="20000"/>
                    <a:lumOff val="80000"/>
                  </a:schemeClr>
                </a:solidFill>
              </a:rPr>
              <a:t>sum</a:t>
            </a:r>
            <a:r>
              <a:rPr lang="nl-NL" dirty="0">
                <a:solidFill>
                  <a:schemeClr val="accent4">
                    <a:lumMod val="20000"/>
                    <a:lumOff val="80000"/>
                  </a:schemeClr>
                </a:solidFill>
              </a:rPr>
              <a:t>“ </a:t>
            </a:r>
            <a:r>
              <a:rPr lang="nl-NL" dirty="0" err="1">
                <a:solidFill>
                  <a:schemeClr val="accent4">
                    <a:lumMod val="20000"/>
                    <a:lumOff val="80000"/>
                  </a:schemeClr>
                </a:solidFill>
              </a:rPr>
              <a:t>inquit</a:t>
            </a:r>
            <a:r>
              <a:rPr lang="nl-NL" dirty="0">
                <a:solidFill>
                  <a:schemeClr val="accent4">
                    <a:lumMod val="20000"/>
                    <a:lumOff val="80000"/>
                  </a:schemeClr>
                </a:solidFill>
              </a:rPr>
              <a:t>, "</a:t>
            </a:r>
            <a:r>
              <a:rPr lang="nl-NL" dirty="0" err="1">
                <a:solidFill>
                  <a:schemeClr val="accent4">
                    <a:lumMod val="20000"/>
                    <a:lumOff val="80000"/>
                  </a:schemeClr>
                </a:solidFill>
              </a:rPr>
              <a:t>civis</a:t>
            </a:r>
            <a:r>
              <a:rPr lang="nl-NL" dirty="0">
                <a:solidFill>
                  <a:schemeClr val="accent4">
                    <a:lumMod val="20000"/>
                    <a:lumOff val="80000"/>
                  </a:schemeClr>
                </a:solidFill>
              </a:rPr>
              <a:t>; C. </a:t>
            </a:r>
            <a:r>
              <a:rPr lang="nl-NL" dirty="0" err="1">
                <a:solidFill>
                  <a:schemeClr val="accent4">
                    <a:lumMod val="20000"/>
                    <a:lumOff val="80000"/>
                  </a:schemeClr>
                </a:solidFill>
              </a:rPr>
              <a:t>Mucium</a:t>
            </a:r>
            <a:r>
              <a:rPr lang="nl-NL" dirty="0">
                <a:solidFill>
                  <a:schemeClr val="accent4">
                    <a:lumMod val="20000"/>
                    <a:lumOff val="80000"/>
                  </a:schemeClr>
                </a:solidFill>
              </a:rPr>
              <a:t> </a:t>
            </a:r>
            <a:r>
              <a:rPr lang="nl-NL" dirty="0" err="1">
                <a:solidFill>
                  <a:schemeClr val="accent4">
                    <a:lumMod val="20000"/>
                    <a:lumOff val="80000"/>
                  </a:schemeClr>
                </a:solidFill>
              </a:rPr>
              <a:t>vocant</a:t>
            </a:r>
            <a:r>
              <a:rPr lang="nl-NL" dirty="0">
                <a:solidFill>
                  <a:schemeClr val="accent4">
                    <a:lumMod val="20000"/>
                    <a:lumOff val="80000"/>
                  </a:schemeClr>
                </a:solidFill>
              </a:rPr>
              <a:t>.</a:t>
            </a:r>
          </a:p>
          <a:p>
            <a:pPr>
              <a:lnSpc>
                <a:spcPct val="200000"/>
              </a:lnSpc>
            </a:pPr>
            <a:r>
              <a:rPr lang="nl-NL" dirty="0">
                <a:solidFill>
                  <a:schemeClr val="accent4">
                    <a:lumMod val="20000"/>
                    <a:lumOff val="80000"/>
                  </a:schemeClr>
                </a:solidFill>
              </a:rPr>
              <a:t>	</a:t>
            </a:r>
            <a:r>
              <a:rPr lang="nl-NL" sz="1400" dirty="0">
                <a:solidFill>
                  <a:srgbClr val="00B0F0"/>
                </a:solidFill>
              </a:rPr>
              <a:t>PC 1</a:t>
            </a:r>
            <a:r>
              <a:rPr lang="nl-NL" dirty="0">
                <a:solidFill>
                  <a:schemeClr val="accent4">
                    <a:lumMod val="20000"/>
                    <a:lumOff val="80000"/>
                  </a:schemeClr>
                </a:solidFill>
              </a:rPr>
              <a:t>	 ante </a:t>
            </a:r>
            <a:r>
              <a:rPr lang="nl-NL" dirty="0" err="1">
                <a:solidFill>
                  <a:schemeClr val="accent4">
                    <a:lumMod val="20000"/>
                    <a:lumOff val="80000"/>
                  </a:schemeClr>
                </a:solidFill>
              </a:rPr>
              <a:t>tribunal</a:t>
            </a:r>
            <a:r>
              <a:rPr lang="nl-NL" dirty="0">
                <a:solidFill>
                  <a:schemeClr val="accent4">
                    <a:lumMod val="20000"/>
                    <a:lumOff val="80000"/>
                  </a:schemeClr>
                </a:solidFill>
              </a:rPr>
              <a:t> </a:t>
            </a:r>
            <a:r>
              <a:rPr lang="nl-NL" dirty="0" err="1">
                <a:solidFill>
                  <a:schemeClr val="accent4">
                    <a:lumMod val="20000"/>
                    <a:lumOff val="80000"/>
                  </a:schemeClr>
                </a:solidFill>
              </a:rPr>
              <a:t>regis</a:t>
            </a:r>
            <a:r>
              <a:rPr lang="nl-NL" dirty="0">
                <a:solidFill>
                  <a:schemeClr val="accent4">
                    <a:lumMod val="20000"/>
                    <a:lumOff val="80000"/>
                  </a:schemeClr>
                </a:solidFill>
              </a:rPr>
              <a:t> </a:t>
            </a:r>
            <a:r>
              <a:rPr lang="nl-NL" dirty="0" err="1">
                <a:solidFill>
                  <a:schemeClr val="accent4">
                    <a:lumMod val="20000"/>
                    <a:lumOff val="80000"/>
                  </a:schemeClr>
                </a:solidFill>
              </a:rPr>
              <a:t>destitutus</a:t>
            </a:r>
            <a:r>
              <a:rPr lang="nl-NL" dirty="0">
                <a:solidFill>
                  <a:schemeClr val="accent4">
                    <a:lumMod val="20000"/>
                    <a:lumOff val="80000"/>
                  </a:schemeClr>
                </a:solidFill>
              </a:rPr>
              <a:t>,</a:t>
            </a:r>
          </a:p>
          <a:p>
            <a:pPr>
              <a:lnSpc>
                <a:spcPct val="200000"/>
              </a:lnSpc>
            </a:pPr>
            <a:r>
              <a:rPr lang="nl-NL" dirty="0">
                <a:solidFill>
                  <a:schemeClr val="accent4">
                    <a:lumMod val="20000"/>
                    <a:lumOff val="80000"/>
                  </a:schemeClr>
                </a:solidFill>
              </a:rPr>
              <a:t>	</a:t>
            </a:r>
            <a:r>
              <a:rPr lang="nl-NL" sz="1400" dirty="0">
                <a:solidFill>
                  <a:srgbClr val="00B0F0"/>
                </a:solidFill>
              </a:rPr>
              <a:t>PC 2</a:t>
            </a:r>
            <a:r>
              <a:rPr lang="nl-NL" dirty="0">
                <a:solidFill>
                  <a:schemeClr val="accent4">
                    <a:lumMod val="20000"/>
                    <a:lumOff val="80000"/>
                  </a:schemeClr>
                </a:solidFill>
              </a:rPr>
              <a:t>	</a:t>
            </a:r>
            <a:r>
              <a:rPr lang="nl-NL" dirty="0" err="1">
                <a:solidFill>
                  <a:schemeClr val="accent4">
                    <a:lumMod val="20000"/>
                    <a:lumOff val="80000"/>
                  </a:schemeClr>
                </a:solidFill>
              </a:rPr>
              <a:t>tum</a:t>
            </a:r>
            <a:r>
              <a:rPr lang="nl-NL" dirty="0">
                <a:solidFill>
                  <a:schemeClr val="accent4">
                    <a:lumMod val="20000"/>
                    <a:lumOff val="80000"/>
                  </a:schemeClr>
                </a:solidFill>
              </a:rPr>
              <a:t> </a:t>
            </a:r>
            <a:r>
              <a:rPr lang="nl-NL" dirty="0" err="1">
                <a:solidFill>
                  <a:schemeClr val="accent4">
                    <a:lumMod val="20000"/>
                    <a:lumOff val="80000"/>
                  </a:schemeClr>
                </a:solidFill>
              </a:rPr>
              <a:t>quoque</a:t>
            </a:r>
            <a:r>
              <a:rPr lang="nl-NL" dirty="0">
                <a:solidFill>
                  <a:schemeClr val="accent4">
                    <a:lumMod val="20000"/>
                    <a:lumOff val="80000"/>
                  </a:schemeClr>
                </a:solidFill>
              </a:rPr>
              <a:t> </a:t>
            </a:r>
            <a:r>
              <a:rPr lang="nl-NL" dirty="0" err="1">
                <a:solidFill>
                  <a:schemeClr val="accent4">
                    <a:lumMod val="20000"/>
                    <a:lumOff val="80000"/>
                  </a:schemeClr>
                </a:solidFill>
              </a:rPr>
              <a:t>inter</a:t>
            </a:r>
            <a:r>
              <a:rPr lang="nl-NL" dirty="0">
                <a:solidFill>
                  <a:schemeClr val="accent4">
                    <a:lumMod val="20000"/>
                    <a:lumOff val="80000"/>
                  </a:schemeClr>
                </a:solidFill>
              </a:rPr>
              <a:t> </a:t>
            </a:r>
            <a:r>
              <a:rPr lang="nl-NL" dirty="0" err="1">
                <a:solidFill>
                  <a:schemeClr val="accent4">
                    <a:lumMod val="20000"/>
                    <a:lumOff val="80000"/>
                  </a:schemeClr>
                </a:solidFill>
              </a:rPr>
              <a:t>tantas</a:t>
            </a:r>
            <a:r>
              <a:rPr lang="nl-NL" dirty="0">
                <a:solidFill>
                  <a:schemeClr val="accent4">
                    <a:lumMod val="20000"/>
                    <a:lumOff val="80000"/>
                  </a:schemeClr>
                </a:solidFill>
              </a:rPr>
              <a:t> </a:t>
            </a:r>
            <a:r>
              <a:rPr lang="nl-NL" dirty="0" err="1">
                <a:solidFill>
                  <a:schemeClr val="accent4">
                    <a:lumMod val="20000"/>
                    <a:lumOff val="80000"/>
                  </a:schemeClr>
                </a:solidFill>
              </a:rPr>
              <a:t>fortunae</a:t>
            </a:r>
            <a:r>
              <a:rPr lang="nl-NL" dirty="0">
                <a:solidFill>
                  <a:schemeClr val="accent4">
                    <a:lumMod val="20000"/>
                    <a:lumOff val="80000"/>
                  </a:schemeClr>
                </a:solidFill>
              </a:rPr>
              <a:t> </a:t>
            </a:r>
            <a:r>
              <a:rPr lang="nl-NL" dirty="0" err="1">
                <a:solidFill>
                  <a:schemeClr val="accent4">
                    <a:lumMod val="20000"/>
                    <a:lumOff val="80000"/>
                  </a:schemeClr>
                </a:solidFill>
              </a:rPr>
              <a:t>minas</a:t>
            </a:r>
            <a:r>
              <a:rPr lang="nl-NL" dirty="0">
                <a:solidFill>
                  <a:schemeClr val="accent4">
                    <a:lumMod val="20000"/>
                    <a:lumOff val="80000"/>
                  </a:schemeClr>
                </a:solidFill>
              </a:rPr>
              <a:t> </a:t>
            </a:r>
            <a:r>
              <a:rPr lang="nl-NL" dirty="0" err="1">
                <a:solidFill>
                  <a:schemeClr val="accent4">
                    <a:lumMod val="20000"/>
                    <a:lumOff val="80000"/>
                  </a:schemeClr>
                </a:solidFill>
              </a:rPr>
              <a:t>metuendus</a:t>
            </a:r>
            <a:r>
              <a:rPr lang="nl-NL" dirty="0">
                <a:solidFill>
                  <a:schemeClr val="accent4">
                    <a:lumMod val="20000"/>
                    <a:lumOff val="80000"/>
                  </a:schemeClr>
                </a:solidFill>
              </a:rPr>
              <a:t> </a:t>
            </a:r>
            <a:r>
              <a:rPr lang="nl-NL" dirty="0" err="1">
                <a:solidFill>
                  <a:schemeClr val="accent4">
                    <a:lumMod val="20000"/>
                    <a:lumOff val="80000"/>
                  </a:schemeClr>
                </a:solidFill>
              </a:rPr>
              <a:t>magis</a:t>
            </a:r>
            <a:r>
              <a:rPr lang="nl-NL" dirty="0">
                <a:solidFill>
                  <a:schemeClr val="accent4">
                    <a:lumMod val="20000"/>
                    <a:lumOff val="80000"/>
                  </a:schemeClr>
                </a:solidFill>
              </a:rPr>
              <a:t> </a:t>
            </a:r>
            <a:r>
              <a:rPr lang="nl-NL" dirty="0" err="1">
                <a:solidFill>
                  <a:schemeClr val="accent4">
                    <a:lumMod val="20000"/>
                    <a:lumOff val="80000"/>
                  </a:schemeClr>
                </a:solidFill>
              </a:rPr>
              <a:t>quam</a:t>
            </a:r>
            <a:r>
              <a:rPr lang="nl-NL" dirty="0">
                <a:solidFill>
                  <a:schemeClr val="accent4">
                    <a:lumMod val="20000"/>
                    <a:lumOff val="80000"/>
                  </a:schemeClr>
                </a:solidFill>
              </a:rPr>
              <a:t> </a:t>
            </a:r>
            <a:r>
              <a:rPr lang="nl-NL" dirty="0" err="1">
                <a:solidFill>
                  <a:schemeClr val="accent4">
                    <a:lumMod val="20000"/>
                    <a:lumOff val="80000"/>
                  </a:schemeClr>
                </a:solidFill>
              </a:rPr>
              <a:t>metuens</a:t>
            </a:r>
            <a:endParaRPr lang="nl-NL" dirty="0">
              <a:solidFill>
                <a:schemeClr val="accent4">
                  <a:lumMod val="20000"/>
                  <a:lumOff val="80000"/>
                </a:schemeClr>
              </a:solidFill>
            </a:endParaRPr>
          </a:p>
        </p:txBody>
      </p:sp>
      <p:sp>
        <p:nvSpPr>
          <p:cNvPr id="12" name="Tijdelijke aanduiding voor dianummer 5">
            <a:extLst>
              <a:ext uri="{FF2B5EF4-FFF2-40B4-BE49-F238E27FC236}">
                <a16:creationId xmlns:a16="http://schemas.microsoft.com/office/drawing/2014/main" id="{8F373623-1646-4DDB-9DCF-807D669F2B4F}"/>
              </a:ext>
            </a:extLst>
          </p:cNvPr>
          <p:cNvSpPr>
            <a:spLocks noGrp="1"/>
          </p:cNvSpPr>
          <p:nvPr>
            <p:ph type="sldNum" sz="quarter" idx="12"/>
          </p:nvPr>
        </p:nvSpPr>
        <p:spPr>
          <a:xfrm>
            <a:off x="11556922" y="6492875"/>
            <a:ext cx="452846" cy="365125"/>
          </a:xfrm>
        </p:spPr>
        <p:txBody>
          <a:bodyPr/>
          <a:lstStyle/>
          <a:p>
            <a:fld id="{E0CEE2E9-FCC7-4062-BFD6-AA3D78AF4135}" type="slidenum">
              <a:rPr lang="nl-NL" b="1" smtClean="0">
                <a:solidFill>
                  <a:schemeClr val="accent4"/>
                </a:solidFill>
              </a:rPr>
              <a:t>48</a:t>
            </a:fld>
            <a:endParaRPr lang="nl-NL" b="1">
              <a:solidFill>
                <a:schemeClr val="accent4"/>
              </a:solidFill>
            </a:endParaRPr>
          </a:p>
        </p:txBody>
      </p:sp>
    </p:spTree>
    <p:extLst>
      <p:ext uri="{BB962C8B-B14F-4D97-AF65-F5344CB8AC3E}">
        <p14:creationId xmlns:p14="http://schemas.microsoft.com/office/powerpoint/2010/main" val="122987223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00153E"/>
        </a:solidFill>
        <a:effectLst/>
      </p:bgPr>
    </p:bg>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72BA9C32-3DB7-4C00-95EC-EC5E42184BE4}"/>
              </a:ext>
            </a:extLst>
          </p:cNvPr>
          <p:cNvSpPr txBox="1"/>
          <p:nvPr/>
        </p:nvSpPr>
        <p:spPr>
          <a:xfrm>
            <a:off x="0" y="-4105"/>
            <a:ext cx="12204000" cy="461665"/>
          </a:xfrm>
          <a:prstGeom prst="rect">
            <a:avLst/>
          </a:prstGeom>
          <a:solidFill>
            <a:schemeClr val="accent1">
              <a:lumMod val="60000"/>
              <a:lumOff val="40000"/>
            </a:schemeClr>
          </a:solidFill>
        </p:spPr>
        <p:txBody>
          <a:bodyPr wrap="square" rtlCol="0">
            <a:spAutoFit/>
          </a:bodyPr>
          <a:lstStyle/>
          <a:p>
            <a:r>
              <a:rPr lang="nl-NL" sz="2400" dirty="0">
                <a:solidFill>
                  <a:srgbClr val="002060"/>
                </a:solidFill>
              </a:rPr>
              <a:t>         </a:t>
            </a:r>
            <a:r>
              <a:rPr lang="nl-NL" sz="2400" b="1" dirty="0">
                <a:solidFill>
                  <a:srgbClr val="002060"/>
                </a:solidFill>
              </a:rPr>
              <a:t>H3 ● 4b – p.93 (14-18)          De aanslag op de koning mislukt</a:t>
            </a:r>
            <a:endParaRPr lang="nl-NL" sz="2400" dirty="0">
              <a:solidFill>
                <a:srgbClr val="002060"/>
              </a:solidFill>
            </a:endParaRPr>
          </a:p>
        </p:txBody>
      </p:sp>
      <p:pic>
        <p:nvPicPr>
          <p:cNvPr id="5" name="Afbeelding 4">
            <a:hlinkClick r:id="rId2" action="ppaction://hlinksldjump"/>
            <a:extLst>
              <a:ext uri="{FF2B5EF4-FFF2-40B4-BE49-F238E27FC236}">
                <a16:creationId xmlns:a16="http://schemas.microsoft.com/office/drawing/2014/main" id="{DA723F80-0873-4FF9-AA77-D63C85DF00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28331" y="0"/>
            <a:ext cx="987638" cy="542591"/>
          </a:xfrm>
          <a:prstGeom prst="rect">
            <a:avLst/>
          </a:prstGeom>
        </p:spPr>
      </p:pic>
      <p:sp>
        <p:nvSpPr>
          <p:cNvPr id="6" name="PIJL-OMLAAG 8">
            <a:hlinkClick r:id="rId4" action="ppaction://hlinksldjump"/>
            <a:extLst>
              <a:ext uri="{FF2B5EF4-FFF2-40B4-BE49-F238E27FC236}">
                <a16:creationId xmlns:a16="http://schemas.microsoft.com/office/drawing/2014/main" id="{983515E6-9667-4E0C-924D-60F007509EA4}"/>
              </a:ext>
            </a:extLst>
          </p:cNvPr>
          <p:cNvSpPr/>
          <p:nvPr/>
        </p:nvSpPr>
        <p:spPr>
          <a:xfrm>
            <a:off x="72000" y="145117"/>
            <a:ext cx="360195" cy="216000"/>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ijdelijke aanduiding voor voettekst 4">
            <a:extLst>
              <a:ext uri="{FF2B5EF4-FFF2-40B4-BE49-F238E27FC236}">
                <a16:creationId xmlns:a16="http://schemas.microsoft.com/office/drawing/2014/main" id="{1730790D-F0EB-4505-AE4B-D3728AF81858}"/>
              </a:ext>
            </a:extLst>
          </p:cNvPr>
          <p:cNvSpPr>
            <a:spLocks noGrp="1"/>
          </p:cNvSpPr>
          <p:nvPr>
            <p:ph type="ftr" sz="quarter" idx="11"/>
          </p:nvPr>
        </p:nvSpPr>
        <p:spPr>
          <a:xfrm>
            <a:off x="4500000" y="6592284"/>
            <a:ext cx="2142340" cy="255996"/>
          </a:xfrm>
        </p:spPr>
        <p:txBody>
          <a:bodyPr/>
          <a:lstStyle/>
          <a:p>
            <a:r>
              <a:rPr lang="nl-NL" sz="800">
                <a:solidFill>
                  <a:schemeClr val="bg1">
                    <a:lumMod val="85000"/>
                  </a:schemeClr>
                </a:solidFill>
              </a:rPr>
              <a:t>Parnassus Livius: ab Urbe condita  M. de Hoon</a:t>
            </a:r>
            <a:r>
              <a:rPr lang="nl-NL" sz="1000">
                <a:solidFill>
                  <a:schemeClr val="bg1">
                    <a:lumMod val="85000"/>
                  </a:schemeClr>
                </a:solidFill>
              </a:rPr>
              <a:t>  </a:t>
            </a:r>
            <a:endParaRPr lang="nl-NL" sz="1000">
              <a:solidFill>
                <a:schemeClr val="tx1">
                  <a:lumMod val="95000"/>
                  <a:lumOff val="5000"/>
                </a:schemeClr>
              </a:solidFill>
            </a:endParaRPr>
          </a:p>
        </p:txBody>
      </p:sp>
      <p:sp>
        <p:nvSpPr>
          <p:cNvPr id="11" name="Tekstvak 10">
            <a:extLst>
              <a:ext uri="{FF2B5EF4-FFF2-40B4-BE49-F238E27FC236}">
                <a16:creationId xmlns:a16="http://schemas.microsoft.com/office/drawing/2014/main" id="{AAFD3C21-2CC8-497D-84EF-DAC343449D5F}"/>
              </a:ext>
            </a:extLst>
          </p:cNvPr>
          <p:cNvSpPr txBox="1"/>
          <p:nvPr/>
        </p:nvSpPr>
        <p:spPr>
          <a:xfrm>
            <a:off x="252097" y="477392"/>
            <a:ext cx="10176352" cy="4280531"/>
          </a:xfrm>
          <a:prstGeom prst="rect">
            <a:avLst/>
          </a:prstGeom>
          <a:noFill/>
        </p:spPr>
        <p:txBody>
          <a:bodyPr wrap="square">
            <a:spAutoFit/>
          </a:bodyPr>
          <a:lstStyle/>
          <a:p>
            <a:pPr marL="514350" indent="-514350">
              <a:lnSpc>
                <a:spcPct val="200000"/>
              </a:lnSpc>
              <a:buAutoNum type="arabicPlain" startAt="14"/>
            </a:pPr>
            <a:r>
              <a:rPr lang="nl-NL" sz="2800" dirty="0">
                <a:solidFill>
                  <a:schemeClr val="accent4">
                    <a:lumMod val="20000"/>
                    <a:lumOff val="80000"/>
                  </a:schemeClr>
                </a:solidFill>
              </a:rPr>
              <a:t>                                                  </a:t>
            </a:r>
            <a:r>
              <a:rPr lang="nl-NL" sz="2800" dirty="0" err="1">
                <a:solidFill>
                  <a:schemeClr val="accent4">
                    <a:lumMod val="20000"/>
                    <a:lumOff val="80000"/>
                  </a:schemeClr>
                </a:solidFill>
              </a:rPr>
              <a:t>Hostis</a:t>
            </a:r>
            <a:r>
              <a:rPr lang="nl-NL" sz="2800" dirty="0">
                <a:solidFill>
                  <a:schemeClr val="accent4">
                    <a:lumMod val="20000"/>
                    <a:lumOff val="80000"/>
                  </a:schemeClr>
                </a:solidFill>
              </a:rPr>
              <a:t> </a:t>
            </a:r>
            <a:r>
              <a:rPr lang="nl-NL" sz="2800" dirty="0" err="1">
                <a:solidFill>
                  <a:schemeClr val="accent4">
                    <a:lumMod val="20000"/>
                    <a:lumOff val="80000"/>
                  </a:schemeClr>
                </a:solidFill>
              </a:rPr>
              <a:t>hostem</a:t>
            </a:r>
            <a:endParaRPr lang="nl-NL" sz="2800" dirty="0">
              <a:solidFill>
                <a:schemeClr val="accent4">
                  <a:lumMod val="20000"/>
                  <a:lumOff val="80000"/>
                </a:schemeClr>
              </a:solidFill>
            </a:endParaRPr>
          </a:p>
          <a:p>
            <a:pPr marL="514350" indent="-514350">
              <a:lnSpc>
                <a:spcPct val="200000"/>
              </a:lnSpc>
              <a:buAutoNum type="arabicPlain" startAt="14"/>
            </a:pPr>
            <a:r>
              <a:rPr lang="nl-NL" sz="2800" dirty="0" err="1">
                <a:solidFill>
                  <a:schemeClr val="accent4">
                    <a:lumMod val="20000"/>
                    <a:lumOff val="80000"/>
                  </a:schemeClr>
                </a:solidFill>
              </a:rPr>
              <a:t>occidere</a:t>
            </a:r>
            <a:r>
              <a:rPr lang="nl-NL" sz="2800" dirty="0">
                <a:solidFill>
                  <a:schemeClr val="accent4">
                    <a:lumMod val="20000"/>
                    <a:lumOff val="80000"/>
                  </a:schemeClr>
                </a:solidFill>
              </a:rPr>
              <a:t> </a:t>
            </a:r>
            <a:r>
              <a:rPr lang="nl-NL" sz="2800" dirty="0" err="1">
                <a:solidFill>
                  <a:schemeClr val="accent4">
                    <a:lumMod val="20000"/>
                    <a:lumOff val="80000"/>
                  </a:schemeClr>
                </a:solidFill>
              </a:rPr>
              <a:t>volui</a:t>
            </a:r>
            <a:r>
              <a:rPr lang="nl-NL" sz="2800" dirty="0">
                <a:solidFill>
                  <a:schemeClr val="accent4">
                    <a:lumMod val="20000"/>
                    <a:lumOff val="80000"/>
                  </a:schemeClr>
                </a:solidFill>
              </a:rPr>
              <a:t>, </a:t>
            </a:r>
            <a:r>
              <a:rPr lang="nl-NL" sz="2800" dirty="0" err="1">
                <a:solidFill>
                  <a:schemeClr val="accent4">
                    <a:lumMod val="20000"/>
                    <a:lumOff val="80000"/>
                  </a:schemeClr>
                </a:solidFill>
              </a:rPr>
              <a:t>nec</a:t>
            </a:r>
            <a:r>
              <a:rPr lang="nl-NL" sz="2800" dirty="0">
                <a:solidFill>
                  <a:schemeClr val="accent4">
                    <a:lumMod val="20000"/>
                    <a:lumOff val="80000"/>
                  </a:schemeClr>
                </a:solidFill>
              </a:rPr>
              <a:t> ad </a:t>
            </a:r>
            <a:r>
              <a:rPr lang="nl-NL" sz="2800" dirty="0" err="1">
                <a:solidFill>
                  <a:schemeClr val="accent4">
                    <a:lumMod val="20000"/>
                    <a:lumOff val="80000"/>
                  </a:schemeClr>
                </a:solidFill>
              </a:rPr>
              <a:t>mortem</a:t>
            </a:r>
            <a:r>
              <a:rPr lang="nl-NL" sz="2800" dirty="0">
                <a:solidFill>
                  <a:schemeClr val="accent4">
                    <a:lumMod val="20000"/>
                    <a:lumOff val="80000"/>
                  </a:schemeClr>
                </a:solidFill>
              </a:rPr>
              <a:t> minus </a:t>
            </a:r>
            <a:r>
              <a:rPr lang="nl-NL" sz="2800" dirty="0" err="1">
                <a:solidFill>
                  <a:schemeClr val="accent4">
                    <a:lumMod val="20000"/>
                    <a:lumOff val="80000"/>
                  </a:schemeClr>
                </a:solidFill>
              </a:rPr>
              <a:t>animi</a:t>
            </a:r>
            <a:r>
              <a:rPr lang="nl-NL" sz="2800" dirty="0">
                <a:solidFill>
                  <a:schemeClr val="accent4">
                    <a:lumMod val="20000"/>
                    <a:lumOff val="80000"/>
                  </a:schemeClr>
                </a:solidFill>
              </a:rPr>
              <a:t> </a:t>
            </a:r>
            <a:r>
              <a:rPr lang="nl-NL" sz="2800" dirty="0" err="1">
                <a:solidFill>
                  <a:schemeClr val="accent4">
                    <a:lumMod val="20000"/>
                    <a:lumOff val="80000"/>
                  </a:schemeClr>
                </a:solidFill>
              </a:rPr>
              <a:t>est</a:t>
            </a:r>
            <a:r>
              <a:rPr lang="nl-NL" sz="2800" dirty="0">
                <a:solidFill>
                  <a:schemeClr val="accent4">
                    <a:lumMod val="20000"/>
                    <a:lumOff val="80000"/>
                  </a:schemeClr>
                </a:solidFill>
              </a:rPr>
              <a:t>,</a:t>
            </a:r>
          </a:p>
          <a:p>
            <a:pPr marL="514350" indent="-514350">
              <a:lnSpc>
                <a:spcPct val="200000"/>
              </a:lnSpc>
              <a:buAutoNum type="arabicPlain" startAt="14"/>
            </a:pPr>
            <a:r>
              <a:rPr lang="nl-NL" sz="2800" dirty="0" err="1">
                <a:solidFill>
                  <a:schemeClr val="accent4">
                    <a:lumMod val="20000"/>
                    <a:lumOff val="80000"/>
                  </a:schemeClr>
                </a:solidFill>
              </a:rPr>
              <a:t>quam</a:t>
            </a:r>
            <a:r>
              <a:rPr lang="nl-NL" sz="2800" dirty="0">
                <a:solidFill>
                  <a:schemeClr val="accent4">
                    <a:lumMod val="20000"/>
                    <a:lumOff val="80000"/>
                  </a:schemeClr>
                </a:solidFill>
              </a:rPr>
              <a:t> </a:t>
            </a:r>
            <a:r>
              <a:rPr lang="nl-NL" sz="2800" dirty="0" err="1">
                <a:solidFill>
                  <a:schemeClr val="accent4">
                    <a:lumMod val="20000"/>
                    <a:lumOff val="80000"/>
                  </a:schemeClr>
                </a:solidFill>
              </a:rPr>
              <a:t>fuit</a:t>
            </a:r>
            <a:r>
              <a:rPr lang="nl-NL" sz="2800" dirty="0">
                <a:solidFill>
                  <a:schemeClr val="accent4">
                    <a:lumMod val="20000"/>
                    <a:lumOff val="80000"/>
                  </a:schemeClr>
                </a:solidFill>
              </a:rPr>
              <a:t> ad </a:t>
            </a:r>
            <a:r>
              <a:rPr lang="nl-NL" sz="2800" dirty="0" err="1">
                <a:solidFill>
                  <a:schemeClr val="accent4">
                    <a:lumMod val="20000"/>
                    <a:lumOff val="80000"/>
                  </a:schemeClr>
                </a:solidFill>
              </a:rPr>
              <a:t>caedem</a:t>
            </a:r>
            <a:r>
              <a:rPr lang="nl-NL" sz="2800" dirty="0">
                <a:solidFill>
                  <a:schemeClr val="accent4">
                    <a:lumMod val="20000"/>
                    <a:lumOff val="80000"/>
                  </a:schemeClr>
                </a:solidFill>
              </a:rPr>
              <a:t>; et </a:t>
            </a:r>
            <a:r>
              <a:rPr lang="nl-NL" sz="2800" dirty="0" err="1">
                <a:solidFill>
                  <a:schemeClr val="accent4">
                    <a:lumMod val="20000"/>
                    <a:lumOff val="80000"/>
                  </a:schemeClr>
                </a:solidFill>
              </a:rPr>
              <a:t>facere</a:t>
            </a:r>
            <a:r>
              <a:rPr lang="nl-NL" sz="2800" dirty="0">
                <a:solidFill>
                  <a:schemeClr val="accent4">
                    <a:lumMod val="20000"/>
                    <a:lumOff val="80000"/>
                  </a:schemeClr>
                </a:solidFill>
              </a:rPr>
              <a:t> et </a:t>
            </a:r>
            <a:r>
              <a:rPr lang="nl-NL" sz="2800" dirty="0" err="1">
                <a:solidFill>
                  <a:schemeClr val="accent4">
                    <a:lumMod val="20000"/>
                    <a:lumOff val="80000"/>
                  </a:schemeClr>
                </a:solidFill>
              </a:rPr>
              <a:t>pati</a:t>
            </a:r>
            <a:r>
              <a:rPr lang="nl-NL" sz="2800" dirty="0">
                <a:solidFill>
                  <a:schemeClr val="accent4">
                    <a:lumMod val="20000"/>
                    <a:lumOff val="80000"/>
                  </a:schemeClr>
                </a:solidFill>
              </a:rPr>
              <a:t> </a:t>
            </a:r>
            <a:r>
              <a:rPr lang="nl-NL" sz="2800" dirty="0" err="1">
                <a:solidFill>
                  <a:schemeClr val="accent4">
                    <a:lumMod val="20000"/>
                    <a:lumOff val="80000"/>
                  </a:schemeClr>
                </a:solidFill>
              </a:rPr>
              <a:t>fortia</a:t>
            </a:r>
            <a:endParaRPr lang="nl-NL" sz="2800" dirty="0">
              <a:solidFill>
                <a:schemeClr val="accent4">
                  <a:lumMod val="20000"/>
                  <a:lumOff val="80000"/>
                </a:schemeClr>
              </a:solidFill>
            </a:endParaRPr>
          </a:p>
          <a:p>
            <a:pPr marL="514350" indent="-514350">
              <a:lnSpc>
                <a:spcPct val="200000"/>
              </a:lnSpc>
              <a:buAutoNum type="arabicPlain" startAt="14"/>
            </a:pPr>
            <a:r>
              <a:rPr lang="nl-NL" sz="2800" dirty="0" err="1">
                <a:solidFill>
                  <a:schemeClr val="accent4">
                    <a:lumMod val="20000"/>
                    <a:lumOff val="80000"/>
                  </a:schemeClr>
                </a:solidFill>
              </a:rPr>
              <a:t>Romanum</a:t>
            </a:r>
            <a:r>
              <a:rPr lang="nl-NL" sz="2800" dirty="0">
                <a:solidFill>
                  <a:schemeClr val="accent4">
                    <a:lumMod val="20000"/>
                    <a:lumOff val="80000"/>
                  </a:schemeClr>
                </a:solidFill>
              </a:rPr>
              <a:t> </a:t>
            </a:r>
            <a:r>
              <a:rPr lang="nl-NL" sz="2800" dirty="0" err="1">
                <a:solidFill>
                  <a:schemeClr val="accent4">
                    <a:lumMod val="20000"/>
                    <a:lumOff val="80000"/>
                  </a:schemeClr>
                </a:solidFill>
              </a:rPr>
              <a:t>est.</a:t>
            </a:r>
            <a:r>
              <a:rPr lang="nl-NL" sz="2800" dirty="0">
                <a:solidFill>
                  <a:schemeClr val="accent4">
                    <a:lumMod val="20000"/>
                    <a:lumOff val="80000"/>
                  </a:schemeClr>
                </a:solidFill>
              </a:rPr>
              <a:t> </a:t>
            </a:r>
            <a:r>
              <a:rPr lang="nl-NL" sz="2800" dirty="0" err="1">
                <a:solidFill>
                  <a:schemeClr val="accent4">
                    <a:lumMod val="20000"/>
                    <a:lumOff val="80000"/>
                  </a:schemeClr>
                </a:solidFill>
              </a:rPr>
              <a:t>Nec</a:t>
            </a:r>
            <a:r>
              <a:rPr lang="nl-NL" sz="2800" dirty="0">
                <a:solidFill>
                  <a:schemeClr val="accent4">
                    <a:lumMod val="20000"/>
                    <a:lumOff val="80000"/>
                  </a:schemeClr>
                </a:solidFill>
              </a:rPr>
              <a:t> unus in te ego hos </a:t>
            </a:r>
            <a:r>
              <a:rPr lang="nl-NL" sz="2800" dirty="0" err="1">
                <a:solidFill>
                  <a:schemeClr val="accent4">
                    <a:lumMod val="20000"/>
                    <a:lumOff val="80000"/>
                  </a:schemeClr>
                </a:solidFill>
              </a:rPr>
              <a:t>animos</a:t>
            </a:r>
            <a:r>
              <a:rPr lang="nl-NL" sz="2800" dirty="0">
                <a:solidFill>
                  <a:schemeClr val="accent4">
                    <a:lumMod val="20000"/>
                    <a:lumOff val="80000"/>
                  </a:schemeClr>
                </a:solidFill>
              </a:rPr>
              <a:t> </a:t>
            </a:r>
            <a:r>
              <a:rPr lang="nl-NL" sz="2800" dirty="0" err="1">
                <a:solidFill>
                  <a:schemeClr val="accent4">
                    <a:lumMod val="20000"/>
                    <a:lumOff val="80000"/>
                  </a:schemeClr>
                </a:solidFill>
              </a:rPr>
              <a:t>gessi</a:t>
            </a:r>
            <a:r>
              <a:rPr lang="nl-NL" sz="2800" dirty="0">
                <a:solidFill>
                  <a:schemeClr val="accent4">
                    <a:lumMod val="20000"/>
                    <a:lumOff val="80000"/>
                  </a:schemeClr>
                </a:solidFill>
              </a:rPr>
              <a:t>;</a:t>
            </a:r>
          </a:p>
          <a:p>
            <a:pPr marL="514350" indent="-514350">
              <a:lnSpc>
                <a:spcPct val="200000"/>
              </a:lnSpc>
              <a:buAutoNum type="arabicPlain" startAt="14"/>
            </a:pPr>
            <a:r>
              <a:rPr lang="nl-NL" sz="2800" dirty="0">
                <a:solidFill>
                  <a:schemeClr val="accent4">
                    <a:lumMod val="20000"/>
                    <a:lumOff val="80000"/>
                  </a:schemeClr>
                </a:solidFill>
              </a:rPr>
              <a:t>longus post me </a:t>
            </a:r>
            <a:r>
              <a:rPr lang="nl-NL" sz="2800" dirty="0" err="1">
                <a:solidFill>
                  <a:schemeClr val="accent4">
                    <a:lumMod val="20000"/>
                    <a:lumOff val="80000"/>
                  </a:schemeClr>
                </a:solidFill>
              </a:rPr>
              <a:t>ordo</a:t>
            </a:r>
            <a:r>
              <a:rPr lang="nl-NL" sz="2800" dirty="0">
                <a:solidFill>
                  <a:schemeClr val="accent4">
                    <a:lumMod val="20000"/>
                    <a:lumOff val="80000"/>
                  </a:schemeClr>
                </a:solidFill>
              </a:rPr>
              <a:t> </a:t>
            </a:r>
            <a:r>
              <a:rPr lang="nl-NL" sz="2800" dirty="0" err="1">
                <a:solidFill>
                  <a:schemeClr val="accent4">
                    <a:lumMod val="20000"/>
                    <a:lumOff val="80000"/>
                  </a:schemeClr>
                </a:solidFill>
              </a:rPr>
              <a:t>est</a:t>
            </a:r>
            <a:r>
              <a:rPr lang="nl-NL" sz="2800" dirty="0">
                <a:solidFill>
                  <a:schemeClr val="accent4">
                    <a:lumMod val="20000"/>
                    <a:lumOff val="80000"/>
                  </a:schemeClr>
                </a:solidFill>
              </a:rPr>
              <a:t> idem </a:t>
            </a:r>
            <a:r>
              <a:rPr lang="nl-NL" sz="2800" dirty="0" err="1">
                <a:solidFill>
                  <a:schemeClr val="accent4">
                    <a:lumMod val="20000"/>
                    <a:lumOff val="80000"/>
                  </a:schemeClr>
                </a:solidFill>
              </a:rPr>
              <a:t>petentium</a:t>
            </a:r>
            <a:r>
              <a:rPr lang="nl-NL" sz="2800" dirty="0">
                <a:solidFill>
                  <a:schemeClr val="accent4">
                    <a:lumMod val="20000"/>
                    <a:lumOff val="80000"/>
                  </a:schemeClr>
                </a:solidFill>
              </a:rPr>
              <a:t> </a:t>
            </a:r>
            <a:r>
              <a:rPr lang="nl-NL" sz="2800" dirty="0" err="1">
                <a:solidFill>
                  <a:schemeClr val="accent4">
                    <a:lumMod val="20000"/>
                    <a:lumOff val="80000"/>
                  </a:schemeClr>
                </a:solidFill>
              </a:rPr>
              <a:t>decus</a:t>
            </a:r>
            <a:r>
              <a:rPr lang="nl-NL" sz="2800" dirty="0">
                <a:solidFill>
                  <a:schemeClr val="accent4">
                    <a:lumMod val="20000"/>
                    <a:lumOff val="80000"/>
                  </a:schemeClr>
                </a:solidFill>
              </a:rPr>
              <a:t>. </a:t>
            </a:r>
          </a:p>
        </p:txBody>
      </p:sp>
      <p:sp>
        <p:nvSpPr>
          <p:cNvPr id="12" name="Tijdelijke aanduiding voor dianummer 5">
            <a:extLst>
              <a:ext uri="{FF2B5EF4-FFF2-40B4-BE49-F238E27FC236}">
                <a16:creationId xmlns:a16="http://schemas.microsoft.com/office/drawing/2014/main" id="{8F373623-1646-4DDB-9DCF-807D669F2B4F}"/>
              </a:ext>
            </a:extLst>
          </p:cNvPr>
          <p:cNvSpPr>
            <a:spLocks noGrp="1"/>
          </p:cNvSpPr>
          <p:nvPr>
            <p:ph type="sldNum" sz="quarter" idx="12"/>
          </p:nvPr>
        </p:nvSpPr>
        <p:spPr>
          <a:xfrm>
            <a:off x="11556922" y="6492875"/>
            <a:ext cx="452846" cy="365125"/>
          </a:xfrm>
        </p:spPr>
        <p:txBody>
          <a:bodyPr/>
          <a:lstStyle/>
          <a:p>
            <a:fld id="{E0CEE2E9-FCC7-4062-BFD6-AA3D78AF4135}" type="slidenum">
              <a:rPr lang="nl-NL" b="1" smtClean="0">
                <a:solidFill>
                  <a:schemeClr val="accent4"/>
                </a:solidFill>
              </a:rPr>
              <a:t>49</a:t>
            </a:fld>
            <a:endParaRPr lang="nl-NL" b="1">
              <a:solidFill>
                <a:schemeClr val="accent4"/>
              </a:solidFill>
            </a:endParaRPr>
          </a:p>
        </p:txBody>
      </p:sp>
    </p:spTree>
    <p:extLst>
      <p:ext uri="{BB962C8B-B14F-4D97-AF65-F5344CB8AC3E}">
        <p14:creationId xmlns:p14="http://schemas.microsoft.com/office/powerpoint/2010/main" val="3955645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153E"/>
        </a:solidFill>
        <a:effectLst/>
      </p:bgPr>
    </p:bg>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72BA9C32-3DB7-4C00-95EC-EC5E42184BE4}"/>
              </a:ext>
            </a:extLst>
          </p:cNvPr>
          <p:cNvSpPr txBox="1"/>
          <p:nvPr/>
        </p:nvSpPr>
        <p:spPr>
          <a:xfrm>
            <a:off x="0" y="0"/>
            <a:ext cx="12204000" cy="461665"/>
          </a:xfrm>
          <a:prstGeom prst="rect">
            <a:avLst/>
          </a:prstGeom>
          <a:solidFill>
            <a:schemeClr val="accent1">
              <a:lumMod val="60000"/>
              <a:lumOff val="40000"/>
            </a:schemeClr>
          </a:solidFill>
        </p:spPr>
        <p:txBody>
          <a:bodyPr wrap="square" rtlCol="0">
            <a:spAutoFit/>
          </a:bodyPr>
          <a:lstStyle/>
          <a:p>
            <a:endParaRPr lang="nl-NL" sz="2400">
              <a:solidFill>
                <a:srgbClr val="002060"/>
              </a:solidFill>
            </a:endParaRPr>
          </a:p>
        </p:txBody>
      </p:sp>
      <p:sp>
        <p:nvSpPr>
          <p:cNvPr id="9" name="Tijdelijke aanduiding voor dianummer 5">
            <a:extLst>
              <a:ext uri="{FF2B5EF4-FFF2-40B4-BE49-F238E27FC236}">
                <a16:creationId xmlns:a16="http://schemas.microsoft.com/office/drawing/2014/main" id="{2323C5FC-1BAE-44B7-A959-6C85FC0B6FDF}"/>
              </a:ext>
            </a:extLst>
          </p:cNvPr>
          <p:cNvSpPr>
            <a:spLocks noGrp="1"/>
          </p:cNvSpPr>
          <p:nvPr>
            <p:ph type="sldNum" sz="quarter" idx="12"/>
          </p:nvPr>
        </p:nvSpPr>
        <p:spPr>
          <a:xfrm>
            <a:off x="11556922" y="6492875"/>
            <a:ext cx="452846" cy="365125"/>
          </a:xfrm>
        </p:spPr>
        <p:txBody>
          <a:bodyPr/>
          <a:lstStyle/>
          <a:p>
            <a:fld id="{E0CEE2E9-FCC7-4062-BFD6-AA3D78AF4135}" type="slidenum">
              <a:rPr lang="nl-NL" b="1" smtClean="0">
                <a:solidFill>
                  <a:schemeClr val="accent4"/>
                </a:solidFill>
              </a:rPr>
              <a:t>5</a:t>
            </a:fld>
            <a:endParaRPr lang="nl-NL" b="1">
              <a:solidFill>
                <a:schemeClr val="accent4"/>
              </a:solidFill>
            </a:endParaRPr>
          </a:p>
        </p:txBody>
      </p:sp>
      <p:pic>
        <p:nvPicPr>
          <p:cNvPr id="10" name="Afbeelding 9">
            <a:hlinkClick r:id="rId2" action="ppaction://hlinksldjump"/>
            <a:extLst>
              <a:ext uri="{FF2B5EF4-FFF2-40B4-BE49-F238E27FC236}">
                <a16:creationId xmlns:a16="http://schemas.microsoft.com/office/drawing/2014/main" id="{06C40D4A-BA68-42A3-89A2-3763CAE005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56181" y="-4284"/>
            <a:ext cx="987638" cy="542591"/>
          </a:xfrm>
          <a:prstGeom prst="rect">
            <a:avLst/>
          </a:prstGeom>
        </p:spPr>
      </p:pic>
      <p:sp>
        <p:nvSpPr>
          <p:cNvPr id="11" name="Tijdelijke aanduiding voor voettekst 4">
            <a:extLst>
              <a:ext uri="{FF2B5EF4-FFF2-40B4-BE49-F238E27FC236}">
                <a16:creationId xmlns:a16="http://schemas.microsoft.com/office/drawing/2014/main" id="{C9281051-5EC6-4895-B32D-44B39763CF46}"/>
              </a:ext>
            </a:extLst>
          </p:cNvPr>
          <p:cNvSpPr>
            <a:spLocks noGrp="1"/>
          </p:cNvSpPr>
          <p:nvPr>
            <p:ph type="ftr" sz="quarter" idx="11"/>
          </p:nvPr>
        </p:nvSpPr>
        <p:spPr>
          <a:xfrm>
            <a:off x="4500000" y="6588000"/>
            <a:ext cx="2142340" cy="255996"/>
          </a:xfrm>
        </p:spPr>
        <p:txBody>
          <a:bodyPr/>
          <a:lstStyle/>
          <a:p>
            <a:r>
              <a:rPr lang="nl-NL" sz="800">
                <a:solidFill>
                  <a:schemeClr val="bg1">
                    <a:lumMod val="85000"/>
                  </a:schemeClr>
                </a:solidFill>
              </a:rPr>
              <a:t>Parnassus Livius: ab Urbe condita  M. de Hoon</a:t>
            </a:r>
            <a:r>
              <a:rPr lang="nl-NL" sz="1000">
                <a:solidFill>
                  <a:schemeClr val="bg1">
                    <a:lumMod val="85000"/>
                  </a:schemeClr>
                </a:solidFill>
              </a:rPr>
              <a:t>  </a:t>
            </a:r>
            <a:endParaRPr lang="nl-NL" sz="1000">
              <a:solidFill>
                <a:schemeClr val="tx1">
                  <a:lumMod val="95000"/>
                  <a:lumOff val="5000"/>
                </a:schemeClr>
              </a:solidFill>
            </a:endParaRPr>
          </a:p>
        </p:txBody>
      </p:sp>
      <p:sp>
        <p:nvSpPr>
          <p:cNvPr id="2" name="Tekstvak 1">
            <a:extLst>
              <a:ext uri="{FF2B5EF4-FFF2-40B4-BE49-F238E27FC236}">
                <a16:creationId xmlns:a16="http://schemas.microsoft.com/office/drawing/2014/main" id="{CD436E0F-A08A-4344-A4F0-8A8938E49508}"/>
              </a:ext>
            </a:extLst>
          </p:cNvPr>
          <p:cNvSpPr txBox="1"/>
          <p:nvPr/>
        </p:nvSpPr>
        <p:spPr>
          <a:xfrm>
            <a:off x="89540" y="538307"/>
            <a:ext cx="11879611" cy="6129050"/>
          </a:xfrm>
          <a:prstGeom prst="rect">
            <a:avLst/>
          </a:prstGeom>
          <a:noFill/>
        </p:spPr>
        <p:txBody>
          <a:bodyPr wrap="square" rtlCol="0">
            <a:spAutoFit/>
          </a:bodyPr>
          <a:lstStyle/>
          <a:p>
            <a:pPr>
              <a:lnSpc>
                <a:spcPct val="150000"/>
              </a:lnSpc>
            </a:pPr>
            <a:r>
              <a:rPr lang="nl-NL" sz="2400">
                <a:solidFill>
                  <a:schemeClr val="accent4">
                    <a:lumMod val="20000"/>
                    <a:lumOff val="80000"/>
                  </a:schemeClr>
                </a:solidFill>
              </a:rPr>
              <a:t>Het genre literatuur dat in het blok centraal staat is </a:t>
            </a:r>
            <a:r>
              <a:rPr lang="nl-NL" sz="2400" b="1">
                <a:solidFill>
                  <a:srgbClr val="FFC000"/>
                </a:solidFill>
              </a:rPr>
              <a:t>HISTORIOGRAFIE</a:t>
            </a:r>
            <a:r>
              <a:rPr lang="nl-NL" sz="2400">
                <a:solidFill>
                  <a:schemeClr val="accent4">
                    <a:lumMod val="20000"/>
                    <a:lumOff val="80000"/>
                  </a:schemeClr>
                </a:solidFill>
              </a:rPr>
              <a:t>, geschiedschrijving. Livius is een historiograaf, een geschiedschrijver. Een antieke geschiedschrijver had andere doelen dan een moderne geschiedschrijver. Bedenk zelf welke doelen aan een moderne geschiedschrijver gesteld kunnen worden. De antieke geschiedschrijver moest </a:t>
            </a:r>
          </a:p>
          <a:p>
            <a:pPr marL="457200" indent="-457200">
              <a:lnSpc>
                <a:spcPct val="150000"/>
              </a:lnSpc>
              <a:buFont typeface="Arial" panose="020B0604020202020204" pitchFamily="34" charset="0"/>
              <a:buChar char="•"/>
            </a:pPr>
            <a:r>
              <a:rPr lang="nl-NL" sz="2400">
                <a:solidFill>
                  <a:schemeClr val="accent4">
                    <a:lumMod val="20000"/>
                    <a:lumOff val="80000"/>
                  </a:schemeClr>
                </a:solidFill>
              </a:rPr>
              <a:t>de grote daden van belangrijke personages uit het verleden in herinnering bewaren</a:t>
            </a:r>
          </a:p>
          <a:p>
            <a:pPr marL="457200" indent="-457200">
              <a:lnSpc>
                <a:spcPct val="150000"/>
              </a:lnSpc>
              <a:buFont typeface="Arial" panose="020B0604020202020204" pitchFamily="34" charset="0"/>
              <a:buChar char="•"/>
            </a:pPr>
            <a:r>
              <a:rPr lang="nl-NL" sz="2400">
                <a:solidFill>
                  <a:schemeClr val="accent4">
                    <a:lumMod val="20000"/>
                    <a:lumOff val="80000"/>
                  </a:schemeClr>
                </a:solidFill>
              </a:rPr>
              <a:t>door middel van </a:t>
            </a:r>
            <a:r>
              <a:rPr lang="nl-NL" sz="2400">
                <a:solidFill>
                  <a:srgbClr val="FFC000"/>
                </a:solidFill>
              </a:rPr>
              <a:t>exempla</a:t>
            </a:r>
            <a:r>
              <a:rPr lang="nl-NL" sz="2400">
                <a:solidFill>
                  <a:schemeClr val="accent4">
                    <a:lumMod val="20000"/>
                    <a:lumOff val="80000"/>
                  </a:schemeClr>
                </a:solidFill>
              </a:rPr>
              <a:t> lessen leren aan het nageslacht</a:t>
            </a:r>
          </a:p>
          <a:p>
            <a:pPr>
              <a:lnSpc>
                <a:spcPct val="150000"/>
              </a:lnSpc>
            </a:pPr>
            <a:r>
              <a:rPr lang="nl-NL" sz="2400">
                <a:solidFill>
                  <a:schemeClr val="accent4">
                    <a:lumMod val="20000"/>
                    <a:lumOff val="80000"/>
                  </a:schemeClr>
                </a:solidFill>
              </a:rPr>
              <a:t>Nauwkeurigheid was niet vereist, de feiten presenteren als morele les wel. Het verleden werd geïdealiseerd (Livius als patriot, als chauvinist). In de eerste eeuw voor Christus, met Augustus aan het roer, was zo’n </a:t>
            </a:r>
            <a:r>
              <a:rPr lang="nl-NL" sz="2400">
                <a:solidFill>
                  <a:srgbClr val="FFC000"/>
                </a:solidFill>
              </a:rPr>
              <a:t>idealisering</a:t>
            </a:r>
            <a:r>
              <a:rPr lang="nl-NL" sz="2400">
                <a:solidFill>
                  <a:schemeClr val="accent4">
                    <a:lumMod val="20000"/>
                    <a:lumOff val="80000"/>
                  </a:schemeClr>
                </a:solidFill>
              </a:rPr>
              <a:t> welkom. Het morele verval in contrast met hoe het vroeger was: vroeger was alles beter. Livius schreef een proza-variant op het propagandistische epos van Vergilius.</a:t>
            </a:r>
          </a:p>
        </p:txBody>
      </p:sp>
    </p:spTree>
    <p:extLst>
      <p:ext uri="{BB962C8B-B14F-4D97-AF65-F5344CB8AC3E}">
        <p14:creationId xmlns:p14="http://schemas.microsoft.com/office/powerpoint/2010/main" val="181925366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00153E"/>
        </a:solidFill>
        <a:effectLst/>
      </p:bgPr>
    </p:bg>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72BA9C32-3DB7-4C00-95EC-EC5E42184BE4}"/>
              </a:ext>
            </a:extLst>
          </p:cNvPr>
          <p:cNvSpPr txBox="1"/>
          <p:nvPr/>
        </p:nvSpPr>
        <p:spPr>
          <a:xfrm>
            <a:off x="0" y="-4105"/>
            <a:ext cx="12204000" cy="461665"/>
          </a:xfrm>
          <a:prstGeom prst="rect">
            <a:avLst/>
          </a:prstGeom>
          <a:solidFill>
            <a:schemeClr val="accent1">
              <a:lumMod val="60000"/>
              <a:lumOff val="40000"/>
            </a:schemeClr>
          </a:solidFill>
        </p:spPr>
        <p:txBody>
          <a:bodyPr wrap="square" rtlCol="0">
            <a:spAutoFit/>
          </a:bodyPr>
          <a:lstStyle/>
          <a:p>
            <a:r>
              <a:rPr lang="nl-NL" sz="2400" dirty="0">
                <a:solidFill>
                  <a:srgbClr val="002060"/>
                </a:solidFill>
              </a:rPr>
              <a:t>         </a:t>
            </a:r>
            <a:r>
              <a:rPr lang="nl-NL" sz="2400" b="1" dirty="0">
                <a:solidFill>
                  <a:srgbClr val="002060"/>
                </a:solidFill>
              </a:rPr>
              <a:t>H3 ● 4b – p.93 </a:t>
            </a:r>
            <a:r>
              <a:rPr lang="nl-NL" sz="2400" b="1">
                <a:solidFill>
                  <a:srgbClr val="002060"/>
                </a:solidFill>
              </a:rPr>
              <a:t>(19-23)          </a:t>
            </a:r>
            <a:r>
              <a:rPr lang="nl-NL" sz="2400" b="1" dirty="0">
                <a:solidFill>
                  <a:srgbClr val="002060"/>
                </a:solidFill>
              </a:rPr>
              <a:t>De aanslag op de koning mislukt</a:t>
            </a:r>
            <a:endParaRPr lang="nl-NL" sz="2400" dirty="0">
              <a:solidFill>
                <a:srgbClr val="002060"/>
              </a:solidFill>
            </a:endParaRPr>
          </a:p>
        </p:txBody>
      </p:sp>
      <p:pic>
        <p:nvPicPr>
          <p:cNvPr id="5" name="Afbeelding 4">
            <a:hlinkClick r:id="rId2" action="ppaction://hlinksldjump"/>
            <a:extLst>
              <a:ext uri="{FF2B5EF4-FFF2-40B4-BE49-F238E27FC236}">
                <a16:creationId xmlns:a16="http://schemas.microsoft.com/office/drawing/2014/main" id="{DA723F80-0873-4FF9-AA77-D63C85DF00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28331" y="0"/>
            <a:ext cx="987638" cy="542591"/>
          </a:xfrm>
          <a:prstGeom prst="rect">
            <a:avLst/>
          </a:prstGeom>
        </p:spPr>
      </p:pic>
      <p:sp>
        <p:nvSpPr>
          <p:cNvPr id="6" name="PIJL-OMLAAG 8">
            <a:hlinkClick r:id="rId4" action="ppaction://hlinksldjump"/>
            <a:extLst>
              <a:ext uri="{FF2B5EF4-FFF2-40B4-BE49-F238E27FC236}">
                <a16:creationId xmlns:a16="http://schemas.microsoft.com/office/drawing/2014/main" id="{983515E6-9667-4E0C-924D-60F007509EA4}"/>
              </a:ext>
            </a:extLst>
          </p:cNvPr>
          <p:cNvSpPr/>
          <p:nvPr/>
        </p:nvSpPr>
        <p:spPr>
          <a:xfrm>
            <a:off x="72000" y="145117"/>
            <a:ext cx="360195" cy="216000"/>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ijdelijke aanduiding voor voettekst 4">
            <a:extLst>
              <a:ext uri="{FF2B5EF4-FFF2-40B4-BE49-F238E27FC236}">
                <a16:creationId xmlns:a16="http://schemas.microsoft.com/office/drawing/2014/main" id="{1730790D-F0EB-4505-AE4B-D3728AF81858}"/>
              </a:ext>
            </a:extLst>
          </p:cNvPr>
          <p:cNvSpPr>
            <a:spLocks noGrp="1"/>
          </p:cNvSpPr>
          <p:nvPr>
            <p:ph type="ftr" sz="quarter" idx="11"/>
          </p:nvPr>
        </p:nvSpPr>
        <p:spPr>
          <a:xfrm>
            <a:off x="4500000" y="6592284"/>
            <a:ext cx="2142340" cy="255996"/>
          </a:xfrm>
        </p:spPr>
        <p:txBody>
          <a:bodyPr/>
          <a:lstStyle/>
          <a:p>
            <a:r>
              <a:rPr lang="nl-NL" sz="800">
                <a:solidFill>
                  <a:schemeClr val="bg1">
                    <a:lumMod val="85000"/>
                  </a:schemeClr>
                </a:solidFill>
              </a:rPr>
              <a:t>Parnassus Livius: ab Urbe condita  M. de Hoon</a:t>
            </a:r>
            <a:r>
              <a:rPr lang="nl-NL" sz="1000">
                <a:solidFill>
                  <a:schemeClr val="bg1">
                    <a:lumMod val="85000"/>
                  </a:schemeClr>
                </a:solidFill>
              </a:rPr>
              <a:t>  </a:t>
            </a:r>
            <a:endParaRPr lang="nl-NL" sz="1000">
              <a:solidFill>
                <a:schemeClr val="tx1">
                  <a:lumMod val="95000"/>
                  <a:lumOff val="5000"/>
                </a:schemeClr>
              </a:solidFill>
            </a:endParaRPr>
          </a:p>
        </p:txBody>
      </p:sp>
      <p:sp>
        <p:nvSpPr>
          <p:cNvPr id="11" name="Tekstvak 10">
            <a:extLst>
              <a:ext uri="{FF2B5EF4-FFF2-40B4-BE49-F238E27FC236}">
                <a16:creationId xmlns:a16="http://schemas.microsoft.com/office/drawing/2014/main" id="{AAFD3C21-2CC8-497D-84EF-DAC343449D5F}"/>
              </a:ext>
            </a:extLst>
          </p:cNvPr>
          <p:cNvSpPr txBox="1"/>
          <p:nvPr/>
        </p:nvSpPr>
        <p:spPr>
          <a:xfrm>
            <a:off x="252097" y="477392"/>
            <a:ext cx="10176352" cy="4280531"/>
          </a:xfrm>
          <a:prstGeom prst="rect">
            <a:avLst/>
          </a:prstGeom>
          <a:noFill/>
        </p:spPr>
        <p:txBody>
          <a:bodyPr wrap="square">
            <a:spAutoFit/>
          </a:bodyPr>
          <a:lstStyle/>
          <a:p>
            <a:pPr marL="514350" indent="-514350">
              <a:lnSpc>
                <a:spcPct val="200000"/>
              </a:lnSpc>
              <a:buAutoNum type="arabicPlain" startAt="19"/>
            </a:pPr>
            <a:r>
              <a:rPr lang="nl-NL" sz="2800" dirty="0">
                <a:solidFill>
                  <a:schemeClr val="accent4">
                    <a:lumMod val="20000"/>
                    <a:lumOff val="80000"/>
                  </a:schemeClr>
                </a:solidFill>
              </a:rPr>
              <a:t>Proinde in hoc discrimen, si </a:t>
            </a:r>
            <a:r>
              <a:rPr lang="nl-NL" sz="2800" dirty="0" err="1">
                <a:solidFill>
                  <a:schemeClr val="accent4">
                    <a:lumMod val="20000"/>
                    <a:lumOff val="80000"/>
                  </a:schemeClr>
                </a:solidFill>
              </a:rPr>
              <a:t>iuvat</a:t>
            </a:r>
            <a:r>
              <a:rPr lang="nl-NL" sz="2800" dirty="0">
                <a:solidFill>
                  <a:schemeClr val="accent4">
                    <a:lumMod val="20000"/>
                    <a:lumOff val="80000"/>
                  </a:schemeClr>
                </a:solidFill>
              </a:rPr>
              <a:t>, </a:t>
            </a:r>
            <a:r>
              <a:rPr lang="nl-NL" sz="2800" dirty="0" err="1">
                <a:solidFill>
                  <a:schemeClr val="accent4">
                    <a:lumMod val="20000"/>
                    <a:lumOff val="80000"/>
                  </a:schemeClr>
                </a:solidFill>
              </a:rPr>
              <a:t>accingere</a:t>
            </a:r>
            <a:r>
              <a:rPr lang="nl-NL" sz="2800" dirty="0">
                <a:solidFill>
                  <a:schemeClr val="accent4">
                    <a:lumMod val="20000"/>
                    <a:lumOff val="80000"/>
                  </a:schemeClr>
                </a:solidFill>
              </a:rPr>
              <a:t>, ut in</a:t>
            </a:r>
          </a:p>
          <a:p>
            <a:pPr marL="514350" indent="-514350">
              <a:lnSpc>
                <a:spcPct val="200000"/>
              </a:lnSpc>
              <a:buAutoNum type="arabicPlain" startAt="20"/>
            </a:pPr>
            <a:r>
              <a:rPr lang="nl-NL" sz="2800" dirty="0" err="1">
                <a:solidFill>
                  <a:schemeClr val="accent4">
                    <a:lumMod val="20000"/>
                    <a:lumOff val="80000"/>
                  </a:schemeClr>
                </a:solidFill>
              </a:rPr>
              <a:t>singulas</a:t>
            </a:r>
            <a:r>
              <a:rPr lang="nl-NL" sz="2800" dirty="0">
                <a:solidFill>
                  <a:schemeClr val="accent4">
                    <a:lumMod val="20000"/>
                    <a:lumOff val="80000"/>
                  </a:schemeClr>
                </a:solidFill>
              </a:rPr>
              <a:t> </a:t>
            </a:r>
            <a:r>
              <a:rPr lang="nl-NL" sz="2800" dirty="0" err="1">
                <a:solidFill>
                  <a:schemeClr val="accent4">
                    <a:lumMod val="20000"/>
                    <a:lumOff val="80000"/>
                  </a:schemeClr>
                </a:solidFill>
              </a:rPr>
              <a:t>horas</a:t>
            </a:r>
            <a:r>
              <a:rPr lang="nl-NL" sz="2800" dirty="0">
                <a:solidFill>
                  <a:schemeClr val="accent4">
                    <a:lumMod val="20000"/>
                    <a:lumOff val="80000"/>
                  </a:schemeClr>
                </a:solidFill>
              </a:rPr>
              <a:t> </a:t>
            </a:r>
            <a:r>
              <a:rPr lang="nl-NL" sz="2800" dirty="0" err="1">
                <a:solidFill>
                  <a:schemeClr val="accent4">
                    <a:lumMod val="20000"/>
                    <a:lumOff val="80000"/>
                  </a:schemeClr>
                </a:solidFill>
              </a:rPr>
              <a:t>capite</a:t>
            </a:r>
            <a:r>
              <a:rPr lang="nl-NL" sz="2800" dirty="0">
                <a:solidFill>
                  <a:schemeClr val="accent4">
                    <a:lumMod val="20000"/>
                    <a:lumOff val="80000"/>
                  </a:schemeClr>
                </a:solidFill>
              </a:rPr>
              <a:t> </a:t>
            </a:r>
            <a:r>
              <a:rPr lang="nl-NL" sz="2800" dirty="0" err="1">
                <a:solidFill>
                  <a:schemeClr val="accent4">
                    <a:lumMod val="20000"/>
                    <a:lumOff val="80000"/>
                  </a:schemeClr>
                </a:solidFill>
              </a:rPr>
              <a:t>dimices</a:t>
            </a:r>
            <a:r>
              <a:rPr lang="nl-NL" sz="2800" dirty="0">
                <a:solidFill>
                  <a:schemeClr val="accent4">
                    <a:lumMod val="20000"/>
                    <a:lumOff val="80000"/>
                  </a:schemeClr>
                </a:solidFill>
              </a:rPr>
              <a:t> </a:t>
            </a:r>
            <a:r>
              <a:rPr lang="nl-NL" sz="2800" dirty="0" err="1">
                <a:solidFill>
                  <a:schemeClr val="accent4">
                    <a:lumMod val="20000"/>
                    <a:lumOff val="80000"/>
                  </a:schemeClr>
                </a:solidFill>
              </a:rPr>
              <a:t>tuo</a:t>
            </a:r>
            <a:r>
              <a:rPr lang="nl-NL" sz="2800" dirty="0">
                <a:solidFill>
                  <a:schemeClr val="accent4">
                    <a:lumMod val="20000"/>
                    <a:lumOff val="80000"/>
                  </a:schemeClr>
                </a:solidFill>
              </a:rPr>
              <a:t>, </a:t>
            </a:r>
            <a:r>
              <a:rPr lang="nl-NL" sz="2800" dirty="0" err="1">
                <a:solidFill>
                  <a:schemeClr val="accent4">
                    <a:lumMod val="20000"/>
                    <a:lumOff val="80000"/>
                  </a:schemeClr>
                </a:solidFill>
              </a:rPr>
              <a:t>ferrum</a:t>
            </a:r>
            <a:r>
              <a:rPr lang="nl-NL" sz="2800" dirty="0">
                <a:solidFill>
                  <a:schemeClr val="accent4">
                    <a:lumMod val="20000"/>
                    <a:lumOff val="80000"/>
                  </a:schemeClr>
                </a:solidFill>
              </a:rPr>
              <a:t> </a:t>
            </a:r>
            <a:r>
              <a:rPr lang="nl-NL" sz="2800" dirty="0" err="1">
                <a:solidFill>
                  <a:schemeClr val="accent4">
                    <a:lumMod val="20000"/>
                    <a:lumOff val="80000"/>
                  </a:schemeClr>
                </a:solidFill>
              </a:rPr>
              <a:t>hostemque</a:t>
            </a:r>
            <a:endParaRPr lang="nl-NL" sz="2800" dirty="0">
              <a:solidFill>
                <a:schemeClr val="accent4">
                  <a:lumMod val="20000"/>
                  <a:lumOff val="80000"/>
                </a:schemeClr>
              </a:solidFill>
            </a:endParaRPr>
          </a:p>
          <a:p>
            <a:pPr marL="514350" indent="-514350">
              <a:lnSpc>
                <a:spcPct val="200000"/>
              </a:lnSpc>
              <a:buAutoNum type="arabicPlain" startAt="21"/>
            </a:pPr>
            <a:r>
              <a:rPr lang="nl-NL" sz="2800" dirty="0">
                <a:solidFill>
                  <a:schemeClr val="accent4">
                    <a:lumMod val="20000"/>
                    <a:lumOff val="80000"/>
                  </a:schemeClr>
                </a:solidFill>
              </a:rPr>
              <a:t>in </a:t>
            </a:r>
            <a:r>
              <a:rPr lang="nl-NL" sz="2800" dirty="0" err="1">
                <a:solidFill>
                  <a:schemeClr val="accent4">
                    <a:lumMod val="20000"/>
                    <a:lumOff val="80000"/>
                  </a:schemeClr>
                </a:solidFill>
              </a:rPr>
              <a:t>vestibulo</a:t>
            </a:r>
            <a:r>
              <a:rPr lang="nl-NL" sz="2800" dirty="0">
                <a:solidFill>
                  <a:schemeClr val="accent4">
                    <a:lumMod val="20000"/>
                    <a:lumOff val="80000"/>
                  </a:schemeClr>
                </a:solidFill>
              </a:rPr>
              <a:t> </a:t>
            </a:r>
            <a:r>
              <a:rPr lang="nl-NL" sz="2800" dirty="0" err="1">
                <a:solidFill>
                  <a:schemeClr val="accent4">
                    <a:lumMod val="20000"/>
                    <a:lumOff val="80000"/>
                  </a:schemeClr>
                </a:solidFill>
              </a:rPr>
              <a:t>habeas</a:t>
            </a:r>
            <a:r>
              <a:rPr lang="nl-NL" sz="2800" dirty="0">
                <a:solidFill>
                  <a:schemeClr val="accent4">
                    <a:lumMod val="20000"/>
                    <a:lumOff val="80000"/>
                  </a:schemeClr>
                </a:solidFill>
              </a:rPr>
              <a:t> </a:t>
            </a:r>
            <a:r>
              <a:rPr lang="nl-NL" sz="2800" dirty="0" err="1">
                <a:solidFill>
                  <a:schemeClr val="accent4">
                    <a:lumMod val="20000"/>
                    <a:lumOff val="80000"/>
                  </a:schemeClr>
                </a:solidFill>
              </a:rPr>
              <a:t>regiae</a:t>
            </a:r>
            <a:r>
              <a:rPr lang="nl-NL" sz="2800" dirty="0">
                <a:solidFill>
                  <a:schemeClr val="accent4">
                    <a:lumMod val="20000"/>
                    <a:lumOff val="80000"/>
                  </a:schemeClr>
                </a:solidFill>
              </a:rPr>
              <a:t>. Hoc </a:t>
            </a:r>
            <a:r>
              <a:rPr lang="nl-NL" sz="2800" dirty="0" err="1">
                <a:solidFill>
                  <a:schemeClr val="accent4">
                    <a:lumMod val="20000"/>
                    <a:lumOff val="80000"/>
                  </a:schemeClr>
                </a:solidFill>
              </a:rPr>
              <a:t>tibi</a:t>
            </a:r>
            <a:r>
              <a:rPr lang="nl-NL" sz="2800" dirty="0">
                <a:solidFill>
                  <a:schemeClr val="accent4">
                    <a:lumMod val="20000"/>
                    <a:lumOff val="80000"/>
                  </a:schemeClr>
                </a:solidFill>
              </a:rPr>
              <a:t> </a:t>
            </a:r>
            <a:r>
              <a:rPr lang="nl-NL" sz="2800" dirty="0" err="1">
                <a:solidFill>
                  <a:schemeClr val="accent4">
                    <a:lumMod val="20000"/>
                    <a:lumOff val="80000"/>
                  </a:schemeClr>
                </a:solidFill>
              </a:rPr>
              <a:t>iuventus</a:t>
            </a:r>
            <a:endParaRPr lang="nl-NL" sz="2800" dirty="0">
              <a:solidFill>
                <a:schemeClr val="accent4">
                  <a:lumMod val="20000"/>
                  <a:lumOff val="80000"/>
                </a:schemeClr>
              </a:solidFill>
            </a:endParaRPr>
          </a:p>
          <a:p>
            <a:pPr marL="514350" indent="-514350">
              <a:lnSpc>
                <a:spcPct val="200000"/>
              </a:lnSpc>
              <a:buAutoNum type="arabicPlain" startAt="21"/>
            </a:pPr>
            <a:r>
              <a:rPr lang="nl-NL" sz="2800" dirty="0">
                <a:solidFill>
                  <a:schemeClr val="accent4">
                    <a:lumMod val="20000"/>
                    <a:lumOff val="80000"/>
                  </a:schemeClr>
                </a:solidFill>
              </a:rPr>
              <a:t>Romana </a:t>
            </a:r>
            <a:r>
              <a:rPr lang="nl-NL" sz="2800" dirty="0" err="1">
                <a:solidFill>
                  <a:schemeClr val="accent4">
                    <a:lumMod val="20000"/>
                    <a:lumOff val="80000"/>
                  </a:schemeClr>
                </a:solidFill>
              </a:rPr>
              <a:t>indicimus</a:t>
            </a:r>
            <a:r>
              <a:rPr lang="nl-NL" sz="2800" dirty="0">
                <a:solidFill>
                  <a:schemeClr val="accent4">
                    <a:lumMod val="20000"/>
                    <a:lumOff val="80000"/>
                  </a:schemeClr>
                </a:solidFill>
              </a:rPr>
              <a:t> </a:t>
            </a:r>
            <a:r>
              <a:rPr lang="nl-NL" sz="2800" dirty="0" err="1">
                <a:solidFill>
                  <a:schemeClr val="accent4">
                    <a:lumMod val="20000"/>
                    <a:lumOff val="80000"/>
                  </a:schemeClr>
                </a:solidFill>
              </a:rPr>
              <a:t>bellum</a:t>
            </a:r>
            <a:r>
              <a:rPr lang="nl-NL" sz="2800" dirty="0">
                <a:solidFill>
                  <a:schemeClr val="accent4">
                    <a:lumMod val="20000"/>
                    <a:lumOff val="80000"/>
                  </a:schemeClr>
                </a:solidFill>
              </a:rPr>
              <a:t>. </a:t>
            </a:r>
            <a:r>
              <a:rPr lang="nl-NL" sz="2800" dirty="0" err="1">
                <a:solidFill>
                  <a:schemeClr val="accent4">
                    <a:lumMod val="20000"/>
                    <a:lumOff val="80000"/>
                  </a:schemeClr>
                </a:solidFill>
              </a:rPr>
              <a:t>Nullam</a:t>
            </a:r>
            <a:r>
              <a:rPr lang="nl-NL" sz="2800" dirty="0">
                <a:solidFill>
                  <a:schemeClr val="accent4">
                    <a:lumMod val="20000"/>
                    <a:lumOff val="80000"/>
                  </a:schemeClr>
                </a:solidFill>
              </a:rPr>
              <a:t> </a:t>
            </a:r>
            <a:r>
              <a:rPr lang="nl-NL" sz="2800" dirty="0" err="1">
                <a:solidFill>
                  <a:schemeClr val="accent4">
                    <a:lumMod val="20000"/>
                    <a:lumOff val="80000"/>
                  </a:schemeClr>
                </a:solidFill>
              </a:rPr>
              <a:t>aciem</a:t>
            </a:r>
            <a:r>
              <a:rPr lang="nl-NL" sz="2800" dirty="0">
                <a:solidFill>
                  <a:schemeClr val="accent4">
                    <a:lumMod val="20000"/>
                    <a:lumOff val="80000"/>
                  </a:schemeClr>
                </a:solidFill>
              </a:rPr>
              <a:t>, </a:t>
            </a:r>
            <a:r>
              <a:rPr lang="nl-NL" sz="2800" dirty="0" err="1">
                <a:solidFill>
                  <a:schemeClr val="accent4">
                    <a:lumMod val="20000"/>
                    <a:lumOff val="80000"/>
                  </a:schemeClr>
                </a:solidFill>
              </a:rPr>
              <a:t>nullum</a:t>
            </a:r>
            <a:endParaRPr lang="nl-NL" sz="2800" dirty="0">
              <a:solidFill>
                <a:schemeClr val="accent4">
                  <a:lumMod val="20000"/>
                  <a:lumOff val="80000"/>
                </a:schemeClr>
              </a:solidFill>
            </a:endParaRPr>
          </a:p>
          <a:p>
            <a:pPr marL="514350" indent="-514350">
              <a:lnSpc>
                <a:spcPct val="200000"/>
              </a:lnSpc>
              <a:buAutoNum type="arabicPlain" startAt="21"/>
            </a:pPr>
            <a:r>
              <a:rPr lang="nl-NL" sz="2800" dirty="0" err="1">
                <a:solidFill>
                  <a:schemeClr val="accent4">
                    <a:lumMod val="20000"/>
                    <a:lumOff val="80000"/>
                  </a:schemeClr>
                </a:solidFill>
              </a:rPr>
              <a:t>proelium</a:t>
            </a:r>
            <a:r>
              <a:rPr lang="nl-NL" sz="2800" dirty="0">
                <a:solidFill>
                  <a:schemeClr val="accent4">
                    <a:lumMod val="20000"/>
                    <a:lumOff val="80000"/>
                  </a:schemeClr>
                </a:solidFill>
              </a:rPr>
              <a:t> </a:t>
            </a:r>
            <a:r>
              <a:rPr lang="nl-NL" sz="2800" dirty="0" err="1">
                <a:solidFill>
                  <a:schemeClr val="accent4">
                    <a:lumMod val="20000"/>
                    <a:lumOff val="80000"/>
                  </a:schemeClr>
                </a:solidFill>
              </a:rPr>
              <a:t>timueris</a:t>
            </a:r>
            <a:r>
              <a:rPr lang="nl-NL" sz="2800" dirty="0">
                <a:solidFill>
                  <a:schemeClr val="accent4">
                    <a:lumMod val="20000"/>
                    <a:lumOff val="80000"/>
                  </a:schemeClr>
                </a:solidFill>
              </a:rPr>
              <a:t>; uni </a:t>
            </a:r>
            <a:r>
              <a:rPr lang="nl-NL" sz="2800" dirty="0" err="1">
                <a:solidFill>
                  <a:schemeClr val="accent4">
                    <a:lumMod val="20000"/>
                    <a:lumOff val="80000"/>
                  </a:schemeClr>
                </a:solidFill>
              </a:rPr>
              <a:t>tibi</a:t>
            </a:r>
            <a:r>
              <a:rPr lang="nl-NL" sz="2800" dirty="0">
                <a:solidFill>
                  <a:schemeClr val="accent4">
                    <a:lumMod val="20000"/>
                    <a:lumOff val="80000"/>
                  </a:schemeClr>
                </a:solidFill>
              </a:rPr>
              <a:t> et cum </a:t>
            </a:r>
            <a:r>
              <a:rPr lang="nl-NL" sz="2800" dirty="0" err="1">
                <a:solidFill>
                  <a:schemeClr val="accent4">
                    <a:lumMod val="20000"/>
                    <a:lumOff val="80000"/>
                  </a:schemeClr>
                </a:solidFill>
              </a:rPr>
              <a:t>singulis</a:t>
            </a:r>
            <a:r>
              <a:rPr lang="nl-NL" sz="2800" dirty="0">
                <a:solidFill>
                  <a:schemeClr val="accent4">
                    <a:lumMod val="20000"/>
                    <a:lumOff val="80000"/>
                  </a:schemeClr>
                </a:solidFill>
              </a:rPr>
              <a:t> </a:t>
            </a:r>
            <a:r>
              <a:rPr lang="nl-NL" sz="2800" dirty="0" err="1">
                <a:solidFill>
                  <a:schemeClr val="accent4">
                    <a:lumMod val="20000"/>
                    <a:lumOff val="80000"/>
                  </a:schemeClr>
                </a:solidFill>
              </a:rPr>
              <a:t>res</a:t>
            </a:r>
            <a:r>
              <a:rPr lang="nl-NL" sz="2800" dirty="0">
                <a:solidFill>
                  <a:schemeClr val="accent4">
                    <a:lumMod val="20000"/>
                    <a:lumOff val="80000"/>
                  </a:schemeClr>
                </a:solidFill>
              </a:rPr>
              <a:t> </a:t>
            </a:r>
            <a:r>
              <a:rPr lang="nl-NL" sz="2800" dirty="0" err="1">
                <a:solidFill>
                  <a:schemeClr val="accent4">
                    <a:lumMod val="20000"/>
                    <a:lumOff val="80000"/>
                  </a:schemeClr>
                </a:solidFill>
              </a:rPr>
              <a:t>erit</a:t>
            </a:r>
            <a:r>
              <a:rPr lang="nl-NL" sz="2800" dirty="0">
                <a:solidFill>
                  <a:schemeClr val="accent4">
                    <a:lumMod val="20000"/>
                    <a:lumOff val="80000"/>
                  </a:schemeClr>
                </a:solidFill>
              </a:rPr>
              <a:t>."</a:t>
            </a:r>
          </a:p>
        </p:txBody>
      </p:sp>
      <p:sp>
        <p:nvSpPr>
          <p:cNvPr id="12" name="Tijdelijke aanduiding voor dianummer 5">
            <a:extLst>
              <a:ext uri="{FF2B5EF4-FFF2-40B4-BE49-F238E27FC236}">
                <a16:creationId xmlns:a16="http://schemas.microsoft.com/office/drawing/2014/main" id="{8F373623-1646-4DDB-9DCF-807D669F2B4F}"/>
              </a:ext>
            </a:extLst>
          </p:cNvPr>
          <p:cNvSpPr>
            <a:spLocks noGrp="1"/>
          </p:cNvSpPr>
          <p:nvPr>
            <p:ph type="sldNum" sz="quarter" idx="12"/>
          </p:nvPr>
        </p:nvSpPr>
        <p:spPr>
          <a:xfrm>
            <a:off x="11556922" y="6492875"/>
            <a:ext cx="452846" cy="365125"/>
          </a:xfrm>
        </p:spPr>
        <p:txBody>
          <a:bodyPr/>
          <a:lstStyle/>
          <a:p>
            <a:fld id="{E0CEE2E9-FCC7-4062-BFD6-AA3D78AF4135}" type="slidenum">
              <a:rPr lang="nl-NL" b="1" smtClean="0">
                <a:solidFill>
                  <a:schemeClr val="accent4"/>
                </a:solidFill>
              </a:rPr>
              <a:t>50</a:t>
            </a:fld>
            <a:endParaRPr lang="nl-NL" b="1">
              <a:solidFill>
                <a:schemeClr val="accent4"/>
              </a:solidFill>
            </a:endParaRPr>
          </a:p>
        </p:txBody>
      </p:sp>
    </p:spTree>
    <p:extLst>
      <p:ext uri="{BB962C8B-B14F-4D97-AF65-F5344CB8AC3E}">
        <p14:creationId xmlns:p14="http://schemas.microsoft.com/office/powerpoint/2010/main" val="29458964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00153E"/>
        </a:solidFill>
        <a:effectLst/>
      </p:bgPr>
    </p:bg>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72BA9C32-3DB7-4C00-95EC-EC5E42184BE4}"/>
              </a:ext>
            </a:extLst>
          </p:cNvPr>
          <p:cNvSpPr txBox="1"/>
          <p:nvPr/>
        </p:nvSpPr>
        <p:spPr>
          <a:xfrm>
            <a:off x="0" y="-4105"/>
            <a:ext cx="12204000" cy="461665"/>
          </a:xfrm>
          <a:prstGeom prst="rect">
            <a:avLst/>
          </a:prstGeom>
          <a:solidFill>
            <a:schemeClr val="accent1">
              <a:lumMod val="60000"/>
              <a:lumOff val="40000"/>
            </a:schemeClr>
          </a:solidFill>
        </p:spPr>
        <p:txBody>
          <a:bodyPr wrap="square" rtlCol="0">
            <a:spAutoFit/>
          </a:bodyPr>
          <a:lstStyle/>
          <a:p>
            <a:r>
              <a:rPr lang="nl-NL" sz="2400" dirty="0">
                <a:solidFill>
                  <a:srgbClr val="002060"/>
                </a:solidFill>
              </a:rPr>
              <a:t>         </a:t>
            </a:r>
            <a:r>
              <a:rPr lang="nl-NL" sz="2400" b="1" dirty="0">
                <a:solidFill>
                  <a:srgbClr val="002060"/>
                </a:solidFill>
              </a:rPr>
              <a:t>H3 ● 4c – p.94 (1-5)          </a:t>
            </a:r>
            <a:r>
              <a:rPr lang="nl-NL" sz="2400" b="1" dirty="0" err="1">
                <a:solidFill>
                  <a:srgbClr val="002060"/>
                </a:solidFill>
              </a:rPr>
              <a:t>Porsenna</a:t>
            </a:r>
            <a:r>
              <a:rPr lang="nl-NL" sz="2400" b="1" dirty="0">
                <a:solidFill>
                  <a:srgbClr val="002060"/>
                </a:solidFill>
              </a:rPr>
              <a:t> laat </a:t>
            </a:r>
            <a:r>
              <a:rPr lang="nl-NL" sz="2400" b="1" dirty="0" err="1">
                <a:solidFill>
                  <a:srgbClr val="002060"/>
                </a:solidFill>
              </a:rPr>
              <a:t>Mucius</a:t>
            </a:r>
            <a:r>
              <a:rPr lang="nl-NL" sz="2400" b="1" dirty="0">
                <a:solidFill>
                  <a:srgbClr val="002060"/>
                </a:solidFill>
              </a:rPr>
              <a:t> ongedeerd gaan</a:t>
            </a:r>
            <a:endParaRPr lang="nl-NL" sz="2400" dirty="0">
              <a:solidFill>
                <a:srgbClr val="002060"/>
              </a:solidFill>
            </a:endParaRPr>
          </a:p>
        </p:txBody>
      </p:sp>
      <p:pic>
        <p:nvPicPr>
          <p:cNvPr id="5" name="Afbeelding 4">
            <a:hlinkClick r:id="rId2" action="ppaction://hlinksldjump"/>
            <a:extLst>
              <a:ext uri="{FF2B5EF4-FFF2-40B4-BE49-F238E27FC236}">
                <a16:creationId xmlns:a16="http://schemas.microsoft.com/office/drawing/2014/main" id="{DA723F80-0873-4FF9-AA77-D63C85DF00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28331" y="0"/>
            <a:ext cx="987638" cy="542591"/>
          </a:xfrm>
          <a:prstGeom prst="rect">
            <a:avLst/>
          </a:prstGeom>
        </p:spPr>
      </p:pic>
      <p:sp>
        <p:nvSpPr>
          <p:cNvPr id="6" name="PIJL-OMLAAG 8">
            <a:hlinkClick r:id="rId4" action="ppaction://hlinksldjump"/>
            <a:extLst>
              <a:ext uri="{FF2B5EF4-FFF2-40B4-BE49-F238E27FC236}">
                <a16:creationId xmlns:a16="http://schemas.microsoft.com/office/drawing/2014/main" id="{983515E6-9667-4E0C-924D-60F007509EA4}"/>
              </a:ext>
            </a:extLst>
          </p:cNvPr>
          <p:cNvSpPr/>
          <p:nvPr/>
        </p:nvSpPr>
        <p:spPr>
          <a:xfrm>
            <a:off x="72000" y="145117"/>
            <a:ext cx="360195" cy="216000"/>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ijdelijke aanduiding voor voettekst 4">
            <a:extLst>
              <a:ext uri="{FF2B5EF4-FFF2-40B4-BE49-F238E27FC236}">
                <a16:creationId xmlns:a16="http://schemas.microsoft.com/office/drawing/2014/main" id="{1730790D-F0EB-4505-AE4B-D3728AF81858}"/>
              </a:ext>
            </a:extLst>
          </p:cNvPr>
          <p:cNvSpPr>
            <a:spLocks noGrp="1"/>
          </p:cNvSpPr>
          <p:nvPr>
            <p:ph type="ftr" sz="quarter" idx="11"/>
          </p:nvPr>
        </p:nvSpPr>
        <p:spPr>
          <a:xfrm>
            <a:off x="4500000" y="6592284"/>
            <a:ext cx="2142340" cy="255996"/>
          </a:xfrm>
        </p:spPr>
        <p:txBody>
          <a:bodyPr/>
          <a:lstStyle/>
          <a:p>
            <a:r>
              <a:rPr lang="nl-NL" sz="800">
                <a:solidFill>
                  <a:schemeClr val="bg1">
                    <a:lumMod val="85000"/>
                  </a:schemeClr>
                </a:solidFill>
              </a:rPr>
              <a:t>Parnassus Livius: ab Urbe condita  M. de Hoon</a:t>
            </a:r>
            <a:r>
              <a:rPr lang="nl-NL" sz="1000">
                <a:solidFill>
                  <a:schemeClr val="bg1">
                    <a:lumMod val="85000"/>
                  </a:schemeClr>
                </a:solidFill>
              </a:rPr>
              <a:t>  </a:t>
            </a:r>
            <a:endParaRPr lang="nl-NL" sz="1000">
              <a:solidFill>
                <a:schemeClr val="tx1">
                  <a:lumMod val="95000"/>
                  <a:lumOff val="5000"/>
                </a:schemeClr>
              </a:solidFill>
            </a:endParaRPr>
          </a:p>
        </p:txBody>
      </p:sp>
      <p:sp>
        <p:nvSpPr>
          <p:cNvPr id="11" name="Tekstvak 10">
            <a:extLst>
              <a:ext uri="{FF2B5EF4-FFF2-40B4-BE49-F238E27FC236}">
                <a16:creationId xmlns:a16="http://schemas.microsoft.com/office/drawing/2014/main" id="{AAFD3C21-2CC8-497D-84EF-DAC343449D5F}"/>
              </a:ext>
            </a:extLst>
          </p:cNvPr>
          <p:cNvSpPr txBox="1"/>
          <p:nvPr/>
        </p:nvSpPr>
        <p:spPr>
          <a:xfrm>
            <a:off x="252097" y="477392"/>
            <a:ext cx="10176352" cy="4280531"/>
          </a:xfrm>
          <a:prstGeom prst="rect">
            <a:avLst/>
          </a:prstGeom>
          <a:noFill/>
        </p:spPr>
        <p:txBody>
          <a:bodyPr wrap="square">
            <a:spAutoFit/>
          </a:bodyPr>
          <a:lstStyle/>
          <a:p>
            <a:pPr marL="514350" indent="-514350">
              <a:lnSpc>
                <a:spcPct val="200000"/>
              </a:lnSpc>
              <a:buAutoNum type="arabicPlain"/>
            </a:pPr>
            <a:r>
              <a:rPr lang="nl-NL" sz="2800" dirty="0">
                <a:solidFill>
                  <a:schemeClr val="accent4">
                    <a:lumMod val="20000"/>
                    <a:lumOff val="80000"/>
                  </a:schemeClr>
                </a:solidFill>
              </a:rPr>
              <a:t>Cum rex, </a:t>
            </a:r>
            <a:r>
              <a:rPr lang="nl-NL" sz="2800" dirty="0" err="1">
                <a:solidFill>
                  <a:schemeClr val="accent4">
                    <a:lumMod val="20000"/>
                    <a:lumOff val="80000"/>
                  </a:schemeClr>
                </a:solidFill>
              </a:rPr>
              <a:t>simul</a:t>
            </a:r>
            <a:r>
              <a:rPr lang="nl-NL" sz="2800" dirty="0">
                <a:solidFill>
                  <a:schemeClr val="accent4">
                    <a:lumMod val="20000"/>
                    <a:lumOff val="80000"/>
                  </a:schemeClr>
                </a:solidFill>
              </a:rPr>
              <a:t> </a:t>
            </a:r>
            <a:r>
              <a:rPr lang="nl-NL" sz="2800" dirty="0" err="1">
                <a:solidFill>
                  <a:schemeClr val="accent4">
                    <a:lumMod val="20000"/>
                    <a:lumOff val="80000"/>
                  </a:schemeClr>
                </a:solidFill>
              </a:rPr>
              <a:t>ira</a:t>
            </a:r>
            <a:r>
              <a:rPr lang="nl-NL" sz="2800" dirty="0">
                <a:solidFill>
                  <a:schemeClr val="accent4">
                    <a:lumMod val="20000"/>
                    <a:lumOff val="80000"/>
                  </a:schemeClr>
                </a:solidFill>
              </a:rPr>
              <a:t> </a:t>
            </a:r>
            <a:r>
              <a:rPr lang="nl-NL" sz="2800" dirty="0" err="1">
                <a:solidFill>
                  <a:schemeClr val="accent4">
                    <a:lumMod val="20000"/>
                    <a:lumOff val="80000"/>
                  </a:schemeClr>
                </a:solidFill>
              </a:rPr>
              <a:t>infensus</a:t>
            </a:r>
            <a:r>
              <a:rPr lang="nl-NL" sz="2800" dirty="0">
                <a:solidFill>
                  <a:schemeClr val="accent4">
                    <a:lumMod val="20000"/>
                    <a:lumOff val="80000"/>
                  </a:schemeClr>
                </a:solidFill>
              </a:rPr>
              <a:t> </a:t>
            </a:r>
            <a:r>
              <a:rPr lang="nl-NL" sz="2800" dirty="0" err="1">
                <a:solidFill>
                  <a:schemeClr val="accent4">
                    <a:lumMod val="20000"/>
                    <a:lumOff val="80000"/>
                  </a:schemeClr>
                </a:solidFill>
              </a:rPr>
              <a:t>periculoque</a:t>
            </a:r>
            <a:r>
              <a:rPr lang="nl-NL" sz="2800" dirty="0">
                <a:solidFill>
                  <a:schemeClr val="accent4">
                    <a:lumMod val="20000"/>
                    <a:lumOff val="80000"/>
                  </a:schemeClr>
                </a:solidFill>
              </a:rPr>
              <a:t> </a:t>
            </a:r>
            <a:r>
              <a:rPr lang="nl-NL" sz="2800" dirty="0" err="1">
                <a:solidFill>
                  <a:schemeClr val="accent4">
                    <a:lumMod val="20000"/>
                    <a:lumOff val="80000"/>
                  </a:schemeClr>
                </a:solidFill>
              </a:rPr>
              <a:t>conterritus</a:t>
            </a:r>
            <a:r>
              <a:rPr lang="nl-NL" sz="2800" dirty="0">
                <a:solidFill>
                  <a:schemeClr val="accent4">
                    <a:lumMod val="20000"/>
                    <a:lumOff val="80000"/>
                  </a:schemeClr>
                </a:solidFill>
              </a:rPr>
              <a:t>,</a:t>
            </a:r>
          </a:p>
          <a:p>
            <a:pPr marL="514350" indent="-514350">
              <a:lnSpc>
                <a:spcPct val="200000"/>
              </a:lnSpc>
              <a:buAutoNum type="arabicPlain"/>
            </a:pPr>
            <a:r>
              <a:rPr lang="nl-NL" sz="2800" dirty="0" err="1">
                <a:solidFill>
                  <a:schemeClr val="accent4">
                    <a:lumMod val="20000"/>
                    <a:lumOff val="80000"/>
                  </a:schemeClr>
                </a:solidFill>
              </a:rPr>
              <a:t>circumdari</a:t>
            </a:r>
            <a:r>
              <a:rPr lang="nl-NL" sz="2800" dirty="0">
                <a:solidFill>
                  <a:schemeClr val="accent4">
                    <a:lumMod val="20000"/>
                    <a:lumOff val="80000"/>
                  </a:schemeClr>
                </a:solidFill>
              </a:rPr>
              <a:t> </a:t>
            </a:r>
            <a:r>
              <a:rPr lang="nl-NL" sz="2800" dirty="0" err="1">
                <a:solidFill>
                  <a:schemeClr val="accent4">
                    <a:lumMod val="20000"/>
                    <a:lumOff val="80000"/>
                  </a:schemeClr>
                </a:solidFill>
              </a:rPr>
              <a:t>ignes</a:t>
            </a:r>
            <a:r>
              <a:rPr lang="nl-NL" sz="2800" dirty="0">
                <a:solidFill>
                  <a:schemeClr val="accent4">
                    <a:lumMod val="20000"/>
                    <a:lumOff val="80000"/>
                  </a:schemeClr>
                </a:solidFill>
              </a:rPr>
              <a:t> </a:t>
            </a:r>
            <a:r>
              <a:rPr lang="nl-NL" sz="2800" dirty="0" err="1">
                <a:solidFill>
                  <a:schemeClr val="accent4">
                    <a:lumMod val="20000"/>
                    <a:lumOff val="80000"/>
                  </a:schemeClr>
                </a:solidFill>
              </a:rPr>
              <a:t>minitabundus</a:t>
            </a:r>
            <a:r>
              <a:rPr lang="nl-NL" sz="2800" dirty="0">
                <a:solidFill>
                  <a:schemeClr val="accent4">
                    <a:lumMod val="20000"/>
                    <a:lumOff val="80000"/>
                  </a:schemeClr>
                </a:solidFill>
              </a:rPr>
              <a:t> </a:t>
            </a:r>
            <a:r>
              <a:rPr lang="nl-NL" sz="2800" dirty="0" err="1">
                <a:solidFill>
                  <a:schemeClr val="accent4">
                    <a:lumMod val="20000"/>
                    <a:lumOff val="80000"/>
                  </a:schemeClr>
                </a:solidFill>
              </a:rPr>
              <a:t>iuberet</a:t>
            </a:r>
            <a:r>
              <a:rPr lang="nl-NL" sz="2800" dirty="0">
                <a:solidFill>
                  <a:schemeClr val="accent4">
                    <a:lumMod val="20000"/>
                    <a:lumOff val="80000"/>
                  </a:schemeClr>
                </a:solidFill>
              </a:rPr>
              <a:t>, </a:t>
            </a:r>
            <a:r>
              <a:rPr lang="nl-NL" sz="2800" dirty="0" err="1">
                <a:solidFill>
                  <a:schemeClr val="accent4">
                    <a:lumMod val="20000"/>
                    <a:lumOff val="80000"/>
                  </a:schemeClr>
                </a:solidFill>
              </a:rPr>
              <a:t>nisi</a:t>
            </a:r>
            <a:endParaRPr lang="nl-NL" sz="2800" dirty="0">
              <a:solidFill>
                <a:schemeClr val="accent4">
                  <a:lumMod val="20000"/>
                  <a:lumOff val="80000"/>
                </a:schemeClr>
              </a:solidFill>
            </a:endParaRPr>
          </a:p>
          <a:p>
            <a:pPr marL="514350" indent="-514350">
              <a:lnSpc>
                <a:spcPct val="200000"/>
              </a:lnSpc>
              <a:buAutoNum type="arabicPlain"/>
            </a:pPr>
            <a:r>
              <a:rPr lang="nl-NL" sz="2800" dirty="0" err="1">
                <a:solidFill>
                  <a:schemeClr val="accent4">
                    <a:lumMod val="20000"/>
                    <a:lumOff val="80000"/>
                  </a:schemeClr>
                </a:solidFill>
              </a:rPr>
              <a:t>expromeret</a:t>
            </a:r>
            <a:r>
              <a:rPr lang="nl-NL" sz="2800" dirty="0">
                <a:solidFill>
                  <a:schemeClr val="accent4">
                    <a:lumMod val="20000"/>
                    <a:lumOff val="80000"/>
                  </a:schemeClr>
                </a:solidFill>
              </a:rPr>
              <a:t> propere, </a:t>
            </a:r>
            <a:r>
              <a:rPr lang="nl-NL" sz="2800" dirty="0" err="1">
                <a:solidFill>
                  <a:schemeClr val="accent4">
                    <a:lumMod val="20000"/>
                    <a:lumOff val="80000"/>
                  </a:schemeClr>
                </a:solidFill>
              </a:rPr>
              <a:t>quas</a:t>
            </a:r>
            <a:r>
              <a:rPr lang="nl-NL" sz="2800" dirty="0">
                <a:solidFill>
                  <a:schemeClr val="accent4">
                    <a:lumMod val="20000"/>
                    <a:lumOff val="80000"/>
                  </a:schemeClr>
                </a:solidFill>
              </a:rPr>
              <a:t> </a:t>
            </a:r>
            <a:r>
              <a:rPr lang="nl-NL" sz="2800" dirty="0" err="1">
                <a:solidFill>
                  <a:schemeClr val="accent4">
                    <a:lumMod val="20000"/>
                    <a:lumOff val="80000"/>
                  </a:schemeClr>
                </a:solidFill>
              </a:rPr>
              <a:t>insidiarum</a:t>
            </a:r>
            <a:r>
              <a:rPr lang="nl-NL" sz="2800" dirty="0">
                <a:solidFill>
                  <a:schemeClr val="accent4">
                    <a:lumMod val="20000"/>
                    <a:lumOff val="80000"/>
                  </a:schemeClr>
                </a:solidFill>
              </a:rPr>
              <a:t> </a:t>
            </a:r>
            <a:r>
              <a:rPr lang="nl-NL" sz="2800" dirty="0" err="1">
                <a:solidFill>
                  <a:schemeClr val="accent4">
                    <a:lumMod val="20000"/>
                    <a:lumOff val="80000"/>
                  </a:schemeClr>
                </a:solidFill>
              </a:rPr>
              <a:t>sibi</a:t>
            </a:r>
            <a:r>
              <a:rPr lang="nl-NL" sz="2800" dirty="0">
                <a:solidFill>
                  <a:schemeClr val="accent4">
                    <a:lumMod val="20000"/>
                    <a:lumOff val="80000"/>
                  </a:schemeClr>
                </a:solidFill>
              </a:rPr>
              <a:t> </a:t>
            </a:r>
            <a:r>
              <a:rPr lang="nl-NL" sz="2800" dirty="0" err="1">
                <a:solidFill>
                  <a:schemeClr val="accent4">
                    <a:lumMod val="20000"/>
                    <a:lumOff val="80000"/>
                  </a:schemeClr>
                </a:solidFill>
              </a:rPr>
              <a:t>minas</a:t>
            </a:r>
            <a:r>
              <a:rPr lang="nl-NL" sz="2800" dirty="0">
                <a:solidFill>
                  <a:schemeClr val="accent4">
                    <a:lumMod val="20000"/>
                    <a:lumOff val="80000"/>
                  </a:schemeClr>
                </a:solidFill>
              </a:rPr>
              <a:t> per</a:t>
            </a:r>
          </a:p>
          <a:p>
            <a:pPr marL="514350" indent="-514350">
              <a:lnSpc>
                <a:spcPct val="200000"/>
              </a:lnSpc>
              <a:buAutoNum type="arabicPlain"/>
            </a:pPr>
            <a:r>
              <a:rPr lang="nl-NL" sz="2800" dirty="0" err="1">
                <a:solidFill>
                  <a:schemeClr val="accent4">
                    <a:lumMod val="20000"/>
                    <a:lumOff val="80000"/>
                  </a:schemeClr>
                </a:solidFill>
              </a:rPr>
              <a:t>ambages</a:t>
            </a:r>
            <a:r>
              <a:rPr lang="nl-NL" sz="2800" dirty="0">
                <a:solidFill>
                  <a:schemeClr val="accent4">
                    <a:lumMod val="20000"/>
                    <a:lumOff val="80000"/>
                  </a:schemeClr>
                </a:solidFill>
              </a:rPr>
              <a:t> </a:t>
            </a:r>
            <a:r>
              <a:rPr lang="nl-NL" sz="2800" dirty="0" err="1">
                <a:solidFill>
                  <a:schemeClr val="accent4">
                    <a:lumMod val="20000"/>
                    <a:lumOff val="80000"/>
                  </a:schemeClr>
                </a:solidFill>
              </a:rPr>
              <a:t>iaceret</a:t>
            </a:r>
            <a:r>
              <a:rPr lang="nl-NL" sz="2800" dirty="0">
                <a:solidFill>
                  <a:schemeClr val="accent4">
                    <a:lumMod val="20000"/>
                    <a:lumOff val="80000"/>
                  </a:schemeClr>
                </a:solidFill>
              </a:rPr>
              <a:t>, "En </a:t>
            </a:r>
            <a:r>
              <a:rPr lang="nl-NL" sz="2800" dirty="0" err="1">
                <a:solidFill>
                  <a:schemeClr val="accent4">
                    <a:lumMod val="20000"/>
                    <a:lumOff val="80000"/>
                  </a:schemeClr>
                </a:solidFill>
              </a:rPr>
              <a:t>tibi</a:t>
            </a:r>
            <a:r>
              <a:rPr lang="nl-NL" sz="2800" dirty="0">
                <a:solidFill>
                  <a:schemeClr val="accent4">
                    <a:lumMod val="20000"/>
                    <a:lumOff val="80000"/>
                  </a:schemeClr>
                </a:solidFill>
              </a:rPr>
              <a:t>" </a:t>
            </a:r>
            <a:r>
              <a:rPr lang="nl-NL" sz="2800" dirty="0" err="1">
                <a:solidFill>
                  <a:schemeClr val="accent4">
                    <a:lumMod val="20000"/>
                    <a:lumOff val="80000"/>
                  </a:schemeClr>
                </a:solidFill>
              </a:rPr>
              <a:t>inquit</a:t>
            </a:r>
            <a:r>
              <a:rPr lang="nl-NL" sz="2800" dirty="0">
                <a:solidFill>
                  <a:schemeClr val="accent4">
                    <a:lumMod val="20000"/>
                    <a:lumOff val="80000"/>
                  </a:schemeClr>
                </a:solidFill>
              </a:rPr>
              <a:t>, "ut </a:t>
            </a:r>
            <a:r>
              <a:rPr lang="nl-NL" sz="2800" dirty="0" err="1">
                <a:solidFill>
                  <a:schemeClr val="accent4">
                    <a:lumMod val="20000"/>
                    <a:lumOff val="80000"/>
                  </a:schemeClr>
                </a:solidFill>
              </a:rPr>
              <a:t>sentias</a:t>
            </a:r>
            <a:r>
              <a:rPr lang="nl-NL" sz="2800" dirty="0">
                <a:solidFill>
                  <a:schemeClr val="accent4">
                    <a:lumMod val="20000"/>
                    <a:lumOff val="80000"/>
                  </a:schemeClr>
                </a:solidFill>
              </a:rPr>
              <a:t>, </a:t>
            </a:r>
            <a:r>
              <a:rPr lang="nl-NL" sz="2800" dirty="0" err="1">
                <a:solidFill>
                  <a:schemeClr val="accent4">
                    <a:lumMod val="20000"/>
                    <a:lumOff val="80000"/>
                  </a:schemeClr>
                </a:solidFill>
              </a:rPr>
              <a:t>quam</a:t>
            </a:r>
            <a:endParaRPr lang="nl-NL" sz="2800" dirty="0">
              <a:solidFill>
                <a:schemeClr val="accent4">
                  <a:lumMod val="20000"/>
                  <a:lumOff val="80000"/>
                </a:schemeClr>
              </a:solidFill>
            </a:endParaRPr>
          </a:p>
          <a:p>
            <a:pPr marL="514350" indent="-514350">
              <a:lnSpc>
                <a:spcPct val="200000"/>
              </a:lnSpc>
              <a:buAutoNum type="arabicPlain"/>
            </a:pPr>
            <a:r>
              <a:rPr lang="nl-NL" sz="2800" dirty="0" err="1">
                <a:solidFill>
                  <a:schemeClr val="accent4">
                    <a:lumMod val="20000"/>
                    <a:lumOff val="80000"/>
                  </a:schemeClr>
                </a:solidFill>
              </a:rPr>
              <a:t>vile</a:t>
            </a:r>
            <a:r>
              <a:rPr lang="nl-NL" sz="2800" dirty="0">
                <a:solidFill>
                  <a:schemeClr val="accent4">
                    <a:lumMod val="20000"/>
                    <a:lumOff val="80000"/>
                  </a:schemeClr>
                </a:solidFill>
              </a:rPr>
              <a:t> corpus </a:t>
            </a:r>
            <a:r>
              <a:rPr lang="nl-NL" sz="2800" dirty="0" err="1">
                <a:solidFill>
                  <a:schemeClr val="accent4">
                    <a:lumMod val="20000"/>
                    <a:lumOff val="80000"/>
                  </a:schemeClr>
                </a:solidFill>
              </a:rPr>
              <a:t>sit</a:t>
            </a:r>
            <a:r>
              <a:rPr lang="nl-NL" sz="2800" dirty="0">
                <a:solidFill>
                  <a:schemeClr val="accent4">
                    <a:lumMod val="20000"/>
                    <a:lumOff val="80000"/>
                  </a:schemeClr>
                </a:solidFill>
              </a:rPr>
              <a:t> </a:t>
            </a:r>
            <a:r>
              <a:rPr lang="nl-NL" sz="2800" dirty="0" err="1">
                <a:solidFill>
                  <a:schemeClr val="accent4">
                    <a:lumMod val="20000"/>
                    <a:lumOff val="80000"/>
                  </a:schemeClr>
                </a:solidFill>
              </a:rPr>
              <a:t>iis</a:t>
            </a:r>
            <a:r>
              <a:rPr lang="nl-NL" sz="2800" dirty="0">
                <a:solidFill>
                  <a:schemeClr val="accent4">
                    <a:lumMod val="20000"/>
                    <a:lumOff val="80000"/>
                  </a:schemeClr>
                </a:solidFill>
              </a:rPr>
              <a:t>, </a:t>
            </a:r>
            <a:r>
              <a:rPr lang="nl-NL" sz="2800" dirty="0" err="1">
                <a:solidFill>
                  <a:schemeClr val="accent4">
                    <a:lumMod val="20000"/>
                    <a:lumOff val="80000"/>
                  </a:schemeClr>
                </a:solidFill>
              </a:rPr>
              <a:t>qui</a:t>
            </a:r>
            <a:r>
              <a:rPr lang="nl-NL" sz="2800" dirty="0">
                <a:solidFill>
                  <a:schemeClr val="accent4">
                    <a:lumMod val="20000"/>
                    <a:lumOff val="80000"/>
                  </a:schemeClr>
                </a:solidFill>
              </a:rPr>
              <a:t> </a:t>
            </a:r>
            <a:r>
              <a:rPr lang="nl-NL" sz="2800" dirty="0" err="1">
                <a:solidFill>
                  <a:schemeClr val="accent4">
                    <a:lumMod val="20000"/>
                    <a:lumOff val="80000"/>
                  </a:schemeClr>
                </a:solidFill>
              </a:rPr>
              <a:t>magnam</a:t>
            </a:r>
            <a:r>
              <a:rPr lang="nl-NL" sz="2800" dirty="0">
                <a:solidFill>
                  <a:schemeClr val="accent4">
                    <a:lumMod val="20000"/>
                    <a:lumOff val="80000"/>
                  </a:schemeClr>
                </a:solidFill>
              </a:rPr>
              <a:t> </a:t>
            </a:r>
            <a:r>
              <a:rPr lang="nl-NL" sz="2800" dirty="0" err="1">
                <a:solidFill>
                  <a:schemeClr val="accent4">
                    <a:lumMod val="20000"/>
                    <a:lumOff val="80000"/>
                  </a:schemeClr>
                </a:solidFill>
              </a:rPr>
              <a:t>gloriam</a:t>
            </a:r>
            <a:r>
              <a:rPr lang="nl-NL" sz="2800" dirty="0">
                <a:solidFill>
                  <a:schemeClr val="accent4">
                    <a:lumMod val="20000"/>
                    <a:lumOff val="80000"/>
                  </a:schemeClr>
                </a:solidFill>
              </a:rPr>
              <a:t> </a:t>
            </a:r>
            <a:r>
              <a:rPr lang="nl-NL" sz="2800" dirty="0" err="1">
                <a:solidFill>
                  <a:schemeClr val="accent4">
                    <a:lumMod val="20000"/>
                    <a:lumOff val="80000"/>
                  </a:schemeClr>
                </a:solidFill>
              </a:rPr>
              <a:t>vident</a:t>
            </a:r>
            <a:r>
              <a:rPr lang="nl-NL" sz="2800" dirty="0">
                <a:solidFill>
                  <a:schemeClr val="accent4">
                    <a:lumMod val="20000"/>
                    <a:lumOff val="80000"/>
                  </a:schemeClr>
                </a:solidFill>
              </a:rPr>
              <a:t>";</a:t>
            </a:r>
          </a:p>
        </p:txBody>
      </p:sp>
      <p:sp>
        <p:nvSpPr>
          <p:cNvPr id="12" name="Tijdelijke aanduiding voor dianummer 5">
            <a:extLst>
              <a:ext uri="{FF2B5EF4-FFF2-40B4-BE49-F238E27FC236}">
                <a16:creationId xmlns:a16="http://schemas.microsoft.com/office/drawing/2014/main" id="{8F373623-1646-4DDB-9DCF-807D669F2B4F}"/>
              </a:ext>
            </a:extLst>
          </p:cNvPr>
          <p:cNvSpPr>
            <a:spLocks noGrp="1"/>
          </p:cNvSpPr>
          <p:nvPr>
            <p:ph type="sldNum" sz="quarter" idx="12"/>
          </p:nvPr>
        </p:nvSpPr>
        <p:spPr>
          <a:xfrm>
            <a:off x="11556922" y="6492875"/>
            <a:ext cx="452846" cy="365125"/>
          </a:xfrm>
        </p:spPr>
        <p:txBody>
          <a:bodyPr/>
          <a:lstStyle/>
          <a:p>
            <a:fld id="{E0CEE2E9-FCC7-4062-BFD6-AA3D78AF4135}" type="slidenum">
              <a:rPr lang="nl-NL" b="1" smtClean="0">
                <a:solidFill>
                  <a:schemeClr val="accent4"/>
                </a:solidFill>
              </a:rPr>
              <a:t>51</a:t>
            </a:fld>
            <a:endParaRPr lang="nl-NL" b="1">
              <a:solidFill>
                <a:schemeClr val="accent4"/>
              </a:solidFill>
            </a:endParaRPr>
          </a:p>
        </p:txBody>
      </p:sp>
    </p:spTree>
    <p:extLst>
      <p:ext uri="{BB962C8B-B14F-4D97-AF65-F5344CB8AC3E}">
        <p14:creationId xmlns:p14="http://schemas.microsoft.com/office/powerpoint/2010/main" val="19379231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00153E"/>
        </a:solidFill>
        <a:effectLst/>
      </p:bgPr>
    </p:bg>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72BA9C32-3DB7-4C00-95EC-EC5E42184BE4}"/>
              </a:ext>
            </a:extLst>
          </p:cNvPr>
          <p:cNvSpPr txBox="1"/>
          <p:nvPr/>
        </p:nvSpPr>
        <p:spPr>
          <a:xfrm>
            <a:off x="0" y="-4105"/>
            <a:ext cx="12204000" cy="461665"/>
          </a:xfrm>
          <a:prstGeom prst="rect">
            <a:avLst/>
          </a:prstGeom>
          <a:solidFill>
            <a:schemeClr val="accent1">
              <a:lumMod val="60000"/>
              <a:lumOff val="40000"/>
            </a:schemeClr>
          </a:solidFill>
        </p:spPr>
        <p:txBody>
          <a:bodyPr wrap="square" rtlCol="0">
            <a:spAutoFit/>
          </a:bodyPr>
          <a:lstStyle/>
          <a:p>
            <a:r>
              <a:rPr lang="nl-NL" sz="2400" dirty="0">
                <a:solidFill>
                  <a:srgbClr val="002060"/>
                </a:solidFill>
              </a:rPr>
              <a:t>         </a:t>
            </a:r>
            <a:r>
              <a:rPr lang="nl-NL" sz="2400" b="1" dirty="0">
                <a:solidFill>
                  <a:srgbClr val="002060"/>
                </a:solidFill>
              </a:rPr>
              <a:t>H3 ● 4c – p.94 (6-11)          </a:t>
            </a:r>
            <a:r>
              <a:rPr lang="nl-NL" sz="2400" b="1" dirty="0" err="1">
                <a:solidFill>
                  <a:srgbClr val="002060"/>
                </a:solidFill>
              </a:rPr>
              <a:t>Porsenna</a:t>
            </a:r>
            <a:r>
              <a:rPr lang="nl-NL" sz="2400" b="1" dirty="0">
                <a:solidFill>
                  <a:srgbClr val="002060"/>
                </a:solidFill>
              </a:rPr>
              <a:t> laat </a:t>
            </a:r>
            <a:r>
              <a:rPr lang="nl-NL" sz="2400" b="1" dirty="0" err="1">
                <a:solidFill>
                  <a:srgbClr val="002060"/>
                </a:solidFill>
              </a:rPr>
              <a:t>Mucius</a:t>
            </a:r>
            <a:r>
              <a:rPr lang="nl-NL" sz="2400" b="1" dirty="0">
                <a:solidFill>
                  <a:srgbClr val="002060"/>
                </a:solidFill>
              </a:rPr>
              <a:t> ongedeerd gaan</a:t>
            </a:r>
            <a:endParaRPr lang="nl-NL" sz="2400" dirty="0">
              <a:solidFill>
                <a:srgbClr val="002060"/>
              </a:solidFill>
            </a:endParaRPr>
          </a:p>
        </p:txBody>
      </p:sp>
      <p:pic>
        <p:nvPicPr>
          <p:cNvPr id="5" name="Afbeelding 4">
            <a:hlinkClick r:id="rId2" action="ppaction://hlinksldjump"/>
            <a:extLst>
              <a:ext uri="{FF2B5EF4-FFF2-40B4-BE49-F238E27FC236}">
                <a16:creationId xmlns:a16="http://schemas.microsoft.com/office/drawing/2014/main" id="{DA723F80-0873-4FF9-AA77-D63C85DF00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28331" y="0"/>
            <a:ext cx="987638" cy="542591"/>
          </a:xfrm>
          <a:prstGeom prst="rect">
            <a:avLst/>
          </a:prstGeom>
        </p:spPr>
      </p:pic>
      <p:sp>
        <p:nvSpPr>
          <p:cNvPr id="6" name="PIJL-OMLAAG 8">
            <a:hlinkClick r:id="rId4" action="ppaction://hlinksldjump"/>
            <a:extLst>
              <a:ext uri="{FF2B5EF4-FFF2-40B4-BE49-F238E27FC236}">
                <a16:creationId xmlns:a16="http://schemas.microsoft.com/office/drawing/2014/main" id="{983515E6-9667-4E0C-924D-60F007509EA4}"/>
              </a:ext>
            </a:extLst>
          </p:cNvPr>
          <p:cNvSpPr/>
          <p:nvPr/>
        </p:nvSpPr>
        <p:spPr>
          <a:xfrm>
            <a:off x="72000" y="145117"/>
            <a:ext cx="360195" cy="216000"/>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ijdelijke aanduiding voor voettekst 4">
            <a:extLst>
              <a:ext uri="{FF2B5EF4-FFF2-40B4-BE49-F238E27FC236}">
                <a16:creationId xmlns:a16="http://schemas.microsoft.com/office/drawing/2014/main" id="{1730790D-F0EB-4505-AE4B-D3728AF81858}"/>
              </a:ext>
            </a:extLst>
          </p:cNvPr>
          <p:cNvSpPr>
            <a:spLocks noGrp="1"/>
          </p:cNvSpPr>
          <p:nvPr>
            <p:ph type="ftr" sz="quarter" idx="11"/>
          </p:nvPr>
        </p:nvSpPr>
        <p:spPr>
          <a:xfrm>
            <a:off x="4500000" y="6592284"/>
            <a:ext cx="2142340" cy="255996"/>
          </a:xfrm>
        </p:spPr>
        <p:txBody>
          <a:bodyPr/>
          <a:lstStyle/>
          <a:p>
            <a:r>
              <a:rPr lang="nl-NL" sz="800">
                <a:solidFill>
                  <a:schemeClr val="bg1">
                    <a:lumMod val="85000"/>
                  </a:schemeClr>
                </a:solidFill>
              </a:rPr>
              <a:t>Parnassus Livius: ab Urbe condita  M. de Hoon</a:t>
            </a:r>
            <a:r>
              <a:rPr lang="nl-NL" sz="1000">
                <a:solidFill>
                  <a:schemeClr val="bg1">
                    <a:lumMod val="85000"/>
                  </a:schemeClr>
                </a:solidFill>
              </a:rPr>
              <a:t>  </a:t>
            </a:r>
            <a:endParaRPr lang="nl-NL" sz="1000">
              <a:solidFill>
                <a:schemeClr val="tx1">
                  <a:lumMod val="95000"/>
                  <a:lumOff val="5000"/>
                </a:schemeClr>
              </a:solidFill>
            </a:endParaRPr>
          </a:p>
        </p:txBody>
      </p:sp>
      <p:sp>
        <p:nvSpPr>
          <p:cNvPr id="11" name="Tekstvak 10">
            <a:extLst>
              <a:ext uri="{FF2B5EF4-FFF2-40B4-BE49-F238E27FC236}">
                <a16:creationId xmlns:a16="http://schemas.microsoft.com/office/drawing/2014/main" id="{AAFD3C21-2CC8-497D-84EF-DAC343449D5F}"/>
              </a:ext>
            </a:extLst>
          </p:cNvPr>
          <p:cNvSpPr txBox="1"/>
          <p:nvPr/>
        </p:nvSpPr>
        <p:spPr>
          <a:xfrm>
            <a:off x="252097" y="477392"/>
            <a:ext cx="10176352" cy="5142305"/>
          </a:xfrm>
          <a:prstGeom prst="rect">
            <a:avLst/>
          </a:prstGeom>
          <a:noFill/>
        </p:spPr>
        <p:txBody>
          <a:bodyPr wrap="square">
            <a:spAutoFit/>
          </a:bodyPr>
          <a:lstStyle/>
          <a:p>
            <a:pPr marL="514350" indent="-514350">
              <a:lnSpc>
                <a:spcPct val="200000"/>
              </a:lnSpc>
              <a:buAutoNum type="arabicPlain" startAt="6"/>
            </a:pPr>
            <a:r>
              <a:rPr lang="nl-NL" sz="2800" dirty="0">
                <a:solidFill>
                  <a:schemeClr val="accent4">
                    <a:lumMod val="20000"/>
                    <a:lumOff val="80000"/>
                  </a:schemeClr>
                </a:solidFill>
              </a:rPr>
              <a:t>dextramque </a:t>
            </a:r>
            <a:r>
              <a:rPr lang="nl-NL" sz="2800" dirty="0" err="1">
                <a:solidFill>
                  <a:schemeClr val="accent4">
                    <a:lumMod val="20000"/>
                    <a:lumOff val="80000"/>
                  </a:schemeClr>
                </a:solidFill>
              </a:rPr>
              <a:t>accenso</a:t>
            </a:r>
            <a:r>
              <a:rPr lang="nl-NL" sz="2800" dirty="0">
                <a:solidFill>
                  <a:schemeClr val="accent4">
                    <a:lumMod val="20000"/>
                    <a:lumOff val="80000"/>
                  </a:schemeClr>
                </a:solidFill>
              </a:rPr>
              <a:t> ad </a:t>
            </a:r>
            <a:r>
              <a:rPr lang="nl-NL" sz="2800" dirty="0" err="1">
                <a:solidFill>
                  <a:schemeClr val="accent4">
                    <a:lumMod val="20000"/>
                    <a:lumOff val="80000"/>
                  </a:schemeClr>
                </a:solidFill>
              </a:rPr>
              <a:t>sacrificium</a:t>
            </a:r>
            <a:r>
              <a:rPr lang="nl-NL" sz="2800" dirty="0">
                <a:solidFill>
                  <a:schemeClr val="accent4">
                    <a:lumMod val="20000"/>
                    <a:lumOff val="80000"/>
                  </a:schemeClr>
                </a:solidFill>
              </a:rPr>
              <a:t> </a:t>
            </a:r>
            <a:r>
              <a:rPr lang="nl-NL" sz="2800" dirty="0" err="1">
                <a:solidFill>
                  <a:schemeClr val="accent4">
                    <a:lumMod val="20000"/>
                    <a:lumOff val="80000"/>
                  </a:schemeClr>
                </a:solidFill>
              </a:rPr>
              <a:t>foculo</a:t>
            </a:r>
            <a:r>
              <a:rPr lang="nl-NL" sz="2800" dirty="0">
                <a:solidFill>
                  <a:schemeClr val="accent4">
                    <a:lumMod val="20000"/>
                    <a:lumOff val="80000"/>
                  </a:schemeClr>
                </a:solidFill>
              </a:rPr>
              <a:t> </a:t>
            </a:r>
            <a:r>
              <a:rPr lang="nl-NL" sz="2800" dirty="0" err="1">
                <a:solidFill>
                  <a:schemeClr val="accent4">
                    <a:lumMod val="20000"/>
                    <a:lumOff val="80000"/>
                  </a:schemeClr>
                </a:solidFill>
              </a:rPr>
              <a:t>inicit</a:t>
            </a:r>
            <a:r>
              <a:rPr lang="nl-NL" sz="2800" dirty="0">
                <a:solidFill>
                  <a:schemeClr val="accent4">
                    <a:lumMod val="20000"/>
                    <a:lumOff val="80000"/>
                  </a:schemeClr>
                </a:solidFill>
              </a:rPr>
              <a:t>.</a:t>
            </a:r>
          </a:p>
          <a:p>
            <a:pPr marL="514350" indent="-514350">
              <a:lnSpc>
                <a:spcPct val="200000"/>
              </a:lnSpc>
              <a:buAutoNum type="arabicPlain" startAt="7"/>
            </a:pPr>
            <a:r>
              <a:rPr lang="nl-NL" sz="2800" dirty="0" err="1">
                <a:solidFill>
                  <a:schemeClr val="accent4">
                    <a:lumMod val="20000"/>
                    <a:lumOff val="80000"/>
                  </a:schemeClr>
                </a:solidFill>
              </a:rPr>
              <a:t>Quam</a:t>
            </a:r>
            <a:r>
              <a:rPr lang="nl-NL" sz="2800" dirty="0">
                <a:solidFill>
                  <a:schemeClr val="accent4">
                    <a:lumMod val="20000"/>
                    <a:lumOff val="80000"/>
                  </a:schemeClr>
                </a:solidFill>
              </a:rPr>
              <a:t> cum </a:t>
            </a:r>
            <a:r>
              <a:rPr lang="nl-NL" sz="2800" dirty="0" err="1">
                <a:solidFill>
                  <a:schemeClr val="accent4">
                    <a:lumMod val="20000"/>
                    <a:lumOff val="80000"/>
                  </a:schemeClr>
                </a:solidFill>
              </a:rPr>
              <a:t>velut</a:t>
            </a:r>
            <a:r>
              <a:rPr lang="nl-NL" sz="2800" dirty="0">
                <a:solidFill>
                  <a:schemeClr val="accent4">
                    <a:lumMod val="20000"/>
                    <a:lumOff val="80000"/>
                  </a:schemeClr>
                </a:solidFill>
              </a:rPr>
              <a:t> </a:t>
            </a:r>
            <a:r>
              <a:rPr lang="nl-NL" sz="2800" dirty="0" err="1">
                <a:solidFill>
                  <a:schemeClr val="accent4">
                    <a:lumMod val="20000"/>
                    <a:lumOff val="80000"/>
                  </a:schemeClr>
                </a:solidFill>
              </a:rPr>
              <a:t>alienato</a:t>
            </a:r>
            <a:r>
              <a:rPr lang="nl-NL" sz="2800" dirty="0">
                <a:solidFill>
                  <a:schemeClr val="accent4">
                    <a:lumMod val="20000"/>
                    <a:lumOff val="80000"/>
                  </a:schemeClr>
                </a:solidFill>
              </a:rPr>
              <a:t> </a:t>
            </a:r>
            <a:r>
              <a:rPr lang="nl-NL" sz="2800" dirty="0" err="1">
                <a:solidFill>
                  <a:schemeClr val="accent4">
                    <a:lumMod val="20000"/>
                    <a:lumOff val="80000"/>
                  </a:schemeClr>
                </a:solidFill>
              </a:rPr>
              <a:t>ab</a:t>
            </a:r>
            <a:r>
              <a:rPr lang="nl-NL" sz="2800" dirty="0">
                <a:solidFill>
                  <a:schemeClr val="accent4">
                    <a:lumMod val="20000"/>
                    <a:lumOff val="80000"/>
                  </a:schemeClr>
                </a:solidFill>
              </a:rPr>
              <a:t> </a:t>
            </a:r>
            <a:r>
              <a:rPr lang="nl-NL" sz="2800" dirty="0" err="1">
                <a:solidFill>
                  <a:schemeClr val="accent4">
                    <a:lumMod val="20000"/>
                    <a:lumOff val="80000"/>
                  </a:schemeClr>
                </a:solidFill>
              </a:rPr>
              <a:t>sensu</a:t>
            </a:r>
            <a:r>
              <a:rPr lang="nl-NL" sz="2800" dirty="0">
                <a:solidFill>
                  <a:schemeClr val="accent4">
                    <a:lumMod val="20000"/>
                    <a:lumOff val="80000"/>
                  </a:schemeClr>
                </a:solidFill>
              </a:rPr>
              <a:t> </a:t>
            </a:r>
            <a:r>
              <a:rPr lang="nl-NL" sz="2800" dirty="0" err="1">
                <a:solidFill>
                  <a:schemeClr val="accent4">
                    <a:lumMod val="20000"/>
                    <a:lumOff val="80000"/>
                  </a:schemeClr>
                </a:solidFill>
              </a:rPr>
              <a:t>torreret</a:t>
            </a:r>
            <a:r>
              <a:rPr lang="nl-NL" sz="2800" dirty="0">
                <a:solidFill>
                  <a:schemeClr val="accent4">
                    <a:lumMod val="20000"/>
                    <a:lumOff val="80000"/>
                  </a:schemeClr>
                </a:solidFill>
              </a:rPr>
              <a:t> animo,</a:t>
            </a:r>
          </a:p>
          <a:p>
            <a:pPr marL="514350" indent="-514350">
              <a:lnSpc>
                <a:spcPct val="200000"/>
              </a:lnSpc>
              <a:buAutoNum type="arabicPlain" startAt="8"/>
            </a:pPr>
            <a:r>
              <a:rPr lang="nl-NL" sz="2800" dirty="0" err="1">
                <a:solidFill>
                  <a:schemeClr val="accent4">
                    <a:lumMod val="20000"/>
                    <a:lumOff val="80000"/>
                  </a:schemeClr>
                </a:solidFill>
              </a:rPr>
              <a:t>prope</a:t>
            </a:r>
            <a:r>
              <a:rPr lang="nl-NL" sz="2800" dirty="0">
                <a:solidFill>
                  <a:schemeClr val="accent4">
                    <a:lumMod val="20000"/>
                    <a:lumOff val="80000"/>
                  </a:schemeClr>
                </a:solidFill>
              </a:rPr>
              <a:t> </a:t>
            </a:r>
            <a:r>
              <a:rPr lang="nl-NL" sz="2800" dirty="0" err="1">
                <a:solidFill>
                  <a:schemeClr val="accent4">
                    <a:lumMod val="20000"/>
                    <a:lumOff val="80000"/>
                  </a:schemeClr>
                </a:solidFill>
              </a:rPr>
              <a:t>attonitus</a:t>
            </a:r>
            <a:r>
              <a:rPr lang="nl-NL" sz="2800" dirty="0">
                <a:solidFill>
                  <a:schemeClr val="accent4">
                    <a:lumMod val="20000"/>
                    <a:lumOff val="80000"/>
                  </a:schemeClr>
                </a:solidFill>
              </a:rPr>
              <a:t> </a:t>
            </a:r>
            <a:r>
              <a:rPr lang="nl-NL" sz="2800" dirty="0" err="1">
                <a:solidFill>
                  <a:schemeClr val="accent4">
                    <a:lumMod val="20000"/>
                    <a:lumOff val="80000"/>
                  </a:schemeClr>
                </a:solidFill>
              </a:rPr>
              <a:t>miraculo</a:t>
            </a:r>
            <a:r>
              <a:rPr lang="nl-NL" sz="2800" dirty="0">
                <a:solidFill>
                  <a:schemeClr val="accent4">
                    <a:lumMod val="20000"/>
                    <a:lumOff val="80000"/>
                  </a:schemeClr>
                </a:solidFill>
              </a:rPr>
              <a:t> rex, cum </a:t>
            </a:r>
            <a:r>
              <a:rPr lang="nl-NL" sz="2800" dirty="0" err="1">
                <a:solidFill>
                  <a:schemeClr val="accent4">
                    <a:lumMod val="20000"/>
                    <a:lumOff val="80000"/>
                  </a:schemeClr>
                </a:solidFill>
              </a:rPr>
              <a:t>ab</a:t>
            </a:r>
            <a:r>
              <a:rPr lang="nl-NL" sz="2800" dirty="0">
                <a:solidFill>
                  <a:schemeClr val="accent4">
                    <a:lumMod val="20000"/>
                    <a:lumOff val="80000"/>
                  </a:schemeClr>
                </a:solidFill>
              </a:rPr>
              <a:t> </a:t>
            </a:r>
            <a:r>
              <a:rPr lang="nl-NL" sz="2800" dirty="0" err="1">
                <a:solidFill>
                  <a:schemeClr val="accent4">
                    <a:lumMod val="20000"/>
                    <a:lumOff val="80000"/>
                  </a:schemeClr>
                </a:solidFill>
              </a:rPr>
              <a:t>sede</a:t>
            </a:r>
            <a:r>
              <a:rPr lang="nl-NL" sz="2800" dirty="0">
                <a:solidFill>
                  <a:schemeClr val="accent4">
                    <a:lumMod val="20000"/>
                    <a:lumOff val="80000"/>
                  </a:schemeClr>
                </a:solidFill>
              </a:rPr>
              <a:t> </a:t>
            </a:r>
            <a:r>
              <a:rPr lang="nl-NL" sz="2800" dirty="0" err="1">
                <a:solidFill>
                  <a:schemeClr val="accent4">
                    <a:lumMod val="20000"/>
                    <a:lumOff val="80000"/>
                  </a:schemeClr>
                </a:solidFill>
              </a:rPr>
              <a:t>sua</a:t>
            </a:r>
            <a:endParaRPr lang="nl-NL" sz="2800" dirty="0">
              <a:solidFill>
                <a:schemeClr val="accent4">
                  <a:lumMod val="20000"/>
                  <a:lumOff val="80000"/>
                </a:schemeClr>
              </a:solidFill>
            </a:endParaRPr>
          </a:p>
          <a:p>
            <a:pPr marL="514350" indent="-514350">
              <a:lnSpc>
                <a:spcPct val="200000"/>
              </a:lnSpc>
              <a:buAutoNum type="arabicPlain" startAt="9"/>
            </a:pPr>
            <a:r>
              <a:rPr lang="nl-NL" sz="2800" dirty="0" err="1">
                <a:solidFill>
                  <a:schemeClr val="accent4">
                    <a:lumMod val="20000"/>
                    <a:lumOff val="80000"/>
                  </a:schemeClr>
                </a:solidFill>
              </a:rPr>
              <a:t>prosiluisset</a:t>
            </a:r>
            <a:r>
              <a:rPr lang="nl-NL" sz="2800" dirty="0">
                <a:solidFill>
                  <a:schemeClr val="accent4">
                    <a:lumMod val="20000"/>
                    <a:lumOff val="80000"/>
                  </a:schemeClr>
                </a:solidFill>
              </a:rPr>
              <a:t> </a:t>
            </a:r>
            <a:r>
              <a:rPr lang="nl-NL" sz="2800" dirty="0" err="1">
                <a:solidFill>
                  <a:schemeClr val="accent4">
                    <a:lumMod val="20000"/>
                    <a:lumOff val="80000"/>
                  </a:schemeClr>
                </a:solidFill>
              </a:rPr>
              <a:t>amoverique</a:t>
            </a:r>
            <a:r>
              <a:rPr lang="nl-NL" sz="2800" dirty="0">
                <a:solidFill>
                  <a:schemeClr val="accent4">
                    <a:lumMod val="20000"/>
                    <a:lumOff val="80000"/>
                  </a:schemeClr>
                </a:solidFill>
              </a:rPr>
              <a:t> </a:t>
            </a:r>
            <a:r>
              <a:rPr lang="nl-NL" sz="2800" dirty="0" err="1">
                <a:solidFill>
                  <a:schemeClr val="accent4">
                    <a:lumMod val="20000"/>
                    <a:lumOff val="80000"/>
                  </a:schemeClr>
                </a:solidFill>
              </a:rPr>
              <a:t>ab</a:t>
            </a:r>
            <a:r>
              <a:rPr lang="nl-NL" sz="2800" dirty="0">
                <a:solidFill>
                  <a:schemeClr val="accent4">
                    <a:lumMod val="20000"/>
                    <a:lumOff val="80000"/>
                  </a:schemeClr>
                </a:solidFill>
              </a:rPr>
              <a:t> </a:t>
            </a:r>
            <a:r>
              <a:rPr lang="nl-NL" sz="2800" dirty="0" err="1">
                <a:solidFill>
                  <a:schemeClr val="accent4">
                    <a:lumMod val="20000"/>
                    <a:lumOff val="80000"/>
                  </a:schemeClr>
                </a:solidFill>
              </a:rPr>
              <a:t>altaribus</a:t>
            </a:r>
            <a:r>
              <a:rPr lang="nl-NL" sz="2800" dirty="0">
                <a:solidFill>
                  <a:schemeClr val="accent4">
                    <a:lumMod val="20000"/>
                    <a:lumOff val="80000"/>
                  </a:schemeClr>
                </a:solidFill>
              </a:rPr>
              <a:t> </a:t>
            </a:r>
            <a:r>
              <a:rPr lang="nl-NL" sz="2800" dirty="0" err="1">
                <a:solidFill>
                  <a:schemeClr val="accent4">
                    <a:lumMod val="20000"/>
                    <a:lumOff val="80000"/>
                  </a:schemeClr>
                </a:solidFill>
              </a:rPr>
              <a:t>iuvenem</a:t>
            </a:r>
            <a:endParaRPr lang="nl-NL" sz="2800" dirty="0">
              <a:solidFill>
                <a:schemeClr val="accent4">
                  <a:lumMod val="20000"/>
                  <a:lumOff val="80000"/>
                </a:schemeClr>
              </a:solidFill>
            </a:endParaRPr>
          </a:p>
          <a:p>
            <a:pPr marL="514350" indent="-514350">
              <a:lnSpc>
                <a:spcPct val="200000"/>
              </a:lnSpc>
              <a:buAutoNum type="arabicPlain" startAt="10"/>
            </a:pPr>
            <a:r>
              <a:rPr lang="nl-NL" sz="2800" dirty="0" err="1">
                <a:solidFill>
                  <a:schemeClr val="accent4">
                    <a:lumMod val="20000"/>
                    <a:lumOff val="80000"/>
                  </a:schemeClr>
                </a:solidFill>
              </a:rPr>
              <a:t>iussisset</a:t>
            </a:r>
            <a:r>
              <a:rPr lang="nl-NL" sz="2800" dirty="0">
                <a:solidFill>
                  <a:schemeClr val="accent4">
                    <a:lumMod val="20000"/>
                    <a:lumOff val="80000"/>
                  </a:schemeClr>
                </a:solidFill>
              </a:rPr>
              <a:t>, "Tu </a:t>
            </a:r>
            <a:r>
              <a:rPr lang="nl-NL" sz="2800" dirty="0" err="1">
                <a:solidFill>
                  <a:schemeClr val="accent4">
                    <a:lumMod val="20000"/>
                    <a:lumOff val="80000"/>
                  </a:schemeClr>
                </a:solidFill>
              </a:rPr>
              <a:t>vero</a:t>
            </a:r>
            <a:r>
              <a:rPr lang="nl-NL" sz="2800" dirty="0">
                <a:solidFill>
                  <a:schemeClr val="accent4">
                    <a:lumMod val="20000"/>
                    <a:lumOff val="80000"/>
                  </a:schemeClr>
                </a:solidFill>
              </a:rPr>
              <a:t> </a:t>
            </a:r>
            <a:r>
              <a:rPr lang="nl-NL" sz="2800" dirty="0" err="1">
                <a:solidFill>
                  <a:schemeClr val="accent4">
                    <a:lumMod val="20000"/>
                    <a:lumOff val="80000"/>
                  </a:schemeClr>
                </a:solidFill>
              </a:rPr>
              <a:t>abi</a:t>
            </a:r>
            <a:r>
              <a:rPr lang="nl-NL" sz="2800" dirty="0">
                <a:solidFill>
                  <a:schemeClr val="accent4">
                    <a:lumMod val="20000"/>
                    <a:lumOff val="80000"/>
                  </a:schemeClr>
                </a:solidFill>
              </a:rPr>
              <a:t>" </a:t>
            </a:r>
            <a:r>
              <a:rPr lang="nl-NL" sz="2800" dirty="0" err="1">
                <a:solidFill>
                  <a:schemeClr val="accent4">
                    <a:lumMod val="20000"/>
                    <a:lumOff val="80000"/>
                  </a:schemeClr>
                </a:solidFill>
              </a:rPr>
              <a:t>inquit</a:t>
            </a:r>
            <a:r>
              <a:rPr lang="nl-NL" sz="2800" dirty="0">
                <a:solidFill>
                  <a:schemeClr val="accent4">
                    <a:lumMod val="20000"/>
                    <a:lumOff val="80000"/>
                  </a:schemeClr>
                </a:solidFill>
              </a:rPr>
              <a:t>, "in te </a:t>
            </a:r>
            <a:r>
              <a:rPr lang="nl-NL" sz="2800" dirty="0" err="1">
                <a:solidFill>
                  <a:schemeClr val="accent4">
                    <a:lumMod val="20000"/>
                    <a:lumOff val="80000"/>
                  </a:schemeClr>
                </a:solidFill>
              </a:rPr>
              <a:t>magis</a:t>
            </a:r>
            <a:r>
              <a:rPr lang="nl-NL" sz="2800" dirty="0">
                <a:solidFill>
                  <a:schemeClr val="accent4">
                    <a:lumMod val="20000"/>
                    <a:lumOff val="80000"/>
                  </a:schemeClr>
                </a:solidFill>
              </a:rPr>
              <a:t> </a:t>
            </a:r>
            <a:r>
              <a:rPr lang="nl-NL" sz="2800" dirty="0" err="1">
                <a:solidFill>
                  <a:schemeClr val="accent4">
                    <a:lumMod val="20000"/>
                    <a:lumOff val="80000"/>
                  </a:schemeClr>
                </a:solidFill>
              </a:rPr>
              <a:t>quam</a:t>
            </a:r>
            <a:r>
              <a:rPr lang="nl-NL" sz="2800" dirty="0">
                <a:solidFill>
                  <a:schemeClr val="accent4">
                    <a:lumMod val="20000"/>
                    <a:lumOff val="80000"/>
                  </a:schemeClr>
                </a:solidFill>
              </a:rPr>
              <a:t> in</a:t>
            </a:r>
          </a:p>
          <a:p>
            <a:pPr marL="514350" indent="-514350">
              <a:lnSpc>
                <a:spcPct val="200000"/>
              </a:lnSpc>
              <a:buAutoNum type="arabicPlain" startAt="11"/>
            </a:pPr>
            <a:r>
              <a:rPr lang="nl-NL" sz="2800" dirty="0">
                <a:solidFill>
                  <a:schemeClr val="accent4">
                    <a:lumMod val="20000"/>
                    <a:lumOff val="80000"/>
                  </a:schemeClr>
                </a:solidFill>
              </a:rPr>
              <a:t>me </a:t>
            </a:r>
            <a:r>
              <a:rPr lang="nl-NL" sz="2800" dirty="0" err="1">
                <a:solidFill>
                  <a:schemeClr val="accent4">
                    <a:lumMod val="20000"/>
                    <a:lumOff val="80000"/>
                  </a:schemeClr>
                </a:solidFill>
              </a:rPr>
              <a:t>hostilia</a:t>
            </a:r>
            <a:r>
              <a:rPr lang="nl-NL" sz="2800" dirty="0">
                <a:solidFill>
                  <a:schemeClr val="accent4">
                    <a:lumMod val="20000"/>
                    <a:lumOff val="80000"/>
                  </a:schemeClr>
                </a:solidFill>
              </a:rPr>
              <a:t> </a:t>
            </a:r>
            <a:r>
              <a:rPr lang="nl-NL" sz="2800" dirty="0" err="1">
                <a:solidFill>
                  <a:schemeClr val="accent4">
                    <a:lumMod val="20000"/>
                    <a:lumOff val="80000"/>
                  </a:schemeClr>
                </a:solidFill>
              </a:rPr>
              <a:t>ausus</a:t>
            </a:r>
            <a:r>
              <a:rPr lang="nl-NL" sz="2800" dirty="0">
                <a:solidFill>
                  <a:schemeClr val="accent4">
                    <a:lumMod val="20000"/>
                    <a:lumOff val="80000"/>
                  </a:schemeClr>
                </a:solidFill>
              </a:rPr>
              <a:t>.</a:t>
            </a:r>
          </a:p>
        </p:txBody>
      </p:sp>
      <p:sp>
        <p:nvSpPr>
          <p:cNvPr id="12" name="Tijdelijke aanduiding voor dianummer 5">
            <a:extLst>
              <a:ext uri="{FF2B5EF4-FFF2-40B4-BE49-F238E27FC236}">
                <a16:creationId xmlns:a16="http://schemas.microsoft.com/office/drawing/2014/main" id="{8F373623-1646-4DDB-9DCF-807D669F2B4F}"/>
              </a:ext>
            </a:extLst>
          </p:cNvPr>
          <p:cNvSpPr>
            <a:spLocks noGrp="1"/>
          </p:cNvSpPr>
          <p:nvPr>
            <p:ph type="sldNum" sz="quarter" idx="12"/>
          </p:nvPr>
        </p:nvSpPr>
        <p:spPr>
          <a:xfrm>
            <a:off x="11556922" y="6492875"/>
            <a:ext cx="452846" cy="365125"/>
          </a:xfrm>
        </p:spPr>
        <p:txBody>
          <a:bodyPr/>
          <a:lstStyle/>
          <a:p>
            <a:fld id="{E0CEE2E9-FCC7-4062-BFD6-AA3D78AF4135}" type="slidenum">
              <a:rPr lang="nl-NL" b="1" smtClean="0">
                <a:solidFill>
                  <a:schemeClr val="accent4"/>
                </a:solidFill>
              </a:rPr>
              <a:t>52</a:t>
            </a:fld>
            <a:endParaRPr lang="nl-NL" b="1">
              <a:solidFill>
                <a:schemeClr val="accent4"/>
              </a:solidFill>
            </a:endParaRPr>
          </a:p>
        </p:txBody>
      </p:sp>
    </p:spTree>
    <p:extLst>
      <p:ext uri="{BB962C8B-B14F-4D97-AF65-F5344CB8AC3E}">
        <p14:creationId xmlns:p14="http://schemas.microsoft.com/office/powerpoint/2010/main" val="97340670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00153E"/>
        </a:solidFill>
        <a:effectLst/>
      </p:bgPr>
    </p:bg>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72BA9C32-3DB7-4C00-95EC-EC5E42184BE4}"/>
              </a:ext>
            </a:extLst>
          </p:cNvPr>
          <p:cNvSpPr txBox="1"/>
          <p:nvPr/>
        </p:nvSpPr>
        <p:spPr>
          <a:xfrm>
            <a:off x="0" y="-4105"/>
            <a:ext cx="12204000" cy="461665"/>
          </a:xfrm>
          <a:prstGeom prst="rect">
            <a:avLst/>
          </a:prstGeom>
          <a:solidFill>
            <a:schemeClr val="accent1">
              <a:lumMod val="60000"/>
              <a:lumOff val="40000"/>
            </a:schemeClr>
          </a:solidFill>
        </p:spPr>
        <p:txBody>
          <a:bodyPr wrap="square" rtlCol="0">
            <a:spAutoFit/>
          </a:bodyPr>
          <a:lstStyle/>
          <a:p>
            <a:r>
              <a:rPr lang="nl-NL" sz="2400" dirty="0">
                <a:solidFill>
                  <a:srgbClr val="002060"/>
                </a:solidFill>
              </a:rPr>
              <a:t>         </a:t>
            </a:r>
            <a:r>
              <a:rPr lang="nl-NL" sz="2400" b="1" dirty="0">
                <a:solidFill>
                  <a:srgbClr val="002060"/>
                </a:solidFill>
              </a:rPr>
              <a:t>H3 ● 4c – p.94 (11-16)          </a:t>
            </a:r>
            <a:r>
              <a:rPr lang="nl-NL" sz="2400" b="1" dirty="0" err="1">
                <a:solidFill>
                  <a:srgbClr val="002060"/>
                </a:solidFill>
              </a:rPr>
              <a:t>Porsenna</a:t>
            </a:r>
            <a:r>
              <a:rPr lang="nl-NL" sz="2400" b="1" dirty="0">
                <a:solidFill>
                  <a:srgbClr val="002060"/>
                </a:solidFill>
              </a:rPr>
              <a:t> laat </a:t>
            </a:r>
            <a:r>
              <a:rPr lang="nl-NL" sz="2400" b="1" dirty="0" err="1">
                <a:solidFill>
                  <a:srgbClr val="002060"/>
                </a:solidFill>
              </a:rPr>
              <a:t>Mucius</a:t>
            </a:r>
            <a:r>
              <a:rPr lang="nl-NL" sz="2400" b="1" dirty="0">
                <a:solidFill>
                  <a:srgbClr val="002060"/>
                </a:solidFill>
              </a:rPr>
              <a:t> ongedeerd gaan</a:t>
            </a:r>
            <a:endParaRPr lang="nl-NL" sz="2400" dirty="0">
              <a:solidFill>
                <a:srgbClr val="002060"/>
              </a:solidFill>
            </a:endParaRPr>
          </a:p>
        </p:txBody>
      </p:sp>
      <p:pic>
        <p:nvPicPr>
          <p:cNvPr id="5" name="Afbeelding 4">
            <a:hlinkClick r:id="rId2" action="ppaction://hlinksldjump"/>
            <a:extLst>
              <a:ext uri="{FF2B5EF4-FFF2-40B4-BE49-F238E27FC236}">
                <a16:creationId xmlns:a16="http://schemas.microsoft.com/office/drawing/2014/main" id="{DA723F80-0873-4FF9-AA77-D63C85DF00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28331" y="0"/>
            <a:ext cx="987638" cy="542591"/>
          </a:xfrm>
          <a:prstGeom prst="rect">
            <a:avLst/>
          </a:prstGeom>
        </p:spPr>
      </p:pic>
      <p:sp>
        <p:nvSpPr>
          <p:cNvPr id="6" name="PIJL-OMLAAG 8">
            <a:hlinkClick r:id="rId4" action="ppaction://hlinksldjump"/>
            <a:extLst>
              <a:ext uri="{FF2B5EF4-FFF2-40B4-BE49-F238E27FC236}">
                <a16:creationId xmlns:a16="http://schemas.microsoft.com/office/drawing/2014/main" id="{983515E6-9667-4E0C-924D-60F007509EA4}"/>
              </a:ext>
            </a:extLst>
          </p:cNvPr>
          <p:cNvSpPr/>
          <p:nvPr/>
        </p:nvSpPr>
        <p:spPr>
          <a:xfrm>
            <a:off x="72000" y="145117"/>
            <a:ext cx="360195" cy="216000"/>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ijdelijke aanduiding voor voettekst 4">
            <a:extLst>
              <a:ext uri="{FF2B5EF4-FFF2-40B4-BE49-F238E27FC236}">
                <a16:creationId xmlns:a16="http://schemas.microsoft.com/office/drawing/2014/main" id="{1730790D-F0EB-4505-AE4B-D3728AF81858}"/>
              </a:ext>
            </a:extLst>
          </p:cNvPr>
          <p:cNvSpPr>
            <a:spLocks noGrp="1"/>
          </p:cNvSpPr>
          <p:nvPr>
            <p:ph type="ftr" sz="quarter" idx="11"/>
          </p:nvPr>
        </p:nvSpPr>
        <p:spPr>
          <a:xfrm>
            <a:off x="4500000" y="6592284"/>
            <a:ext cx="2142340" cy="255996"/>
          </a:xfrm>
        </p:spPr>
        <p:txBody>
          <a:bodyPr/>
          <a:lstStyle/>
          <a:p>
            <a:r>
              <a:rPr lang="nl-NL" sz="800">
                <a:solidFill>
                  <a:schemeClr val="bg1">
                    <a:lumMod val="85000"/>
                  </a:schemeClr>
                </a:solidFill>
              </a:rPr>
              <a:t>Parnassus Livius: ab Urbe condita  M. de Hoon</a:t>
            </a:r>
            <a:r>
              <a:rPr lang="nl-NL" sz="1000">
                <a:solidFill>
                  <a:schemeClr val="bg1">
                    <a:lumMod val="85000"/>
                  </a:schemeClr>
                </a:solidFill>
              </a:rPr>
              <a:t>  </a:t>
            </a:r>
            <a:endParaRPr lang="nl-NL" sz="1000">
              <a:solidFill>
                <a:schemeClr val="tx1">
                  <a:lumMod val="95000"/>
                  <a:lumOff val="5000"/>
                </a:schemeClr>
              </a:solidFill>
            </a:endParaRPr>
          </a:p>
        </p:txBody>
      </p:sp>
      <p:sp>
        <p:nvSpPr>
          <p:cNvPr id="11" name="Tekstvak 10">
            <a:extLst>
              <a:ext uri="{FF2B5EF4-FFF2-40B4-BE49-F238E27FC236}">
                <a16:creationId xmlns:a16="http://schemas.microsoft.com/office/drawing/2014/main" id="{AAFD3C21-2CC8-497D-84EF-DAC343449D5F}"/>
              </a:ext>
            </a:extLst>
          </p:cNvPr>
          <p:cNvSpPr txBox="1"/>
          <p:nvPr/>
        </p:nvSpPr>
        <p:spPr>
          <a:xfrm>
            <a:off x="252097" y="477392"/>
            <a:ext cx="10176352" cy="5142305"/>
          </a:xfrm>
          <a:prstGeom prst="rect">
            <a:avLst/>
          </a:prstGeom>
          <a:noFill/>
        </p:spPr>
        <p:txBody>
          <a:bodyPr wrap="square">
            <a:spAutoFit/>
          </a:bodyPr>
          <a:lstStyle/>
          <a:p>
            <a:pPr marL="514350" indent="-514350">
              <a:lnSpc>
                <a:spcPct val="200000"/>
              </a:lnSpc>
              <a:buAutoNum type="arabicPlain" startAt="11"/>
            </a:pPr>
            <a:r>
              <a:rPr lang="nl-NL" sz="2800" dirty="0">
                <a:solidFill>
                  <a:schemeClr val="accent4">
                    <a:lumMod val="20000"/>
                    <a:lumOff val="80000"/>
                  </a:schemeClr>
                </a:solidFill>
              </a:rPr>
              <a:t>                         </a:t>
            </a:r>
            <a:r>
              <a:rPr lang="nl-NL" sz="2800" dirty="0" err="1">
                <a:solidFill>
                  <a:schemeClr val="accent4">
                    <a:lumMod val="20000"/>
                    <a:lumOff val="80000"/>
                  </a:schemeClr>
                </a:solidFill>
              </a:rPr>
              <a:t>Iuberem</a:t>
            </a:r>
            <a:r>
              <a:rPr lang="nl-NL" sz="2800" dirty="0">
                <a:solidFill>
                  <a:schemeClr val="accent4">
                    <a:lumMod val="20000"/>
                    <a:lumOff val="80000"/>
                  </a:schemeClr>
                </a:solidFill>
              </a:rPr>
              <a:t> </a:t>
            </a:r>
            <a:r>
              <a:rPr lang="nl-NL" sz="2800" dirty="0" err="1">
                <a:solidFill>
                  <a:schemeClr val="accent4">
                    <a:lumMod val="20000"/>
                    <a:lumOff val="80000"/>
                  </a:schemeClr>
                </a:solidFill>
              </a:rPr>
              <a:t>macte</a:t>
            </a:r>
            <a:r>
              <a:rPr lang="nl-NL" sz="2800" dirty="0">
                <a:solidFill>
                  <a:schemeClr val="accent4">
                    <a:lumMod val="20000"/>
                    <a:lumOff val="80000"/>
                  </a:schemeClr>
                </a:solidFill>
              </a:rPr>
              <a:t> </a:t>
            </a:r>
            <a:r>
              <a:rPr lang="nl-NL" sz="2800" dirty="0" err="1">
                <a:solidFill>
                  <a:schemeClr val="accent4">
                    <a:lumMod val="20000"/>
                    <a:lumOff val="80000"/>
                  </a:schemeClr>
                </a:solidFill>
              </a:rPr>
              <a:t>virtute</a:t>
            </a:r>
            <a:r>
              <a:rPr lang="nl-NL" sz="2800" dirty="0">
                <a:solidFill>
                  <a:schemeClr val="accent4">
                    <a:lumMod val="20000"/>
                    <a:lumOff val="80000"/>
                  </a:schemeClr>
                </a:solidFill>
              </a:rPr>
              <a:t> </a:t>
            </a:r>
            <a:r>
              <a:rPr lang="nl-NL" sz="2800" dirty="0" err="1">
                <a:solidFill>
                  <a:schemeClr val="accent4">
                    <a:lumMod val="20000"/>
                    <a:lumOff val="80000"/>
                  </a:schemeClr>
                </a:solidFill>
              </a:rPr>
              <a:t>esse</a:t>
            </a:r>
            <a:r>
              <a:rPr lang="nl-NL" sz="2800" dirty="0">
                <a:solidFill>
                  <a:schemeClr val="accent4">
                    <a:lumMod val="20000"/>
                    <a:lumOff val="80000"/>
                  </a:schemeClr>
                </a:solidFill>
              </a:rPr>
              <a:t>, si pro</a:t>
            </a:r>
          </a:p>
          <a:p>
            <a:pPr marL="514350" indent="-514350">
              <a:lnSpc>
                <a:spcPct val="200000"/>
              </a:lnSpc>
              <a:buAutoNum type="arabicPlain" startAt="11"/>
            </a:pPr>
            <a:r>
              <a:rPr lang="nl-NL" sz="2800" dirty="0" err="1">
                <a:solidFill>
                  <a:schemeClr val="accent4">
                    <a:lumMod val="20000"/>
                    <a:lumOff val="80000"/>
                  </a:schemeClr>
                </a:solidFill>
              </a:rPr>
              <a:t>mea</a:t>
            </a:r>
            <a:r>
              <a:rPr lang="nl-NL" sz="2800" dirty="0">
                <a:solidFill>
                  <a:schemeClr val="accent4">
                    <a:lumMod val="20000"/>
                    <a:lumOff val="80000"/>
                  </a:schemeClr>
                </a:solidFill>
              </a:rPr>
              <a:t> patria </a:t>
            </a:r>
            <a:r>
              <a:rPr lang="nl-NL" sz="2800" dirty="0" err="1">
                <a:solidFill>
                  <a:schemeClr val="accent4">
                    <a:lumMod val="20000"/>
                    <a:lumOff val="80000"/>
                  </a:schemeClr>
                </a:solidFill>
              </a:rPr>
              <a:t>ista</a:t>
            </a:r>
            <a:r>
              <a:rPr lang="nl-NL" sz="2800" dirty="0">
                <a:solidFill>
                  <a:schemeClr val="accent4">
                    <a:lumMod val="20000"/>
                    <a:lumOff val="80000"/>
                  </a:schemeClr>
                </a:solidFill>
              </a:rPr>
              <a:t> </a:t>
            </a:r>
            <a:r>
              <a:rPr lang="nl-NL" sz="2800" dirty="0" err="1">
                <a:solidFill>
                  <a:schemeClr val="accent4">
                    <a:lumMod val="20000"/>
                    <a:lumOff val="80000"/>
                  </a:schemeClr>
                </a:solidFill>
              </a:rPr>
              <a:t>virtus</a:t>
            </a:r>
            <a:r>
              <a:rPr lang="nl-NL" sz="2800" dirty="0">
                <a:solidFill>
                  <a:schemeClr val="accent4">
                    <a:lumMod val="20000"/>
                    <a:lumOff val="80000"/>
                  </a:schemeClr>
                </a:solidFill>
              </a:rPr>
              <a:t> </a:t>
            </a:r>
            <a:r>
              <a:rPr lang="nl-NL" sz="2800" dirty="0" err="1">
                <a:solidFill>
                  <a:schemeClr val="accent4">
                    <a:lumMod val="20000"/>
                    <a:lumOff val="80000"/>
                  </a:schemeClr>
                </a:solidFill>
              </a:rPr>
              <a:t>staret</a:t>
            </a:r>
            <a:r>
              <a:rPr lang="nl-NL" sz="2800" dirty="0">
                <a:solidFill>
                  <a:schemeClr val="accent4">
                    <a:lumMod val="20000"/>
                    <a:lumOff val="80000"/>
                  </a:schemeClr>
                </a:solidFill>
              </a:rPr>
              <a:t>; </a:t>
            </a:r>
            <a:r>
              <a:rPr lang="nl-NL" sz="2800" dirty="0" err="1">
                <a:solidFill>
                  <a:schemeClr val="accent4">
                    <a:lumMod val="20000"/>
                    <a:lumOff val="80000"/>
                  </a:schemeClr>
                </a:solidFill>
              </a:rPr>
              <a:t>nunc</a:t>
            </a:r>
            <a:r>
              <a:rPr lang="nl-NL" sz="2800" dirty="0">
                <a:solidFill>
                  <a:schemeClr val="accent4">
                    <a:lumMod val="20000"/>
                    <a:lumOff val="80000"/>
                  </a:schemeClr>
                </a:solidFill>
              </a:rPr>
              <a:t> </a:t>
            </a:r>
            <a:r>
              <a:rPr lang="nl-NL" sz="2800" dirty="0" err="1">
                <a:solidFill>
                  <a:schemeClr val="accent4">
                    <a:lumMod val="20000"/>
                    <a:lumOff val="80000"/>
                  </a:schemeClr>
                </a:solidFill>
              </a:rPr>
              <a:t>iure</a:t>
            </a:r>
            <a:r>
              <a:rPr lang="nl-NL" sz="2800" dirty="0">
                <a:solidFill>
                  <a:schemeClr val="accent4">
                    <a:lumMod val="20000"/>
                    <a:lumOff val="80000"/>
                  </a:schemeClr>
                </a:solidFill>
              </a:rPr>
              <a:t> belli </a:t>
            </a:r>
            <a:r>
              <a:rPr lang="nl-NL" sz="2800" dirty="0" err="1">
                <a:solidFill>
                  <a:schemeClr val="accent4">
                    <a:lumMod val="20000"/>
                    <a:lumOff val="80000"/>
                  </a:schemeClr>
                </a:solidFill>
              </a:rPr>
              <a:t>liberum</a:t>
            </a:r>
            <a:endParaRPr lang="nl-NL" sz="2800" dirty="0">
              <a:solidFill>
                <a:schemeClr val="accent4">
                  <a:lumMod val="20000"/>
                  <a:lumOff val="80000"/>
                </a:schemeClr>
              </a:solidFill>
            </a:endParaRPr>
          </a:p>
          <a:p>
            <a:pPr marL="514350" indent="-514350">
              <a:lnSpc>
                <a:spcPct val="200000"/>
              </a:lnSpc>
              <a:buAutoNum type="arabicPlain" startAt="11"/>
            </a:pPr>
            <a:r>
              <a:rPr lang="nl-NL" sz="2800" dirty="0">
                <a:solidFill>
                  <a:schemeClr val="accent4">
                    <a:lumMod val="20000"/>
                    <a:lumOff val="80000"/>
                  </a:schemeClr>
                </a:solidFill>
              </a:rPr>
              <a:t>te, </a:t>
            </a:r>
            <a:r>
              <a:rPr lang="nl-NL" sz="2800" dirty="0" err="1">
                <a:solidFill>
                  <a:schemeClr val="accent4">
                    <a:lumMod val="20000"/>
                    <a:lumOff val="80000"/>
                  </a:schemeClr>
                </a:solidFill>
              </a:rPr>
              <a:t>intactum</a:t>
            </a:r>
            <a:r>
              <a:rPr lang="nl-NL" sz="2800" dirty="0">
                <a:solidFill>
                  <a:schemeClr val="accent4">
                    <a:lumMod val="20000"/>
                    <a:lumOff val="80000"/>
                  </a:schemeClr>
                </a:solidFill>
              </a:rPr>
              <a:t> </a:t>
            </a:r>
            <a:r>
              <a:rPr lang="nl-NL" sz="2800" dirty="0" err="1">
                <a:solidFill>
                  <a:schemeClr val="accent4">
                    <a:lumMod val="20000"/>
                    <a:lumOff val="80000"/>
                  </a:schemeClr>
                </a:solidFill>
              </a:rPr>
              <a:t>inviolatumque</a:t>
            </a:r>
            <a:r>
              <a:rPr lang="nl-NL" sz="2800" dirty="0">
                <a:solidFill>
                  <a:schemeClr val="accent4">
                    <a:lumMod val="20000"/>
                    <a:lumOff val="80000"/>
                  </a:schemeClr>
                </a:solidFill>
              </a:rPr>
              <a:t> </a:t>
            </a:r>
            <a:r>
              <a:rPr lang="nl-NL" sz="2800" dirty="0" err="1">
                <a:solidFill>
                  <a:schemeClr val="accent4">
                    <a:lumMod val="20000"/>
                    <a:lumOff val="80000"/>
                  </a:schemeClr>
                </a:solidFill>
              </a:rPr>
              <a:t>hinc</a:t>
            </a:r>
            <a:r>
              <a:rPr lang="nl-NL" sz="2800" dirty="0">
                <a:solidFill>
                  <a:schemeClr val="accent4">
                    <a:lumMod val="20000"/>
                    <a:lumOff val="80000"/>
                  </a:schemeClr>
                </a:solidFill>
              </a:rPr>
              <a:t> </a:t>
            </a:r>
            <a:r>
              <a:rPr lang="nl-NL" sz="2800" dirty="0" err="1">
                <a:solidFill>
                  <a:schemeClr val="accent4">
                    <a:lumMod val="20000"/>
                    <a:lumOff val="80000"/>
                  </a:schemeClr>
                </a:solidFill>
              </a:rPr>
              <a:t>dimitto</a:t>
            </a:r>
            <a:r>
              <a:rPr lang="nl-NL" sz="2800" dirty="0">
                <a:solidFill>
                  <a:schemeClr val="accent4">
                    <a:lumMod val="20000"/>
                    <a:lumOff val="80000"/>
                  </a:schemeClr>
                </a:solidFill>
              </a:rPr>
              <a:t>." </a:t>
            </a:r>
            <a:r>
              <a:rPr lang="nl-NL" sz="2800" dirty="0" err="1">
                <a:solidFill>
                  <a:schemeClr val="accent4">
                    <a:lumMod val="20000"/>
                    <a:lumOff val="80000"/>
                  </a:schemeClr>
                </a:solidFill>
              </a:rPr>
              <a:t>Tunc</a:t>
            </a:r>
            <a:endParaRPr lang="nl-NL" sz="2800" dirty="0">
              <a:solidFill>
                <a:schemeClr val="accent4">
                  <a:lumMod val="20000"/>
                  <a:lumOff val="80000"/>
                </a:schemeClr>
              </a:solidFill>
            </a:endParaRPr>
          </a:p>
          <a:p>
            <a:pPr marL="514350" indent="-514350">
              <a:lnSpc>
                <a:spcPct val="200000"/>
              </a:lnSpc>
              <a:buAutoNum type="arabicPlain" startAt="11"/>
            </a:pPr>
            <a:r>
              <a:rPr lang="nl-NL" sz="2800" dirty="0" err="1">
                <a:solidFill>
                  <a:schemeClr val="accent4">
                    <a:lumMod val="20000"/>
                    <a:lumOff val="80000"/>
                  </a:schemeClr>
                </a:solidFill>
              </a:rPr>
              <a:t>Mucius</a:t>
            </a:r>
            <a:r>
              <a:rPr lang="nl-NL" sz="2800" dirty="0">
                <a:solidFill>
                  <a:schemeClr val="accent4">
                    <a:lumMod val="20000"/>
                    <a:lumOff val="80000"/>
                  </a:schemeClr>
                </a:solidFill>
              </a:rPr>
              <a:t>, quasi </a:t>
            </a:r>
            <a:r>
              <a:rPr lang="nl-NL" sz="2800" dirty="0" err="1">
                <a:solidFill>
                  <a:schemeClr val="accent4">
                    <a:lumMod val="20000"/>
                    <a:lumOff val="80000"/>
                  </a:schemeClr>
                </a:solidFill>
              </a:rPr>
              <a:t>remunerans</a:t>
            </a:r>
            <a:r>
              <a:rPr lang="nl-NL" sz="2800" dirty="0">
                <a:solidFill>
                  <a:schemeClr val="accent4">
                    <a:lumMod val="20000"/>
                    <a:lumOff val="80000"/>
                  </a:schemeClr>
                </a:solidFill>
              </a:rPr>
              <a:t> </a:t>
            </a:r>
            <a:r>
              <a:rPr lang="nl-NL" sz="2800" dirty="0" err="1">
                <a:solidFill>
                  <a:schemeClr val="accent4">
                    <a:lumMod val="20000"/>
                    <a:lumOff val="80000"/>
                  </a:schemeClr>
                </a:solidFill>
              </a:rPr>
              <a:t>meritum</a:t>
            </a:r>
            <a:r>
              <a:rPr lang="nl-NL" sz="2800" dirty="0">
                <a:solidFill>
                  <a:schemeClr val="accent4">
                    <a:lumMod val="20000"/>
                    <a:lumOff val="80000"/>
                  </a:schemeClr>
                </a:solidFill>
              </a:rPr>
              <a:t>, "</a:t>
            </a:r>
            <a:r>
              <a:rPr lang="nl-NL" sz="2800" dirty="0" err="1">
                <a:solidFill>
                  <a:schemeClr val="accent4">
                    <a:lumMod val="20000"/>
                    <a:lumOff val="80000"/>
                  </a:schemeClr>
                </a:solidFill>
              </a:rPr>
              <a:t>Quando</a:t>
            </a:r>
            <a:endParaRPr lang="nl-NL" sz="2800" dirty="0">
              <a:solidFill>
                <a:schemeClr val="accent4">
                  <a:lumMod val="20000"/>
                  <a:lumOff val="80000"/>
                </a:schemeClr>
              </a:solidFill>
            </a:endParaRPr>
          </a:p>
          <a:p>
            <a:pPr marL="514350" indent="-514350">
              <a:lnSpc>
                <a:spcPct val="200000"/>
              </a:lnSpc>
              <a:buAutoNum type="arabicPlain" startAt="11"/>
            </a:pPr>
            <a:r>
              <a:rPr lang="nl-NL" sz="2800" dirty="0" err="1">
                <a:solidFill>
                  <a:schemeClr val="accent4">
                    <a:lumMod val="20000"/>
                    <a:lumOff val="80000"/>
                  </a:schemeClr>
                </a:solidFill>
              </a:rPr>
              <a:t>quidem</a:t>
            </a:r>
            <a:r>
              <a:rPr lang="nl-NL" sz="2800" dirty="0">
                <a:solidFill>
                  <a:schemeClr val="accent4">
                    <a:lumMod val="20000"/>
                    <a:lumOff val="80000"/>
                  </a:schemeClr>
                </a:solidFill>
              </a:rPr>
              <a:t>" </a:t>
            </a:r>
            <a:r>
              <a:rPr lang="nl-NL" sz="2800" dirty="0" err="1">
                <a:solidFill>
                  <a:schemeClr val="accent4">
                    <a:lumMod val="20000"/>
                    <a:lumOff val="80000"/>
                  </a:schemeClr>
                </a:solidFill>
              </a:rPr>
              <a:t>inquit</a:t>
            </a:r>
            <a:r>
              <a:rPr lang="nl-NL" sz="2800" dirty="0">
                <a:solidFill>
                  <a:schemeClr val="accent4">
                    <a:lumMod val="20000"/>
                    <a:lumOff val="80000"/>
                  </a:schemeClr>
                </a:solidFill>
              </a:rPr>
              <a:t>, "</a:t>
            </a:r>
            <a:r>
              <a:rPr lang="nl-NL" sz="2800" dirty="0" err="1">
                <a:solidFill>
                  <a:schemeClr val="accent4">
                    <a:lumMod val="20000"/>
                    <a:lumOff val="80000"/>
                  </a:schemeClr>
                </a:solidFill>
              </a:rPr>
              <a:t>est</a:t>
            </a:r>
            <a:r>
              <a:rPr lang="nl-NL" sz="2800" dirty="0">
                <a:solidFill>
                  <a:schemeClr val="accent4">
                    <a:lumMod val="20000"/>
                    <a:lumOff val="80000"/>
                  </a:schemeClr>
                </a:solidFill>
              </a:rPr>
              <a:t> </a:t>
            </a:r>
            <a:r>
              <a:rPr lang="nl-NL" sz="2800" dirty="0" err="1">
                <a:solidFill>
                  <a:schemeClr val="accent4">
                    <a:lumMod val="20000"/>
                    <a:lumOff val="80000"/>
                  </a:schemeClr>
                </a:solidFill>
              </a:rPr>
              <a:t>apud</a:t>
            </a:r>
            <a:r>
              <a:rPr lang="nl-NL" sz="2800" dirty="0">
                <a:solidFill>
                  <a:schemeClr val="accent4">
                    <a:lumMod val="20000"/>
                    <a:lumOff val="80000"/>
                  </a:schemeClr>
                </a:solidFill>
              </a:rPr>
              <a:t> te </a:t>
            </a:r>
            <a:r>
              <a:rPr lang="nl-NL" sz="2800" dirty="0" err="1">
                <a:solidFill>
                  <a:schemeClr val="accent4">
                    <a:lumMod val="20000"/>
                    <a:lumOff val="80000"/>
                  </a:schemeClr>
                </a:solidFill>
              </a:rPr>
              <a:t>virtuti</a:t>
            </a:r>
            <a:r>
              <a:rPr lang="nl-NL" sz="2800" dirty="0">
                <a:solidFill>
                  <a:schemeClr val="accent4">
                    <a:lumMod val="20000"/>
                    <a:lumOff val="80000"/>
                  </a:schemeClr>
                </a:solidFill>
              </a:rPr>
              <a:t> </a:t>
            </a:r>
            <a:r>
              <a:rPr lang="nl-NL" sz="2800" dirty="0" err="1">
                <a:solidFill>
                  <a:schemeClr val="accent4">
                    <a:lumMod val="20000"/>
                    <a:lumOff val="80000"/>
                  </a:schemeClr>
                </a:solidFill>
              </a:rPr>
              <a:t>honos</a:t>
            </a:r>
            <a:r>
              <a:rPr lang="nl-NL" sz="2800" dirty="0">
                <a:solidFill>
                  <a:schemeClr val="accent4">
                    <a:lumMod val="20000"/>
                    <a:lumOff val="80000"/>
                  </a:schemeClr>
                </a:solidFill>
              </a:rPr>
              <a:t>, ut</a:t>
            </a:r>
          </a:p>
          <a:p>
            <a:pPr marL="514350" indent="-514350">
              <a:lnSpc>
                <a:spcPct val="200000"/>
              </a:lnSpc>
              <a:buAutoNum type="arabicPlain" startAt="11"/>
            </a:pPr>
            <a:r>
              <a:rPr lang="nl-NL" sz="2800" dirty="0" err="1">
                <a:solidFill>
                  <a:schemeClr val="accent4">
                    <a:lumMod val="20000"/>
                    <a:lumOff val="80000"/>
                  </a:schemeClr>
                </a:solidFill>
              </a:rPr>
              <a:t>beneficio</a:t>
            </a:r>
            <a:r>
              <a:rPr lang="nl-NL" sz="2800" dirty="0">
                <a:solidFill>
                  <a:schemeClr val="accent4">
                    <a:lumMod val="20000"/>
                    <a:lumOff val="80000"/>
                  </a:schemeClr>
                </a:solidFill>
              </a:rPr>
              <a:t> </a:t>
            </a:r>
            <a:r>
              <a:rPr lang="nl-NL" sz="2800" dirty="0" err="1">
                <a:solidFill>
                  <a:schemeClr val="accent4">
                    <a:lumMod val="20000"/>
                    <a:lumOff val="80000"/>
                  </a:schemeClr>
                </a:solidFill>
              </a:rPr>
              <a:t>tuleris</a:t>
            </a:r>
            <a:r>
              <a:rPr lang="nl-NL" sz="2800" dirty="0">
                <a:solidFill>
                  <a:schemeClr val="accent4">
                    <a:lumMod val="20000"/>
                    <a:lumOff val="80000"/>
                  </a:schemeClr>
                </a:solidFill>
              </a:rPr>
              <a:t> a me, </a:t>
            </a:r>
            <a:r>
              <a:rPr lang="nl-NL" sz="2800" dirty="0" err="1">
                <a:solidFill>
                  <a:schemeClr val="accent4">
                    <a:lumMod val="20000"/>
                    <a:lumOff val="80000"/>
                  </a:schemeClr>
                </a:solidFill>
              </a:rPr>
              <a:t>quod</a:t>
            </a:r>
            <a:r>
              <a:rPr lang="nl-NL" sz="2800" dirty="0">
                <a:solidFill>
                  <a:schemeClr val="accent4">
                    <a:lumMod val="20000"/>
                    <a:lumOff val="80000"/>
                  </a:schemeClr>
                </a:solidFill>
              </a:rPr>
              <a:t> </a:t>
            </a:r>
            <a:r>
              <a:rPr lang="nl-NL" sz="2800" dirty="0" err="1">
                <a:solidFill>
                  <a:schemeClr val="accent4">
                    <a:lumMod val="20000"/>
                    <a:lumOff val="80000"/>
                  </a:schemeClr>
                </a:solidFill>
              </a:rPr>
              <a:t>minis</a:t>
            </a:r>
            <a:r>
              <a:rPr lang="nl-NL" sz="2800" dirty="0">
                <a:solidFill>
                  <a:schemeClr val="accent4">
                    <a:lumMod val="20000"/>
                    <a:lumOff val="80000"/>
                  </a:schemeClr>
                </a:solidFill>
              </a:rPr>
              <a:t> </a:t>
            </a:r>
            <a:r>
              <a:rPr lang="nl-NL" sz="2800" dirty="0" err="1">
                <a:solidFill>
                  <a:schemeClr val="accent4">
                    <a:lumMod val="20000"/>
                    <a:lumOff val="80000"/>
                  </a:schemeClr>
                </a:solidFill>
              </a:rPr>
              <a:t>nequisti</a:t>
            </a:r>
            <a:r>
              <a:rPr lang="nl-NL" sz="2800" dirty="0">
                <a:solidFill>
                  <a:schemeClr val="accent4">
                    <a:lumMod val="20000"/>
                    <a:lumOff val="80000"/>
                  </a:schemeClr>
                </a:solidFill>
              </a:rPr>
              <a:t>: </a:t>
            </a:r>
          </a:p>
        </p:txBody>
      </p:sp>
      <p:sp>
        <p:nvSpPr>
          <p:cNvPr id="12" name="Tijdelijke aanduiding voor dianummer 5">
            <a:extLst>
              <a:ext uri="{FF2B5EF4-FFF2-40B4-BE49-F238E27FC236}">
                <a16:creationId xmlns:a16="http://schemas.microsoft.com/office/drawing/2014/main" id="{8F373623-1646-4DDB-9DCF-807D669F2B4F}"/>
              </a:ext>
            </a:extLst>
          </p:cNvPr>
          <p:cNvSpPr>
            <a:spLocks noGrp="1"/>
          </p:cNvSpPr>
          <p:nvPr>
            <p:ph type="sldNum" sz="quarter" idx="12"/>
          </p:nvPr>
        </p:nvSpPr>
        <p:spPr>
          <a:xfrm>
            <a:off x="11556922" y="6492875"/>
            <a:ext cx="452846" cy="365125"/>
          </a:xfrm>
        </p:spPr>
        <p:txBody>
          <a:bodyPr/>
          <a:lstStyle/>
          <a:p>
            <a:fld id="{E0CEE2E9-FCC7-4062-BFD6-AA3D78AF4135}" type="slidenum">
              <a:rPr lang="nl-NL" b="1" smtClean="0">
                <a:solidFill>
                  <a:schemeClr val="accent4"/>
                </a:solidFill>
              </a:rPr>
              <a:t>53</a:t>
            </a:fld>
            <a:endParaRPr lang="nl-NL" b="1">
              <a:solidFill>
                <a:schemeClr val="accent4"/>
              </a:solidFill>
            </a:endParaRPr>
          </a:p>
        </p:txBody>
      </p:sp>
    </p:spTree>
    <p:extLst>
      <p:ext uri="{BB962C8B-B14F-4D97-AF65-F5344CB8AC3E}">
        <p14:creationId xmlns:p14="http://schemas.microsoft.com/office/powerpoint/2010/main" val="55544700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00153E"/>
        </a:solidFill>
        <a:effectLst/>
      </p:bgPr>
    </p:bg>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72BA9C32-3DB7-4C00-95EC-EC5E42184BE4}"/>
              </a:ext>
            </a:extLst>
          </p:cNvPr>
          <p:cNvSpPr txBox="1"/>
          <p:nvPr/>
        </p:nvSpPr>
        <p:spPr>
          <a:xfrm>
            <a:off x="0" y="-4105"/>
            <a:ext cx="12204000" cy="461665"/>
          </a:xfrm>
          <a:prstGeom prst="rect">
            <a:avLst/>
          </a:prstGeom>
          <a:solidFill>
            <a:schemeClr val="accent1">
              <a:lumMod val="60000"/>
              <a:lumOff val="40000"/>
            </a:schemeClr>
          </a:solidFill>
        </p:spPr>
        <p:txBody>
          <a:bodyPr wrap="square" rtlCol="0">
            <a:spAutoFit/>
          </a:bodyPr>
          <a:lstStyle/>
          <a:p>
            <a:r>
              <a:rPr lang="nl-NL" sz="2400" dirty="0">
                <a:solidFill>
                  <a:srgbClr val="002060"/>
                </a:solidFill>
              </a:rPr>
              <a:t>         </a:t>
            </a:r>
            <a:r>
              <a:rPr lang="nl-NL" sz="2400" b="1" dirty="0">
                <a:solidFill>
                  <a:srgbClr val="002060"/>
                </a:solidFill>
              </a:rPr>
              <a:t>H3 ● 4c – p.94 </a:t>
            </a:r>
            <a:r>
              <a:rPr lang="nl-NL" sz="2400" b="1">
                <a:solidFill>
                  <a:srgbClr val="002060"/>
                </a:solidFill>
              </a:rPr>
              <a:t>(16-20)          </a:t>
            </a:r>
            <a:r>
              <a:rPr lang="nl-NL" sz="2400" b="1" dirty="0" err="1">
                <a:solidFill>
                  <a:srgbClr val="002060"/>
                </a:solidFill>
              </a:rPr>
              <a:t>Porsenna</a:t>
            </a:r>
            <a:r>
              <a:rPr lang="nl-NL" sz="2400" b="1" dirty="0">
                <a:solidFill>
                  <a:srgbClr val="002060"/>
                </a:solidFill>
              </a:rPr>
              <a:t> laat </a:t>
            </a:r>
            <a:r>
              <a:rPr lang="nl-NL" sz="2400" b="1" dirty="0" err="1">
                <a:solidFill>
                  <a:srgbClr val="002060"/>
                </a:solidFill>
              </a:rPr>
              <a:t>Mucius</a:t>
            </a:r>
            <a:r>
              <a:rPr lang="nl-NL" sz="2400" b="1" dirty="0">
                <a:solidFill>
                  <a:srgbClr val="002060"/>
                </a:solidFill>
              </a:rPr>
              <a:t> ongedeerd gaan</a:t>
            </a:r>
            <a:endParaRPr lang="nl-NL" sz="2400" dirty="0">
              <a:solidFill>
                <a:srgbClr val="002060"/>
              </a:solidFill>
            </a:endParaRPr>
          </a:p>
        </p:txBody>
      </p:sp>
      <p:pic>
        <p:nvPicPr>
          <p:cNvPr id="5" name="Afbeelding 4">
            <a:hlinkClick r:id="rId2" action="ppaction://hlinksldjump"/>
            <a:extLst>
              <a:ext uri="{FF2B5EF4-FFF2-40B4-BE49-F238E27FC236}">
                <a16:creationId xmlns:a16="http://schemas.microsoft.com/office/drawing/2014/main" id="{DA723F80-0873-4FF9-AA77-D63C85DF00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28331" y="0"/>
            <a:ext cx="987638" cy="542591"/>
          </a:xfrm>
          <a:prstGeom prst="rect">
            <a:avLst/>
          </a:prstGeom>
        </p:spPr>
      </p:pic>
      <p:sp>
        <p:nvSpPr>
          <p:cNvPr id="6" name="PIJL-OMLAAG 8">
            <a:hlinkClick r:id="rId4" action="ppaction://hlinksldjump"/>
            <a:extLst>
              <a:ext uri="{FF2B5EF4-FFF2-40B4-BE49-F238E27FC236}">
                <a16:creationId xmlns:a16="http://schemas.microsoft.com/office/drawing/2014/main" id="{983515E6-9667-4E0C-924D-60F007509EA4}"/>
              </a:ext>
            </a:extLst>
          </p:cNvPr>
          <p:cNvSpPr/>
          <p:nvPr/>
        </p:nvSpPr>
        <p:spPr>
          <a:xfrm>
            <a:off x="72000" y="145117"/>
            <a:ext cx="360195" cy="216000"/>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ijdelijke aanduiding voor voettekst 4">
            <a:extLst>
              <a:ext uri="{FF2B5EF4-FFF2-40B4-BE49-F238E27FC236}">
                <a16:creationId xmlns:a16="http://schemas.microsoft.com/office/drawing/2014/main" id="{1730790D-F0EB-4505-AE4B-D3728AF81858}"/>
              </a:ext>
            </a:extLst>
          </p:cNvPr>
          <p:cNvSpPr>
            <a:spLocks noGrp="1"/>
          </p:cNvSpPr>
          <p:nvPr>
            <p:ph type="ftr" sz="quarter" idx="11"/>
          </p:nvPr>
        </p:nvSpPr>
        <p:spPr>
          <a:xfrm>
            <a:off x="4500000" y="6592284"/>
            <a:ext cx="2142340" cy="255996"/>
          </a:xfrm>
        </p:spPr>
        <p:txBody>
          <a:bodyPr/>
          <a:lstStyle/>
          <a:p>
            <a:r>
              <a:rPr lang="nl-NL" sz="800">
                <a:solidFill>
                  <a:schemeClr val="bg1">
                    <a:lumMod val="85000"/>
                  </a:schemeClr>
                </a:solidFill>
              </a:rPr>
              <a:t>Parnassus Livius: ab Urbe condita  M. de Hoon</a:t>
            </a:r>
            <a:r>
              <a:rPr lang="nl-NL" sz="1000">
                <a:solidFill>
                  <a:schemeClr val="bg1">
                    <a:lumMod val="85000"/>
                  </a:schemeClr>
                </a:solidFill>
              </a:rPr>
              <a:t>  </a:t>
            </a:r>
            <a:endParaRPr lang="nl-NL" sz="1000">
              <a:solidFill>
                <a:schemeClr val="tx1">
                  <a:lumMod val="95000"/>
                  <a:lumOff val="5000"/>
                </a:schemeClr>
              </a:solidFill>
            </a:endParaRPr>
          </a:p>
        </p:txBody>
      </p:sp>
      <p:sp>
        <p:nvSpPr>
          <p:cNvPr id="11" name="Tekstvak 10">
            <a:extLst>
              <a:ext uri="{FF2B5EF4-FFF2-40B4-BE49-F238E27FC236}">
                <a16:creationId xmlns:a16="http://schemas.microsoft.com/office/drawing/2014/main" id="{AAFD3C21-2CC8-497D-84EF-DAC343449D5F}"/>
              </a:ext>
            </a:extLst>
          </p:cNvPr>
          <p:cNvSpPr txBox="1"/>
          <p:nvPr/>
        </p:nvSpPr>
        <p:spPr>
          <a:xfrm>
            <a:off x="252097" y="477392"/>
            <a:ext cx="10176352" cy="4280531"/>
          </a:xfrm>
          <a:prstGeom prst="rect">
            <a:avLst/>
          </a:prstGeom>
          <a:noFill/>
        </p:spPr>
        <p:txBody>
          <a:bodyPr wrap="square">
            <a:spAutoFit/>
          </a:bodyPr>
          <a:lstStyle/>
          <a:p>
            <a:pPr marL="514350" indent="-514350">
              <a:lnSpc>
                <a:spcPct val="200000"/>
              </a:lnSpc>
              <a:buAutoNum type="arabicPlain" startAt="16"/>
            </a:pPr>
            <a:r>
              <a:rPr lang="nl-NL" sz="2800" dirty="0">
                <a:solidFill>
                  <a:schemeClr val="accent4">
                    <a:lumMod val="20000"/>
                    <a:lumOff val="80000"/>
                  </a:schemeClr>
                </a:solidFill>
              </a:rPr>
              <a:t>                                                                            </a:t>
            </a:r>
            <a:r>
              <a:rPr lang="nl-NL" sz="2800" dirty="0" err="1">
                <a:solidFill>
                  <a:schemeClr val="accent4">
                    <a:lumMod val="20000"/>
                    <a:lumOff val="80000"/>
                  </a:schemeClr>
                </a:solidFill>
              </a:rPr>
              <a:t>trecenti</a:t>
            </a:r>
            <a:endParaRPr lang="nl-NL" sz="2800" dirty="0">
              <a:solidFill>
                <a:schemeClr val="accent4">
                  <a:lumMod val="20000"/>
                  <a:lumOff val="80000"/>
                </a:schemeClr>
              </a:solidFill>
            </a:endParaRPr>
          </a:p>
          <a:p>
            <a:pPr marL="514350" indent="-514350">
              <a:lnSpc>
                <a:spcPct val="200000"/>
              </a:lnSpc>
              <a:buAutoNum type="arabicPlain" startAt="16"/>
            </a:pPr>
            <a:r>
              <a:rPr lang="nl-NL" sz="2800" dirty="0" err="1">
                <a:solidFill>
                  <a:schemeClr val="accent4">
                    <a:lumMod val="20000"/>
                    <a:lumOff val="80000"/>
                  </a:schemeClr>
                </a:solidFill>
              </a:rPr>
              <a:t>coniuravimus</a:t>
            </a:r>
            <a:r>
              <a:rPr lang="nl-NL" sz="2800" dirty="0">
                <a:solidFill>
                  <a:schemeClr val="accent4">
                    <a:lumMod val="20000"/>
                    <a:lumOff val="80000"/>
                  </a:schemeClr>
                </a:solidFill>
              </a:rPr>
              <a:t> principes </a:t>
            </a:r>
            <a:r>
              <a:rPr lang="nl-NL" sz="2800" dirty="0" err="1">
                <a:solidFill>
                  <a:schemeClr val="accent4">
                    <a:lumMod val="20000"/>
                    <a:lumOff val="80000"/>
                  </a:schemeClr>
                </a:solidFill>
              </a:rPr>
              <a:t>iuventutis</a:t>
            </a:r>
            <a:r>
              <a:rPr lang="nl-NL" sz="2800" dirty="0">
                <a:solidFill>
                  <a:schemeClr val="accent4">
                    <a:lumMod val="20000"/>
                    <a:lumOff val="80000"/>
                  </a:schemeClr>
                </a:solidFill>
              </a:rPr>
              <a:t> </a:t>
            </a:r>
            <a:r>
              <a:rPr lang="nl-NL" sz="2800" dirty="0" err="1">
                <a:solidFill>
                  <a:schemeClr val="accent4">
                    <a:lumMod val="20000"/>
                    <a:lumOff val="80000"/>
                  </a:schemeClr>
                </a:solidFill>
              </a:rPr>
              <a:t>Romanae</a:t>
            </a:r>
            <a:r>
              <a:rPr lang="nl-NL" sz="2800" dirty="0">
                <a:solidFill>
                  <a:schemeClr val="accent4">
                    <a:lumMod val="20000"/>
                    <a:lumOff val="80000"/>
                  </a:schemeClr>
                </a:solidFill>
              </a:rPr>
              <a:t>, ut in te</a:t>
            </a:r>
          </a:p>
          <a:p>
            <a:pPr marL="514350" indent="-514350">
              <a:lnSpc>
                <a:spcPct val="200000"/>
              </a:lnSpc>
              <a:buAutoNum type="arabicPlain" startAt="16"/>
            </a:pPr>
            <a:r>
              <a:rPr lang="nl-NL" sz="2800" dirty="0" err="1">
                <a:solidFill>
                  <a:schemeClr val="accent4">
                    <a:lumMod val="20000"/>
                    <a:lumOff val="80000"/>
                  </a:schemeClr>
                </a:solidFill>
              </a:rPr>
              <a:t>hac</a:t>
            </a:r>
            <a:r>
              <a:rPr lang="nl-NL" sz="2800" dirty="0">
                <a:solidFill>
                  <a:schemeClr val="accent4">
                    <a:lumMod val="20000"/>
                    <a:lumOff val="80000"/>
                  </a:schemeClr>
                </a:solidFill>
              </a:rPr>
              <a:t> via </a:t>
            </a:r>
            <a:r>
              <a:rPr lang="nl-NL" sz="2800" dirty="0" err="1">
                <a:solidFill>
                  <a:schemeClr val="accent4">
                    <a:lumMod val="20000"/>
                    <a:lumOff val="80000"/>
                  </a:schemeClr>
                </a:solidFill>
              </a:rPr>
              <a:t>grassaremur</a:t>
            </a:r>
            <a:r>
              <a:rPr lang="nl-NL" sz="2800" dirty="0">
                <a:solidFill>
                  <a:schemeClr val="accent4">
                    <a:lumMod val="20000"/>
                    <a:lumOff val="80000"/>
                  </a:schemeClr>
                </a:solidFill>
              </a:rPr>
              <a:t>. Mea prima sors </a:t>
            </a:r>
            <a:r>
              <a:rPr lang="nl-NL" sz="2800" dirty="0" err="1">
                <a:solidFill>
                  <a:schemeClr val="accent4">
                    <a:lumMod val="20000"/>
                    <a:lumOff val="80000"/>
                  </a:schemeClr>
                </a:solidFill>
              </a:rPr>
              <a:t>fuit</a:t>
            </a:r>
            <a:r>
              <a:rPr lang="nl-NL" sz="2800" dirty="0">
                <a:solidFill>
                  <a:schemeClr val="accent4">
                    <a:lumMod val="20000"/>
                    <a:lumOff val="80000"/>
                  </a:schemeClr>
                </a:solidFill>
              </a:rPr>
              <a:t>; </a:t>
            </a:r>
            <a:r>
              <a:rPr lang="nl-NL" sz="2800" dirty="0" err="1">
                <a:solidFill>
                  <a:schemeClr val="accent4">
                    <a:lumMod val="20000"/>
                    <a:lumOff val="80000"/>
                  </a:schemeClr>
                </a:solidFill>
              </a:rPr>
              <a:t>ceteri</a:t>
            </a:r>
            <a:r>
              <a:rPr lang="nl-NL" sz="2800" dirty="0">
                <a:solidFill>
                  <a:schemeClr val="accent4">
                    <a:lumMod val="20000"/>
                    <a:lumOff val="80000"/>
                  </a:schemeClr>
                </a:solidFill>
              </a:rPr>
              <a:t>, ut</a:t>
            </a:r>
          </a:p>
          <a:p>
            <a:pPr marL="514350" indent="-514350">
              <a:lnSpc>
                <a:spcPct val="200000"/>
              </a:lnSpc>
              <a:buAutoNum type="arabicPlain" startAt="16"/>
            </a:pPr>
            <a:r>
              <a:rPr lang="nl-NL" sz="2800" dirty="0" err="1">
                <a:solidFill>
                  <a:schemeClr val="accent4">
                    <a:lumMod val="20000"/>
                    <a:lumOff val="80000"/>
                  </a:schemeClr>
                </a:solidFill>
              </a:rPr>
              <a:t>cuiusque</a:t>
            </a:r>
            <a:r>
              <a:rPr lang="nl-NL" sz="2800" dirty="0">
                <a:solidFill>
                  <a:schemeClr val="accent4">
                    <a:lumMod val="20000"/>
                    <a:lumOff val="80000"/>
                  </a:schemeClr>
                </a:solidFill>
              </a:rPr>
              <a:t> </a:t>
            </a:r>
            <a:r>
              <a:rPr lang="nl-NL" sz="2800" dirty="0" err="1">
                <a:solidFill>
                  <a:schemeClr val="accent4">
                    <a:lumMod val="20000"/>
                    <a:lumOff val="80000"/>
                  </a:schemeClr>
                </a:solidFill>
              </a:rPr>
              <a:t>ceciderit</a:t>
            </a:r>
            <a:r>
              <a:rPr lang="nl-NL" sz="2800" dirty="0">
                <a:solidFill>
                  <a:schemeClr val="accent4">
                    <a:lumMod val="20000"/>
                    <a:lumOff val="80000"/>
                  </a:schemeClr>
                </a:solidFill>
              </a:rPr>
              <a:t> </a:t>
            </a:r>
            <a:r>
              <a:rPr lang="nl-NL" sz="2800" dirty="0" err="1">
                <a:solidFill>
                  <a:schemeClr val="accent4">
                    <a:lumMod val="20000"/>
                    <a:lumOff val="80000"/>
                  </a:schemeClr>
                </a:solidFill>
              </a:rPr>
              <a:t>primi</a:t>
            </a:r>
            <a:r>
              <a:rPr lang="nl-NL" sz="2800" dirty="0">
                <a:solidFill>
                  <a:schemeClr val="accent4">
                    <a:lumMod val="20000"/>
                    <a:lumOff val="80000"/>
                  </a:schemeClr>
                </a:solidFill>
              </a:rPr>
              <a:t>, </a:t>
            </a:r>
            <a:r>
              <a:rPr lang="nl-NL" sz="2800" dirty="0" err="1">
                <a:solidFill>
                  <a:schemeClr val="accent4">
                    <a:lumMod val="20000"/>
                    <a:lumOff val="80000"/>
                  </a:schemeClr>
                </a:solidFill>
              </a:rPr>
              <a:t>quoad</a:t>
            </a:r>
            <a:r>
              <a:rPr lang="nl-NL" sz="2800" dirty="0">
                <a:solidFill>
                  <a:schemeClr val="accent4">
                    <a:lumMod val="20000"/>
                    <a:lumOff val="80000"/>
                  </a:schemeClr>
                </a:solidFill>
              </a:rPr>
              <a:t> te </a:t>
            </a:r>
            <a:r>
              <a:rPr lang="nl-NL" sz="2800" dirty="0" err="1">
                <a:solidFill>
                  <a:schemeClr val="accent4">
                    <a:lumMod val="20000"/>
                    <a:lumOff val="80000"/>
                  </a:schemeClr>
                </a:solidFill>
              </a:rPr>
              <a:t>opportunum</a:t>
            </a:r>
            <a:endParaRPr lang="nl-NL" sz="2800" dirty="0">
              <a:solidFill>
                <a:schemeClr val="accent4">
                  <a:lumMod val="20000"/>
                  <a:lumOff val="80000"/>
                </a:schemeClr>
              </a:solidFill>
            </a:endParaRPr>
          </a:p>
          <a:p>
            <a:pPr marL="514350" indent="-514350">
              <a:lnSpc>
                <a:spcPct val="200000"/>
              </a:lnSpc>
              <a:buAutoNum type="arabicPlain" startAt="16"/>
            </a:pPr>
            <a:r>
              <a:rPr lang="nl-NL" sz="2800" dirty="0" err="1">
                <a:solidFill>
                  <a:schemeClr val="accent4">
                    <a:lumMod val="20000"/>
                    <a:lumOff val="80000"/>
                  </a:schemeClr>
                </a:solidFill>
              </a:rPr>
              <a:t>fortuna</a:t>
            </a:r>
            <a:r>
              <a:rPr lang="nl-NL" sz="2800" dirty="0">
                <a:solidFill>
                  <a:schemeClr val="accent4">
                    <a:lumMod val="20000"/>
                    <a:lumOff val="80000"/>
                  </a:schemeClr>
                </a:solidFill>
              </a:rPr>
              <a:t> </a:t>
            </a:r>
            <a:r>
              <a:rPr lang="nl-NL" sz="2800" dirty="0" err="1">
                <a:solidFill>
                  <a:schemeClr val="accent4">
                    <a:lumMod val="20000"/>
                    <a:lumOff val="80000"/>
                  </a:schemeClr>
                </a:solidFill>
              </a:rPr>
              <a:t>dederit</a:t>
            </a:r>
            <a:r>
              <a:rPr lang="nl-NL" sz="2800" dirty="0">
                <a:solidFill>
                  <a:schemeClr val="accent4">
                    <a:lumMod val="20000"/>
                    <a:lumOff val="80000"/>
                  </a:schemeClr>
                </a:solidFill>
              </a:rPr>
              <a:t>, </a:t>
            </a:r>
            <a:r>
              <a:rPr lang="nl-NL" sz="2800" dirty="0" err="1">
                <a:solidFill>
                  <a:schemeClr val="accent4">
                    <a:lumMod val="20000"/>
                    <a:lumOff val="80000"/>
                  </a:schemeClr>
                </a:solidFill>
              </a:rPr>
              <a:t>suo</a:t>
            </a:r>
            <a:r>
              <a:rPr lang="nl-NL" sz="2800" dirty="0">
                <a:solidFill>
                  <a:schemeClr val="accent4">
                    <a:lumMod val="20000"/>
                    <a:lumOff val="80000"/>
                  </a:schemeClr>
                </a:solidFill>
              </a:rPr>
              <a:t> </a:t>
            </a:r>
            <a:r>
              <a:rPr lang="nl-NL" sz="2800" dirty="0" err="1">
                <a:solidFill>
                  <a:schemeClr val="accent4">
                    <a:lumMod val="20000"/>
                    <a:lumOff val="80000"/>
                  </a:schemeClr>
                </a:solidFill>
              </a:rPr>
              <a:t>quisque</a:t>
            </a:r>
            <a:r>
              <a:rPr lang="nl-NL" sz="2800" dirty="0">
                <a:solidFill>
                  <a:schemeClr val="accent4">
                    <a:lumMod val="20000"/>
                    <a:lumOff val="80000"/>
                  </a:schemeClr>
                </a:solidFill>
              </a:rPr>
              <a:t> tempore </a:t>
            </a:r>
            <a:r>
              <a:rPr lang="nl-NL" sz="2800" dirty="0" err="1">
                <a:solidFill>
                  <a:schemeClr val="accent4">
                    <a:lumMod val="20000"/>
                    <a:lumOff val="80000"/>
                  </a:schemeClr>
                </a:solidFill>
              </a:rPr>
              <a:t>aderunt</a:t>
            </a:r>
            <a:r>
              <a:rPr lang="nl-NL" sz="2800" dirty="0">
                <a:solidFill>
                  <a:schemeClr val="accent4">
                    <a:lumMod val="20000"/>
                    <a:lumOff val="80000"/>
                  </a:schemeClr>
                </a:solidFill>
              </a:rPr>
              <a:t>." </a:t>
            </a:r>
          </a:p>
        </p:txBody>
      </p:sp>
      <p:sp>
        <p:nvSpPr>
          <p:cNvPr id="12" name="Tijdelijke aanduiding voor dianummer 5">
            <a:extLst>
              <a:ext uri="{FF2B5EF4-FFF2-40B4-BE49-F238E27FC236}">
                <a16:creationId xmlns:a16="http://schemas.microsoft.com/office/drawing/2014/main" id="{8F373623-1646-4DDB-9DCF-807D669F2B4F}"/>
              </a:ext>
            </a:extLst>
          </p:cNvPr>
          <p:cNvSpPr>
            <a:spLocks noGrp="1"/>
          </p:cNvSpPr>
          <p:nvPr>
            <p:ph type="sldNum" sz="quarter" idx="12"/>
          </p:nvPr>
        </p:nvSpPr>
        <p:spPr>
          <a:xfrm>
            <a:off x="11556922" y="6492875"/>
            <a:ext cx="452846" cy="365125"/>
          </a:xfrm>
        </p:spPr>
        <p:txBody>
          <a:bodyPr/>
          <a:lstStyle/>
          <a:p>
            <a:fld id="{E0CEE2E9-FCC7-4062-BFD6-AA3D78AF4135}" type="slidenum">
              <a:rPr lang="nl-NL" b="1" smtClean="0">
                <a:solidFill>
                  <a:schemeClr val="accent4"/>
                </a:solidFill>
              </a:rPr>
              <a:t>54</a:t>
            </a:fld>
            <a:endParaRPr lang="nl-NL" b="1">
              <a:solidFill>
                <a:schemeClr val="accent4"/>
              </a:solidFill>
            </a:endParaRPr>
          </a:p>
        </p:txBody>
      </p:sp>
    </p:spTree>
    <p:extLst>
      <p:ext uri="{BB962C8B-B14F-4D97-AF65-F5344CB8AC3E}">
        <p14:creationId xmlns:p14="http://schemas.microsoft.com/office/powerpoint/2010/main" val="37769070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00153E"/>
        </a:solidFill>
        <a:effectLst/>
      </p:bgPr>
    </p:bg>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72BA9C32-3DB7-4C00-95EC-EC5E42184BE4}"/>
              </a:ext>
            </a:extLst>
          </p:cNvPr>
          <p:cNvSpPr txBox="1"/>
          <p:nvPr/>
        </p:nvSpPr>
        <p:spPr>
          <a:xfrm>
            <a:off x="0" y="-4105"/>
            <a:ext cx="12204000" cy="461665"/>
          </a:xfrm>
          <a:prstGeom prst="rect">
            <a:avLst/>
          </a:prstGeom>
          <a:solidFill>
            <a:schemeClr val="accent1">
              <a:lumMod val="60000"/>
              <a:lumOff val="40000"/>
            </a:schemeClr>
          </a:solidFill>
        </p:spPr>
        <p:txBody>
          <a:bodyPr wrap="square" rtlCol="0">
            <a:spAutoFit/>
          </a:bodyPr>
          <a:lstStyle/>
          <a:p>
            <a:r>
              <a:rPr lang="nl-NL" sz="2400" dirty="0">
                <a:solidFill>
                  <a:srgbClr val="002060"/>
                </a:solidFill>
              </a:rPr>
              <a:t>         </a:t>
            </a:r>
            <a:r>
              <a:rPr lang="nl-NL" sz="2400" b="1" dirty="0">
                <a:solidFill>
                  <a:srgbClr val="002060"/>
                </a:solidFill>
              </a:rPr>
              <a:t>H3 ● 4d – p.95 (1-7)          De vredesvoorwaarden</a:t>
            </a:r>
            <a:endParaRPr lang="nl-NL" sz="2400" dirty="0">
              <a:solidFill>
                <a:srgbClr val="002060"/>
              </a:solidFill>
            </a:endParaRPr>
          </a:p>
        </p:txBody>
      </p:sp>
      <p:pic>
        <p:nvPicPr>
          <p:cNvPr id="5" name="Afbeelding 4">
            <a:hlinkClick r:id="rId2" action="ppaction://hlinksldjump"/>
            <a:extLst>
              <a:ext uri="{FF2B5EF4-FFF2-40B4-BE49-F238E27FC236}">
                <a16:creationId xmlns:a16="http://schemas.microsoft.com/office/drawing/2014/main" id="{DA723F80-0873-4FF9-AA77-D63C85DF00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28331" y="0"/>
            <a:ext cx="987638" cy="542591"/>
          </a:xfrm>
          <a:prstGeom prst="rect">
            <a:avLst/>
          </a:prstGeom>
        </p:spPr>
      </p:pic>
      <p:sp>
        <p:nvSpPr>
          <p:cNvPr id="6" name="PIJL-OMLAAG 8">
            <a:hlinkClick r:id="rId4" action="ppaction://hlinksldjump"/>
            <a:extLst>
              <a:ext uri="{FF2B5EF4-FFF2-40B4-BE49-F238E27FC236}">
                <a16:creationId xmlns:a16="http://schemas.microsoft.com/office/drawing/2014/main" id="{983515E6-9667-4E0C-924D-60F007509EA4}"/>
              </a:ext>
            </a:extLst>
          </p:cNvPr>
          <p:cNvSpPr/>
          <p:nvPr/>
        </p:nvSpPr>
        <p:spPr>
          <a:xfrm>
            <a:off x="72000" y="145117"/>
            <a:ext cx="360195" cy="216000"/>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ijdelijke aanduiding voor voettekst 4">
            <a:extLst>
              <a:ext uri="{FF2B5EF4-FFF2-40B4-BE49-F238E27FC236}">
                <a16:creationId xmlns:a16="http://schemas.microsoft.com/office/drawing/2014/main" id="{1730790D-F0EB-4505-AE4B-D3728AF81858}"/>
              </a:ext>
            </a:extLst>
          </p:cNvPr>
          <p:cNvSpPr>
            <a:spLocks noGrp="1"/>
          </p:cNvSpPr>
          <p:nvPr>
            <p:ph type="ftr" sz="quarter" idx="11"/>
          </p:nvPr>
        </p:nvSpPr>
        <p:spPr>
          <a:xfrm>
            <a:off x="4500000" y="6592284"/>
            <a:ext cx="2142340" cy="255996"/>
          </a:xfrm>
        </p:spPr>
        <p:txBody>
          <a:bodyPr/>
          <a:lstStyle/>
          <a:p>
            <a:r>
              <a:rPr lang="nl-NL" sz="800">
                <a:solidFill>
                  <a:schemeClr val="bg1">
                    <a:lumMod val="85000"/>
                  </a:schemeClr>
                </a:solidFill>
              </a:rPr>
              <a:t>Parnassus Livius: ab Urbe condita  M. de Hoon</a:t>
            </a:r>
            <a:r>
              <a:rPr lang="nl-NL" sz="1000">
                <a:solidFill>
                  <a:schemeClr val="bg1">
                    <a:lumMod val="85000"/>
                  </a:schemeClr>
                </a:solidFill>
              </a:rPr>
              <a:t>  </a:t>
            </a:r>
            <a:endParaRPr lang="nl-NL" sz="1000">
              <a:solidFill>
                <a:schemeClr val="tx1">
                  <a:lumMod val="95000"/>
                  <a:lumOff val="5000"/>
                </a:schemeClr>
              </a:solidFill>
            </a:endParaRPr>
          </a:p>
        </p:txBody>
      </p:sp>
      <p:sp>
        <p:nvSpPr>
          <p:cNvPr id="11" name="Tekstvak 10">
            <a:extLst>
              <a:ext uri="{FF2B5EF4-FFF2-40B4-BE49-F238E27FC236}">
                <a16:creationId xmlns:a16="http://schemas.microsoft.com/office/drawing/2014/main" id="{AAFD3C21-2CC8-497D-84EF-DAC343449D5F}"/>
              </a:ext>
            </a:extLst>
          </p:cNvPr>
          <p:cNvSpPr txBox="1"/>
          <p:nvPr/>
        </p:nvSpPr>
        <p:spPr>
          <a:xfrm>
            <a:off x="252097" y="477392"/>
            <a:ext cx="10176352" cy="6004080"/>
          </a:xfrm>
          <a:prstGeom prst="rect">
            <a:avLst/>
          </a:prstGeom>
          <a:noFill/>
        </p:spPr>
        <p:txBody>
          <a:bodyPr wrap="square">
            <a:spAutoFit/>
          </a:bodyPr>
          <a:lstStyle/>
          <a:p>
            <a:pPr marL="514350" indent="-514350">
              <a:lnSpc>
                <a:spcPct val="200000"/>
              </a:lnSpc>
              <a:buAutoNum type="arabicPlain"/>
            </a:pPr>
            <a:r>
              <a:rPr lang="nl-NL" sz="2800" dirty="0">
                <a:solidFill>
                  <a:schemeClr val="accent4">
                    <a:lumMod val="20000"/>
                    <a:lumOff val="80000"/>
                  </a:schemeClr>
                </a:solidFill>
              </a:rPr>
              <a:t>Mucium </a:t>
            </a:r>
            <a:r>
              <a:rPr lang="nl-NL" sz="2800" dirty="0" err="1">
                <a:solidFill>
                  <a:schemeClr val="accent4">
                    <a:lumMod val="20000"/>
                    <a:lumOff val="80000"/>
                  </a:schemeClr>
                </a:solidFill>
              </a:rPr>
              <a:t>dimissum</a:t>
            </a:r>
            <a:r>
              <a:rPr lang="nl-NL" sz="2800" dirty="0">
                <a:solidFill>
                  <a:schemeClr val="accent4">
                    <a:lumMod val="20000"/>
                    <a:lumOff val="80000"/>
                  </a:schemeClr>
                </a:solidFill>
              </a:rPr>
              <a:t>, </a:t>
            </a:r>
            <a:r>
              <a:rPr lang="nl-NL" sz="2800" dirty="0" err="1">
                <a:solidFill>
                  <a:schemeClr val="accent4">
                    <a:lumMod val="20000"/>
                    <a:lumOff val="80000"/>
                  </a:schemeClr>
                </a:solidFill>
              </a:rPr>
              <a:t>cui</a:t>
            </a:r>
            <a:r>
              <a:rPr lang="nl-NL" sz="2800" dirty="0">
                <a:solidFill>
                  <a:schemeClr val="accent4">
                    <a:lumMod val="20000"/>
                    <a:lumOff val="80000"/>
                  </a:schemeClr>
                </a:solidFill>
              </a:rPr>
              <a:t> </a:t>
            </a:r>
            <a:r>
              <a:rPr lang="nl-NL" sz="2800" dirty="0" err="1">
                <a:solidFill>
                  <a:schemeClr val="accent4">
                    <a:lumMod val="20000"/>
                    <a:lumOff val="80000"/>
                  </a:schemeClr>
                </a:solidFill>
              </a:rPr>
              <a:t>postea</a:t>
            </a:r>
            <a:r>
              <a:rPr lang="nl-NL" sz="2800" dirty="0">
                <a:solidFill>
                  <a:schemeClr val="accent4">
                    <a:lumMod val="20000"/>
                    <a:lumOff val="80000"/>
                  </a:schemeClr>
                </a:solidFill>
              </a:rPr>
              <a:t> </a:t>
            </a:r>
            <a:r>
              <a:rPr lang="nl-NL" sz="2800" dirty="0" err="1">
                <a:solidFill>
                  <a:schemeClr val="accent4">
                    <a:lumMod val="20000"/>
                    <a:lumOff val="80000"/>
                  </a:schemeClr>
                </a:solidFill>
              </a:rPr>
              <a:t>Scaevolae</a:t>
            </a:r>
            <a:r>
              <a:rPr lang="nl-NL" sz="2800" dirty="0">
                <a:solidFill>
                  <a:schemeClr val="accent4">
                    <a:lumMod val="20000"/>
                    <a:lumOff val="80000"/>
                  </a:schemeClr>
                </a:solidFill>
              </a:rPr>
              <a:t> a </a:t>
            </a:r>
            <a:r>
              <a:rPr lang="nl-NL" sz="2800" dirty="0" err="1">
                <a:solidFill>
                  <a:schemeClr val="accent4">
                    <a:lumMod val="20000"/>
                    <a:lumOff val="80000"/>
                  </a:schemeClr>
                </a:solidFill>
              </a:rPr>
              <a:t>clade</a:t>
            </a:r>
            <a:endParaRPr lang="nl-NL" sz="2800" dirty="0">
              <a:solidFill>
                <a:schemeClr val="accent4">
                  <a:lumMod val="20000"/>
                  <a:lumOff val="80000"/>
                </a:schemeClr>
              </a:solidFill>
            </a:endParaRPr>
          </a:p>
          <a:p>
            <a:pPr marL="514350" indent="-514350">
              <a:lnSpc>
                <a:spcPct val="200000"/>
              </a:lnSpc>
              <a:buAutoNum type="arabicPlain"/>
            </a:pPr>
            <a:r>
              <a:rPr lang="nl-NL" sz="2800" dirty="0" err="1">
                <a:solidFill>
                  <a:schemeClr val="accent4">
                    <a:lumMod val="20000"/>
                    <a:lumOff val="80000"/>
                  </a:schemeClr>
                </a:solidFill>
              </a:rPr>
              <a:t>dextrae</a:t>
            </a:r>
            <a:r>
              <a:rPr lang="nl-NL" sz="2800" dirty="0">
                <a:solidFill>
                  <a:schemeClr val="accent4">
                    <a:lumMod val="20000"/>
                    <a:lumOff val="80000"/>
                  </a:schemeClr>
                </a:solidFill>
              </a:rPr>
              <a:t> </a:t>
            </a:r>
            <a:r>
              <a:rPr lang="nl-NL" sz="2800" dirty="0" err="1">
                <a:solidFill>
                  <a:schemeClr val="accent4">
                    <a:lumMod val="20000"/>
                    <a:lumOff val="80000"/>
                  </a:schemeClr>
                </a:solidFill>
              </a:rPr>
              <a:t>manus</a:t>
            </a:r>
            <a:r>
              <a:rPr lang="nl-NL" sz="2800" dirty="0">
                <a:solidFill>
                  <a:schemeClr val="accent4">
                    <a:lumMod val="20000"/>
                    <a:lumOff val="80000"/>
                  </a:schemeClr>
                </a:solidFill>
              </a:rPr>
              <a:t> </a:t>
            </a:r>
            <a:r>
              <a:rPr lang="nl-NL" sz="2800" dirty="0" err="1">
                <a:solidFill>
                  <a:schemeClr val="accent4">
                    <a:lumMod val="20000"/>
                    <a:lumOff val="80000"/>
                  </a:schemeClr>
                </a:solidFill>
              </a:rPr>
              <a:t>cognomen</a:t>
            </a:r>
            <a:r>
              <a:rPr lang="nl-NL" sz="2800" dirty="0">
                <a:solidFill>
                  <a:schemeClr val="accent4">
                    <a:lumMod val="20000"/>
                    <a:lumOff val="80000"/>
                  </a:schemeClr>
                </a:solidFill>
              </a:rPr>
              <a:t> </a:t>
            </a:r>
            <a:r>
              <a:rPr lang="nl-NL" sz="2800" dirty="0" err="1">
                <a:solidFill>
                  <a:schemeClr val="accent4">
                    <a:lumMod val="20000"/>
                    <a:lumOff val="80000"/>
                  </a:schemeClr>
                </a:solidFill>
              </a:rPr>
              <a:t>inditum</a:t>
            </a:r>
            <a:r>
              <a:rPr lang="nl-NL" sz="2800" dirty="0">
                <a:solidFill>
                  <a:schemeClr val="accent4">
                    <a:lumMod val="20000"/>
                    <a:lumOff val="80000"/>
                  </a:schemeClr>
                </a:solidFill>
              </a:rPr>
              <a:t>, </a:t>
            </a:r>
            <a:r>
              <a:rPr lang="nl-NL" sz="2800" dirty="0" err="1">
                <a:solidFill>
                  <a:schemeClr val="accent4">
                    <a:lumMod val="20000"/>
                    <a:lumOff val="80000"/>
                  </a:schemeClr>
                </a:solidFill>
              </a:rPr>
              <a:t>legati</a:t>
            </a:r>
            <a:r>
              <a:rPr lang="nl-NL" sz="2800" dirty="0">
                <a:solidFill>
                  <a:schemeClr val="accent4">
                    <a:lumMod val="20000"/>
                    <a:lumOff val="80000"/>
                  </a:schemeClr>
                </a:solidFill>
              </a:rPr>
              <a:t> a </a:t>
            </a:r>
            <a:r>
              <a:rPr lang="nl-NL" sz="2800" dirty="0" err="1">
                <a:solidFill>
                  <a:schemeClr val="accent4">
                    <a:lumMod val="20000"/>
                    <a:lumOff val="80000"/>
                  </a:schemeClr>
                </a:solidFill>
              </a:rPr>
              <a:t>Porsenna</a:t>
            </a:r>
            <a:endParaRPr lang="nl-NL" sz="2800" dirty="0">
              <a:solidFill>
                <a:schemeClr val="accent4">
                  <a:lumMod val="20000"/>
                  <a:lumOff val="80000"/>
                </a:schemeClr>
              </a:solidFill>
            </a:endParaRPr>
          </a:p>
          <a:p>
            <a:pPr marL="514350" indent="-514350">
              <a:lnSpc>
                <a:spcPct val="200000"/>
              </a:lnSpc>
              <a:buAutoNum type="arabicPlain"/>
            </a:pPr>
            <a:r>
              <a:rPr lang="nl-NL" sz="2800" dirty="0" err="1">
                <a:solidFill>
                  <a:schemeClr val="accent4">
                    <a:lumMod val="20000"/>
                    <a:lumOff val="80000"/>
                  </a:schemeClr>
                </a:solidFill>
              </a:rPr>
              <a:t>Romam</a:t>
            </a:r>
            <a:r>
              <a:rPr lang="nl-NL" sz="2800" dirty="0">
                <a:solidFill>
                  <a:schemeClr val="accent4">
                    <a:lumMod val="20000"/>
                    <a:lumOff val="80000"/>
                  </a:schemeClr>
                </a:solidFill>
              </a:rPr>
              <a:t> </a:t>
            </a:r>
            <a:r>
              <a:rPr lang="nl-NL" sz="2800" dirty="0" err="1">
                <a:solidFill>
                  <a:schemeClr val="accent4">
                    <a:lumMod val="20000"/>
                    <a:lumOff val="80000"/>
                  </a:schemeClr>
                </a:solidFill>
              </a:rPr>
              <a:t>secuti</a:t>
            </a:r>
            <a:r>
              <a:rPr lang="nl-NL" sz="2800" dirty="0">
                <a:solidFill>
                  <a:schemeClr val="accent4">
                    <a:lumMod val="20000"/>
                    <a:lumOff val="80000"/>
                  </a:schemeClr>
                </a:solidFill>
              </a:rPr>
              <a:t> </a:t>
            </a:r>
            <a:r>
              <a:rPr lang="nl-NL" sz="2800" dirty="0" err="1">
                <a:solidFill>
                  <a:schemeClr val="accent4">
                    <a:lumMod val="20000"/>
                    <a:lumOff val="80000"/>
                  </a:schemeClr>
                </a:solidFill>
              </a:rPr>
              <a:t>sunt</a:t>
            </a:r>
            <a:r>
              <a:rPr lang="nl-NL" sz="2800" dirty="0">
                <a:solidFill>
                  <a:schemeClr val="accent4">
                    <a:lumMod val="20000"/>
                    <a:lumOff val="80000"/>
                  </a:schemeClr>
                </a:solidFill>
              </a:rPr>
              <a:t>; </a:t>
            </a:r>
            <a:r>
              <a:rPr lang="nl-NL" sz="2800" dirty="0" err="1">
                <a:solidFill>
                  <a:schemeClr val="accent4">
                    <a:lumMod val="20000"/>
                    <a:lumOff val="80000"/>
                  </a:schemeClr>
                </a:solidFill>
              </a:rPr>
              <a:t>adeo</a:t>
            </a:r>
            <a:r>
              <a:rPr lang="nl-NL" sz="2800" dirty="0">
                <a:solidFill>
                  <a:schemeClr val="accent4">
                    <a:lumMod val="20000"/>
                    <a:lumOff val="80000"/>
                  </a:schemeClr>
                </a:solidFill>
              </a:rPr>
              <a:t> </a:t>
            </a:r>
            <a:r>
              <a:rPr lang="nl-NL" sz="2800" dirty="0" err="1">
                <a:solidFill>
                  <a:schemeClr val="accent4">
                    <a:lumMod val="20000"/>
                    <a:lumOff val="80000"/>
                  </a:schemeClr>
                </a:solidFill>
              </a:rPr>
              <a:t>moverat</a:t>
            </a:r>
            <a:r>
              <a:rPr lang="nl-NL" sz="2800" dirty="0">
                <a:solidFill>
                  <a:schemeClr val="accent4">
                    <a:lumMod val="20000"/>
                    <a:lumOff val="80000"/>
                  </a:schemeClr>
                </a:solidFill>
              </a:rPr>
              <a:t> </a:t>
            </a:r>
            <a:r>
              <a:rPr lang="nl-NL" sz="2800" dirty="0" err="1">
                <a:solidFill>
                  <a:schemeClr val="accent4">
                    <a:lumMod val="20000"/>
                    <a:lumOff val="80000"/>
                  </a:schemeClr>
                </a:solidFill>
              </a:rPr>
              <a:t>eum</a:t>
            </a:r>
            <a:r>
              <a:rPr lang="nl-NL" sz="2800" dirty="0">
                <a:solidFill>
                  <a:schemeClr val="accent4">
                    <a:lumMod val="20000"/>
                    <a:lumOff val="80000"/>
                  </a:schemeClr>
                </a:solidFill>
              </a:rPr>
              <a:t> et </a:t>
            </a:r>
            <a:r>
              <a:rPr lang="nl-NL" sz="2800" dirty="0" err="1">
                <a:solidFill>
                  <a:schemeClr val="accent4">
                    <a:lumMod val="20000"/>
                    <a:lumOff val="80000"/>
                  </a:schemeClr>
                </a:solidFill>
              </a:rPr>
              <a:t>primi</a:t>
            </a:r>
            <a:endParaRPr lang="nl-NL" sz="2800" dirty="0">
              <a:solidFill>
                <a:schemeClr val="accent4">
                  <a:lumMod val="20000"/>
                  <a:lumOff val="80000"/>
                </a:schemeClr>
              </a:solidFill>
            </a:endParaRPr>
          </a:p>
          <a:p>
            <a:pPr marL="514350" indent="-514350">
              <a:lnSpc>
                <a:spcPct val="200000"/>
              </a:lnSpc>
              <a:buAutoNum type="arabicPlain"/>
            </a:pPr>
            <a:r>
              <a:rPr lang="nl-NL" sz="2800" dirty="0">
                <a:solidFill>
                  <a:schemeClr val="accent4">
                    <a:lumMod val="20000"/>
                    <a:lumOff val="80000"/>
                  </a:schemeClr>
                </a:solidFill>
              </a:rPr>
              <a:t>periculi casus, a quo nihil se </a:t>
            </a:r>
            <a:r>
              <a:rPr lang="nl-NL" sz="2800" dirty="0" err="1">
                <a:solidFill>
                  <a:schemeClr val="accent4">
                    <a:lumMod val="20000"/>
                    <a:lumOff val="80000"/>
                  </a:schemeClr>
                </a:solidFill>
              </a:rPr>
              <a:t>praeter</a:t>
            </a:r>
            <a:r>
              <a:rPr lang="nl-NL" sz="2800" dirty="0">
                <a:solidFill>
                  <a:schemeClr val="accent4">
                    <a:lumMod val="20000"/>
                    <a:lumOff val="80000"/>
                  </a:schemeClr>
                </a:solidFill>
              </a:rPr>
              <a:t> </a:t>
            </a:r>
            <a:r>
              <a:rPr lang="nl-NL" sz="2800" dirty="0" err="1">
                <a:solidFill>
                  <a:schemeClr val="accent4">
                    <a:lumMod val="20000"/>
                    <a:lumOff val="80000"/>
                  </a:schemeClr>
                </a:solidFill>
              </a:rPr>
              <a:t>errorem</a:t>
            </a:r>
            <a:endParaRPr lang="nl-NL" sz="2800" dirty="0">
              <a:solidFill>
                <a:schemeClr val="accent4">
                  <a:lumMod val="20000"/>
                  <a:lumOff val="80000"/>
                </a:schemeClr>
              </a:solidFill>
            </a:endParaRPr>
          </a:p>
          <a:p>
            <a:pPr marL="514350" indent="-514350">
              <a:lnSpc>
                <a:spcPct val="200000"/>
              </a:lnSpc>
              <a:buAutoNum type="arabicPlain"/>
            </a:pPr>
            <a:r>
              <a:rPr lang="nl-NL" sz="2800" dirty="0" err="1">
                <a:solidFill>
                  <a:schemeClr val="accent4">
                    <a:lumMod val="20000"/>
                    <a:lumOff val="80000"/>
                  </a:schemeClr>
                </a:solidFill>
              </a:rPr>
              <a:t>insidiatoris</a:t>
            </a:r>
            <a:r>
              <a:rPr lang="nl-NL" sz="2800" dirty="0">
                <a:solidFill>
                  <a:schemeClr val="accent4">
                    <a:lumMod val="20000"/>
                    <a:lumOff val="80000"/>
                  </a:schemeClr>
                </a:solidFill>
              </a:rPr>
              <a:t> </a:t>
            </a:r>
            <a:r>
              <a:rPr lang="nl-NL" sz="2800" dirty="0" err="1">
                <a:solidFill>
                  <a:schemeClr val="accent4">
                    <a:lumMod val="20000"/>
                    <a:lumOff val="80000"/>
                  </a:schemeClr>
                </a:solidFill>
              </a:rPr>
              <a:t>texisset</a:t>
            </a:r>
            <a:r>
              <a:rPr lang="nl-NL" sz="2800" dirty="0">
                <a:solidFill>
                  <a:schemeClr val="accent4">
                    <a:lumMod val="20000"/>
                    <a:lumOff val="80000"/>
                  </a:schemeClr>
                </a:solidFill>
              </a:rPr>
              <a:t>, et </a:t>
            </a:r>
            <a:r>
              <a:rPr lang="nl-NL" sz="2800" dirty="0" err="1">
                <a:solidFill>
                  <a:schemeClr val="accent4">
                    <a:lumMod val="20000"/>
                    <a:lumOff val="80000"/>
                  </a:schemeClr>
                </a:solidFill>
              </a:rPr>
              <a:t>subeunda</a:t>
            </a:r>
            <a:r>
              <a:rPr lang="nl-NL" sz="2800" dirty="0">
                <a:solidFill>
                  <a:schemeClr val="accent4">
                    <a:lumMod val="20000"/>
                    <a:lumOff val="80000"/>
                  </a:schemeClr>
                </a:solidFill>
              </a:rPr>
              <a:t> </a:t>
            </a:r>
            <a:r>
              <a:rPr lang="nl-NL" sz="2800" dirty="0" err="1">
                <a:solidFill>
                  <a:schemeClr val="accent4">
                    <a:lumMod val="20000"/>
                    <a:lumOff val="80000"/>
                  </a:schemeClr>
                </a:solidFill>
              </a:rPr>
              <a:t>dimicatio</a:t>
            </a:r>
            <a:r>
              <a:rPr lang="nl-NL" sz="2800" dirty="0">
                <a:solidFill>
                  <a:schemeClr val="accent4">
                    <a:lumMod val="20000"/>
                    <a:lumOff val="80000"/>
                  </a:schemeClr>
                </a:solidFill>
              </a:rPr>
              <a:t> </a:t>
            </a:r>
            <a:r>
              <a:rPr lang="nl-NL" sz="2800" dirty="0" err="1">
                <a:solidFill>
                  <a:schemeClr val="accent4">
                    <a:lumMod val="20000"/>
                    <a:lumOff val="80000"/>
                  </a:schemeClr>
                </a:solidFill>
              </a:rPr>
              <a:t>totiens</a:t>
            </a:r>
            <a:endParaRPr lang="nl-NL" sz="2800" dirty="0">
              <a:solidFill>
                <a:schemeClr val="accent4">
                  <a:lumMod val="20000"/>
                  <a:lumOff val="80000"/>
                </a:schemeClr>
              </a:solidFill>
            </a:endParaRPr>
          </a:p>
          <a:p>
            <a:pPr marL="514350" indent="-514350">
              <a:lnSpc>
                <a:spcPct val="200000"/>
              </a:lnSpc>
              <a:buAutoNum type="arabicPlain"/>
            </a:pPr>
            <a:r>
              <a:rPr lang="nl-NL" sz="2800" dirty="0" err="1">
                <a:solidFill>
                  <a:schemeClr val="accent4">
                    <a:lumMod val="20000"/>
                    <a:lumOff val="80000"/>
                  </a:schemeClr>
                </a:solidFill>
              </a:rPr>
              <a:t>quot</a:t>
            </a:r>
            <a:r>
              <a:rPr lang="nl-NL" sz="2800" dirty="0">
                <a:solidFill>
                  <a:schemeClr val="accent4">
                    <a:lumMod val="20000"/>
                    <a:lumOff val="80000"/>
                  </a:schemeClr>
                </a:solidFill>
              </a:rPr>
              <a:t> </a:t>
            </a:r>
            <a:r>
              <a:rPr lang="nl-NL" sz="2800" dirty="0" err="1">
                <a:solidFill>
                  <a:schemeClr val="accent4">
                    <a:lumMod val="20000"/>
                    <a:lumOff val="80000"/>
                  </a:schemeClr>
                </a:solidFill>
              </a:rPr>
              <a:t>coniurati</a:t>
            </a:r>
            <a:r>
              <a:rPr lang="nl-NL" sz="2800" dirty="0">
                <a:solidFill>
                  <a:schemeClr val="accent4">
                    <a:lumMod val="20000"/>
                    <a:lumOff val="80000"/>
                  </a:schemeClr>
                </a:solidFill>
              </a:rPr>
              <a:t> </a:t>
            </a:r>
            <a:r>
              <a:rPr lang="nl-NL" sz="2800" dirty="0" err="1">
                <a:solidFill>
                  <a:schemeClr val="accent4">
                    <a:lumMod val="20000"/>
                    <a:lumOff val="80000"/>
                  </a:schemeClr>
                </a:solidFill>
              </a:rPr>
              <a:t>superessent</a:t>
            </a:r>
            <a:r>
              <a:rPr lang="nl-NL" sz="2800" dirty="0">
                <a:solidFill>
                  <a:schemeClr val="accent4">
                    <a:lumMod val="20000"/>
                    <a:lumOff val="80000"/>
                  </a:schemeClr>
                </a:solidFill>
              </a:rPr>
              <a:t>, ut </a:t>
            </a:r>
            <a:r>
              <a:rPr lang="nl-NL" sz="2800" dirty="0" err="1">
                <a:solidFill>
                  <a:schemeClr val="accent4">
                    <a:lumMod val="20000"/>
                    <a:lumOff val="80000"/>
                  </a:schemeClr>
                </a:solidFill>
              </a:rPr>
              <a:t>pacis</a:t>
            </a:r>
            <a:r>
              <a:rPr lang="nl-NL" sz="2800" dirty="0">
                <a:solidFill>
                  <a:schemeClr val="accent4">
                    <a:lumMod val="20000"/>
                    <a:lumOff val="80000"/>
                  </a:schemeClr>
                </a:solidFill>
              </a:rPr>
              <a:t> </a:t>
            </a:r>
            <a:r>
              <a:rPr lang="nl-NL" sz="2800" dirty="0" err="1">
                <a:solidFill>
                  <a:schemeClr val="accent4">
                    <a:lumMod val="20000"/>
                    <a:lumOff val="80000"/>
                  </a:schemeClr>
                </a:solidFill>
              </a:rPr>
              <a:t>condiciones</a:t>
            </a:r>
            <a:endParaRPr lang="nl-NL" sz="2800" dirty="0">
              <a:solidFill>
                <a:schemeClr val="accent4">
                  <a:lumMod val="20000"/>
                  <a:lumOff val="80000"/>
                </a:schemeClr>
              </a:solidFill>
            </a:endParaRPr>
          </a:p>
          <a:p>
            <a:pPr marL="514350" indent="-514350">
              <a:lnSpc>
                <a:spcPct val="200000"/>
              </a:lnSpc>
              <a:buAutoNum type="arabicPlain"/>
            </a:pPr>
            <a:r>
              <a:rPr lang="nl-NL" sz="2800" dirty="0" err="1">
                <a:solidFill>
                  <a:schemeClr val="accent4">
                    <a:lumMod val="20000"/>
                    <a:lumOff val="80000"/>
                  </a:schemeClr>
                </a:solidFill>
              </a:rPr>
              <a:t>ultro</a:t>
            </a:r>
            <a:r>
              <a:rPr lang="nl-NL" sz="2800" dirty="0">
                <a:solidFill>
                  <a:schemeClr val="accent4">
                    <a:lumMod val="20000"/>
                    <a:lumOff val="80000"/>
                  </a:schemeClr>
                </a:solidFill>
              </a:rPr>
              <a:t> </a:t>
            </a:r>
            <a:r>
              <a:rPr lang="nl-NL" sz="2800" dirty="0" err="1">
                <a:solidFill>
                  <a:schemeClr val="accent4">
                    <a:lumMod val="20000"/>
                    <a:lumOff val="80000"/>
                  </a:schemeClr>
                </a:solidFill>
              </a:rPr>
              <a:t>ferret</a:t>
            </a:r>
            <a:r>
              <a:rPr lang="nl-NL" sz="2800" dirty="0">
                <a:solidFill>
                  <a:schemeClr val="accent4">
                    <a:lumMod val="20000"/>
                    <a:lumOff val="80000"/>
                  </a:schemeClr>
                </a:solidFill>
              </a:rPr>
              <a:t> </a:t>
            </a:r>
            <a:r>
              <a:rPr lang="nl-NL" sz="2800" dirty="0" err="1">
                <a:solidFill>
                  <a:schemeClr val="accent4">
                    <a:lumMod val="20000"/>
                    <a:lumOff val="80000"/>
                  </a:schemeClr>
                </a:solidFill>
              </a:rPr>
              <a:t>Romanis</a:t>
            </a:r>
            <a:r>
              <a:rPr lang="nl-NL" sz="2800" dirty="0">
                <a:solidFill>
                  <a:schemeClr val="accent4">
                    <a:lumMod val="20000"/>
                    <a:lumOff val="80000"/>
                  </a:schemeClr>
                </a:solidFill>
              </a:rPr>
              <a:t>.</a:t>
            </a:r>
          </a:p>
        </p:txBody>
      </p:sp>
      <p:sp>
        <p:nvSpPr>
          <p:cNvPr id="12" name="Tijdelijke aanduiding voor dianummer 5">
            <a:extLst>
              <a:ext uri="{FF2B5EF4-FFF2-40B4-BE49-F238E27FC236}">
                <a16:creationId xmlns:a16="http://schemas.microsoft.com/office/drawing/2014/main" id="{8F373623-1646-4DDB-9DCF-807D669F2B4F}"/>
              </a:ext>
            </a:extLst>
          </p:cNvPr>
          <p:cNvSpPr>
            <a:spLocks noGrp="1"/>
          </p:cNvSpPr>
          <p:nvPr>
            <p:ph type="sldNum" sz="quarter" idx="12"/>
          </p:nvPr>
        </p:nvSpPr>
        <p:spPr>
          <a:xfrm>
            <a:off x="11556922" y="6492875"/>
            <a:ext cx="452846" cy="365125"/>
          </a:xfrm>
        </p:spPr>
        <p:txBody>
          <a:bodyPr/>
          <a:lstStyle/>
          <a:p>
            <a:fld id="{E0CEE2E9-FCC7-4062-BFD6-AA3D78AF4135}" type="slidenum">
              <a:rPr lang="nl-NL" b="1" smtClean="0">
                <a:solidFill>
                  <a:schemeClr val="accent4"/>
                </a:solidFill>
              </a:rPr>
              <a:t>55</a:t>
            </a:fld>
            <a:endParaRPr lang="nl-NL" b="1">
              <a:solidFill>
                <a:schemeClr val="accent4"/>
              </a:solidFill>
            </a:endParaRPr>
          </a:p>
        </p:txBody>
      </p:sp>
    </p:spTree>
    <p:extLst>
      <p:ext uri="{BB962C8B-B14F-4D97-AF65-F5344CB8AC3E}">
        <p14:creationId xmlns:p14="http://schemas.microsoft.com/office/powerpoint/2010/main" val="182821447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00153E"/>
        </a:solidFill>
        <a:effectLst/>
      </p:bgPr>
    </p:bg>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72BA9C32-3DB7-4C00-95EC-EC5E42184BE4}"/>
              </a:ext>
            </a:extLst>
          </p:cNvPr>
          <p:cNvSpPr txBox="1"/>
          <p:nvPr/>
        </p:nvSpPr>
        <p:spPr>
          <a:xfrm>
            <a:off x="0" y="-4105"/>
            <a:ext cx="12204000" cy="461665"/>
          </a:xfrm>
          <a:prstGeom prst="rect">
            <a:avLst/>
          </a:prstGeom>
          <a:solidFill>
            <a:schemeClr val="accent1">
              <a:lumMod val="60000"/>
              <a:lumOff val="40000"/>
            </a:schemeClr>
          </a:solidFill>
        </p:spPr>
        <p:txBody>
          <a:bodyPr wrap="square" rtlCol="0">
            <a:spAutoFit/>
          </a:bodyPr>
          <a:lstStyle/>
          <a:p>
            <a:r>
              <a:rPr lang="nl-NL" sz="2400" dirty="0">
                <a:solidFill>
                  <a:srgbClr val="002060"/>
                </a:solidFill>
              </a:rPr>
              <a:t>         </a:t>
            </a:r>
            <a:r>
              <a:rPr lang="nl-NL" sz="2400" b="1" dirty="0">
                <a:solidFill>
                  <a:srgbClr val="002060"/>
                </a:solidFill>
              </a:rPr>
              <a:t>H3 ● 4d – p.95 </a:t>
            </a:r>
            <a:r>
              <a:rPr lang="nl-NL" sz="2400" b="1">
                <a:solidFill>
                  <a:srgbClr val="002060"/>
                </a:solidFill>
              </a:rPr>
              <a:t>(7-10)          </a:t>
            </a:r>
            <a:r>
              <a:rPr lang="nl-NL" sz="2400" b="1" dirty="0">
                <a:solidFill>
                  <a:srgbClr val="002060"/>
                </a:solidFill>
              </a:rPr>
              <a:t>De vredesvoorwaarden</a:t>
            </a:r>
            <a:endParaRPr lang="nl-NL" sz="2400" dirty="0">
              <a:solidFill>
                <a:srgbClr val="002060"/>
              </a:solidFill>
            </a:endParaRPr>
          </a:p>
        </p:txBody>
      </p:sp>
      <p:pic>
        <p:nvPicPr>
          <p:cNvPr id="5" name="Afbeelding 4">
            <a:hlinkClick r:id="rId2" action="ppaction://hlinksldjump"/>
            <a:extLst>
              <a:ext uri="{FF2B5EF4-FFF2-40B4-BE49-F238E27FC236}">
                <a16:creationId xmlns:a16="http://schemas.microsoft.com/office/drawing/2014/main" id="{DA723F80-0873-4FF9-AA77-D63C85DF00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28331" y="0"/>
            <a:ext cx="987638" cy="542591"/>
          </a:xfrm>
          <a:prstGeom prst="rect">
            <a:avLst/>
          </a:prstGeom>
        </p:spPr>
      </p:pic>
      <p:sp>
        <p:nvSpPr>
          <p:cNvPr id="6" name="PIJL-OMLAAG 8">
            <a:hlinkClick r:id="rId4" action="ppaction://hlinksldjump"/>
            <a:extLst>
              <a:ext uri="{FF2B5EF4-FFF2-40B4-BE49-F238E27FC236}">
                <a16:creationId xmlns:a16="http://schemas.microsoft.com/office/drawing/2014/main" id="{983515E6-9667-4E0C-924D-60F007509EA4}"/>
              </a:ext>
            </a:extLst>
          </p:cNvPr>
          <p:cNvSpPr/>
          <p:nvPr/>
        </p:nvSpPr>
        <p:spPr>
          <a:xfrm>
            <a:off x="72000" y="145117"/>
            <a:ext cx="360195" cy="216000"/>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ijdelijke aanduiding voor voettekst 4">
            <a:extLst>
              <a:ext uri="{FF2B5EF4-FFF2-40B4-BE49-F238E27FC236}">
                <a16:creationId xmlns:a16="http://schemas.microsoft.com/office/drawing/2014/main" id="{1730790D-F0EB-4505-AE4B-D3728AF81858}"/>
              </a:ext>
            </a:extLst>
          </p:cNvPr>
          <p:cNvSpPr>
            <a:spLocks noGrp="1"/>
          </p:cNvSpPr>
          <p:nvPr>
            <p:ph type="ftr" sz="quarter" idx="11"/>
          </p:nvPr>
        </p:nvSpPr>
        <p:spPr>
          <a:xfrm>
            <a:off x="4500000" y="6592284"/>
            <a:ext cx="2142340" cy="255996"/>
          </a:xfrm>
        </p:spPr>
        <p:txBody>
          <a:bodyPr/>
          <a:lstStyle/>
          <a:p>
            <a:r>
              <a:rPr lang="nl-NL" sz="800">
                <a:solidFill>
                  <a:schemeClr val="bg1">
                    <a:lumMod val="85000"/>
                  </a:schemeClr>
                </a:solidFill>
              </a:rPr>
              <a:t>Parnassus Livius: ab Urbe condita  M. de Hoon</a:t>
            </a:r>
            <a:r>
              <a:rPr lang="nl-NL" sz="1000">
                <a:solidFill>
                  <a:schemeClr val="bg1">
                    <a:lumMod val="85000"/>
                  </a:schemeClr>
                </a:solidFill>
              </a:rPr>
              <a:t>  </a:t>
            </a:r>
            <a:endParaRPr lang="nl-NL" sz="1000">
              <a:solidFill>
                <a:schemeClr val="tx1">
                  <a:lumMod val="95000"/>
                  <a:lumOff val="5000"/>
                </a:schemeClr>
              </a:solidFill>
            </a:endParaRPr>
          </a:p>
        </p:txBody>
      </p:sp>
      <p:sp>
        <p:nvSpPr>
          <p:cNvPr id="11" name="Tekstvak 10">
            <a:extLst>
              <a:ext uri="{FF2B5EF4-FFF2-40B4-BE49-F238E27FC236}">
                <a16:creationId xmlns:a16="http://schemas.microsoft.com/office/drawing/2014/main" id="{AAFD3C21-2CC8-497D-84EF-DAC343449D5F}"/>
              </a:ext>
            </a:extLst>
          </p:cNvPr>
          <p:cNvSpPr txBox="1"/>
          <p:nvPr/>
        </p:nvSpPr>
        <p:spPr>
          <a:xfrm>
            <a:off x="252097" y="477392"/>
            <a:ext cx="10176352" cy="3418756"/>
          </a:xfrm>
          <a:prstGeom prst="rect">
            <a:avLst/>
          </a:prstGeom>
          <a:noFill/>
        </p:spPr>
        <p:txBody>
          <a:bodyPr wrap="square">
            <a:spAutoFit/>
          </a:bodyPr>
          <a:lstStyle/>
          <a:p>
            <a:pPr marL="514350" indent="-514350">
              <a:lnSpc>
                <a:spcPct val="200000"/>
              </a:lnSpc>
              <a:buAutoNum type="arabicPlain" startAt="7"/>
            </a:pPr>
            <a:r>
              <a:rPr lang="nl-NL" sz="2800" dirty="0">
                <a:solidFill>
                  <a:schemeClr val="accent4">
                    <a:lumMod val="20000"/>
                    <a:lumOff val="80000"/>
                  </a:schemeClr>
                </a:solidFill>
              </a:rPr>
              <a:t>                                       </a:t>
            </a:r>
            <a:r>
              <a:rPr lang="nl-NL" sz="2800" dirty="0" err="1">
                <a:solidFill>
                  <a:schemeClr val="accent4">
                    <a:lumMod val="20000"/>
                    <a:lumOff val="80000"/>
                  </a:schemeClr>
                </a:solidFill>
              </a:rPr>
              <a:t>Iactatum</a:t>
            </a:r>
            <a:r>
              <a:rPr lang="nl-NL" sz="2800" dirty="0">
                <a:solidFill>
                  <a:schemeClr val="accent4">
                    <a:lumMod val="20000"/>
                    <a:lumOff val="80000"/>
                  </a:schemeClr>
                </a:solidFill>
              </a:rPr>
              <a:t> in </a:t>
            </a:r>
            <a:r>
              <a:rPr lang="nl-NL" sz="2800" dirty="0" err="1">
                <a:solidFill>
                  <a:schemeClr val="accent4">
                    <a:lumMod val="20000"/>
                    <a:lumOff val="80000"/>
                  </a:schemeClr>
                </a:solidFill>
              </a:rPr>
              <a:t>condicionibus</a:t>
            </a:r>
            <a:endParaRPr lang="nl-NL" sz="2800" dirty="0">
              <a:solidFill>
                <a:schemeClr val="accent4">
                  <a:lumMod val="20000"/>
                  <a:lumOff val="80000"/>
                </a:schemeClr>
              </a:solidFill>
            </a:endParaRPr>
          </a:p>
          <a:p>
            <a:pPr marL="514350" indent="-514350">
              <a:lnSpc>
                <a:spcPct val="200000"/>
              </a:lnSpc>
              <a:buAutoNum type="arabicPlain" startAt="7"/>
            </a:pPr>
            <a:r>
              <a:rPr lang="nl-NL" sz="2800" dirty="0" err="1">
                <a:solidFill>
                  <a:schemeClr val="accent4">
                    <a:lumMod val="20000"/>
                    <a:lumOff val="80000"/>
                  </a:schemeClr>
                </a:solidFill>
              </a:rPr>
              <a:t>nequiquam</a:t>
            </a:r>
            <a:r>
              <a:rPr lang="nl-NL" sz="2800" dirty="0">
                <a:solidFill>
                  <a:schemeClr val="accent4">
                    <a:lumMod val="20000"/>
                    <a:lumOff val="80000"/>
                  </a:schemeClr>
                </a:solidFill>
              </a:rPr>
              <a:t> de </a:t>
            </a:r>
            <a:r>
              <a:rPr lang="nl-NL" sz="2800" dirty="0" err="1">
                <a:solidFill>
                  <a:schemeClr val="accent4">
                    <a:lumMod val="20000"/>
                    <a:lumOff val="80000"/>
                  </a:schemeClr>
                </a:solidFill>
              </a:rPr>
              <a:t>Tarquiniis</a:t>
            </a:r>
            <a:r>
              <a:rPr lang="nl-NL" sz="2800" dirty="0">
                <a:solidFill>
                  <a:schemeClr val="accent4">
                    <a:lumMod val="20000"/>
                    <a:lumOff val="80000"/>
                  </a:schemeClr>
                </a:solidFill>
              </a:rPr>
              <a:t> in </a:t>
            </a:r>
            <a:r>
              <a:rPr lang="nl-NL" sz="2800" dirty="0" err="1">
                <a:solidFill>
                  <a:schemeClr val="accent4">
                    <a:lumMod val="20000"/>
                    <a:lumOff val="80000"/>
                  </a:schemeClr>
                </a:solidFill>
              </a:rPr>
              <a:t>regnum</a:t>
            </a:r>
            <a:r>
              <a:rPr lang="nl-NL" sz="2800" dirty="0">
                <a:solidFill>
                  <a:schemeClr val="accent4">
                    <a:lumMod val="20000"/>
                    <a:lumOff val="80000"/>
                  </a:schemeClr>
                </a:solidFill>
              </a:rPr>
              <a:t> </a:t>
            </a:r>
            <a:r>
              <a:rPr lang="nl-NL" sz="2800" dirty="0" err="1">
                <a:solidFill>
                  <a:schemeClr val="accent4">
                    <a:lumMod val="20000"/>
                    <a:lumOff val="80000"/>
                  </a:schemeClr>
                </a:solidFill>
              </a:rPr>
              <a:t>restituendis</a:t>
            </a:r>
            <a:r>
              <a:rPr lang="nl-NL" sz="2800" dirty="0">
                <a:solidFill>
                  <a:schemeClr val="accent4">
                    <a:lumMod val="20000"/>
                    <a:lumOff val="80000"/>
                  </a:schemeClr>
                </a:solidFill>
              </a:rPr>
              <a:t>,</a:t>
            </a:r>
          </a:p>
          <a:p>
            <a:pPr marL="514350" indent="-514350">
              <a:lnSpc>
                <a:spcPct val="200000"/>
              </a:lnSpc>
              <a:buAutoNum type="arabicPlain" startAt="7"/>
            </a:pPr>
            <a:r>
              <a:rPr lang="nl-NL" sz="2800" dirty="0" err="1">
                <a:solidFill>
                  <a:schemeClr val="accent4">
                    <a:lumMod val="20000"/>
                    <a:lumOff val="80000"/>
                  </a:schemeClr>
                </a:solidFill>
              </a:rPr>
              <a:t>magis</a:t>
            </a:r>
            <a:r>
              <a:rPr lang="nl-NL" sz="2800" dirty="0">
                <a:solidFill>
                  <a:schemeClr val="accent4">
                    <a:lumMod val="20000"/>
                    <a:lumOff val="80000"/>
                  </a:schemeClr>
                </a:solidFill>
              </a:rPr>
              <a:t> </a:t>
            </a:r>
            <a:r>
              <a:rPr lang="nl-NL" sz="2800" dirty="0" err="1">
                <a:solidFill>
                  <a:schemeClr val="accent4">
                    <a:lumMod val="20000"/>
                    <a:lumOff val="80000"/>
                  </a:schemeClr>
                </a:solidFill>
              </a:rPr>
              <a:t>quia</a:t>
            </a:r>
            <a:r>
              <a:rPr lang="nl-NL" sz="2800" dirty="0">
                <a:solidFill>
                  <a:schemeClr val="accent4">
                    <a:lumMod val="20000"/>
                    <a:lumOff val="80000"/>
                  </a:schemeClr>
                </a:solidFill>
              </a:rPr>
              <a:t> </a:t>
            </a:r>
            <a:r>
              <a:rPr lang="nl-NL" sz="2800" dirty="0" err="1">
                <a:solidFill>
                  <a:schemeClr val="accent4">
                    <a:lumMod val="20000"/>
                    <a:lumOff val="80000"/>
                  </a:schemeClr>
                </a:solidFill>
              </a:rPr>
              <a:t>id</a:t>
            </a:r>
            <a:r>
              <a:rPr lang="nl-NL" sz="2800" dirty="0">
                <a:solidFill>
                  <a:schemeClr val="accent4">
                    <a:lumMod val="20000"/>
                    <a:lumOff val="80000"/>
                  </a:schemeClr>
                </a:solidFill>
              </a:rPr>
              <a:t> </a:t>
            </a:r>
            <a:r>
              <a:rPr lang="nl-NL" sz="2800" dirty="0" err="1">
                <a:solidFill>
                  <a:schemeClr val="accent4">
                    <a:lumMod val="20000"/>
                    <a:lumOff val="80000"/>
                  </a:schemeClr>
                </a:solidFill>
              </a:rPr>
              <a:t>negare</a:t>
            </a:r>
            <a:r>
              <a:rPr lang="nl-NL" sz="2800" dirty="0">
                <a:solidFill>
                  <a:schemeClr val="accent4">
                    <a:lumMod val="20000"/>
                    <a:lumOff val="80000"/>
                  </a:schemeClr>
                </a:solidFill>
              </a:rPr>
              <a:t> </a:t>
            </a:r>
            <a:r>
              <a:rPr lang="nl-NL" sz="2800" dirty="0" err="1">
                <a:solidFill>
                  <a:schemeClr val="accent4">
                    <a:lumMod val="20000"/>
                    <a:lumOff val="80000"/>
                  </a:schemeClr>
                </a:solidFill>
              </a:rPr>
              <a:t>ipse</a:t>
            </a:r>
            <a:r>
              <a:rPr lang="nl-NL" sz="2800" dirty="0">
                <a:solidFill>
                  <a:schemeClr val="accent4">
                    <a:lumMod val="20000"/>
                    <a:lumOff val="80000"/>
                  </a:schemeClr>
                </a:solidFill>
              </a:rPr>
              <a:t> </a:t>
            </a:r>
            <a:r>
              <a:rPr lang="nl-NL" sz="2800" dirty="0" err="1">
                <a:solidFill>
                  <a:schemeClr val="accent4">
                    <a:lumMod val="20000"/>
                    <a:lumOff val="80000"/>
                  </a:schemeClr>
                </a:solidFill>
              </a:rPr>
              <a:t>nequiverat</a:t>
            </a:r>
            <a:r>
              <a:rPr lang="nl-NL" sz="2800" dirty="0">
                <a:solidFill>
                  <a:schemeClr val="accent4">
                    <a:lumMod val="20000"/>
                    <a:lumOff val="80000"/>
                  </a:schemeClr>
                </a:solidFill>
              </a:rPr>
              <a:t> </a:t>
            </a:r>
            <a:r>
              <a:rPr lang="nl-NL" sz="2800" dirty="0" err="1">
                <a:solidFill>
                  <a:schemeClr val="accent4">
                    <a:lumMod val="20000"/>
                    <a:lumOff val="80000"/>
                  </a:schemeClr>
                </a:solidFill>
              </a:rPr>
              <a:t>Tarquiniis</a:t>
            </a:r>
            <a:r>
              <a:rPr lang="nl-NL" sz="2800" dirty="0">
                <a:solidFill>
                  <a:schemeClr val="accent4">
                    <a:lumMod val="20000"/>
                    <a:lumOff val="80000"/>
                  </a:schemeClr>
                </a:solidFill>
              </a:rPr>
              <a:t>,</a:t>
            </a:r>
          </a:p>
          <a:p>
            <a:pPr marL="514350" indent="-514350">
              <a:lnSpc>
                <a:spcPct val="200000"/>
              </a:lnSpc>
              <a:buAutoNum type="arabicPlain" startAt="7"/>
            </a:pPr>
            <a:r>
              <a:rPr lang="nl-NL" sz="2800" dirty="0" err="1">
                <a:solidFill>
                  <a:schemeClr val="accent4">
                    <a:lumMod val="20000"/>
                    <a:lumOff val="80000"/>
                  </a:schemeClr>
                </a:solidFill>
              </a:rPr>
              <a:t>quam</a:t>
            </a:r>
            <a:r>
              <a:rPr lang="nl-NL" sz="2800" dirty="0">
                <a:solidFill>
                  <a:schemeClr val="accent4">
                    <a:lumMod val="20000"/>
                    <a:lumOff val="80000"/>
                  </a:schemeClr>
                </a:solidFill>
              </a:rPr>
              <a:t> </a:t>
            </a:r>
            <a:r>
              <a:rPr lang="nl-NL" sz="2800" dirty="0" err="1">
                <a:solidFill>
                  <a:schemeClr val="accent4">
                    <a:lumMod val="20000"/>
                    <a:lumOff val="80000"/>
                  </a:schemeClr>
                </a:solidFill>
              </a:rPr>
              <a:t>quod</a:t>
            </a:r>
            <a:r>
              <a:rPr lang="nl-NL" sz="2800" dirty="0">
                <a:solidFill>
                  <a:schemeClr val="accent4">
                    <a:lumMod val="20000"/>
                    <a:lumOff val="80000"/>
                  </a:schemeClr>
                </a:solidFill>
              </a:rPr>
              <a:t> </a:t>
            </a:r>
            <a:r>
              <a:rPr lang="nl-NL" sz="2800" dirty="0" err="1">
                <a:solidFill>
                  <a:schemeClr val="accent4">
                    <a:lumMod val="20000"/>
                    <a:lumOff val="80000"/>
                  </a:schemeClr>
                </a:solidFill>
              </a:rPr>
              <a:t>negatum</a:t>
            </a:r>
            <a:r>
              <a:rPr lang="nl-NL" sz="2800" dirty="0">
                <a:solidFill>
                  <a:schemeClr val="accent4">
                    <a:lumMod val="20000"/>
                    <a:lumOff val="80000"/>
                  </a:schemeClr>
                </a:solidFill>
              </a:rPr>
              <a:t> </a:t>
            </a:r>
            <a:r>
              <a:rPr lang="nl-NL" sz="2800" dirty="0" err="1">
                <a:solidFill>
                  <a:schemeClr val="accent4">
                    <a:lumMod val="20000"/>
                    <a:lumOff val="80000"/>
                  </a:schemeClr>
                </a:solidFill>
              </a:rPr>
              <a:t>iri</a:t>
            </a:r>
            <a:r>
              <a:rPr lang="nl-NL" sz="2800" dirty="0">
                <a:solidFill>
                  <a:schemeClr val="accent4">
                    <a:lumMod val="20000"/>
                    <a:lumOff val="80000"/>
                  </a:schemeClr>
                </a:solidFill>
              </a:rPr>
              <a:t> </a:t>
            </a:r>
            <a:r>
              <a:rPr lang="nl-NL" sz="2800" dirty="0" err="1">
                <a:solidFill>
                  <a:schemeClr val="accent4">
                    <a:lumMod val="20000"/>
                    <a:lumOff val="80000"/>
                  </a:schemeClr>
                </a:solidFill>
              </a:rPr>
              <a:t>sibi</a:t>
            </a:r>
            <a:r>
              <a:rPr lang="nl-NL" sz="2800" dirty="0">
                <a:solidFill>
                  <a:schemeClr val="accent4">
                    <a:lumMod val="20000"/>
                    <a:lumOff val="80000"/>
                  </a:schemeClr>
                </a:solidFill>
              </a:rPr>
              <a:t> </a:t>
            </a:r>
            <a:r>
              <a:rPr lang="nl-NL" sz="2800" dirty="0" err="1">
                <a:solidFill>
                  <a:schemeClr val="accent4">
                    <a:lumMod val="20000"/>
                    <a:lumOff val="80000"/>
                  </a:schemeClr>
                </a:solidFill>
              </a:rPr>
              <a:t>ab</a:t>
            </a:r>
            <a:r>
              <a:rPr lang="nl-NL" sz="2800" dirty="0">
                <a:solidFill>
                  <a:schemeClr val="accent4">
                    <a:lumMod val="20000"/>
                    <a:lumOff val="80000"/>
                  </a:schemeClr>
                </a:solidFill>
              </a:rPr>
              <a:t> </a:t>
            </a:r>
            <a:r>
              <a:rPr lang="nl-NL" sz="2800" dirty="0" err="1">
                <a:solidFill>
                  <a:schemeClr val="accent4">
                    <a:lumMod val="20000"/>
                    <a:lumOff val="80000"/>
                  </a:schemeClr>
                </a:solidFill>
              </a:rPr>
              <a:t>Romanis</a:t>
            </a:r>
            <a:r>
              <a:rPr lang="nl-NL" sz="2800" dirty="0">
                <a:solidFill>
                  <a:schemeClr val="accent4">
                    <a:lumMod val="20000"/>
                    <a:lumOff val="80000"/>
                  </a:schemeClr>
                </a:solidFill>
              </a:rPr>
              <a:t> </a:t>
            </a:r>
            <a:r>
              <a:rPr lang="nl-NL" sz="2800" err="1">
                <a:solidFill>
                  <a:schemeClr val="accent4">
                    <a:lumMod val="20000"/>
                    <a:lumOff val="80000"/>
                  </a:schemeClr>
                </a:solidFill>
              </a:rPr>
              <a:t>ignoraret</a:t>
            </a:r>
            <a:r>
              <a:rPr lang="nl-NL" sz="2800">
                <a:solidFill>
                  <a:schemeClr val="accent4">
                    <a:lumMod val="20000"/>
                    <a:lumOff val="80000"/>
                  </a:schemeClr>
                </a:solidFill>
              </a:rPr>
              <a:t>.</a:t>
            </a:r>
            <a:endParaRPr lang="nl-NL" sz="2800" dirty="0">
              <a:solidFill>
                <a:schemeClr val="accent4">
                  <a:lumMod val="20000"/>
                  <a:lumOff val="80000"/>
                </a:schemeClr>
              </a:solidFill>
            </a:endParaRPr>
          </a:p>
        </p:txBody>
      </p:sp>
      <p:sp>
        <p:nvSpPr>
          <p:cNvPr id="12" name="Tijdelijke aanduiding voor dianummer 5">
            <a:extLst>
              <a:ext uri="{FF2B5EF4-FFF2-40B4-BE49-F238E27FC236}">
                <a16:creationId xmlns:a16="http://schemas.microsoft.com/office/drawing/2014/main" id="{8F373623-1646-4DDB-9DCF-807D669F2B4F}"/>
              </a:ext>
            </a:extLst>
          </p:cNvPr>
          <p:cNvSpPr>
            <a:spLocks noGrp="1"/>
          </p:cNvSpPr>
          <p:nvPr>
            <p:ph type="sldNum" sz="quarter" idx="12"/>
          </p:nvPr>
        </p:nvSpPr>
        <p:spPr>
          <a:xfrm>
            <a:off x="11556922" y="6492875"/>
            <a:ext cx="452846" cy="365125"/>
          </a:xfrm>
        </p:spPr>
        <p:txBody>
          <a:bodyPr/>
          <a:lstStyle/>
          <a:p>
            <a:fld id="{E0CEE2E9-FCC7-4062-BFD6-AA3D78AF4135}" type="slidenum">
              <a:rPr lang="nl-NL" b="1" smtClean="0">
                <a:solidFill>
                  <a:schemeClr val="accent4"/>
                </a:solidFill>
              </a:rPr>
              <a:t>56</a:t>
            </a:fld>
            <a:endParaRPr lang="nl-NL" b="1">
              <a:solidFill>
                <a:schemeClr val="accent4"/>
              </a:solidFill>
            </a:endParaRPr>
          </a:p>
        </p:txBody>
      </p:sp>
    </p:spTree>
    <p:extLst>
      <p:ext uri="{BB962C8B-B14F-4D97-AF65-F5344CB8AC3E}">
        <p14:creationId xmlns:p14="http://schemas.microsoft.com/office/powerpoint/2010/main" val="128284665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00153E"/>
        </a:solidFill>
        <a:effectLst/>
      </p:bgPr>
    </p:bg>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72BA9C32-3DB7-4C00-95EC-EC5E42184BE4}"/>
              </a:ext>
            </a:extLst>
          </p:cNvPr>
          <p:cNvSpPr txBox="1"/>
          <p:nvPr/>
        </p:nvSpPr>
        <p:spPr>
          <a:xfrm>
            <a:off x="0" y="-4105"/>
            <a:ext cx="12204000" cy="461665"/>
          </a:xfrm>
          <a:prstGeom prst="rect">
            <a:avLst/>
          </a:prstGeom>
          <a:solidFill>
            <a:schemeClr val="accent1">
              <a:lumMod val="60000"/>
              <a:lumOff val="40000"/>
            </a:schemeClr>
          </a:solidFill>
        </p:spPr>
        <p:txBody>
          <a:bodyPr wrap="square" rtlCol="0">
            <a:spAutoFit/>
          </a:bodyPr>
          <a:lstStyle/>
          <a:p>
            <a:r>
              <a:rPr lang="nl-NL" sz="2400" dirty="0">
                <a:solidFill>
                  <a:srgbClr val="002060"/>
                </a:solidFill>
              </a:rPr>
              <a:t>         </a:t>
            </a:r>
            <a:r>
              <a:rPr lang="nl-NL" sz="2400" b="1" dirty="0">
                <a:solidFill>
                  <a:srgbClr val="002060"/>
                </a:solidFill>
              </a:rPr>
              <a:t>H3 ● 4d – p.</a:t>
            </a:r>
            <a:r>
              <a:rPr lang="nl-NL" sz="2400" b="1">
                <a:solidFill>
                  <a:srgbClr val="002060"/>
                </a:solidFill>
              </a:rPr>
              <a:t>95 (11-13</a:t>
            </a:r>
            <a:r>
              <a:rPr lang="nl-NL" sz="2400" b="1" dirty="0">
                <a:solidFill>
                  <a:srgbClr val="002060"/>
                </a:solidFill>
              </a:rPr>
              <a:t>)          De vredesvoorwaarden</a:t>
            </a:r>
            <a:endParaRPr lang="nl-NL" sz="2400" dirty="0">
              <a:solidFill>
                <a:srgbClr val="002060"/>
              </a:solidFill>
            </a:endParaRPr>
          </a:p>
        </p:txBody>
      </p:sp>
      <p:pic>
        <p:nvPicPr>
          <p:cNvPr id="5" name="Afbeelding 4">
            <a:hlinkClick r:id="rId2" action="ppaction://hlinksldjump"/>
            <a:extLst>
              <a:ext uri="{FF2B5EF4-FFF2-40B4-BE49-F238E27FC236}">
                <a16:creationId xmlns:a16="http://schemas.microsoft.com/office/drawing/2014/main" id="{DA723F80-0873-4FF9-AA77-D63C85DF00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28331" y="0"/>
            <a:ext cx="987638" cy="542591"/>
          </a:xfrm>
          <a:prstGeom prst="rect">
            <a:avLst/>
          </a:prstGeom>
        </p:spPr>
      </p:pic>
      <p:sp>
        <p:nvSpPr>
          <p:cNvPr id="6" name="PIJL-OMLAAG 8">
            <a:hlinkClick r:id="rId4" action="ppaction://hlinksldjump"/>
            <a:extLst>
              <a:ext uri="{FF2B5EF4-FFF2-40B4-BE49-F238E27FC236}">
                <a16:creationId xmlns:a16="http://schemas.microsoft.com/office/drawing/2014/main" id="{983515E6-9667-4E0C-924D-60F007509EA4}"/>
              </a:ext>
            </a:extLst>
          </p:cNvPr>
          <p:cNvSpPr/>
          <p:nvPr/>
        </p:nvSpPr>
        <p:spPr>
          <a:xfrm>
            <a:off x="72000" y="145117"/>
            <a:ext cx="360195" cy="216000"/>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ijdelijke aanduiding voor voettekst 4">
            <a:extLst>
              <a:ext uri="{FF2B5EF4-FFF2-40B4-BE49-F238E27FC236}">
                <a16:creationId xmlns:a16="http://schemas.microsoft.com/office/drawing/2014/main" id="{1730790D-F0EB-4505-AE4B-D3728AF81858}"/>
              </a:ext>
            </a:extLst>
          </p:cNvPr>
          <p:cNvSpPr>
            <a:spLocks noGrp="1"/>
          </p:cNvSpPr>
          <p:nvPr>
            <p:ph type="ftr" sz="quarter" idx="11"/>
          </p:nvPr>
        </p:nvSpPr>
        <p:spPr>
          <a:xfrm>
            <a:off x="4500000" y="6592284"/>
            <a:ext cx="2142340" cy="255996"/>
          </a:xfrm>
        </p:spPr>
        <p:txBody>
          <a:bodyPr/>
          <a:lstStyle/>
          <a:p>
            <a:r>
              <a:rPr lang="nl-NL" sz="800">
                <a:solidFill>
                  <a:schemeClr val="bg1">
                    <a:lumMod val="85000"/>
                  </a:schemeClr>
                </a:solidFill>
              </a:rPr>
              <a:t>Parnassus Livius: ab Urbe condita  M. de Hoon</a:t>
            </a:r>
            <a:r>
              <a:rPr lang="nl-NL" sz="1000">
                <a:solidFill>
                  <a:schemeClr val="bg1">
                    <a:lumMod val="85000"/>
                  </a:schemeClr>
                </a:solidFill>
              </a:rPr>
              <a:t>  </a:t>
            </a:r>
            <a:endParaRPr lang="nl-NL" sz="1000">
              <a:solidFill>
                <a:schemeClr val="tx1">
                  <a:lumMod val="95000"/>
                  <a:lumOff val="5000"/>
                </a:schemeClr>
              </a:solidFill>
            </a:endParaRPr>
          </a:p>
        </p:txBody>
      </p:sp>
      <p:sp>
        <p:nvSpPr>
          <p:cNvPr id="11" name="Tekstvak 10">
            <a:extLst>
              <a:ext uri="{FF2B5EF4-FFF2-40B4-BE49-F238E27FC236}">
                <a16:creationId xmlns:a16="http://schemas.microsoft.com/office/drawing/2014/main" id="{AAFD3C21-2CC8-497D-84EF-DAC343449D5F}"/>
              </a:ext>
            </a:extLst>
          </p:cNvPr>
          <p:cNvSpPr txBox="1"/>
          <p:nvPr/>
        </p:nvSpPr>
        <p:spPr>
          <a:xfrm>
            <a:off x="252097" y="477392"/>
            <a:ext cx="10176352" cy="2556982"/>
          </a:xfrm>
          <a:prstGeom prst="rect">
            <a:avLst/>
          </a:prstGeom>
          <a:noFill/>
        </p:spPr>
        <p:txBody>
          <a:bodyPr wrap="square">
            <a:spAutoFit/>
          </a:bodyPr>
          <a:lstStyle/>
          <a:p>
            <a:pPr marL="514350" indent="-514350">
              <a:lnSpc>
                <a:spcPct val="200000"/>
              </a:lnSpc>
              <a:buAutoNum type="arabicPlain" startAt="11"/>
            </a:pPr>
            <a:r>
              <a:rPr lang="nl-NL" sz="2800">
                <a:solidFill>
                  <a:schemeClr val="accent4">
                    <a:lumMod val="20000"/>
                    <a:lumOff val="80000"/>
                  </a:schemeClr>
                </a:solidFill>
              </a:rPr>
              <a:t>De </a:t>
            </a:r>
            <a:r>
              <a:rPr lang="nl-NL" sz="2800" dirty="0">
                <a:solidFill>
                  <a:schemeClr val="accent4">
                    <a:lumMod val="20000"/>
                    <a:lumOff val="80000"/>
                  </a:schemeClr>
                </a:solidFill>
              </a:rPr>
              <a:t>agro </a:t>
            </a:r>
            <a:r>
              <a:rPr lang="nl-NL" sz="2800" dirty="0" err="1">
                <a:solidFill>
                  <a:schemeClr val="accent4">
                    <a:lumMod val="20000"/>
                    <a:lumOff val="80000"/>
                  </a:schemeClr>
                </a:solidFill>
              </a:rPr>
              <a:t>Veientibus</a:t>
            </a:r>
            <a:r>
              <a:rPr lang="nl-NL" sz="2800" dirty="0">
                <a:solidFill>
                  <a:schemeClr val="accent4">
                    <a:lumMod val="20000"/>
                    <a:lumOff val="80000"/>
                  </a:schemeClr>
                </a:solidFill>
              </a:rPr>
              <a:t> </a:t>
            </a:r>
            <a:r>
              <a:rPr lang="nl-NL" sz="2800" dirty="0" err="1">
                <a:solidFill>
                  <a:schemeClr val="accent4">
                    <a:lumMod val="20000"/>
                    <a:lumOff val="80000"/>
                  </a:schemeClr>
                </a:solidFill>
              </a:rPr>
              <a:t>restituendo</a:t>
            </a:r>
            <a:r>
              <a:rPr lang="nl-NL" sz="2800" dirty="0">
                <a:solidFill>
                  <a:schemeClr val="accent4">
                    <a:lumMod val="20000"/>
                    <a:lumOff val="80000"/>
                  </a:schemeClr>
                </a:solidFill>
              </a:rPr>
              <a:t> </a:t>
            </a:r>
            <a:r>
              <a:rPr lang="nl-NL" sz="2800" err="1">
                <a:solidFill>
                  <a:schemeClr val="accent4">
                    <a:lumMod val="20000"/>
                    <a:lumOff val="80000"/>
                  </a:schemeClr>
                </a:solidFill>
              </a:rPr>
              <a:t>impetratum</a:t>
            </a:r>
            <a:r>
              <a:rPr lang="nl-NL" sz="2800">
                <a:solidFill>
                  <a:schemeClr val="accent4">
                    <a:lumMod val="20000"/>
                    <a:lumOff val="80000"/>
                  </a:schemeClr>
                </a:solidFill>
              </a:rPr>
              <a:t>,</a:t>
            </a:r>
          </a:p>
          <a:p>
            <a:pPr marL="514350" indent="-514350">
              <a:lnSpc>
                <a:spcPct val="200000"/>
              </a:lnSpc>
              <a:buAutoNum type="arabicPlain" startAt="11"/>
            </a:pPr>
            <a:r>
              <a:rPr lang="nl-NL" sz="2800">
                <a:solidFill>
                  <a:schemeClr val="accent4">
                    <a:lumMod val="20000"/>
                    <a:lumOff val="80000"/>
                  </a:schemeClr>
                </a:solidFill>
              </a:rPr>
              <a:t>expressaque </a:t>
            </a:r>
            <a:r>
              <a:rPr lang="nl-NL" sz="2800" dirty="0" err="1">
                <a:solidFill>
                  <a:schemeClr val="accent4">
                    <a:lumMod val="20000"/>
                    <a:lumOff val="80000"/>
                  </a:schemeClr>
                </a:solidFill>
              </a:rPr>
              <a:t>necessitas</a:t>
            </a:r>
            <a:r>
              <a:rPr lang="nl-NL" sz="2800" dirty="0">
                <a:solidFill>
                  <a:schemeClr val="accent4">
                    <a:lumMod val="20000"/>
                    <a:lumOff val="80000"/>
                  </a:schemeClr>
                </a:solidFill>
              </a:rPr>
              <a:t> </a:t>
            </a:r>
            <a:r>
              <a:rPr lang="nl-NL" sz="2800" dirty="0" err="1">
                <a:solidFill>
                  <a:schemeClr val="accent4">
                    <a:lumMod val="20000"/>
                    <a:lumOff val="80000"/>
                  </a:schemeClr>
                </a:solidFill>
              </a:rPr>
              <a:t>obsides</a:t>
            </a:r>
            <a:r>
              <a:rPr lang="nl-NL" sz="2800" dirty="0">
                <a:solidFill>
                  <a:schemeClr val="accent4">
                    <a:lumMod val="20000"/>
                    <a:lumOff val="80000"/>
                  </a:schemeClr>
                </a:solidFill>
              </a:rPr>
              <a:t> </a:t>
            </a:r>
            <a:r>
              <a:rPr lang="nl-NL" sz="2800" dirty="0" err="1">
                <a:solidFill>
                  <a:schemeClr val="accent4">
                    <a:lumMod val="20000"/>
                    <a:lumOff val="80000"/>
                  </a:schemeClr>
                </a:solidFill>
              </a:rPr>
              <a:t>dandi</a:t>
            </a:r>
            <a:r>
              <a:rPr lang="nl-NL" sz="2800" dirty="0">
                <a:solidFill>
                  <a:schemeClr val="accent4">
                    <a:lumMod val="20000"/>
                    <a:lumOff val="80000"/>
                  </a:schemeClr>
                </a:solidFill>
              </a:rPr>
              <a:t> </a:t>
            </a:r>
            <a:r>
              <a:rPr lang="nl-NL" sz="2800" dirty="0" err="1">
                <a:solidFill>
                  <a:schemeClr val="accent4">
                    <a:lumMod val="20000"/>
                    <a:lumOff val="80000"/>
                  </a:schemeClr>
                </a:solidFill>
              </a:rPr>
              <a:t>Romanis</a:t>
            </a:r>
            <a:r>
              <a:rPr lang="nl-NL" sz="2800">
                <a:solidFill>
                  <a:schemeClr val="accent4">
                    <a:lumMod val="20000"/>
                    <a:lumOff val="80000"/>
                  </a:schemeClr>
                </a:solidFill>
              </a:rPr>
              <a:t>, si</a:t>
            </a:r>
          </a:p>
          <a:p>
            <a:pPr marL="514350" indent="-514350">
              <a:lnSpc>
                <a:spcPct val="200000"/>
              </a:lnSpc>
              <a:buAutoNum type="arabicPlain" startAt="11"/>
            </a:pPr>
            <a:r>
              <a:rPr lang="nl-NL" sz="2800">
                <a:solidFill>
                  <a:schemeClr val="accent4">
                    <a:lumMod val="20000"/>
                    <a:lumOff val="80000"/>
                  </a:schemeClr>
                </a:solidFill>
              </a:rPr>
              <a:t>Ianiculo </a:t>
            </a:r>
            <a:r>
              <a:rPr lang="nl-NL" sz="2800" dirty="0" err="1">
                <a:solidFill>
                  <a:schemeClr val="accent4">
                    <a:lumMod val="20000"/>
                    <a:lumOff val="80000"/>
                  </a:schemeClr>
                </a:solidFill>
              </a:rPr>
              <a:t>praesidium</a:t>
            </a:r>
            <a:r>
              <a:rPr lang="nl-NL" sz="2800" dirty="0">
                <a:solidFill>
                  <a:schemeClr val="accent4">
                    <a:lumMod val="20000"/>
                    <a:lumOff val="80000"/>
                  </a:schemeClr>
                </a:solidFill>
              </a:rPr>
              <a:t> </a:t>
            </a:r>
            <a:r>
              <a:rPr lang="nl-NL" sz="2800" dirty="0" err="1">
                <a:solidFill>
                  <a:schemeClr val="accent4">
                    <a:lumMod val="20000"/>
                    <a:lumOff val="80000"/>
                  </a:schemeClr>
                </a:solidFill>
              </a:rPr>
              <a:t>deduci</a:t>
            </a:r>
            <a:r>
              <a:rPr lang="nl-NL" sz="2800" dirty="0">
                <a:solidFill>
                  <a:schemeClr val="accent4">
                    <a:lumMod val="20000"/>
                    <a:lumOff val="80000"/>
                  </a:schemeClr>
                </a:solidFill>
              </a:rPr>
              <a:t> </a:t>
            </a:r>
            <a:r>
              <a:rPr lang="nl-NL" sz="2800" dirty="0" err="1">
                <a:solidFill>
                  <a:schemeClr val="accent4">
                    <a:lumMod val="20000"/>
                    <a:lumOff val="80000"/>
                  </a:schemeClr>
                </a:solidFill>
              </a:rPr>
              <a:t>vellent</a:t>
            </a:r>
            <a:r>
              <a:rPr lang="nl-NL" sz="2800" dirty="0">
                <a:solidFill>
                  <a:schemeClr val="accent4">
                    <a:lumMod val="20000"/>
                    <a:lumOff val="80000"/>
                  </a:schemeClr>
                </a:solidFill>
              </a:rPr>
              <a:t>.</a:t>
            </a:r>
          </a:p>
        </p:txBody>
      </p:sp>
      <p:sp>
        <p:nvSpPr>
          <p:cNvPr id="12" name="Tijdelijke aanduiding voor dianummer 5">
            <a:extLst>
              <a:ext uri="{FF2B5EF4-FFF2-40B4-BE49-F238E27FC236}">
                <a16:creationId xmlns:a16="http://schemas.microsoft.com/office/drawing/2014/main" id="{8F373623-1646-4DDB-9DCF-807D669F2B4F}"/>
              </a:ext>
            </a:extLst>
          </p:cNvPr>
          <p:cNvSpPr>
            <a:spLocks noGrp="1"/>
          </p:cNvSpPr>
          <p:nvPr>
            <p:ph type="sldNum" sz="quarter" idx="12"/>
          </p:nvPr>
        </p:nvSpPr>
        <p:spPr>
          <a:xfrm>
            <a:off x="11556922" y="6492875"/>
            <a:ext cx="452846" cy="365125"/>
          </a:xfrm>
        </p:spPr>
        <p:txBody>
          <a:bodyPr/>
          <a:lstStyle/>
          <a:p>
            <a:fld id="{E0CEE2E9-FCC7-4062-BFD6-AA3D78AF4135}" type="slidenum">
              <a:rPr lang="nl-NL" b="1" smtClean="0">
                <a:solidFill>
                  <a:schemeClr val="accent4"/>
                </a:solidFill>
              </a:rPr>
              <a:t>57</a:t>
            </a:fld>
            <a:endParaRPr lang="nl-NL" b="1">
              <a:solidFill>
                <a:schemeClr val="accent4"/>
              </a:solidFill>
            </a:endParaRPr>
          </a:p>
        </p:txBody>
      </p:sp>
    </p:spTree>
    <p:extLst>
      <p:ext uri="{BB962C8B-B14F-4D97-AF65-F5344CB8AC3E}">
        <p14:creationId xmlns:p14="http://schemas.microsoft.com/office/powerpoint/2010/main" val="401030969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00153E"/>
        </a:solidFill>
        <a:effectLst/>
      </p:bgPr>
    </p:bg>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72BA9C32-3DB7-4C00-95EC-EC5E42184BE4}"/>
              </a:ext>
            </a:extLst>
          </p:cNvPr>
          <p:cNvSpPr txBox="1"/>
          <p:nvPr/>
        </p:nvSpPr>
        <p:spPr>
          <a:xfrm>
            <a:off x="0" y="-4105"/>
            <a:ext cx="12204000" cy="461665"/>
          </a:xfrm>
          <a:prstGeom prst="rect">
            <a:avLst/>
          </a:prstGeom>
          <a:solidFill>
            <a:schemeClr val="accent1">
              <a:lumMod val="60000"/>
              <a:lumOff val="40000"/>
            </a:schemeClr>
          </a:solidFill>
        </p:spPr>
        <p:txBody>
          <a:bodyPr wrap="square" rtlCol="0">
            <a:spAutoFit/>
          </a:bodyPr>
          <a:lstStyle/>
          <a:p>
            <a:r>
              <a:rPr lang="nl-NL" sz="2400" dirty="0">
                <a:solidFill>
                  <a:srgbClr val="002060"/>
                </a:solidFill>
              </a:rPr>
              <a:t>         </a:t>
            </a:r>
            <a:r>
              <a:rPr lang="nl-NL" sz="2400" b="1" dirty="0">
                <a:solidFill>
                  <a:srgbClr val="002060"/>
                </a:solidFill>
              </a:rPr>
              <a:t>H3 ● 4d – p.</a:t>
            </a:r>
            <a:r>
              <a:rPr lang="nl-NL" sz="2400" b="1">
                <a:solidFill>
                  <a:srgbClr val="002060"/>
                </a:solidFill>
              </a:rPr>
              <a:t>95 (13-17)          </a:t>
            </a:r>
            <a:r>
              <a:rPr lang="nl-NL" sz="2400" b="1" dirty="0">
                <a:solidFill>
                  <a:srgbClr val="002060"/>
                </a:solidFill>
              </a:rPr>
              <a:t>De vredesvoorwaarden</a:t>
            </a:r>
            <a:endParaRPr lang="nl-NL" sz="2400" dirty="0">
              <a:solidFill>
                <a:srgbClr val="002060"/>
              </a:solidFill>
            </a:endParaRPr>
          </a:p>
        </p:txBody>
      </p:sp>
      <p:pic>
        <p:nvPicPr>
          <p:cNvPr id="5" name="Afbeelding 4">
            <a:hlinkClick r:id="rId2" action="ppaction://hlinksldjump"/>
            <a:extLst>
              <a:ext uri="{FF2B5EF4-FFF2-40B4-BE49-F238E27FC236}">
                <a16:creationId xmlns:a16="http://schemas.microsoft.com/office/drawing/2014/main" id="{DA723F80-0873-4FF9-AA77-D63C85DF00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28331" y="0"/>
            <a:ext cx="987638" cy="542591"/>
          </a:xfrm>
          <a:prstGeom prst="rect">
            <a:avLst/>
          </a:prstGeom>
        </p:spPr>
      </p:pic>
      <p:sp>
        <p:nvSpPr>
          <p:cNvPr id="6" name="PIJL-OMLAAG 8">
            <a:hlinkClick r:id="rId4" action="ppaction://hlinksldjump"/>
            <a:extLst>
              <a:ext uri="{FF2B5EF4-FFF2-40B4-BE49-F238E27FC236}">
                <a16:creationId xmlns:a16="http://schemas.microsoft.com/office/drawing/2014/main" id="{983515E6-9667-4E0C-924D-60F007509EA4}"/>
              </a:ext>
            </a:extLst>
          </p:cNvPr>
          <p:cNvSpPr/>
          <p:nvPr/>
        </p:nvSpPr>
        <p:spPr>
          <a:xfrm>
            <a:off x="72000" y="145117"/>
            <a:ext cx="360195" cy="216000"/>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ijdelijke aanduiding voor voettekst 4">
            <a:extLst>
              <a:ext uri="{FF2B5EF4-FFF2-40B4-BE49-F238E27FC236}">
                <a16:creationId xmlns:a16="http://schemas.microsoft.com/office/drawing/2014/main" id="{1730790D-F0EB-4505-AE4B-D3728AF81858}"/>
              </a:ext>
            </a:extLst>
          </p:cNvPr>
          <p:cNvSpPr>
            <a:spLocks noGrp="1"/>
          </p:cNvSpPr>
          <p:nvPr>
            <p:ph type="ftr" sz="quarter" idx="11"/>
          </p:nvPr>
        </p:nvSpPr>
        <p:spPr>
          <a:xfrm>
            <a:off x="4500000" y="6592284"/>
            <a:ext cx="2142340" cy="255996"/>
          </a:xfrm>
        </p:spPr>
        <p:txBody>
          <a:bodyPr/>
          <a:lstStyle/>
          <a:p>
            <a:r>
              <a:rPr lang="nl-NL" sz="800">
                <a:solidFill>
                  <a:schemeClr val="bg1">
                    <a:lumMod val="85000"/>
                  </a:schemeClr>
                </a:solidFill>
              </a:rPr>
              <a:t>Parnassus Livius: ab Urbe condita  M. de Hoon</a:t>
            </a:r>
            <a:r>
              <a:rPr lang="nl-NL" sz="1000">
                <a:solidFill>
                  <a:schemeClr val="bg1">
                    <a:lumMod val="85000"/>
                  </a:schemeClr>
                </a:solidFill>
              </a:rPr>
              <a:t>  </a:t>
            </a:r>
            <a:endParaRPr lang="nl-NL" sz="1000">
              <a:solidFill>
                <a:schemeClr val="tx1">
                  <a:lumMod val="95000"/>
                  <a:lumOff val="5000"/>
                </a:schemeClr>
              </a:solidFill>
            </a:endParaRPr>
          </a:p>
        </p:txBody>
      </p:sp>
      <p:sp>
        <p:nvSpPr>
          <p:cNvPr id="11" name="Tekstvak 10">
            <a:extLst>
              <a:ext uri="{FF2B5EF4-FFF2-40B4-BE49-F238E27FC236}">
                <a16:creationId xmlns:a16="http://schemas.microsoft.com/office/drawing/2014/main" id="{AAFD3C21-2CC8-497D-84EF-DAC343449D5F}"/>
              </a:ext>
            </a:extLst>
          </p:cNvPr>
          <p:cNvSpPr txBox="1"/>
          <p:nvPr/>
        </p:nvSpPr>
        <p:spPr>
          <a:xfrm>
            <a:off x="252097" y="477392"/>
            <a:ext cx="10176352" cy="4280531"/>
          </a:xfrm>
          <a:prstGeom prst="rect">
            <a:avLst/>
          </a:prstGeom>
          <a:noFill/>
        </p:spPr>
        <p:txBody>
          <a:bodyPr wrap="square">
            <a:spAutoFit/>
          </a:bodyPr>
          <a:lstStyle/>
          <a:p>
            <a:pPr marL="514350" indent="-514350">
              <a:lnSpc>
                <a:spcPct val="200000"/>
              </a:lnSpc>
              <a:buAutoNum type="arabicPlain" startAt="13"/>
            </a:pPr>
            <a:r>
              <a:rPr lang="nl-NL" sz="2800" dirty="0">
                <a:solidFill>
                  <a:schemeClr val="accent4">
                    <a:lumMod val="20000"/>
                    <a:lumOff val="80000"/>
                  </a:schemeClr>
                </a:solidFill>
              </a:rPr>
              <a:t>                                                     His </a:t>
            </a:r>
            <a:r>
              <a:rPr lang="nl-NL" sz="2800" dirty="0" err="1">
                <a:solidFill>
                  <a:schemeClr val="accent4">
                    <a:lumMod val="20000"/>
                    <a:lumOff val="80000"/>
                  </a:schemeClr>
                </a:solidFill>
              </a:rPr>
              <a:t>condicionibus</a:t>
            </a:r>
            <a:endParaRPr lang="nl-NL" sz="2800" dirty="0">
              <a:solidFill>
                <a:schemeClr val="accent4">
                  <a:lumMod val="20000"/>
                  <a:lumOff val="80000"/>
                </a:schemeClr>
              </a:solidFill>
            </a:endParaRPr>
          </a:p>
          <a:p>
            <a:pPr marL="514350" indent="-514350">
              <a:lnSpc>
                <a:spcPct val="200000"/>
              </a:lnSpc>
              <a:buAutoNum type="arabicPlain" startAt="13"/>
            </a:pPr>
            <a:r>
              <a:rPr lang="nl-NL" sz="2800" dirty="0">
                <a:solidFill>
                  <a:schemeClr val="accent4">
                    <a:lumMod val="20000"/>
                    <a:lumOff val="80000"/>
                  </a:schemeClr>
                </a:solidFill>
              </a:rPr>
              <a:t>composita pace, </a:t>
            </a:r>
            <a:r>
              <a:rPr lang="nl-NL" sz="2800" dirty="0" err="1">
                <a:solidFill>
                  <a:schemeClr val="accent4">
                    <a:lumMod val="20000"/>
                    <a:lumOff val="80000"/>
                  </a:schemeClr>
                </a:solidFill>
              </a:rPr>
              <a:t>exercitum</a:t>
            </a:r>
            <a:r>
              <a:rPr lang="nl-NL" sz="2800" dirty="0">
                <a:solidFill>
                  <a:schemeClr val="accent4">
                    <a:lumMod val="20000"/>
                    <a:lumOff val="80000"/>
                  </a:schemeClr>
                </a:solidFill>
              </a:rPr>
              <a:t> </a:t>
            </a:r>
            <a:r>
              <a:rPr lang="nl-NL" sz="2800" dirty="0" err="1">
                <a:solidFill>
                  <a:schemeClr val="accent4">
                    <a:lumMod val="20000"/>
                    <a:lumOff val="80000"/>
                  </a:schemeClr>
                </a:solidFill>
              </a:rPr>
              <a:t>ab</a:t>
            </a:r>
            <a:r>
              <a:rPr lang="nl-NL" sz="2800" dirty="0">
                <a:solidFill>
                  <a:schemeClr val="accent4">
                    <a:lumMod val="20000"/>
                    <a:lumOff val="80000"/>
                  </a:schemeClr>
                </a:solidFill>
              </a:rPr>
              <a:t> </a:t>
            </a:r>
            <a:r>
              <a:rPr lang="nl-NL" sz="2800" dirty="0" err="1">
                <a:solidFill>
                  <a:schemeClr val="accent4">
                    <a:lumMod val="20000"/>
                    <a:lumOff val="80000"/>
                  </a:schemeClr>
                </a:solidFill>
              </a:rPr>
              <a:t>Ianiculo</a:t>
            </a:r>
            <a:r>
              <a:rPr lang="nl-NL" sz="2800" dirty="0">
                <a:solidFill>
                  <a:schemeClr val="accent4">
                    <a:lumMod val="20000"/>
                    <a:lumOff val="80000"/>
                  </a:schemeClr>
                </a:solidFill>
              </a:rPr>
              <a:t> </a:t>
            </a:r>
            <a:r>
              <a:rPr lang="nl-NL" sz="2800" dirty="0" err="1">
                <a:solidFill>
                  <a:schemeClr val="accent4">
                    <a:lumMod val="20000"/>
                    <a:lumOff val="80000"/>
                  </a:schemeClr>
                </a:solidFill>
              </a:rPr>
              <a:t>deduxit</a:t>
            </a:r>
            <a:endParaRPr lang="nl-NL" sz="2800" dirty="0">
              <a:solidFill>
                <a:schemeClr val="accent4">
                  <a:lumMod val="20000"/>
                  <a:lumOff val="80000"/>
                </a:schemeClr>
              </a:solidFill>
            </a:endParaRPr>
          </a:p>
          <a:p>
            <a:pPr marL="514350" indent="-514350">
              <a:lnSpc>
                <a:spcPct val="200000"/>
              </a:lnSpc>
              <a:buAutoNum type="arabicPlain" startAt="13"/>
            </a:pPr>
            <a:r>
              <a:rPr lang="nl-NL" sz="2800" dirty="0" err="1">
                <a:solidFill>
                  <a:schemeClr val="accent4">
                    <a:lumMod val="20000"/>
                    <a:lumOff val="80000"/>
                  </a:schemeClr>
                </a:solidFill>
              </a:rPr>
              <a:t>Porsenna</a:t>
            </a:r>
            <a:r>
              <a:rPr lang="nl-NL" sz="2800" dirty="0">
                <a:solidFill>
                  <a:schemeClr val="accent4">
                    <a:lumMod val="20000"/>
                    <a:lumOff val="80000"/>
                  </a:schemeClr>
                </a:solidFill>
              </a:rPr>
              <a:t> et agro Romano </a:t>
            </a:r>
            <a:r>
              <a:rPr lang="nl-NL" sz="2800" dirty="0" err="1">
                <a:solidFill>
                  <a:schemeClr val="accent4">
                    <a:lumMod val="20000"/>
                    <a:lumOff val="80000"/>
                  </a:schemeClr>
                </a:solidFill>
              </a:rPr>
              <a:t>excessit</a:t>
            </a:r>
            <a:r>
              <a:rPr lang="nl-NL" sz="2800" dirty="0">
                <a:solidFill>
                  <a:schemeClr val="accent4">
                    <a:lumMod val="20000"/>
                    <a:lumOff val="80000"/>
                  </a:schemeClr>
                </a:solidFill>
              </a:rPr>
              <a:t>. </a:t>
            </a:r>
            <a:r>
              <a:rPr lang="nl-NL" sz="2800" dirty="0" err="1">
                <a:solidFill>
                  <a:schemeClr val="accent4">
                    <a:lumMod val="20000"/>
                    <a:lumOff val="80000"/>
                  </a:schemeClr>
                </a:solidFill>
              </a:rPr>
              <a:t>Patres</a:t>
            </a:r>
            <a:r>
              <a:rPr lang="nl-NL" sz="2800" dirty="0">
                <a:solidFill>
                  <a:schemeClr val="accent4">
                    <a:lumMod val="20000"/>
                    <a:lumOff val="80000"/>
                  </a:schemeClr>
                </a:solidFill>
              </a:rPr>
              <a:t> C. </a:t>
            </a:r>
            <a:r>
              <a:rPr lang="nl-NL" sz="2800" dirty="0" err="1">
                <a:solidFill>
                  <a:schemeClr val="accent4">
                    <a:lumMod val="20000"/>
                    <a:lumOff val="80000"/>
                  </a:schemeClr>
                </a:solidFill>
              </a:rPr>
              <a:t>Mucio</a:t>
            </a:r>
            <a:endParaRPr lang="nl-NL" sz="2800" dirty="0">
              <a:solidFill>
                <a:schemeClr val="accent4">
                  <a:lumMod val="20000"/>
                  <a:lumOff val="80000"/>
                </a:schemeClr>
              </a:solidFill>
            </a:endParaRPr>
          </a:p>
          <a:p>
            <a:pPr marL="514350" indent="-514350">
              <a:lnSpc>
                <a:spcPct val="200000"/>
              </a:lnSpc>
              <a:buAutoNum type="arabicPlain" startAt="13"/>
            </a:pPr>
            <a:r>
              <a:rPr lang="nl-NL" sz="2800" dirty="0" err="1">
                <a:solidFill>
                  <a:schemeClr val="accent4">
                    <a:lumMod val="20000"/>
                    <a:lumOff val="80000"/>
                  </a:schemeClr>
                </a:solidFill>
              </a:rPr>
              <a:t>virtutis</a:t>
            </a:r>
            <a:r>
              <a:rPr lang="nl-NL" sz="2800" dirty="0">
                <a:solidFill>
                  <a:schemeClr val="accent4">
                    <a:lumMod val="20000"/>
                    <a:lumOff val="80000"/>
                  </a:schemeClr>
                </a:solidFill>
              </a:rPr>
              <a:t> </a:t>
            </a:r>
            <a:r>
              <a:rPr lang="nl-NL" sz="2800" dirty="0" err="1">
                <a:solidFill>
                  <a:schemeClr val="accent4">
                    <a:lumMod val="20000"/>
                    <a:lumOff val="80000"/>
                  </a:schemeClr>
                </a:solidFill>
              </a:rPr>
              <a:t>causa</a:t>
            </a:r>
            <a:r>
              <a:rPr lang="nl-NL" sz="2800" dirty="0">
                <a:solidFill>
                  <a:schemeClr val="accent4">
                    <a:lumMod val="20000"/>
                    <a:lumOff val="80000"/>
                  </a:schemeClr>
                </a:solidFill>
              </a:rPr>
              <a:t> trans </a:t>
            </a:r>
            <a:r>
              <a:rPr lang="nl-NL" sz="2800" dirty="0" err="1">
                <a:solidFill>
                  <a:schemeClr val="accent4">
                    <a:lumMod val="20000"/>
                    <a:lumOff val="80000"/>
                  </a:schemeClr>
                </a:solidFill>
              </a:rPr>
              <a:t>Tiberim</a:t>
            </a:r>
            <a:r>
              <a:rPr lang="nl-NL" sz="2800" dirty="0">
                <a:solidFill>
                  <a:schemeClr val="accent4">
                    <a:lumMod val="20000"/>
                    <a:lumOff val="80000"/>
                  </a:schemeClr>
                </a:solidFill>
              </a:rPr>
              <a:t> </a:t>
            </a:r>
            <a:r>
              <a:rPr lang="nl-NL" sz="2800" dirty="0" err="1">
                <a:solidFill>
                  <a:schemeClr val="accent4">
                    <a:lumMod val="20000"/>
                    <a:lumOff val="80000"/>
                  </a:schemeClr>
                </a:solidFill>
              </a:rPr>
              <a:t>agrum</a:t>
            </a:r>
            <a:r>
              <a:rPr lang="nl-NL" sz="2800" dirty="0">
                <a:solidFill>
                  <a:schemeClr val="accent4">
                    <a:lumMod val="20000"/>
                    <a:lumOff val="80000"/>
                  </a:schemeClr>
                </a:solidFill>
              </a:rPr>
              <a:t> </a:t>
            </a:r>
            <a:r>
              <a:rPr lang="nl-NL" sz="2800" dirty="0" err="1">
                <a:solidFill>
                  <a:schemeClr val="accent4">
                    <a:lumMod val="20000"/>
                    <a:lumOff val="80000"/>
                  </a:schemeClr>
                </a:solidFill>
              </a:rPr>
              <a:t>dono</a:t>
            </a:r>
            <a:r>
              <a:rPr lang="nl-NL" sz="2800" dirty="0">
                <a:solidFill>
                  <a:schemeClr val="accent4">
                    <a:lumMod val="20000"/>
                    <a:lumOff val="80000"/>
                  </a:schemeClr>
                </a:solidFill>
              </a:rPr>
              <a:t> </a:t>
            </a:r>
            <a:r>
              <a:rPr lang="nl-NL" sz="2800" dirty="0" err="1">
                <a:solidFill>
                  <a:schemeClr val="accent4">
                    <a:lumMod val="20000"/>
                    <a:lumOff val="80000"/>
                  </a:schemeClr>
                </a:solidFill>
              </a:rPr>
              <a:t>dedere</a:t>
            </a:r>
            <a:r>
              <a:rPr lang="nl-NL" sz="2800" dirty="0">
                <a:solidFill>
                  <a:schemeClr val="accent4">
                    <a:lumMod val="20000"/>
                    <a:lumOff val="80000"/>
                  </a:schemeClr>
                </a:solidFill>
              </a:rPr>
              <a:t>,</a:t>
            </a:r>
          </a:p>
          <a:p>
            <a:pPr marL="514350" indent="-514350">
              <a:lnSpc>
                <a:spcPct val="200000"/>
              </a:lnSpc>
              <a:buAutoNum type="arabicPlain" startAt="13"/>
            </a:pPr>
            <a:r>
              <a:rPr lang="nl-NL" sz="2800" dirty="0" err="1">
                <a:solidFill>
                  <a:schemeClr val="accent4">
                    <a:lumMod val="20000"/>
                    <a:lumOff val="80000"/>
                  </a:schemeClr>
                </a:solidFill>
              </a:rPr>
              <a:t>quae</a:t>
            </a:r>
            <a:r>
              <a:rPr lang="nl-NL" sz="2800" dirty="0">
                <a:solidFill>
                  <a:schemeClr val="accent4">
                    <a:lumMod val="20000"/>
                    <a:lumOff val="80000"/>
                  </a:schemeClr>
                </a:solidFill>
              </a:rPr>
              <a:t> </a:t>
            </a:r>
            <a:r>
              <a:rPr lang="nl-NL" sz="2800" dirty="0" err="1">
                <a:solidFill>
                  <a:schemeClr val="accent4">
                    <a:lumMod val="20000"/>
                    <a:lumOff val="80000"/>
                  </a:schemeClr>
                </a:solidFill>
              </a:rPr>
              <a:t>postea</a:t>
            </a:r>
            <a:r>
              <a:rPr lang="nl-NL" sz="2800" dirty="0">
                <a:solidFill>
                  <a:schemeClr val="accent4">
                    <a:lumMod val="20000"/>
                    <a:lumOff val="80000"/>
                  </a:schemeClr>
                </a:solidFill>
              </a:rPr>
              <a:t> </a:t>
            </a:r>
            <a:r>
              <a:rPr lang="nl-NL" sz="2800" dirty="0" err="1">
                <a:solidFill>
                  <a:schemeClr val="accent4">
                    <a:lumMod val="20000"/>
                    <a:lumOff val="80000"/>
                  </a:schemeClr>
                </a:solidFill>
              </a:rPr>
              <a:t>sunt</a:t>
            </a:r>
            <a:r>
              <a:rPr lang="nl-NL" sz="2800" dirty="0">
                <a:solidFill>
                  <a:schemeClr val="accent4">
                    <a:lumMod val="20000"/>
                    <a:lumOff val="80000"/>
                  </a:schemeClr>
                </a:solidFill>
              </a:rPr>
              <a:t> </a:t>
            </a:r>
            <a:r>
              <a:rPr lang="nl-NL" sz="2800" dirty="0" err="1">
                <a:solidFill>
                  <a:schemeClr val="accent4">
                    <a:lumMod val="20000"/>
                    <a:lumOff val="80000"/>
                  </a:schemeClr>
                </a:solidFill>
              </a:rPr>
              <a:t>Mucia</a:t>
            </a:r>
            <a:r>
              <a:rPr lang="nl-NL" sz="2800" dirty="0">
                <a:solidFill>
                  <a:schemeClr val="accent4">
                    <a:lumMod val="20000"/>
                    <a:lumOff val="80000"/>
                  </a:schemeClr>
                </a:solidFill>
              </a:rPr>
              <a:t> </a:t>
            </a:r>
            <a:r>
              <a:rPr lang="nl-NL" sz="2800" dirty="0" err="1">
                <a:solidFill>
                  <a:schemeClr val="accent4">
                    <a:lumMod val="20000"/>
                    <a:lumOff val="80000"/>
                  </a:schemeClr>
                </a:solidFill>
              </a:rPr>
              <a:t>prata</a:t>
            </a:r>
            <a:r>
              <a:rPr lang="nl-NL" sz="2800" dirty="0">
                <a:solidFill>
                  <a:schemeClr val="accent4">
                    <a:lumMod val="20000"/>
                    <a:lumOff val="80000"/>
                  </a:schemeClr>
                </a:solidFill>
              </a:rPr>
              <a:t> </a:t>
            </a:r>
            <a:r>
              <a:rPr lang="nl-NL" sz="2800" dirty="0" err="1">
                <a:solidFill>
                  <a:schemeClr val="accent4">
                    <a:lumMod val="20000"/>
                    <a:lumOff val="80000"/>
                  </a:schemeClr>
                </a:solidFill>
              </a:rPr>
              <a:t>appellata</a:t>
            </a:r>
            <a:r>
              <a:rPr lang="nl-NL" sz="2800" dirty="0">
                <a:solidFill>
                  <a:schemeClr val="accent4">
                    <a:lumMod val="20000"/>
                    <a:lumOff val="80000"/>
                  </a:schemeClr>
                </a:solidFill>
              </a:rPr>
              <a:t>.</a:t>
            </a:r>
          </a:p>
        </p:txBody>
      </p:sp>
      <p:sp>
        <p:nvSpPr>
          <p:cNvPr id="12" name="Tijdelijke aanduiding voor dianummer 5">
            <a:extLst>
              <a:ext uri="{FF2B5EF4-FFF2-40B4-BE49-F238E27FC236}">
                <a16:creationId xmlns:a16="http://schemas.microsoft.com/office/drawing/2014/main" id="{8F373623-1646-4DDB-9DCF-807D669F2B4F}"/>
              </a:ext>
            </a:extLst>
          </p:cNvPr>
          <p:cNvSpPr>
            <a:spLocks noGrp="1"/>
          </p:cNvSpPr>
          <p:nvPr>
            <p:ph type="sldNum" sz="quarter" idx="12"/>
          </p:nvPr>
        </p:nvSpPr>
        <p:spPr>
          <a:xfrm>
            <a:off x="11556922" y="6492875"/>
            <a:ext cx="452846" cy="365125"/>
          </a:xfrm>
        </p:spPr>
        <p:txBody>
          <a:bodyPr/>
          <a:lstStyle/>
          <a:p>
            <a:fld id="{E0CEE2E9-FCC7-4062-BFD6-AA3D78AF4135}" type="slidenum">
              <a:rPr lang="nl-NL" b="1" smtClean="0">
                <a:solidFill>
                  <a:schemeClr val="accent4"/>
                </a:solidFill>
              </a:rPr>
              <a:t>58</a:t>
            </a:fld>
            <a:endParaRPr lang="nl-NL" b="1">
              <a:solidFill>
                <a:schemeClr val="accent4"/>
              </a:solidFill>
            </a:endParaRPr>
          </a:p>
        </p:txBody>
      </p:sp>
    </p:spTree>
    <p:extLst>
      <p:ext uri="{BB962C8B-B14F-4D97-AF65-F5344CB8AC3E}">
        <p14:creationId xmlns:p14="http://schemas.microsoft.com/office/powerpoint/2010/main" val="167271617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17230F"/>
        </a:solidFill>
        <a:effectLst/>
      </p:bgPr>
    </p:bg>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72BA9C32-3DB7-4C00-95EC-EC5E42184BE4}"/>
              </a:ext>
            </a:extLst>
          </p:cNvPr>
          <p:cNvSpPr txBox="1"/>
          <p:nvPr/>
        </p:nvSpPr>
        <p:spPr>
          <a:xfrm>
            <a:off x="0" y="-4105"/>
            <a:ext cx="12204000" cy="461665"/>
          </a:xfrm>
          <a:prstGeom prst="rect">
            <a:avLst/>
          </a:prstGeom>
          <a:solidFill>
            <a:schemeClr val="accent1">
              <a:lumMod val="60000"/>
              <a:lumOff val="40000"/>
            </a:schemeClr>
          </a:solidFill>
        </p:spPr>
        <p:txBody>
          <a:bodyPr wrap="square" rtlCol="0">
            <a:spAutoFit/>
          </a:bodyPr>
          <a:lstStyle/>
          <a:p>
            <a:r>
              <a:rPr lang="nl-NL" sz="2400" dirty="0">
                <a:solidFill>
                  <a:srgbClr val="002060"/>
                </a:solidFill>
              </a:rPr>
              <a:t>         </a:t>
            </a:r>
            <a:r>
              <a:rPr lang="nl-NL" sz="2400" b="1" dirty="0">
                <a:solidFill>
                  <a:srgbClr val="002060"/>
                </a:solidFill>
              </a:rPr>
              <a:t>H3 ● 2a – 2d   </a:t>
            </a:r>
            <a:r>
              <a:rPr lang="nl-NL" sz="2400" b="1" dirty="0" err="1">
                <a:solidFill>
                  <a:srgbClr val="002060"/>
                </a:solidFill>
              </a:rPr>
              <a:t>Lucretia</a:t>
            </a:r>
            <a:endParaRPr lang="nl-NL" sz="2400" dirty="0">
              <a:solidFill>
                <a:srgbClr val="002060"/>
              </a:solidFill>
            </a:endParaRPr>
          </a:p>
        </p:txBody>
      </p:sp>
      <p:pic>
        <p:nvPicPr>
          <p:cNvPr id="5" name="Afbeelding 4">
            <a:hlinkClick r:id="rId2" action="ppaction://hlinksldjump"/>
            <a:extLst>
              <a:ext uri="{FF2B5EF4-FFF2-40B4-BE49-F238E27FC236}">
                <a16:creationId xmlns:a16="http://schemas.microsoft.com/office/drawing/2014/main" id="{DA723F80-0873-4FF9-AA77-D63C85DF00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28331" y="0"/>
            <a:ext cx="987638" cy="542591"/>
          </a:xfrm>
          <a:prstGeom prst="rect">
            <a:avLst/>
          </a:prstGeom>
        </p:spPr>
      </p:pic>
      <p:sp>
        <p:nvSpPr>
          <p:cNvPr id="6" name="PIJL-OMLAAG 8">
            <a:hlinkClick r:id="" action="ppaction://noaction"/>
            <a:extLst>
              <a:ext uri="{FF2B5EF4-FFF2-40B4-BE49-F238E27FC236}">
                <a16:creationId xmlns:a16="http://schemas.microsoft.com/office/drawing/2014/main" id="{983515E6-9667-4E0C-924D-60F007509EA4}"/>
              </a:ext>
            </a:extLst>
          </p:cNvPr>
          <p:cNvSpPr/>
          <p:nvPr/>
        </p:nvSpPr>
        <p:spPr>
          <a:xfrm>
            <a:off x="72000" y="145117"/>
            <a:ext cx="360195" cy="216000"/>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ijdelijke aanduiding voor voettekst 4">
            <a:extLst>
              <a:ext uri="{FF2B5EF4-FFF2-40B4-BE49-F238E27FC236}">
                <a16:creationId xmlns:a16="http://schemas.microsoft.com/office/drawing/2014/main" id="{1730790D-F0EB-4505-AE4B-D3728AF81858}"/>
              </a:ext>
            </a:extLst>
          </p:cNvPr>
          <p:cNvSpPr>
            <a:spLocks noGrp="1"/>
          </p:cNvSpPr>
          <p:nvPr>
            <p:ph type="ftr" sz="quarter" idx="11"/>
          </p:nvPr>
        </p:nvSpPr>
        <p:spPr>
          <a:xfrm>
            <a:off x="4500000" y="6592284"/>
            <a:ext cx="2142340" cy="255996"/>
          </a:xfrm>
        </p:spPr>
        <p:txBody>
          <a:bodyPr/>
          <a:lstStyle/>
          <a:p>
            <a:r>
              <a:rPr lang="nl-NL" sz="800">
                <a:solidFill>
                  <a:schemeClr val="bg1">
                    <a:lumMod val="85000"/>
                  </a:schemeClr>
                </a:solidFill>
              </a:rPr>
              <a:t>Parnassus Livius: ab Urbe condita  M. de Hoon</a:t>
            </a:r>
            <a:r>
              <a:rPr lang="nl-NL" sz="1000">
                <a:solidFill>
                  <a:schemeClr val="bg1">
                    <a:lumMod val="85000"/>
                  </a:schemeClr>
                </a:solidFill>
              </a:rPr>
              <a:t>  </a:t>
            </a:r>
            <a:endParaRPr lang="nl-NL" sz="1000">
              <a:solidFill>
                <a:schemeClr val="tx1">
                  <a:lumMod val="95000"/>
                  <a:lumOff val="5000"/>
                </a:schemeClr>
              </a:solidFill>
            </a:endParaRPr>
          </a:p>
        </p:txBody>
      </p:sp>
      <p:sp>
        <p:nvSpPr>
          <p:cNvPr id="12" name="Tijdelijke aanduiding voor dianummer 5">
            <a:extLst>
              <a:ext uri="{FF2B5EF4-FFF2-40B4-BE49-F238E27FC236}">
                <a16:creationId xmlns:a16="http://schemas.microsoft.com/office/drawing/2014/main" id="{8F373623-1646-4DDB-9DCF-807D669F2B4F}"/>
              </a:ext>
            </a:extLst>
          </p:cNvPr>
          <p:cNvSpPr>
            <a:spLocks noGrp="1"/>
          </p:cNvSpPr>
          <p:nvPr>
            <p:ph type="sldNum" sz="quarter" idx="12"/>
          </p:nvPr>
        </p:nvSpPr>
        <p:spPr>
          <a:xfrm>
            <a:off x="11556922" y="6492875"/>
            <a:ext cx="452846" cy="365125"/>
          </a:xfrm>
        </p:spPr>
        <p:txBody>
          <a:bodyPr/>
          <a:lstStyle/>
          <a:p>
            <a:fld id="{E0CEE2E9-FCC7-4062-BFD6-AA3D78AF4135}" type="slidenum">
              <a:rPr lang="nl-NL" b="1" smtClean="0">
                <a:solidFill>
                  <a:schemeClr val="accent4"/>
                </a:solidFill>
              </a:rPr>
              <a:t>59</a:t>
            </a:fld>
            <a:endParaRPr lang="nl-NL" b="1">
              <a:solidFill>
                <a:schemeClr val="accent4"/>
              </a:solidFill>
            </a:endParaRPr>
          </a:p>
        </p:txBody>
      </p:sp>
      <p:pic>
        <p:nvPicPr>
          <p:cNvPr id="1026" name="Picture 2" descr="The rape of Lucretia: an ancient dilemma of honor | Honor Ethics">
            <a:extLst>
              <a:ext uri="{FF2B5EF4-FFF2-40B4-BE49-F238E27FC236}">
                <a16:creationId xmlns:a16="http://schemas.microsoft.com/office/drawing/2014/main" id="{98DAB565-3D88-4B4B-B9E8-1C433B1A361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404" y="606782"/>
            <a:ext cx="3576721" cy="444564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Lucretia | ancient Roman heroine | Britannica">
            <a:extLst>
              <a:ext uri="{FF2B5EF4-FFF2-40B4-BE49-F238E27FC236}">
                <a16:creationId xmlns:a16="http://schemas.microsoft.com/office/drawing/2014/main" id="{3470F7B8-E2E8-4C04-98BC-6D236449D24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90995" y="606783"/>
            <a:ext cx="3326406" cy="4440690"/>
          </a:xfrm>
          <a:prstGeom prst="rect">
            <a:avLst/>
          </a:prstGeom>
          <a:noFill/>
          <a:extLst>
            <a:ext uri="{909E8E84-426E-40DD-AFC4-6F175D3DCCD1}">
              <a14:hiddenFill xmlns:a14="http://schemas.microsoft.com/office/drawing/2010/main">
                <a:solidFill>
                  <a:srgbClr val="FFFFFF"/>
                </a:solidFill>
              </a14:hiddenFill>
            </a:ext>
          </a:extLst>
        </p:spPr>
      </p:pic>
      <p:sp>
        <p:nvSpPr>
          <p:cNvPr id="2" name="Tekstvak 1">
            <a:extLst>
              <a:ext uri="{FF2B5EF4-FFF2-40B4-BE49-F238E27FC236}">
                <a16:creationId xmlns:a16="http://schemas.microsoft.com/office/drawing/2014/main" id="{32C87584-8985-4108-A957-2385EEF57571}"/>
              </a:ext>
            </a:extLst>
          </p:cNvPr>
          <p:cNvSpPr txBox="1"/>
          <p:nvPr/>
        </p:nvSpPr>
        <p:spPr>
          <a:xfrm>
            <a:off x="4135773" y="606782"/>
            <a:ext cx="4335103" cy="3231654"/>
          </a:xfrm>
          <a:prstGeom prst="rect">
            <a:avLst/>
          </a:prstGeom>
          <a:noFill/>
        </p:spPr>
        <p:txBody>
          <a:bodyPr wrap="square" rtlCol="0">
            <a:spAutoFit/>
          </a:bodyPr>
          <a:lstStyle/>
          <a:p>
            <a:r>
              <a:rPr lang="nl-NL" sz="8800" dirty="0" err="1">
                <a:solidFill>
                  <a:schemeClr val="accent4">
                    <a:lumMod val="20000"/>
                    <a:lumOff val="80000"/>
                  </a:schemeClr>
                </a:solidFill>
              </a:rPr>
              <a:t>Lucretia</a:t>
            </a:r>
            <a:endParaRPr lang="nl-NL" sz="8800" dirty="0">
              <a:solidFill>
                <a:schemeClr val="accent4">
                  <a:lumMod val="20000"/>
                  <a:lumOff val="80000"/>
                </a:schemeClr>
              </a:solidFill>
            </a:endParaRPr>
          </a:p>
          <a:p>
            <a:r>
              <a:rPr lang="nl-NL" sz="3600" dirty="0" err="1">
                <a:solidFill>
                  <a:schemeClr val="accent4">
                    <a:lumMod val="20000"/>
                    <a:lumOff val="80000"/>
                  </a:schemeClr>
                </a:solidFill>
              </a:rPr>
              <a:t>aUc</a:t>
            </a:r>
            <a:r>
              <a:rPr lang="nl-NL" sz="3600" dirty="0">
                <a:solidFill>
                  <a:schemeClr val="accent4">
                    <a:lumMod val="20000"/>
                    <a:lumOff val="80000"/>
                  </a:schemeClr>
                </a:solidFill>
              </a:rPr>
              <a:t> 1, 57.4 – 59.5</a:t>
            </a:r>
          </a:p>
          <a:p>
            <a:endParaRPr lang="nl-NL" sz="3600" dirty="0">
              <a:solidFill>
                <a:schemeClr val="accent4">
                  <a:lumMod val="20000"/>
                  <a:lumOff val="80000"/>
                </a:schemeClr>
              </a:solidFill>
            </a:endParaRPr>
          </a:p>
          <a:p>
            <a:pPr algn="ctr"/>
            <a:r>
              <a:rPr lang="nl-NL" sz="4400" dirty="0">
                <a:solidFill>
                  <a:schemeClr val="accent4">
                    <a:lumMod val="20000"/>
                    <a:lumOff val="80000"/>
                  </a:schemeClr>
                </a:solidFill>
              </a:rPr>
              <a:t>Vertaling</a:t>
            </a:r>
          </a:p>
        </p:txBody>
      </p:sp>
    </p:spTree>
    <p:extLst>
      <p:ext uri="{BB962C8B-B14F-4D97-AF65-F5344CB8AC3E}">
        <p14:creationId xmlns:p14="http://schemas.microsoft.com/office/powerpoint/2010/main" val="32683434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153E"/>
        </a:solidFill>
        <a:effectLst/>
      </p:bgPr>
    </p:bg>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72BA9C32-3DB7-4C00-95EC-EC5E42184BE4}"/>
              </a:ext>
            </a:extLst>
          </p:cNvPr>
          <p:cNvSpPr txBox="1"/>
          <p:nvPr/>
        </p:nvSpPr>
        <p:spPr>
          <a:xfrm>
            <a:off x="0" y="0"/>
            <a:ext cx="12204000" cy="461665"/>
          </a:xfrm>
          <a:prstGeom prst="rect">
            <a:avLst/>
          </a:prstGeom>
          <a:solidFill>
            <a:schemeClr val="accent1">
              <a:lumMod val="60000"/>
              <a:lumOff val="40000"/>
            </a:schemeClr>
          </a:solidFill>
        </p:spPr>
        <p:txBody>
          <a:bodyPr wrap="square" rtlCol="0">
            <a:spAutoFit/>
          </a:bodyPr>
          <a:lstStyle/>
          <a:p>
            <a:endParaRPr lang="nl-NL" sz="2400">
              <a:solidFill>
                <a:srgbClr val="002060"/>
              </a:solidFill>
            </a:endParaRPr>
          </a:p>
        </p:txBody>
      </p:sp>
      <p:sp>
        <p:nvSpPr>
          <p:cNvPr id="9" name="Tijdelijke aanduiding voor dianummer 5">
            <a:extLst>
              <a:ext uri="{FF2B5EF4-FFF2-40B4-BE49-F238E27FC236}">
                <a16:creationId xmlns:a16="http://schemas.microsoft.com/office/drawing/2014/main" id="{2323C5FC-1BAE-44B7-A959-6C85FC0B6FDF}"/>
              </a:ext>
            </a:extLst>
          </p:cNvPr>
          <p:cNvSpPr>
            <a:spLocks noGrp="1"/>
          </p:cNvSpPr>
          <p:nvPr>
            <p:ph type="sldNum" sz="quarter" idx="12"/>
          </p:nvPr>
        </p:nvSpPr>
        <p:spPr>
          <a:xfrm>
            <a:off x="11556922" y="6492875"/>
            <a:ext cx="452846" cy="365125"/>
          </a:xfrm>
        </p:spPr>
        <p:txBody>
          <a:bodyPr/>
          <a:lstStyle/>
          <a:p>
            <a:fld id="{E0CEE2E9-FCC7-4062-BFD6-AA3D78AF4135}" type="slidenum">
              <a:rPr lang="nl-NL" b="1" smtClean="0">
                <a:solidFill>
                  <a:schemeClr val="accent4"/>
                </a:solidFill>
              </a:rPr>
              <a:t>6</a:t>
            </a:fld>
            <a:endParaRPr lang="nl-NL" b="1">
              <a:solidFill>
                <a:schemeClr val="accent4"/>
              </a:solidFill>
            </a:endParaRPr>
          </a:p>
        </p:txBody>
      </p:sp>
      <p:pic>
        <p:nvPicPr>
          <p:cNvPr id="10" name="Afbeelding 9">
            <a:hlinkClick r:id="rId2" action="ppaction://hlinksldjump"/>
            <a:extLst>
              <a:ext uri="{FF2B5EF4-FFF2-40B4-BE49-F238E27FC236}">
                <a16:creationId xmlns:a16="http://schemas.microsoft.com/office/drawing/2014/main" id="{06C40D4A-BA68-42A3-89A2-3763CAE005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56181" y="-4284"/>
            <a:ext cx="987638" cy="542591"/>
          </a:xfrm>
          <a:prstGeom prst="rect">
            <a:avLst/>
          </a:prstGeom>
        </p:spPr>
      </p:pic>
      <p:sp>
        <p:nvSpPr>
          <p:cNvPr id="11" name="Tijdelijke aanduiding voor voettekst 4">
            <a:extLst>
              <a:ext uri="{FF2B5EF4-FFF2-40B4-BE49-F238E27FC236}">
                <a16:creationId xmlns:a16="http://schemas.microsoft.com/office/drawing/2014/main" id="{C9281051-5EC6-4895-B32D-44B39763CF46}"/>
              </a:ext>
            </a:extLst>
          </p:cNvPr>
          <p:cNvSpPr>
            <a:spLocks noGrp="1"/>
          </p:cNvSpPr>
          <p:nvPr>
            <p:ph type="ftr" sz="quarter" idx="11"/>
          </p:nvPr>
        </p:nvSpPr>
        <p:spPr>
          <a:xfrm>
            <a:off x="4500000" y="6588000"/>
            <a:ext cx="2142340" cy="255996"/>
          </a:xfrm>
        </p:spPr>
        <p:txBody>
          <a:bodyPr/>
          <a:lstStyle/>
          <a:p>
            <a:r>
              <a:rPr lang="nl-NL" sz="800">
                <a:solidFill>
                  <a:schemeClr val="bg1">
                    <a:lumMod val="85000"/>
                  </a:schemeClr>
                </a:solidFill>
              </a:rPr>
              <a:t>Parnassus Livius: ab Urbe condita  M. de Hoon</a:t>
            </a:r>
            <a:r>
              <a:rPr lang="nl-NL" sz="1000">
                <a:solidFill>
                  <a:schemeClr val="bg1">
                    <a:lumMod val="85000"/>
                  </a:schemeClr>
                </a:solidFill>
              </a:rPr>
              <a:t>  </a:t>
            </a:r>
            <a:endParaRPr lang="nl-NL" sz="1000">
              <a:solidFill>
                <a:schemeClr val="tx1">
                  <a:lumMod val="95000"/>
                  <a:lumOff val="5000"/>
                </a:schemeClr>
              </a:solidFill>
            </a:endParaRPr>
          </a:p>
        </p:txBody>
      </p:sp>
      <p:sp>
        <p:nvSpPr>
          <p:cNvPr id="2" name="Tekstvak 1">
            <a:extLst>
              <a:ext uri="{FF2B5EF4-FFF2-40B4-BE49-F238E27FC236}">
                <a16:creationId xmlns:a16="http://schemas.microsoft.com/office/drawing/2014/main" id="{CD436E0F-A08A-4344-A4F0-8A8938E49508}"/>
              </a:ext>
            </a:extLst>
          </p:cNvPr>
          <p:cNvSpPr txBox="1"/>
          <p:nvPr/>
        </p:nvSpPr>
        <p:spPr>
          <a:xfrm>
            <a:off x="89540" y="538307"/>
            <a:ext cx="11879611" cy="6129050"/>
          </a:xfrm>
          <a:prstGeom prst="rect">
            <a:avLst/>
          </a:prstGeom>
          <a:noFill/>
        </p:spPr>
        <p:txBody>
          <a:bodyPr wrap="square" rtlCol="0">
            <a:spAutoFit/>
          </a:bodyPr>
          <a:lstStyle/>
          <a:p>
            <a:pPr>
              <a:lnSpc>
                <a:spcPct val="150000"/>
              </a:lnSpc>
            </a:pPr>
            <a:r>
              <a:rPr lang="nl-NL" sz="2400" b="1">
                <a:solidFill>
                  <a:srgbClr val="FFC000"/>
                </a:solidFill>
              </a:rPr>
              <a:t>LIVIUS’ WERK EN BRONNEN</a:t>
            </a:r>
          </a:p>
          <a:p>
            <a:pPr>
              <a:lnSpc>
                <a:spcPct val="150000"/>
              </a:lnSpc>
            </a:pPr>
            <a:r>
              <a:rPr lang="nl-NL" sz="2400">
                <a:solidFill>
                  <a:schemeClr val="accent4">
                    <a:lumMod val="20000"/>
                    <a:lumOff val="80000"/>
                  </a:schemeClr>
                </a:solidFill>
              </a:rPr>
              <a:t>Livius schreef 142 libri ab urbe condita, maar er zijn maar 35 libri over. </a:t>
            </a:r>
          </a:p>
          <a:p>
            <a:pPr>
              <a:lnSpc>
                <a:spcPct val="150000"/>
              </a:lnSpc>
            </a:pPr>
            <a:r>
              <a:rPr lang="nl-NL" sz="2400">
                <a:solidFill>
                  <a:schemeClr val="accent4">
                    <a:lumMod val="20000"/>
                    <a:lumOff val="80000"/>
                  </a:schemeClr>
                </a:solidFill>
              </a:rPr>
              <a:t>Boeken 1 – 10  behandelen de vroegste geschiedenis vanaf 753 tot 293. De boeken 21 – 45 zijn onvolledig bewaard. Men denkt dat Livius de hele Romeinse geschiedenis had willen behandelen, tot aan de dood van Augustus in 14 AD. Er zijn wel samenvattingen gemaakt  van de boeken, zodat we van de inhoud van de ontbrekende boeken toch een idee kunnen krijgen.</a:t>
            </a:r>
          </a:p>
          <a:p>
            <a:pPr>
              <a:lnSpc>
                <a:spcPct val="150000"/>
              </a:lnSpc>
            </a:pPr>
            <a:r>
              <a:rPr lang="nl-NL" sz="2400">
                <a:solidFill>
                  <a:schemeClr val="accent4">
                    <a:lumMod val="20000"/>
                    <a:lumOff val="80000"/>
                  </a:schemeClr>
                </a:solidFill>
              </a:rPr>
              <a:t>De eerste 80 boeken zijn annalistisch geordend (per jaar: annus =jaar), de andere waarschijnlijk in decades (periodes van tien jaar). </a:t>
            </a:r>
          </a:p>
          <a:p>
            <a:pPr>
              <a:lnSpc>
                <a:spcPct val="150000"/>
              </a:lnSpc>
            </a:pPr>
            <a:r>
              <a:rPr lang="nl-NL" sz="2400">
                <a:solidFill>
                  <a:schemeClr val="accent4">
                    <a:lumMod val="20000"/>
                    <a:lumOff val="80000"/>
                  </a:schemeClr>
                </a:solidFill>
              </a:rPr>
              <a:t>Natuurlijk gebruikte geschiedschrijvers bronnen voor hun werk. We maken onderscheid in</a:t>
            </a:r>
          </a:p>
          <a:p>
            <a:pPr marL="457200" indent="-457200">
              <a:lnSpc>
                <a:spcPct val="150000"/>
              </a:lnSpc>
              <a:buFont typeface="Arial" panose="020B0604020202020204" pitchFamily="34" charset="0"/>
              <a:buChar char="•"/>
            </a:pPr>
            <a:r>
              <a:rPr lang="nl-NL" sz="2400">
                <a:solidFill>
                  <a:schemeClr val="accent4">
                    <a:lumMod val="20000"/>
                    <a:lumOff val="80000"/>
                  </a:schemeClr>
                </a:solidFill>
              </a:rPr>
              <a:t>primaire bronnen (minder vaak door Livius gebruikt, ook omdat hij niet altijd in Rome was)</a:t>
            </a:r>
          </a:p>
          <a:p>
            <a:pPr marL="457200" indent="-457200">
              <a:lnSpc>
                <a:spcPct val="150000"/>
              </a:lnSpc>
              <a:buFont typeface="Arial" panose="020B0604020202020204" pitchFamily="34" charset="0"/>
              <a:buChar char="•"/>
            </a:pPr>
            <a:r>
              <a:rPr lang="nl-NL" sz="2400">
                <a:solidFill>
                  <a:schemeClr val="accent4">
                    <a:lumMod val="20000"/>
                    <a:lumOff val="80000"/>
                  </a:schemeClr>
                </a:solidFill>
              </a:rPr>
              <a:t>secundaire bronnen (veel vaker door Livius gebruikt)</a:t>
            </a:r>
          </a:p>
        </p:txBody>
      </p:sp>
    </p:spTree>
    <p:extLst>
      <p:ext uri="{BB962C8B-B14F-4D97-AF65-F5344CB8AC3E}">
        <p14:creationId xmlns:p14="http://schemas.microsoft.com/office/powerpoint/2010/main" val="223644396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17230F"/>
        </a:solidFill>
        <a:effectLst/>
      </p:bgPr>
    </p:bg>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72BA9C32-3DB7-4C00-95EC-EC5E42184BE4}"/>
              </a:ext>
            </a:extLst>
          </p:cNvPr>
          <p:cNvSpPr txBox="1"/>
          <p:nvPr/>
        </p:nvSpPr>
        <p:spPr>
          <a:xfrm>
            <a:off x="0" y="-4105"/>
            <a:ext cx="12204000" cy="461665"/>
          </a:xfrm>
          <a:prstGeom prst="rect">
            <a:avLst/>
          </a:prstGeom>
          <a:solidFill>
            <a:schemeClr val="accent1">
              <a:lumMod val="60000"/>
              <a:lumOff val="40000"/>
            </a:schemeClr>
          </a:solidFill>
        </p:spPr>
        <p:txBody>
          <a:bodyPr wrap="square" rtlCol="0">
            <a:spAutoFit/>
          </a:bodyPr>
          <a:lstStyle/>
          <a:p>
            <a:r>
              <a:rPr lang="nl-NL" sz="2400">
                <a:solidFill>
                  <a:srgbClr val="002060"/>
                </a:solidFill>
              </a:rPr>
              <a:t>         </a:t>
            </a:r>
            <a:r>
              <a:rPr lang="nl-NL" sz="2400" b="1">
                <a:solidFill>
                  <a:srgbClr val="002060"/>
                </a:solidFill>
              </a:rPr>
              <a:t>H3 ● 2a – p.83 (1-5)          Een ongewone wedstrijd</a:t>
            </a:r>
            <a:r>
              <a:rPr lang="nl-NL" sz="2400">
                <a:solidFill>
                  <a:srgbClr val="002060"/>
                </a:solidFill>
              </a:rPr>
              <a:t> </a:t>
            </a:r>
          </a:p>
        </p:txBody>
      </p:sp>
      <p:pic>
        <p:nvPicPr>
          <p:cNvPr id="5" name="Afbeelding 4">
            <a:hlinkClick r:id="rId2" action="ppaction://hlinksldjump"/>
            <a:extLst>
              <a:ext uri="{FF2B5EF4-FFF2-40B4-BE49-F238E27FC236}">
                <a16:creationId xmlns:a16="http://schemas.microsoft.com/office/drawing/2014/main" id="{DA723F80-0873-4FF9-AA77-D63C85DF00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28331" y="0"/>
            <a:ext cx="987638" cy="542591"/>
          </a:xfrm>
          <a:prstGeom prst="rect">
            <a:avLst/>
          </a:prstGeom>
        </p:spPr>
      </p:pic>
      <p:sp>
        <p:nvSpPr>
          <p:cNvPr id="6" name="PIJL-OMLAAG 8">
            <a:hlinkClick r:id="rId4" action="ppaction://hlinksldjump"/>
            <a:extLst>
              <a:ext uri="{FF2B5EF4-FFF2-40B4-BE49-F238E27FC236}">
                <a16:creationId xmlns:a16="http://schemas.microsoft.com/office/drawing/2014/main" id="{983515E6-9667-4E0C-924D-60F007509EA4}"/>
              </a:ext>
            </a:extLst>
          </p:cNvPr>
          <p:cNvSpPr/>
          <p:nvPr/>
        </p:nvSpPr>
        <p:spPr>
          <a:xfrm>
            <a:off x="72000" y="145117"/>
            <a:ext cx="360195" cy="216000"/>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ijdelijke aanduiding voor voettekst 4">
            <a:extLst>
              <a:ext uri="{FF2B5EF4-FFF2-40B4-BE49-F238E27FC236}">
                <a16:creationId xmlns:a16="http://schemas.microsoft.com/office/drawing/2014/main" id="{1730790D-F0EB-4505-AE4B-D3728AF81858}"/>
              </a:ext>
            </a:extLst>
          </p:cNvPr>
          <p:cNvSpPr>
            <a:spLocks noGrp="1"/>
          </p:cNvSpPr>
          <p:nvPr>
            <p:ph type="ftr" sz="quarter" idx="11"/>
          </p:nvPr>
        </p:nvSpPr>
        <p:spPr>
          <a:xfrm>
            <a:off x="4500000" y="6592284"/>
            <a:ext cx="2142340" cy="255996"/>
          </a:xfrm>
        </p:spPr>
        <p:txBody>
          <a:bodyPr/>
          <a:lstStyle/>
          <a:p>
            <a:r>
              <a:rPr lang="nl-NL" sz="800">
                <a:solidFill>
                  <a:schemeClr val="bg1">
                    <a:lumMod val="85000"/>
                  </a:schemeClr>
                </a:solidFill>
              </a:rPr>
              <a:t>Parnassus Livius: ab Urbe condita  M. de Hoon</a:t>
            </a:r>
            <a:r>
              <a:rPr lang="nl-NL" sz="1000">
                <a:solidFill>
                  <a:schemeClr val="bg1">
                    <a:lumMod val="85000"/>
                  </a:schemeClr>
                </a:solidFill>
              </a:rPr>
              <a:t>  </a:t>
            </a:r>
            <a:endParaRPr lang="nl-NL" sz="1000">
              <a:solidFill>
                <a:schemeClr val="tx1">
                  <a:lumMod val="95000"/>
                  <a:lumOff val="5000"/>
                </a:schemeClr>
              </a:solidFill>
            </a:endParaRPr>
          </a:p>
        </p:txBody>
      </p:sp>
      <p:sp>
        <p:nvSpPr>
          <p:cNvPr id="11" name="Tekstvak 10">
            <a:extLst>
              <a:ext uri="{FF2B5EF4-FFF2-40B4-BE49-F238E27FC236}">
                <a16:creationId xmlns:a16="http://schemas.microsoft.com/office/drawing/2014/main" id="{AAFD3C21-2CC8-497D-84EF-DAC343449D5F}"/>
              </a:ext>
            </a:extLst>
          </p:cNvPr>
          <p:cNvSpPr txBox="1"/>
          <p:nvPr/>
        </p:nvSpPr>
        <p:spPr>
          <a:xfrm>
            <a:off x="252097" y="477392"/>
            <a:ext cx="10176352" cy="3418756"/>
          </a:xfrm>
          <a:prstGeom prst="rect">
            <a:avLst/>
          </a:prstGeom>
          <a:noFill/>
        </p:spPr>
        <p:txBody>
          <a:bodyPr wrap="square">
            <a:spAutoFit/>
          </a:bodyPr>
          <a:lstStyle/>
          <a:p>
            <a:pPr>
              <a:lnSpc>
                <a:spcPct val="200000"/>
              </a:lnSpc>
            </a:pPr>
            <a:r>
              <a:rPr lang="nl-NL" sz="2800" dirty="0">
                <a:solidFill>
                  <a:schemeClr val="accent4">
                    <a:lumMod val="20000"/>
                    <a:lumOff val="80000"/>
                  </a:schemeClr>
                </a:solidFill>
              </a:rPr>
              <a:t>In dit permanente legerkamp was, zoals dat gaat in een meer lange dan heftige oorlog, een voldoende vrij komen en gaan, toch meer voor de officieren dan voor de soldaten; de prinsen (met name) brachten soms hun vrije tijd door met maaltijden en drankpartijen. </a:t>
            </a:r>
          </a:p>
        </p:txBody>
      </p:sp>
      <p:sp>
        <p:nvSpPr>
          <p:cNvPr id="12" name="Tijdelijke aanduiding voor dianummer 5">
            <a:extLst>
              <a:ext uri="{FF2B5EF4-FFF2-40B4-BE49-F238E27FC236}">
                <a16:creationId xmlns:a16="http://schemas.microsoft.com/office/drawing/2014/main" id="{8F373623-1646-4DDB-9DCF-807D669F2B4F}"/>
              </a:ext>
            </a:extLst>
          </p:cNvPr>
          <p:cNvSpPr>
            <a:spLocks noGrp="1"/>
          </p:cNvSpPr>
          <p:nvPr>
            <p:ph type="sldNum" sz="quarter" idx="12"/>
          </p:nvPr>
        </p:nvSpPr>
        <p:spPr>
          <a:xfrm>
            <a:off x="11556922" y="6492875"/>
            <a:ext cx="452846" cy="365125"/>
          </a:xfrm>
        </p:spPr>
        <p:txBody>
          <a:bodyPr/>
          <a:lstStyle/>
          <a:p>
            <a:fld id="{E0CEE2E9-FCC7-4062-BFD6-AA3D78AF4135}" type="slidenum">
              <a:rPr lang="nl-NL" b="1" smtClean="0">
                <a:solidFill>
                  <a:schemeClr val="accent4"/>
                </a:solidFill>
              </a:rPr>
              <a:t>60</a:t>
            </a:fld>
            <a:endParaRPr lang="nl-NL" b="1">
              <a:solidFill>
                <a:schemeClr val="accent4"/>
              </a:solidFill>
            </a:endParaRPr>
          </a:p>
        </p:txBody>
      </p:sp>
    </p:spTree>
    <p:extLst>
      <p:ext uri="{BB962C8B-B14F-4D97-AF65-F5344CB8AC3E}">
        <p14:creationId xmlns:p14="http://schemas.microsoft.com/office/powerpoint/2010/main" val="63937717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17230F"/>
        </a:solidFill>
        <a:effectLst/>
      </p:bgPr>
    </p:bg>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72BA9C32-3DB7-4C00-95EC-EC5E42184BE4}"/>
              </a:ext>
            </a:extLst>
          </p:cNvPr>
          <p:cNvSpPr txBox="1"/>
          <p:nvPr/>
        </p:nvSpPr>
        <p:spPr>
          <a:xfrm>
            <a:off x="0" y="-4105"/>
            <a:ext cx="12204000" cy="461665"/>
          </a:xfrm>
          <a:prstGeom prst="rect">
            <a:avLst/>
          </a:prstGeom>
          <a:solidFill>
            <a:schemeClr val="accent1">
              <a:lumMod val="60000"/>
              <a:lumOff val="40000"/>
            </a:schemeClr>
          </a:solidFill>
        </p:spPr>
        <p:txBody>
          <a:bodyPr wrap="square" rtlCol="0">
            <a:spAutoFit/>
          </a:bodyPr>
          <a:lstStyle/>
          <a:p>
            <a:r>
              <a:rPr lang="nl-NL" sz="2400">
                <a:solidFill>
                  <a:srgbClr val="002060"/>
                </a:solidFill>
              </a:rPr>
              <a:t>         </a:t>
            </a:r>
            <a:r>
              <a:rPr lang="nl-NL" sz="2400" b="1">
                <a:solidFill>
                  <a:srgbClr val="002060"/>
                </a:solidFill>
              </a:rPr>
              <a:t>H3 ● 2a – p.83 (5-11)          Een ongewone wedstrijd</a:t>
            </a:r>
            <a:r>
              <a:rPr lang="nl-NL" sz="2400">
                <a:solidFill>
                  <a:srgbClr val="002060"/>
                </a:solidFill>
              </a:rPr>
              <a:t> </a:t>
            </a:r>
          </a:p>
        </p:txBody>
      </p:sp>
      <p:pic>
        <p:nvPicPr>
          <p:cNvPr id="5" name="Afbeelding 4">
            <a:hlinkClick r:id="rId2" action="ppaction://hlinksldjump"/>
            <a:extLst>
              <a:ext uri="{FF2B5EF4-FFF2-40B4-BE49-F238E27FC236}">
                <a16:creationId xmlns:a16="http://schemas.microsoft.com/office/drawing/2014/main" id="{DA723F80-0873-4FF9-AA77-D63C85DF00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28331" y="0"/>
            <a:ext cx="987638" cy="542591"/>
          </a:xfrm>
          <a:prstGeom prst="rect">
            <a:avLst/>
          </a:prstGeom>
        </p:spPr>
      </p:pic>
      <p:sp>
        <p:nvSpPr>
          <p:cNvPr id="6" name="PIJL-OMLAAG 8">
            <a:hlinkClick r:id="rId4" action="ppaction://hlinksldjump"/>
            <a:extLst>
              <a:ext uri="{FF2B5EF4-FFF2-40B4-BE49-F238E27FC236}">
                <a16:creationId xmlns:a16="http://schemas.microsoft.com/office/drawing/2014/main" id="{983515E6-9667-4E0C-924D-60F007509EA4}"/>
              </a:ext>
            </a:extLst>
          </p:cNvPr>
          <p:cNvSpPr/>
          <p:nvPr/>
        </p:nvSpPr>
        <p:spPr>
          <a:xfrm>
            <a:off x="72000" y="145117"/>
            <a:ext cx="360195" cy="216000"/>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ijdelijke aanduiding voor voettekst 4">
            <a:extLst>
              <a:ext uri="{FF2B5EF4-FFF2-40B4-BE49-F238E27FC236}">
                <a16:creationId xmlns:a16="http://schemas.microsoft.com/office/drawing/2014/main" id="{1730790D-F0EB-4505-AE4B-D3728AF81858}"/>
              </a:ext>
            </a:extLst>
          </p:cNvPr>
          <p:cNvSpPr>
            <a:spLocks noGrp="1"/>
          </p:cNvSpPr>
          <p:nvPr>
            <p:ph type="ftr" sz="quarter" idx="11"/>
          </p:nvPr>
        </p:nvSpPr>
        <p:spPr>
          <a:xfrm>
            <a:off x="4500000" y="6592284"/>
            <a:ext cx="2142340" cy="255996"/>
          </a:xfrm>
        </p:spPr>
        <p:txBody>
          <a:bodyPr/>
          <a:lstStyle/>
          <a:p>
            <a:r>
              <a:rPr lang="nl-NL" sz="800">
                <a:solidFill>
                  <a:schemeClr val="bg1">
                    <a:lumMod val="85000"/>
                  </a:schemeClr>
                </a:solidFill>
              </a:rPr>
              <a:t>Parnassus Livius: ab Urbe condita  M. de Hoon</a:t>
            </a:r>
            <a:r>
              <a:rPr lang="nl-NL" sz="1000">
                <a:solidFill>
                  <a:schemeClr val="bg1">
                    <a:lumMod val="85000"/>
                  </a:schemeClr>
                </a:solidFill>
              </a:rPr>
              <a:t>  </a:t>
            </a:r>
            <a:endParaRPr lang="nl-NL" sz="1000">
              <a:solidFill>
                <a:schemeClr val="tx1">
                  <a:lumMod val="95000"/>
                  <a:lumOff val="5000"/>
                </a:schemeClr>
              </a:solidFill>
            </a:endParaRPr>
          </a:p>
        </p:txBody>
      </p:sp>
      <p:sp>
        <p:nvSpPr>
          <p:cNvPr id="11" name="Tekstvak 10">
            <a:extLst>
              <a:ext uri="{FF2B5EF4-FFF2-40B4-BE49-F238E27FC236}">
                <a16:creationId xmlns:a16="http://schemas.microsoft.com/office/drawing/2014/main" id="{AAFD3C21-2CC8-497D-84EF-DAC343449D5F}"/>
              </a:ext>
            </a:extLst>
          </p:cNvPr>
          <p:cNvSpPr txBox="1"/>
          <p:nvPr/>
        </p:nvSpPr>
        <p:spPr>
          <a:xfrm>
            <a:off x="252097" y="477392"/>
            <a:ext cx="10527756" cy="5142305"/>
          </a:xfrm>
          <a:prstGeom prst="rect">
            <a:avLst/>
          </a:prstGeom>
          <a:noFill/>
        </p:spPr>
        <p:txBody>
          <a:bodyPr wrap="square">
            <a:spAutoFit/>
          </a:bodyPr>
          <a:lstStyle/>
          <a:p>
            <a:pPr>
              <a:lnSpc>
                <a:spcPct val="200000"/>
              </a:lnSpc>
            </a:pPr>
            <a:r>
              <a:rPr lang="nl-NL" sz="2800" dirty="0">
                <a:solidFill>
                  <a:schemeClr val="accent4">
                    <a:lumMod val="20000"/>
                    <a:lumOff val="80000"/>
                  </a:schemeClr>
                </a:solidFill>
              </a:rPr>
              <a:t>Toen zij toevallig aan het drinken waren bij </a:t>
            </a:r>
            <a:r>
              <a:rPr lang="nl-NL" sz="2800" dirty="0" err="1">
                <a:solidFill>
                  <a:schemeClr val="accent4">
                    <a:lumMod val="20000"/>
                    <a:lumOff val="80000"/>
                  </a:schemeClr>
                </a:solidFill>
              </a:rPr>
              <a:t>Sextus</a:t>
            </a:r>
            <a:r>
              <a:rPr lang="nl-NL" sz="2800" dirty="0">
                <a:solidFill>
                  <a:schemeClr val="accent4">
                    <a:lumMod val="20000"/>
                    <a:lumOff val="80000"/>
                  </a:schemeClr>
                </a:solidFill>
              </a:rPr>
              <a:t> </a:t>
            </a:r>
            <a:r>
              <a:rPr lang="nl-NL" sz="2800" dirty="0" err="1">
                <a:solidFill>
                  <a:schemeClr val="accent4">
                    <a:lumMod val="20000"/>
                    <a:lumOff val="80000"/>
                  </a:schemeClr>
                </a:solidFill>
              </a:rPr>
              <a:t>Tarquinius</a:t>
            </a:r>
            <a:r>
              <a:rPr lang="nl-NL" sz="2800" dirty="0">
                <a:solidFill>
                  <a:schemeClr val="accent4">
                    <a:lumMod val="20000"/>
                    <a:lumOff val="80000"/>
                  </a:schemeClr>
                </a:solidFill>
              </a:rPr>
              <a:t>, waar ook </a:t>
            </a:r>
            <a:r>
              <a:rPr lang="nl-NL" sz="2800" dirty="0" err="1">
                <a:solidFill>
                  <a:schemeClr val="accent4">
                    <a:lumMod val="20000"/>
                    <a:lumOff val="80000"/>
                  </a:schemeClr>
                </a:solidFill>
              </a:rPr>
              <a:t>Collatinus</a:t>
            </a:r>
            <a:r>
              <a:rPr lang="nl-NL" sz="2800" dirty="0">
                <a:solidFill>
                  <a:schemeClr val="accent4">
                    <a:lumMod val="20000"/>
                    <a:lumOff val="80000"/>
                  </a:schemeClr>
                </a:solidFill>
              </a:rPr>
              <a:t> </a:t>
            </a:r>
            <a:r>
              <a:rPr lang="nl-NL" sz="2800" dirty="0" err="1">
                <a:solidFill>
                  <a:schemeClr val="accent4">
                    <a:lumMod val="20000"/>
                    <a:lumOff val="80000"/>
                  </a:schemeClr>
                </a:solidFill>
              </a:rPr>
              <a:t>Tarquinius</a:t>
            </a:r>
            <a:r>
              <a:rPr lang="nl-NL" sz="2800" dirty="0">
                <a:solidFill>
                  <a:schemeClr val="accent4">
                    <a:lumMod val="20000"/>
                    <a:lumOff val="80000"/>
                  </a:schemeClr>
                </a:solidFill>
              </a:rPr>
              <a:t> dineerde, de zoon van </a:t>
            </a:r>
            <a:r>
              <a:rPr lang="nl-NL" sz="2800" dirty="0" err="1">
                <a:solidFill>
                  <a:schemeClr val="accent4">
                    <a:lumMod val="20000"/>
                    <a:lumOff val="80000"/>
                  </a:schemeClr>
                </a:solidFill>
              </a:rPr>
              <a:t>Egerius</a:t>
            </a:r>
            <a:r>
              <a:rPr lang="nl-NL" sz="2800" dirty="0">
                <a:solidFill>
                  <a:schemeClr val="accent4">
                    <a:lumMod val="20000"/>
                    <a:lumOff val="80000"/>
                  </a:schemeClr>
                </a:solidFill>
              </a:rPr>
              <a:t>, komt het gesprek op hun vrouwen. Ieder prijst zijn eigen vrouw op buitengewone wijzen; daarna, toen er wedijver was ontstaan, zegt </a:t>
            </a:r>
            <a:r>
              <a:rPr lang="nl-NL" sz="2800" dirty="0" err="1">
                <a:solidFill>
                  <a:schemeClr val="accent4">
                    <a:lumMod val="20000"/>
                    <a:lumOff val="80000"/>
                  </a:schemeClr>
                </a:solidFill>
              </a:rPr>
              <a:t>Collatinus</a:t>
            </a:r>
            <a:r>
              <a:rPr lang="nl-NL" sz="2800" dirty="0">
                <a:solidFill>
                  <a:schemeClr val="accent4">
                    <a:lumMod val="20000"/>
                    <a:lumOff val="80000"/>
                  </a:schemeClr>
                </a:solidFill>
              </a:rPr>
              <a:t> dat er geen woorden nodig zijn; dat dít in weinig uren geweten kan worden, hoezeer zijn </a:t>
            </a:r>
            <a:r>
              <a:rPr lang="nl-NL" sz="2800" dirty="0" err="1">
                <a:solidFill>
                  <a:schemeClr val="accent4">
                    <a:lumMod val="20000"/>
                    <a:lumOff val="80000"/>
                  </a:schemeClr>
                </a:solidFill>
              </a:rPr>
              <a:t>Lucretia</a:t>
            </a:r>
            <a:r>
              <a:rPr lang="nl-NL" sz="2800" dirty="0">
                <a:solidFill>
                  <a:schemeClr val="accent4">
                    <a:lumMod val="20000"/>
                    <a:lumOff val="80000"/>
                  </a:schemeClr>
                </a:solidFill>
              </a:rPr>
              <a:t> de andere vrouwen overtreft.</a:t>
            </a:r>
          </a:p>
        </p:txBody>
      </p:sp>
      <p:sp>
        <p:nvSpPr>
          <p:cNvPr id="12" name="Tijdelijke aanduiding voor dianummer 5">
            <a:extLst>
              <a:ext uri="{FF2B5EF4-FFF2-40B4-BE49-F238E27FC236}">
                <a16:creationId xmlns:a16="http://schemas.microsoft.com/office/drawing/2014/main" id="{8F373623-1646-4DDB-9DCF-807D669F2B4F}"/>
              </a:ext>
            </a:extLst>
          </p:cNvPr>
          <p:cNvSpPr>
            <a:spLocks noGrp="1"/>
          </p:cNvSpPr>
          <p:nvPr>
            <p:ph type="sldNum" sz="quarter" idx="12"/>
          </p:nvPr>
        </p:nvSpPr>
        <p:spPr>
          <a:xfrm>
            <a:off x="11556922" y="6492875"/>
            <a:ext cx="452846" cy="365125"/>
          </a:xfrm>
        </p:spPr>
        <p:txBody>
          <a:bodyPr/>
          <a:lstStyle/>
          <a:p>
            <a:fld id="{E0CEE2E9-FCC7-4062-BFD6-AA3D78AF4135}" type="slidenum">
              <a:rPr lang="nl-NL" b="1" smtClean="0">
                <a:solidFill>
                  <a:schemeClr val="accent4"/>
                </a:solidFill>
              </a:rPr>
              <a:t>61</a:t>
            </a:fld>
            <a:endParaRPr lang="nl-NL" b="1">
              <a:solidFill>
                <a:schemeClr val="accent4"/>
              </a:solidFill>
            </a:endParaRPr>
          </a:p>
        </p:txBody>
      </p:sp>
    </p:spTree>
    <p:extLst>
      <p:ext uri="{BB962C8B-B14F-4D97-AF65-F5344CB8AC3E}">
        <p14:creationId xmlns:p14="http://schemas.microsoft.com/office/powerpoint/2010/main" val="260181079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17230F"/>
        </a:solidFill>
        <a:effectLst/>
      </p:bgPr>
    </p:bg>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72BA9C32-3DB7-4C00-95EC-EC5E42184BE4}"/>
              </a:ext>
            </a:extLst>
          </p:cNvPr>
          <p:cNvSpPr txBox="1"/>
          <p:nvPr/>
        </p:nvSpPr>
        <p:spPr>
          <a:xfrm>
            <a:off x="0" y="-4105"/>
            <a:ext cx="12204000" cy="461665"/>
          </a:xfrm>
          <a:prstGeom prst="rect">
            <a:avLst/>
          </a:prstGeom>
          <a:solidFill>
            <a:schemeClr val="accent1">
              <a:lumMod val="60000"/>
              <a:lumOff val="40000"/>
            </a:schemeClr>
          </a:solidFill>
        </p:spPr>
        <p:txBody>
          <a:bodyPr wrap="square" rtlCol="0">
            <a:spAutoFit/>
          </a:bodyPr>
          <a:lstStyle/>
          <a:p>
            <a:r>
              <a:rPr lang="nl-NL" sz="2400">
                <a:solidFill>
                  <a:srgbClr val="002060"/>
                </a:solidFill>
              </a:rPr>
              <a:t>         </a:t>
            </a:r>
            <a:r>
              <a:rPr lang="nl-NL" sz="2400" b="1">
                <a:solidFill>
                  <a:srgbClr val="002060"/>
                </a:solidFill>
              </a:rPr>
              <a:t>H3 ● 2a – p.83 (11-16)          Een ongewone wedstrijd</a:t>
            </a:r>
            <a:r>
              <a:rPr lang="nl-NL" sz="2400">
                <a:solidFill>
                  <a:srgbClr val="002060"/>
                </a:solidFill>
              </a:rPr>
              <a:t> </a:t>
            </a:r>
          </a:p>
        </p:txBody>
      </p:sp>
      <p:pic>
        <p:nvPicPr>
          <p:cNvPr id="5" name="Afbeelding 4">
            <a:hlinkClick r:id="rId2" action="ppaction://hlinksldjump"/>
            <a:extLst>
              <a:ext uri="{FF2B5EF4-FFF2-40B4-BE49-F238E27FC236}">
                <a16:creationId xmlns:a16="http://schemas.microsoft.com/office/drawing/2014/main" id="{DA723F80-0873-4FF9-AA77-D63C85DF00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28331" y="0"/>
            <a:ext cx="987638" cy="542591"/>
          </a:xfrm>
          <a:prstGeom prst="rect">
            <a:avLst/>
          </a:prstGeom>
        </p:spPr>
      </p:pic>
      <p:sp>
        <p:nvSpPr>
          <p:cNvPr id="6" name="PIJL-OMLAAG 8">
            <a:hlinkClick r:id="rId4" action="ppaction://hlinksldjump"/>
            <a:extLst>
              <a:ext uri="{FF2B5EF4-FFF2-40B4-BE49-F238E27FC236}">
                <a16:creationId xmlns:a16="http://schemas.microsoft.com/office/drawing/2014/main" id="{983515E6-9667-4E0C-924D-60F007509EA4}"/>
              </a:ext>
            </a:extLst>
          </p:cNvPr>
          <p:cNvSpPr/>
          <p:nvPr/>
        </p:nvSpPr>
        <p:spPr>
          <a:xfrm>
            <a:off x="72000" y="145117"/>
            <a:ext cx="360195" cy="216000"/>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ijdelijke aanduiding voor voettekst 4">
            <a:extLst>
              <a:ext uri="{FF2B5EF4-FFF2-40B4-BE49-F238E27FC236}">
                <a16:creationId xmlns:a16="http://schemas.microsoft.com/office/drawing/2014/main" id="{1730790D-F0EB-4505-AE4B-D3728AF81858}"/>
              </a:ext>
            </a:extLst>
          </p:cNvPr>
          <p:cNvSpPr>
            <a:spLocks noGrp="1"/>
          </p:cNvSpPr>
          <p:nvPr>
            <p:ph type="ftr" sz="quarter" idx="11"/>
          </p:nvPr>
        </p:nvSpPr>
        <p:spPr>
          <a:xfrm>
            <a:off x="4500000" y="6592284"/>
            <a:ext cx="2142340" cy="255996"/>
          </a:xfrm>
        </p:spPr>
        <p:txBody>
          <a:bodyPr/>
          <a:lstStyle/>
          <a:p>
            <a:r>
              <a:rPr lang="nl-NL" sz="800">
                <a:solidFill>
                  <a:schemeClr val="bg1">
                    <a:lumMod val="85000"/>
                  </a:schemeClr>
                </a:solidFill>
              </a:rPr>
              <a:t>Parnassus Livius: ab Urbe condita  M. de Hoon</a:t>
            </a:r>
            <a:r>
              <a:rPr lang="nl-NL" sz="1000">
                <a:solidFill>
                  <a:schemeClr val="bg1">
                    <a:lumMod val="85000"/>
                  </a:schemeClr>
                </a:solidFill>
              </a:rPr>
              <a:t>  </a:t>
            </a:r>
            <a:endParaRPr lang="nl-NL" sz="1000">
              <a:solidFill>
                <a:schemeClr val="tx1">
                  <a:lumMod val="95000"/>
                  <a:lumOff val="5000"/>
                </a:schemeClr>
              </a:solidFill>
            </a:endParaRPr>
          </a:p>
        </p:txBody>
      </p:sp>
      <p:sp>
        <p:nvSpPr>
          <p:cNvPr id="11" name="Tekstvak 10">
            <a:extLst>
              <a:ext uri="{FF2B5EF4-FFF2-40B4-BE49-F238E27FC236}">
                <a16:creationId xmlns:a16="http://schemas.microsoft.com/office/drawing/2014/main" id="{AAFD3C21-2CC8-497D-84EF-DAC343449D5F}"/>
              </a:ext>
            </a:extLst>
          </p:cNvPr>
          <p:cNvSpPr txBox="1"/>
          <p:nvPr/>
        </p:nvSpPr>
        <p:spPr>
          <a:xfrm>
            <a:off x="252097" y="477392"/>
            <a:ext cx="11131764" cy="5142305"/>
          </a:xfrm>
          <a:prstGeom prst="rect">
            <a:avLst/>
          </a:prstGeom>
          <a:noFill/>
        </p:spPr>
        <p:txBody>
          <a:bodyPr wrap="square">
            <a:spAutoFit/>
          </a:bodyPr>
          <a:lstStyle/>
          <a:p>
            <a:pPr>
              <a:lnSpc>
                <a:spcPct val="200000"/>
              </a:lnSpc>
            </a:pPr>
            <a:r>
              <a:rPr lang="nl-NL" sz="2800" dirty="0">
                <a:solidFill>
                  <a:schemeClr val="accent4">
                    <a:lumMod val="20000"/>
                    <a:lumOff val="80000"/>
                  </a:schemeClr>
                </a:solidFill>
              </a:rPr>
              <a:t>“Waarom niet, als de kracht  der jeugd in ons zit, bestijgen wij de paarden en bekijken we met eigen ogen de karakters van onze vrouwen? Laat dit voor ieder het beste bewijs zijn, wat bij een onverwachte komst van de man zich voor zijn eigen ogen heeft afgespeeld.” Zij waren aangeschoten door de wijn; “Kom vooruit!” roepen allen; na hun paarden in galop te hebben gebracht, vliegen ze weg naar Rome.</a:t>
            </a:r>
          </a:p>
        </p:txBody>
      </p:sp>
      <p:sp>
        <p:nvSpPr>
          <p:cNvPr id="12" name="Tijdelijke aanduiding voor dianummer 5">
            <a:extLst>
              <a:ext uri="{FF2B5EF4-FFF2-40B4-BE49-F238E27FC236}">
                <a16:creationId xmlns:a16="http://schemas.microsoft.com/office/drawing/2014/main" id="{8F373623-1646-4DDB-9DCF-807D669F2B4F}"/>
              </a:ext>
            </a:extLst>
          </p:cNvPr>
          <p:cNvSpPr>
            <a:spLocks noGrp="1"/>
          </p:cNvSpPr>
          <p:nvPr>
            <p:ph type="sldNum" sz="quarter" idx="12"/>
          </p:nvPr>
        </p:nvSpPr>
        <p:spPr>
          <a:xfrm>
            <a:off x="11556922" y="6492875"/>
            <a:ext cx="452846" cy="365125"/>
          </a:xfrm>
        </p:spPr>
        <p:txBody>
          <a:bodyPr/>
          <a:lstStyle/>
          <a:p>
            <a:fld id="{E0CEE2E9-FCC7-4062-BFD6-AA3D78AF4135}" type="slidenum">
              <a:rPr lang="nl-NL" b="1" smtClean="0">
                <a:solidFill>
                  <a:schemeClr val="accent4"/>
                </a:solidFill>
              </a:rPr>
              <a:t>62</a:t>
            </a:fld>
            <a:endParaRPr lang="nl-NL" b="1">
              <a:solidFill>
                <a:schemeClr val="accent4"/>
              </a:solidFill>
            </a:endParaRPr>
          </a:p>
        </p:txBody>
      </p:sp>
    </p:spTree>
    <p:extLst>
      <p:ext uri="{BB962C8B-B14F-4D97-AF65-F5344CB8AC3E}">
        <p14:creationId xmlns:p14="http://schemas.microsoft.com/office/powerpoint/2010/main" val="97184326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17230F"/>
        </a:solidFill>
        <a:effectLst/>
      </p:bgPr>
    </p:bg>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72BA9C32-3DB7-4C00-95EC-EC5E42184BE4}"/>
              </a:ext>
            </a:extLst>
          </p:cNvPr>
          <p:cNvSpPr txBox="1"/>
          <p:nvPr/>
        </p:nvSpPr>
        <p:spPr>
          <a:xfrm>
            <a:off x="0" y="-4105"/>
            <a:ext cx="12204000" cy="461665"/>
          </a:xfrm>
          <a:prstGeom prst="rect">
            <a:avLst/>
          </a:prstGeom>
          <a:solidFill>
            <a:schemeClr val="accent1">
              <a:lumMod val="60000"/>
              <a:lumOff val="40000"/>
            </a:schemeClr>
          </a:solidFill>
        </p:spPr>
        <p:txBody>
          <a:bodyPr wrap="square" rtlCol="0">
            <a:spAutoFit/>
          </a:bodyPr>
          <a:lstStyle/>
          <a:p>
            <a:r>
              <a:rPr lang="nl-NL" sz="2400">
                <a:solidFill>
                  <a:srgbClr val="002060"/>
                </a:solidFill>
              </a:rPr>
              <a:t>         </a:t>
            </a:r>
            <a:r>
              <a:rPr lang="nl-NL" sz="2400" b="1">
                <a:solidFill>
                  <a:srgbClr val="002060"/>
                </a:solidFill>
              </a:rPr>
              <a:t>H3 ● 2a – p.83 (16-22)          Een ongewone wedstrijd</a:t>
            </a:r>
            <a:r>
              <a:rPr lang="nl-NL" sz="2400">
                <a:solidFill>
                  <a:srgbClr val="002060"/>
                </a:solidFill>
              </a:rPr>
              <a:t> </a:t>
            </a:r>
          </a:p>
        </p:txBody>
      </p:sp>
      <p:pic>
        <p:nvPicPr>
          <p:cNvPr id="5" name="Afbeelding 4">
            <a:hlinkClick r:id="rId2" action="ppaction://hlinksldjump"/>
            <a:extLst>
              <a:ext uri="{FF2B5EF4-FFF2-40B4-BE49-F238E27FC236}">
                <a16:creationId xmlns:a16="http://schemas.microsoft.com/office/drawing/2014/main" id="{DA723F80-0873-4FF9-AA77-D63C85DF00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28331" y="0"/>
            <a:ext cx="987638" cy="542591"/>
          </a:xfrm>
          <a:prstGeom prst="rect">
            <a:avLst/>
          </a:prstGeom>
        </p:spPr>
      </p:pic>
      <p:sp>
        <p:nvSpPr>
          <p:cNvPr id="6" name="PIJL-OMLAAG 8">
            <a:hlinkClick r:id="rId4" action="ppaction://hlinksldjump"/>
            <a:extLst>
              <a:ext uri="{FF2B5EF4-FFF2-40B4-BE49-F238E27FC236}">
                <a16:creationId xmlns:a16="http://schemas.microsoft.com/office/drawing/2014/main" id="{983515E6-9667-4E0C-924D-60F007509EA4}"/>
              </a:ext>
            </a:extLst>
          </p:cNvPr>
          <p:cNvSpPr/>
          <p:nvPr/>
        </p:nvSpPr>
        <p:spPr>
          <a:xfrm>
            <a:off x="72000" y="145117"/>
            <a:ext cx="360195" cy="216000"/>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ijdelijke aanduiding voor voettekst 4">
            <a:extLst>
              <a:ext uri="{FF2B5EF4-FFF2-40B4-BE49-F238E27FC236}">
                <a16:creationId xmlns:a16="http://schemas.microsoft.com/office/drawing/2014/main" id="{1730790D-F0EB-4505-AE4B-D3728AF81858}"/>
              </a:ext>
            </a:extLst>
          </p:cNvPr>
          <p:cNvSpPr>
            <a:spLocks noGrp="1"/>
          </p:cNvSpPr>
          <p:nvPr>
            <p:ph type="ftr" sz="quarter" idx="11"/>
          </p:nvPr>
        </p:nvSpPr>
        <p:spPr>
          <a:xfrm>
            <a:off x="4500000" y="6592284"/>
            <a:ext cx="2142340" cy="255996"/>
          </a:xfrm>
        </p:spPr>
        <p:txBody>
          <a:bodyPr/>
          <a:lstStyle/>
          <a:p>
            <a:r>
              <a:rPr lang="nl-NL" sz="800">
                <a:solidFill>
                  <a:schemeClr val="bg1">
                    <a:lumMod val="85000"/>
                  </a:schemeClr>
                </a:solidFill>
              </a:rPr>
              <a:t>Parnassus Livius: ab Urbe condita  M. de Hoon</a:t>
            </a:r>
            <a:r>
              <a:rPr lang="nl-NL" sz="1000">
                <a:solidFill>
                  <a:schemeClr val="bg1">
                    <a:lumMod val="85000"/>
                  </a:schemeClr>
                </a:solidFill>
              </a:rPr>
              <a:t>  </a:t>
            </a:r>
            <a:endParaRPr lang="nl-NL" sz="1000">
              <a:solidFill>
                <a:schemeClr val="tx1">
                  <a:lumMod val="95000"/>
                  <a:lumOff val="5000"/>
                </a:schemeClr>
              </a:solidFill>
            </a:endParaRPr>
          </a:p>
        </p:txBody>
      </p:sp>
      <p:sp>
        <p:nvSpPr>
          <p:cNvPr id="11" name="Tekstvak 10">
            <a:extLst>
              <a:ext uri="{FF2B5EF4-FFF2-40B4-BE49-F238E27FC236}">
                <a16:creationId xmlns:a16="http://schemas.microsoft.com/office/drawing/2014/main" id="{AAFD3C21-2CC8-497D-84EF-DAC343449D5F}"/>
              </a:ext>
            </a:extLst>
          </p:cNvPr>
          <p:cNvSpPr txBox="1"/>
          <p:nvPr/>
        </p:nvSpPr>
        <p:spPr>
          <a:xfrm>
            <a:off x="252096" y="477392"/>
            <a:ext cx="11678236" cy="5142305"/>
          </a:xfrm>
          <a:prstGeom prst="rect">
            <a:avLst/>
          </a:prstGeom>
          <a:noFill/>
        </p:spPr>
        <p:txBody>
          <a:bodyPr wrap="square">
            <a:spAutoFit/>
          </a:bodyPr>
          <a:lstStyle/>
          <a:p>
            <a:pPr>
              <a:lnSpc>
                <a:spcPct val="200000"/>
              </a:lnSpc>
            </a:pPr>
            <a:r>
              <a:rPr lang="nl-NL" sz="2800">
                <a:solidFill>
                  <a:schemeClr val="accent4">
                    <a:lumMod val="20000"/>
                    <a:lumOff val="80000"/>
                  </a:schemeClr>
                </a:solidFill>
              </a:rPr>
              <a:t>Toen ze daar, terwijl de eerste duisternis inviel, waren aangekomen, gaan ze vervolgens naar Collatia, waar ze Lucretia aantreffen helemaal niet zoals de schoondochters van de koning, die ze hun tijd hadden zien doorbrengen tijdens de maaltijd en in overdaad met leeftijdgenoten, maar laat in de nacht bezig met wol temidden van bij lamplicht werkende slavinnen, gezeten midden in het huis. De eerste prijs van de vrouwenwedstrijd viel Lucretia ten deel.</a:t>
            </a:r>
            <a:endParaRPr lang="nl-NL" sz="2800" dirty="0">
              <a:solidFill>
                <a:schemeClr val="accent4">
                  <a:lumMod val="20000"/>
                  <a:lumOff val="80000"/>
                </a:schemeClr>
              </a:solidFill>
            </a:endParaRPr>
          </a:p>
        </p:txBody>
      </p:sp>
      <p:sp>
        <p:nvSpPr>
          <p:cNvPr id="12" name="Tijdelijke aanduiding voor dianummer 5">
            <a:extLst>
              <a:ext uri="{FF2B5EF4-FFF2-40B4-BE49-F238E27FC236}">
                <a16:creationId xmlns:a16="http://schemas.microsoft.com/office/drawing/2014/main" id="{8F373623-1646-4DDB-9DCF-807D669F2B4F}"/>
              </a:ext>
            </a:extLst>
          </p:cNvPr>
          <p:cNvSpPr>
            <a:spLocks noGrp="1"/>
          </p:cNvSpPr>
          <p:nvPr>
            <p:ph type="sldNum" sz="quarter" idx="12"/>
          </p:nvPr>
        </p:nvSpPr>
        <p:spPr>
          <a:xfrm>
            <a:off x="11556922" y="6492875"/>
            <a:ext cx="452846" cy="365125"/>
          </a:xfrm>
        </p:spPr>
        <p:txBody>
          <a:bodyPr/>
          <a:lstStyle/>
          <a:p>
            <a:fld id="{E0CEE2E9-FCC7-4062-BFD6-AA3D78AF4135}" type="slidenum">
              <a:rPr lang="nl-NL" b="1" smtClean="0">
                <a:solidFill>
                  <a:schemeClr val="accent4"/>
                </a:solidFill>
              </a:rPr>
              <a:t>63</a:t>
            </a:fld>
            <a:endParaRPr lang="nl-NL" b="1">
              <a:solidFill>
                <a:schemeClr val="accent4"/>
              </a:solidFill>
            </a:endParaRPr>
          </a:p>
        </p:txBody>
      </p:sp>
    </p:spTree>
    <p:extLst>
      <p:ext uri="{BB962C8B-B14F-4D97-AF65-F5344CB8AC3E}">
        <p14:creationId xmlns:p14="http://schemas.microsoft.com/office/powerpoint/2010/main" val="219021804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17230F"/>
        </a:solidFill>
        <a:effectLst/>
      </p:bgPr>
    </p:bg>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72BA9C32-3DB7-4C00-95EC-EC5E42184BE4}"/>
              </a:ext>
            </a:extLst>
          </p:cNvPr>
          <p:cNvSpPr txBox="1"/>
          <p:nvPr/>
        </p:nvSpPr>
        <p:spPr>
          <a:xfrm>
            <a:off x="0" y="-4105"/>
            <a:ext cx="12204000" cy="461665"/>
          </a:xfrm>
          <a:prstGeom prst="rect">
            <a:avLst/>
          </a:prstGeom>
          <a:solidFill>
            <a:schemeClr val="accent1">
              <a:lumMod val="60000"/>
              <a:lumOff val="40000"/>
            </a:schemeClr>
          </a:solidFill>
        </p:spPr>
        <p:txBody>
          <a:bodyPr wrap="square" rtlCol="0">
            <a:spAutoFit/>
          </a:bodyPr>
          <a:lstStyle/>
          <a:p>
            <a:r>
              <a:rPr lang="nl-NL" sz="2400">
                <a:solidFill>
                  <a:srgbClr val="002060"/>
                </a:solidFill>
              </a:rPr>
              <a:t>         </a:t>
            </a:r>
            <a:r>
              <a:rPr lang="nl-NL" sz="2400" b="1">
                <a:solidFill>
                  <a:srgbClr val="002060"/>
                </a:solidFill>
              </a:rPr>
              <a:t>H3 ● 2a – p.83 (23-27)          Een ongewone wedstrijd</a:t>
            </a:r>
            <a:r>
              <a:rPr lang="nl-NL" sz="2400">
                <a:solidFill>
                  <a:srgbClr val="002060"/>
                </a:solidFill>
              </a:rPr>
              <a:t> </a:t>
            </a:r>
          </a:p>
        </p:txBody>
      </p:sp>
      <p:pic>
        <p:nvPicPr>
          <p:cNvPr id="5" name="Afbeelding 4">
            <a:hlinkClick r:id="rId2" action="ppaction://hlinksldjump"/>
            <a:extLst>
              <a:ext uri="{FF2B5EF4-FFF2-40B4-BE49-F238E27FC236}">
                <a16:creationId xmlns:a16="http://schemas.microsoft.com/office/drawing/2014/main" id="{DA723F80-0873-4FF9-AA77-D63C85DF00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28331" y="0"/>
            <a:ext cx="987638" cy="542591"/>
          </a:xfrm>
          <a:prstGeom prst="rect">
            <a:avLst/>
          </a:prstGeom>
        </p:spPr>
      </p:pic>
      <p:sp>
        <p:nvSpPr>
          <p:cNvPr id="6" name="PIJL-OMLAAG 8">
            <a:hlinkClick r:id="rId4" action="ppaction://hlinksldjump"/>
            <a:extLst>
              <a:ext uri="{FF2B5EF4-FFF2-40B4-BE49-F238E27FC236}">
                <a16:creationId xmlns:a16="http://schemas.microsoft.com/office/drawing/2014/main" id="{983515E6-9667-4E0C-924D-60F007509EA4}"/>
              </a:ext>
            </a:extLst>
          </p:cNvPr>
          <p:cNvSpPr/>
          <p:nvPr/>
        </p:nvSpPr>
        <p:spPr>
          <a:xfrm>
            <a:off x="72000" y="145117"/>
            <a:ext cx="360195" cy="216000"/>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ijdelijke aanduiding voor voettekst 4">
            <a:extLst>
              <a:ext uri="{FF2B5EF4-FFF2-40B4-BE49-F238E27FC236}">
                <a16:creationId xmlns:a16="http://schemas.microsoft.com/office/drawing/2014/main" id="{1730790D-F0EB-4505-AE4B-D3728AF81858}"/>
              </a:ext>
            </a:extLst>
          </p:cNvPr>
          <p:cNvSpPr>
            <a:spLocks noGrp="1"/>
          </p:cNvSpPr>
          <p:nvPr>
            <p:ph type="ftr" sz="quarter" idx="11"/>
          </p:nvPr>
        </p:nvSpPr>
        <p:spPr>
          <a:xfrm>
            <a:off x="4500000" y="6592284"/>
            <a:ext cx="2142340" cy="255996"/>
          </a:xfrm>
        </p:spPr>
        <p:txBody>
          <a:bodyPr/>
          <a:lstStyle/>
          <a:p>
            <a:r>
              <a:rPr lang="nl-NL" sz="800">
                <a:solidFill>
                  <a:schemeClr val="bg1">
                    <a:lumMod val="85000"/>
                  </a:schemeClr>
                </a:solidFill>
              </a:rPr>
              <a:t>Parnassus Livius: ab Urbe condita  M. de Hoon</a:t>
            </a:r>
            <a:r>
              <a:rPr lang="nl-NL" sz="1000">
                <a:solidFill>
                  <a:schemeClr val="bg1">
                    <a:lumMod val="85000"/>
                  </a:schemeClr>
                </a:solidFill>
              </a:rPr>
              <a:t>  </a:t>
            </a:r>
            <a:endParaRPr lang="nl-NL" sz="1000">
              <a:solidFill>
                <a:schemeClr val="tx1">
                  <a:lumMod val="95000"/>
                  <a:lumOff val="5000"/>
                </a:schemeClr>
              </a:solidFill>
            </a:endParaRPr>
          </a:p>
        </p:txBody>
      </p:sp>
      <p:sp>
        <p:nvSpPr>
          <p:cNvPr id="11" name="Tekstvak 10">
            <a:extLst>
              <a:ext uri="{FF2B5EF4-FFF2-40B4-BE49-F238E27FC236}">
                <a16:creationId xmlns:a16="http://schemas.microsoft.com/office/drawing/2014/main" id="{AAFD3C21-2CC8-497D-84EF-DAC343449D5F}"/>
              </a:ext>
            </a:extLst>
          </p:cNvPr>
          <p:cNvSpPr txBox="1"/>
          <p:nvPr/>
        </p:nvSpPr>
        <p:spPr>
          <a:xfrm>
            <a:off x="252096" y="477392"/>
            <a:ext cx="11757671" cy="5142305"/>
          </a:xfrm>
          <a:prstGeom prst="rect">
            <a:avLst/>
          </a:prstGeom>
          <a:noFill/>
        </p:spPr>
        <p:txBody>
          <a:bodyPr wrap="square">
            <a:spAutoFit/>
          </a:bodyPr>
          <a:lstStyle/>
          <a:p>
            <a:pPr>
              <a:lnSpc>
                <a:spcPct val="200000"/>
              </a:lnSpc>
            </a:pPr>
            <a:r>
              <a:rPr lang="nl-NL" sz="2800">
                <a:solidFill>
                  <a:schemeClr val="accent4">
                    <a:lumMod val="20000"/>
                    <a:lumOff val="80000"/>
                  </a:schemeClr>
                </a:solidFill>
              </a:rPr>
              <a:t>De arriverende man en de Tarquinii werden vriendelijk ontvangen; de zegevierende echtgenoot nodigt de prinsen vriendelijk uit. Daar maakt een slechte wellust om Lucretia met geweld te verkrachten zich meester van Sextus Tarquinius; zowel haar schoonheid als haar bewezen kuisheid sporen hem aan. En dan (weliswaar) keren ze na het nachtelijke kwajongensspel terug naar het legerkamp.</a:t>
            </a:r>
          </a:p>
        </p:txBody>
      </p:sp>
      <p:sp>
        <p:nvSpPr>
          <p:cNvPr id="12" name="Tijdelijke aanduiding voor dianummer 5">
            <a:extLst>
              <a:ext uri="{FF2B5EF4-FFF2-40B4-BE49-F238E27FC236}">
                <a16:creationId xmlns:a16="http://schemas.microsoft.com/office/drawing/2014/main" id="{8F373623-1646-4DDB-9DCF-807D669F2B4F}"/>
              </a:ext>
            </a:extLst>
          </p:cNvPr>
          <p:cNvSpPr>
            <a:spLocks noGrp="1"/>
          </p:cNvSpPr>
          <p:nvPr>
            <p:ph type="sldNum" sz="quarter" idx="12"/>
          </p:nvPr>
        </p:nvSpPr>
        <p:spPr>
          <a:xfrm>
            <a:off x="11556922" y="6492875"/>
            <a:ext cx="452846" cy="365125"/>
          </a:xfrm>
        </p:spPr>
        <p:txBody>
          <a:bodyPr/>
          <a:lstStyle/>
          <a:p>
            <a:fld id="{E0CEE2E9-FCC7-4062-BFD6-AA3D78AF4135}" type="slidenum">
              <a:rPr lang="nl-NL" b="1" smtClean="0">
                <a:solidFill>
                  <a:schemeClr val="accent4"/>
                </a:solidFill>
              </a:rPr>
              <a:t>64</a:t>
            </a:fld>
            <a:endParaRPr lang="nl-NL" b="1">
              <a:solidFill>
                <a:schemeClr val="accent4"/>
              </a:solidFill>
            </a:endParaRPr>
          </a:p>
        </p:txBody>
      </p:sp>
    </p:spTree>
    <p:extLst>
      <p:ext uri="{BB962C8B-B14F-4D97-AF65-F5344CB8AC3E}">
        <p14:creationId xmlns:p14="http://schemas.microsoft.com/office/powerpoint/2010/main" val="93725963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17230F"/>
        </a:solidFill>
        <a:effectLst/>
      </p:bgPr>
    </p:bg>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72BA9C32-3DB7-4C00-95EC-EC5E42184BE4}"/>
              </a:ext>
            </a:extLst>
          </p:cNvPr>
          <p:cNvSpPr txBox="1"/>
          <p:nvPr/>
        </p:nvSpPr>
        <p:spPr>
          <a:xfrm>
            <a:off x="0" y="-4105"/>
            <a:ext cx="12204000" cy="461665"/>
          </a:xfrm>
          <a:prstGeom prst="rect">
            <a:avLst/>
          </a:prstGeom>
          <a:solidFill>
            <a:schemeClr val="accent1">
              <a:lumMod val="60000"/>
              <a:lumOff val="40000"/>
            </a:schemeClr>
          </a:solidFill>
        </p:spPr>
        <p:txBody>
          <a:bodyPr wrap="square" rtlCol="0">
            <a:spAutoFit/>
          </a:bodyPr>
          <a:lstStyle/>
          <a:p>
            <a:r>
              <a:rPr lang="nl-NL" sz="2400">
                <a:solidFill>
                  <a:srgbClr val="002060"/>
                </a:solidFill>
              </a:rPr>
              <a:t>         </a:t>
            </a:r>
            <a:r>
              <a:rPr lang="nl-NL" sz="2400" b="1">
                <a:solidFill>
                  <a:srgbClr val="002060"/>
                </a:solidFill>
              </a:rPr>
              <a:t>H3 ● 2b – p.84 (1-2)          Een nachtelijk bezoek</a:t>
            </a:r>
            <a:r>
              <a:rPr lang="nl-NL" sz="2400">
                <a:solidFill>
                  <a:srgbClr val="002060"/>
                </a:solidFill>
              </a:rPr>
              <a:t> </a:t>
            </a:r>
          </a:p>
        </p:txBody>
      </p:sp>
      <p:pic>
        <p:nvPicPr>
          <p:cNvPr id="5" name="Afbeelding 4">
            <a:hlinkClick r:id="rId2" action="ppaction://hlinksldjump"/>
            <a:extLst>
              <a:ext uri="{FF2B5EF4-FFF2-40B4-BE49-F238E27FC236}">
                <a16:creationId xmlns:a16="http://schemas.microsoft.com/office/drawing/2014/main" id="{DA723F80-0873-4FF9-AA77-D63C85DF00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28331" y="0"/>
            <a:ext cx="987638" cy="542591"/>
          </a:xfrm>
          <a:prstGeom prst="rect">
            <a:avLst/>
          </a:prstGeom>
        </p:spPr>
      </p:pic>
      <p:sp>
        <p:nvSpPr>
          <p:cNvPr id="6" name="PIJL-OMLAAG 8">
            <a:hlinkClick r:id="rId4" action="ppaction://hlinksldjump"/>
            <a:extLst>
              <a:ext uri="{FF2B5EF4-FFF2-40B4-BE49-F238E27FC236}">
                <a16:creationId xmlns:a16="http://schemas.microsoft.com/office/drawing/2014/main" id="{983515E6-9667-4E0C-924D-60F007509EA4}"/>
              </a:ext>
            </a:extLst>
          </p:cNvPr>
          <p:cNvSpPr/>
          <p:nvPr/>
        </p:nvSpPr>
        <p:spPr>
          <a:xfrm>
            <a:off x="72000" y="145117"/>
            <a:ext cx="360195" cy="216000"/>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ijdelijke aanduiding voor voettekst 4">
            <a:extLst>
              <a:ext uri="{FF2B5EF4-FFF2-40B4-BE49-F238E27FC236}">
                <a16:creationId xmlns:a16="http://schemas.microsoft.com/office/drawing/2014/main" id="{1730790D-F0EB-4505-AE4B-D3728AF81858}"/>
              </a:ext>
            </a:extLst>
          </p:cNvPr>
          <p:cNvSpPr>
            <a:spLocks noGrp="1"/>
          </p:cNvSpPr>
          <p:nvPr>
            <p:ph type="ftr" sz="quarter" idx="11"/>
          </p:nvPr>
        </p:nvSpPr>
        <p:spPr>
          <a:xfrm>
            <a:off x="4500000" y="6592284"/>
            <a:ext cx="2142340" cy="255996"/>
          </a:xfrm>
        </p:spPr>
        <p:txBody>
          <a:bodyPr/>
          <a:lstStyle/>
          <a:p>
            <a:r>
              <a:rPr lang="nl-NL" sz="800">
                <a:solidFill>
                  <a:schemeClr val="bg1">
                    <a:lumMod val="85000"/>
                  </a:schemeClr>
                </a:solidFill>
              </a:rPr>
              <a:t>Parnassus Livius: ab Urbe condita  M. de Hoon</a:t>
            </a:r>
            <a:r>
              <a:rPr lang="nl-NL" sz="1000">
                <a:solidFill>
                  <a:schemeClr val="bg1">
                    <a:lumMod val="85000"/>
                  </a:schemeClr>
                </a:solidFill>
              </a:rPr>
              <a:t>  </a:t>
            </a:r>
            <a:endParaRPr lang="nl-NL" sz="1000">
              <a:solidFill>
                <a:schemeClr val="tx1">
                  <a:lumMod val="95000"/>
                  <a:lumOff val="5000"/>
                </a:schemeClr>
              </a:solidFill>
            </a:endParaRPr>
          </a:p>
        </p:txBody>
      </p:sp>
      <p:sp>
        <p:nvSpPr>
          <p:cNvPr id="11" name="Tekstvak 10">
            <a:extLst>
              <a:ext uri="{FF2B5EF4-FFF2-40B4-BE49-F238E27FC236}">
                <a16:creationId xmlns:a16="http://schemas.microsoft.com/office/drawing/2014/main" id="{AAFD3C21-2CC8-497D-84EF-DAC343449D5F}"/>
              </a:ext>
            </a:extLst>
          </p:cNvPr>
          <p:cNvSpPr txBox="1"/>
          <p:nvPr/>
        </p:nvSpPr>
        <p:spPr>
          <a:xfrm>
            <a:off x="252096" y="477392"/>
            <a:ext cx="11757671" cy="1695208"/>
          </a:xfrm>
          <a:prstGeom prst="rect">
            <a:avLst/>
          </a:prstGeom>
          <a:noFill/>
        </p:spPr>
        <p:txBody>
          <a:bodyPr wrap="square">
            <a:spAutoFit/>
          </a:bodyPr>
          <a:lstStyle/>
          <a:p>
            <a:pPr>
              <a:lnSpc>
                <a:spcPct val="200000"/>
              </a:lnSpc>
            </a:pPr>
            <a:r>
              <a:rPr lang="nl-NL" sz="2800">
                <a:solidFill>
                  <a:schemeClr val="accent4">
                    <a:lumMod val="20000"/>
                    <a:lumOff val="80000"/>
                  </a:schemeClr>
                </a:solidFill>
              </a:rPr>
              <a:t>Nadat een paar dagen waren verlopen, ging Sextus Tarquinius zonder dat Collatinus het wist met één metgezel naar Collatia.</a:t>
            </a:r>
          </a:p>
        </p:txBody>
      </p:sp>
      <p:sp>
        <p:nvSpPr>
          <p:cNvPr id="12" name="Tijdelijke aanduiding voor dianummer 5">
            <a:extLst>
              <a:ext uri="{FF2B5EF4-FFF2-40B4-BE49-F238E27FC236}">
                <a16:creationId xmlns:a16="http://schemas.microsoft.com/office/drawing/2014/main" id="{8F373623-1646-4DDB-9DCF-807D669F2B4F}"/>
              </a:ext>
            </a:extLst>
          </p:cNvPr>
          <p:cNvSpPr>
            <a:spLocks noGrp="1"/>
          </p:cNvSpPr>
          <p:nvPr>
            <p:ph type="sldNum" sz="quarter" idx="12"/>
          </p:nvPr>
        </p:nvSpPr>
        <p:spPr>
          <a:xfrm>
            <a:off x="11556922" y="6492875"/>
            <a:ext cx="452846" cy="365125"/>
          </a:xfrm>
        </p:spPr>
        <p:txBody>
          <a:bodyPr/>
          <a:lstStyle/>
          <a:p>
            <a:fld id="{E0CEE2E9-FCC7-4062-BFD6-AA3D78AF4135}" type="slidenum">
              <a:rPr lang="nl-NL" b="1" smtClean="0">
                <a:solidFill>
                  <a:schemeClr val="accent4"/>
                </a:solidFill>
              </a:rPr>
              <a:t>65</a:t>
            </a:fld>
            <a:endParaRPr lang="nl-NL" b="1">
              <a:solidFill>
                <a:schemeClr val="accent4"/>
              </a:solidFill>
            </a:endParaRPr>
          </a:p>
        </p:txBody>
      </p:sp>
    </p:spTree>
    <p:extLst>
      <p:ext uri="{BB962C8B-B14F-4D97-AF65-F5344CB8AC3E}">
        <p14:creationId xmlns:p14="http://schemas.microsoft.com/office/powerpoint/2010/main" val="390959095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17230F"/>
        </a:solidFill>
        <a:effectLst/>
      </p:bgPr>
    </p:bg>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72BA9C32-3DB7-4C00-95EC-EC5E42184BE4}"/>
              </a:ext>
            </a:extLst>
          </p:cNvPr>
          <p:cNvSpPr txBox="1"/>
          <p:nvPr/>
        </p:nvSpPr>
        <p:spPr>
          <a:xfrm>
            <a:off x="0" y="-4105"/>
            <a:ext cx="12204000" cy="461665"/>
          </a:xfrm>
          <a:prstGeom prst="rect">
            <a:avLst/>
          </a:prstGeom>
          <a:solidFill>
            <a:schemeClr val="accent1">
              <a:lumMod val="60000"/>
              <a:lumOff val="40000"/>
            </a:schemeClr>
          </a:solidFill>
        </p:spPr>
        <p:txBody>
          <a:bodyPr wrap="square" rtlCol="0">
            <a:spAutoFit/>
          </a:bodyPr>
          <a:lstStyle/>
          <a:p>
            <a:r>
              <a:rPr lang="nl-NL" sz="2400">
                <a:solidFill>
                  <a:srgbClr val="002060"/>
                </a:solidFill>
              </a:rPr>
              <a:t>         </a:t>
            </a:r>
            <a:r>
              <a:rPr lang="nl-NL" sz="2400" b="1">
                <a:solidFill>
                  <a:srgbClr val="002060"/>
                </a:solidFill>
              </a:rPr>
              <a:t>H3 ● 2b – p.84 (2-8)          Een nachtelijk bezoek</a:t>
            </a:r>
            <a:r>
              <a:rPr lang="nl-NL" sz="2400">
                <a:solidFill>
                  <a:srgbClr val="002060"/>
                </a:solidFill>
              </a:rPr>
              <a:t> </a:t>
            </a:r>
          </a:p>
        </p:txBody>
      </p:sp>
      <p:pic>
        <p:nvPicPr>
          <p:cNvPr id="5" name="Afbeelding 4">
            <a:hlinkClick r:id="rId2" action="ppaction://hlinksldjump"/>
            <a:extLst>
              <a:ext uri="{FF2B5EF4-FFF2-40B4-BE49-F238E27FC236}">
                <a16:creationId xmlns:a16="http://schemas.microsoft.com/office/drawing/2014/main" id="{DA723F80-0873-4FF9-AA77-D63C85DF00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28331" y="0"/>
            <a:ext cx="987638" cy="542591"/>
          </a:xfrm>
          <a:prstGeom prst="rect">
            <a:avLst/>
          </a:prstGeom>
        </p:spPr>
      </p:pic>
      <p:sp>
        <p:nvSpPr>
          <p:cNvPr id="6" name="PIJL-OMLAAG 8">
            <a:hlinkClick r:id="rId4" action="ppaction://hlinksldjump"/>
            <a:extLst>
              <a:ext uri="{FF2B5EF4-FFF2-40B4-BE49-F238E27FC236}">
                <a16:creationId xmlns:a16="http://schemas.microsoft.com/office/drawing/2014/main" id="{983515E6-9667-4E0C-924D-60F007509EA4}"/>
              </a:ext>
            </a:extLst>
          </p:cNvPr>
          <p:cNvSpPr/>
          <p:nvPr/>
        </p:nvSpPr>
        <p:spPr>
          <a:xfrm>
            <a:off x="72000" y="145117"/>
            <a:ext cx="360195" cy="216000"/>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ijdelijke aanduiding voor voettekst 4">
            <a:extLst>
              <a:ext uri="{FF2B5EF4-FFF2-40B4-BE49-F238E27FC236}">
                <a16:creationId xmlns:a16="http://schemas.microsoft.com/office/drawing/2014/main" id="{1730790D-F0EB-4505-AE4B-D3728AF81858}"/>
              </a:ext>
            </a:extLst>
          </p:cNvPr>
          <p:cNvSpPr>
            <a:spLocks noGrp="1"/>
          </p:cNvSpPr>
          <p:nvPr>
            <p:ph type="ftr" sz="quarter" idx="11"/>
          </p:nvPr>
        </p:nvSpPr>
        <p:spPr>
          <a:xfrm>
            <a:off x="4500000" y="6592284"/>
            <a:ext cx="2142340" cy="255996"/>
          </a:xfrm>
        </p:spPr>
        <p:txBody>
          <a:bodyPr/>
          <a:lstStyle/>
          <a:p>
            <a:r>
              <a:rPr lang="nl-NL" sz="800">
                <a:solidFill>
                  <a:schemeClr val="bg1">
                    <a:lumMod val="85000"/>
                  </a:schemeClr>
                </a:solidFill>
              </a:rPr>
              <a:t>Parnassus Livius: ab Urbe condita  M. de Hoon</a:t>
            </a:r>
            <a:r>
              <a:rPr lang="nl-NL" sz="1000">
                <a:solidFill>
                  <a:schemeClr val="bg1">
                    <a:lumMod val="85000"/>
                  </a:schemeClr>
                </a:solidFill>
              </a:rPr>
              <a:t>  </a:t>
            </a:r>
            <a:endParaRPr lang="nl-NL" sz="1000">
              <a:solidFill>
                <a:schemeClr val="tx1">
                  <a:lumMod val="95000"/>
                  <a:lumOff val="5000"/>
                </a:schemeClr>
              </a:solidFill>
            </a:endParaRPr>
          </a:p>
        </p:txBody>
      </p:sp>
      <p:sp>
        <p:nvSpPr>
          <p:cNvPr id="11" name="Tekstvak 10">
            <a:extLst>
              <a:ext uri="{FF2B5EF4-FFF2-40B4-BE49-F238E27FC236}">
                <a16:creationId xmlns:a16="http://schemas.microsoft.com/office/drawing/2014/main" id="{AAFD3C21-2CC8-497D-84EF-DAC343449D5F}"/>
              </a:ext>
            </a:extLst>
          </p:cNvPr>
          <p:cNvSpPr txBox="1"/>
          <p:nvPr/>
        </p:nvSpPr>
        <p:spPr>
          <a:xfrm>
            <a:off x="252096" y="477392"/>
            <a:ext cx="11635103" cy="5142305"/>
          </a:xfrm>
          <a:prstGeom prst="rect">
            <a:avLst/>
          </a:prstGeom>
          <a:noFill/>
        </p:spPr>
        <p:txBody>
          <a:bodyPr wrap="square">
            <a:spAutoFit/>
          </a:bodyPr>
          <a:lstStyle/>
          <a:p>
            <a:pPr>
              <a:lnSpc>
                <a:spcPct val="200000"/>
              </a:lnSpc>
            </a:pPr>
            <a:r>
              <a:rPr lang="nl-NL" sz="2800">
                <a:solidFill>
                  <a:schemeClr val="accent4">
                    <a:lumMod val="20000"/>
                    <a:lumOff val="80000"/>
                  </a:schemeClr>
                </a:solidFill>
              </a:rPr>
              <a:t>Daar vriendelijk ontvangen door hen die niet op de hoogte waren van zijn plan, toen hij na de maaltijd naar het gastenverblijf was gebracht, ging hij brandend van liefde, nadat de omgeving voldoende veilig scheen en allen diep in slaap, met getrokken zwaard naar de slapende Lucretia en na met zijn linkerhand de borst van de vrouw te hebben (naar beneden) gedrukt, zei hij: “Zwijg, Lucretia; ik ben Sextus Tarquinius;</a:t>
            </a:r>
          </a:p>
        </p:txBody>
      </p:sp>
      <p:sp>
        <p:nvSpPr>
          <p:cNvPr id="12" name="Tijdelijke aanduiding voor dianummer 5">
            <a:extLst>
              <a:ext uri="{FF2B5EF4-FFF2-40B4-BE49-F238E27FC236}">
                <a16:creationId xmlns:a16="http://schemas.microsoft.com/office/drawing/2014/main" id="{8F373623-1646-4DDB-9DCF-807D669F2B4F}"/>
              </a:ext>
            </a:extLst>
          </p:cNvPr>
          <p:cNvSpPr>
            <a:spLocks noGrp="1"/>
          </p:cNvSpPr>
          <p:nvPr>
            <p:ph type="sldNum" sz="quarter" idx="12"/>
          </p:nvPr>
        </p:nvSpPr>
        <p:spPr>
          <a:xfrm>
            <a:off x="11556922" y="6492875"/>
            <a:ext cx="452846" cy="365125"/>
          </a:xfrm>
        </p:spPr>
        <p:txBody>
          <a:bodyPr/>
          <a:lstStyle/>
          <a:p>
            <a:fld id="{E0CEE2E9-FCC7-4062-BFD6-AA3D78AF4135}" type="slidenum">
              <a:rPr lang="nl-NL" b="1" smtClean="0">
                <a:solidFill>
                  <a:schemeClr val="accent4"/>
                </a:solidFill>
              </a:rPr>
              <a:t>66</a:t>
            </a:fld>
            <a:endParaRPr lang="nl-NL" b="1">
              <a:solidFill>
                <a:schemeClr val="accent4"/>
              </a:solidFill>
            </a:endParaRPr>
          </a:p>
        </p:txBody>
      </p:sp>
    </p:spTree>
    <p:extLst>
      <p:ext uri="{BB962C8B-B14F-4D97-AF65-F5344CB8AC3E}">
        <p14:creationId xmlns:p14="http://schemas.microsoft.com/office/powerpoint/2010/main" val="379208012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17230F"/>
        </a:solidFill>
        <a:effectLst/>
      </p:bgPr>
    </p:bg>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72BA9C32-3DB7-4C00-95EC-EC5E42184BE4}"/>
              </a:ext>
            </a:extLst>
          </p:cNvPr>
          <p:cNvSpPr txBox="1"/>
          <p:nvPr/>
        </p:nvSpPr>
        <p:spPr>
          <a:xfrm>
            <a:off x="0" y="-4105"/>
            <a:ext cx="12204000" cy="461665"/>
          </a:xfrm>
          <a:prstGeom prst="rect">
            <a:avLst/>
          </a:prstGeom>
          <a:solidFill>
            <a:schemeClr val="accent1">
              <a:lumMod val="60000"/>
              <a:lumOff val="40000"/>
            </a:schemeClr>
          </a:solidFill>
        </p:spPr>
        <p:txBody>
          <a:bodyPr wrap="square" rtlCol="0">
            <a:spAutoFit/>
          </a:bodyPr>
          <a:lstStyle/>
          <a:p>
            <a:r>
              <a:rPr lang="nl-NL" sz="2400">
                <a:solidFill>
                  <a:srgbClr val="002060"/>
                </a:solidFill>
              </a:rPr>
              <a:t>         </a:t>
            </a:r>
            <a:r>
              <a:rPr lang="nl-NL" sz="2400" b="1">
                <a:solidFill>
                  <a:srgbClr val="002060"/>
                </a:solidFill>
              </a:rPr>
              <a:t>H3 ● 2b – p.84 (8-13)          Een nachtelijk bezoek</a:t>
            </a:r>
            <a:r>
              <a:rPr lang="nl-NL" sz="2400">
                <a:solidFill>
                  <a:srgbClr val="002060"/>
                </a:solidFill>
              </a:rPr>
              <a:t> </a:t>
            </a:r>
          </a:p>
        </p:txBody>
      </p:sp>
      <p:pic>
        <p:nvPicPr>
          <p:cNvPr id="5" name="Afbeelding 4">
            <a:hlinkClick r:id="rId2" action="ppaction://hlinksldjump"/>
            <a:extLst>
              <a:ext uri="{FF2B5EF4-FFF2-40B4-BE49-F238E27FC236}">
                <a16:creationId xmlns:a16="http://schemas.microsoft.com/office/drawing/2014/main" id="{DA723F80-0873-4FF9-AA77-D63C85DF00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28331" y="0"/>
            <a:ext cx="987638" cy="542591"/>
          </a:xfrm>
          <a:prstGeom prst="rect">
            <a:avLst/>
          </a:prstGeom>
        </p:spPr>
      </p:pic>
      <p:sp>
        <p:nvSpPr>
          <p:cNvPr id="6" name="PIJL-OMLAAG 8">
            <a:hlinkClick r:id="rId4" action="ppaction://hlinksldjump"/>
            <a:extLst>
              <a:ext uri="{FF2B5EF4-FFF2-40B4-BE49-F238E27FC236}">
                <a16:creationId xmlns:a16="http://schemas.microsoft.com/office/drawing/2014/main" id="{983515E6-9667-4E0C-924D-60F007509EA4}"/>
              </a:ext>
            </a:extLst>
          </p:cNvPr>
          <p:cNvSpPr/>
          <p:nvPr/>
        </p:nvSpPr>
        <p:spPr>
          <a:xfrm>
            <a:off x="72000" y="145117"/>
            <a:ext cx="360195" cy="216000"/>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ijdelijke aanduiding voor voettekst 4">
            <a:extLst>
              <a:ext uri="{FF2B5EF4-FFF2-40B4-BE49-F238E27FC236}">
                <a16:creationId xmlns:a16="http://schemas.microsoft.com/office/drawing/2014/main" id="{1730790D-F0EB-4505-AE4B-D3728AF81858}"/>
              </a:ext>
            </a:extLst>
          </p:cNvPr>
          <p:cNvSpPr>
            <a:spLocks noGrp="1"/>
          </p:cNvSpPr>
          <p:nvPr>
            <p:ph type="ftr" sz="quarter" idx="11"/>
          </p:nvPr>
        </p:nvSpPr>
        <p:spPr>
          <a:xfrm>
            <a:off x="4500000" y="6592284"/>
            <a:ext cx="2142340" cy="255996"/>
          </a:xfrm>
        </p:spPr>
        <p:txBody>
          <a:bodyPr/>
          <a:lstStyle/>
          <a:p>
            <a:r>
              <a:rPr lang="nl-NL" sz="800">
                <a:solidFill>
                  <a:schemeClr val="bg1">
                    <a:lumMod val="85000"/>
                  </a:schemeClr>
                </a:solidFill>
              </a:rPr>
              <a:t>Parnassus Livius: ab Urbe condita  M. de Hoon</a:t>
            </a:r>
            <a:r>
              <a:rPr lang="nl-NL" sz="1000">
                <a:solidFill>
                  <a:schemeClr val="bg1">
                    <a:lumMod val="85000"/>
                  </a:schemeClr>
                </a:solidFill>
              </a:rPr>
              <a:t>  </a:t>
            </a:r>
            <a:endParaRPr lang="nl-NL" sz="1000">
              <a:solidFill>
                <a:schemeClr val="tx1">
                  <a:lumMod val="95000"/>
                  <a:lumOff val="5000"/>
                </a:schemeClr>
              </a:solidFill>
            </a:endParaRPr>
          </a:p>
        </p:txBody>
      </p:sp>
      <p:sp>
        <p:nvSpPr>
          <p:cNvPr id="11" name="Tekstvak 10">
            <a:extLst>
              <a:ext uri="{FF2B5EF4-FFF2-40B4-BE49-F238E27FC236}">
                <a16:creationId xmlns:a16="http://schemas.microsoft.com/office/drawing/2014/main" id="{AAFD3C21-2CC8-497D-84EF-DAC343449D5F}"/>
              </a:ext>
            </a:extLst>
          </p:cNvPr>
          <p:cNvSpPr txBox="1"/>
          <p:nvPr/>
        </p:nvSpPr>
        <p:spPr>
          <a:xfrm>
            <a:off x="252096" y="477392"/>
            <a:ext cx="11626477" cy="4280531"/>
          </a:xfrm>
          <a:prstGeom prst="rect">
            <a:avLst/>
          </a:prstGeom>
          <a:noFill/>
        </p:spPr>
        <p:txBody>
          <a:bodyPr wrap="square">
            <a:spAutoFit/>
          </a:bodyPr>
          <a:lstStyle/>
          <a:p>
            <a:pPr>
              <a:lnSpc>
                <a:spcPct val="200000"/>
              </a:lnSpc>
            </a:pPr>
            <a:r>
              <a:rPr lang="nl-NL" sz="2800">
                <a:solidFill>
                  <a:schemeClr val="accent4">
                    <a:lumMod val="20000"/>
                    <a:lumOff val="80000"/>
                  </a:schemeClr>
                </a:solidFill>
              </a:rPr>
              <a:t>er is een zwaard in mijn hand; je zult sterven als je een kik zult hebben gegeven/zult geven.” Toen de uit haar slaap opgeschrikte vrouw geen enkele hulp, (maar) een dreigende dood nabij zag, toen bekende Tarquinius zijn liefde, smeekte, mengde dreigementen met smeekbeden, beïnvloedde de geest van de vrouw op alle manieren.</a:t>
            </a:r>
          </a:p>
        </p:txBody>
      </p:sp>
      <p:sp>
        <p:nvSpPr>
          <p:cNvPr id="12" name="Tijdelijke aanduiding voor dianummer 5">
            <a:extLst>
              <a:ext uri="{FF2B5EF4-FFF2-40B4-BE49-F238E27FC236}">
                <a16:creationId xmlns:a16="http://schemas.microsoft.com/office/drawing/2014/main" id="{8F373623-1646-4DDB-9DCF-807D669F2B4F}"/>
              </a:ext>
            </a:extLst>
          </p:cNvPr>
          <p:cNvSpPr>
            <a:spLocks noGrp="1"/>
          </p:cNvSpPr>
          <p:nvPr>
            <p:ph type="sldNum" sz="quarter" idx="12"/>
          </p:nvPr>
        </p:nvSpPr>
        <p:spPr>
          <a:xfrm>
            <a:off x="11556922" y="6492875"/>
            <a:ext cx="452846" cy="365125"/>
          </a:xfrm>
        </p:spPr>
        <p:txBody>
          <a:bodyPr/>
          <a:lstStyle/>
          <a:p>
            <a:fld id="{E0CEE2E9-FCC7-4062-BFD6-AA3D78AF4135}" type="slidenum">
              <a:rPr lang="nl-NL" b="1" smtClean="0">
                <a:solidFill>
                  <a:schemeClr val="accent4"/>
                </a:solidFill>
              </a:rPr>
              <a:t>67</a:t>
            </a:fld>
            <a:endParaRPr lang="nl-NL" b="1">
              <a:solidFill>
                <a:schemeClr val="accent4"/>
              </a:solidFill>
            </a:endParaRPr>
          </a:p>
        </p:txBody>
      </p:sp>
    </p:spTree>
    <p:extLst>
      <p:ext uri="{BB962C8B-B14F-4D97-AF65-F5344CB8AC3E}">
        <p14:creationId xmlns:p14="http://schemas.microsoft.com/office/powerpoint/2010/main" val="419152687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rgbClr val="17230F"/>
        </a:solidFill>
        <a:effectLst/>
      </p:bgPr>
    </p:bg>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72BA9C32-3DB7-4C00-95EC-EC5E42184BE4}"/>
              </a:ext>
            </a:extLst>
          </p:cNvPr>
          <p:cNvSpPr txBox="1"/>
          <p:nvPr/>
        </p:nvSpPr>
        <p:spPr>
          <a:xfrm>
            <a:off x="0" y="-4105"/>
            <a:ext cx="12204000" cy="461665"/>
          </a:xfrm>
          <a:prstGeom prst="rect">
            <a:avLst/>
          </a:prstGeom>
          <a:solidFill>
            <a:schemeClr val="accent1">
              <a:lumMod val="60000"/>
              <a:lumOff val="40000"/>
            </a:schemeClr>
          </a:solidFill>
        </p:spPr>
        <p:txBody>
          <a:bodyPr wrap="square" rtlCol="0">
            <a:spAutoFit/>
          </a:bodyPr>
          <a:lstStyle/>
          <a:p>
            <a:r>
              <a:rPr lang="nl-NL" sz="2400">
                <a:solidFill>
                  <a:srgbClr val="002060"/>
                </a:solidFill>
              </a:rPr>
              <a:t>         </a:t>
            </a:r>
            <a:r>
              <a:rPr lang="nl-NL" sz="2400" b="1">
                <a:solidFill>
                  <a:srgbClr val="002060"/>
                </a:solidFill>
              </a:rPr>
              <a:t>H3 ● 2b – p.84 (13-17)          Een nachtelijk bezoek</a:t>
            </a:r>
            <a:r>
              <a:rPr lang="nl-NL" sz="2400">
                <a:solidFill>
                  <a:srgbClr val="002060"/>
                </a:solidFill>
              </a:rPr>
              <a:t> </a:t>
            </a:r>
          </a:p>
        </p:txBody>
      </p:sp>
      <p:pic>
        <p:nvPicPr>
          <p:cNvPr id="5" name="Afbeelding 4">
            <a:hlinkClick r:id="rId2" action="ppaction://hlinksldjump"/>
            <a:extLst>
              <a:ext uri="{FF2B5EF4-FFF2-40B4-BE49-F238E27FC236}">
                <a16:creationId xmlns:a16="http://schemas.microsoft.com/office/drawing/2014/main" id="{DA723F80-0873-4FF9-AA77-D63C85DF00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28331" y="0"/>
            <a:ext cx="987638" cy="542591"/>
          </a:xfrm>
          <a:prstGeom prst="rect">
            <a:avLst/>
          </a:prstGeom>
        </p:spPr>
      </p:pic>
      <p:sp>
        <p:nvSpPr>
          <p:cNvPr id="6" name="PIJL-OMLAAG 8">
            <a:hlinkClick r:id="rId4" action="ppaction://hlinksldjump"/>
            <a:extLst>
              <a:ext uri="{FF2B5EF4-FFF2-40B4-BE49-F238E27FC236}">
                <a16:creationId xmlns:a16="http://schemas.microsoft.com/office/drawing/2014/main" id="{983515E6-9667-4E0C-924D-60F007509EA4}"/>
              </a:ext>
            </a:extLst>
          </p:cNvPr>
          <p:cNvSpPr/>
          <p:nvPr/>
        </p:nvSpPr>
        <p:spPr>
          <a:xfrm>
            <a:off x="72000" y="145117"/>
            <a:ext cx="360195" cy="216000"/>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ijdelijke aanduiding voor voettekst 4">
            <a:extLst>
              <a:ext uri="{FF2B5EF4-FFF2-40B4-BE49-F238E27FC236}">
                <a16:creationId xmlns:a16="http://schemas.microsoft.com/office/drawing/2014/main" id="{1730790D-F0EB-4505-AE4B-D3728AF81858}"/>
              </a:ext>
            </a:extLst>
          </p:cNvPr>
          <p:cNvSpPr>
            <a:spLocks noGrp="1"/>
          </p:cNvSpPr>
          <p:nvPr>
            <p:ph type="ftr" sz="quarter" idx="11"/>
          </p:nvPr>
        </p:nvSpPr>
        <p:spPr>
          <a:xfrm>
            <a:off x="4500000" y="6592284"/>
            <a:ext cx="2142340" cy="255996"/>
          </a:xfrm>
        </p:spPr>
        <p:txBody>
          <a:bodyPr/>
          <a:lstStyle/>
          <a:p>
            <a:r>
              <a:rPr lang="nl-NL" sz="800">
                <a:solidFill>
                  <a:schemeClr val="bg1">
                    <a:lumMod val="85000"/>
                  </a:schemeClr>
                </a:solidFill>
              </a:rPr>
              <a:t>Parnassus Livius: ab Urbe condita  M. de Hoon</a:t>
            </a:r>
            <a:r>
              <a:rPr lang="nl-NL" sz="1000">
                <a:solidFill>
                  <a:schemeClr val="bg1">
                    <a:lumMod val="85000"/>
                  </a:schemeClr>
                </a:solidFill>
              </a:rPr>
              <a:t>  </a:t>
            </a:r>
            <a:endParaRPr lang="nl-NL" sz="1000">
              <a:solidFill>
                <a:schemeClr val="tx1">
                  <a:lumMod val="95000"/>
                  <a:lumOff val="5000"/>
                </a:schemeClr>
              </a:solidFill>
            </a:endParaRPr>
          </a:p>
        </p:txBody>
      </p:sp>
      <p:sp>
        <p:nvSpPr>
          <p:cNvPr id="11" name="Tekstvak 10">
            <a:extLst>
              <a:ext uri="{FF2B5EF4-FFF2-40B4-BE49-F238E27FC236}">
                <a16:creationId xmlns:a16="http://schemas.microsoft.com/office/drawing/2014/main" id="{AAFD3C21-2CC8-497D-84EF-DAC343449D5F}"/>
              </a:ext>
            </a:extLst>
          </p:cNvPr>
          <p:cNvSpPr txBox="1"/>
          <p:nvPr/>
        </p:nvSpPr>
        <p:spPr>
          <a:xfrm>
            <a:off x="252096" y="477392"/>
            <a:ext cx="11600597" cy="3418756"/>
          </a:xfrm>
          <a:prstGeom prst="rect">
            <a:avLst/>
          </a:prstGeom>
          <a:noFill/>
        </p:spPr>
        <p:txBody>
          <a:bodyPr wrap="square">
            <a:spAutoFit/>
          </a:bodyPr>
          <a:lstStyle/>
          <a:p>
            <a:pPr>
              <a:lnSpc>
                <a:spcPct val="200000"/>
              </a:lnSpc>
            </a:pPr>
            <a:r>
              <a:rPr lang="nl-NL" sz="2800">
                <a:solidFill>
                  <a:schemeClr val="accent4">
                    <a:lumMod val="20000"/>
                    <a:lumOff val="80000"/>
                  </a:schemeClr>
                </a:solidFill>
              </a:rPr>
              <a:t>Toen hij zag dat ze standvastig was en zelfs niet door doodsangst van mening veranderde, voegt hij bij haar angst (nog) schande toe: hij zei dat hij naast haar lijk een vermoorde naakte slaaf zou leggen, opdat men zei dat zij tijdens overspel met iemand van lage afkomst was gedood.</a:t>
            </a:r>
          </a:p>
        </p:txBody>
      </p:sp>
      <p:sp>
        <p:nvSpPr>
          <p:cNvPr id="12" name="Tijdelijke aanduiding voor dianummer 5">
            <a:extLst>
              <a:ext uri="{FF2B5EF4-FFF2-40B4-BE49-F238E27FC236}">
                <a16:creationId xmlns:a16="http://schemas.microsoft.com/office/drawing/2014/main" id="{8F373623-1646-4DDB-9DCF-807D669F2B4F}"/>
              </a:ext>
            </a:extLst>
          </p:cNvPr>
          <p:cNvSpPr>
            <a:spLocks noGrp="1"/>
          </p:cNvSpPr>
          <p:nvPr>
            <p:ph type="sldNum" sz="quarter" idx="12"/>
          </p:nvPr>
        </p:nvSpPr>
        <p:spPr>
          <a:xfrm>
            <a:off x="11556922" y="6492875"/>
            <a:ext cx="452846" cy="365125"/>
          </a:xfrm>
        </p:spPr>
        <p:txBody>
          <a:bodyPr/>
          <a:lstStyle/>
          <a:p>
            <a:fld id="{E0CEE2E9-FCC7-4062-BFD6-AA3D78AF4135}" type="slidenum">
              <a:rPr lang="nl-NL" b="1" smtClean="0">
                <a:solidFill>
                  <a:schemeClr val="accent4"/>
                </a:solidFill>
              </a:rPr>
              <a:t>68</a:t>
            </a:fld>
            <a:endParaRPr lang="nl-NL" b="1">
              <a:solidFill>
                <a:schemeClr val="accent4"/>
              </a:solidFill>
            </a:endParaRPr>
          </a:p>
        </p:txBody>
      </p:sp>
    </p:spTree>
    <p:extLst>
      <p:ext uri="{BB962C8B-B14F-4D97-AF65-F5344CB8AC3E}">
        <p14:creationId xmlns:p14="http://schemas.microsoft.com/office/powerpoint/2010/main" val="160441051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rgbClr val="17230F"/>
        </a:solidFill>
        <a:effectLst/>
      </p:bgPr>
    </p:bg>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72BA9C32-3DB7-4C00-95EC-EC5E42184BE4}"/>
              </a:ext>
            </a:extLst>
          </p:cNvPr>
          <p:cNvSpPr txBox="1"/>
          <p:nvPr/>
        </p:nvSpPr>
        <p:spPr>
          <a:xfrm>
            <a:off x="0" y="-4105"/>
            <a:ext cx="12204000" cy="461665"/>
          </a:xfrm>
          <a:prstGeom prst="rect">
            <a:avLst/>
          </a:prstGeom>
          <a:solidFill>
            <a:schemeClr val="accent1">
              <a:lumMod val="60000"/>
              <a:lumOff val="40000"/>
            </a:schemeClr>
          </a:solidFill>
        </p:spPr>
        <p:txBody>
          <a:bodyPr wrap="square" rtlCol="0">
            <a:spAutoFit/>
          </a:bodyPr>
          <a:lstStyle/>
          <a:p>
            <a:r>
              <a:rPr lang="nl-NL" sz="2400">
                <a:solidFill>
                  <a:srgbClr val="002060"/>
                </a:solidFill>
              </a:rPr>
              <a:t>         </a:t>
            </a:r>
            <a:r>
              <a:rPr lang="nl-NL" sz="2400" b="1">
                <a:solidFill>
                  <a:srgbClr val="002060"/>
                </a:solidFill>
              </a:rPr>
              <a:t>H3 ● 2b – p.84 (17-23)          Een nachtelijk bezoek</a:t>
            </a:r>
            <a:r>
              <a:rPr lang="nl-NL" sz="2400">
                <a:solidFill>
                  <a:srgbClr val="002060"/>
                </a:solidFill>
              </a:rPr>
              <a:t> </a:t>
            </a:r>
          </a:p>
        </p:txBody>
      </p:sp>
      <p:pic>
        <p:nvPicPr>
          <p:cNvPr id="5" name="Afbeelding 4">
            <a:hlinkClick r:id="rId2" action="ppaction://hlinksldjump"/>
            <a:extLst>
              <a:ext uri="{FF2B5EF4-FFF2-40B4-BE49-F238E27FC236}">
                <a16:creationId xmlns:a16="http://schemas.microsoft.com/office/drawing/2014/main" id="{DA723F80-0873-4FF9-AA77-D63C85DF00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28331" y="0"/>
            <a:ext cx="987638" cy="542591"/>
          </a:xfrm>
          <a:prstGeom prst="rect">
            <a:avLst/>
          </a:prstGeom>
        </p:spPr>
      </p:pic>
      <p:sp>
        <p:nvSpPr>
          <p:cNvPr id="6" name="PIJL-OMLAAG 8">
            <a:hlinkClick r:id="rId4" action="ppaction://hlinksldjump"/>
            <a:extLst>
              <a:ext uri="{FF2B5EF4-FFF2-40B4-BE49-F238E27FC236}">
                <a16:creationId xmlns:a16="http://schemas.microsoft.com/office/drawing/2014/main" id="{983515E6-9667-4E0C-924D-60F007509EA4}"/>
              </a:ext>
            </a:extLst>
          </p:cNvPr>
          <p:cNvSpPr/>
          <p:nvPr/>
        </p:nvSpPr>
        <p:spPr>
          <a:xfrm>
            <a:off x="72000" y="145117"/>
            <a:ext cx="360195" cy="216000"/>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ijdelijke aanduiding voor voettekst 4">
            <a:extLst>
              <a:ext uri="{FF2B5EF4-FFF2-40B4-BE49-F238E27FC236}">
                <a16:creationId xmlns:a16="http://schemas.microsoft.com/office/drawing/2014/main" id="{1730790D-F0EB-4505-AE4B-D3728AF81858}"/>
              </a:ext>
            </a:extLst>
          </p:cNvPr>
          <p:cNvSpPr>
            <a:spLocks noGrp="1"/>
          </p:cNvSpPr>
          <p:nvPr>
            <p:ph type="ftr" sz="quarter" idx="11"/>
          </p:nvPr>
        </p:nvSpPr>
        <p:spPr>
          <a:xfrm>
            <a:off x="4500000" y="6592284"/>
            <a:ext cx="2142340" cy="255996"/>
          </a:xfrm>
        </p:spPr>
        <p:txBody>
          <a:bodyPr/>
          <a:lstStyle/>
          <a:p>
            <a:r>
              <a:rPr lang="nl-NL" sz="800">
                <a:solidFill>
                  <a:schemeClr val="bg1">
                    <a:lumMod val="85000"/>
                  </a:schemeClr>
                </a:solidFill>
              </a:rPr>
              <a:t>Parnassus Livius: ab Urbe condita  M. de Hoon</a:t>
            </a:r>
            <a:r>
              <a:rPr lang="nl-NL" sz="1000">
                <a:solidFill>
                  <a:schemeClr val="bg1">
                    <a:lumMod val="85000"/>
                  </a:schemeClr>
                </a:solidFill>
              </a:rPr>
              <a:t>  </a:t>
            </a:r>
            <a:endParaRPr lang="nl-NL" sz="1000">
              <a:solidFill>
                <a:schemeClr val="tx1">
                  <a:lumMod val="95000"/>
                  <a:lumOff val="5000"/>
                </a:schemeClr>
              </a:solidFill>
            </a:endParaRPr>
          </a:p>
        </p:txBody>
      </p:sp>
      <p:sp>
        <p:nvSpPr>
          <p:cNvPr id="11" name="Tekstvak 10">
            <a:extLst>
              <a:ext uri="{FF2B5EF4-FFF2-40B4-BE49-F238E27FC236}">
                <a16:creationId xmlns:a16="http://schemas.microsoft.com/office/drawing/2014/main" id="{AAFD3C21-2CC8-497D-84EF-DAC343449D5F}"/>
              </a:ext>
            </a:extLst>
          </p:cNvPr>
          <p:cNvSpPr txBox="1"/>
          <p:nvPr/>
        </p:nvSpPr>
        <p:spPr>
          <a:xfrm>
            <a:off x="252096" y="477392"/>
            <a:ext cx="11669609" cy="6004080"/>
          </a:xfrm>
          <a:prstGeom prst="rect">
            <a:avLst/>
          </a:prstGeom>
          <a:noFill/>
        </p:spPr>
        <p:txBody>
          <a:bodyPr wrap="square">
            <a:spAutoFit/>
          </a:bodyPr>
          <a:lstStyle/>
          <a:p>
            <a:pPr>
              <a:lnSpc>
                <a:spcPct val="200000"/>
              </a:lnSpc>
            </a:pPr>
            <a:r>
              <a:rPr lang="nl-NL" sz="2800">
                <a:solidFill>
                  <a:schemeClr val="accent4">
                    <a:lumMod val="20000"/>
                    <a:lumOff val="80000"/>
                  </a:schemeClr>
                </a:solidFill>
              </a:rPr>
              <a:t>Toen door dit schrikbeeld zijn als het ware zegevierende wellust haar hardnekkige kuisheid had overwonnen, en Tarquinius, daarna, uitgelaten over het veroveren van de eer van de vrouw, vertrokken was, stuurt Lucretia, bedroefd over de zo grote ellende/krenking eenzelfde bericht zowel naar Rome naar haar vader als naar Ardea naar haar man, (op)dat zij ieder met één trouwe vriend kwamen; dat ze zo moesten handelen en zich moesten haasten; dat iets afschuwelijks was gebeurd. </a:t>
            </a:r>
          </a:p>
        </p:txBody>
      </p:sp>
      <p:sp>
        <p:nvSpPr>
          <p:cNvPr id="12" name="Tijdelijke aanduiding voor dianummer 5">
            <a:extLst>
              <a:ext uri="{FF2B5EF4-FFF2-40B4-BE49-F238E27FC236}">
                <a16:creationId xmlns:a16="http://schemas.microsoft.com/office/drawing/2014/main" id="{8F373623-1646-4DDB-9DCF-807D669F2B4F}"/>
              </a:ext>
            </a:extLst>
          </p:cNvPr>
          <p:cNvSpPr>
            <a:spLocks noGrp="1"/>
          </p:cNvSpPr>
          <p:nvPr>
            <p:ph type="sldNum" sz="quarter" idx="12"/>
          </p:nvPr>
        </p:nvSpPr>
        <p:spPr>
          <a:xfrm>
            <a:off x="11556922" y="6492875"/>
            <a:ext cx="452846" cy="365125"/>
          </a:xfrm>
        </p:spPr>
        <p:txBody>
          <a:bodyPr/>
          <a:lstStyle/>
          <a:p>
            <a:fld id="{E0CEE2E9-FCC7-4062-BFD6-AA3D78AF4135}" type="slidenum">
              <a:rPr lang="nl-NL" b="1" smtClean="0">
                <a:solidFill>
                  <a:schemeClr val="accent4"/>
                </a:solidFill>
              </a:rPr>
              <a:t>69</a:t>
            </a:fld>
            <a:endParaRPr lang="nl-NL" b="1">
              <a:solidFill>
                <a:schemeClr val="accent4"/>
              </a:solidFill>
            </a:endParaRPr>
          </a:p>
        </p:txBody>
      </p:sp>
    </p:spTree>
    <p:extLst>
      <p:ext uri="{BB962C8B-B14F-4D97-AF65-F5344CB8AC3E}">
        <p14:creationId xmlns:p14="http://schemas.microsoft.com/office/powerpoint/2010/main" val="25983808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153E"/>
        </a:solidFill>
        <a:effectLst/>
      </p:bgPr>
    </p:bg>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72BA9C32-3DB7-4C00-95EC-EC5E42184BE4}"/>
              </a:ext>
            </a:extLst>
          </p:cNvPr>
          <p:cNvSpPr txBox="1"/>
          <p:nvPr/>
        </p:nvSpPr>
        <p:spPr>
          <a:xfrm>
            <a:off x="0" y="0"/>
            <a:ext cx="12204000" cy="461665"/>
          </a:xfrm>
          <a:prstGeom prst="rect">
            <a:avLst/>
          </a:prstGeom>
          <a:solidFill>
            <a:schemeClr val="accent1">
              <a:lumMod val="60000"/>
              <a:lumOff val="40000"/>
            </a:schemeClr>
          </a:solidFill>
        </p:spPr>
        <p:txBody>
          <a:bodyPr wrap="square" rtlCol="0">
            <a:spAutoFit/>
          </a:bodyPr>
          <a:lstStyle/>
          <a:p>
            <a:endParaRPr lang="nl-NL" sz="2400">
              <a:solidFill>
                <a:srgbClr val="002060"/>
              </a:solidFill>
            </a:endParaRPr>
          </a:p>
        </p:txBody>
      </p:sp>
      <p:sp>
        <p:nvSpPr>
          <p:cNvPr id="9" name="Tijdelijke aanduiding voor dianummer 5">
            <a:extLst>
              <a:ext uri="{FF2B5EF4-FFF2-40B4-BE49-F238E27FC236}">
                <a16:creationId xmlns:a16="http://schemas.microsoft.com/office/drawing/2014/main" id="{2323C5FC-1BAE-44B7-A959-6C85FC0B6FDF}"/>
              </a:ext>
            </a:extLst>
          </p:cNvPr>
          <p:cNvSpPr>
            <a:spLocks noGrp="1"/>
          </p:cNvSpPr>
          <p:nvPr>
            <p:ph type="sldNum" sz="quarter" idx="12"/>
          </p:nvPr>
        </p:nvSpPr>
        <p:spPr>
          <a:xfrm>
            <a:off x="11556922" y="6492875"/>
            <a:ext cx="452846" cy="365125"/>
          </a:xfrm>
        </p:spPr>
        <p:txBody>
          <a:bodyPr/>
          <a:lstStyle/>
          <a:p>
            <a:fld id="{E0CEE2E9-FCC7-4062-BFD6-AA3D78AF4135}" type="slidenum">
              <a:rPr lang="nl-NL" b="1" smtClean="0">
                <a:solidFill>
                  <a:schemeClr val="accent4"/>
                </a:solidFill>
              </a:rPr>
              <a:t>7</a:t>
            </a:fld>
            <a:endParaRPr lang="nl-NL" b="1">
              <a:solidFill>
                <a:schemeClr val="accent4"/>
              </a:solidFill>
            </a:endParaRPr>
          </a:p>
        </p:txBody>
      </p:sp>
      <p:pic>
        <p:nvPicPr>
          <p:cNvPr id="10" name="Afbeelding 9">
            <a:hlinkClick r:id="rId2" action="ppaction://hlinksldjump"/>
            <a:extLst>
              <a:ext uri="{FF2B5EF4-FFF2-40B4-BE49-F238E27FC236}">
                <a16:creationId xmlns:a16="http://schemas.microsoft.com/office/drawing/2014/main" id="{06C40D4A-BA68-42A3-89A2-3763CAE005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56181" y="-4284"/>
            <a:ext cx="987638" cy="542591"/>
          </a:xfrm>
          <a:prstGeom prst="rect">
            <a:avLst/>
          </a:prstGeom>
        </p:spPr>
      </p:pic>
      <p:sp>
        <p:nvSpPr>
          <p:cNvPr id="11" name="Tijdelijke aanduiding voor voettekst 4">
            <a:extLst>
              <a:ext uri="{FF2B5EF4-FFF2-40B4-BE49-F238E27FC236}">
                <a16:creationId xmlns:a16="http://schemas.microsoft.com/office/drawing/2014/main" id="{C9281051-5EC6-4895-B32D-44B39763CF46}"/>
              </a:ext>
            </a:extLst>
          </p:cNvPr>
          <p:cNvSpPr>
            <a:spLocks noGrp="1"/>
          </p:cNvSpPr>
          <p:nvPr>
            <p:ph type="ftr" sz="quarter" idx="11"/>
          </p:nvPr>
        </p:nvSpPr>
        <p:spPr>
          <a:xfrm>
            <a:off x="4500000" y="6588000"/>
            <a:ext cx="2142340" cy="255996"/>
          </a:xfrm>
        </p:spPr>
        <p:txBody>
          <a:bodyPr/>
          <a:lstStyle/>
          <a:p>
            <a:r>
              <a:rPr lang="nl-NL" sz="800">
                <a:solidFill>
                  <a:schemeClr val="bg1">
                    <a:lumMod val="85000"/>
                  </a:schemeClr>
                </a:solidFill>
              </a:rPr>
              <a:t>Parnassus Livius: ab Urbe condita  M. de Hoon</a:t>
            </a:r>
            <a:r>
              <a:rPr lang="nl-NL" sz="1000">
                <a:solidFill>
                  <a:schemeClr val="bg1">
                    <a:lumMod val="85000"/>
                  </a:schemeClr>
                </a:solidFill>
              </a:rPr>
              <a:t>  </a:t>
            </a:r>
            <a:endParaRPr lang="nl-NL" sz="1000">
              <a:solidFill>
                <a:schemeClr val="tx1">
                  <a:lumMod val="95000"/>
                  <a:lumOff val="5000"/>
                </a:schemeClr>
              </a:solidFill>
            </a:endParaRPr>
          </a:p>
        </p:txBody>
      </p:sp>
      <p:sp>
        <p:nvSpPr>
          <p:cNvPr id="2" name="Tekstvak 1">
            <a:extLst>
              <a:ext uri="{FF2B5EF4-FFF2-40B4-BE49-F238E27FC236}">
                <a16:creationId xmlns:a16="http://schemas.microsoft.com/office/drawing/2014/main" id="{CD436E0F-A08A-4344-A4F0-8A8938E49508}"/>
              </a:ext>
            </a:extLst>
          </p:cNvPr>
          <p:cNvSpPr txBox="1"/>
          <p:nvPr/>
        </p:nvSpPr>
        <p:spPr>
          <a:xfrm>
            <a:off x="89540" y="538307"/>
            <a:ext cx="11879611" cy="2805063"/>
          </a:xfrm>
          <a:prstGeom prst="rect">
            <a:avLst/>
          </a:prstGeom>
          <a:noFill/>
        </p:spPr>
        <p:txBody>
          <a:bodyPr wrap="square" rtlCol="0">
            <a:spAutoFit/>
          </a:bodyPr>
          <a:lstStyle/>
          <a:p>
            <a:pPr>
              <a:lnSpc>
                <a:spcPct val="150000"/>
              </a:lnSpc>
            </a:pPr>
            <a:r>
              <a:rPr lang="nl-NL" sz="2400" b="1">
                <a:solidFill>
                  <a:srgbClr val="FFC000"/>
                </a:solidFill>
              </a:rPr>
              <a:t>PRIMAIRE BRONNEN</a:t>
            </a:r>
            <a:r>
              <a:rPr lang="nl-NL" sz="2400">
                <a:solidFill>
                  <a:schemeClr val="accent4">
                    <a:lumMod val="20000"/>
                    <a:lumOff val="80000"/>
                  </a:schemeClr>
                </a:solidFill>
              </a:rPr>
              <a:t> zijn documenten uit bijvoorbeeld de Annales Maximi, jaarlijkse verslagen van de Pontifex Maximus. Of publicaties in het staatsarchief (verloren gegaan in 387, toen de Galliërs Rome plunderden) en in de familiekronieken. Archeologisch onderzoek, bezoek ter plaatse, militaire zaken, economische belangen, Livius deed er niet aan. Het zorgde ervoor dat hij gezien werd als een studeerkamergeleerde.</a:t>
            </a:r>
          </a:p>
        </p:txBody>
      </p:sp>
    </p:spTree>
    <p:extLst>
      <p:ext uri="{BB962C8B-B14F-4D97-AF65-F5344CB8AC3E}">
        <p14:creationId xmlns:p14="http://schemas.microsoft.com/office/powerpoint/2010/main" val="25811674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rgbClr val="17230F"/>
        </a:solidFill>
        <a:effectLst/>
      </p:bgPr>
    </p:bg>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72BA9C32-3DB7-4C00-95EC-EC5E42184BE4}"/>
              </a:ext>
            </a:extLst>
          </p:cNvPr>
          <p:cNvSpPr txBox="1"/>
          <p:nvPr/>
        </p:nvSpPr>
        <p:spPr>
          <a:xfrm>
            <a:off x="0" y="-4105"/>
            <a:ext cx="12204000" cy="461665"/>
          </a:xfrm>
          <a:prstGeom prst="rect">
            <a:avLst/>
          </a:prstGeom>
          <a:solidFill>
            <a:schemeClr val="accent1">
              <a:lumMod val="60000"/>
              <a:lumOff val="40000"/>
            </a:schemeClr>
          </a:solidFill>
        </p:spPr>
        <p:txBody>
          <a:bodyPr wrap="square" rtlCol="0">
            <a:spAutoFit/>
          </a:bodyPr>
          <a:lstStyle/>
          <a:p>
            <a:r>
              <a:rPr lang="nl-NL" sz="2400">
                <a:solidFill>
                  <a:srgbClr val="002060"/>
                </a:solidFill>
              </a:rPr>
              <a:t>         </a:t>
            </a:r>
            <a:r>
              <a:rPr lang="nl-NL" sz="2400" b="1">
                <a:solidFill>
                  <a:srgbClr val="002060"/>
                </a:solidFill>
              </a:rPr>
              <a:t>H3 ● 2c – p.86 (1-4)          Lucretia stelt een voorbeeld</a:t>
            </a:r>
            <a:r>
              <a:rPr lang="nl-NL" sz="2400">
                <a:solidFill>
                  <a:srgbClr val="002060"/>
                </a:solidFill>
              </a:rPr>
              <a:t> </a:t>
            </a:r>
          </a:p>
        </p:txBody>
      </p:sp>
      <p:pic>
        <p:nvPicPr>
          <p:cNvPr id="5" name="Afbeelding 4">
            <a:hlinkClick r:id="rId2" action="ppaction://hlinksldjump"/>
            <a:extLst>
              <a:ext uri="{FF2B5EF4-FFF2-40B4-BE49-F238E27FC236}">
                <a16:creationId xmlns:a16="http://schemas.microsoft.com/office/drawing/2014/main" id="{DA723F80-0873-4FF9-AA77-D63C85DF00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28331" y="0"/>
            <a:ext cx="987638" cy="542591"/>
          </a:xfrm>
          <a:prstGeom prst="rect">
            <a:avLst/>
          </a:prstGeom>
        </p:spPr>
      </p:pic>
      <p:sp>
        <p:nvSpPr>
          <p:cNvPr id="6" name="PIJL-OMLAAG 8">
            <a:hlinkClick r:id="rId4" action="ppaction://hlinksldjump"/>
            <a:extLst>
              <a:ext uri="{FF2B5EF4-FFF2-40B4-BE49-F238E27FC236}">
                <a16:creationId xmlns:a16="http://schemas.microsoft.com/office/drawing/2014/main" id="{983515E6-9667-4E0C-924D-60F007509EA4}"/>
              </a:ext>
            </a:extLst>
          </p:cNvPr>
          <p:cNvSpPr/>
          <p:nvPr/>
        </p:nvSpPr>
        <p:spPr>
          <a:xfrm>
            <a:off x="72000" y="145117"/>
            <a:ext cx="360195" cy="216000"/>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ijdelijke aanduiding voor voettekst 4">
            <a:extLst>
              <a:ext uri="{FF2B5EF4-FFF2-40B4-BE49-F238E27FC236}">
                <a16:creationId xmlns:a16="http://schemas.microsoft.com/office/drawing/2014/main" id="{1730790D-F0EB-4505-AE4B-D3728AF81858}"/>
              </a:ext>
            </a:extLst>
          </p:cNvPr>
          <p:cNvSpPr>
            <a:spLocks noGrp="1"/>
          </p:cNvSpPr>
          <p:nvPr>
            <p:ph type="ftr" sz="quarter" idx="11"/>
          </p:nvPr>
        </p:nvSpPr>
        <p:spPr>
          <a:xfrm>
            <a:off x="4500000" y="6592284"/>
            <a:ext cx="2142340" cy="255996"/>
          </a:xfrm>
        </p:spPr>
        <p:txBody>
          <a:bodyPr/>
          <a:lstStyle/>
          <a:p>
            <a:r>
              <a:rPr lang="nl-NL" sz="800">
                <a:solidFill>
                  <a:schemeClr val="bg1">
                    <a:lumMod val="85000"/>
                  </a:schemeClr>
                </a:solidFill>
              </a:rPr>
              <a:t>Parnassus Livius: ab Urbe condita  M. de Hoon</a:t>
            </a:r>
            <a:r>
              <a:rPr lang="nl-NL" sz="1000">
                <a:solidFill>
                  <a:schemeClr val="bg1">
                    <a:lumMod val="85000"/>
                  </a:schemeClr>
                </a:solidFill>
              </a:rPr>
              <a:t>  </a:t>
            </a:r>
            <a:endParaRPr lang="nl-NL" sz="1000">
              <a:solidFill>
                <a:schemeClr val="tx1">
                  <a:lumMod val="95000"/>
                  <a:lumOff val="5000"/>
                </a:schemeClr>
              </a:solidFill>
            </a:endParaRPr>
          </a:p>
        </p:txBody>
      </p:sp>
      <p:sp>
        <p:nvSpPr>
          <p:cNvPr id="11" name="Tekstvak 10">
            <a:extLst>
              <a:ext uri="{FF2B5EF4-FFF2-40B4-BE49-F238E27FC236}">
                <a16:creationId xmlns:a16="http://schemas.microsoft.com/office/drawing/2014/main" id="{AAFD3C21-2CC8-497D-84EF-DAC343449D5F}"/>
              </a:ext>
            </a:extLst>
          </p:cNvPr>
          <p:cNvSpPr txBox="1"/>
          <p:nvPr/>
        </p:nvSpPr>
        <p:spPr>
          <a:xfrm>
            <a:off x="252096" y="477392"/>
            <a:ext cx="11626477" cy="3418756"/>
          </a:xfrm>
          <a:prstGeom prst="rect">
            <a:avLst/>
          </a:prstGeom>
          <a:noFill/>
        </p:spPr>
        <p:txBody>
          <a:bodyPr wrap="square">
            <a:spAutoFit/>
          </a:bodyPr>
          <a:lstStyle/>
          <a:p>
            <a:pPr>
              <a:lnSpc>
                <a:spcPct val="200000"/>
              </a:lnSpc>
            </a:pPr>
            <a:r>
              <a:rPr lang="nl-NL" sz="2800">
                <a:solidFill>
                  <a:schemeClr val="accent4">
                    <a:lumMod val="20000"/>
                    <a:lumOff val="80000"/>
                  </a:schemeClr>
                </a:solidFill>
              </a:rPr>
              <a:t>Spurius Lucretius kwam met Publius Valerius, zoon van Volesius, Collatinus met Lucius Junius Brutus, met wie hij toevallig naar Rome terugkerend door de bode van zijn vrouw was ontmoet/aangetroffen. Zij treffen Lucretia bedroefd in de slaapkamer zitten(d). </a:t>
            </a:r>
          </a:p>
        </p:txBody>
      </p:sp>
      <p:sp>
        <p:nvSpPr>
          <p:cNvPr id="12" name="Tijdelijke aanduiding voor dianummer 5">
            <a:extLst>
              <a:ext uri="{FF2B5EF4-FFF2-40B4-BE49-F238E27FC236}">
                <a16:creationId xmlns:a16="http://schemas.microsoft.com/office/drawing/2014/main" id="{8F373623-1646-4DDB-9DCF-807D669F2B4F}"/>
              </a:ext>
            </a:extLst>
          </p:cNvPr>
          <p:cNvSpPr>
            <a:spLocks noGrp="1"/>
          </p:cNvSpPr>
          <p:nvPr>
            <p:ph type="sldNum" sz="quarter" idx="12"/>
          </p:nvPr>
        </p:nvSpPr>
        <p:spPr>
          <a:xfrm>
            <a:off x="11556922" y="6492875"/>
            <a:ext cx="452846" cy="365125"/>
          </a:xfrm>
        </p:spPr>
        <p:txBody>
          <a:bodyPr/>
          <a:lstStyle/>
          <a:p>
            <a:fld id="{E0CEE2E9-FCC7-4062-BFD6-AA3D78AF4135}" type="slidenum">
              <a:rPr lang="nl-NL" b="1" smtClean="0">
                <a:solidFill>
                  <a:schemeClr val="accent4"/>
                </a:solidFill>
              </a:rPr>
              <a:t>70</a:t>
            </a:fld>
            <a:endParaRPr lang="nl-NL" b="1">
              <a:solidFill>
                <a:schemeClr val="accent4"/>
              </a:solidFill>
            </a:endParaRPr>
          </a:p>
        </p:txBody>
      </p:sp>
    </p:spTree>
    <p:extLst>
      <p:ext uri="{BB962C8B-B14F-4D97-AF65-F5344CB8AC3E}">
        <p14:creationId xmlns:p14="http://schemas.microsoft.com/office/powerpoint/2010/main" val="282046909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rgbClr val="17230F"/>
        </a:solidFill>
        <a:effectLst/>
      </p:bgPr>
    </p:bg>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72BA9C32-3DB7-4C00-95EC-EC5E42184BE4}"/>
              </a:ext>
            </a:extLst>
          </p:cNvPr>
          <p:cNvSpPr txBox="1"/>
          <p:nvPr/>
        </p:nvSpPr>
        <p:spPr>
          <a:xfrm>
            <a:off x="0" y="-4105"/>
            <a:ext cx="12204000" cy="461665"/>
          </a:xfrm>
          <a:prstGeom prst="rect">
            <a:avLst/>
          </a:prstGeom>
          <a:solidFill>
            <a:schemeClr val="accent1">
              <a:lumMod val="60000"/>
              <a:lumOff val="40000"/>
            </a:schemeClr>
          </a:solidFill>
        </p:spPr>
        <p:txBody>
          <a:bodyPr wrap="square" rtlCol="0">
            <a:spAutoFit/>
          </a:bodyPr>
          <a:lstStyle/>
          <a:p>
            <a:r>
              <a:rPr lang="nl-NL" sz="2400">
                <a:solidFill>
                  <a:srgbClr val="002060"/>
                </a:solidFill>
              </a:rPr>
              <a:t>         </a:t>
            </a:r>
            <a:r>
              <a:rPr lang="nl-NL" sz="2400" b="1">
                <a:solidFill>
                  <a:srgbClr val="002060"/>
                </a:solidFill>
              </a:rPr>
              <a:t>H3 ● 2c – p.86 (4-9)          Lucretia stelt een voorbeeld</a:t>
            </a:r>
            <a:r>
              <a:rPr lang="nl-NL" sz="2400">
                <a:solidFill>
                  <a:srgbClr val="002060"/>
                </a:solidFill>
              </a:rPr>
              <a:t> </a:t>
            </a:r>
          </a:p>
        </p:txBody>
      </p:sp>
      <p:pic>
        <p:nvPicPr>
          <p:cNvPr id="5" name="Afbeelding 4">
            <a:hlinkClick r:id="rId2" action="ppaction://hlinksldjump"/>
            <a:extLst>
              <a:ext uri="{FF2B5EF4-FFF2-40B4-BE49-F238E27FC236}">
                <a16:creationId xmlns:a16="http://schemas.microsoft.com/office/drawing/2014/main" id="{DA723F80-0873-4FF9-AA77-D63C85DF00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28331" y="0"/>
            <a:ext cx="987638" cy="542591"/>
          </a:xfrm>
          <a:prstGeom prst="rect">
            <a:avLst/>
          </a:prstGeom>
        </p:spPr>
      </p:pic>
      <p:sp>
        <p:nvSpPr>
          <p:cNvPr id="6" name="PIJL-OMLAAG 8">
            <a:hlinkClick r:id="rId4" action="ppaction://hlinksldjump"/>
            <a:extLst>
              <a:ext uri="{FF2B5EF4-FFF2-40B4-BE49-F238E27FC236}">
                <a16:creationId xmlns:a16="http://schemas.microsoft.com/office/drawing/2014/main" id="{983515E6-9667-4E0C-924D-60F007509EA4}"/>
              </a:ext>
            </a:extLst>
          </p:cNvPr>
          <p:cNvSpPr/>
          <p:nvPr/>
        </p:nvSpPr>
        <p:spPr>
          <a:xfrm>
            <a:off x="72000" y="145117"/>
            <a:ext cx="360195" cy="216000"/>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ijdelijke aanduiding voor voettekst 4">
            <a:extLst>
              <a:ext uri="{FF2B5EF4-FFF2-40B4-BE49-F238E27FC236}">
                <a16:creationId xmlns:a16="http://schemas.microsoft.com/office/drawing/2014/main" id="{1730790D-F0EB-4505-AE4B-D3728AF81858}"/>
              </a:ext>
            </a:extLst>
          </p:cNvPr>
          <p:cNvSpPr>
            <a:spLocks noGrp="1"/>
          </p:cNvSpPr>
          <p:nvPr>
            <p:ph type="ftr" sz="quarter" idx="11"/>
          </p:nvPr>
        </p:nvSpPr>
        <p:spPr>
          <a:xfrm>
            <a:off x="4500000" y="6592284"/>
            <a:ext cx="2142340" cy="255996"/>
          </a:xfrm>
        </p:spPr>
        <p:txBody>
          <a:bodyPr/>
          <a:lstStyle/>
          <a:p>
            <a:r>
              <a:rPr lang="nl-NL" sz="800">
                <a:solidFill>
                  <a:schemeClr val="bg1">
                    <a:lumMod val="85000"/>
                  </a:schemeClr>
                </a:solidFill>
              </a:rPr>
              <a:t>Parnassus Livius: ab Urbe condita  M. de Hoon</a:t>
            </a:r>
            <a:r>
              <a:rPr lang="nl-NL" sz="1000">
                <a:solidFill>
                  <a:schemeClr val="bg1">
                    <a:lumMod val="85000"/>
                  </a:schemeClr>
                </a:solidFill>
              </a:rPr>
              <a:t>  </a:t>
            </a:r>
            <a:endParaRPr lang="nl-NL" sz="1000">
              <a:solidFill>
                <a:schemeClr val="tx1">
                  <a:lumMod val="95000"/>
                  <a:lumOff val="5000"/>
                </a:schemeClr>
              </a:solidFill>
            </a:endParaRPr>
          </a:p>
        </p:txBody>
      </p:sp>
      <p:sp>
        <p:nvSpPr>
          <p:cNvPr id="11" name="Tekstvak 10">
            <a:extLst>
              <a:ext uri="{FF2B5EF4-FFF2-40B4-BE49-F238E27FC236}">
                <a16:creationId xmlns:a16="http://schemas.microsoft.com/office/drawing/2014/main" id="{AAFD3C21-2CC8-497D-84EF-DAC343449D5F}"/>
              </a:ext>
            </a:extLst>
          </p:cNvPr>
          <p:cNvSpPr txBox="1"/>
          <p:nvPr/>
        </p:nvSpPr>
        <p:spPr>
          <a:xfrm>
            <a:off x="252097" y="477392"/>
            <a:ext cx="11574718" cy="5142305"/>
          </a:xfrm>
          <a:prstGeom prst="rect">
            <a:avLst/>
          </a:prstGeom>
          <a:noFill/>
        </p:spPr>
        <p:txBody>
          <a:bodyPr wrap="square">
            <a:spAutoFit/>
          </a:bodyPr>
          <a:lstStyle/>
          <a:p>
            <a:pPr>
              <a:lnSpc>
                <a:spcPct val="200000"/>
              </a:lnSpc>
            </a:pPr>
            <a:r>
              <a:rPr lang="nl-NL" sz="2800" dirty="0">
                <a:solidFill>
                  <a:schemeClr val="accent4">
                    <a:lumMod val="20000"/>
                    <a:lumOff val="80000"/>
                  </a:schemeClr>
                </a:solidFill>
              </a:rPr>
              <a:t>Door de komst  van haar familieleden kwamen de tranen op en zei ze tegen haar man die vroeg: “Gaat het wel goed met je?” “Helemaal niet, wat is er immers voor goeds voor een vrouw, wanneer ze haar kuisheid/eer heeft verloren? Sporen van een vreemde/andere man zijn in jouw bed, </a:t>
            </a:r>
            <a:r>
              <a:rPr lang="nl-NL" sz="2800" dirty="0" err="1">
                <a:solidFill>
                  <a:schemeClr val="accent4">
                    <a:lumMod val="20000"/>
                    <a:lumOff val="80000"/>
                  </a:schemeClr>
                </a:solidFill>
              </a:rPr>
              <a:t>Collatinus</a:t>
            </a:r>
            <a:r>
              <a:rPr lang="nl-NL" sz="2800" dirty="0">
                <a:solidFill>
                  <a:schemeClr val="accent4">
                    <a:lumMod val="20000"/>
                    <a:lumOff val="80000"/>
                  </a:schemeClr>
                </a:solidFill>
              </a:rPr>
              <a:t>; maar slechts mijn lichaam is geschonden, mijn geest is onschuldig; de dood zal getuige (hiervan) zijn. </a:t>
            </a:r>
          </a:p>
        </p:txBody>
      </p:sp>
      <p:sp>
        <p:nvSpPr>
          <p:cNvPr id="12" name="Tijdelijke aanduiding voor dianummer 5">
            <a:extLst>
              <a:ext uri="{FF2B5EF4-FFF2-40B4-BE49-F238E27FC236}">
                <a16:creationId xmlns:a16="http://schemas.microsoft.com/office/drawing/2014/main" id="{8F373623-1646-4DDB-9DCF-807D669F2B4F}"/>
              </a:ext>
            </a:extLst>
          </p:cNvPr>
          <p:cNvSpPr>
            <a:spLocks noGrp="1"/>
          </p:cNvSpPr>
          <p:nvPr>
            <p:ph type="sldNum" sz="quarter" idx="12"/>
          </p:nvPr>
        </p:nvSpPr>
        <p:spPr>
          <a:xfrm>
            <a:off x="11556922" y="6492875"/>
            <a:ext cx="452846" cy="365125"/>
          </a:xfrm>
        </p:spPr>
        <p:txBody>
          <a:bodyPr/>
          <a:lstStyle/>
          <a:p>
            <a:fld id="{E0CEE2E9-FCC7-4062-BFD6-AA3D78AF4135}" type="slidenum">
              <a:rPr lang="nl-NL" b="1" smtClean="0">
                <a:solidFill>
                  <a:schemeClr val="accent4"/>
                </a:solidFill>
              </a:rPr>
              <a:t>71</a:t>
            </a:fld>
            <a:endParaRPr lang="nl-NL" b="1">
              <a:solidFill>
                <a:schemeClr val="accent4"/>
              </a:solidFill>
            </a:endParaRPr>
          </a:p>
        </p:txBody>
      </p:sp>
    </p:spTree>
    <p:extLst>
      <p:ext uri="{BB962C8B-B14F-4D97-AF65-F5344CB8AC3E}">
        <p14:creationId xmlns:p14="http://schemas.microsoft.com/office/powerpoint/2010/main" val="313457554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rgbClr val="17230F"/>
        </a:solidFill>
        <a:effectLst/>
      </p:bgPr>
    </p:bg>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72BA9C32-3DB7-4C00-95EC-EC5E42184BE4}"/>
              </a:ext>
            </a:extLst>
          </p:cNvPr>
          <p:cNvSpPr txBox="1"/>
          <p:nvPr/>
        </p:nvSpPr>
        <p:spPr>
          <a:xfrm>
            <a:off x="0" y="-4105"/>
            <a:ext cx="12204000" cy="461665"/>
          </a:xfrm>
          <a:prstGeom prst="rect">
            <a:avLst/>
          </a:prstGeom>
          <a:solidFill>
            <a:schemeClr val="accent1">
              <a:lumMod val="60000"/>
              <a:lumOff val="40000"/>
            </a:schemeClr>
          </a:solidFill>
        </p:spPr>
        <p:txBody>
          <a:bodyPr wrap="square" rtlCol="0">
            <a:spAutoFit/>
          </a:bodyPr>
          <a:lstStyle/>
          <a:p>
            <a:r>
              <a:rPr lang="nl-NL" sz="2400">
                <a:solidFill>
                  <a:srgbClr val="002060"/>
                </a:solidFill>
              </a:rPr>
              <a:t>         </a:t>
            </a:r>
            <a:r>
              <a:rPr lang="nl-NL" sz="2400" b="1">
                <a:solidFill>
                  <a:srgbClr val="002060"/>
                </a:solidFill>
              </a:rPr>
              <a:t>H3 ● 2c – p.86 (10-13)          Lucretia stelt een voorbeeld</a:t>
            </a:r>
            <a:r>
              <a:rPr lang="nl-NL" sz="2400">
                <a:solidFill>
                  <a:srgbClr val="002060"/>
                </a:solidFill>
              </a:rPr>
              <a:t> </a:t>
            </a:r>
          </a:p>
        </p:txBody>
      </p:sp>
      <p:pic>
        <p:nvPicPr>
          <p:cNvPr id="5" name="Afbeelding 4">
            <a:hlinkClick r:id="rId2" action="ppaction://hlinksldjump"/>
            <a:extLst>
              <a:ext uri="{FF2B5EF4-FFF2-40B4-BE49-F238E27FC236}">
                <a16:creationId xmlns:a16="http://schemas.microsoft.com/office/drawing/2014/main" id="{DA723F80-0873-4FF9-AA77-D63C85DF00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28331" y="0"/>
            <a:ext cx="987638" cy="542591"/>
          </a:xfrm>
          <a:prstGeom prst="rect">
            <a:avLst/>
          </a:prstGeom>
        </p:spPr>
      </p:pic>
      <p:sp>
        <p:nvSpPr>
          <p:cNvPr id="6" name="PIJL-OMLAAG 8">
            <a:hlinkClick r:id="rId4" action="ppaction://hlinksldjump"/>
            <a:extLst>
              <a:ext uri="{FF2B5EF4-FFF2-40B4-BE49-F238E27FC236}">
                <a16:creationId xmlns:a16="http://schemas.microsoft.com/office/drawing/2014/main" id="{983515E6-9667-4E0C-924D-60F007509EA4}"/>
              </a:ext>
            </a:extLst>
          </p:cNvPr>
          <p:cNvSpPr/>
          <p:nvPr/>
        </p:nvSpPr>
        <p:spPr>
          <a:xfrm>
            <a:off x="72000" y="145117"/>
            <a:ext cx="360195" cy="216000"/>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ijdelijke aanduiding voor voettekst 4">
            <a:extLst>
              <a:ext uri="{FF2B5EF4-FFF2-40B4-BE49-F238E27FC236}">
                <a16:creationId xmlns:a16="http://schemas.microsoft.com/office/drawing/2014/main" id="{1730790D-F0EB-4505-AE4B-D3728AF81858}"/>
              </a:ext>
            </a:extLst>
          </p:cNvPr>
          <p:cNvSpPr>
            <a:spLocks noGrp="1"/>
          </p:cNvSpPr>
          <p:nvPr>
            <p:ph type="ftr" sz="quarter" idx="11"/>
          </p:nvPr>
        </p:nvSpPr>
        <p:spPr>
          <a:xfrm>
            <a:off x="4500000" y="6592284"/>
            <a:ext cx="2142340" cy="255996"/>
          </a:xfrm>
        </p:spPr>
        <p:txBody>
          <a:bodyPr/>
          <a:lstStyle/>
          <a:p>
            <a:r>
              <a:rPr lang="nl-NL" sz="800">
                <a:solidFill>
                  <a:schemeClr val="bg1">
                    <a:lumMod val="85000"/>
                  </a:schemeClr>
                </a:solidFill>
              </a:rPr>
              <a:t>Parnassus Livius: ab Urbe condita  M. de Hoon</a:t>
            </a:r>
            <a:r>
              <a:rPr lang="nl-NL" sz="1000">
                <a:solidFill>
                  <a:schemeClr val="bg1">
                    <a:lumMod val="85000"/>
                  </a:schemeClr>
                </a:solidFill>
              </a:rPr>
              <a:t>  </a:t>
            </a:r>
            <a:endParaRPr lang="nl-NL" sz="1000">
              <a:solidFill>
                <a:schemeClr val="tx1">
                  <a:lumMod val="95000"/>
                  <a:lumOff val="5000"/>
                </a:schemeClr>
              </a:solidFill>
            </a:endParaRPr>
          </a:p>
        </p:txBody>
      </p:sp>
      <p:sp>
        <p:nvSpPr>
          <p:cNvPr id="11" name="Tekstvak 10">
            <a:extLst>
              <a:ext uri="{FF2B5EF4-FFF2-40B4-BE49-F238E27FC236}">
                <a16:creationId xmlns:a16="http://schemas.microsoft.com/office/drawing/2014/main" id="{AAFD3C21-2CC8-497D-84EF-DAC343449D5F}"/>
              </a:ext>
            </a:extLst>
          </p:cNvPr>
          <p:cNvSpPr txBox="1"/>
          <p:nvPr/>
        </p:nvSpPr>
        <p:spPr>
          <a:xfrm>
            <a:off x="252096" y="477392"/>
            <a:ext cx="11557465" cy="4280531"/>
          </a:xfrm>
          <a:prstGeom prst="rect">
            <a:avLst/>
          </a:prstGeom>
          <a:noFill/>
        </p:spPr>
        <p:txBody>
          <a:bodyPr wrap="square">
            <a:spAutoFit/>
          </a:bodyPr>
          <a:lstStyle/>
          <a:p>
            <a:pPr>
              <a:lnSpc>
                <a:spcPct val="200000"/>
              </a:lnSpc>
            </a:pPr>
            <a:r>
              <a:rPr lang="nl-NL" sz="2800">
                <a:solidFill>
                  <a:schemeClr val="accent4">
                    <a:lumMod val="20000"/>
                    <a:lumOff val="80000"/>
                  </a:schemeClr>
                </a:solidFill>
              </a:rPr>
              <a:t>Maar geeft jullie rechterhand(en) en woord van trouw dat de echtbreker zijn verdiende straf zal krijgen. Het is Sextus Tarquinius die als vijand in plaats van gast de vorige nacht, met geweld gewapend van hier een vreugde heeft meegenomen die verderfelijk is voor mij en voor zichzelf, als jullie (tenminste) mannen zijn.”</a:t>
            </a:r>
            <a:endParaRPr lang="pt-BR" sz="2800">
              <a:solidFill>
                <a:schemeClr val="accent4">
                  <a:lumMod val="20000"/>
                  <a:lumOff val="80000"/>
                </a:schemeClr>
              </a:solidFill>
            </a:endParaRPr>
          </a:p>
        </p:txBody>
      </p:sp>
      <p:sp>
        <p:nvSpPr>
          <p:cNvPr id="12" name="Tijdelijke aanduiding voor dianummer 5">
            <a:extLst>
              <a:ext uri="{FF2B5EF4-FFF2-40B4-BE49-F238E27FC236}">
                <a16:creationId xmlns:a16="http://schemas.microsoft.com/office/drawing/2014/main" id="{8F373623-1646-4DDB-9DCF-807D669F2B4F}"/>
              </a:ext>
            </a:extLst>
          </p:cNvPr>
          <p:cNvSpPr>
            <a:spLocks noGrp="1"/>
          </p:cNvSpPr>
          <p:nvPr>
            <p:ph type="sldNum" sz="quarter" idx="12"/>
          </p:nvPr>
        </p:nvSpPr>
        <p:spPr>
          <a:xfrm>
            <a:off x="11556922" y="6492875"/>
            <a:ext cx="452846" cy="365125"/>
          </a:xfrm>
        </p:spPr>
        <p:txBody>
          <a:bodyPr/>
          <a:lstStyle/>
          <a:p>
            <a:fld id="{E0CEE2E9-FCC7-4062-BFD6-AA3D78AF4135}" type="slidenum">
              <a:rPr lang="nl-NL" b="1" smtClean="0">
                <a:solidFill>
                  <a:schemeClr val="accent4"/>
                </a:solidFill>
              </a:rPr>
              <a:t>72</a:t>
            </a:fld>
            <a:endParaRPr lang="nl-NL" b="1">
              <a:solidFill>
                <a:schemeClr val="accent4"/>
              </a:solidFill>
            </a:endParaRPr>
          </a:p>
        </p:txBody>
      </p:sp>
    </p:spTree>
    <p:extLst>
      <p:ext uri="{BB962C8B-B14F-4D97-AF65-F5344CB8AC3E}">
        <p14:creationId xmlns:p14="http://schemas.microsoft.com/office/powerpoint/2010/main" val="41174520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rgbClr val="17230F"/>
        </a:solidFill>
        <a:effectLst/>
      </p:bgPr>
    </p:bg>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72BA9C32-3DB7-4C00-95EC-EC5E42184BE4}"/>
              </a:ext>
            </a:extLst>
          </p:cNvPr>
          <p:cNvSpPr txBox="1"/>
          <p:nvPr/>
        </p:nvSpPr>
        <p:spPr>
          <a:xfrm>
            <a:off x="0" y="-4105"/>
            <a:ext cx="12204000" cy="461665"/>
          </a:xfrm>
          <a:prstGeom prst="rect">
            <a:avLst/>
          </a:prstGeom>
          <a:solidFill>
            <a:schemeClr val="accent1">
              <a:lumMod val="60000"/>
              <a:lumOff val="40000"/>
            </a:schemeClr>
          </a:solidFill>
        </p:spPr>
        <p:txBody>
          <a:bodyPr wrap="square" rtlCol="0">
            <a:spAutoFit/>
          </a:bodyPr>
          <a:lstStyle/>
          <a:p>
            <a:r>
              <a:rPr lang="nl-NL" sz="2400">
                <a:solidFill>
                  <a:srgbClr val="002060"/>
                </a:solidFill>
              </a:rPr>
              <a:t>         </a:t>
            </a:r>
            <a:r>
              <a:rPr lang="nl-NL" sz="2400" b="1">
                <a:solidFill>
                  <a:srgbClr val="002060"/>
                </a:solidFill>
              </a:rPr>
              <a:t>H3 ● 2c – p.86 (13-17)          Lucretia stelt een voorbeeld</a:t>
            </a:r>
            <a:r>
              <a:rPr lang="nl-NL" sz="2400">
                <a:solidFill>
                  <a:srgbClr val="002060"/>
                </a:solidFill>
              </a:rPr>
              <a:t> </a:t>
            </a:r>
          </a:p>
        </p:txBody>
      </p:sp>
      <p:pic>
        <p:nvPicPr>
          <p:cNvPr id="5" name="Afbeelding 4">
            <a:hlinkClick r:id="rId2" action="ppaction://hlinksldjump"/>
            <a:extLst>
              <a:ext uri="{FF2B5EF4-FFF2-40B4-BE49-F238E27FC236}">
                <a16:creationId xmlns:a16="http://schemas.microsoft.com/office/drawing/2014/main" id="{DA723F80-0873-4FF9-AA77-D63C85DF00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28331" y="0"/>
            <a:ext cx="987638" cy="542591"/>
          </a:xfrm>
          <a:prstGeom prst="rect">
            <a:avLst/>
          </a:prstGeom>
        </p:spPr>
      </p:pic>
      <p:sp>
        <p:nvSpPr>
          <p:cNvPr id="6" name="PIJL-OMLAAG 8">
            <a:hlinkClick r:id="rId4" action="ppaction://hlinksldjump"/>
            <a:extLst>
              <a:ext uri="{FF2B5EF4-FFF2-40B4-BE49-F238E27FC236}">
                <a16:creationId xmlns:a16="http://schemas.microsoft.com/office/drawing/2014/main" id="{983515E6-9667-4E0C-924D-60F007509EA4}"/>
              </a:ext>
            </a:extLst>
          </p:cNvPr>
          <p:cNvSpPr/>
          <p:nvPr/>
        </p:nvSpPr>
        <p:spPr>
          <a:xfrm>
            <a:off x="72000" y="145117"/>
            <a:ext cx="360195" cy="216000"/>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ijdelijke aanduiding voor voettekst 4">
            <a:extLst>
              <a:ext uri="{FF2B5EF4-FFF2-40B4-BE49-F238E27FC236}">
                <a16:creationId xmlns:a16="http://schemas.microsoft.com/office/drawing/2014/main" id="{1730790D-F0EB-4505-AE4B-D3728AF81858}"/>
              </a:ext>
            </a:extLst>
          </p:cNvPr>
          <p:cNvSpPr>
            <a:spLocks noGrp="1"/>
          </p:cNvSpPr>
          <p:nvPr>
            <p:ph type="ftr" sz="quarter" idx="11"/>
          </p:nvPr>
        </p:nvSpPr>
        <p:spPr>
          <a:xfrm>
            <a:off x="4500000" y="6592284"/>
            <a:ext cx="2142340" cy="255996"/>
          </a:xfrm>
        </p:spPr>
        <p:txBody>
          <a:bodyPr/>
          <a:lstStyle/>
          <a:p>
            <a:r>
              <a:rPr lang="nl-NL" sz="800">
                <a:solidFill>
                  <a:schemeClr val="bg1">
                    <a:lumMod val="85000"/>
                  </a:schemeClr>
                </a:solidFill>
              </a:rPr>
              <a:t>Parnassus Livius: ab Urbe condita  M. de Hoon</a:t>
            </a:r>
            <a:r>
              <a:rPr lang="nl-NL" sz="1000">
                <a:solidFill>
                  <a:schemeClr val="bg1">
                    <a:lumMod val="85000"/>
                  </a:schemeClr>
                </a:solidFill>
              </a:rPr>
              <a:t>  </a:t>
            </a:r>
            <a:endParaRPr lang="nl-NL" sz="1000">
              <a:solidFill>
                <a:schemeClr val="tx1">
                  <a:lumMod val="95000"/>
                  <a:lumOff val="5000"/>
                </a:schemeClr>
              </a:solidFill>
            </a:endParaRPr>
          </a:p>
        </p:txBody>
      </p:sp>
      <p:sp>
        <p:nvSpPr>
          <p:cNvPr id="11" name="Tekstvak 10">
            <a:extLst>
              <a:ext uri="{FF2B5EF4-FFF2-40B4-BE49-F238E27FC236}">
                <a16:creationId xmlns:a16="http://schemas.microsoft.com/office/drawing/2014/main" id="{AAFD3C21-2CC8-497D-84EF-DAC343449D5F}"/>
              </a:ext>
            </a:extLst>
          </p:cNvPr>
          <p:cNvSpPr txBox="1"/>
          <p:nvPr/>
        </p:nvSpPr>
        <p:spPr>
          <a:xfrm>
            <a:off x="252096" y="477392"/>
            <a:ext cx="11678235" cy="3418756"/>
          </a:xfrm>
          <a:prstGeom prst="rect">
            <a:avLst/>
          </a:prstGeom>
          <a:noFill/>
        </p:spPr>
        <p:txBody>
          <a:bodyPr wrap="square">
            <a:spAutoFit/>
          </a:bodyPr>
          <a:lstStyle/>
          <a:p>
            <a:pPr>
              <a:lnSpc>
                <a:spcPct val="200000"/>
              </a:lnSpc>
            </a:pPr>
            <a:r>
              <a:rPr lang="nl-NL" sz="2800">
                <a:solidFill>
                  <a:schemeClr val="accent4">
                    <a:lumMod val="20000"/>
                    <a:lumOff val="80000"/>
                  </a:schemeClr>
                </a:solidFill>
              </a:rPr>
              <a:t>Zij gaven één voor één allen hun erewoord; zij troosten de intens verdrietige Lucretia door de schuld van haar die ertoe gedwongen was af te wentelen op de dader van het vergrijp: dat de geest zondigt, niet het lichaam, en daar waar een voornemen heeft ontbroken, schuld afwezig is/ontbreekt. </a:t>
            </a:r>
            <a:endParaRPr lang="pt-BR" sz="2800">
              <a:solidFill>
                <a:schemeClr val="accent4">
                  <a:lumMod val="20000"/>
                  <a:lumOff val="80000"/>
                </a:schemeClr>
              </a:solidFill>
            </a:endParaRPr>
          </a:p>
        </p:txBody>
      </p:sp>
      <p:sp>
        <p:nvSpPr>
          <p:cNvPr id="12" name="Tijdelijke aanduiding voor dianummer 5">
            <a:extLst>
              <a:ext uri="{FF2B5EF4-FFF2-40B4-BE49-F238E27FC236}">
                <a16:creationId xmlns:a16="http://schemas.microsoft.com/office/drawing/2014/main" id="{8F373623-1646-4DDB-9DCF-807D669F2B4F}"/>
              </a:ext>
            </a:extLst>
          </p:cNvPr>
          <p:cNvSpPr>
            <a:spLocks noGrp="1"/>
          </p:cNvSpPr>
          <p:nvPr>
            <p:ph type="sldNum" sz="quarter" idx="12"/>
          </p:nvPr>
        </p:nvSpPr>
        <p:spPr>
          <a:xfrm>
            <a:off x="11556922" y="6492875"/>
            <a:ext cx="452846" cy="365125"/>
          </a:xfrm>
        </p:spPr>
        <p:txBody>
          <a:bodyPr/>
          <a:lstStyle/>
          <a:p>
            <a:fld id="{E0CEE2E9-FCC7-4062-BFD6-AA3D78AF4135}" type="slidenum">
              <a:rPr lang="nl-NL" b="1" smtClean="0">
                <a:solidFill>
                  <a:schemeClr val="accent4"/>
                </a:solidFill>
              </a:rPr>
              <a:t>73</a:t>
            </a:fld>
            <a:endParaRPr lang="nl-NL" b="1">
              <a:solidFill>
                <a:schemeClr val="accent4"/>
              </a:solidFill>
            </a:endParaRPr>
          </a:p>
        </p:txBody>
      </p:sp>
    </p:spTree>
    <p:extLst>
      <p:ext uri="{BB962C8B-B14F-4D97-AF65-F5344CB8AC3E}">
        <p14:creationId xmlns:p14="http://schemas.microsoft.com/office/powerpoint/2010/main" val="329897667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rgbClr val="17230F"/>
        </a:solidFill>
        <a:effectLst/>
      </p:bgPr>
    </p:bg>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72BA9C32-3DB7-4C00-95EC-EC5E42184BE4}"/>
              </a:ext>
            </a:extLst>
          </p:cNvPr>
          <p:cNvSpPr txBox="1"/>
          <p:nvPr/>
        </p:nvSpPr>
        <p:spPr>
          <a:xfrm>
            <a:off x="0" y="-4105"/>
            <a:ext cx="12204000" cy="461665"/>
          </a:xfrm>
          <a:prstGeom prst="rect">
            <a:avLst/>
          </a:prstGeom>
          <a:solidFill>
            <a:schemeClr val="accent1">
              <a:lumMod val="60000"/>
              <a:lumOff val="40000"/>
            </a:schemeClr>
          </a:solidFill>
        </p:spPr>
        <p:txBody>
          <a:bodyPr wrap="square" rtlCol="0">
            <a:spAutoFit/>
          </a:bodyPr>
          <a:lstStyle/>
          <a:p>
            <a:r>
              <a:rPr lang="nl-NL" sz="2400">
                <a:solidFill>
                  <a:srgbClr val="002060"/>
                </a:solidFill>
              </a:rPr>
              <a:t>         </a:t>
            </a:r>
            <a:r>
              <a:rPr lang="nl-NL" sz="2400" b="1">
                <a:solidFill>
                  <a:srgbClr val="002060"/>
                </a:solidFill>
              </a:rPr>
              <a:t>H3 ● 2c – p.86 (17-20)          Lucretia stelt een voorbeeld</a:t>
            </a:r>
            <a:r>
              <a:rPr lang="nl-NL" sz="2400">
                <a:solidFill>
                  <a:srgbClr val="002060"/>
                </a:solidFill>
              </a:rPr>
              <a:t> </a:t>
            </a:r>
          </a:p>
        </p:txBody>
      </p:sp>
      <p:pic>
        <p:nvPicPr>
          <p:cNvPr id="5" name="Afbeelding 4">
            <a:hlinkClick r:id="rId2" action="ppaction://hlinksldjump"/>
            <a:extLst>
              <a:ext uri="{FF2B5EF4-FFF2-40B4-BE49-F238E27FC236}">
                <a16:creationId xmlns:a16="http://schemas.microsoft.com/office/drawing/2014/main" id="{DA723F80-0873-4FF9-AA77-D63C85DF00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28331" y="0"/>
            <a:ext cx="987638" cy="542591"/>
          </a:xfrm>
          <a:prstGeom prst="rect">
            <a:avLst/>
          </a:prstGeom>
        </p:spPr>
      </p:pic>
      <p:sp>
        <p:nvSpPr>
          <p:cNvPr id="6" name="PIJL-OMLAAG 8">
            <a:hlinkClick r:id="rId4" action="ppaction://hlinksldjump"/>
            <a:extLst>
              <a:ext uri="{FF2B5EF4-FFF2-40B4-BE49-F238E27FC236}">
                <a16:creationId xmlns:a16="http://schemas.microsoft.com/office/drawing/2014/main" id="{983515E6-9667-4E0C-924D-60F007509EA4}"/>
              </a:ext>
            </a:extLst>
          </p:cNvPr>
          <p:cNvSpPr/>
          <p:nvPr/>
        </p:nvSpPr>
        <p:spPr>
          <a:xfrm>
            <a:off x="72000" y="145117"/>
            <a:ext cx="360195" cy="216000"/>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ijdelijke aanduiding voor voettekst 4">
            <a:extLst>
              <a:ext uri="{FF2B5EF4-FFF2-40B4-BE49-F238E27FC236}">
                <a16:creationId xmlns:a16="http://schemas.microsoft.com/office/drawing/2014/main" id="{1730790D-F0EB-4505-AE4B-D3728AF81858}"/>
              </a:ext>
            </a:extLst>
          </p:cNvPr>
          <p:cNvSpPr>
            <a:spLocks noGrp="1"/>
          </p:cNvSpPr>
          <p:nvPr>
            <p:ph type="ftr" sz="quarter" idx="11"/>
          </p:nvPr>
        </p:nvSpPr>
        <p:spPr>
          <a:xfrm>
            <a:off x="4500000" y="6592284"/>
            <a:ext cx="2142340" cy="255996"/>
          </a:xfrm>
        </p:spPr>
        <p:txBody>
          <a:bodyPr/>
          <a:lstStyle/>
          <a:p>
            <a:r>
              <a:rPr lang="nl-NL" sz="800">
                <a:solidFill>
                  <a:schemeClr val="bg1">
                    <a:lumMod val="85000"/>
                  </a:schemeClr>
                </a:solidFill>
              </a:rPr>
              <a:t>Parnassus Livius: ab Urbe condita  M. de Hoon</a:t>
            </a:r>
            <a:r>
              <a:rPr lang="nl-NL" sz="1000">
                <a:solidFill>
                  <a:schemeClr val="bg1">
                    <a:lumMod val="85000"/>
                  </a:schemeClr>
                </a:solidFill>
              </a:rPr>
              <a:t>  </a:t>
            </a:r>
            <a:endParaRPr lang="nl-NL" sz="1000">
              <a:solidFill>
                <a:schemeClr val="tx1">
                  <a:lumMod val="95000"/>
                  <a:lumOff val="5000"/>
                </a:schemeClr>
              </a:solidFill>
            </a:endParaRPr>
          </a:p>
        </p:txBody>
      </p:sp>
      <p:sp>
        <p:nvSpPr>
          <p:cNvPr id="11" name="Tekstvak 10">
            <a:extLst>
              <a:ext uri="{FF2B5EF4-FFF2-40B4-BE49-F238E27FC236}">
                <a16:creationId xmlns:a16="http://schemas.microsoft.com/office/drawing/2014/main" id="{AAFD3C21-2CC8-497D-84EF-DAC343449D5F}"/>
              </a:ext>
            </a:extLst>
          </p:cNvPr>
          <p:cNvSpPr txBox="1"/>
          <p:nvPr/>
        </p:nvSpPr>
        <p:spPr>
          <a:xfrm>
            <a:off x="252096" y="477392"/>
            <a:ext cx="11678235" cy="2556982"/>
          </a:xfrm>
          <a:prstGeom prst="rect">
            <a:avLst/>
          </a:prstGeom>
          <a:noFill/>
        </p:spPr>
        <p:txBody>
          <a:bodyPr wrap="square">
            <a:spAutoFit/>
          </a:bodyPr>
          <a:lstStyle/>
          <a:p>
            <a:pPr>
              <a:lnSpc>
                <a:spcPct val="200000"/>
              </a:lnSpc>
            </a:pPr>
            <a:r>
              <a:rPr lang="nl-NL" sz="2800">
                <a:solidFill>
                  <a:schemeClr val="accent4">
                    <a:lumMod val="20000"/>
                    <a:lumOff val="80000"/>
                  </a:schemeClr>
                </a:solidFill>
              </a:rPr>
              <a:t>“Júllie”, zei ze, “moeten (maar) zien, wat hém toekomt: ík, hoewel ik mij van schuld vrijspreek, onttrek me niet aan de doodstraf; en vervolgens zal geen enkele onkuise vrouw leven/in leven blijven door het voorbeeld van Lucretia.”</a:t>
            </a:r>
            <a:endParaRPr lang="pt-BR" sz="2800">
              <a:solidFill>
                <a:schemeClr val="accent4">
                  <a:lumMod val="20000"/>
                  <a:lumOff val="80000"/>
                </a:schemeClr>
              </a:solidFill>
            </a:endParaRPr>
          </a:p>
        </p:txBody>
      </p:sp>
      <p:sp>
        <p:nvSpPr>
          <p:cNvPr id="12" name="Tijdelijke aanduiding voor dianummer 5">
            <a:extLst>
              <a:ext uri="{FF2B5EF4-FFF2-40B4-BE49-F238E27FC236}">
                <a16:creationId xmlns:a16="http://schemas.microsoft.com/office/drawing/2014/main" id="{8F373623-1646-4DDB-9DCF-807D669F2B4F}"/>
              </a:ext>
            </a:extLst>
          </p:cNvPr>
          <p:cNvSpPr>
            <a:spLocks noGrp="1"/>
          </p:cNvSpPr>
          <p:nvPr>
            <p:ph type="sldNum" sz="quarter" idx="12"/>
          </p:nvPr>
        </p:nvSpPr>
        <p:spPr>
          <a:xfrm>
            <a:off x="11556922" y="6492875"/>
            <a:ext cx="452846" cy="365125"/>
          </a:xfrm>
        </p:spPr>
        <p:txBody>
          <a:bodyPr/>
          <a:lstStyle/>
          <a:p>
            <a:fld id="{E0CEE2E9-FCC7-4062-BFD6-AA3D78AF4135}" type="slidenum">
              <a:rPr lang="nl-NL" b="1" smtClean="0">
                <a:solidFill>
                  <a:schemeClr val="accent4"/>
                </a:solidFill>
              </a:rPr>
              <a:t>74</a:t>
            </a:fld>
            <a:endParaRPr lang="nl-NL" b="1">
              <a:solidFill>
                <a:schemeClr val="accent4"/>
              </a:solidFill>
            </a:endParaRPr>
          </a:p>
        </p:txBody>
      </p:sp>
    </p:spTree>
    <p:extLst>
      <p:ext uri="{BB962C8B-B14F-4D97-AF65-F5344CB8AC3E}">
        <p14:creationId xmlns:p14="http://schemas.microsoft.com/office/powerpoint/2010/main" val="118596666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rgbClr val="17230F"/>
        </a:solidFill>
        <a:effectLst/>
      </p:bgPr>
    </p:bg>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72BA9C32-3DB7-4C00-95EC-EC5E42184BE4}"/>
              </a:ext>
            </a:extLst>
          </p:cNvPr>
          <p:cNvSpPr txBox="1"/>
          <p:nvPr/>
        </p:nvSpPr>
        <p:spPr>
          <a:xfrm>
            <a:off x="0" y="-4105"/>
            <a:ext cx="12204000" cy="461665"/>
          </a:xfrm>
          <a:prstGeom prst="rect">
            <a:avLst/>
          </a:prstGeom>
          <a:solidFill>
            <a:schemeClr val="accent1">
              <a:lumMod val="60000"/>
              <a:lumOff val="40000"/>
            </a:schemeClr>
          </a:solidFill>
        </p:spPr>
        <p:txBody>
          <a:bodyPr wrap="square" rtlCol="0">
            <a:spAutoFit/>
          </a:bodyPr>
          <a:lstStyle/>
          <a:p>
            <a:r>
              <a:rPr lang="nl-NL" sz="2400">
                <a:solidFill>
                  <a:srgbClr val="002060"/>
                </a:solidFill>
              </a:rPr>
              <a:t>         </a:t>
            </a:r>
            <a:r>
              <a:rPr lang="nl-NL" sz="2400" b="1">
                <a:solidFill>
                  <a:srgbClr val="002060"/>
                </a:solidFill>
              </a:rPr>
              <a:t>H3 ● 2c – p.86 (20-22)          Lucretia stelt een voorbeeld</a:t>
            </a:r>
            <a:r>
              <a:rPr lang="nl-NL" sz="2400">
                <a:solidFill>
                  <a:srgbClr val="002060"/>
                </a:solidFill>
              </a:rPr>
              <a:t> </a:t>
            </a:r>
          </a:p>
        </p:txBody>
      </p:sp>
      <p:pic>
        <p:nvPicPr>
          <p:cNvPr id="5" name="Afbeelding 4">
            <a:hlinkClick r:id="rId2" action="ppaction://hlinksldjump"/>
            <a:extLst>
              <a:ext uri="{FF2B5EF4-FFF2-40B4-BE49-F238E27FC236}">
                <a16:creationId xmlns:a16="http://schemas.microsoft.com/office/drawing/2014/main" id="{DA723F80-0873-4FF9-AA77-D63C85DF00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28331" y="0"/>
            <a:ext cx="987638" cy="542591"/>
          </a:xfrm>
          <a:prstGeom prst="rect">
            <a:avLst/>
          </a:prstGeom>
        </p:spPr>
      </p:pic>
      <p:sp>
        <p:nvSpPr>
          <p:cNvPr id="6" name="PIJL-OMLAAG 8">
            <a:hlinkClick r:id="rId4" action="ppaction://hlinksldjump"/>
            <a:extLst>
              <a:ext uri="{FF2B5EF4-FFF2-40B4-BE49-F238E27FC236}">
                <a16:creationId xmlns:a16="http://schemas.microsoft.com/office/drawing/2014/main" id="{983515E6-9667-4E0C-924D-60F007509EA4}"/>
              </a:ext>
            </a:extLst>
          </p:cNvPr>
          <p:cNvSpPr/>
          <p:nvPr/>
        </p:nvSpPr>
        <p:spPr>
          <a:xfrm>
            <a:off x="72000" y="145117"/>
            <a:ext cx="360195" cy="216000"/>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ijdelijke aanduiding voor voettekst 4">
            <a:extLst>
              <a:ext uri="{FF2B5EF4-FFF2-40B4-BE49-F238E27FC236}">
                <a16:creationId xmlns:a16="http://schemas.microsoft.com/office/drawing/2014/main" id="{1730790D-F0EB-4505-AE4B-D3728AF81858}"/>
              </a:ext>
            </a:extLst>
          </p:cNvPr>
          <p:cNvSpPr>
            <a:spLocks noGrp="1"/>
          </p:cNvSpPr>
          <p:nvPr>
            <p:ph type="ftr" sz="quarter" idx="11"/>
          </p:nvPr>
        </p:nvSpPr>
        <p:spPr>
          <a:xfrm>
            <a:off x="4500000" y="6592284"/>
            <a:ext cx="2142340" cy="255996"/>
          </a:xfrm>
        </p:spPr>
        <p:txBody>
          <a:bodyPr/>
          <a:lstStyle/>
          <a:p>
            <a:r>
              <a:rPr lang="nl-NL" sz="800">
                <a:solidFill>
                  <a:schemeClr val="bg1">
                    <a:lumMod val="85000"/>
                  </a:schemeClr>
                </a:solidFill>
              </a:rPr>
              <a:t>Parnassus Livius: ab Urbe condita  M. de Hoon</a:t>
            </a:r>
            <a:r>
              <a:rPr lang="nl-NL" sz="1000">
                <a:solidFill>
                  <a:schemeClr val="bg1">
                    <a:lumMod val="85000"/>
                  </a:schemeClr>
                </a:solidFill>
              </a:rPr>
              <a:t>  </a:t>
            </a:r>
            <a:endParaRPr lang="nl-NL" sz="1000">
              <a:solidFill>
                <a:schemeClr val="tx1">
                  <a:lumMod val="95000"/>
                  <a:lumOff val="5000"/>
                </a:schemeClr>
              </a:solidFill>
            </a:endParaRPr>
          </a:p>
        </p:txBody>
      </p:sp>
      <p:sp>
        <p:nvSpPr>
          <p:cNvPr id="11" name="Tekstvak 10">
            <a:extLst>
              <a:ext uri="{FF2B5EF4-FFF2-40B4-BE49-F238E27FC236}">
                <a16:creationId xmlns:a16="http://schemas.microsoft.com/office/drawing/2014/main" id="{AAFD3C21-2CC8-497D-84EF-DAC343449D5F}"/>
              </a:ext>
            </a:extLst>
          </p:cNvPr>
          <p:cNvSpPr txBox="1"/>
          <p:nvPr/>
        </p:nvSpPr>
        <p:spPr>
          <a:xfrm>
            <a:off x="252096" y="477392"/>
            <a:ext cx="11678235" cy="2556982"/>
          </a:xfrm>
          <a:prstGeom prst="rect">
            <a:avLst/>
          </a:prstGeom>
          <a:noFill/>
        </p:spPr>
        <p:txBody>
          <a:bodyPr wrap="square">
            <a:spAutoFit/>
          </a:bodyPr>
          <a:lstStyle/>
          <a:p>
            <a:pPr>
              <a:lnSpc>
                <a:spcPct val="200000"/>
              </a:lnSpc>
            </a:pPr>
            <a:r>
              <a:rPr lang="nl-NL" sz="2800">
                <a:solidFill>
                  <a:schemeClr val="accent4">
                    <a:lumMod val="20000"/>
                    <a:lumOff val="80000"/>
                  </a:schemeClr>
                </a:solidFill>
              </a:rPr>
              <a:t>Het mes, dat zij onder haar kleed had verborgen, dat stoot zij in haar hart en voorovervallend in haar wond viel zij stervend (neer). Haar man en vader schreeuwen het uit. </a:t>
            </a:r>
            <a:endParaRPr lang="pt-BR" sz="2800">
              <a:solidFill>
                <a:schemeClr val="accent4">
                  <a:lumMod val="20000"/>
                  <a:lumOff val="80000"/>
                </a:schemeClr>
              </a:solidFill>
            </a:endParaRPr>
          </a:p>
        </p:txBody>
      </p:sp>
      <p:sp>
        <p:nvSpPr>
          <p:cNvPr id="12" name="Tijdelijke aanduiding voor dianummer 5">
            <a:extLst>
              <a:ext uri="{FF2B5EF4-FFF2-40B4-BE49-F238E27FC236}">
                <a16:creationId xmlns:a16="http://schemas.microsoft.com/office/drawing/2014/main" id="{8F373623-1646-4DDB-9DCF-807D669F2B4F}"/>
              </a:ext>
            </a:extLst>
          </p:cNvPr>
          <p:cNvSpPr>
            <a:spLocks noGrp="1"/>
          </p:cNvSpPr>
          <p:nvPr>
            <p:ph type="sldNum" sz="quarter" idx="12"/>
          </p:nvPr>
        </p:nvSpPr>
        <p:spPr>
          <a:xfrm>
            <a:off x="11556922" y="6492875"/>
            <a:ext cx="452846" cy="365125"/>
          </a:xfrm>
        </p:spPr>
        <p:txBody>
          <a:bodyPr/>
          <a:lstStyle/>
          <a:p>
            <a:fld id="{E0CEE2E9-FCC7-4062-BFD6-AA3D78AF4135}" type="slidenum">
              <a:rPr lang="nl-NL" b="1" smtClean="0">
                <a:solidFill>
                  <a:schemeClr val="accent4"/>
                </a:solidFill>
              </a:rPr>
              <a:t>75</a:t>
            </a:fld>
            <a:endParaRPr lang="nl-NL" b="1">
              <a:solidFill>
                <a:schemeClr val="accent4"/>
              </a:solidFill>
            </a:endParaRPr>
          </a:p>
        </p:txBody>
      </p:sp>
    </p:spTree>
    <p:extLst>
      <p:ext uri="{BB962C8B-B14F-4D97-AF65-F5344CB8AC3E}">
        <p14:creationId xmlns:p14="http://schemas.microsoft.com/office/powerpoint/2010/main" val="304474783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rgbClr val="17230F"/>
        </a:solidFill>
        <a:effectLst/>
      </p:bgPr>
    </p:bg>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72BA9C32-3DB7-4C00-95EC-EC5E42184BE4}"/>
              </a:ext>
            </a:extLst>
          </p:cNvPr>
          <p:cNvSpPr txBox="1"/>
          <p:nvPr/>
        </p:nvSpPr>
        <p:spPr>
          <a:xfrm>
            <a:off x="0" y="-4105"/>
            <a:ext cx="12204000" cy="461665"/>
          </a:xfrm>
          <a:prstGeom prst="rect">
            <a:avLst/>
          </a:prstGeom>
          <a:solidFill>
            <a:schemeClr val="accent1">
              <a:lumMod val="60000"/>
              <a:lumOff val="40000"/>
            </a:schemeClr>
          </a:solidFill>
        </p:spPr>
        <p:txBody>
          <a:bodyPr wrap="square" rtlCol="0">
            <a:spAutoFit/>
          </a:bodyPr>
          <a:lstStyle/>
          <a:p>
            <a:r>
              <a:rPr lang="nl-NL" sz="2400">
                <a:solidFill>
                  <a:srgbClr val="002060"/>
                </a:solidFill>
              </a:rPr>
              <a:t>         </a:t>
            </a:r>
            <a:r>
              <a:rPr lang="nl-NL" sz="2400" b="1">
                <a:solidFill>
                  <a:srgbClr val="002060"/>
                </a:solidFill>
              </a:rPr>
              <a:t>H3 ● 2d – p.88 (1-4)          Brutus ontpopt zich als leider</a:t>
            </a:r>
            <a:r>
              <a:rPr lang="nl-NL" sz="2400">
                <a:solidFill>
                  <a:srgbClr val="002060"/>
                </a:solidFill>
              </a:rPr>
              <a:t> </a:t>
            </a:r>
          </a:p>
        </p:txBody>
      </p:sp>
      <p:pic>
        <p:nvPicPr>
          <p:cNvPr id="5" name="Afbeelding 4">
            <a:hlinkClick r:id="rId2" action="ppaction://hlinksldjump"/>
            <a:extLst>
              <a:ext uri="{FF2B5EF4-FFF2-40B4-BE49-F238E27FC236}">
                <a16:creationId xmlns:a16="http://schemas.microsoft.com/office/drawing/2014/main" id="{DA723F80-0873-4FF9-AA77-D63C85DF00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28331" y="0"/>
            <a:ext cx="987638" cy="542591"/>
          </a:xfrm>
          <a:prstGeom prst="rect">
            <a:avLst/>
          </a:prstGeom>
        </p:spPr>
      </p:pic>
      <p:sp>
        <p:nvSpPr>
          <p:cNvPr id="6" name="PIJL-OMLAAG 8">
            <a:hlinkClick r:id="rId4" action="ppaction://hlinksldjump"/>
            <a:extLst>
              <a:ext uri="{FF2B5EF4-FFF2-40B4-BE49-F238E27FC236}">
                <a16:creationId xmlns:a16="http://schemas.microsoft.com/office/drawing/2014/main" id="{983515E6-9667-4E0C-924D-60F007509EA4}"/>
              </a:ext>
            </a:extLst>
          </p:cNvPr>
          <p:cNvSpPr/>
          <p:nvPr/>
        </p:nvSpPr>
        <p:spPr>
          <a:xfrm>
            <a:off x="72000" y="145117"/>
            <a:ext cx="360195" cy="216000"/>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ijdelijke aanduiding voor voettekst 4">
            <a:extLst>
              <a:ext uri="{FF2B5EF4-FFF2-40B4-BE49-F238E27FC236}">
                <a16:creationId xmlns:a16="http://schemas.microsoft.com/office/drawing/2014/main" id="{1730790D-F0EB-4505-AE4B-D3728AF81858}"/>
              </a:ext>
            </a:extLst>
          </p:cNvPr>
          <p:cNvSpPr>
            <a:spLocks noGrp="1"/>
          </p:cNvSpPr>
          <p:nvPr>
            <p:ph type="ftr" sz="quarter" idx="11"/>
          </p:nvPr>
        </p:nvSpPr>
        <p:spPr>
          <a:xfrm>
            <a:off x="4500000" y="6592284"/>
            <a:ext cx="2142340" cy="255996"/>
          </a:xfrm>
        </p:spPr>
        <p:txBody>
          <a:bodyPr/>
          <a:lstStyle/>
          <a:p>
            <a:r>
              <a:rPr lang="nl-NL" sz="800">
                <a:solidFill>
                  <a:schemeClr val="bg1">
                    <a:lumMod val="85000"/>
                  </a:schemeClr>
                </a:solidFill>
              </a:rPr>
              <a:t>Parnassus Livius: ab Urbe condita  M. de Hoon</a:t>
            </a:r>
            <a:r>
              <a:rPr lang="nl-NL" sz="1000">
                <a:solidFill>
                  <a:schemeClr val="bg1">
                    <a:lumMod val="85000"/>
                  </a:schemeClr>
                </a:solidFill>
              </a:rPr>
              <a:t>  </a:t>
            </a:r>
            <a:endParaRPr lang="nl-NL" sz="1000">
              <a:solidFill>
                <a:schemeClr val="tx1">
                  <a:lumMod val="95000"/>
                  <a:lumOff val="5000"/>
                </a:schemeClr>
              </a:solidFill>
            </a:endParaRPr>
          </a:p>
        </p:txBody>
      </p:sp>
      <p:sp>
        <p:nvSpPr>
          <p:cNvPr id="11" name="Tekstvak 10">
            <a:extLst>
              <a:ext uri="{FF2B5EF4-FFF2-40B4-BE49-F238E27FC236}">
                <a16:creationId xmlns:a16="http://schemas.microsoft.com/office/drawing/2014/main" id="{AAFD3C21-2CC8-497D-84EF-DAC343449D5F}"/>
              </a:ext>
            </a:extLst>
          </p:cNvPr>
          <p:cNvSpPr txBox="1"/>
          <p:nvPr/>
        </p:nvSpPr>
        <p:spPr>
          <a:xfrm>
            <a:off x="252096" y="477392"/>
            <a:ext cx="11643729" cy="3418756"/>
          </a:xfrm>
          <a:prstGeom prst="rect">
            <a:avLst/>
          </a:prstGeom>
          <a:noFill/>
        </p:spPr>
        <p:txBody>
          <a:bodyPr wrap="square">
            <a:spAutoFit/>
          </a:bodyPr>
          <a:lstStyle/>
          <a:p>
            <a:pPr>
              <a:lnSpc>
                <a:spcPct val="200000"/>
              </a:lnSpc>
            </a:pPr>
            <a:r>
              <a:rPr lang="nl-NL" sz="2800">
                <a:solidFill>
                  <a:schemeClr val="accent4">
                    <a:lumMod val="20000"/>
                    <a:lumOff val="80000"/>
                  </a:schemeClr>
                </a:solidFill>
              </a:rPr>
              <a:t>Terwijl dezen door verdriet in beslag werden genomen, sprak Brutus, terwijl hij het uit de wond van Lucretia getrokken mes, druipend van het bloed voor zich uit hield: “Bij dit bloed dat zeer kuis was vóór het door de prins bedreven onrecht, zweer ik …</a:t>
            </a:r>
            <a:endParaRPr lang="pt-BR" sz="2800">
              <a:solidFill>
                <a:schemeClr val="accent4">
                  <a:lumMod val="20000"/>
                  <a:lumOff val="80000"/>
                </a:schemeClr>
              </a:solidFill>
            </a:endParaRPr>
          </a:p>
        </p:txBody>
      </p:sp>
      <p:sp>
        <p:nvSpPr>
          <p:cNvPr id="12" name="Tijdelijke aanduiding voor dianummer 5">
            <a:extLst>
              <a:ext uri="{FF2B5EF4-FFF2-40B4-BE49-F238E27FC236}">
                <a16:creationId xmlns:a16="http://schemas.microsoft.com/office/drawing/2014/main" id="{8F373623-1646-4DDB-9DCF-807D669F2B4F}"/>
              </a:ext>
            </a:extLst>
          </p:cNvPr>
          <p:cNvSpPr>
            <a:spLocks noGrp="1"/>
          </p:cNvSpPr>
          <p:nvPr>
            <p:ph type="sldNum" sz="quarter" idx="12"/>
          </p:nvPr>
        </p:nvSpPr>
        <p:spPr>
          <a:xfrm>
            <a:off x="11556922" y="6492875"/>
            <a:ext cx="452846" cy="365125"/>
          </a:xfrm>
        </p:spPr>
        <p:txBody>
          <a:bodyPr/>
          <a:lstStyle/>
          <a:p>
            <a:fld id="{E0CEE2E9-FCC7-4062-BFD6-AA3D78AF4135}" type="slidenum">
              <a:rPr lang="nl-NL" b="1" smtClean="0">
                <a:solidFill>
                  <a:schemeClr val="accent4"/>
                </a:solidFill>
              </a:rPr>
              <a:t>76</a:t>
            </a:fld>
            <a:endParaRPr lang="nl-NL" b="1">
              <a:solidFill>
                <a:schemeClr val="accent4"/>
              </a:solidFill>
            </a:endParaRPr>
          </a:p>
        </p:txBody>
      </p:sp>
    </p:spTree>
    <p:extLst>
      <p:ext uri="{BB962C8B-B14F-4D97-AF65-F5344CB8AC3E}">
        <p14:creationId xmlns:p14="http://schemas.microsoft.com/office/powerpoint/2010/main" val="184678189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rgbClr val="17230F"/>
        </a:solidFill>
        <a:effectLst/>
      </p:bgPr>
    </p:bg>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72BA9C32-3DB7-4C00-95EC-EC5E42184BE4}"/>
              </a:ext>
            </a:extLst>
          </p:cNvPr>
          <p:cNvSpPr txBox="1"/>
          <p:nvPr/>
        </p:nvSpPr>
        <p:spPr>
          <a:xfrm>
            <a:off x="0" y="-4105"/>
            <a:ext cx="12204000" cy="461665"/>
          </a:xfrm>
          <a:prstGeom prst="rect">
            <a:avLst/>
          </a:prstGeom>
          <a:solidFill>
            <a:schemeClr val="accent1">
              <a:lumMod val="60000"/>
              <a:lumOff val="40000"/>
            </a:schemeClr>
          </a:solidFill>
        </p:spPr>
        <p:txBody>
          <a:bodyPr wrap="square" rtlCol="0">
            <a:spAutoFit/>
          </a:bodyPr>
          <a:lstStyle/>
          <a:p>
            <a:r>
              <a:rPr lang="nl-NL" sz="2400">
                <a:solidFill>
                  <a:srgbClr val="002060"/>
                </a:solidFill>
              </a:rPr>
              <a:t>         </a:t>
            </a:r>
            <a:r>
              <a:rPr lang="nl-NL" sz="2400" b="1">
                <a:solidFill>
                  <a:srgbClr val="002060"/>
                </a:solidFill>
              </a:rPr>
              <a:t>H3 ● 2d – p.88 (4-8)          Brutus ontpopt zich als leider</a:t>
            </a:r>
            <a:r>
              <a:rPr lang="nl-NL" sz="2400">
                <a:solidFill>
                  <a:srgbClr val="002060"/>
                </a:solidFill>
              </a:rPr>
              <a:t> </a:t>
            </a:r>
          </a:p>
        </p:txBody>
      </p:sp>
      <p:pic>
        <p:nvPicPr>
          <p:cNvPr id="5" name="Afbeelding 4">
            <a:hlinkClick r:id="rId2" action="ppaction://hlinksldjump"/>
            <a:extLst>
              <a:ext uri="{FF2B5EF4-FFF2-40B4-BE49-F238E27FC236}">
                <a16:creationId xmlns:a16="http://schemas.microsoft.com/office/drawing/2014/main" id="{DA723F80-0873-4FF9-AA77-D63C85DF00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28331" y="0"/>
            <a:ext cx="987638" cy="542591"/>
          </a:xfrm>
          <a:prstGeom prst="rect">
            <a:avLst/>
          </a:prstGeom>
        </p:spPr>
      </p:pic>
      <p:sp>
        <p:nvSpPr>
          <p:cNvPr id="6" name="PIJL-OMLAAG 8">
            <a:hlinkClick r:id="rId4" action="ppaction://hlinksldjump"/>
            <a:extLst>
              <a:ext uri="{FF2B5EF4-FFF2-40B4-BE49-F238E27FC236}">
                <a16:creationId xmlns:a16="http://schemas.microsoft.com/office/drawing/2014/main" id="{983515E6-9667-4E0C-924D-60F007509EA4}"/>
              </a:ext>
            </a:extLst>
          </p:cNvPr>
          <p:cNvSpPr/>
          <p:nvPr/>
        </p:nvSpPr>
        <p:spPr>
          <a:xfrm>
            <a:off x="72000" y="145117"/>
            <a:ext cx="360195" cy="216000"/>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ijdelijke aanduiding voor voettekst 4">
            <a:extLst>
              <a:ext uri="{FF2B5EF4-FFF2-40B4-BE49-F238E27FC236}">
                <a16:creationId xmlns:a16="http://schemas.microsoft.com/office/drawing/2014/main" id="{1730790D-F0EB-4505-AE4B-D3728AF81858}"/>
              </a:ext>
            </a:extLst>
          </p:cNvPr>
          <p:cNvSpPr>
            <a:spLocks noGrp="1"/>
          </p:cNvSpPr>
          <p:nvPr>
            <p:ph type="ftr" sz="quarter" idx="11"/>
          </p:nvPr>
        </p:nvSpPr>
        <p:spPr>
          <a:xfrm>
            <a:off x="4500000" y="6592284"/>
            <a:ext cx="2142340" cy="255996"/>
          </a:xfrm>
        </p:spPr>
        <p:txBody>
          <a:bodyPr/>
          <a:lstStyle/>
          <a:p>
            <a:r>
              <a:rPr lang="nl-NL" sz="800">
                <a:solidFill>
                  <a:schemeClr val="bg1">
                    <a:lumMod val="85000"/>
                  </a:schemeClr>
                </a:solidFill>
              </a:rPr>
              <a:t>Parnassus Livius: ab Urbe condita  M. de Hoon</a:t>
            </a:r>
            <a:r>
              <a:rPr lang="nl-NL" sz="1000">
                <a:solidFill>
                  <a:schemeClr val="bg1">
                    <a:lumMod val="85000"/>
                  </a:schemeClr>
                </a:solidFill>
              </a:rPr>
              <a:t>  </a:t>
            </a:r>
            <a:endParaRPr lang="nl-NL" sz="1000">
              <a:solidFill>
                <a:schemeClr val="tx1">
                  <a:lumMod val="95000"/>
                  <a:lumOff val="5000"/>
                </a:schemeClr>
              </a:solidFill>
            </a:endParaRPr>
          </a:p>
        </p:txBody>
      </p:sp>
      <p:sp>
        <p:nvSpPr>
          <p:cNvPr id="11" name="Tekstvak 10">
            <a:extLst>
              <a:ext uri="{FF2B5EF4-FFF2-40B4-BE49-F238E27FC236}">
                <a16:creationId xmlns:a16="http://schemas.microsoft.com/office/drawing/2014/main" id="{AAFD3C21-2CC8-497D-84EF-DAC343449D5F}"/>
              </a:ext>
            </a:extLst>
          </p:cNvPr>
          <p:cNvSpPr txBox="1"/>
          <p:nvPr/>
        </p:nvSpPr>
        <p:spPr>
          <a:xfrm>
            <a:off x="252097" y="477392"/>
            <a:ext cx="11695488" cy="3418756"/>
          </a:xfrm>
          <a:prstGeom prst="rect">
            <a:avLst/>
          </a:prstGeom>
          <a:noFill/>
        </p:spPr>
        <p:txBody>
          <a:bodyPr wrap="square">
            <a:spAutoFit/>
          </a:bodyPr>
          <a:lstStyle/>
          <a:p>
            <a:pPr>
              <a:lnSpc>
                <a:spcPct val="200000"/>
              </a:lnSpc>
            </a:pPr>
            <a:r>
              <a:rPr lang="nl-NL" sz="2800">
                <a:solidFill>
                  <a:schemeClr val="accent4">
                    <a:lumMod val="20000"/>
                    <a:lumOff val="80000"/>
                  </a:schemeClr>
                </a:solidFill>
              </a:rPr>
              <a:t>en ik maak U, goden, tot getuigen dat ik Lucius Tarquinius Superbus met zijn misdadige vrouw en zijn hele nageslacht van zonen, met ijzer, vuur en met welk geweld ik vervolgens maar kan, zal vervolgen en niet zal toestaan dat zij noch iemand anders koning zijn in Rome.”</a:t>
            </a:r>
            <a:endParaRPr lang="pt-BR" sz="2800">
              <a:solidFill>
                <a:schemeClr val="accent4">
                  <a:lumMod val="20000"/>
                  <a:lumOff val="80000"/>
                </a:schemeClr>
              </a:solidFill>
            </a:endParaRPr>
          </a:p>
        </p:txBody>
      </p:sp>
      <p:sp>
        <p:nvSpPr>
          <p:cNvPr id="12" name="Tijdelijke aanduiding voor dianummer 5">
            <a:extLst>
              <a:ext uri="{FF2B5EF4-FFF2-40B4-BE49-F238E27FC236}">
                <a16:creationId xmlns:a16="http://schemas.microsoft.com/office/drawing/2014/main" id="{8F373623-1646-4DDB-9DCF-807D669F2B4F}"/>
              </a:ext>
            </a:extLst>
          </p:cNvPr>
          <p:cNvSpPr>
            <a:spLocks noGrp="1"/>
          </p:cNvSpPr>
          <p:nvPr>
            <p:ph type="sldNum" sz="quarter" idx="12"/>
          </p:nvPr>
        </p:nvSpPr>
        <p:spPr>
          <a:xfrm>
            <a:off x="11556922" y="6492875"/>
            <a:ext cx="452846" cy="365125"/>
          </a:xfrm>
        </p:spPr>
        <p:txBody>
          <a:bodyPr/>
          <a:lstStyle/>
          <a:p>
            <a:fld id="{E0CEE2E9-FCC7-4062-BFD6-AA3D78AF4135}" type="slidenum">
              <a:rPr lang="nl-NL" b="1" smtClean="0">
                <a:solidFill>
                  <a:schemeClr val="accent4"/>
                </a:solidFill>
              </a:rPr>
              <a:t>77</a:t>
            </a:fld>
            <a:endParaRPr lang="nl-NL" b="1">
              <a:solidFill>
                <a:schemeClr val="accent4"/>
              </a:solidFill>
            </a:endParaRPr>
          </a:p>
        </p:txBody>
      </p:sp>
    </p:spTree>
    <p:extLst>
      <p:ext uri="{BB962C8B-B14F-4D97-AF65-F5344CB8AC3E}">
        <p14:creationId xmlns:p14="http://schemas.microsoft.com/office/powerpoint/2010/main" val="255105242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rgbClr val="17230F"/>
        </a:solidFill>
        <a:effectLst/>
      </p:bgPr>
    </p:bg>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72BA9C32-3DB7-4C00-95EC-EC5E42184BE4}"/>
              </a:ext>
            </a:extLst>
          </p:cNvPr>
          <p:cNvSpPr txBox="1"/>
          <p:nvPr/>
        </p:nvSpPr>
        <p:spPr>
          <a:xfrm>
            <a:off x="0" y="-4105"/>
            <a:ext cx="12204000" cy="461665"/>
          </a:xfrm>
          <a:prstGeom prst="rect">
            <a:avLst/>
          </a:prstGeom>
          <a:solidFill>
            <a:schemeClr val="accent1">
              <a:lumMod val="60000"/>
              <a:lumOff val="40000"/>
            </a:schemeClr>
          </a:solidFill>
        </p:spPr>
        <p:txBody>
          <a:bodyPr wrap="square" rtlCol="0">
            <a:spAutoFit/>
          </a:bodyPr>
          <a:lstStyle/>
          <a:p>
            <a:r>
              <a:rPr lang="nl-NL" sz="2400">
                <a:solidFill>
                  <a:srgbClr val="002060"/>
                </a:solidFill>
              </a:rPr>
              <a:t>         </a:t>
            </a:r>
            <a:r>
              <a:rPr lang="nl-NL" sz="2400" b="1">
                <a:solidFill>
                  <a:srgbClr val="002060"/>
                </a:solidFill>
              </a:rPr>
              <a:t>H3 ● 2d – p.88 (8-13)          Brutus ontpopt zich als leider</a:t>
            </a:r>
            <a:r>
              <a:rPr lang="nl-NL" sz="2400">
                <a:solidFill>
                  <a:srgbClr val="002060"/>
                </a:solidFill>
              </a:rPr>
              <a:t> </a:t>
            </a:r>
          </a:p>
        </p:txBody>
      </p:sp>
      <p:pic>
        <p:nvPicPr>
          <p:cNvPr id="5" name="Afbeelding 4">
            <a:hlinkClick r:id="rId2" action="ppaction://hlinksldjump"/>
            <a:extLst>
              <a:ext uri="{FF2B5EF4-FFF2-40B4-BE49-F238E27FC236}">
                <a16:creationId xmlns:a16="http://schemas.microsoft.com/office/drawing/2014/main" id="{DA723F80-0873-4FF9-AA77-D63C85DF00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28331" y="0"/>
            <a:ext cx="987638" cy="542591"/>
          </a:xfrm>
          <a:prstGeom prst="rect">
            <a:avLst/>
          </a:prstGeom>
        </p:spPr>
      </p:pic>
      <p:sp>
        <p:nvSpPr>
          <p:cNvPr id="6" name="PIJL-OMLAAG 8">
            <a:hlinkClick r:id="rId4" action="ppaction://hlinksldjump"/>
            <a:extLst>
              <a:ext uri="{FF2B5EF4-FFF2-40B4-BE49-F238E27FC236}">
                <a16:creationId xmlns:a16="http://schemas.microsoft.com/office/drawing/2014/main" id="{983515E6-9667-4E0C-924D-60F007509EA4}"/>
              </a:ext>
            </a:extLst>
          </p:cNvPr>
          <p:cNvSpPr/>
          <p:nvPr/>
        </p:nvSpPr>
        <p:spPr>
          <a:xfrm>
            <a:off x="72000" y="145117"/>
            <a:ext cx="360195" cy="216000"/>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ijdelijke aanduiding voor voettekst 4">
            <a:extLst>
              <a:ext uri="{FF2B5EF4-FFF2-40B4-BE49-F238E27FC236}">
                <a16:creationId xmlns:a16="http://schemas.microsoft.com/office/drawing/2014/main" id="{1730790D-F0EB-4505-AE4B-D3728AF81858}"/>
              </a:ext>
            </a:extLst>
          </p:cNvPr>
          <p:cNvSpPr>
            <a:spLocks noGrp="1"/>
          </p:cNvSpPr>
          <p:nvPr>
            <p:ph type="ftr" sz="quarter" idx="11"/>
          </p:nvPr>
        </p:nvSpPr>
        <p:spPr>
          <a:xfrm>
            <a:off x="4500000" y="6592284"/>
            <a:ext cx="2142340" cy="255996"/>
          </a:xfrm>
        </p:spPr>
        <p:txBody>
          <a:bodyPr/>
          <a:lstStyle/>
          <a:p>
            <a:r>
              <a:rPr lang="nl-NL" sz="800">
                <a:solidFill>
                  <a:schemeClr val="bg1">
                    <a:lumMod val="85000"/>
                  </a:schemeClr>
                </a:solidFill>
              </a:rPr>
              <a:t>Parnassus Livius: ab Urbe condita  M. de Hoon</a:t>
            </a:r>
            <a:r>
              <a:rPr lang="nl-NL" sz="1000">
                <a:solidFill>
                  <a:schemeClr val="bg1">
                    <a:lumMod val="85000"/>
                  </a:schemeClr>
                </a:solidFill>
              </a:rPr>
              <a:t>  </a:t>
            </a:r>
            <a:endParaRPr lang="nl-NL" sz="1000">
              <a:solidFill>
                <a:schemeClr val="tx1">
                  <a:lumMod val="95000"/>
                  <a:lumOff val="5000"/>
                </a:schemeClr>
              </a:solidFill>
            </a:endParaRPr>
          </a:p>
        </p:txBody>
      </p:sp>
      <p:sp>
        <p:nvSpPr>
          <p:cNvPr id="11" name="Tekstvak 10">
            <a:extLst>
              <a:ext uri="{FF2B5EF4-FFF2-40B4-BE49-F238E27FC236}">
                <a16:creationId xmlns:a16="http://schemas.microsoft.com/office/drawing/2014/main" id="{AAFD3C21-2CC8-497D-84EF-DAC343449D5F}"/>
              </a:ext>
            </a:extLst>
          </p:cNvPr>
          <p:cNvSpPr txBox="1"/>
          <p:nvPr/>
        </p:nvSpPr>
        <p:spPr>
          <a:xfrm>
            <a:off x="252096" y="477392"/>
            <a:ext cx="11678235" cy="5142305"/>
          </a:xfrm>
          <a:prstGeom prst="rect">
            <a:avLst/>
          </a:prstGeom>
          <a:noFill/>
        </p:spPr>
        <p:txBody>
          <a:bodyPr wrap="square">
            <a:spAutoFit/>
          </a:bodyPr>
          <a:lstStyle/>
          <a:p>
            <a:pPr>
              <a:lnSpc>
                <a:spcPct val="200000"/>
              </a:lnSpc>
            </a:pPr>
            <a:r>
              <a:rPr lang="nl-NL" sz="2800">
                <a:solidFill>
                  <a:schemeClr val="accent4">
                    <a:lumMod val="20000"/>
                    <a:lumOff val="80000"/>
                  </a:schemeClr>
                </a:solidFill>
              </a:rPr>
              <a:t>Daarna overhandigt hij het mes aan Collatinus, daarna aan Lucretius en Valerius  die stom verbaasd zijn door het wonderbaarlijke van de zaak, waarvandaan het nieuwe karakter/doen en laten in de borst van Brutus was gekomen. Zoals opgedragen was, zweren ze/ leggen ze de eed af; helemaal omgeslagen van verdriet naar woede, volgen ze Brutus meteen al als leider, wanneer deze oproept om de heerschappij te veroveren.</a:t>
            </a:r>
            <a:endParaRPr lang="pt-BR" sz="2800">
              <a:solidFill>
                <a:schemeClr val="accent4">
                  <a:lumMod val="20000"/>
                  <a:lumOff val="80000"/>
                </a:schemeClr>
              </a:solidFill>
            </a:endParaRPr>
          </a:p>
        </p:txBody>
      </p:sp>
      <p:sp>
        <p:nvSpPr>
          <p:cNvPr id="12" name="Tijdelijke aanduiding voor dianummer 5">
            <a:extLst>
              <a:ext uri="{FF2B5EF4-FFF2-40B4-BE49-F238E27FC236}">
                <a16:creationId xmlns:a16="http://schemas.microsoft.com/office/drawing/2014/main" id="{8F373623-1646-4DDB-9DCF-807D669F2B4F}"/>
              </a:ext>
            </a:extLst>
          </p:cNvPr>
          <p:cNvSpPr>
            <a:spLocks noGrp="1"/>
          </p:cNvSpPr>
          <p:nvPr>
            <p:ph type="sldNum" sz="quarter" idx="12"/>
          </p:nvPr>
        </p:nvSpPr>
        <p:spPr>
          <a:xfrm>
            <a:off x="11556922" y="6492875"/>
            <a:ext cx="452846" cy="365125"/>
          </a:xfrm>
        </p:spPr>
        <p:txBody>
          <a:bodyPr/>
          <a:lstStyle/>
          <a:p>
            <a:fld id="{E0CEE2E9-FCC7-4062-BFD6-AA3D78AF4135}" type="slidenum">
              <a:rPr lang="nl-NL" b="1" smtClean="0">
                <a:solidFill>
                  <a:schemeClr val="accent4"/>
                </a:solidFill>
              </a:rPr>
              <a:t>78</a:t>
            </a:fld>
            <a:endParaRPr lang="nl-NL" b="1">
              <a:solidFill>
                <a:schemeClr val="accent4"/>
              </a:solidFill>
            </a:endParaRPr>
          </a:p>
        </p:txBody>
      </p:sp>
    </p:spTree>
    <p:extLst>
      <p:ext uri="{BB962C8B-B14F-4D97-AF65-F5344CB8AC3E}">
        <p14:creationId xmlns:p14="http://schemas.microsoft.com/office/powerpoint/2010/main" val="38665157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rgbClr val="17230F"/>
        </a:solidFill>
        <a:effectLst/>
      </p:bgPr>
    </p:bg>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72BA9C32-3DB7-4C00-95EC-EC5E42184BE4}"/>
              </a:ext>
            </a:extLst>
          </p:cNvPr>
          <p:cNvSpPr txBox="1"/>
          <p:nvPr/>
        </p:nvSpPr>
        <p:spPr>
          <a:xfrm>
            <a:off x="0" y="-4105"/>
            <a:ext cx="12204000" cy="461665"/>
          </a:xfrm>
          <a:prstGeom prst="rect">
            <a:avLst/>
          </a:prstGeom>
          <a:solidFill>
            <a:schemeClr val="accent1">
              <a:lumMod val="60000"/>
              <a:lumOff val="40000"/>
            </a:schemeClr>
          </a:solidFill>
        </p:spPr>
        <p:txBody>
          <a:bodyPr wrap="square" rtlCol="0">
            <a:spAutoFit/>
          </a:bodyPr>
          <a:lstStyle/>
          <a:p>
            <a:r>
              <a:rPr lang="nl-NL" sz="2400">
                <a:solidFill>
                  <a:srgbClr val="002060"/>
                </a:solidFill>
              </a:rPr>
              <a:t>         </a:t>
            </a:r>
            <a:r>
              <a:rPr lang="nl-NL" sz="2400" b="1">
                <a:solidFill>
                  <a:srgbClr val="002060"/>
                </a:solidFill>
              </a:rPr>
              <a:t>H3 ● 2d – p.88 (14-17)          Brutus ontpopt zich als leider</a:t>
            </a:r>
            <a:r>
              <a:rPr lang="nl-NL" sz="2400">
                <a:solidFill>
                  <a:srgbClr val="002060"/>
                </a:solidFill>
              </a:rPr>
              <a:t> </a:t>
            </a:r>
          </a:p>
        </p:txBody>
      </p:sp>
      <p:pic>
        <p:nvPicPr>
          <p:cNvPr id="5" name="Afbeelding 4">
            <a:hlinkClick r:id="rId2" action="ppaction://hlinksldjump"/>
            <a:extLst>
              <a:ext uri="{FF2B5EF4-FFF2-40B4-BE49-F238E27FC236}">
                <a16:creationId xmlns:a16="http://schemas.microsoft.com/office/drawing/2014/main" id="{DA723F80-0873-4FF9-AA77-D63C85DF00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28331" y="0"/>
            <a:ext cx="987638" cy="542591"/>
          </a:xfrm>
          <a:prstGeom prst="rect">
            <a:avLst/>
          </a:prstGeom>
        </p:spPr>
      </p:pic>
      <p:sp>
        <p:nvSpPr>
          <p:cNvPr id="6" name="PIJL-OMLAAG 8">
            <a:hlinkClick r:id="rId4" action="ppaction://hlinksldjump"/>
            <a:extLst>
              <a:ext uri="{FF2B5EF4-FFF2-40B4-BE49-F238E27FC236}">
                <a16:creationId xmlns:a16="http://schemas.microsoft.com/office/drawing/2014/main" id="{983515E6-9667-4E0C-924D-60F007509EA4}"/>
              </a:ext>
            </a:extLst>
          </p:cNvPr>
          <p:cNvSpPr/>
          <p:nvPr/>
        </p:nvSpPr>
        <p:spPr>
          <a:xfrm>
            <a:off x="72000" y="145117"/>
            <a:ext cx="360195" cy="216000"/>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ijdelijke aanduiding voor voettekst 4">
            <a:extLst>
              <a:ext uri="{FF2B5EF4-FFF2-40B4-BE49-F238E27FC236}">
                <a16:creationId xmlns:a16="http://schemas.microsoft.com/office/drawing/2014/main" id="{1730790D-F0EB-4505-AE4B-D3728AF81858}"/>
              </a:ext>
            </a:extLst>
          </p:cNvPr>
          <p:cNvSpPr>
            <a:spLocks noGrp="1"/>
          </p:cNvSpPr>
          <p:nvPr>
            <p:ph type="ftr" sz="quarter" idx="11"/>
          </p:nvPr>
        </p:nvSpPr>
        <p:spPr>
          <a:xfrm>
            <a:off x="4500000" y="6592284"/>
            <a:ext cx="2142340" cy="255996"/>
          </a:xfrm>
        </p:spPr>
        <p:txBody>
          <a:bodyPr/>
          <a:lstStyle/>
          <a:p>
            <a:r>
              <a:rPr lang="nl-NL" sz="800">
                <a:solidFill>
                  <a:schemeClr val="bg1">
                    <a:lumMod val="85000"/>
                  </a:schemeClr>
                </a:solidFill>
              </a:rPr>
              <a:t>Parnassus Livius: ab Urbe condita  M. de Hoon</a:t>
            </a:r>
            <a:r>
              <a:rPr lang="nl-NL" sz="1000">
                <a:solidFill>
                  <a:schemeClr val="bg1">
                    <a:lumMod val="85000"/>
                  </a:schemeClr>
                </a:solidFill>
              </a:rPr>
              <a:t>  </a:t>
            </a:r>
            <a:endParaRPr lang="nl-NL" sz="1000">
              <a:solidFill>
                <a:schemeClr val="tx1">
                  <a:lumMod val="95000"/>
                  <a:lumOff val="5000"/>
                </a:schemeClr>
              </a:solidFill>
            </a:endParaRPr>
          </a:p>
        </p:txBody>
      </p:sp>
      <p:sp>
        <p:nvSpPr>
          <p:cNvPr id="11" name="Tekstvak 10">
            <a:extLst>
              <a:ext uri="{FF2B5EF4-FFF2-40B4-BE49-F238E27FC236}">
                <a16:creationId xmlns:a16="http://schemas.microsoft.com/office/drawing/2014/main" id="{AAFD3C21-2CC8-497D-84EF-DAC343449D5F}"/>
              </a:ext>
            </a:extLst>
          </p:cNvPr>
          <p:cNvSpPr txBox="1"/>
          <p:nvPr/>
        </p:nvSpPr>
        <p:spPr>
          <a:xfrm>
            <a:off x="252096" y="477392"/>
            <a:ext cx="11669609" cy="3418756"/>
          </a:xfrm>
          <a:prstGeom prst="rect">
            <a:avLst/>
          </a:prstGeom>
          <a:noFill/>
        </p:spPr>
        <p:txBody>
          <a:bodyPr wrap="square">
            <a:spAutoFit/>
          </a:bodyPr>
          <a:lstStyle/>
          <a:p>
            <a:pPr>
              <a:lnSpc>
                <a:spcPct val="200000"/>
              </a:lnSpc>
            </a:pPr>
            <a:r>
              <a:rPr lang="nl-NL" sz="2800" dirty="0">
                <a:solidFill>
                  <a:schemeClr val="accent4">
                    <a:lumMod val="20000"/>
                    <a:lumOff val="80000"/>
                  </a:schemeClr>
                </a:solidFill>
              </a:rPr>
              <a:t>Het lichaam van </a:t>
            </a:r>
            <a:r>
              <a:rPr lang="nl-NL" sz="2800" dirty="0" err="1">
                <a:solidFill>
                  <a:schemeClr val="accent4">
                    <a:lumMod val="20000"/>
                    <a:lumOff val="80000"/>
                  </a:schemeClr>
                </a:solidFill>
              </a:rPr>
              <a:t>Lucretia</a:t>
            </a:r>
            <a:r>
              <a:rPr lang="nl-NL" sz="2800" dirty="0">
                <a:solidFill>
                  <a:schemeClr val="accent4">
                    <a:lumMod val="20000"/>
                    <a:lumOff val="80000"/>
                  </a:schemeClr>
                </a:solidFill>
              </a:rPr>
              <a:t>, uit het huis naar buiten gedragen, brengen ze naar het forum en ze brengen de mensen op de been door het wonderbaarlijke, zoals dat gebeurt, van de nieuwe zaak, en door hun verontwaardiging. Ze klagen ieder voor zich over de misdaad en het geweld van de koning.</a:t>
            </a:r>
            <a:endParaRPr lang="pt-BR" sz="2800" dirty="0">
              <a:solidFill>
                <a:schemeClr val="accent4">
                  <a:lumMod val="20000"/>
                  <a:lumOff val="80000"/>
                </a:schemeClr>
              </a:solidFill>
            </a:endParaRPr>
          </a:p>
        </p:txBody>
      </p:sp>
      <p:sp>
        <p:nvSpPr>
          <p:cNvPr id="12" name="Tijdelijke aanduiding voor dianummer 5">
            <a:extLst>
              <a:ext uri="{FF2B5EF4-FFF2-40B4-BE49-F238E27FC236}">
                <a16:creationId xmlns:a16="http://schemas.microsoft.com/office/drawing/2014/main" id="{8F373623-1646-4DDB-9DCF-807D669F2B4F}"/>
              </a:ext>
            </a:extLst>
          </p:cNvPr>
          <p:cNvSpPr>
            <a:spLocks noGrp="1"/>
          </p:cNvSpPr>
          <p:nvPr>
            <p:ph type="sldNum" sz="quarter" idx="12"/>
          </p:nvPr>
        </p:nvSpPr>
        <p:spPr>
          <a:xfrm>
            <a:off x="11556922" y="6492875"/>
            <a:ext cx="452846" cy="365125"/>
          </a:xfrm>
        </p:spPr>
        <p:txBody>
          <a:bodyPr/>
          <a:lstStyle/>
          <a:p>
            <a:fld id="{E0CEE2E9-FCC7-4062-BFD6-AA3D78AF4135}" type="slidenum">
              <a:rPr lang="nl-NL" b="1" smtClean="0">
                <a:solidFill>
                  <a:schemeClr val="accent4"/>
                </a:solidFill>
              </a:rPr>
              <a:t>79</a:t>
            </a:fld>
            <a:endParaRPr lang="nl-NL" b="1">
              <a:solidFill>
                <a:schemeClr val="accent4"/>
              </a:solidFill>
            </a:endParaRPr>
          </a:p>
        </p:txBody>
      </p:sp>
    </p:spTree>
    <p:extLst>
      <p:ext uri="{BB962C8B-B14F-4D97-AF65-F5344CB8AC3E}">
        <p14:creationId xmlns:p14="http://schemas.microsoft.com/office/powerpoint/2010/main" val="16476954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153E"/>
        </a:solidFill>
        <a:effectLst/>
      </p:bgPr>
    </p:bg>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72BA9C32-3DB7-4C00-95EC-EC5E42184BE4}"/>
              </a:ext>
            </a:extLst>
          </p:cNvPr>
          <p:cNvSpPr txBox="1"/>
          <p:nvPr/>
        </p:nvSpPr>
        <p:spPr>
          <a:xfrm>
            <a:off x="0" y="0"/>
            <a:ext cx="12204000" cy="461665"/>
          </a:xfrm>
          <a:prstGeom prst="rect">
            <a:avLst/>
          </a:prstGeom>
          <a:solidFill>
            <a:schemeClr val="accent1">
              <a:lumMod val="60000"/>
              <a:lumOff val="40000"/>
            </a:schemeClr>
          </a:solidFill>
        </p:spPr>
        <p:txBody>
          <a:bodyPr wrap="square" rtlCol="0">
            <a:spAutoFit/>
          </a:bodyPr>
          <a:lstStyle/>
          <a:p>
            <a:endParaRPr lang="nl-NL" sz="2400">
              <a:solidFill>
                <a:srgbClr val="002060"/>
              </a:solidFill>
            </a:endParaRPr>
          </a:p>
        </p:txBody>
      </p:sp>
      <p:sp>
        <p:nvSpPr>
          <p:cNvPr id="9" name="Tijdelijke aanduiding voor dianummer 5">
            <a:extLst>
              <a:ext uri="{FF2B5EF4-FFF2-40B4-BE49-F238E27FC236}">
                <a16:creationId xmlns:a16="http://schemas.microsoft.com/office/drawing/2014/main" id="{2323C5FC-1BAE-44B7-A959-6C85FC0B6FDF}"/>
              </a:ext>
            </a:extLst>
          </p:cNvPr>
          <p:cNvSpPr>
            <a:spLocks noGrp="1"/>
          </p:cNvSpPr>
          <p:nvPr>
            <p:ph type="sldNum" sz="quarter" idx="12"/>
          </p:nvPr>
        </p:nvSpPr>
        <p:spPr>
          <a:xfrm>
            <a:off x="11556922" y="6492875"/>
            <a:ext cx="452846" cy="365125"/>
          </a:xfrm>
        </p:spPr>
        <p:txBody>
          <a:bodyPr/>
          <a:lstStyle/>
          <a:p>
            <a:fld id="{E0CEE2E9-FCC7-4062-BFD6-AA3D78AF4135}" type="slidenum">
              <a:rPr lang="nl-NL" b="1" smtClean="0">
                <a:solidFill>
                  <a:schemeClr val="accent4"/>
                </a:solidFill>
              </a:rPr>
              <a:t>8</a:t>
            </a:fld>
            <a:endParaRPr lang="nl-NL" b="1">
              <a:solidFill>
                <a:schemeClr val="accent4"/>
              </a:solidFill>
            </a:endParaRPr>
          </a:p>
        </p:txBody>
      </p:sp>
      <p:pic>
        <p:nvPicPr>
          <p:cNvPr id="10" name="Afbeelding 9">
            <a:hlinkClick r:id="rId2" action="ppaction://hlinksldjump"/>
            <a:extLst>
              <a:ext uri="{FF2B5EF4-FFF2-40B4-BE49-F238E27FC236}">
                <a16:creationId xmlns:a16="http://schemas.microsoft.com/office/drawing/2014/main" id="{06C40D4A-BA68-42A3-89A2-3763CAE005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56181" y="-4284"/>
            <a:ext cx="987638" cy="542591"/>
          </a:xfrm>
          <a:prstGeom prst="rect">
            <a:avLst/>
          </a:prstGeom>
        </p:spPr>
      </p:pic>
      <p:sp>
        <p:nvSpPr>
          <p:cNvPr id="11" name="Tijdelijke aanduiding voor voettekst 4">
            <a:extLst>
              <a:ext uri="{FF2B5EF4-FFF2-40B4-BE49-F238E27FC236}">
                <a16:creationId xmlns:a16="http://schemas.microsoft.com/office/drawing/2014/main" id="{C9281051-5EC6-4895-B32D-44B39763CF46}"/>
              </a:ext>
            </a:extLst>
          </p:cNvPr>
          <p:cNvSpPr>
            <a:spLocks noGrp="1"/>
          </p:cNvSpPr>
          <p:nvPr>
            <p:ph type="ftr" sz="quarter" idx="11"/>
          </p:nvPr>
        </p:nvSpPr>
        <p:spPr>
          <a:xfrm>
            <a:off x="4500000" y="6588000"/>
            <a:ext cx="2142340" cy="255996"/>
          </a:xfrm>
        </p:spPr>
        <p:txBody>
          <a:bodyPr/>
          <a:lstStyle/>
          <a:p>
            <a:r>
              <a:rPr lang="nl-NL" sz="800">
                <a:solidFill>
                  <a:schemeClr val="bg1">
                    <a:lumMod val="85000"/>
                  </a:schemeClr>
                </a:solidFill>
              </a:rPr>
              <a:t>Parnassus Livius: ab Urbe condita  M. de Hoon</a:t>
            </a:r>
            <a:r>
              <a:rPr lang="nl-NL" sz="1000">
                <a:solidFill>
                  <a:schemeClr val="bg1">
                    <a:lumMod val="85000"/>
                  </a:schemeClr>
                </a:solidFill>
              </a:rPr>
              <a:t>  </a:t>
            </a:r>
            <a:endParaRPr lang="nl-NL" sz="1000">
              <a:solidFill>
                <a:schemeClr val="tx1">
                  <a:lumMod val="95000"/>
                  <a:lumOff val="5000"/>
                </a:schemeClr>
              </a:solidFill>
            </a:endParaRPr>
          </a:p>
        </p:txBody>
      </p:sp>
      <p:sp>
        <p:nvSpPr>
          <p:cNvPr id="2" name="Tekstvak 1">
            <a:extLst>
              <a:ext uri="{FF2B5EF4-FFF2-40B4-BE49-F238E27FC236}">
                <a16:creationId xmlns:a16="http://schemas.microsoft.com/office/drawing/2014/main" id="{CD436E0F-A08A-4344-A4F0-8A8938E49508}"/>
              </a:ext>
            </a:extLst>
          </p:cNvPr>
          <p:cNvSpPr txBox="1"/>
          <p:nvPr/>
        </p:nvSpPr>
        <p:spPr>
          <a:xfrm>
            <a:off x="89540" y="538307"/>
            <a:ext cx="11879611" cy="3359061"/>
          </a:xfrm>
          <a:prstGeom prst="rect">
            <a:avLst/>
          </a:prstGeom>
          <a:noFill/>
        </p:spPr>
        <p:txBody>
          <a:bodyPr wrap="square" rtlCol="0">
            <a:spAutoFit/>
          </a:bodyPr>
          <a:lstStyle/>
          <a:p>
            <a:pPr>
              <a:lnSpc>
                <a:spcPct val="150000"/>
              </a:lnSpc>
            </a:pPr>
            <a:r>
              <a:rPr lang="nl-NL" sz="2400" b="1">
                <a:solidFill>
                  <a:srgbClr val="FFC000"/>
                </a:solidFill>
              </a:rPr>
              <a:t>SECUNDAIRE BRONNEN</a:t>
            </a:r>
            <a:r>
              <a:rPr lang="nl-NL" sz="2400">
                <a:solidFill>
                  <a:schemeClr val="accent4">
                    <a:lumMod val="20000"/>
                    <a:lumOff val="80000"/>
                  </a:schemeClr>
                </a:solidFill>
              </a:rPr>
              <a:t> zijn bijvoorbeeld geschriften van andere schrijvers (Cato maior, Fabius Pictor, Polybios) of de orale overlevering. Livius maakte veel gebruik van deze bronnen uit de “tweede hand”. De verhalen die Livius vertelde maakten veel indruk. Ook nu nog trouwens. De verhalen over Lucretia, Horatius Cocles, Mucius Scaevola, Cloelia en Coriolanus tonen ons indrukwekkende personages. Onder opoffering van persoonlijke belangen dienden ze een hoger doel: waar hebben we dat eerder gelezen, over dat soort </a:t>
            </a:r>
            <a:r>
              <a:rPr lang="nl-NL" sz="2400">
                <a:solidFill>
                  <a:srgbClr val="FFC000"/>
                </a:solidFill>
              </a:rPr>
              <a:t>pietas</a:t>
            </a:r>
            <a:r>
              <a:rPr lang="nl-NL" sz="2400">
                <a:solidFill>
                  <a:schemeClr val="accent4">
                    <a:lumMod val="20000"/>
                    <a:lumOff val="80000"/>
                  </a:schemeClr>
                </a:solidFill>
              </a:rPr>
              <a:t>?</a:t>
            </a:r>
          </a:p>
        </p:txBody>
      </p:sp>
    </p:spTree>
    <p:extLst>
      <p:ext uri="{BB962C8B-B14F-4D97-AF65-F5344CB8AC3E}">
        <p14:creationId xmlns:p14="http://schemas.microsoft.com/office/powerpoint/2010/main" val="150289161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rgbClr val="17230F"/>
        </a:solidFill>
        <a:effectLst/>
      </p:bgPr>
    </p:bg>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72BA9C32-3DB7-4C00-95EC-EC5E42184BE4}"/>
              </a:ext>
            </a:extLst>
          </p:cNvPr>
          <p:cNvSpPr txBox="1"/>
          <p:nvPr/>
        </p:nvSpPr>
        <p:spPr>
          <a:xfrm>
            <a:off x="0" y="-4105"/>
            <a:ext cx="12204000" cy="461665"/>
          </a:xfrm>
          <a:prstGeom prst="rect">
            <a:avLst/>
          </a:prstGeom>
          <a:solidFill>
            <a:schemeClr val="accent1">
              <a:lumMod val="60000"/>
              <a:lumOff val="40000"/>
            </a:schemeClr>
          </a:solidFill>
        </p:spPr>
        <p:txBody>
          <a:bodyPr wrap="square" rtlCol="0">
            <a:spAutoFit/>
          </a:bodyPr>
          <a:lstStyle/>
          <a:p>
            <a:r>
              <a:rPr lang="nl-NL" sz="2400">
                <a:solidFill>
                  <a:srgbClr val="002060"/>
                </a:solidFill>
              </a:rPr>
              <a:t>         </a:t>
            </a:r>
            <a:r>
              <a:rPr lang="nl-NL" sz="2400" b="1">
                <a:solidFill>
                  <a:srgbClr val="002060"/>
                </a:solidFill>
              </a:rPr>
              <a:t>H3 ● 2d – p.88 (17-22)          Brutus ontpopt zich als leider</a:t>
            </a:r>
            <a:r>
              <a:rPr lang="nl-NL" sz="2400">
                <a:solidFill>
                  <a:srgbClr val="002060"/>
                </a:solidFill>
              </a:rPr>
              <a:t> </a:t>
            </a:r>
          </a:p>
        </p:txBody>
      </p:sp>
      <p:pic>
        <p:nvPicPr>
          <p:cNvPr id="5" name="Afbeelding 4">
            <a:hlinkClick r:id="rId2" action="ppaction://hlinksldjump"/>
            <a:extLst>
              <a:ext uri="{FF2B5EF4-FFF2-40B4-BE49-F238E27FC236}">
                <a16:creationId xmlns:a16="http://schemas.microsoft.com/office/drawing/2014/main" id="{DA723F80-0873-4FF9-AA77-D63C85DF00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28331" y="0"/>
            <a:ext cx="987638" cy="542591"/>
          </a:xfrm>
          <a:prstGeom prst="rect">
            <a:avLst/>
          </a:prstGeom>
        </p:spPr>
      </p:pic>
      <p:sp>
        <p:nvSpPr>
          <p:cNvPr id="6" name="PIJL-OMLAAG 8">
            <a:hlinkClick r:id="rId4" action="ppaction://hlinksldjump"/>
            <a:extLst>
              <a:ext uri="{FF2B5EF4-FFF2-40B4-BE49-F238E27FC236}">
                <a16:creationId xmlns:a16="http://schemas.microsoft.com/office/drawing/2014/main" id="{983515E6-9667-4E0C-924D-60F007509EA4}"/>
              </a:ext>
            </a:extLst>
          </p:cNvPr>
          <p:cNvSpPr/>
          <p:nvPr/>
        </p:nvSpPr>
        <p:spPr>
          <a:xfrm>
            <a:off x="72000" y="145117"/>
            <a:ext cx="360195" cy="216000"/>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ijdelijke aanduiding voor voettekst 4">
            <a:extLst>
              <a:ext uri="{FF2B5EF4-FFF2-40B4-BE49-F238E27FC236}">
                <a16:creationId xmlns:a16="http://schemas.microsoft.com/office/drawing/2014/main" id="{1730790D-F0EB-4505-AE4B-D3728AF81858}"/>
              </a:ext>
            </a:extLst>
          </p:cNvPr>
          <p:cNvSpPr>
            <a:spLocks noGrp="1"/>
          </p:cNvSpPr>
          <p:nvPr>
            <p:ph type="ftr" sz="quarter" idx="11"/>
          </p:nvPr>
        </p:nvSpPr>
        <p:spPr>
          <a:xfrm>
            <a:off x="4500000" y="6592284"/>
            <a:ext cx="2142340" cy="255996"/>
          </a:xfrm>
        </p:spPr>
        <p:txBody>
          <a:bodyPr/>
          <a:lstStyle/>
          <a:p>
            <a:r>
              <a:rPr lang="nl-NL" sz="800">
                <a:solidFill>
                  <a:schemeClr val="bg1">
                    <a:lumMod val="85000"/>
                  </a:schemeClr>
                </a:solidFill>
              </a:rPr>
              <a:t>Parnassus Livius: ab Urbe condita  M. de Hoon</a:t>
            </a:r>
            <a:r>
              <a:rPr lang="nl-NL" sz="1000">
                <a:solidFill>
                  <a:schemeClr val="bg1">
                    <a:lumMod val="85000"/>
                  </a:schemeClr>
                </a:solidFill>
              </a:rPr>
              <a:t>  </a:t>
            </a:r>
            <a:endParaRPr lang="nl-NL" sz="1000">
              <a:solidFill>
                <a:schemeClr val="tx1">
                  <a:lumMod val="95000"/>
                  <a:lumOff val="5000"/>
                </a:schemeClr>
              </a:solidFill>
            </a:endParaRPr>
          </a:p>
        </p:txBody>
      </p:sp>
      <p:sp>
        <p:nvSpPr>
          <p:cNvPr id="11" name="Tekstvak 10">
            <a:extLst>
              <a:ext uri="{FF2B5EF4-FFF2-40B4-BE49-F238E27FC236}">
                <a16:creationId xmlns:a16="http://schemas.microsoft.com/office/drawing/2014/main" id="{AAFD3C21-2CC8-497D-84EF-DAC343449D5F}"/>
              </a:ext>
            </a:extLst>
          </p:cNvPr>
          <p:cNvSpPr txBox="1"/>
          <p:nvPr/>
        </p:nvSpPr>
        <p:spPr>
          <a:xfrm>
            <a:off x="252096" y="477392"/>
            <a:ext cx="11757671" cy="4280531"/>
          </a:xfrm>
          <a:prstGeom prst="rect">
            <a:avLst/>
          </a:prstGeom>
          <a:noFill/>
        </p:spPr>
        <p:txBody>
          <a:bodyPr wrap="square">
            <a:spAutoFit/>
          </a:bodyPr>
          <a:lstStyle/>
          <a:p>
            <a:pPr>
              <a:lnSpc>
                <a:spcPct val="200000"/>
              </a:lnSpc>
            </a:pPr>
            <a:r>
              <a:rPr lang="nl-NL" sz="2800">
                <a:solidFill>
                  <a:schemeClr val="accent4">
                    <a:lumMod val="20000"/>
                    <a:lumOff val="80000"/>
                  </a:schemeClr>
                </a:solidFill>
              </a:rPr>
              <a:t>Niet alleen het verdriet van de vader maakt indruk, maar ook de omstandigheid dat Brutus tranen en nutteloze klachten bestraft en het feit dat hij het initiatief neemt om - iets wat mannen, wat Romeinen paste - de wapens op te nemen tegen hen die vijandigheden hebben ondernomen. De allerdappersten van de jongelui zijn met wapens vrijwillig aanwezig; ook de overige jeugd volgt.</a:t>
            </a:r>
            <a:endParaRPr lang="pt-BR" sz="2800">
              <a:solidFill>
                <a:schemeClr val="accent4">
                  <a:lumMod val="20000"/>
                  <a:lumOff val="80000"/>
                </a:schemeClr>
              </a:solidFill>
            </a:endParaRPr>
          </a:p>
        </p:txBody>
      </p:sp>
      <p:sp>
        <p:nvSpPr>
          <p:cNvPr id="12" name="Tijdelijke aanduiding voor dianummer 5">
            <a:extLst>
              <a:ext uri="{FF2B5EF4-FFF2-40B4-BE49-F238E27FC236}">
                <a16:creationId xmlns:a16="http://schemas.microsoft.com/office/drawing/2014/main" id="{8F373623-1646-4DDB-9DCF-807D669F2B4F}"/>
              </a:ext>
            </a:extLst>
          </p:cNvPr>
          <p:cNvSpPr>
            <a:spLocks noGrp="1"/>
          </p:cNvSpPr>
          <p:nvPr>
            <p:ph type="sldNum" sz="quarter" idx="12"/>
          </p:nvPr>
        </p:nvSpPr>
        <p:spPr>
          <a:xfrm>
            <a:off x="11556922" y="6492875"/>
            <a:ext cx="452846" cy="365125"/>
          </a:xfrm>
        </p:spPr>
        <p:txBody>
          <a:bodyPr/>
          <a:lstStyle/>
          <a:p>
            <a:fld id="{E0CEE2E9-FCC7-4062-BFD6-AA3D78AF4135}" type="slidenum">
              <a:rPr lang="nl-NL" b="1" smtClean="0">
                <a:solidFill>
                  <a:schemeClr val="accent4"/>
                </a:solidFill>
              </a:rPr>
              <a:t>80</a:t>
            </a:fld>
            <a:endParaRPr lang="nl-NL" b="1">
              <a:solidFill>
                <a:schemeClr val="accent4"/>
              </a:solidFill>
            </a:endParaRPr>
          </a:p>
        </p:txBody>
      </p:sp>
    </p:spTree>
    <p:extLst>
      <p:ext uri="{BB962C8B-B14F-4D97-AF65-F5344CB8AC3E}">
        <p14:creationId xmlns:p14="http://schemas.microsoft.com/office/powerpoint/2010/main" val="76075422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solidFill>
          <a:srgbClr val="17230F"/>
        </a:solidFill>
        <a:effectLst/>
      </p:bgPr>
    </p:bg>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72BA9C32-3DB7-4C00-95EC-EC5E42184BE4}"/>
              </a:ext>
            </a:extLst>
          </p:cNvPr>
          <p:cNvSpPr txBox="1"/>
          <p:nvPr/>
        </p:nvSpPr>
        <p:spPr>
          <a:xfrm>
            <a:off x="0" y="-4105"/>
            <a:ext cx="12204000" cy="461665"/>
          </a:xfrm>
          <a:prstGeom prst="rect">
            <a:avLst/>
          </a:prstGeom>
          <a:solidFill>
            <a:schemeClr val="accent1">
              <a:lumMod val="60000"/>
              <a:lumOff val="40000"/>
            </a:schemeClr>
          </a:solidFill>
        </p:spPr>
        <p:txBody>
          <a:bodyPr wrap="square" rtlCol="0">
            <a:spAutoFit/>
          </a:bodyPr>
          <a:lstStyle/>
          <a:p>
            <a:r>
              <a:rPr lang="nl-NL" sz="2400">
                <a:solidFill>
                  <a:srgbClr val="002060"/>
                </a:solidFill>
              </a:rPr>
              <a:t>         </a:t>
            </a:r>
            <a:r>
              <a:rPr lang="nl-NL" sz="2400" b="1">
                <a:solidFill>
                  <a:srgbClr val="002060"/>
                </a:solidFill>
              </a:rPr>
              <a:t>H3 ● 2d – p.88 (22-25)          Brutus ontpopt zich als leider</a:t>
            </a:r>
            <a:r>
              <a:rPr lang="nl-NL" sz="2400">
                <a:solidFill>
                  <a:srgbClr val="002060"/>
                </a:solidFill>
              </a:rPr>
              <a:t> </a:t>
            </a:r>
          </a:p>
        </p:txBody>
      </p:sp>
      <p:pic>
        <p:nvPicPr>
          <p:cNvPr id="5" name="Afbeelding 4">
            <a:hlinkClick r:id="rId2" action="ppaction://hlinksldjump"/>
            <a:extLst>
              <a:ext uri="{FF2B5EF4-FFF2-40B4-BE49-F238E27FC236}">
                <a16:creationId xmlns:a16="http://schemas.microsoft.com/office/drawing/2014/main" id="{DA723F80-0873-4FF9-AA77-D63C85DF00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28331" y="0"/>
            <a:ext cx="987638" cy="542591"/>
          </a:xfrm>
          <a:prstGeom prst="rect">
            <a:avLst/>
          </a:prstGeom>
        </p:spPr>
      </p:pic>
      <p:sp>
        <p:nvSpPr>
          <p:cNvPr id="6" name="PIJL-OMLAAG 8">
            <a:hlinkClick r:id="rId4" action="ppaction://hlinksldjump"/>
            <a:extLst>
              <a:ext uri="{FF2B5EF4-FFF2-40B4-BE49-F238E27FC236}">
                <a16:creationId xmlns:a16="http://schemas.microsoft.com/office/drawing/2014/main" id="{983515E6-9667-4E0C-924D-60F007509EA4}"/>
              </a:ext>
            </a:extLst>
          </p:cNvPr>
          <p:cNvSpPr/>
          <p:nvPr/>
        </p:nvSpPr>
        <p:spPr>
          <a:xfrm>
            <a:off x="72000" y="145117"/>
            <a:ext cx="360195" cy="216000"/>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ijdelijke aanduiding voor voettekst 4">
            <a:extLst>
              <a:ext uri="{FF2B5EF4-FFF2-40B4-BE49-F238E27FC236}">
                <a16:creationId xmlns:a16="http://schemas.microsoft.com/office/drawing/2014/main" id="{1730790D-F0EB-4505-AE4B-D3728AF81858}"/>
              </a:ext>
            </a:extLst>
          </p:cNvPr>
          <p:cNvSpPr>
            <a:spLocks noGrp="1"/>
          </p:cNvSpPr>
          <p:nvPr>
            <p:ph type="ftr" sz="quarter" idx="11"/>
          </p:nvPr>
        </p:nvSpPr>
        <p:spPr>
          <a:xfrm>
            <a:off x="4500000" y="6592284"/>
            <a:ext cx="2142340" cy="255996"/>
          </a:xfrm>
        </p:spPr>
        <p:txBody>
          <a:bodyPr/>
          <a:lstStyle/>
          <a:p>
            <a:r>
              <a:rPr lang="nl-NL" sz="800">
                <a:solidFill>
                  <a:schemeClr val="bg1">
                    <a:lumMod val="85000"/>
                  </a:schemeClr>
                </a:solidFill>
              </a:rPr>
              <a:t>Parnassus Livius: ab Urbe condita  M. de Hoon</a:t>
            </a:r>
            <a:r>
              <a:rPr lang="nl-NL" sz="1000">
                <a:solidFill>
                  <a:schemeClr val="bg1">
                    <a:lumMod val="85000"/>
                  </a:schemeClr>
                </a:solidFill>
              </a:rPr>
              <a:t>  </a:t>
            </a:r>
            <a:endParaRPr lang="nl-NL" sz="1000">
              <a:solidFill>
                <a:schemeClr val="tx1">
                  <a:lumMod val="95000"/>
                  <a:lumOff val="5000"/>
                </a:schemeClr>
              </a:solidFill>
            </a:endParaRPr>
          </a:p>
        </p:txBody>
      </p:sp>
      <p:sp>
        <p:nvSpPr>
          <p:cNvPr id="11" name="Tekstvak 10">
            <a:extLst>
              <a:ext uri="{FF2B5EF4-FFF2-40B4-BE49-F238E27FC236}">
                <a16:creationId xmlns:a16="http://schemas.microsoft.com/office/drawing/2014/main" id="{AAFD3C21-2CC8-497D-84EF-DAC343449D5F}"/>
              </a:ext>
            </a:extLst>
          </p:cNvPr>
          <p:cNvSpPr txBox="1"/>
          <p:nvPr/>
        </p:nvSpPr>
        <p:spPr>
          <a:xfrm>
            <a:off x="252096" y="477392"/>
            <a:ext cx="11557465" cy="3418756"/>
          </a:xfrm>
          <a:prstGeom prst="rect">
            <a:avLst/>
          </a:prstGeom>
          <a:noFill/>
        </p:spPr>
        <p:txBody>
          <a:bodyPr wrap="square">
            <a:spAutoFit/>
          </a:bodyPr>
          <a:lstStyle/>
          <a:p>
            <a:pPr>
              <a:lnSpc>
                <a:spcPct val="200000"/>
              </a:lnSpc>
            </a:pPr>
            <a:r>
              <a:rPr lang="nl-NL" sz="2800">
                <a:solidFill>
                  <a:schemeClr val="accent4">
                    <a:lumMod val="20000"/>
                    <a:lumOff val="80000"/>
                  </a:schemeClr>
                </a:solidFill>
              </a:rPr>
              <a:t>Nadat daarna een garnizoen was achtergelaten in Collatia en bewakers bij de poorten waren geplaatst, opdat niemand die opstand aan de koninklijke familie zou berichten, zijn de overigen gewapend, onder leiding van Brutus, naar Rome vertrokken.</a:t>
            </a:r>
            <a:endParaRPr lang="pt-BR" sz="2800">
              <a:solidFill>
                <a:schemeClr val="accent4">
                  <a:lumMod val="20000"/>
                  <a:lumOff val="80000"/>
                </a:schemeClr>
              </a:solidFill>
            </a:endParaRPr>
          </a:p>
        </p:txBody>
      </p:sp>
      <p:sp>
        <p:nvSpPr>
          <p:cNvPr id="12" name="Tijdelijke aanduiding voor dianummer 5">
            <a:extLst>
              <a:ext uri="{FF2B5EF4-FFF2-40B4-BE49-F238E27FC236}">
                <a16:creationId xmlns:a16="http://schemas.microsoft.com/office/drawing/2014/main" id="{8F373623-1646-4DDB-9DCF-807D669F2B4F}"/>
              </a:ext>
            </a:extLst>
          </p:cNvPr>
          <p:cNvSpPr>
            <a:spLocks noGrp="1"/>
          </p:cNvSpPr>
          <p:nvPr>
            <p:ph type="sldNum" sz="quarter" idx="12"/>
          </p:nvPr>
        </p:nvSpPr>
        <p:spPr>
          <a:xfrm>
            <a:off x="11556922" y="6492875"/>
            <a:ext cx="452846" cy="365125"/>
          </a:xfrm>
        </p:spPr>
        <p:txBody>
          <a:bodyPr/>
          <a:lstStyle/>
          <a:p>
            <a:fld id="{E0CEE2E9-FCC7-4062-BFD6-AA3D78AF4135}" type="slidenum">
              <a:rPr lang="nl-NL" b="1" smtClean="0">
                <a:solidFill>
                  <a:schemeClr val="accent4"/>
                </a:solidFill>
              </a:rPr>
              <a:t>81</a:t>
            </a:fld>
            <a:endParaRPr lang="nl-NL" b="1">
              <a:solidFill>
                <a:schemeClr val="accent4"/>
              </a:solidFill>
            </a:endParaRPr>
          </a:p>
        </p:txBody>
      </p:sp>
    </p:spTree>
    <p:extLst>
      <p:ext uri="{BB962C8B-B14F-4D97-AF65-F5344CB8AC3E}">
        <p14:creationId xmlns:p14="http://schemas.microsoft.com/office/powerpoint/2010/main" val="404655650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solidFill>
          <a:srgbClr val="17230F"/>
        </a:solidFill>
        <a:effectLst/>
      </p:bgPr>
    </p:bg>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72BA9C32-3DB7-4C00-95EC-EC5E42184BE4}"/>
              </a:ext>
            </a:extLst>
          </p:cNvPr>
          <p:cNvSpPr txBox="1"/>
          <p:nvPr/>
        </p:nvSpPr>
        <p:spPr>
          <a:xfrm>
            <a:off x="0" y="-4105"/>
            <a:ext cx="12204000" cy="461665"/>
          </a:xfrm>
          <a:prstGeom prst="rect">
            <a:avLst/>
          </a:prstGeom>
          <a:solidFill>
            <a:schemeClr val="accent1">
              <a:lumMod val="60000"/>
              <a:lumOff val="40000"/>
            </a:schemeClr>
          </a:solidFill>
        </p:spPr>
        <p:txBody>
          <a:bodyPr wrap="square" rtlCol="0">
            <a:spAutoFit/>
          </a:bodyPr>
          <a:lstStyle/>
          <a:p>
            <a:r>
              <a:rPr lang="nl-NL" sz="2400" dirty="0">
                <a:solidFill>
                  <a:srgbClr val="002060"/>
                </a:solidFill>
              </a:rPr>
              <a:t>         </a:t>
            </a:r>
            <a:r>
              <a:rPr lang="nl-NL" sz="2400" b="1" dirty="0">
                <a:solidFill>
                  <a:srgbClr val="002060"/>
                </a:solidFill>
              </a:rPr>
              <a:t>H3 ● 2a – 2d   </a:t>
            </a:r>
            <a:r>
              <a:rPr lang="nl-NL" sz="2400" b="1" dirty="0" err="1">
                <a:solidFill>
                  <a:srgbClr val="002060"/>
                </a:solidFill>
              </a:rPr>
              <a:t>Lucretia</a:t>
            </a:r>
            <a:endParaRPr lang="nl-NL" sz="2400" dirty="0">
              <a:solidFill>
                <a:srgbClr val="002060"/>
              </a:solidFill>
            </a:endParaRPr>
          </a:p>
        </p:txBody>
      </p:sp>
      <p:pic>
        <p:nvPicPr>
          <p:cNvPr id="5" name="Afbeelding 4">
            <a:hlinkClick r:id="rId2" action="ppaction://hlinksldjump"/>
            <a:extLst>
              <a:ext uri="{FF2B5EF4-FFF2-40B4-BE49-F238E27FC236}">
                <a16:creationId xmlns:a16="http://schemas.microsoft.com/office/drawing/2014/main" id="{DA723F80-0873-4FF9-AA77-D63C85DF00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28331" y="0"/>
            <a:ext cx="987638" cy="542591"/>
          </a:xfrm>
          <a:prstGeom prst="rect">
            <a:avLst/>
          </a:prstGeom>
        </p:spPr>
      </p:pic>
      <p:sp>
        <p:nvSpPr>
          <p:cNvPr id="6" name="PIJL-OMLAAG 8">
            <a:hlinkClick r:id="" action="ppaction://noaction"/>
            <a:extLst>
              <a:ext uri="{FF2B5EF4-FFF2-40B4-BE49-F238E27FC236}">
                <a16:creationId xmlns:a16="http://schemas.microsoft.com/office/drawing/2014/main" id="{983515E6-9667-4E0C-924D-60F007509EA4}"/>
              </a:ext>
            </a:extLst>
          </p:cNvPr>
          <p:cNvSpPr/>
          <p:nvPr/>
        </p:nvSpPr>
        <p:spPr>
          <a:xfrm>
            <a:off x="72000" y="145117"/>
            <a:ext cx="360195" cy="216000"/>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ijdelijke aanduiding voor voettekst 4">
            <a:extLst>
              <a:ext uri="{FF2B5EF4-FFF2-40B4-BE49-F238E27FC236}">
                <a16:creationId xmlns:a16="http://schemas.microsoft.com/office/drawing/2014/main" id="{1730790D-F0EB-4505-AE4B-D3728AF81858}"/>
              </a:ext>
            </a:extLst>
          </p:cNvPr>
          <p:cNvSpPr>
            <a:spLocks noGrp="1"/>
          </p:cNvSpPr>
          <p:nvPr>
            <p:ph type="ftr" sz="quarter" idx="11"/>
          </p:nvPr>
        </p:nvSpPr>
        <p:spPr>
          <a:xfrm>
            <a:off x="4500000" y="6592284"/>
            <a:ext cx="2142340" cy="255996"/>
          </a:xfrm>
        </p:spPr>
        <p:txBody>
          <a:bodyPr/>
          <a:lstStyle/>
          <a:p>
            <a:r>
              <a:rPr lang="nl-NL" sz="800">
                <a:solidFill>
                  <a:schemeClr val="bg1">
                    <a:lumMod val="85000"/>
                  </a:schemeClr>
                </a:solidFill>
              </a:rPr>
              <a:t>Parnassus Livius: ab Urbe condita  M. de Hoon</a:t>
            </a:r>
            <a:r>
              <a:rPr lang="nl-NL" sz="1000">
                <a:solidFill>
                  <a:schemeClr val="bg1">
                    <a:lumMod val="85000"/>
                  </a:schemeClr>
                </a:solidFill>
              </a:rPr>
              <a:t>  </a:t>
            </a:r>
            <a:endParaRPr lang="nl-NL" sz="1000">
              <a:solidFill>
                <a:schemeClr val="tx1">
                  <a:lumMod val="95000"/>
                  <a:lumOff val="5000"/>
                </a:schemeClr>
              </a:solidFill>
            </a:endParaRPr>
          </a:p>
        </p:txBody>
      </p:sp>
      <p:sp>
        <p:nvSpPr>
          <p:cNvPr id="12" name="Tijdelijke aanduiding voor dianummer 5">
            <a:extLst>
              <a:ext uri="{FF2B5EF4-FFF2-40B4-BE49-F238E27FC236}">
                <a16:creationId xmlns:a16="http://schemas.microsoft.com/office/drawing/2014/main" id="{8F373623-1646-4DDB-9DCF-807D669F2B4F}"/>
              </a:ext>
            </a:extLst>
          </p:cNvPr>
          <p:cNvSpPr>
            <a:spLocks noGrp="1"/>
          </p:cNvSpPr>
          <p:nvPr>
            <p:ph type="sldNum" sz="quarter" idx="12"/>
          </p:nvPr>
        </p:nvSpPr>
        <p:spPr>
          <a:xfrm>
            <a:off x="11556922" y="6492875"/>
            <a:ext cx="452846" cy="365125"/>
          </a:xfrm>
        </p:spPr>
        <p:txBody>
          <a:bodyPr/>
          <a:lstStyle/>
          <a:p>
            <a:fld id="{E0CEE2E9-FCC7-4062-BFD6-AA3D78AF4135}" type="slidenum">
              <a:rPr lang="nl-NL" b="1" smtClean="0">
                <a:solidFill>
                  <a:schemeClr val="accent4"/>
                </a:solidFill>
              </a:rPr>
              <a:t>82</a:t>
            </a:fld>
            <a:endParaRPr lang="nl-NL" b="1">
              <a:solidFill>
                <a:schemeClr val="accent4"/>
              </a:solidFill>
            </a:endParaRPr>
          </a:p>
        </p:txBody>
      </p:sp>
      <p:sp>
        <p:nvSpPr>
          <p:cNvPr id="2" name="Tekstvak 1">
            <a:extLst>
              <a:ext uri="{FF2B5EF4-FFF2-40B4-BE49-F238E27FC236}">
                <a16:creationId xmlns:a16="http://schemas.microsoft.com/office/drawing/2014/main" id="{32C87584-8985-4108-A957-2385EEF57571}"/>
              </a:ext>
            </a:extLst>
          </p:cNvPr>
          <p:cNvSpPr txBox="1"/>
          <p:nvPr/>
        </p:nvSpPr>
        <p:spPr>
          <a:xfrm>
            <a:off x="4135773" y="606782"/>
            <a:ext cx="4335103" cy="2000548"/>
          </a:xfrm>
          <a:prstGeom prst="rect">
            <a:avLst/>
          </a:prstGeom>
          <a:noFill/>
        </p:spPr>
        <p:txBody>
          <a:bodyPr wrap="square" rtlCol="0">
            <a:spAutoFit/>
          </a:bodyPr>
          <a:lstStyle/>
          <a:p>
            <a:r>
              <a:rPr lang="nl-NL" sz="8800" dirty="0" err="1">
                <a:solidFill>
                  <a:schemeClr val="accent4">
                    <a:lumMod val="20000"/>
                    <a:lumOff val="80000"/>
                  </a:schemeClr>
                </a:solidFill>
              </a:rPr>
              <a:t>Scaevola</a:t>
            </a:r>
            <a:endParaRPr lang="nl-NL" sz="8800" dirty="0">
              <a:solidFill>
                <a:schemeClr val="accent4">
                  <a:lumMod val="20000"/>
                  <a:lumOff val="80000"/>
                </a:schemeClr>
              </a:solidFill>
            </a:endParaRPr>
          </a:p>
          <a:p>
            <a:r>
              <a:rPr lang="nl-NL" sz="3600" dirty="0" err="1">
                <a:solidFill>
                  <a:schemeClr val="accent4">
                    <a:lumMod val="20000"/>
                    <a:lumOff val="80000"/>
                  </a:schemeClr>
                </a:solidFill>
              </a:rPr>
              <a:t>aUc</a:t>
            </a:r>
            <a:r>
              <a:rPr lang="nl-NL" sz="3600" dirty="0">
                <a:solidFill>
                  <a:schemeClr val="accent4">
                    <a:lumMod val="20000"/>
                    <a:lumOff val="80000"/>
                  </a:schemeClr>
                </a:solidFill>
              </a:rPr>
              <a:t> 2, 12.1 – 13.5</a:t>
            </a:r>
          </a:p>
        </p:txBody>
      </p:sp>
      <p:pic>
        <p:nvPicPr>
          <p:cNvPr id="2050" name="Picture 2" descr="Amazon.com: Mucius Scaevola by Matthias Stom: Posters &amp; Prints">
            <a:extLst>
              <a:ext uri="{FF2B5EF4-FFF2-40B4-BE49-F238E27FC236}">
                <a16:creationId xmlns:a16="http://schemas.microsoft.com/office/drawing/2014/main" id="{8EF10149-114F-496C-B996-7EC5358FE60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354" t="4054" r="3603" b="4950"/>
          <a:stretch/>
        </p:blipFill>
        <p:spPr bwMode="auto">
          <a:xfrm>
            <a:off x="174598" y="606781"/>
            <a:ext cx="3712411" cy="246358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Mucius Scaevola before Lars Porsenna - Wikipedia">
            <a:extLst>
              <a:ext uri="{FF2B5EF4-FFF2-40B4-BE49-F238E27FC236}">
                <a16:creationId xmlns:a16="http://schemas.microsoft.com/office/drawing/2014/main" id="{9265B3B3-2D6F-4DC0-BB33-24FA18F9B3E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37320" y="606781"/>
            <a:ext cx="3619500" cy="4371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638514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solidFill>
          <a:srgbClr val="17230F"/>
        </a:solidFill>
        <a:effectLst/>
      </p:bgPr>
    </p:bg>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72BA9C32-3DB7-4C00-95EC-EC5E42184BE4}"/>
              </a:ext>
            </a:extLst>
          </p:cNvPr>
          <p:cNvSpPr txBox="1"/>
          <p:nvPr/>
        </p:nvSpPr>
        <p:spPr>
          <a:xfrm>
            <a:off x="0" y="-4105"/>
            <a:ext cx="12204000" cy="461665"/>
          </a:xfrm>
          <a:prstGeom prst="rect">
            <a:avLst/>
          </a:prstGeom>
          <a:solidFill>
            <a:schemeClr val="accent1">
              <a:lumMod val="60000"/>
              <a:lumOff val="40000"/>
            </a:schemeClr>
          </a:solidFill>
        </p:spPr>
        <p:txBody>
          <a:bodyPr wrap="square" rtlCol="0">
            <a:spAutoFit/>
          </a:bodyPr>
          <a:lstStyle/>
          <a:p>
            <a:r>
              <a:rPr lang="nl-NL" sz="2400" dirty="0">
                <a:solidFill>
                  <a:srgbClr val="002060"/>
                </a:solidFill>
              </a:rPr>
              <a:t>         </a:t>
            </a:r>
            <a:r>
              <a:rPr lang="nl-NL" sz="2400" b="1" dirty="0">
                <a:solidFill>
                  <a:srgbClr val="002060"/>
                </a:solidFill>
              </a:rPr>
              <a:t>H3 ● 4a – p.92 (1-7)          </a:t>
            </a:r>
            <a:r>
              <a:rPr lang="nl-NL" sz="2400" b="1" dirty="0" err="1">
                <a:solidFill>
                  <a:srgbClr val="002060"/>
                </a:solidFill>
              </a:rPr>
              <a:t>Gaius</a:t>
            </a:r>
            <a:r>
              <a:rPr lang="nl-NL" sz="2400" b="1" dirty="0">
                <a:solidFill>
                  <a:srgbClr val="002060"/>
                </a:solidFill>
              </a:rPr>
              <a:t> </a:t>
            </a:r>
            <a:r>
              <a:rPr lang="nl-NL" sz="2400" b="1" dirty="0" err="1">
                <a:solidFill>
                  <a:srgbClr val="002060"/>
                </a:solidFill>
              </a:rPr>
              <a:t>Mucius</a:t>
            </a:r>
            <a:r>
              <a:rPr lang="nl-NL" sz="2400" b="1" dirty="0">
                <a:solidFill>
                  <a:srgbClr val="002060"/>
                </a:solidFill>
              </a:rPr>
              <a:t> heeft een plan</a:t>
            </a:r>
            <a:endParaRPr lang="nl-NL" sz="2400" dirty="0">
              <a:solidFill>
                <a:srgbClr val="002060"/>
              </a:solidFill>
            </a:endParaRPr>
          </a:p>
        </p:txBody>
      </p:sp>
      <p:pic>
        <p:nvPicPr>
          <p:cNvPr id="5" name="Afbeelding 4">
            <a:hlinkClick r:id="rId2" action="ppaction://hlinksldjump"/>
            <a:extLst>
              <a:ext uri="{FF2B5EF4-FFF2-40B4-BE49-F238E27FC236}">
                <a16:creationId xmlns:a16="http://schemas.microsoft.com/office/drawing/2014/main" id="{DA723F80-0873-4FF9-AA77-D63C85DF00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28331" y="0"/>
            <a:ext cx="987638" cy="542591"/>
          </a:xfrm>
          <a:prstGeom prst="rect">
            <a:avLst/>
          </a:prstGeom>
        </p:spPr>
      </p:pic>
      <p:sp>
        <p:nvSpPr>
          <p:cNvPr id="6" name="PIJL-OMLAAG 8">
            <a:hlinkClick r:id="rId4" action="ppaction://hlinksldjump"/>
            <a:extLst>
              <a:ext uri="{FF2B5EF4-FFF2-40B4-BE49-F238E27FC236}">
                <a16:creationId xmlns:a16="http://schemas.microsoft.com/office/drawing/2014/main" id="{983515E6-9667-4E0C-924D-60F007509EA4}"/>
              </a:ext>
            </a:extLst>
          </p:cNvPr>
          <p:cNvSpPr/>
          <p:nvPr/>
        </p:nvSpPr>
        <p:spPr>
          <a:xfrm>
            <a:off x="72000" y="145117"/>
            <a:ext cx="360195" cy="216000"/>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ijdelijke aanduiding voor voettekst 4">
            <a:extLst>
              <a:ext uri="{FF2B5EF4-FFF2-40B4-BE49-F238E27FC236}">
                <a16:creationId xmlns:a16="http://schemas.microsoft.com/office/drawing/2014/main" id="{1730790D-F0EB-4505-AE4B-D3728AF81858}"/>
              </a:ext>
            </a:extLst>
          </p:cNvPr>
          <p:cNvSpPr>
            <a:spLocks noGrp="1"/>
          </p:cNvSpPr>
          <p:nvPr>
            <p:ph type="ftr" sz="quarter" idx="11"/>
          </p:nvPr>
        </p:nvSpPr>
        <p:spPr>
          <a:xfrm>
            <a:off x="4500000" y="6592284"/>
            <a:ext cx="2142340" cy="255996"/>
          </a:xfrm>
        </p:spPr>
        <p:txBody>
          <a:bodyPr/>
          <a:lstStyle/>
          <a:p>
            <a:r>
              <a:rPr lang="nl-NL" sz="800">
                <a:solidFill>
                  <a:schemeClr val="bg1">
                    <a:lumMod val="85000"/>
                  </a:schemeClr>
                </a:solidFill>
              </a:rPr>
              <a:t>Parnassus Livius: ab Urbe condita  M. de Hoon</a:t>
            </a:r>
            <a:r>
              <a:rPr lang="nl-NL" sz="1000">
                <a:solidFill>
                  <a:schemeClr val="bg1">
                    <a:lumMod val="85000"/>
                  </a:schemeClr>
                </a:solidFill>
              </a:rPr>
              <a:t>  </a:t>
            </a:r>
            <a:endParaRPr lang="nl-NL" sz="1000">
              <a:solidFill>
                <a:schemeClr val="tx1">
                  <a:lumMod val="95000"/>
                  <a:lumOff val="5000"/>
                </a:schemeClr>
              </a:solidFill>
            </a:endParaRPr>
          </a:p>
        </p:txBody>
      </p:sp>
      <p:sp>
        <p:nvSpPr>
          <p:cNvPr id="11" name="Tekstvak 10">
            <a:extLst>
              <a:ext uri="{FF2B5EF4-FFF2-40B4-BE49-F238E27FC236}">
                <a16:creationId xmlns:a16="http://schemas.microsoft.com/office/drawing/2014/main" id="{AAFD3C21-2CC8-497D-84EF-DAC343449D5F}"/>
              </a:ext>
            </a:extLst>
          </p:cNvPr>
          <p:cNvSpPr txBox="1"/>
          <p:nvPr/>
        </p:nvSpPr>
        <p:spPr>
          <a:xfrm>
            <a:off x="252096" y="477392"/>
            <a:ext cx="11757672" cy="6004080"/>
          </a:xfrm>
          <a:prstGeom prst="rect">
            <a:avLst/>
          </a:prstGeom>
          <a:noFill/>
        </p:spPr>
        <p:txBody>
          <a:bodyPr wrap="square">
            <a:spAutoFit/>
          </a:bodyPr>
          <a:lstStyle/>
          <a:p>
            <a:pPr>
              <a:lnSpc>
                <a:spcPct val="200000"/>
              </a:lnSpc>
            </a:pPr>
            <a:r>
              <a:rPr lang="nl-NL" sz="2800">
                <a:solidFill>
                  <a:schemeClr val="accent4">
                    <a:lumMod val="20000"/>
                    <a:lumOff val="80000"/>
                  </a:schemeClr>
                </a:solidFill>
              </a:rPr>
              <a:t>De belegering en gebrek aan koren gepaard gaande met de hoogste prijs duurde niettemin voort, en Porsenna had de hoop dat hij door te blijven belegeren de stad zou veroveren, toen Gaius Mucius, een adellijke jongeman, die het schandelijk vond dat het Romeinse volk toen het slaaf was, toen het onder de koningen was, door geen enkele oorlog noch door enige vijanden werd belegerd, (maar) dat hetzelfde volk (nu het) vrij (was) door dezelfde Etrusken werd belegerd,</a:t>
            </a:r>
            <a:endParaRPr lang="nl-NL" sz="2800" dirty="0">
              <a:solidFill>
                <a:schemeClr val="accent4">
                  <a:lumMod val="20000"/>
                  <a:lumOff val="80000"/>
                </a:schemeClr>
              </a:solidFill>
            </a:endParaRPr>
          </a:p>
        </p:txBody>
      </p:sp>
      <p:sp>
        <p:nvSpPr>
          <p:cNvPr id="12" name="Tijdelijke aanduiding voor dianummer 5">
            <a:extLst>
              <a:ext uri="{FF2B5EF4-FFF2-40B4-BE49-F238E27FC236}">
                <a16:creationId xmlns:a16="http://schemas.microsoft.com/office/drawing/2014/main" id="{8F373623-1646-4DDB-9DCF-807D669F2B4F}"/>
              </a:ext>
            </a:extLst>
          </p:cNvPr>
          <p:cNvSpPr>
            <a:spLocks noGrp="1"/>
          </p:cNvSpPr>
          <p:nvPr>
            <p:ph type="sldNum" sz="quarter" idx="12"/>
          </p:nvPr>
        </p:nvSpPr>
        <p:spPr>
          <a:xfrm>
            <a:off x="11556922" y="6492875"/>
            <a:ext cx="452846" cy="365125"/>
          </a:xfrm>
        </p:spPr>
        <p:txBody>
          <a:bodyPr/>
          <a:lstStyle/>
          <a:p>
            <a:fld id="{E0CEE2E9-FCC7-4062-BFD6-AA3D78AF4135}" type="slidenum">
              <a:rPr lang="nl-NL" b="1" smtClean="0">
                <a:solidFill>
                  <a:schemeClr val="accent4"/>
                </a:solidFill>
              </a:rPr>
              <a:t>83</a:t>
            </a:fld>
            <a:endParaRPr lang="nl-NL" b="1">
              <a:solidFill>
                <a:schemeClr val="accent4"/>
              </a:solidFill>
            </a:endParaRPr>
          </a:p>
        </p:txBody>
      </p:sp>
    </p:spTree>
    <p:extLst>
      <p:ext uri="{BB962C8B-B14F-4D97-AF65-F5344CB8AC3E}">
        <p14:creationId xmlns:p14="http://schemas.microsoft.com/office/powerpoint/2010/main" val="263404281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solidFill>
          <a:srgbClr val="17230F"/>
        </a:solidFill>
        <a:effectLst/>
      </p:bgPr>
    </p:bg>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72BA9C32-3DB7-4C00-95EC-EC5E42184BE4}"/>
              </a:ext>
            </a:extLst>
          </p:cNvPr>
          <p:cNvSpPr txBox="1"/>
          <p:nvPr/>
        </p:nvSpPr>
        <p:spPr>
          <a:xfrm>
            <a:off x="0" y="-4105"/>
            <a:ext cx="12204000" cy="461665"/>
          </a:xfrm>
          <a:prstGeom prst="rect">
            <a:avLst/>
          </a:prstGeom>
          <a:solidFill>
            <a:schemeClr val="accent1">
              <a:lumMod val="60000"/>
              <a:lumOff val="40000"/>
            </a:schemeClr>
          </a:solidFill>
        </p:spPr>
        <p:txBody>
          <a:bodyPr wrap="square" rtlCol="0">
            <a:spAutoFit/>
          </a:bodyPr>
          <a:lstStyle/>
          <a:p>
            <a:r>
              <a:rPr lang="nl-NL" sz="2400" dirty="0">
                <a:solidFill>
                  <a:srgbClr val="002060"/>
                </a:solidFill>
              </a:rPr>
              <a:t>         </a:t>
            </a:r>
            <a:r>
              <a:rPr lang="nl-NL" sz="2400" b="1" dirty="0">
                <a:solidFill>
                  <a:srgbClr val="002060"/>
                </a:solidFill>
              </a:rPr>
              <a:t>H3 ● 4a – p.92 (8-11)          </a:t>
            </a:r>
            <a:r>
              <a:rPr lang="nl-NL" sz="2400" b="1" dirty="0" err="1">
                <a:solidFill>
                  <a:srgbClr val="002060"/>
                </a:solidFill>
              </a:rPr>
              <a:t>Gaius</a:t>
            </a:r>
            <a:r>
              <a:rPr lang="nl-NL" sz="2400" b="1" dirty="0">
                <a:solidFill>
                  <a:srgbClr val="002060"/>
                </a:solidFill>
              </a:rPr>
              <a:t> </a:t>
            </a:r>
            <a:r>
              <a:rPr lang="nl-NL" sz="2400" b="1" dirty="0" err="1">
                <a:solidFill>
                  <a:srgbClr val="002060"/>
                </a:solidFill>
              </a:rPr>
              <a:t>Mucius</a:t>
            </a:r>
            <a:r>
              <a:rPr lang="nl-NL" sz="2400" b="1" dirty="0">
                <a:solidFill>
                  <a:srgbClr val="002060"/>
                </a:solidFill>
              </a:rPr>
              <a:t> heeft een plan</a:t>
            </a:r>
            <a:endParaRPr lang="nl-NL" sz="2400" dirty="0">
              <a:solidFill>
                <a:srgbClr val="002060"/>
              </a:solidFill>
            </a:endParaRPr>
          </a:p>
        </p:txBody>
      </p:sp>
      <p:pic>
        <p:nvPicPr>
          <p:cNvPr id="5" name="Afbeelding 4">
            <a:hlinkClick r:id="rId2" action="ppaction://hlinksldjump"/>
            <a:extLst>
              <a:ext uri="{FF2B5EF4-FFF2-40B4-BE49-F238E27FC236}">
                <a16:creationId xmlns:a16="http://schemas.microsoft.com/office/drawing/2014/main" id="{DA723F80-0873-4FF9-AA77-D63C85DF00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28331" y="0"/>
            <a:ext cx="987638" cy="542591"/>
          </a:xfrm>
          <a:prstGeom prst="rect">
            <a:avLst/>
          </a:prstGeom>
        </p:spPr>
      </p:pic>
      <p:sp>
        <p:nvSpPr>
          <p:cNvPr id="6" name="PIJL-OMLAAG 8">
            <a:hlinkClick r:id="rId4" action="ppaction://hlinksldjump"/>
            <a:extLst>
              <a:ext uri="{FF2B5EF4-FFF2-40B4-BE49-F238E27FC236}">
                <a16:creationId xmlns:a16="http://schemas.microsoft.com/office/drawing/2014/main" id="{983515E6-9667-4E0C-924D-60F007509EA4}"/>
              </a:ext>
            </a:extLst>
          </p:cNvPr>
          <p:cNvSpPr/>
          <p:nvPr/>
        </p:nvSpPr>
        <p:spPr>
          <a:xfrm>
            <a:off x="72000" y="145117"/>
            <a:ext cx="360195" cy="216000"/>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ijdelijke aanduiding voor voettekst 4">
            <a:extLst>
              <a:ext uri="{FF2B5EF4-FFF2-40B4-BE49-F238E27FC236}">
                <a16:creationId xmlns:a16="http://schemas.microsoft.com/office/drawing/2014/main" id="{1730790D-F0EB-4505-AE4B-D3728AF81858}"/>
              </a:ext>
            </a:extLst>
          </p:cNvPr>
          <p:cNvSpPr>
            <a:spLocks noGrp="1"/>
          </p:cNvSpPr>
          <p:nvPr>
            <p:ph type="ftr" sz="quarter" idx="11"/>
          </p:nvPr>
        </p:nvSpPr>
        <p:spPr>
          <a:xfrm>
            <a:off x="4500000" y="6592284"/>
            <a:ext cx="2142340" cy="255996"/>
          </a:xfrm>
        </p:spPr>
        <p:txBody>
          <a:bodyPr/>
          <a:lstStyle/>
          <a:p>
            <a:r>
              <a:rPr lang="nl-NL" sz="800">
                <a:solidFill>
                  <a:schemeClr val="bg1">
                    <a:lumMod val="85000"/>
                  </a:schemeClr>
                </a:solidFill>
              </a:rPr>
              <a:t>Parnassus Livius: ab Urbe condita  M. de Hoon</a:t>
            </a:r>
            <a:r>
              <a:rPr lang="nl-NL" sz="1000">
                <a:solidFill>
                  <a:schemeClr val="bg1">
                    <a:lumMod val="85000"/>
                  </a:schemeClr>
                </a:solidFill>
              </a:rPr>
              <a:t>  </a:t>
            </a:r>
            <a:endParaRPr lang="nl-NL" sz="1000">
              <a:solidFill>
                <a:schemeClr val="tx1">
                  <a:lumMod val="95000"/>
                  <a:lumOff val="5000"/>
                </a:schemeClr>
              </a:solidFill>
            </a:endParaRPr>
          </a:p>
        </p:txBody>
      </p:sp>
      <p:sp>
        <p:nvSpPr>
          <p:cNvPr id="11" name="Tekstvak 10">
            <a:extLst>
              <a:ext uri="{FF2B5EF4-FFF2-40B4-BE49-F238E27FC236}">
                <a16:creationId xmlns:a16="http://schemas.microsoft.com/office/drawing/2014/main" id="{AAFD3C21-2CC8-497D-84EF-DAC343449D5F}"/>
              </a:ext>
            </a:extLst>
          </p:cNvPr>
          <p:cNvSpPr txBox="1"/>
          <p:nvPr/>
        </p:nvSpPr>
        <p:spPr>
          <a:xfrm>
            <a:off x="252096" y="477392"/>
            <a:ext cx="11643729" cy="3418756"/>
          </a:xfrm>
          <a:prstGeom prst="rect">
            <a:avLst/>
          </a:prstGeom>
          <a:noFill/>
        </p:spPr>
        <p:txBody>
          <a:bodyPr wrap="square">
            <a:spAutoFit/>
          </a:bodyPr>
          <a:lstStyle/>
          <a:p>
            <a:pPr>
              <a:lnSpc>
                <a:spcPct val="200000"/>
              </a:lnSpc>
            </a:pPr>
            <a:r>
              <a:rPr lang="nl-NL" sz="2800">
                <a:solidFill>
                  <a:schemeClr val="accent4">
                    <a:lumMod val="20000"/>
                    <a:lumOff val="80000"/>
                  </a:schemeClr>
                </a:solidFill>
              </a:rPr>
              <a:t>wier legers het dikwijls heeft verslagen – dus menend/in de mening dat met een of andere grote en vermetele daad die schande moest worden gewroken, besluit/besloot hij eerst om op eigen initiatief het legerkamp van de vijand(en) binnen te dringen;</a:t>
            </a:r>
            <a:endParaRPr lang="nl-NL" sz="2800" dirty="0">
              <a:solidFill>
                <a:schemeClr val="accent4">
                  <a:lumMod val="20000"/>
                  <a:lumOff val="80000"/>
                </a:schemeClr>
              </a:solidFill>
            </a:endParaRPr>
          </a:p>
        </p:txBody>
      </p:sp>
      <p:sp>
        <p:nvSpPr>
          <p:cNvPr id="12" name="Tijdelijke aanduiding voor dianummer 5">
            <a:extLst>
              <a:ext uri="{FF2B5EF4-FFF2-40B4-BE49-F238E27FC236}">
                <a16:creationId xmlns:a16="http://schemas.microsoft.com/office/drawing/2014/main" id="{8F373623-1646-4DDB-9DCF-807D669F2B4F}"/>
              </a:ext>
            </a:extLst>
          </p:cNvPr>
          <p:cNvSpPr>
            <a:spLocks noGrp="1"/>
          </p:cNvSpPr>
          <p:nvPr>
            <p:ph type="sldNum" sz="quarter" idx="12"/>
          </p:nvPr>
        </p:nvSpPr>
        <p:spPr>
          <a:xfrm>
            <a:off x="11556922" y="6492875"/>
            <a:ext cx="452846" cy="365125"/>
          </a:xfrm>
        </p:spPr>
        <p:txBody>
          <a:bodyPr/>
          <a:lstStyle/>
          <a:p>
            <a:fld id="{E0CEE2E9-FCC7-4062-BFD6-AA3D78AF4135}" type="slidenum">
              <a:rPr lang="nl-NL" b="1" smtClean="0">
                <a:solidFill>
                  <a:schemeClr val="accent4"/>
                </a:solidFill>
              </a:rPr>
              <a:t>84</a:t>
            </a:fld>
            <a:endParaRPr lang="nl-NL" b="1">
              <a:solidFill>
                <a:schemeClr val="accent4"/>
              </a:solidFill>
            </a:endParaRPr>
          </a:p>
        </p:txBody>
      </p:sp>
    </p:spTree>
    <p:extLst>
      <p:ext uri="{BB962C8B-B14F-4D97-AF65-F5344CB8AC3E}">
        <p14:creationId xmlns:p14="http://schemas.microsoft.com/office/powerpoint/2010/main" val="256233142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solidFill>
          <a:srgbClr val="17230F"/>
        </a:solidFill>
        <a:effectLst/>
      </p:bgPr>
    </p:bg>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72BA9C32-3DB7-4C00-95EC-EC5E42184BE4}"/>
              </a:ext>
            </a:extLst>
          </p:cNvPr>
          <p:cNvSpPr txBox="1"/>
          <p:nvPr/>
        </p:nvSpPr>
        <p:spPr>
          <a:xfrm>
            <a:off x="0" y="-4105"/>
            <a:ext cx="12204000" cy="461665"/>
          </a:xfrm>
          <a:prstGeom prst="rect">
            <a:avLst/>
          </a:prstGeom>
          <a:solidFill>
            <a:schemeClr val="accent1">
              <a:lumMod val="60000"/>
              <a:lumOff val="40000"/>
            </a:schemeClr>
          </a:solidFill>
        </p:spPr>
        <p:txBody>
          <a:bodyPr wrap="square" rtlCol="0">
            <a:spAutoFit/>
          </a:bodyPr>
          <a:lstStyle/>
          <a:p>
            <a:r>
              <a:rPr lang="nl-NL" sz="2400" dirty="0">
                <a:solidFill>
                  <a:srgbClr val="002060"/>
                </a:solidFill>
              </a:rPr>
              <a:t>         </a:t>
            </a:r>
            <a:r>
              <a:rPr lang="nl-NL" sz="2400" b="1" dirty="0">
                <a:solidFill>
                  <a:srgbClr val="002060"/>
                </a:solidFill>
              </a:rPr>
              <a:t>H3 ● 4a – p.92 (11-15)          </a:t>
            </a:r>
            <a:r>
              <a:rPr lang="nl-NL" sz="2400" b="1" dirty="0" err="1">
                <a:solidFill>
                  <a:srgbClr val="002060"/>
                </a:solidFill>
              </a:rPr>
              <a:t>Gaius</a:t>
            </a:r>
            <a:r>
              <a:rPr lang="nl-NL" sz="2400" b="1" dirty="0">
                <a:solidFill>
                  <a:srgbClr val="002060"/>
                </a:solidFill>
              </a:rPr>
              <a:t> </a:t>
            </a:r>
            <a:r>
              <a:rPr lang="nl-NL" sz="2400" b="1" dirty="0" err="1">
                <a:solidFill>
                  <a:srgbClr val="002060"/>
                </a:solidFill>
              </a:rPr>
              <a:t>Mucius</a:t>
            </a:r>
            <a:r>
              <a:rPr lang="nl-NL" sz="2400" b="1" dirty="0">
                <a:solidFill>
                  <a:srgbClr val="002060"/>
                </a:solidFill>
              </a:rPr>
              <a:t> heeft een plan</a:t>
            </a:r>
            <a:endParaRPr lang="nl-NL" sz="2400" dirty="0">
              <a:solidFill>
                <a:srgbClr val="002060"/>
              </a:solidFill>
            </a:endParaRPr>
          </a:p>
        </p:txBody>
      </p:sp>
      <p:pic>
        <p:nvPicPr>
          <p:cNvPr id="5" name="Afbeelding 4">
            <a:hlinkClick r:id="rId2" action="ppaction://hlinksldjump"/>
            <a:extLst>
              <a:ext uri="{FF2B5EF4-FFF2-40B4-BE49-F238E27FC236}">
                <a16:creationId xmlns:a16="http://schemas.microsoft.com/office/drawing/2014/main" id="{DA723F80-0873-4FF9-AA77-D63C85DF00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28331" y="0"/>
            <a:ext cx="987638" cy="542591"/>
          </a:xfrm>
          <a:prstGeom prst="rect">
            <a:avLst/>
          </a:prstGeom>
        </p:spPr>
      </p:pic>
      <p:sp>
        <p:nvSpPr>
          <p:cNvPr id="6" name="PIJL-OMLAAG 8">
            <a:hlinkClick r:id="rId4" action="ppaction://hlinksldjump"/>
            <a:extLst>
              <a:ext uri="{FF2B5EF4-FFF2-40B4-BE49-F238E27FC236}">
                <a16:creationId xmlns:a16="http://schemas.microsoft.com/office/drawing/2014/main" id="{983515E6-9667-4E0C-924D-60F007509EA4}"/>
              </a:ext>
            </a:extLst>
          </p:cNvPr>
          <p:cNvSpPr/>
          <p:nvPr/>
        </p:nvSpPr>
        <p:spPr>
          <a:xfrm>
            <a:off x="72000" y="145117"/>
            <a:ext cx="360195" cy="216000"/>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ijdelijke aanduiding voor voettekst 4">
            <a:extLst>
              <a:ext uri="{FF2B5EF4-FFF2-40B4-BE49-F238E27FC236}">
                <a16:creationId xmlns:a16="http://schemas.microsoft.com/office/drawing/2014/main" id="{1730790D-F0EB-4505-AE4B-D3728AF81858}"/>
              </a:ext>
            </a:extLst>
          </p:cNvPr>
          <p:cNvSpPr>
            <a:spLocks noGrp="1"/>
          </p:cNvSpPr>
          <p:nvPr>
            <p:ph type="ftr" sz="quarter" idx="11"/>
          </p:nvPr>
        </p:nvSpPr>
        <p:spPr>
          <a:xfrm>
            <a:off x="4500000" y="6592284"/>
            <a:ext cx="2142340" cy="255996"/>
          </a:xfrm>
        </p:spPr>
        <p:txBody>
          <a:bodyPr/>
          <a:lstStyle/>
          <a:p>
            <a:r>
              <a:rPr lang="nl-NL" sz="800">
                <a:solidFill>
                  <a:schemeClr val="bg1">
                    <a:lumMod val="85000"/>
                  </a:schemeClr>
                </a:solidFill>
              </a:rPr>
              <a:t>Parnassus Livius: ab Urbe condita  M. de Hoon</a:t>
            </a:r>
            <a:r>
              <a:rPr lang="nl-NL" sz="1000">
                <a:solidFill>
                  <a:schemeClr val="bg1">
                    <a:lumMod val="85000"/>
                  </a:schemeClr>
                </a:solidFill>
              </a:rPr>
              <a:t>  </a:t>
            </a:r>
            <a:endParaRPr lang="nl-NL" sz="1000">
              <a:solidFill>
                <a:schemeClr val="tx1">
                  <a:lumMod val="95000"/>
                  <a:lumOff val="5000"/>
                </a:schemeClr>
              </a:solidFill>
            </a:endParaRPr>
          </a:p>
        </p:txBody>
      </p:sp>
      <p:sp>
        <p:nvSpPr>
          <p:cNvPr id="11" name="Tekstvak 10">
            <a:extLst>
              <a:ext uri="{FF2B5EF4-FFF2-40B4-BE49-F238E27FC236}">
                <a16:creationId xmlns:a16="http://schemas.microsoft.com/office/drawing/2014/main" id="{AAFD3C21-2CC8-497D-84EF-DAC343449D5F}"/>
              </a:ext>
            </a:extLst>
          </p:cNvPr>
          <p:cNvSpPr txBox="1"/>
          <p:nvPr/>
        </p:nvSpPr>
        <p:spPr>
          <a:xfrm>
            <a:off x="252096" y="477392"/>
            <a:ext cx="11583345" cy="4280531"/>
          </a:xfrm>
          <a:prstGeom prst="rect">
            <a:avLst/>
          </a:prstGeom>
          <a:noFill/>
        </p:spPr>
        <p:txBody>
          <a:bodyPr wrap="square">
            <a:spAutoFit/>
          </a:bodyPr>
          <a:lstStyle/>
          <a:p>
            <a:pPr>
              <a:lnSpc>
                <a:spcPct val="200000"/>
              </a:lnSpc>
            </a:pPr>
            <a:r>
              <a:rPr lang="nl-NL" sz="2800">
                <a:solidFill>
                  <a:schemeClr val="accent4">
                    <a:lumMod val="20000"/>
                    <a:lumOff val="80000"/>
                  </a:schemeClr>
                </a:solidFill>
              </a:rPr>
              <a:t>daarna, vrezend dat, als hij zonder bevel van de consuls en, terwijl allen onwetend zijn/ buiten medeweten van iedereen zou gaan, (als hij) toevallig betrapt (werd) door de Romeinse bewakers zou worden teruggebracht als overloper, omdat de situatie van de stad toen de beschuldiging aannemelijk maakte,  gaat hij naar de senaat. </a:t>
            </a:r>
            <a:endParaRPr lang="nl-NL" sz="2800" dirty="0">
              <a:solidFill>
                <a:schemeClr val="accent4">
                  <a:lumMod val="20000"/>
                  <a:lumOff val="80000"/>
                </a:schemeClr>
              </a:solidFill>
            </a:endParaRPr>
          </a:p>
        </p:txBody>
      </p:sp>
      <p:sp>
        <p:nvSpPr>
          <p:cNvPr id="12" name="Tijdelijke aanduiding voor dianummer 5">
            <a:extLst>
              <a:ext uri="{FF2B5EF4-FFF2-40B4-BE49-F238E27FC236}">
                <a16:creationId xmlns:a16="http://schemas.microsoft.com/office/drawing/2014/main" id="{8F373623-1646-4DDB-9DCF-807D669F2B4F}"/>
              </a:ext>
            </a:extLst>
          </p:cNvPr>
          <p:cNvSpPr>
            <a:spLocks noGrp="1"/>
          </p:cNvSpPr>
          <p:nvPr>
            <p:ph type="sldNum" sz="quarter" idx="12"/>
          </p:nvPr>
        </p:nvSpPr>
        <p:spPr>
          <a:xfrm>
            <a:off x="11556922" y="6492875"/>
            <a:ext cx="452846" cy="365125"/>
          </a:xfrm>
        </p:spPr>
        <p:txBody>
          <a:bodyPr/>
          <a:lstStyle/>
          <a:p>
            <a:fld id="{E0CEE2E9-FCC7-4062-BFD6-AA3D78AF4135}" type="slidenum">
              <a:rPr lang="nl-NL" b="1" smtClean="0">
                <a:solidFill>
                  <a:schemeClr val="accent4"/>
                </a:solidFill>
              </a:rPr>
              <a:t>85</a:t>
            </a:fld>
            <a:endParaRPr lang="nl-NL" b="1">
              <a:solidFill>
                <a:schemeClr val="accent4"/>
              </a:solidFill>
            </a:endParaRPr>
          </a:p>
        </p:txBody>
      </p:sp>
    </p:spTree>
    <p:extLst>
      <p:ext uri="{BB962C8B-B14F-4D97-AF65-F5344CB8AC3E}">
        <p14:creationId xmlns:p14="http://schemas.microsoft.com/office/powerpoint/2010/main" val="35197451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solidFill>
          <a:srgbClr val="17230F"/>
        </a:solidFill>
        <a:effectLst/>
      </p:bgPr>
    </p:bg>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72BA9C32-3DB7-4C00-95EC-EC5E42184BE4}"/>
              </a:ext>
            </a:extLst>
          </p:cNvPr>
          <p:cNvSpPr txBox="1"/>
          <p:nvPr/>
        </p:nvSpPr>
        <p:spPr>
          <a:xfrm>
            <a:off x="0" y="-4105"/>
            <a:ext cx="12204000" cy="461665"/>
          </a:xfrm>
          <a:prstGeom prst="rect">
            <a:avLst/>
          </a:prstGeom>
          <a:solidFill>
            <a:schemeClr val="accent1">
              <a:lumMod val="60000"/>
              <a:lumOff val="40000"/>
            </a:schemeClr>
          </a:solidFill>
        </p:spPr>
        <p:txBody>
          <a:bodyPr wrap="square" rtlCol="0">
            <a:spAutoFit/>
          </a:bodyPr>
          <a:lstStyle/>
          <a:p>
            <a:r>
              <a:rPr lang="nl-NL" sz="2400" dirty="0">
                <a:solidFill>
                  <a:srgbClr val="002060"/>
                </a:solidFill>
              </a:rPr>
              <a:t>         </a:t>
            </a:r>
            <a:r>
              <a:rPr lang="nl-NL" sz="2400" b="1" dirty="0">
                <a:solidFill>
                  <a:srgbClr val="002060"/>
                </a:solidFill>
              </a:rPr>
              <a:t>H3 ● 4a – p.92 </a:t>
            </a:r>
            <a:r>
              <a:rPr lang="nl-NL" sz="2400" b="1">
                <a:solidFill>
                  <a:srgbClr val="002060"/>
                </a:solidFill>
              </a:rPr>
              <a:t>(16-19)          </a:t>
            </a:r>
            <a:r>
              <a:rPr lang="nl-NL" sz="2400" b="1" dirty="0" err="1">
                <a:solidFill>
                  <a:srgbClr val="002060"/>
                </a:solidFill>
              </a:rPr>
              <a:t>Gaius</a:t>
            </a:r>
            <a:r>
              <a:rPr lang="nl-NL" sz="2400" b="1" dirty="0">
                <a:solidFill>
                  <a:srgbClr val="002060"/>
                </a:solidFill>
              </a:rPr>
              <a:t> </a:t>
            </a:r>
            <a:r>
              <a:rPr lang="nl-NL" sz="2400" b="1" dirty="0" err="1">
                <a:solidFill>
                  <a:srgbClr val="002060"/>
                </a:solidFill>
              </a:rPr>
              <a:t>Mucius</a:t>
            </a:r>
            <a:r>
              <a:rPr lang="nl-NL" sz="2400" b="1" dirty="0">
                <a:solidFill>
                  <a:srgbClr val="002060"/>
                </a:solidFill>
              </a:rPr>
              <a:t> heeft een plan</a:t>
            </a:r>
            <a:endParaRPr lang="nl-NL" sz="2400" dirty="0">
              <a:solidFill>
                <a:srgbClr val="002060"/>
              </a:solidFill>
            </a:endParaRPr>
          </a:p>
        </p:txBody>
      </p:sp>
      <p:pic>
        <p:nvPicPr>
          <p:cNvPr id="5" name="Afbeelding 4">
            <a:hlinkClick r:id="rId2" action="ppaction://hlinksldjump"/>
            <a:extLst>
              <a:ext uri="{FF2B5EF4-FFF2-40B4-BE49-F238E27FC236}">
                <a16:creationId xmlns:a16="http://schemas.microsoft.com/office/drawing/2014/main" id="{DA723F80-0873-4FF9-AA77-D63C85DF00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28331" y="0"/>
            <a:ext cx="987638" cy="542591"/>
          </a:xfrm>
          <a:prstGeom prst="rect">
            <a:avLst/>
          </a:prstGeom>
        </p:spPr>
      </p:pic>
      <p:sp>
        <p:nvSpPr>
          <p:cNvPr id="6" name="PIJL-OMLAAG 8">
            <a:hlinkClick r:id="rId4" action="ppaction://hlinksldjump"/>
            <a:extLst>
              <a:ext uri="{FF2B5EF4-FFF2-40B4-BE49-F238E27FC236}">
                <a16:creationId xmlns:a16="http://schemas.microsoft.com/office/drawing/2014/main" id="{983515E6-9667-4E0C-924D-60F007509EA4}"/>
              </a:ext>
            </a:extLst>
          </p:cNvPr>
          <p:cNvSpPr/>
          <p:nvPr/>
        </p:nvSpPr>
        <p:spPr>
          <a:xfrm>
            <a:off x="72000" y="145117"/>
            <a:ext cx="360195" cy="216000"/>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ijdelijke aanduiding voor voettekst 4">
            <a:extLst>
              <a:ext uri="{FF2B5EF4-FFF2-40B4-BE49-F238E27FC236}">
                <a16:creationId xmlns:a16="http://schemas.microsoft.com/office/drawing/2014/main" id="{1730790D-F0EB-4505-AE4B-D3728AF81858}"/>
              </a:ext>
            </a:extLst>
          </p:cNvPr>
          <p:cNvSpPr>
            <a:spLocks noGrp="1"/>
          </p:cNvSpPr>
          <p:nvPr>
            <p:ph type="ftr" sz="quarter" idx="11"/>
          </p:nvPr>
        </p:nvSpPr>
        <p:spPr>
          <a:xfrm>
            <a:off x="4500000" y="6592284"/>
            <a:ext cx="2142340" cy="255996"/>
          </a:xfrm>
        </p:spPr>
        <p:txBody>
          <a:bodyPr/>
          <a:lstStyle/>
          <a:p>
            <a:r>
              <a:rPr lang="nl-NL" sz="800">
                <a:solidFill>
                  <a:schemeClr val="bg1">
                    <a:lumMod val="85000"/>
                  </a:schemeClr>
                </a:solidFill>
              </a:rPr>
              <a:t>Parnassus Livius: ab Urbe condita  M. de Hoon</a:t>
            </a:r>
            <a:r>
              <a:rPr lang="nl-NL" sz="1000">
                <a:solidFill>
                  <a:schemeClr val="bg1">
                    <a:lumMod val="85000"/>
                  </a:schemeClr>
                </a:solidFill>
              </a:rPr>
              <a:t>  </a:t>
            </a:r>
            <a:endParaRPr lang="nl-NL" sz="1000">
              <a:solidFill>
                <a:schemeClr val="tx1">
                  <a:lumMod val="95000"/>
                  <a:lumOff val="5000"/>
                </a:schemeClr>
              </a:solidFill>
            </a:endParaRPr>
          </a:p>
        </p:txBody>
      </p:sp>
      <p:sp>
        <p:nvSpPr>
          <p:cNvPr id="11" name="Tekstvak 10">
            <a:extLst>
              <a:ext uri="{FF2B5EF4-FFF2-40B4-BE49-F238E27FC236}">
                <a16:creationId xmlns:a16="http://schemas.microsoft.com/office/drawing/2014/main" id="{AAFD3C21-2CC8-497D-84EF-DAC343449D5F}"/>
              </a:ext>
            </a:extLst>
          </p:cNvPr>
          <p:cNvSpPr txBox="1"/>
          <p:nvPr/>
        </p:nvSpPr>
        <p:spPr>
          <a:xfrm>
            <a:off x="252096" y="477392"/>
            <a:ext cx="11583345" cy="4280531"/>
          </a:xfrm>
          <a:prstGeom prst="rect">
            <a:avLst/>
          </a:prstGeom>
          <a:noFill/>
        </p:spPr>
        <p:txBody>
          <a:bodyPr wrap="square">
            <a:spAutoFit/>
          </a:bodyPr>
          <a:lstStyle/>
          <a:p>
            <a:pPr>
              <a:lnSpc>
                <a:spcPct val="200000"/>
              </a:lnSpc>
            </a:pPr>
            <a:r>
              <a:rPr lang="nl-NL" sz="2800">
                <a:solidFill>
                  <a:schemeClr val="accent4">
                    <a:lumMod val="20000"/>
                    <a:lumOff val="80000"/>
                  </a:schemeClr>
                </a:solidFill>
              </a:rPr>
              <a:t>“Ik wil de Tiber oversteken”, zei hij, “senatoren, en het kamp van de vijanden, als ik (dat) zou kunnen, binnengaan, niet als plunderaar noch op mijn beurt als wreker van de plunderingen; een grotere daad, als de goden (mij) helpen, ben ik van plan”. De senatoren geven hun toestemming; nadat hij een zwaard heeft verborgen onder zijn kleding, vertrekt hij.</a:t>
            </a:r>
            <a:endParaRPr lang="nl-NL" sz="2800" dirty="0">
              <a:solidFill>
                <a:schemeClr val="accent4">
                  <a:lumMod val="20000"/>
                  <a:lumOff val="80000"/>
                </a:schemeClr>
              </a:solidFill>
            </a:endParaRPr>
          </a:p>
        </p:txBody>
      </p:sp>
      <p:sp>
        <p:nvSpPr>
          <p:cNvPr id="12" name="Tijdelijke aanduiding voor dianummer 5">
            <a:extLst>
              <a:ext uri="{FF2B5EF4-FFF2-40B4-BE49-F238E27FC236}">
                <a16:creationId xmlns:a16="http://schemas.microsoft.com/office/drawing/2014/main" id="{8F373623-1646-4DDB-9DCF-807D669F2B4F}"/>
              </a:ext>
            </a:extLst>
          </p:cNvPr>
          <p:cNvSpPr>
            <a:spLocks noGrp="1"/>
          </p:cNvSpPr>
          <p:nvPr>
            <p:ph type="sldNum" sz="quarter" idx="12"/>
          </p:nvPr>
        </p:nvSpPr>
        <p:spPr>
          <a:xfrm>
            <a:off x="11556922" y="6492875"/>
            <a:ext cx="452846" cy="365125"/>
          </a:xfrm>
        </p:spPr>
        <p:txBody>
          <a:bodyPr/>
          <a:lstStyle/>
          <a:p>
            <a:fld id="{E0CEE2E9-FCC7-4062-BFD6-AA3D78AF4135}" type="slidenum">
              <a:rPr lang="nl-NL" b="1" smtClean="0">
                <a:solidFill>
                  <a:schemeClr val="accent4"/>
                </a:solidFill>
              </a:rPr>
              <a:t>86</a:t>
            </a:fld>
            <a:endParaRPr lang="nl-NL" b="1">
              <a:solidFill>
                <a:schemeClr val="accent4"/>
              </a:solidFill>
            </a:endParaRPr>
          </a:p>
        </p:txBody>
      </p:sp>
    </p:spTree>
    <p:extLst>
      <p:ext uri="{BB962C8B-B14F-4D97-AF65-F5344CB8AC3E}">
        <p14:creationId xmlns:p14="http://schemas.microsoft.com/office/powerpoint/2010/main" val="383047671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solidFill>
          <a:srgbClr val="17230F"/>
        </a:solidFill>
        <a:effectLst/>
      </p:bgPr>
    </p:bg>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72BA9C32-3DB7-4C00-95EC-EC5E42184BE4}"/>
              </a:ext>
            </a:extLst>
          </p:cNvPr>
          <p:cNvSpPr txBox="1"/>
          <p:nvPr/>
        </p:nvSpPr>
        <p:spPr>
          <a:xfrm>
            <a:off x="0" y="-4105"/>
            <a:ext cx="12204000" cy="461665"/>
          </a:xfrm>
          <a:prstGeom prst="rect">
            <a:avLst/>
          </a:prstGeom>
          <a:solidFill>
            <a:schemeClr val="accent1">
              <a:lumMod val="60000"/>
              <a:lumOff val="40000"/>
            </a:schemeClr>
          </a:solidFill>
        </p:spPr>
        <p:txBody>
          <a:bodyPr wrap="square" rtlCol="0">
            <a:spAutoFit/>
          </a:bodyPr>
          <a:lstStyle/>
          <a:p>
            <a:r>
              <a:rPr lang="nl-NL" sz="2400" dirty="0">
                <a:solidFill>
                  <a:srgbClr val="002060"/>
                </a:solidFill>
              </a:rPr>
              <a:t>         </a:t>
            </a:r>
            <a:r>
              <a:rPr lang="nl-NL" sz="2400" b="1" dirty="0">
                <a:solidFill>
                  <a:srgbClr val="002060"/>
                </a:solidFill>
              </a:rPr>
              <a:t>H3 ● 4b – p.93 (1-7)          De aanslag op de koning mislukt</a:t>
            </a:r>
            <a:endParaRPr lang="nl-NL" sz="2400" dirty="0">
              <a:solidFill>
                <a:srgbClr val="002060"/>
              </a:solidFill>
            </a:endParaRPr>
          </a:p>
        </p:txBody>
      </p:sp>
      <p:pic>
        <p:nvPicPr>
          <p:cNvPr id="5" name="Afbeelding 4">
            <a:hlinkClick r:id="rId2" action="ppaction://hlinksldjump"/>
            <a:extLst>
              <a:ext uri="{FF2B5EF4-FFF2-40B4-BE49-F238E27FC236}">
                <a16:creationId xmlns:a16="http://schemas.microsoft.com/office/drawing/2014/main" id="{DA723F80-0873-4FF9-AA77-D63C85DF00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28331" y="0"/>
            <a:ext cx="987638" cy="542591"/>
          </a:xfrm>
          <a:prstGeom prst="rect">
            <a:avLst/>
          </a:prstGeom>
        </p:spPr>
      </p:pic>
      <p:sp>
        <p:nvSpPr>
          <p:cNvPr id="6" name="PIJL-OMLAAG 8">
            <a:hlinkClick r:id="rId4" action="ppaction://hlinksldjump"/>
            <a:extLst>
              <a:ext uri="{FF2B5EF4-FFF2-40B4-BE49-F238E27FC236}">
                <a16:creationId xmlns:a16="http://schemas.microsoft.com/office/drawing/2014/main" id="{983515E6-9667-4E0C-924D-60F007509EA4}"/>
              </a:ext>
            </a:extLst>
          </p:cNvPr>
          <p:cNvSpPr/>
          <p:nvPr/>
        </p:nvSpPr>
        <p:spPr>
          <a:xfrm>
            <a:off x="72000" y="145117"/>
            <a:ext cx="360195" cy="216000"/>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ijdelijke aanduiding voor voettekst 4">
            <a:extLst>
              <a:ext uri="{FF2B5EF4-FFF2-40B4-BE49-F238E27FC236}">
                <a16:creationId xmlns:a16="http://schemas.microsoft.com/office/drawing/2014/main" id="{1730790D-F0EB-4505-AE4B-D3728AF81858}"/>
              </a:ext>
            </a:extLst>
          </p:cNvPr>
          <p:cNvSpPr>
            <a:spLocks noGrp="1"/>
          </p:cNvSpPr>
          <p:nvPr>
            <p:ph type="ftr" sz="quarter" idx="11"/>
          </p:nvPr>
        </p:nvSpPr>
        <p:spPr>
          <a:xfrm>
            <a:off x="4500000" y="6592284"/>
            <a:ext cx="2142340" cy="255996"/>
          </a:xfrm>
        </p:spPr>
        <p:txBody>
          <a:bodyPr/>
          <a:lstStyle/>
          <a:p>
            <a:r>
              <a:rPr lang="nl-NL" sz="800">
                <a:solidFill>
                  <a:schemeClr val="bg1">
                    <a:lumMod val="85000"/>
                  </a:schemeClr>
                </a:solidFill>
              </a:rPr>
              <a:t>Parnassus Livius: ab Urbe condita  M. de Hoon</a:t>
            </a:r>
            <a:r>
              <a:rPr lang="nl-NL" sz="1000">
                <a:solidFill>
                  <a:schemeClr val="bg1">
                    <a:lumMod val="85000"/>
                  </a:schemeClr>
                </a:solidFill>
              </a:rPr>
              <a:t>  </a:t>
            </a:r>
            <a:endParaRPr lang="nl-NL" sz="1000">
              <a:solidFill>
                <a:schemeClr val="tx1">
                  <a:lumMod val="95000"/>
                  <a:lumOff val="5000"/>
                </a:schemeClr>
              </a:solidFill>
            </a:endParaRPr>
          </a:p>
        </p:txBody>
      </p:sp>
      <p:sp>
        <p:nvSpPr>
          <p:cNvPr id="11" name="Tekstvak 10">
            <a:extLst>
              <a:ext uri="{FF2B5EF4-FFF2-40B4-BE49-F238E27FC236}">
                <a16:creationId xmlns:a16="http://schemas.microsoft.com/office/drawing/2014/main" id="{AAFD3C21-2CC8-497D-84EF-DAC343449D5F}"/>
              </a:ext>
            </a:extLst>
          </p:cNvPr>
          <p:cNvSpPr txBox="1"/>
          <p:nvPr/>
        </p:nvSpPr>
        <p:spPr>
          <a:xfrm>
            <a:off x="252096" y="477392"/>
            <a:ext cx="11757672" cy="6004080"/>
          </a:xfrm>
          <a:prstGeom prst="rect">
            <a:avLst/>
          </a:prstGeom>
          <a:noFill/>
        </p:spPr>
        <p:txBody>
          <a:bodyPr wrap="square">
            <a:spAutoFit/>
          </a:bodyPr>
          <a:lstStyle/>
          <a:p>
            <a:pPr>
              <a:lnSpc>
                <a:spcPct val="200000"/>
              </a:lnSpc>
            </a:pPr>
            <a:r>
              <a:rPr lang="nl-NL" sz="2800">
                <a:solidFill>
                  <a:schemeClr val="accent4">
                    <a:lumMod val="20000"/>
                    <a:lumOff val="80000"/>
                  </a:schemeClr>
                </a:solidFill>
              </a:rPr>
              <a:t>Toen hij daar kwam, ging hij in de zeer dicht opeengedrongen menigte dichtbij het koninklijk podium staan. Toen/omdat daar toevallig soldij werd gegeven aan de soldaten en de secretaris samen met/naast de koning zittend/gezeten met ongeveer gelijke kleding (aan) druk bezig was, en soldaten met zijn allen  naar hem toe gingen, vrezend te vragen wie van beiden Porsenna was, opdat niet/om te voorkomen dat door de koning niet te kennen hij zichzelf zou verraden wie hij was, doodt hij, geleid door het lot, de secretaris in plaats van de koning.</a:t>
            </a:r>
            <a:endParaRPr lang="nl-NL" sz="2800" dirty="0">
              <a:solidFill>
                <a:schemeClr val="accent4">
                  <a:lumMod val="20000"/>
                  <a:lumOff val="80000"/>
                </a:schemeClr>
              </a:solidFill>
            </a:endParaRPr>
          </a:p>
        </p:txBody>
      </p:sp>
      <p:sp>
        <p:nvSpPr>
          <p:cNvPr id="12" name="Tijdelijke aanduiding voor dianummer 5">
            <a:extLst>
              <a:ext uri="{FF2B5EF4-FFF2-40B4-BE49-F238E27FC236}">
                <a16:creationId xmlns:a16="http://schemas.microsoft.com/office/drawing/2014/main" id="{8F373623-1646-4DDB-9DCF-807D669F2B4F}"/>
              </a:ext>
            </a:extLst>
          </p:cNvPr>
          <p:cNvSpPr>
            <a:spLocks noGrp="1"/>
          </p:cNvSpPr>
          <p:nvPr>
            <p:ph type="sldNum" sz="quarter" idx="12"/>
          </p:nvPr>
        </p:nvSpPr>
        <p:spPr>
          <a:xfrm>
            <a:off x="11556922" y="6492875"/>
            <a:ext cx="452846" cy="365125"/>
          </a:xfrm>
        </p:spPr>
        <p:txBody>
          <a:bodyPr/>
          <a:lstStyle/>
          <a:p>
            <a:fld id="{E0CEE2E9-FCC7-4062-BFD6-AA3D78AF4135}" type="slidenum">
              <a:rPr lang="nl-NL" b="1" smtClean="0">
                <a:solidFill>
                  <a:schemeClr val="accent4"/>
                </a:solidFill>
              </a:rPr>
              <a:t>87</a:t>
            </a:fld>
            <a:endParaRPr lang="nl-NL" b="1">
              <a:solidFill>
                <a:schemeClr val="accent4"/>
              </a:solidFill>
            </a:endParaRPr>
          </a:p>
        </p:txBody>
      </p:sp>
    </p:spTree>
    <p:extLst>
      <p:ext uri="{BB962C8B-B14F-4D97-AF65-F5344CB8AC3E}">
        <p14:creationId xmlns:p14="http://schemas.microsoft.com/office/powerpoint/2010/main" val="342320372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solidFill>
          <a:srgbClr val="17230F"/>
        </a:solidFill>
        <a:effectLst/>
      </p:bgPr>
    </p:bg>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72BA9C32-3DB7-4C00-95EC-EC5E42184BE4}"/>
              </a:ext>
            </a:extLst>
          </p:cNvPr>
          <p:cNvSpPr txBox="1"/>
          <p:nvPr/>
        </p:nvSpPr>
        <p:spPr>
          <a:xfrm>
            <a:off x="0" y="-4105"/>
            <a:ext cx="12204000" cy="461665"/>
          </a:xfrm>
          <a:prstGeom prst="rect">
            <a:avLst/>
          </a:prstGeom>
          <a:solidFill>
            <a:schemeClr val="accent1">
              <a:lumMod val="60000"/>
              <a:lumOff val="40000"/>
            </a:schemeClr>
          </a:solidFill>
        </p:spPr>
        <p:txBody>
          <a:bodyPr wrap="square" rtlCol="0">
            <a:spAutoFit/>
          </a:bodyPr>
          <a:lstStyle/>
          <a:p>
            <a:r>
              <a:rPr lang="nl-NL" sz="2400" dirty="0">
                <a:solidFill>
                  <a:srgbClr val="002060"/>
                </a:solidFill>
              </a:rPr>
              <a:t>         </a:t>
            </a:r>
            <a:r>
              <a:rPr lang="nl-NL" sz="2400" b="1" dirty="0">
                <a:solidFill>
                  <a:srgbClr val="002060"/>
                </a:solidFill>
              </a:rPr>
              <a:t>H3 ● 4b – p.93 (8-14)          De aanslag op de koning mislukt</a:t>
            </a:r>
            <a:endParaRPr lang="nl-NL" sz="2400" dirty="0">
              <a:solidFill>
                <a:srgbClr val="002060"/>
              </a:solidFill>
            </a:endParaRPr>
          </a:p>
        </p:txBody>
      </p:sp>
      <p:pic>
        <p:nvPicPr>
          <p:cNvPr id="5" name="Afbeelding 4">
            <a:hlinkClick r:id="rId2" action="ppaction://hlinksldjump"/>
            <a:extLst>
              <a:ext uri="{FF2B5EF4-FFF2-40B4-BE49-F238E27FC236}">
                <a16:creationId xmlns:a16="http://schemas.microsoft.com/office/drawing/2014/main" id="{DA723F80-0873-4FF9-AA77-D63C85DF00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28331" y="0"/>
            <a:ext cx="987638" cy="542591"/>
          </a:xfrm>
          <a:prstGeom prst="rect">
            <a:avLst/>
          </a:prstGeom>
        </p:spPr>
      </p:pic>
      <p:sp>
        <p:nvSpPr>
          <p:cNvPr id="6" name="PIJL-OMLAAG 8">
            <a:hlinkClick r:id="rId4" action="ppaction://hlinksldjump"/>
            <a:extLst>
              <a:ext uri="{FF2B5EF4-FFF2-40B4-BE49-F238E27FC236}">
                <a16:creationId xmlns:a16="http://schemas.microsoft.com/office/drawing/2014/main" id="{983515E6-9667-4E0C-924D-60F007509EA4}"/>
              </a:ext>
            </a:extLst>
          </p:cNvPr>
          <p:cNvSpPr/>
          <p:nvPr/>
        </p:nvSpPr>
        <p:spPr>
          <a:xfrm>
            <a:off x="72000" y="145117"/>
            <a:ext cx="360195" cy="216000"/>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ijdelijke aanduiding voor voettekst 4">
            <a:extLst>
              <a:ext uri="{FF2B5EF4-FFF2-40B4-BE49-F238E27FC236}">
                <a16:creationId xmlns:a16="http://schemas.microsoft.com/office/drawing/2014/main" id="{1730790D-F0EB-4505-AE4B-D3728AF81858}"/>
              </a:ext>
            </a:extLst>
          </p:cNvPr>
          <p:cNvSpPr>
            <a:spLocks noGrp="1"/>
          </p:cNvSpPr>
          <p:nvPr>
            <p:ph type="ftr" sz="quarter" idx="11"/>
          </p:nvPr>
        </p:nvSpPr>
        <p:spPr>
          <a:xfrm>
            <a:off x="4500000" y="6592284"/>
            <a:ext cx="2142340" cy="255996"/>
          </a:xfrm>
        </p:spPr>
        <p:txBody>
          <a:bodyPr/>
          <a:lstStyle/>
          <a:p>
            <a:r>
              <a:rPr lang="nl-NL" sz="800">
                <a:solidFill>
                  <a:schemeClr val="bg1">
                    <a:lumMod val="85000"/>
                  </a:schemeClr>
                </a:solidFill>
              </a:rPr>
              <a:t>Parnassus Livius: ab Urbe condita  M. de Hoon</a:t>
            </a:r>
            <a:r>
              <a:rPr lang="nl-NL" sz="1000">
                <a:solidFill>
                  <a:schemeClr val="bg1">
                    <a:lumMod val="85000"/>
                  </a:schemeClr>
                </a:solidFill>
              </a:rPr>
              <a:t>  </a:t>
            </a:r>
            <a:endParaRPr lang="nl-NL" sz="1000">
              <a:solidFill>
                <a:schemeClr val="tx1">
                  <a:lumMod val="95000"/>
                  <a:lumOff val="5000"/>
                </a:schemeClr>
              </a:solidFill>
            </a:endParaRPr>
          </a:p>
        </p:txBody>
      </p:sp>
      <p:sp>
        <p:nvSpPr>
          <p:cNvPr id="11" name="Tekstvak 10">
            <a:extLst>
              <a:ext uri="{FF2B5EF4-FFF2-40B4-BE49-F238E27FC236}">
                <a16:creationId xmlns:a16="http://schemas.microsoft.com/office/drawing/2014/main" id="{AAFD3C21-2CC8-497D-84EF-DAC343449D5F}"/>
              </a:ext>
            </a:extLst>
          </p:cNvPr>
          <p:cNvSpPr txBox="1"/>
          <p:nvPr/>
        </p:nvSpPr>
        <p:spPr>
          <a:xfrm>
            <a:off x="252096" y="477392"/>
            <a:ext cx="11757671" cy="6004080"/>
          </a:xfrm>
          <a:prstGeom prst="rect">
            <a:avLst/>
          </a:prstGeom>
          <a:noFill/>
        </p:spPr>
        <p:txBody>
          <a:bodyPr wrap="square">
            <a:spAutoFit/>
          </a:bodyPr>
          <a:lstStyle/>
          <a:p>
            <a:pPr>
              <a:lnSpc>
                <a:spcPct val="200000"/>
              </a:lnSpc>
            </a:pPr>
            <a:r>
              <a:rPr lang="nl-NL" sz="2800">
                <a:solidFill>
                  <a:schemeClr val="accent4">
                    <a:lumMod val="20000"/>
                    <a:lumOff val="80000"/>
                  </a:schemeClr>
                </a:solidFill>
              </a:rPr>
              <a:t>Terwijl hij vandaar/vervolgens ging daarlangs waar hij zelf voor zichzelf door de bange menigte met zijn bebloede zwaard een weg had gemaakt/gebaand, toen, nadat een oploop op het geschreeuw was ontstaan, de dienaren van de koning hem, na vastgepakt te hebben terug hadden gehaald, zei hij, voor het podium van de koning (eenzaam) neergezet, ook toen nog temidden van zo grote bedreigingen van het lot meer vreeswekkend dan vrezend: “Ik ben Romeins burger; ze noemen mij Gaius Mucius.</a:t>
            </a:r>
            <a:endParaRPr lang="nl-NL" sz="2800" dirty="0">
              <a:solidFill>
                <a:schemeClr val="accent4">
                  <a:lumMod val="20000"/>
                  <a:lumOff val="80000"/>
                </a:schemeClr>
              </a:solidFill>
            </a:endParaRPr>
          </a:p>
        </p:txBody>
      </p:sp>
      <p:sp>
        <p:nvSpPr>
          <p:cNvPr id="12" name="Tijdelijke aanduiding voor dianummer 5">
            <a:extLst>
              <a:ext uri="{FF2B5EF4-FFF2-40B4-BE49-F238E27FC236}">
                <a16:creationId xmlns:a16="http://schemas.microsoft.com/office/drawing/2014/main" id="{8F373623-1646-4DDB-9DCF-807D669F2B4F}"/>
              </a:ext>
            </a:extLst>
          </p:cNvPr>
          <p:cNvSpPr>
            <a:spLocks noGrp="1"/>
          </p:cNvSpPr>
          <p:nvPr>
            <p:ph type="sldNum" sz="quarter" idx="12"/>
          </p:nvPr>
        </p:nvSpPr>
        <p:spPr>
          <a:xfrm>
            <a:off x="11556922" y="6492875"/>
            <a:ext cx="452846" cy="365125"/>
          </a:xfrm>
        </p:spPr>
        <p:txBody>
          <a:bodyPr/>
          <a:lstStyle/>
          <a:p>
            <a:fld id="{E0CEE2E9-FCC7-4062-BFD6-AA3D78AF4135}" type="slidenum">
              <a:rPr lang="nl-NL" b="1" smtClean="0">
                <a:solidFill>
                  <a:schemeClr val="accent4"/>
                </a:solidFill>
              </a:rPr>
              <a:t>88</a:t>
            </a:fld>
            <a:endParaRPr lang="nl-NL" b="1">
              <a:solidFill>
                <a:schemeClr val="accent4"/>
              </a:solidFill>
            </a:endParaRPr>
          </a:p>
        </p:txBody>
      </p:sp>
    </p:spTree>
    <p:extLst>
      <p:ext uri="{BB962C8B-B14F-4D97-AF65-F5344CB8AC3E}">
        <p14:creationId xmlns:p14="http://schemas.microsoft.com/office/powerpoint/2010/main" val="337082670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solidFill>
          <a:srgbClr val="17230F"/>
        </a:solidFill>
        <a:effectLst/>
      </p:bgPr>
    </p:bg>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72BA9C32-3DB7-4C00-95EC-EC5E42184BE4}"/>
              </a:ext>
            </a:extLst>
          </p:cNvPr>
          <p:cNvSpPr txBox="1"/>
          <p:nvPr/>
        </p:nvSpPr>
        <p:spPr>
          <a:xfrm>
            <a:off x="0" y="-4105"/>
            <a:ext cx="12204000" cy="461665"/>
          </a:xfrm>
          <a:prstGeom prst="rect">
            <a:avLst/>
          </a:prstGeom>
          <a:solidFill>
            <a:schemeClr val="accent1">
              <a:lumMod val="60000"/>
              <a:lumOff val="40000"/>
            </a:schemeClr>
          </a:solidFill>
        </p:spPr>
        <p:txBody>
          <a:bodyPr wrap="square" rtlCol="0">
            <a:spAutoFit/>
          </a:bodyPr>
          <a:lstStyle/>
          <a:p>
            <a:r>
              <a:rPr lang="nl-NL" sz="2400" dirty="0">
                <a:solidFill>
                  <a:srgbClr val="002060"/>
                </a:solidFill>
              </a:rPr>
              <a:t>         </a:t>
            </a:r>
            <a:r>
              <a:rPr lang="nl-NL" sz="2400" b="1" dirty="0">
                <a:solidFill>
                  <a:srgbClr val="002060"/>
                </a:solidFill>
              </a:rPr>
              <a:t>H3 ● 4b – p.93 (14-18)          De aanslag op de koning mislukt</a:t>
            </a:r>
            <a:endParaRPr lang="nl-NL" sz="2400" dirty="0">
              <a:solidFill>
                <a:srgbClr val="002060"/>
              </a:solidFill>
            </a:endParaRPr>
          </a:p>
        </p:txBody>
      </p:sp>
      <p:pic>
        <p:nvPicPr>
          <p:cNvPr id="5" name="Afbeelding 4">
            <a:hlinkClick r:id="rId2" action="ppaction://hlinksldjump"/>
            <a:extLst>
              <a:ext uri="{FF2B5EF4-FFF2-40B4-BE49-F238E27FC236}">
                <a16:creationId xmlns:a16="http://schemas.microsoft.com/office/drawing/2014/main" id="{DA723F80-0873-4FF9-AA77-D63C85DF00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28331" y="0"/>
            <a:ext cx="987638" cy="542591"/>
          </a:xfrm>
          <a:prstGeom prst="rect">
            <a:avLst/>
          </a:prstGeom>
        </p:spPr>
      </p:pic>
      <p:sp>
        <p:nvSpPr>
          <p:cNvPr id="6" name="PIJL-OMLAAG 8">
            <a:hlinkClick r:id="rId4" action="ppaction://hlinksldjump"/>
            <a:extLst>
              <a:ext uri="{FF2B5EF4-FFF2-40B4-BE49-F238E27FC236}">
                <a16:creationId xmlns:a16="http://schemas.microsoft.com/office/drawing/2014/main" id="{983515E6-9667-4E0C-924D-60F007509EA4}"/>
              </a:ext>
            </a:extLst>
          </p:cNvPr>
          <p:cNvSpPr/>
          <p:nvPr/>
        </p:nvSpPr>
        <p:spPr>
          <a:xfrm>
            <a:off x="72000" y="145117"/>
            <a:ext cx="360195" cy="216000"/>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ijdelijke aanduiding voor voettekst 4">
            <a:extLst>
              <a:ext uri="{FF2B5EF4-FFF2-40B4-BE49-F238E27FC236}">
                <a16:creationId xmlns:a16="http://schemas.microsoft.com/office/drawing/2014/main" id="{1730790D-F0EB-4505-AE4B-D3728AF81858}"/>
              </a:ext>
            </a:extLst>
          </p:cNvPr>
          <p:cNvSpPr>
            <a:spLocks noGrp="1"/>
          </p:cNvSpPr>
          <p:nvPr>
            <p:ph type="ftr" sz="quarter" idx="11"/>
          </p:nvPr>
        </p:nvSpPr>
        <p:spPr>
          <a:xfrm>
            <a:off x="4500000" y="6592284"/>
            <a:ext cx="2142340" cy="255996"/>
          </a:xfrm>
        </p:spPr>
        <p:txBody>
          <a:bodyPr/>
          <a:lstStyle/>
          <a:p>
            <a:r>
              <a:rPr lang="nl-NL" sz="800">
                <a:solidFill>
                  <a:schemeClr val="bg1">
                    <a:lumMod val="85000"/>
                  </a:schemeClr>
                </a:solidFill>
              </a:rPr>
              <a:t>Parnassus Livius: ab Urbe condita  M. de Hoon</a:t>
            </a:r>
            <a:r>
              <a:rPr lang="nl-NL" sz="1000">
                <a:solidFill>
                  <a:schemeClr val="bg1">
                    <a:lumMod val="85000"/>
                  </a:schemeClr>
                </a:solidFill>
              </a:rPr>
              <a:t>  </a:t>
            </a:r>
            <a:endParaRPr lang="nl-NL" sz="1000">
              <a:solidFill>
                <a:schemeClr val="tx1">
                  <a:lumMod val="95000"/>
                  <a:lumOff val="5000"/>
                </a:schemeClr>
              </a:solidFill>
            </a:endParaRPr>
          </a:p>
        </p:txBody>
      </p:sp>
      <p:sp>
        <p:nvSpPr>
          <p:cNvPr id="11" name="Tekstvak 10">
            <a:extLst>
              <a:ext uri="{FF2B5EF4-FFF2-40B4-BE49-F238E27FC236}">
                <a16:creationId xmlns:a16="http://schemas.microsoft.com/office/drawing/2014/main" id="{AAFD3C21-2CC8-497D-84EF-DAC343449D5F}"/>
              </a:ext>
            </a:extLst>
          </p:cNvPr>
          <p:cNvSpPr txBox="1"/>
          <p:nvPr/>
        </p:nvSpPr>
        <p:spPr>
          <a:xfrm>
            <a:off x="252097" y="477392"/>
            <a:ext cx="11660982" cy="3418756"/>
          </a:xfrm>
          <a:prstGeom prst="rect">
            <a:avLst/>
          </a:prstGeom>
          <a:noFill/>
        </p:spPr>
        <p:txBody>
          <a:bodyPr wrap="square">
            <a:spAutoFit/>
          </a:bodyPr>
          <a:lstStyle/>
          <a:p>
            <a:pPr>
              <a:lnSpc>
                <a:spcPct val="200000"/>
              </a:lnSpc>
            </a:pPr>
            <a:r>
              <a:rPr lang="nl-NL" sz="2800">
                <a:solidFill>
                  <a:schemeClr val="accent4">
                    <a:lumMod val="20000"/>
                    <a:lumOff val="80000"/>
                  </a:schemeClr>
                </a:solidFill>
              </a:rPr>
              <a:t>Als vijand wilde ik een vijand doden, en ik heb voor de dood niet minder moed dan ik had voor de moord; én dapper handelen én dapper verdragen is (typisch) Romeins. En niet ík alleen had dit voornemen jegens u; een lange rij achter mij is er van mannen die streven naar dezelfde eer. </a:t>
            </a:r>
            <a:endParaRPr lang="nl-NL" sz="2800" dirty="0">
              <a:solidFill>
                <a:schemeClr val="accent4">
                  <a:lumMod val="20000"/>
                  <a:lumOff val="80000"/>
                </a:schemeClr>
              </a:solidFill>
            </a:endParaRPr>
          </a:p>
        </p:txBody>
      </p:sp>
      <p:sp>
        <p:nvSpPr>
          <p:cNvPr id="12" name="Tijdelijke aanduiding voor dianummer 5">
            <a:extLst>
              <a:ext uri="{FF2B5EF4-FFF2-40B4-BE49-F238E27FC236}">
                <a16:creationId xmlns:a16="http://schemas.microsoft.com/office/drawing/2014/main" id="{8F373623-1646-4DDB-9DCF-807D669F2B4F}"/>
              </a:ext>
            </a:extLst>
          </p:cNvPr>
          <p:cNvSpPr>
            <a:spLocks noGrp="1"/>
          </p:cNvSpPr>
          <p:nvPr>
            <p:ph type="sldNum" sz="quarter" idx="12"/>
          </p:nvPr>
        </p:nvSpPr>
        <p:spPr>
          <a:xfrm>
            <a:off x="11556922" y="6492875"/>
            <a:ext cx="452846" cy="365125"/>
          </a:xfrm>
        </p:spPr>
        <p:txBody>
          <a:bodyPr/>
          <a:lstStyle/>
          <a:p>
            <a:fld id="{E0CEE2E9-FCC7-4062-BFD6-AA3D78AF4135}" type="slidenum">
              <a:rPr lang="nl-NL" b="1" smtClean="0">
                <a:solidFill>
                  <a:schemeClr val="accent4"/>
                </a:solidFill>
              </a:rPr>
              <a:t>89</a:t>
            </a:fld>
            <a:endParaRPr lang="nl-NL" b="1">
              <a:solidFill>
                <a:schemeClr val="accent4"/>
              </a:solidFill>
            </a:endParaRPr>
          </a:p>
        </p:txBody>
      </p:sp>
    </p:spTree>
    <p:extLst>
      <p:ext uri="{BB962C8B-B14F-4D97-AF65-F5344CB8AC3E}">
        <p14:creationId xmlns:p14="http://schemas.microsoft.com/office/powerpoint/2010/main" val="9720910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153E"/>
        </a:solidFill>
        <a:effectLst/>
      </p:bgPr>
    </p:bg>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72BA9C32-3DB7-4C00-95EC-EC5E42184BE4}"/>
              </a:ext>
            </a:extLst>
          </p:cNvPr>
          <p:cNvSpPr txBox="1"/>
          <p:nvPr/>
        </p:nvSpPr>
        <p:spPr>
          <a:xfrm>
            <a:off x="0" y="0"/>
            <a:ext cx="12204000" cy="461665"/>
          </a:xfrm>
          <a:prstGeom prst="rect">
            <a:avLst/>
          </a:prstGeom>
          <a:solidFill>
            <a:schemeClr val="accent1">
              <a:lumMod val="60000"/>
              <a:lumOff val="40000"/>
            </a:schemeClr>
          </a:solidFill>
        </p:spPr>
        <p:txBody>
          <a:bodyPr wrap="square" rtlCol="0">
            <a:spAutoFit/>
          </a:bodyPr>
          <a:lstStyle/>
          <a:p>
            <a:endParaRPr lang="nl-NL" sz="2400">
              <a:solidFill>
                <a:srgbClr val="002060"/>
              </a:solidFill>
            </a:endParaRPr>
          </a:p>
        </p:txBody>
      </p:sp>
      <p:sp>
        <p:nvSpPr>
          <p:cNvPr id="9" name="Tijdelijke aanduiding voor dianummer 5">
            <a:extLst>
              <a:ext uri="{FF2B5EF4-FFF2-40B4-BE49-F238E27FC236}">
                <a16:creationId xmlns:a16="http://schemas.microsoft.com/office/drawing/2014/main" id="{2323C5FC-1BAE-44B7-A959-6C85FC0B6FDF}"/>
              </a:ext>
            </a:extLst>
          </p:cNvPr>
          <p:cNvSpPr>
            <a:spLocks noGrp="1"/>
          </p:cNvSpPr>
          <p:nvPr>
            <p:ph type="sldNum" sz="quarter" idx="12"/>
          </p:nvPr>
        </p:nvSpPr>
        <p:spPr>
          <a:xfrm>
            <a:off x="11556922" y="6492875"/>
            <a:ext cx="452846" cy="365125"/>
          </a:xfrm>
        </p:spPr>
        <p:txBody>
          <a:bodyPr/>
          <a:lstStyle/>
          <a:p>
            <a:fld id="{E0CEE2E9-FCC7-4062-BFD6-AA3D78AF4135}" type="slidenum">
              <a:rPr lang="nl-NL" b="1" smtClean="0">
                <a:solidFill>
                  <a:schemeClr val="accent4"/>
                </a:solidFill>
              </a:rPr>
              <a:t>9</a:t>
            </a:fld>
            <a:endParaRPr lang="nl-NL" b="1">
              <a:solidFill>
                <a:schemeClr val="accent4"/>
              </a:solidFill>
            </a:endParaRPr>
          </a:p>
        </p:txBody>
      </p:sp>
      <p:pic>
        <p:nvPicPr>
          <p:cNvPr id="10" name="Afbeelding 9">
            <a:hlinkClick r:id="rId2" action="ppaction://hlinksldjump"/>
            <a:extLst>
              <a:ext uri="{FF2B5EF4-FFF2-40B4-BE49-F238E27FC236}">
                <a16:creationId xmlns:a16="http://schemas.microsoft.com/office/drawing/2014/main" id="{06C40D4A-BA68-42A3-89A2-3763CAE005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56181" y="-4284"/>
            <a:ext cx="987638" cy="542591"/>
          </a:xfrm>
          <a:prstGeom prst="rect">
            <a:avLst/>
          </a:prstGeom>
        </p:spPr>
      </p:pic>
      <p:sp>
        <p:nvSpPr>
          <p:cNvPr id="11" name="Tijdelijke aanduiding voor voettekst 4">
            <a:extLst>
              <a:ext uri="{FF2B5EF4-FFF2-40B4-BE49-F238E27FC236}">
                <a16:creationId xmlns:a16="http://schemas.microsoft.com/office/drawing/2014/main" id="{C9281051-5EC6-4895-B32D-44B39763CF46}"/>
              </a:ext>
            </a:extLst>
          </p:cNvPr>
          <p:cNvSpPr>
            <a:spLocks noGrp="1"/>
          </p:cNvSpPr>
          <p:nvPr>
            <p:ph type="ftr" sz="quarter" idx="11"/>
          </p:nvPr>
        </p:nvSpPr>
        <p:spPr>
          <a:xfrm>
            <a:off x="4500000" y="6588000"/>
            <a:ext cx="2142340" cy="255996"/>
          </a:xfrm>
        </p:spPr>
        <p:txBody>
          <a:bodyPr/>
          <a:lstStyle/>
          <a:p>
            <a:r>
              <a:rPr lang="nl-NL" sz="800">
                <a:solidFill>
                  <a:schemeClr val="bg1">
                    <a:lumMod val="85000"/>
                  </a:schemeClr>
                </a:solidFill>
              </a:rPr>
              <a:t>Parnassus Livius: ab Urbe condita  M. de Hoon</a:t>
            </a:r>
            <a:r>
              <a:rPr lang="nl-NL" sz="1000">
                <a:solidFill>
                  <a:schemeClr val="bg1">
                    <a:lumMod val="85000"/>
                  </a:schemeClr>
                </a:solidFill>
              </a:rPr>
              <a:t>  </a:t>
            </a:r>
            <a:endParaRPr lang="nl-NL" sz="1000">
              <a:solidFill>
                <a:schemeClr val="tx1">
                  <a:lumMod val="95000"/>
                  <a:lumOff val="5000"/>
                </a:schemeClr>
              </a:solidFill>
            </a:endParaRPr>
          </a:p>
        </p:txBody>
      </p:sp>
      <p:sp>
        <p:nvSpPr>
          <p:cNvPr id="2" name="Tekstvak 1">
            <a:extLst>
              <a:ext uri="{FF2B5EF4-FFF2-40B4-BE49-F238E27FC236}">
                <a16:creationId xmlns:a16="http://schemas.microsoft.com/office/drawing/2014/main" id="{CD436E0F-A08A-4344-A4F0-8A8938E49508}"/>
              </a:ext>
            </a:extLst>
          </p:cNvPr>
          <p:cNvSpPr txBox="1"/>
          <p:nvPr/>
        </p:nvSpPr>
        <p:spPr>
          <a:xfrm>
            <a:off x="89540" y="538307"/>
            <a:ext cx="12030573" cy="5944384"/>
          </a:xfrm>
          <a:prstGeom prst="rect">
            <a:avLst/>
          </a:prstGeom>
          <a:noFill/>
        </p:spPr>
        <p:txBody>
          <a:bodyPr wrap="square" rtlCol="0">
            <a:spAutoFit/>
          </a:bodyPr>
          <a:lstStyle/>
          <a:p>
            <a:r>
              <a:rPr lang="nl-NL" sz="2400" b="1">
                <a:solidFill>
                  <a:srgbClr val="FFC000"/>
                </a:solidFill>
              </a:rPr>
              <a:t>LIVIUS ALS SCHRIJVER</a:t>
            </a:r>
            <a:r>
              <a:rPr lang="nl-NL" sz="2400">
                <a:solidFill>
                  <a:schemeClr val="accent4">
                    <a:lumMod val="20000"/>
                    <a:lumOff val="80000"/>
                  </a:schemeClr>
                </a:solidFill>
              </a:rPr>
              <a:t> (1)</a:t>
            </a:r>
          </a:p>
          <a:p>
            <a:pPr>
              <a:lnSpc>
                <a:spcPct val="150000"/>
              </a:lnSpc>
            </a:pPr>
            <a:r>
              <a:rPr lang="nl-NL" sz="2400">
                <a:solidFill>
                  <a:schemeClr val="accent4">
                    <a:lumMod val="20000"/>
                    <a:lumOff val="80000"/>
                  </a:schemeClr>
                </a:solidFill>
              </a:rPr>
              <a:t>De schrijver is de alwetende verteller die zijn karakters en hun doelstellingen niet via externe informatie (die er niet was) schetst, maar via hun woorden. De </a:t>
            </a:r>
            <a:r>
              <a:rPr lang="nl-NL" sz="2400">
                <a:solidFill>
                  <a:srgbClr val="FFC000"/>
                </a:solidFill>
              </a:rPr>
              <a:t>speech</a:t>
            </a:r>
            <a:r>
              <a:rPr lang="nl-NL" sz="2400">
                <a:solidFill>
                  <a:schemeClr val="accent4">
                    <a:lumMod val="20000"/>
                    <a:lumOff val="80000"/>
                  </a:schemeClr>
                </a:solidFill>
              </a:rPr>
              <a:t> (voorbeeld van </a:t>
            </a:r>
            <a:r>
              <a:rPr lang="nl-NL" sz="2400">
                <a:solidFill>
                  <a:srgbClr val="FFC000"/>
                </a:solidFill>
              </a:rPr>
              <a:t>scenische presentatie</a:t>
            </a:r>
            <a:r>
              <a:rPr lang="nl-NL" sz="2400">
                <a:solidFill>
                  <a:schemeClr val="accent4">
                    <a:lumMod val="20000"/>
                    <a:lumOff val="80000"/>
                  </a:schemeClr>
                </a:solidFill>
              </a:rPr>
              <a:t>) vormt elke keer weer een hoogtepunt in de diverse </a:t>
            </a:r>
            <a:r>
              <a:rPr lang="nl-NL" sz="2400">
                <a:solidFill>
                  <a:srgbClr val="FFC000"/>
                </a:solidFill>
              </a:rPr>
              <a:t>episodes</a:t>
            </a:r>
            <a:r>
              <a:rPr lang="nl-NL" sz="2400">
                <a:solidFill>
                  <a:schemeClr val="accent4">
                    <a:lumMod val="20000"/>
                    <a:lumOff val="80000"/>
                  </a:schemeClr>
                </a:solidFill>
              </a:rPr>
              <a:t>. Livius toont zich een ware </a:t>
            </a:r>
            <a:r>
              <a:rPr lang="nl-NL" sz="2400">
                <a:solidFill>
                  <a:srgbClr val="FFC000"/>
                </a:solidFill>
              </a:rPr>
              <a:t>psycholoog</a:t>
            </a:r>
            <a:r>
              <a:rPr lang="nl-NL" sz="2400">
                <a:solidFill>
                  <a:schemeClr val="accent4">
                    <a:lumMod val="20000"/>
                    <a:lumOff val="80000"/>
                  </a:schemeClr>
                </a:solidFill>
              </a:rPr>
              <a:t> via de teksten van zijn personages: </a:t>
            </a:r>
            <a:r>
              <a:rPr lang="nl-NL" sz="2400">
                <a:solidFill>
                  <a:srgbClr val="FFC000"/>
                </a:solidFill>
              </a:rPr>
              <a:t>karakteriseren</a:t>
            </a:r>
            <a:r>
              <a:rPr lang="nl-NL" sz="2400">
                <a:solidFill>
                  <a:schemeClr val="accent4">
                    <a:lumMod val="20000"/>
                    <a:lumOff val="80000"/>
                  </a:schemeClr>
                </a:solidFill>
              </a:rPr>
              <a:t> en </a:t>
            </a:r>
            <a:r>
              <a:rPr lang="nl-NL" sz="2400">
                <a:solidFill>
                  <a:srgbClr val="FFC000"/>
                </a:solidFill>
              </a:rPr>
              <a:t>typeren</a:t>
            </a:r>
            <a:r>
              <a:rPr lang="nl-NL" sz="2400">
                <a:solidFill>
                  <a:schemeClr val="accent4">
                    <a:lumMod val="20000"/>
                    <a:lumOff val="80000"/>
                  </a:schemeClr>
                </a:solidFill>
              </a:rPr>
              <a:t> is Livius’ sterkste punt. Maar de uitgesproken teksten komen dus uit Livius’ duim en zijn stilistisch vaak complete zinnen. Zinnen zoals Cicero zijn perioden (volzinnen) graag opschreef. Livius’ stijl wordt wel omschreven als </a:t>
            </a:r>
            <a:r>
              <a:rPr lang="nl-NL" sz="2400" i="1">
                <a:solidFill>
                  <a:srgbClr val="FFC000"/>
                </a:solidFill>
              </a:rPr>
              <a:t>lactea ubertas</a:t>
            </a:r>
            <a:r>
              <a:rPr lang="nl-NL" sz="2400">
                <a:solidFill>
                  <a:schemeClr val="accent4">
                    <a:lumMod val="20000"/>
                    <a:lumOff val="80000"/>
                  </a:schemeClr>
                </a:solidFill>
              </a:rPr>
              <a:t> (romige overvloedigheid zoals die van melk).</a:t>
            </a:r>
          </a:p>
          <a:p>
            <a:pPr>
              <a:lnSpc>
                <a:spcPct val="150000"/>
              </a:lnSpc>
            </a:pPr>
            <a:r>
              <a:rPr lang="nl-NL" sz="2400">
                <a:solidFill>
                  <a:schemeClr val="accent4">
                    <a:lumMod val="20000"/>
                    <a:lumOff val="80000"/>
                  </a:schemeClr>
                </a:solidFill>
              </a:rPr>
              <a:t>Als </a:t>
            </a:r>
            <a:r>
              <a:rPr lang="nl-NL" sz="2400">
                <a:solidFill>
                  <a:srgbClr val="FFC000"/>
                </a:solidFill>
              </a:rPr>
              <a:t>alwetende verteller</a:t>
            </a:r>
            <a:r>
              <a:rPr lang="nl-NL" sz="2400">
                <a:solidFill>
                  <a:schemeClr val="accent4">
                    <a:lumMod val="20000"/>
                    <a:lumOff val="80000"/>
                  </a:schemeClr>
                </a:solidFill>
              </a:rPr>
              <a:t> kent Livius de afloop van elk verhaal, elke episode. Op die manier kan hij doeltreffend </a:t>
            </a:r>
            <a:r>
              <a:rPr lang="nl-NL" sz="2400">
                <a:solidFill>
                  <a:srgbClr val="FFC000"/>
                </a:solidFill>
              </a:rPr>
              <a:t>prospectie</a:t>
            </a:r>
            <a:r>
              <a:rPr lang="nl-NL" sz="2400">
                <a:solidFill>
                  <a:schemeClr val="accent4">
                    <a:lumMod val="20000"/>
                    <a:lumOff val="80000"/>
                  </a:schemeClr>
                </a:solidFill>
              </a:rPr>
              <a:t> en </a:t>
            </a:r>
            <a:r>
              <a:rPr lang="nl-NL" sz="2400">
                <a:solidFill>
                  <a:srgbClr val="FFC000"/>
                </a:solidFill>
              </a:rPr>
              <a:t>retrospectie</a:t>
            </a:r>
            <a:r>
              <a:rPr lang="nl-NL" sz="2400">
                <a:solidFill>
                  <a:schemeClr val="accent4">
                    <a:lumMod val="20000"/>
                    <a:lumOff val="80000"/>
                  </a:schemeClr>
                </a:solidFill>
              </a:rPr>
              <a:t> inzetten. Door met het </a:t>
            </a:r>
            <a:r>
              <a:rPr lang="nl-NL" sz="2400">
                <a:solidFill>
                  <a:srgbClr val="FFC000"/>
                </a:solidFill>
              </a:rPr>
              <a:t>verteltempo</a:t>
            </a:r>
            <a:r>
              <a:rPr lang="nl-NL" sz="2400">
                <a:solidFill>
                  <a:schemeClr val="accent4">
                    <a:lumMod val="20000"/>
                    <a:lumOff val="80000"/>
                  </a:schemeClr>
                </a:solidFill>
              </a:rPr>
              <a:t> te spelen maakt de verteller het aardiger voor de luisteraar naar zijn verhaal te luisteren.</a:t>
            </a:r>
          </a:p>
        </p:txBody>
      </p:sp>
    </p:spTree>
    <p:extLst>
      <p:ext uri="{BB962C8B-B14F-4D97-AF65-F5344CB8AC3E}">
        <p14:creationId xmlns:p14="http://schemas.microsoft.com/office/powerpoint/2010/main" val="139199811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bg>
      <p:bgPr>
        <a:solidFill>
          <a:srgbClr val="17230F"/>
        </a:solidFill>
        <a:effectLst/>
      </p:bgPr>
    </p:bg>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72BA9C32-3DB7-4C00-95EC-EC5E42184BE4}"/>
              </a:ext>
            </a:extLst>
          </p:cNvPr>
          <p:cNvSpPr txBox="1"/>
          <p:nvPr/>
        </p:nvSpPr>
        <p:spPr>
          <a:xfrm>
            <a:off x="0" y="-4105"/>
            <a:ext cx="12204000" cy="461665"/>
          </a:xfrm>
          <a:prstGeom prst="rect">
            <a:avLst/>
          </a:prstGeom>
          <a:solidFill>
            <a:schemeClr val="accent1">
              <a:lumMod val="60000"/>
              <a:lumOff val="40000"/>
            </a:schemeClr>
          </a:solidFill>
        </p:spPr>
        <p:txBody>
          <a:bodyPr wrap="square" rtlCol="0">
            <a:spAutoFit/>
          </a:bodyPr>
          <a:lstStyle/>
          <a:p>
            <a:r>
              <a:rPr lang="nl-NL" sz="2400" dirty="0">
                <a:solidFill>
                  <a:srgbClr val="002060"/>
                </a:solidFill>
              </a:rPr>
              <a:t>         </a:t>
            </a:r>
            <a:r>
              <a:rPr lang="nl-NL" sz="2400" b="1" dirty="0">
                <a:solidFill>
                  <a:srgbClr val="002060"/>
                </a:solidFill>
              </a:rPr>
              <a:t>H3 ● 4b – p.93 </a:t>
            </a:r>
            <a:r>
              <a:rPr lang="nl-NL" sz="2400" b="1">
                <a:solidFill>
                  <a:srgbClr val="002060"/>
                </a:solidFill>
              </a:rPr>
              <a:t>(19-23)          </a:t>
            </a:r>
            <a:r>
              <a:rPr lang="nl-NL" sz="2400" b="1" dirty="0">
                <a:solidFill>
                  <a:srgbClr val="002060"/>
                </a:solidFill>
              </a:rPr>
              <a:t>De aanslag op de koning mislukt</a:t>
            </a:r>
            <a:endParaRPr lang="nl-NL" sz="2400" dirty="0">
              <a:solidFill>
                <a:srgbClr val="002060"/>
              </a:solidFill>
            </a:endParaRPr>
          </a:p>
        </p:txBody>
      </p:sp>
      <p:pic>
        <p:nvPicPr>
          <p:cNvPr id="5" name="Afbeelding 4">
            <a:hlinkClick r:id="rId2" action="ppaction://hlinksldjump"/>
            <a:extLst>
              <a:ext uri="{FF2B5EF4-FFF2-40B4-BE49-F238E27FC236}">
                <a16:creationId xmlns:a16="http://schemas.microsoft.com/office/drawing/2014/main" id="{DA723F80-0873-4FF9-AA77-D63C85DF00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28331" y="0"/>
            <a:ext cx="987638" cy="542591"/>
          </a:xfrm>
          <a:prstGeom prst="rect">
            <a:avLst/>
          </a:prstGeom>
        </p:spPr>
      </p:pic>
      <p:sp>
        <p:nvSpPr>
          <p:cNvPr id="6" name="PIJL-OMLAAG 8">
            <a:hlinkClick r:id="rId4" action="ppaction://hlinksldjump"/>
            <a:extLst>
              <a:ext uri="{FF2B5EF4-FFF2-40B4-BE49-F238E27FC236}">
                <a16:creationId xmlns:a16="http://schemas.microsoft.com/office/drawing/2014/main" id="{983515E6-9667-4E0C-924D-60F007509EA4}"/>
              </a:ext>
            </a:extLst>
          </p:cNvPr>
          <p:cNvSpPr/>
          <p:nvPr/>
        </p:nvSpPr>
        <p:spPr>
          <a:xfrm>
            <a:off x="72000" y="145117"/>
            <a:ext cx="360195" cy="216000"/>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ijdelijke aanduiding voor voettekst 4">
            <a:extLst>
              <a:ext uri="{FF2B5EF4-FFF2-40B4-BE49-F238E27FC236}">
                <a16:creationId xmlns:a16="http://schemas.microsoft.com/office/drawing/2014/main" id="{1730790D-F0EB-4505-AE4B-D3728AF81858}"/>
              </a:ext>
            </a:extLst>
          </p:cNvPr>
          <p:cNvSpPr>
            <a:spLocks noGrp="1"/>
          </p:cNvSpPr>
          <p:nvPr>
            <p:ph type="ftr" sz="quarter" idx="11"/>
          </p:nvPr>
        </p:nvSpPr>
        <p:spPr>
          <a:xfrm>
            <a:off x="4500000" y="6592284"/>
            <a:ext cx="2142340" cy="255996"/>
          </a:xfrm>
        </p:spPr>
        <p:txBody>
          <a:bodyPr/>
          <a:lstStyle/>
          <a:p>
            <a:r>
              <a:rPr lang="nl-NL" sz="800">
                <a:solidFill>
                  <a:schemeClr val="bg1">
                    <a:lumMod val="85000"/>
                  </a:schemeClr>
                </a:solidFill>
              </a:rPr>
              <a:t>Parnassus Livius: ab Urbe condita  M. de Hoon</a:t>
            </a:r>
            <a:r>
              <a:rPr lang="nl-NL" sz="1000">
                <a:solidFill>
                  <a:schemeClr val="bg1">
                    <a:lumMod val="85000"/>
                  </a:schemeClr>
                </a:solidFill>
              </a:rPr>
              <a:t>  </a:t>
            </a:r>
            <a:endParaRPr lang="nl-NL" sz="1000">
              <a:solidFill>
                <a:schemeClr val="tx1">
                  <a:lumMod val="95000"/>
                  <a:lumOff val="5000"/>
                </a:schemeClr>
              </a:solidFill>
            </a:endParaRPr>
          </a:p>
        </p:txBody>
      </p:sp>
      <p:sp>
        <p:nvSpPr>
          <p:cNvPr id="11" name="Tekstvak 10">
            <a:extLst>
              <a:ext uri="{FF2B5EF4-FFF2-40B4-BE49-F238E27FC236}">
                <a16:creationId xmlns:a16="http://schemas.microsoft.com/office/drawing/2014/main" id="{AAFD3C21-2CC8-497D-84EF-DAC343449D5F}"/>
              </a:ext>
            </a:extLst>
          </p:cNvPr>
          <p:cNvSpPr txBox="1"/>
          <p:nvPr/>
        </p:nvSpPr>
        <p:spPr>
          <a:xfrm>
            <a:off x="252096" y="477392"/>
            <a:ext cx="11583345" cy="4280531"/>
          </a:xfrm>
          <a:prstGeom prst="rect">
            <a:avLst/>
          </a:prstGeom>
          <a:noFill/>
        </p:spPr>
        <p:txBody>
          <a:bodyPr wrap="square">
            <a:spAutoFit/>
          </a:bodyPr>
          <a:lstStyle/>
          <a:p>
            <a:pPr>
              <a:lnSpc>
                <a:spcPct val="200000"/>
              </a:lnSpc>
            </a:pPr>
            <a:r>
              <a:rPr lang="nl-NL" sz="2800">
                <a:solidFill>
                  <a:schemeClr val="accent4">
                    <a:lumMod val="20000"/>
                    <a:lumOff val="80000"/>
                  </a:schemeClr>
                </a:solidFill>
              </a:rPr>
              <a:t>Daarom bereidt u op dit gevaar voor, als het u plezier doet, zodat u van uur tot uur om uw leven strijdt, (en) zwaard en vijand/een gewapende vijand in de hal van de koningstent hebt. Deze oorlog zeggen wij, Romeinse jeugd, u aan. Geen slaglinie, geen gevecht moet u vrezen; voor u alleen en met ons één voor één zal de strijd zijn.”</a:t>
            </a:r>
            <a:endParaRPr lang="nl-NL" sz="2800" dirty="0">
              <a:solidFill>
                <a:schemeClr val="accent4">
                  <a:lumMod val="20000"/>
                  <a:lumOff val="80000"/>
                </a:schemeClr>
              </a:solidFill>
            </a:endParaRPr>
          </a:p>
        </p:txBody>
      </p:sp>
      <p:sp>
        <p:nvSpPr>
          <p:cNvPr id="12" name="Tijdelijke aanduiding voor dianummer 5">
            <a:extLst>
              <a:ext uri="{FF2B5EF4-FFF2-40B4-BE49-F238E27FC236}">
                <a16:creationId xmlns:a16="http://schemas.microsoft.com/office/drawing/2014/main" id="{8F373623-1646-4DDB-9DCF-807D669F2B4F}"/>
              </a:ext>
            </a:extLst>
          </p:cNvPr>
          <p:cNvSpPr>
            <a:spLocks noGrp="1"/>
          </p:cNvSpPr>
          <p:nvPr>
            <p:ph type="sldNum" sz="quarter" idx="12"/>
          </p:nvPr>
        </p:nvSpPr>
        <p:spPr>
          <a:xfrm>
            <a:off x="11556922" y="6492875"/>
            <a:ext cx="452846" cy="365125"/>
          </a:xfrm>
        </p:spPr>
        <p:txBody>
          <a:bodyPr/>
          <a:lstStyle/>
          <a:p>
            <a:fld id="{E0CEE2E9-FCC7-4062-BFD6-AA3D78AF4135}" type="slidenum">
              <a:rPr lang="nl-NL" b="1" smtClean="0">
                <a:solidFill>
                  <a:schemeClr val="accent4"/>
                </a:solidFill>
              </a:rPr>
              <a:t>90</a:t>
            </a:fld>
            <a:endParaRPr lang="nl-NL" b="1">
              <a:solidFill>
                <a:schemeClr val="accent4"/>
              </a:solidFill>
            </a:endParaRPr>
          </a:p>
        </p:txBody>
      </p:sp>
    </p:spTree>
    <p:extLst>
      <p:ext uri="{BB962C8B-B14F-4D97-AF65-F5344CB8AC3E}">
        <p14:creationId xmlns:p14="http://schemas.microsoft.com/office/powerpoint/2010/main" val="41387027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solidFill>
          <a:srgbClr val="17230F"/>
        </a:solidFill>
        <a:effectLst/>
      </p:bgPr>
    </p:bg>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72BA9C32-3DB7-4C00-95EC-EC5E42184BE4}"/>
              </a:ext>
            </a:extLst>
          </p:cNvPr>
          <p:cNvSpPr txBox="1"/>
          <p:nvPr/>
        </p:nvSpPr>
        <p:spPr>
          <a:xfrm>
            <a:off x="0" y="-4105"/>
            <a:ext cx="12204000" cy="461665"/>
          </a:xfrm>
          <a:prstGeom prst="rect">
            <a:avLst/>
          </a:prstGeom>
          <a:solidFill>
            <a:schemeClr val="accent1">
              <a:lumMod val="60000"/>
              <a:lumOff val="40000"/>
            </a:schemeClr>
          </a:solidFill>
        </p:spPr>
        <p:txBody>
          <a:bodyPr wrap="square" rtlCol="0">
            <a:spAutoFit/>
          </a:bodyPr>
          <a:lstStyle/>
          <a:p>
            <a:r>
              <a:rPr lang="nl-NL" sz="2400" dirty="0">
                <a:solidFill>
                  <a:srgbClr val="002060"/>
                </a:solidFill>
              </a:rPr>
              <a:t>         </a:t>
            </a:r>
            <a:r>
              <a:rPr lang="nl-NL" sz="2400" b="1" dirty="0">
                <a:solidFill>
                  <a:srgbClr val="002060"/>
                </a:solidFill>
              </a:rPr>
              <a:t>H3 ● 4c – p.94 (1-5)          </a:t>
            </a:r>
            <a:r>
              <a:rPr lang="nl-NL" sz="2400" b="1" dirty="0" err="1">
                <a:solidFill>
                  <a:srgbClr val="002060"/>
                </a:solidFill>
              </a:rPr>
              <a:t>Porsenna</a:t>
            </a:r>
            <a:r>
              <a:rPr lang="nl-NL" sz="2400" b="1" dirty="0">
                <a:solidFill>
                  <a:srgbClr val="002060"/>
                </a:solidFill>
              </a:rPr>
              <a:t> laat </a:t>
            </a:r>
            <a:r>
              <a:rPr lang="nl-NL" sz="2400" b="1" dirty="0" err="1">
                <a:solidFill>
                  <a:srgbClr val="002060"/>
                </a:solidFill>
              </a:rPr>
              <a:t>Mucius</a:t>
            </a:r>
            <a:r>
              <a:rPr lang="nl-NL" sz="2400" b="1" dirty="0">
                <a:solidFill>
                  <a:srgbClr val="002060"/>
                </a:solidFill>
              </a:rPr>
              <a:t> ongedeerd gaan</a:t>
            </a:r>
            <a:endParaRPr lang="nl-NL" sz="2400" dirty="0">
              <a:solidFill>
                <a:srgbClr val="002060"/>
              </a:solidFill>
            </a:endParaRPr>
          </a:p>
        </p:txBody>
      </p:sp>
      <p:pic>
        <p:nvPicPr>
          <p:cNvPr id="5" name="Afbeelding 4">
            <a:hlinkClick r:id="rId2" action="ppaction://hlinksldjump"/>
            <a:extLst>
              <a:ext uri="{FF2B5EF4-FFF2-40B4-BE49-F238E27FC236}">
                <a16:creationId xmlns:a16="http://schemas.microsoft.com/office/drawing/2014/main" id="{DA723F80-0873-4FF9-AA77-D63C85DF00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28331" y="0"/>
            <a:ext cx="987638" cy="542591"/>
          </a:xfrm>
          <a:prstGeom prst="rect">
            <a:avLst/>
          </a:prstGeom>
        </p:spPr>
      </p:pic>
      <p:sp>
        <p:nvSpPr>
          <p:cNvPr id="6" name="PIJL-OMLAAG 8">
            <a:hlinkClick r:id="rId4" action="ppaction://hlinksldjump"/>
            <a:extLst>
              <a:ext uri="{FF2B5EF4-FFF2-40B4-BE49-F238E27FC236}">
                <a16:creationId xmlns:a16="http://schemas.microsoft.com/office/drawing/2014/main" id="{983515E6-9667-4E0C-924D-60F007509EA4}"/>
              </a:ext>
            </a:extLst>
          </p:cNvPr>
          <p:cNvSpPr/>
          <p:nvPr/>
        </p:nvSpPr>
        <p:spPr>
          <a:xfrm>
            <a:off x="72000" y="145117"/>
            <a:ext cx="360195" cy="216000"/>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ijdelijke aanduiding voor voettekst 4">
            <a:extLst>
              <a:ext uri="{FF2B5EF4-FFF2-40B4-BE49-F238E27FC236}">
                <a16:creationId xmlns:a16="http://schemas.microsoft.com/office/drawing/2014/main" id="{1730790D-F0EB-4505-AE4B-D3728AF81858}"/>
              </a:ext>
            </a:extLst>
          </p:cNvPr>
          <p:cNvSpPr>
            <a:spLocks noGrp="1"/>
          </p:cNvSpPr>
          <p:nvPr>
            <p:ph type="ftr" sz="quarter" idx="11"/>
          </p:nvPr>
        </p:nvSpPr>
        <p:spPr>
          <a:xfrm>
            <a:off x="4500000" y="6592284"/>
            <a:ext cx="2142340" cy="255996"/>
          </a:xfrm>
        </p:spPr>
        <p:txBody>
          <a:bodyPr/>
          <a:lstStyle/>
          <a:p>
            <a:r>
              <a:rPr lang="nl-NL" sz="800">
                <a:solidFill>
                  <a:schemeClr val="bg1">
                    <a:lumMod val="85000"/>
                  </a:schemeClr>
                </a:solidFill>
              </a:rPr>
              <a:t>Parnassus Livius: ab Urbe condita  M. de Hoon</a:t>
            </a:r>
            <a:r>
              <a:rPr lang="nl-NL" sz="1000">
                <a:solidFill>
                  <a:schemeClr val="bg1">
                    <a:lumMod val="85000"/>
                  </a:schemeClr>
                </a:solidFill>
              </a:rPr>
              <a:t>  </a:t>
            </a:r>
            <a:endParaRPr lang="nl-NL" sz="1000">
              <a:solidFill>
                <a:schemeClr val="tx1">
                  <a:lumMod val="95000"/>
                  <a:lumOff val="5000"/>
                </a:schemeClr>
              </a:solidFill>
            </a:endParaRPr>
          </a:p>
        </p:txBody>
      </p:sp>
      <p:sp>
        <p:nvSpPr>
          <p:cNvPr id="11" name="Tekstvak 10">
            <a:extLst>
              <a:ext uri="{FF2B5EF4-FFF2-40B4-BE49-F238E27FC236}">
                <a16:creationId xmlns:a16="http://schemas.microsoft.com/office/drawing/2014/main" id="{AAFD3C21-2CC8-497D-84EF-DAC343449D5F}"/>
              </a:ext>
            </a:extLst>
          </p:cNvPr>
          <p:cNvSpPr txBox="1"/>
          <p:nvPr/>
        </p:nvSpPr>
        <p:spPr>
          <a:xfrm>
            <a:off x="252097" y="477392"/>
            <a:ext cx="11695488" cy="5142305"/>
          </a:xfrm>
          <a:prstGeom prst="rect">
            <a:avLst/>
          </a:prstGeom>
          <a:noFill/>
        </p:spPr>
        <p:txBody>
          <a:bodyPr wrap="square">
            <a:spAutoFit/>
          </a:bodyPr>
          <a:lstStyle/>
          <a:p>
            <a:pPr>
              <a:lnSpc>
                <a:spcPct val="200000"/>
              </a:lnSpc>
            </a:pPr>
            <a:r>
              <a:rPr lang="nl-NL" sz="2800">
                <a:solidFill>
                  <a:schemeClr val="accent4">
                    <a:lumMod val="20000"/>
                    <a:lumOff val="80000"/>
                  </a:schemeClr>
                </a:solidFill>
              </a:rPr>
              <a:t>Toen de koning, zowel agressief door woede als door het gevaar hevig verschrikt, dreigend beval Mucius op de brandstapel te leggen, als hij niet snel vertelde, welke bedreigingen van een aanslag/dreigende aanslag voor hem hij d.m.v. raadselachtige woorden naar voren bracht, zei hij (Mucius): “Kijkt u dan, opdat u bemerkt/ziet hoe  waardeloos een lichaam is voor hen die grote roem voor ogen hebben.”</a:t>
            </a:r>
            <a:endParaRPr lang="nl-NL" sz="2800" dirty="0">
              <a:solidFill>
                <a:schemeClr val="accent4">
                  <a:lumMod val="20000"/>
                  <a:lumOff val="80000"/>
                </a:schemeClr>
              </a:solidFill>
            </a:endParaRPr>
          </a:p>
        </p:txBody>
      </p:sp>
      <p:sp>
        <p:nvSpPr>
          <p:cNvPr id="12" name="Tijdelijke aanduiding voor dianummer 5">
            <a:extLst>
              <a:ext uri="{FF2B5EF4-FFF2-40B4-BE49-F238E27FC236}">
                <a16:creationId xmlns:a16="http://schemas.microsoft.com/office/drawing/2014/main" id="{8F373623-1646-4DDB-9DCF-807D669F2B4F}"/>
              </a:ext>
            </a:extLst>
          </p:cNvPr>
          <p:cNvSpPr>
            <a:spLocks noGrp="1"/>
          </p:cNvSpPr>
          <p:nvPr>
            <p:ph type="sldNum" sz="quarter" idx="12"/>
          </p:nvPr>
        </p:nvSpPr>
        <p:spPr>
          <a:xfrm>
            <a:off x="11556922" y="6492875"/>
            <a:ext cx="452846" cy="365125"/>
          </a:xfrm>
        </p:spPr>
        <p:txBody>
          <a:bodyPr/>
          <a:lstStyle/>
          <a:p>
            <a:fld id="{E0CEE2E9-FCC7-4062-BFD6-AA3D78AF4135}" type="slidenum">
              <a:rPr lang="nl-NL" b="1" smtClean="0">
                <a:solidFill>
                  <a:schemeClr val="accent4"/>
                </a:solidFill>
              </a:rPr>
              <a:t>91</a:t>
            </a:fld>
            <a:endParaRPr lang="nl-NL" b="1">
              <a:solidFill>
                <a:schemeClr val="accent4"/>
              </a:solidFill>
            </a:endParaRPr>
          </a:p>
        </p:txBody>
      </p:sp>
    </p:spTree>
    <p:extLst>
      <p:ext uri="{BB962C8B-B14F-4D97-AF65-F5344CB8AC3E}">
        <p14:creationId xmlns:p14="http://schemas.microsoft.com/office/powerpoint/2010/main" val="286591121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Pr>
        <a:solidFill>
          <a:srgbClr val="17230F"/>
        </a:solidFill>
        <a:effectLst/>
      </p:bgPr>
    </p:bg>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72BA9C32-3DB7-4C00-95EC-EC5E42184BE4}"/>
              </a:ext>
            </a:extLst>
          </p:cNvPr>
          <p:cNvSpPr txBox="1"/>
          <p:nvPr/>
        </p:nvSpPr>
        <p:spPr>
          <a:xfrm>
            <a:off x="0" y="-4105"/>
            <a:ext cx="12204000" cy="461665"/>
          </a:xfrm>
          <a:prstGeom prst="rect">
            <a:avLst/>
          </a:prstGeom>
          <a:solidFill>
            <a:schemeClr val="accent1">
              <a:lumMod val="60000"/>
              <a:lumOff val="40000"/>
            </a:schemeClr>
          </a:solidFill>
        </p:spPr>
        <p:txBody>
          <a:bodyPr wrap="square" rtlCol="0">
            <a:spAutoFit/>
          </a:bodyPr>
          <a:lstStyle/>
          <a:p>
            <a:r>
              <a:rPr lang="nl-NL" sz="2400" dirty="0">
                <a:solidFill>
                  <a:srgbClr val="002060"/>
                </a:solidFill>
              </a:rPr>
              <a:t>         </a:t>
            </a:r>
            <a:r>
              <a:rPr lang="nl-NL" sz="2400" b="1" dirty="0">
                <a:solidFill>
                  <a:srgbClr val="002060"/>
                </a:solidFill>
              </a:rPr>
              <a:t>H3 ● 4c – p.94 (6-11)          </a:t>
            </a:r>
            <a:r>
              <a:rPr lang="nl-NL" sz="2400" b="1" dirty="0" err="1">
                <a:solidFill>
                  <a:srgbClr val="002060"/>
                </a:solidFill>
              </a:rPr>
              <a:t>Porsenna</a:t>
            </a:r>
            <a:r>
              <a:rPr lang="nl-NL" sz="2400" b="1" dirty="0">
                <a:solidFill>
                  <a:srgbClr val="002060"/>
                </a:solidFill>
              </a:rPr>
              <a:t> laat </a:t>
            </a:r>
            <a:r>
              <a:rPr lang="nl-NL" sz="2400" b="1" dirty="0" err="1">
                <a:solidFill>
                  <a:srgbClr val="002060"/>
                </a:solidFill>
              </a:rPr>
              <a:t>Mucius</a:t>
            </a:r>
            <a:r>
              <a:rPr lang="nl-NL" sz="2400" b="1" dirty="0">
                <a:solidFill>
                  <a:srgbClr val="002060"/>
                </a:solidFill>
              </a:rPr>
              <a:t> ongedeerd gaan</a:t>
            </a:r>
            <a:endParaRPr lang="nl-NL" sz="2400" dirty="0">
              <a:solidFill>
                <a:srgbClr val="002060"/>
              </a:solidFill>
            </a:endParaRPr>
          </a:p>
        </p:txBody>
      </p:sp>
      <p:pic>
        <p:nvPicPr>
          <p:cNvPr id="5" name="Afbeelding 4">
            <a:hlinkClick r:id="rId2" action="ppaction://hlinksldjump"/>
            <a:extLst>
              <a:ext uri="{FF2B5EF4-FFF2-40B4-BE49-F238E27FC236}">
                <a16:creationId xmlns:a16="http://schemas.microsoft.com/office/drawing/2014/main" id="{DA723F80-0873-4FF9-AA77-D63C85DF00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28331" y="0"/>
            <a:ext cx="987638" cy="542591"/>
          </a:xfrm>
          <a:prstGeom prst="rect">
            <a:avLst/>
          </a:prstGeom>
        </p:spPr>
      </p:pic>
      <p:sp>
        <p:nvSpPr>
          <p:cNvPr id="6" name="PIJL-OMLAAG 8">
            <a:hlinkClick r:id="rId4" action="ppaction://hlinksldjump"/>
            <a:extLst>
              <a:ext uri="{FF2B5EF4-FFF2-40B4-BE49-F238E27FC236}">
                <a16:creationId xmlns:a16="http://schemas.microsoft.com/office/drawing/2014/main" id="{983515E6-9667-4E0C-924D-60F007509EA4}"/>
              </a:ext>
            </a:extLst>
          </p:cNvPr>
          <p:cNvSpPr/>
          <p:nvPr/>
        </p:nvSpPr>
        <p:spPr>
          <a:xfrm>
            <a:off x="72000" y="145117"/>
            <a:ext cx="360195" cy="216000"/>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ijdelijke aanduiding voor voettekst 4">
            <a:extLst>
              <a:ext uri="{FF2B5EF4-FFF2-40B4-BE49-F238E27FC236}">
                <a16:creationId xmlns:a16="http://schemas.microsoft.com/office/drawing/2014/main" id="{1730790D-F0EB-4505-AE4B-D3728AF81858}"/>
              </a:ext>
            </a:extLst>
          </p:cNvPr>
          <p:cNvSpPr>
            <a:spLocks noGrp="1"/>
          </p:cNvSpPr>
          <p:nvPr>
            <p:ph type="ftr" sz="quarter" idx="11"/>
          </p:nvPr>
        </p:nvSpPr>
        <p:spPr>
          <a:xfrm>
            <a:off x="4500000" y="6592284"/>
            <a:ext cx="2142340" cy="255996"/>
          </a:xfrm>
        </p:spPr>
        <p:txBody>
          <a:bodyPr/>
          <a:lstStyle/>
          <a:p>
            <a:r>
              <a:rPr lang="nl-NL" sz="800">
                <a:solidFill>
                  <a:schemeClr val="bg1">
                    <a:lumMod val="85000"/>
                  </a:schemeClr>
                </a:solidFill>
              </a:rPr>
              <a:t>Parnassus Livius: ab Urbe condita  M. de Hoon</a:t>
            </a:r>
            <a:r>
              <a:rPr lang="nl-NL" sz="1000">
                <a:solidFill>
                  <a:schemeClr val="bg1">
                    <a:lumMod val="85000"/>
                  </a:schemeClr>
                </a:solidFill>
              </a:rPr>
              <a:t>  </a:t>
            </a:r>
            <a:endParaRPr lang="nl-NL" sz="1000">
              <a:solidFill>
                <a:schemeClr val="tx1">
                  <a:lumMod val="95000"/>
                  <a:lumOff val="5000"/>
                </a:schemeClr>
              </a:solidFill>
            </a:endParaRPr>
          </a:p>
        </p:txBody>
      </p:sp>
      <p:sp>
        <p:nvSpPr>
          <p:cNvPr id="11" name="Tekstvak 10">
            <a:extLst>
              <a:ext uri="{FF2B5EF4-FFF2-40B4-BE49-F238E27FC236}">
                <a16:creationId xmlns:a16="http://schemas.microsoft.com/office/drawing/2014/main" id="{AAFD3C21-2CC8-497D-84EF-DAC343449D5F}"/>
              </a:ext>
            </a:extLst>
          </p:cNvPr>
          <p:cNvSpPr txBox="1"/>
          <p:nvPr/>
        </p:nvSpPr>
        <p:spPr>
          <a:xfrm>
            <a:off x="252096" y="477392"/>
            <a:ext cx="11686861" cy="5142305"/>
          </a:xfrm>
          <a:prstGeom prst="rect">
            <a:avLst/>
          </a:prstGeom>
          <a:noFill/>
        </p:spPr>
        <p:txBody>
          <a:bodyPr wrap="square">
            <a:spAutoFit/>
          </a:bodyPr>
          <a:lstStyle/>
          <a:p>
            <a:pPr>
              <a:lnSpc>
                <a:spcPct val="200000"/>
              </a:lnSpc>
            </a:pPr>
            <a:r>
              <a:rPr lang="nl-NL" sz="2800">
                <a:solidFill>
                  <a:schemeClr val="accent4">
                    <a:lumMod val="20000"/>
                    <a:lumOff val="80000"/>
                  </a:schemeClr>
                </a:solidFill>
              </a:rPr>
              <a:t>en zijn rechterhand hield hij in de offerpan, nadat deze was aangestoken voor het offer. Toen hij deze, alsof hij geen pijn voelde, roosterde, zei de door het wonder bijna verbijsterde koning, toen hij van zijn zetel was opgesprongen en bevolen had de jongeman van het altaar weg te halen: “Jij moet werkelijk weggaan, jij die jegens jezelf meer kwaad hebt durven/durft aan (te) richten dan jegens mij.</a:t>
            </a:r>
            <a:endParaRPr lang="nl-NL" sz="2800" dirty="0">
              <a:solidFill>
                <a:schemeClr val="accent4">
                  <a:lumMod val="20000"/>
                  <a:lumOff val="80000"/>
                </a:schemeClr>
              </a:solidFill>
            </a:endParaRPr>
          </a:p>
        </p:txBody>
      </p:sp>
      <p:sp>
        <p:nvSpPr>
          <p:cNvPr id="12" name="Tijdelijke aanduiding voor dianummer 5">
            <a:extLst>
              <a:ext uri="{FF2B5EF4-FFF2-40B4-BE49-F238E27FC236}">
                <a16:creationId xmlns:a16="http://schemas.microsoft.com/office/drawing/2014/main" id="{8F373623-1646-4DDB-9DCF-807D669F2B4F}"/>
              </a:ext>
            </a:extLst>
          </p:cNvPr>
          <p:cNvSpPr>
            <a:spLocks noGrp="1"/>
          </p:cNvSpPr>
          <p:nvPr>
            <p:ph type="sldNum" sz="quarter" idx="12"/>
          </p:nvPr>
        </p:nvSpPr>
        <p:spPr>
          <a:xfrm>
            <a:off x="11556922" y="6492875"/>
            <a:ext cx="452846" cy="365125"/>
          </a:xfrm>
        </p:spPr>
        <p:txBody>
          <a:bodyPr/>
          <a:lstStyle/>
          <a:p>
            <a:fld id="{E0CEE2E9-FCC7-4062-BFD6-AA3D78AF4135}" type="slidenum">
              <a:rPr lang="nl-NL" b="1" smtClean="0">
                <a:solidFill>
                  <a:schemeClr val="accent4"/>
                </a:solidFill>
              </a:rPr>
              <a:t>92</a:t>
            </a:fld>
            <a:endParaRPr lang="nl-NL" b="1">
              <a:solidFill>
                <a:schemeClr val="accent4"/>
              </a:solidFill>
            </a:endParaRPr>
          </a:p>
        </p:txBody>
      </p:sp>
    </p:spTree>
    <p:extLst>
      <p:ext uri="{BB962C8B-B14F-4D97-AF65-F5344CB8AC3E}">
        <p14:creationId xmlns:p14="http://schemas.microsoft.com/office/powerpoint/2010/main" val="115341032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bg>
      <p:bgPr>
        <a:solidFill>
          <a:srgbClr val="17230F"/>
        </a:solidFill>
        <a:effectLst/>
      </p:bgPr>
    </p:bg>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72BA9C32-3DB7-4C00-95EC-EC5E42184BE4}"/>
              </a:ext>
            </a:extLst>
          </p:cNvPr>
          <p:cNvSpPr txBox="1"/>
          <p:nvPr/>
        </p:nvSpPr>
        <p:spPr>
          <a:xfrm>
            <a:off x="0" y="-4105"/>
            <a:ext cx="12204000" cy="461665"/>
          </a:xfrm>
          <a:prstGeom prst="rect">
            <a:avLst/>
          </a:prstGeom>
          <a:solidFill>
            <a:schemeClr val="accent1">
              <a:lumMod val="60000"/>
              <a:lumOff val="40000"/>
            </a:schemeClr>
          </a:solidFill>
        </p:spPr>
        <p:txBody>
          <a:bodyPr wrap="square" rtlCol="0">
            <a:spAutoFit/>
          </a:bodyPr>
          <a:lstStyle/>
          <a:p>
            <a:r>
              <a:rPr lang="nl-NL" sz="2400" dirty="0">
                <a:solidFill>
                  <a:srgbClr val="002060"/>
                </a:solidFill>
              </a:rPr>
              <a:t>         </a:t>
            </a:r>
            <a:r>
              <a:rPr lang="nl-NL" sz="2400" b="1" dirty="0">
                <a:solidFill>
                  <a:srgbClr val="002060"/>
                </a:solidFill>
              </a:rPr>
              <a:t>H3 ● 4c – p.94 (11-16)          </a:t>
            </a:r>
            <a:r>
              <a:rPr lang="nl-NL" sz="2400" b="1" dirty="0" err="1">
                <a:solidFill>
                  <a:srgbClr val="002060"/>
                </a:solidFill>
              </a:rPr>
              <a:t>Porsenna</a:t>
            </a:r>
            <a:r>
              <a:rPr lang="nl-NL" sz="2400" b="1" dirty="0">
                <a:solidFill>
                  <a:srgbClr val="002060"/>
                </a:solidFill>
              </a:rPr>
              <a:t> laat </a:t>
            </a:r>
            <a:r>
              <a:rPr lang="nl-NL" sz="2400" b="1" dirty="0" err="1">
                <a:solidFill>
                  <a:srgbClr val="002060"/>
                </a:solidFill>
              </a:rPr>
              <a:t>Mucius</a:t>
            </a:r>
            <a:r>
              <a:rPr lang="nl-NL" sz="2400" b="1" dirty="0">
                <a:solidFill>
                  <a:srgbClr val="002060"/>
                </a:solidFill>
              </a:rPr>
              <a:t> ongedeerd gaan</a:t>
            </a:r>
            <a:endParaRPr lang="nl-NL" sz="2400" dirty="0">
              <a:solidFill>
                <a:srgbClr val="002060"/>
              </a:solidFill>
            </a:endParaRPr>
          </a:p>
        </p:txBody>
      </p:sp>
      <p:pic>
        <p:nvPicPr>
          <p:cNvPr id="5" name="Afbeelding 4">
            <a:hlinkClick r:id="rId2" action="ppaction://hlinksldjump"/>
            <a:extLst>
              <a:ext uri="{FF2B5EF4-FFF2-40B4-BE49-F238E27FC236}">
                <a16:creationId xmlns:a16="http://schemas.microsoft.com/office/drawing/2014/main" id="{DA723F80-0873-4FF9-AA77-D63C85DF00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28331" y="0"/>
            <a:ext cx="987638" cy="542591"/>
          </a:xfrm>
          <a:prstGeom prst="rect">
            <a:avLst/>
          </a:prstGeom>
        </p:spPr>
      </p:pic>
      <p:sp>
        <p:nvSpPr>
          <p:cNvPr id="6" name="PIJL-OMLAAG 8">
            <a:hlinkClick r:id="rId4" action="ppaction://hlinksldjump"/>
            <a:extLst>
              <a:ext uri="{FF2B5EF4-FFF2-40B4-BE49-F238E27FC236}">
                <a16:creationId xmlns:a16="http://schemas.microsoft.com/office/drawing/2014/main" id="{983515E6-9667-4E0C-924D-60F007509EA4}"/>
              </a:ext>
            </a:extLst>
          </p:cNvPr>
          <p:cNvSpPr/>
          <p:nvPr/>
        </p:nvSpPr>
        <p:spPr>
          <a:xfrm>
            <a:off x="72000" y="145117"/>
            <a:ext cx="360195" cy="216000"/>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ijdelijke aanduiding voor voettekst 4">
            <a:extLst>
              <a:ext uri="{FF2B5EF4-FFF2-40B4-BE49-F238E27FC236}">
                <a16:creationId xmlns:a16="http://schemas.microsoft.com/office/drawing/2014/main" id="{1730790D-F0EB-4505-AE4B-D3728AF81858}"/>
              </a:ext>
            </a:extLst>
          </p:cNvPr>
          <p:cNvSpPr>
            <a:spLocks noGrp="1"/>
          </p:cNvSpPr>
          <p:nvPr>
            <p:ph type="ftr" sz="quarter" idx="11"/>
          </p:nvPr>
        </p:nvSpPr>
        <p:spPr>
          <a:xfrm>
            <a:off x="4500000" y="6592284"/>
            <a:ext cx="2142340" cy="255996"/>
          </a:xfrm>
        </p:spPr>
        <p:txBody>
          <a:bodyPr/>
          <a:lstStyle/>
          <a:p>
            <a:r>
              <a:rPr lang="nl-NL" sz="800">
                <a:solidFill>
                  <a:schemeClr val="bg1">
                    <a:lumMod val="85000"/>
                  </a:schemeClr>
                </a:solidFill>
              </a:rPr>
              <a:t>Parnassus Livius: ab Urbe condita  M. de Hoon</a:t>
            </a:r>
            <a:r>
              <a:rPr lang="nl-NL" sz="1000">
                <a:solidFill>
                  <a:schemeClr val="bg1">
                    <a:lumMod val="85000"/>
                  </a:schemeClr>
                </a:solidFill>
              </a:rPr>
              <a:t>  </a:t>
            </a:r>
            <a:endParaRPr lang="nl-NL" sz="1000">
              <a:solidFill>
                <a:schemeClr val="tx1">
                  <a:lumMod val="95000"/>
                  <a:lumOff val="5000"/>
                </a:schemeClr>
              </a:solidFill>
            </a:endParaRPr>
          </a:p>
        </p:txBody>
      </p:sp>
      <p:sp>
        <p:nvSpPr>
          <p:cNvPr id="11" name="Tekstvak 10">
            <a:extLst>
              <a:ext uri="{FF2B5EF4-FFF2-40B4-BE49-F238E27FC236}">
                <a16:creationId xmlns:a16="http://schemas.microsoft.com/office/drawing/2014/main" id="{AAFD3C21-2CC8-497D-84EF-DAC343449D5F}"/>
              </a:ext>
            </a:extLst>
          </p:cNvPr>
          <p:cNvSpPr txBox="1"/>
          <p:nvPr/>
        </p:nvSpPr>
        <p:spPr>
          <a:xfrm>
            <a:off x="252096" y="477392"/>
            <a:ext cx="11757671" cy="5142305"/>
          </a:xfrm>
          <a:prstGeom prst="rect">
            <a:avLst/>
          </a:prstGeom>
          <a:noFill/>
        </p:spPr>
        <p:txBody>
          <a:bodyPr wrap="square">
            <a:spAutoFit/>
          </a:bodyPr>
          <a:lstStyle/>
          <a:p>
            <a:pPr>
              <a:lnSpc>
                <a:spcPct val="200000"/>
              </a:lnSpc>
            </a:pPr>
            <a:r>
              <a:rPr lang="nl-NL" sz="2800">
                <a:solidFill>
                  <a:schemeClr val="accent4">
                    <a:lumMod val="20000"/>
                    <a:lumOff val="80000"/>
                  </a:schemeClr>
                </a:solidFill>
              </a:rPr>
              <a:t>Ik zou je willen gelukwensen met je moed, als die moed voor míjn vaderland werd betoond; nu stuur ik je hiervandaan weg gevrijwaard van het oorlogsrecht, ongestraft en ongedeerd.” Toen zei Mucius, als het ware een wederdienst bewijzend/alsof hij een wederdienst bewees: “Omdat althans er bij u een eerbewijs is voor moed, om te bewijzen dat u door uw weldaad van mij hebt verkregen/verkrijgt wat u met dreigementen niet kon (verkrijgen), zeg ik u: </a:t>
            </a:r>
            <a:endParaRPr lang="nl-NL" sz="2800" dirty="0">
              <a:solidFill>
                <a:schemeClr val="accent4">
                  <a:lumMod val="20000"/>
                  <a:lumOff val="80000"/>
                </a:schemeClr>
              </a:solidFill>
            </a:endParaRPr>
          </a:p>
        </p:txBody>
      </p:sp>
      <p:sp>
        <p:nvSpPr>
          <p:cNvPr id="12" name="Tijdelijke aanduiding voor dianummer 5">
            <a:extLst>
              <a:ext uri="{FF2B5EF4-FFF2-40B4-BE49-F238E27FC236}">
                <a16:creationId xmlns:a16="http://schemas.microsoft.com/office/drawing/2014/main" id="{8F373623-1646-4DDB-9DCF-807D669F2B4F}"/>
              </a:ext>
            </a:extLst>
          </p:cNvPr>
          <p:cNvSpPr>
            <a:spLocks noGrp="1"/>
          </p:cNvSpPr>
          <p:nvPr>
            <p:ph type="sldNum" sz="quarter" idx="12"/>
          </p:nvPr>
        </p:nvSpPr>
        <p:spPr>
          <a:xfrm>
            <a:off x="11556922" y="6492875"/>
            <a:ext cx="452846" cy="365125"/>
          </a:xfrm>
        </p:spPr>
        <p:txBody>
          <a:bodyPr/>
          <a:lstStyle/>
          <a:p>
            <a:fld id="{E0CEE2E9-FCC7-4062-BFD6-AA3D78AF4135}" type="slidenum">
              <a:rPr lang="nl-NL" b="1" smtClean="0">
                <a:solidFill>
                  <a:schemeClr val="accent4"/>
                </a:solidFill>
              </a:rPr>
              <a:t>93</a:t>
            </a:fld>
            <a:endParaRPr lang="nl-NL" b="1">
              <a:solidFill>
                <a:schemeClr val="accent4"/>
              </a:solidFill>
            </a:endParaRPr>
          </a:p>
        </p:txBody>
      </p:sp>
    </p:spTree>
    <p:extLst>
      <p:ext uri="{BB962C8B-B14F-4D97-AF65-F5344CB8AC3E}">
        <p14:creationId xmlns:p14="http://schemas.microsoft.com/office/powerpoint/2010/main" val="156152195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bg>
      <p:bgPr>
        <a:solidFill>
          <a:srgbClr val="17230F"/>
        </a:solidFill>
        <a:effectLst/>
      </p:bgPr>
    </p:bg>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72BA9C32-3DB7-4C00-95EC-EC5E42184BE4}"/>
              </a:ext>
            </a:extLst>
          </p:cNvPr>
          <p:cNvSpPr txBox="1"/>
          <p:nvPr/>
        </p:nvSpPr>
        <p:spPr>
          <a:xfrm>
            <a:off x="0" y="-4105"/>
            <a:ext cx="12204000" cy="461665"/>
          </a:xfrm>
          <a:prstGeom prst="rect">
            <a:avLst/>
          </a:prstGeom>
          <a:solidFill>
            <a:schemeClr val="accent1">
              <a:lumMod val="60000"/>
              <a:lumOff val="40000"/>
            </a:schemeClr>
          </a:solidFill>
        </p:spPr>
        <p:txBody>
          <a:bodyPr wrap="square" rtlCol="0">
            <a:spAutoFit/>
          </a:bodyPr>
          <a:lstStyle/>
          <a:p>
            <a:r>
              <a:rPr lang="nl-NL" sz="2400" dirty="0">
                <a:solidFill>
                  <a:srgbClr val="002060"/>
                </a:solidFill>
              </a:rPr>
              <a:t>         </a:t>
            </a:r>
            <a:r>
              <a:rPr lang="nl-NL" sz="2400" b="1" dirty="0">
                <a:solidFill>
                  <a:srgbClr val="002060"/>
                </a:solidFill>
              </a:rPr>
              <a:t>H3 ● 4c – p.94 </a:t>
            </a:r>
            <a:r>
              <a:rPr lang="nl-NL" sz="2400" b="1">
                <a:solidFill>
                  <a:srgbClr val="002060"/>
                </a:solidFill>
              </a:rPr>
              <a:t>(16-20)          </a:t>
            </a:r>
            <a:r>
              <a:rPr lang="nl-NL" sz="2400" b="1" dirty="0" err="1">
                <a:solidFill>
                  <a:srgbClr val="002060"/>
                </a:solidFill>
              </a:rPr>
              <a:t>Porsenna</a:t>
            </a:r>
            <a:r>
              <a:rPr lang="nl-NL" sz="2400" b="1" dirty="0">
                <a:solidFill>
                  <a:srgbClr val="002060"/>
                </a:solidFill>
              </a:rPr>
              <a:t> laat </a:t>
            </a:r>
            <a:r>
              <a:rPr lang="nl-NL" sz="2400" b="1" dirty="0" err="1">
                <a:solidFill>
                  <a:srgbClr val="002060"/>
                </a:solidFill>
              </a:rPr>
              <a:t>Mucius</a:t>
            </a:r>
            <a:r>
              <a:rPr lang="nl-NL" sz="2400" b="1" dirty="0">
                <a:solidFill>
                  <a:srgbClr val="002060"/>
                </a:solidFill>
              </a:rPr>
              <a:t> ongedeerd gaan</a:t>
            </a:r>
            <a:endParaRPr lang="nl-NL" sz="2400" dirty="0">
              <a:solidFill>
                <a:srgbClr val="002060"/>
              </a:solidFill>
            </a:endParaRPr>
          </a:p>
        </p:txBody>
      </p:sp>
      <p:pic>
        <p:nvPicPr>
          <p:cNvPr id="5" name="Afbeelding 4">
            <a:hlinkClick r:id="rId2" action="ppaction://hlinksldjump"/>
            <a:extLst>
              <a:ext uri="{FF2B5EF4-FFF2-40B4-BE49-F238E27FC236}">
                <a16:creationId xmlns:a16="http://schemas.microsoft.com/office/drawing/2014/main" id="{DA723F80-0873-4FF9-AA77-D63C85DF00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28331" y="0"/>
            <a:ext cx="987638" cy="542591"/>
          </a:xfrm>
          <a:prstGeom prst="rect">
            <a:avLst/>
          </a:prstGeom>
        </p:spPr>
      </p:pic>
      <p:sp>
        <p:nvSpPr>
          <p:cNvPr id="6" name="PIJL-OMLAAG 8">
            <a:hlinkClick r:id="rId4" action="ppaction://hlinksldjump"/>
            <a:extLst>
              <a:ext uri="{FF2B5EF4-FFF2-40B4-BE49-F238E27FC236}">
                <a16:creationId xmlns:a16="http://schemas.microsoft.com/office/drawing/2014/main" id="{983515E6-9667-4E0C-924D-60F007509EA4}"/>
              </a:ext>
            </a:extLst>
          </p:cNvPr>
          <p:cNvSpPr/>
          <p:nvPr/>
        </p:nvSpPr>
        <p:spPr>
          <a:xfrm>
            <a:off x="72000" y="145117"/>
            <a:ext cx="360195" cy="216000"/>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ijdelijke aanduiding voor voettekst 4">
            <a:extLst>
              <a:ext uri="{FF2B5EF4-FFF2-40B4-BE49-F238E27FC236}">
                <a16:creationId xmlns:a16="http://schemas.microsoft.com/office/drawing/2014/main" id="{1730790D-F0EB-4505-AE4B-D3728AF81858}"/>
              </a:ext>
            </a:extLst>
          </p:cNvPr>
          <p:cNvSpPr>
            <a:spLocks noGrp="1"/>
          </p:cNvSpPr>
          <p:nvPr>
            <p:ph type="ftr" sz="quarter" idx="11"/>
          </p:nvPr>
        </p:nvSpPr>
        <p:spPr>
          <a:xfrm>
            <a:off x="4500000" y="6592284"/>
            <a:ext cx="2142340" cy="255996"/>
          </a:xfrm>
        </p:spPr>
        <p:txBody>
          <a:bodyPr/>
          <a:lstStyle/>
          <a:p>
            <a:r>
              <a:rPr lang="nl-NL" sz="800">
                <a:solidFill>
                  <a:schemeClr val="bg1">
                    <a:lumMod val="85000"/>
                  </a:schemeClr>
                </a:solidFill>
              </a:rPr>
              <a:t>Parnassus Livius: ab Urbe condita  M. de Hoon</a:t>
            </a:r>
            <a:r>
              <a:rPr lang="nl-NL" sz="1000">
                <a:solidFill>
                  <a:schemeClr val="bg1">
                    <a:lumMod val="85000"/>
                  </a:schemeClr>
                </a:solidFill>
              </a:rPr>
              <a:t>  </a:t>
            </a:r>
            <a:endParaRPr lang="nl-NL" sz="1000">
              <a:solidFill>
                <a:schemeClr val="tx1">
                  <a:lumMod val="95000"/>
                  <a:lumOff val="5000"/>
                </a:schemeClr>
              </a:solidFill>
            </a:endParaRPr>
          </a:p>
        </p:txBody>
      </p:sp>
      <p:sp>
        <p:nvSpPr>
          <p:cNvPr id="11" name="Tekstvak 10">
            <a:extLst>
              <a:ext uri="{FF2B5EF4-FFF2-40B4-BE49-F238E27FC236}">
                <a16:creationId xmlns:a16="http://schemas.microsoft.com/office/drawing/2014/main" id="{AAFD3C21-2CC8-497D-84EF-DAC343449D5F}"/>
              </a:ext>
            </a:extLst>
          </p:cNvPr>
          <p:cNvSpPr txBox="1"/>
          <p:nvPr/>
        </p:nvSpPr>
        <p:spPr>
          <a:xfrm>
            <a:off x="252096" y="477392"/>
            <a:ext cx="11643729" cy="4280531"/>
          </a:xfrm>
          <a:prstGeom prst="rect">
            <a:avLst/>
          </a:prstGeom>
          <a:noFill/>
        </p:spPr>
        <p:txBody>
          <a:bodyPr wrap="square">
            <a:spAutoFit/>
          </a:bodyPr>
          <a:lstStyle/>
          <a:p>
            <a:pPr>
              <a:lnSpc>
                <a:spcPct val="200000"/>
              </a:lnSpc>
            </a:pPr>
            <a:r>
              <a:rPr lang="nl-NL" sz="2800">
                <a:solidFill>
                  <a:schemeClr val="accent4">
                    <a:lumMod val="20000"/>
                    <a:lumOff val="80000"/>
                  </a:schemeClr>
                </a:solidFill>
              </a:rPr>
              <a:t>wij, driehonderd leiders van de Romeinse jeugd, hebben ons door een eed verbonden om tegen u op deze manier te werk te gaan. Mijn lot was de eerste/het eerste lot trof mij; de anderen zullen, al naar gelang ieder aan de beurt zal zijn, ieder op zijn (eigen) tijd/moment aanwezig zijn, totdat het lot u (ons) in handen zal hebben gespeeld”.</a:t>
            </a:r>
            <a:endParaRPr lang="nl-NL" sz="2800" dirty="0">
              <a:solidFill>
                <a:schemeClr val="accent4">
                  <a:lumMod val="20000"/>
                  <a:lumOff val="80000"/>
                </a:schemeClr>
              </a:solidFill>
            </a:endParaRPr>
          </a:p>
        </p:txBody>
      </p:sp>
      <p:sp>
        <p:nvSpPr>
          <p:cNvPr id="12" name="Tijdelijke aanduiding voor dianummer 5">
            <a:extLst>
              <a:ext uri="{FF2B5EF4-FFF2-40B4-BE49-F238E27FC236}">
                <a16:creationId xmlns:a16="http://schemas.microsoft.com/office/drawing/2014/main" id="{8F373623-1646-4DDB-9DCF-807D669F2B4F}"/>
              </a:ext>
            </a:extLst>
          </p:cNvPr>
          <p:cNvSpPr>
            <a:spLocks noGrp="1"/>
          </p:cNvSpPr>
          <p:nvPr>
            <p:ph type="sldNum" sz="quarter" idx="12"/>
          </p:nvPr>
        </p:nvSpPr>
        <p:spPr>
          <a:xfrm>
            <a:off x="11556922" y="6492875"/>
            <a:ext cx="452846" cy="365125"/>
          </a:xfrm>
        </p:spPr>
        <p:txBody>
          <a:bodyPr/>
          <a:lstStyle/>
          <a:p>
            <a:fld id="{E0CEE2E9-FCC7-4062-BFD6-AA3D78AF4135}" type="slidenum">
              <a:rPr lang="nl-NL" b="1" smtClean="0">
                <a:solidFill>
                  <a:schemeClr val="accent4"/>
                </a:solidFill>
              </a:rPr>
              <a:t>94</a:t>
            </a:fld>
            <a:endParaRPr lang="nl-NL" b="1">
              <a:solidFill>
                <a:schemeClr val="accent4"/>
              </a:solidFill>
            </a:endParaRPr>
          </a:p>
        </p:txBody>
      </p:sp>
    </p:spTree>
    <p:extLst>
      <p:ext uri="{BB962C8B-B14F-4D97-AF65-F5344CB8AC3E}">
        <p14:creationId xmlns:p14="http://schemas.microsoft.com/office/powerpoint/2010/main" val="192511403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bg>
      <p:bgPr>
        <a:solidFill>
          <a:srgbClr val="17230F"/>
        </a:solidFill>
        <a:effectLst/>
      </p:bgPr>
    </p:bg>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72BA9C32-3DB7-4C00-95EC-EC5E42184BE4}"/>
              </a:ext>
            </a:extLst>
          </p:cNvPr>
          <p:cNvSpPr txBox="1"/>
          <p:nvPr/>
        </p:nvSpPr>
        <p:spPr>
          <a:xfrm>
            <a:off x="0" y="-4105"/>
            <a:ext cx="12204000" cy="461665"/>
          </a:xfrm>
          <a:prstGeom prst="rect">
            <a:avLst/>
          </a:prstGeom>
          <a:solidFill>
            <a:schemeClr val="accent1">
              <a:lumMod val="60000"/>
              <a:lumOff val="40000"/>
            </a:schemeClr>
          </a:solidFill>
        </p:spPr>
        <p:txBody>
          <a:bodyPr wrap="square" rtlCol="0">
            <a:spAutoFit/>
          </a:bodyPr>
          <a:lstStyle/>
          <a:p>
            <a:r>
              <a:rPr lang="nl-NL" sz="2400" dirty="0">
                <a:solidFill>
                  <a:srgbClr val="002060"/>
                </a:solidFill>
              </a:rPr>
              <a:t>         </a:t>
            </a:r>
            <a:r>
              <a:rPr lang="nl-NL" sz="2400" b="1" dirty="0">
                <a:solidFill>
                  <a:srgbClr val="002060"/>
                </a:solidFill>
              </a:rPr>
              <a:t>H3 ● 4d – p.95 (1-7)          De vredesvoorwaarden</a:t>
            </a:r>
            <a:endParaRPr lang="nl-NL" sz="2400" dirty="0">
              <a:solidFill>
                <a:srgbClr val="002060"/>
              </a:solidFill>
            </a:endParaRPr>
          </a:p>
        </p:txBody>
      </p:sp>
      <p:pic>
        <p:nvPicPr>
          <p:cNvPr id="5" name="Afbeelding 4">
            <a:hlinkClick r:id="rId2" action="ppaction://hlinksldjump"/>
            <a:extLst>
              <a:ext uri="{FF2B5EF4-FFF2-40B4-BE49-F238E27FC236}">
                <a16:creationId xmlns:a16="http://schemas.microsoft.com/office/drawing/2014/main" id="{DA723F80-0873-4FF9-AA77-D63C85DF00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28331" y="0"/>
            <a:ext cx="987638" cy="542591"/>
          </a:xfrm>
          <a:prstGeom prst="rect">
            <a:avLst/>
          </a:prstGeom>
        </p:spPr>
      </p:pic>
      <p:sp>
        <p:nvSpPr>
          <p:cNvPr id="6" name="PIJL-OMLAAG 8">
            <a:hlinkClick r:id="rId4" action="ppaction://hlinksldjump"/>
            <a:extLst>
              <a:ext uri="{FF2B5EF4-FFF2-40B4-BE49-F238E27FC236}">
                <a16:creationId xmlns:a16="http://schemas.microsoft.com/office/drawing/2014/main" id="{983515E6-9667-4E0C-924D-60F007509EA4}"/>
              </a:ext>
            </a:extLst>
          </p:cNvPr>
          <p:cNvSpPr/>
          <p:nvPr/>
        </p:nvSpPr>
        <p:spPr>
          <a:xfrm>
            <a:off x="72000" y="145117"/>
            <a:ext cx="360195" cy="216000"/>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ijdelijke aanduiding voor voettekst 4">
            <a:extLst>
              <a:ext uri="{FF2B5EF4-FFF2-40B4-BE49-F238E27FC236}">
                <a16:creationId xmlns:a16="http://schemas.microsoft.com/office/drawing/2014/main" id="{1730790D-F0EB-4505-AE4B-D3728AF81858}"/>
              </a:ext>
            </a:extLst>
          </p:cNvPr>
          <p:cNvSpPr>
            <a:spLocks noGrp="1"/>
          </p:cNvSpPr>
          <p:nvPr>
            <p:ph type="ftr" sz="quarter" idx="11"/>
          </p:nvPr>
        </p:nvSpPr>
        <p:spPr>
          <a:xfrm>
            <a:off x="4500000" y="6592284"/>
            <a:ext cx="2142340" cy="255996"/>
          </a:xfrm>
        </p:spPr>
        <p:txBody>
          <a:bodyPr/>
          <a:lstStyle/>
          <a:p>
            <a:r>
              <a:rPr lang="nl-NL" sz="800">
                <a:solidFill>
                  <a:schemeClr val="bg1">
                    <a:lumMod val="85000"/>
                  </a:schemeClr>
                </a:solidFill>
              </a:rPr>
              <a:t>Parnassus Livius: ab Urbe condita  M. de Hoon</a:t>
            </a:r>
            <a:r>
              <a:rPr lang="nl-NL" sz="1000">
                <a:solidFill>
                  <a:schemeClr val="bg1">
                    <a:lumMod val="85000"/>
                  </a:schemeClr>
                </a:solidFill>
              </a:rPr>
              <a:t>  </a:t>
            </a:r>
            <a:endParaRPr lang="nl-NL" sz="1000">
              <a:solidFill>
                <a:schemeClr val="tx1">
                  <a:lumMod val="95000"/>
                  <a:lumOff val="5000"/>
                </a:schemeClr>
              </a:solidFill>
            </a:endParaRPr>
          </a:p>
        </p:txBody>
      </p:sp>
      <p:sp>
        <p:nvSpPr>
          <p:cNvPr id="11" name="Tekstvak 10">
            <a:extLst>
              <a:ext uri="{FF2B5EF4-FFF2-40B4-BE49-F238E27FC236}">
                <a16:creationId xmlns:a16="http://schemas.microsoft.com/office/drawing/2014/main" id="{AAFD3C21-2CC8-497D-84EF-DAC343449D5F}"/>
              </a:ext>
            </a:extLst>
          </p:cNvPr>
          <p:cNvSpPr txBox="1"/>
          <p:nvPr/>
        </p:nvSpPr>
        <p:spPr>
          <a:xfrm>
            <a:off x="252096" y="477392"/>
            <a:ext cx="11757672" cy="6004080"/>
          </a:xfrm>
          <a:prstGeom prst="rect">
            <a:avLst/>
          </a:prstGeom>
          <a:noFill/>
        </p:spPr>
        <p:txBody>
          <a:bodyPr wrap="square">
            <a:spAutoFit/>
          </a:bodyPr>
          <a:lstStyle/>
          <a:p>
            <a:pPr>
              <a:lnSpc>
                <a:spcPct val="200000"/>
              </a:lnSpc>
            </a:pPr>
            <a:r>
              <a:rPr lang="nl-NL" sz="2800">
                <a:solidFill>
                  <a:schemeClr val="accent4">
                    <a:lumMod val="20000"/>
                    <a:lumOff val="80000"/>
                  </a:schemeClr>
                </a:solidFill>
              </a:rPr>
              <a:t>De vrijgelaten Mucius, aan wie later door het verlies van zijn rechterhand de bijnaam Scaevola werd gegeven, volgden gezanten van Porsenna naar Rome; zozeer had hem én het voorval van het eerste gevaar, waartegen hem niets behalve de vergissing van de belager had beschermd, én de gedachte dat hij zovaak voor zijn leven moest vechten als er samenzweerders overbleven, angst ingeboezemd, dat hij uit eigen beweging vredesvoorwaarden aanbood aan de Romeinen. </a:t>
            </a:r>
            <a:endParaRPr lang="nl-NL" sz="2800" dirty="0">
              <a:solidFill>
                <a:schemeClr val="accent4">
                  <a:lumMod val="20000"/>
                  <a:lumOff val="80000"/>
                </a:schemeClr>
              </a:solidFill>
            </a:endParaRPr>
          </a:p>
        </p:txBody>
      </p:sp>
      <p:sp>
        <p:nvSpPr>
          <p:cNvPr id="12" name="Tijdelijke aanduiding voor dianummer 5">
            <a:extLst>
              <a:ext uri="{FF2B5EF4-FFF2-40B4-BE49-F238E27FC236}">
                <a16:creationId xmlns:a16="http://schemas.microsoft.com/office/drawing/2014/main" id="{8F373623-1646-4DDB-9DCF-807D669F2B4F}"/>
              </a:ext>
            </a:extLst>
          </p:cNvPr>
          <p:cNvSpPr>
            <a:spLocks noGrp="1"/>
          </p:cNvSpPr>
          <p:nvPr>
            <p:ph type="sldNum" sz="quarter" idx="12"/>
          </p:nvPr>
        </p:nvSpPr>
        <p:spPr>
          <a:xfrm>
            <a:off x="11556922" y="6492875"/>
            <a:ext cx="452846" cy="365125"/>
          </a:xfrm>
        </p:spPr>
        <p:txBody>
          <a:bodyPr/>
          <a:lstStyle/>
          <a:p>
            <a:fld id="{E0CEE2E9-FCC7-4062-BFD6-AA3D78AF4135}" type="slidenum">
              <a:rPr lang="nl-NL" b="1" smtClean="0">
                <a:solidFill>
                  <a:schemeClr val="accent4"/>
                </a:solidFill>
              </a:rPr>
              <a:t>95</a:t>
            </a:fld>
            <a:endParaRPr lang="nl-NL" b="1">
              <a:solidFill>
                <a:schemeClr val="accent4"/>
              </a:solidFill>
            </a:endParaRPr>
          </a:p>
        </p:txBody>
      </p:sp>
    </p:spTree>
    <p:extLst>
      <p:ext uri="{BB962C8B-B14F-4D97-AF65-F5344CB8AC3E}">
        <p14:creationId xmlns:p14="http://schemas.microsoft.com/office/powerpoint/2010/main" val="405388114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bg>
      <p:bgPr>
        <a:solidFill>
          <a:srgbClr val="17230F"/>
        </a:solidFill>
        <a:effectLst/>
      </p:bgPr>
    </p:bg>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72BA9C32-3DB7-4C00-95EC-EC5E42184BE4}"/>
              </a:ext>
            </a:extLst>
          </p:cNvPr>
          <p:cNvSpPr txBox="1"/>
          <p:nvPr/>
        </p:nvSpPr>
        <p:spPr>
          <a:xfrm>
            <a:off x="0" y="-4105"/>
            <a:ext cx="12204000" cy="461665"/>
          </a:xfrm>
          <a:prstGeom prst="rect">
            <a:avLst/>
          </a:prstGeom>
          <a:solidFill>
            <a:schemeClr val="accent1">
              <a:lumMod val="60000"/>
              <a:lumOff val="40000"/>
            </a:schemeClr>
          </a:solidFill>
        </p:spPr>
        <p:txBody>
          <a:bodyPr wrap="square" rtlCol="0">
            <a:spAutoFit/>
          </a:bodyPr>
          <a:lstStyle/>
          <a:p>
            <a:r>
              <a:rPr lang="nl-NL" sz="2400" dirty="0">
                <a:solidFill>
                  <a:srgbClr val="002060"/>
                </a:solidFill>
              </a:rPr>
              <a:t>         </a:t>
            </a:r>
            <a:r>
              <a:rPr lang="nl-NL" sz="2400" b="1" dirty="0">
                <a:solidFill>
                  <a:srgbClr val="002060"/>
                </a:solidFill>
              </a:rPr>
              <a:t>H3 ● 4d – p.95 </a:t>
            </a:r>
            <a:r>
              <a:rPr lang="nl-NL" sz="2400" b="1">
                <a:solidFill>
                  <a:srgbClr val="002060"/>
                </a:solidFill>
              </a:rPr>
              <a:t>(7-10)          </a:t>
            </a:r>
            <a:r>
              <a:rPr lang="nl-NL" sz="2400" b="1" dirty="0">
                <a:solidFill>
                  <a:srgbClr val="002060"/>
                </a:solidFill>
              </a:rPr>
              <a:t>De vredesvoorwaarden</a:t>
            </a:r>
            <a:endParaRPr lang="nl-NL" sz="2400" dirty="0">
              <a:solidFill>
                <a:srgbClr val="002060"/>
              </a:solidFill>
            </a:endParaRPr>
          </a:p>
        </p:txBody>
      </p:sp>
      <p:pic>
        <p:nvPicPr>
          <p:cNvPr id="5" name="Afbeelding 4">
            <a:hlinkClick r:id="rId2" action="ppaction://hlinksldjump"/>
            <a:extLst>
              <a:ext uri="{FF2B5EF4-FFF2-40B4-BE49-F238E27FC236}">
                <a16:creationId xmlns:a16="http://schemas.microsoft.com/office/drawing/2014/main" id="{DA723F80-0873-4FF9-AA77-D63C85DF00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28331" y="0"/>
            <a:ext cx="987638" cy="542591"/>
          </a:xfrm>
          <a:prstGeom prst="rect">
            <a:avLst/>
          </a:prstGeom>
        </p:spPr>
      </p:pic>
      <p:sp>
        <p:nvSpPr>
          <p:cNvPr id="6" name="PIJL-OMLAAG 8">
            <a:hlinkClick r:id="rId4" action="ppaction://hlinksldjump"/>
            <a:extLst>
              <a:ext uri="{FF2B5EF4-FFF2-40B4-BE49-F238E27FC236}">
                <a16:creationId xmlns:a16="http://schemas.microsoft.com/office/drawing/2014/main" id="{983515E6-9667-4E0C-924D-60F007509EA4}"/>
              </a:ext>
            </a:extLst>
          </p:cNvPr>
          <p:cNvSpPr/>
          <p:nvPr/>
        </p:nvSpPr>
        <p:spPr>
          <a:xfrm>
            <a:off x="72000" y="145117"/>
            <a:ext cx="360195" cy="216000"/>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ijdelijke aanduiding voor voettekst 4">
            <a:extLst>
              <a:ext uri="{FF2B5EF4-FFF2-40B4-BE49-F238E27FC236}">
                <a16:creationId xmlns:a16="http://schemas.microsoft.com/office/drawing/2014/main" id="{1730790D-F0EB-4505-AE4B-D3728AF81858}"/>
              </a:ext>
            </a:extLst>
          </p:cNvPr>
          <p:cNvSpPr>
            <a:spLocks noGrp="1"/>
          </p:cNvSpPr>
          <p:nvPr>
            <p:ph type="ftr" sz="quarter" idx="11"/>
          </p:nvPr>
        </p:nvSpPr>
        <p:spPr>
          <a:xfrm>
            <a:off x="4500000" y="6592284"/>
            <a:ext cx="2142340" cy="255996"/>
          </a:xfrm>
        </p:spPr>
        <p:txBody>
          <a:bodyPr/>
          <a:lstStyle/>
          <a:p>
            <a:r>
              <a:rPr lang="nl-NL" sz="800">
                <a:solidFill>
                  <a:schemeClr val="bg1">
                    <a:lumMod val="85000"/>
                  </a:schemeClr>
                </a:solidFill>
              </a:rPr>
              <a:t>Parnassus Livius: ab Urbe condita  M. de Hoon</a:t>
            </a:r>
            <a:r>
              <a:rPr lang="nl-NL" sz="1000">
                <a:solidFill>
                  <a:schemeClr val="bg1">
                    <a:lumMod val="85000"/>
                  </a:schemeClr>
                </a:solidFill>
              </a:rPr>
              <a:t>  </a:t>
            </a:r>
            <a:endParaRPr lang="nl-NL" sz="1000">
              <a:solidFill>
                <a:schemeClr val="tx1">
                  <a:lumMod val="95000"/>
                  <a:lumOff val="5000"/>
                </a:schemeClr>
              </a:solidFill>
            </a:endParaRPr>
          </a:p>
        </p:txBody>
      </p:sp>
      <p:sp>
        <p:nvSpPr>
          <p:cNvPr id="11" name="Tekstvak 10">
            <a:extLst>
              <a:ext uri="{FF2B5EF4-FFF2-40B4-BE49-F238E27FC236}">
                <a16:creationId xmlns:a16="http://schemas.microsoft.com/office/drawing/2014/main" id="{AAFD3C21-2CC8-497D-84EF-DAC343449D5F}"/>
              </a:ext>
            </a:extLst>
          </p:cNvPr>
          <p:cNvSpPr txBox="1"/>
          <p:nvPr/>
        </p:nvSpPr>
        <p:spPr>
          <a:xfrm>
            <a:off x="252096" y="477392"/>
            <a:ext cx="11757671" cy="3418756"/>
          </a:xfrm>
          <a:prstGeom prst="rect">
            <a:avLst/>
          </a:prstGeom>
          <a:noFill/>
        </p:spPr>
        <p:txBody>
          <a:bodyPr wrap="square">
            <a:spAutoFit/>
          </a:bodyPr>
          <a:lstStyle/>
          <a:p>
            <a:pPr>
              <a:lnSpc>
                <a:spcPct val="200000"/>
              </a:lnSpc>
            </a:pPr>
            <a:r>
              <a:rPr lang="nl-NL" sz="2800">
                <a:solidFill>
                  <a:schemeClr val="accent4">
                    <a:lumMod val="20000"/>
                    <a:lumOff val="80000"/>
                  </a:schemeClr>
                </a:solidFill>
              </a:rPr>
              <a:t>Bij (de onderhandelingen over) de voorwaarden werd vergeefs gewag gemaakt van het herstellen van de Tarquinii in de heerschappij, meer omdat hijzelf de Tarquinii dit niet had kunnen weigeren, dan omdat hij niet wist dat het hem door de Romeinen geweigerd zou worden. </a:t>
            </a:r>
            <a:endParaRPr lang="nl-NL" sz="2800" dirty="0">
              <a:solidFill>
                <a:schemeClr val="accent4">
                  <a:lumMod val="20000"/>
                  <a:lumOff val="80000"/>
                </a:schemeClr>
              </a:solidFill>
            </a:endParaRPr>
          </a:p>
        </p:txBody>
      </p:sp>
      <p:sp>
        <p:nvSpPr>
          <p:cNvPr id="12" name="Tijdelijke aanduiding voor dianummer 5">
            <a:extLst>
              <a:ext uri="{FF2B5EF4-FFF2-40B4-BE49-F238E27FC236}">
                <a16:creationId xmlns:a16="http://schemas.microsoft.com/office/drawing/2014/main" id="{8F373623-1646-4DDB-9DCF-807D669F2B4F}"/>
              </a:ext>
            </a:extLst>
          </p:cNvPr>
          <p:cNvSpPr>
            <a:spLocks noGrp="1"/>
          </p:cNvSpPr>
          <p:nvPr>
            <p:ph type="sldNum" sz="quarter" idx="12"/>
          </p:nvPr>
        </p:nvSpPr>
        <p:spPr>
          <a:xfrm>
            <a:off x="11556922" y="6492875"/>
            <a:ext cx="452846" cy="365125"/>
          </a:xfrm>
        </p:spPr>
        <p:txBody>
          <a:bodyPr/>
          <a:lstStyle/>
          <a:p>
            <a:fld id="{E0CEE2E9-FCC7-4062-BFD6-AA3D78AF4135}" type="slidenum">
              <a:rPr lang="nl-NL" b="1" smtClean="0">
                <a:solidFill>
                  <a:schemeClr val="accent4"/>
                </a:solidFill>
              </a:rPr>
              <a:t>96</a:t>
            </a:fld>
            <a:endParaRPr lang="nl-NL" b="1">
              <a:solidFill>
                <a:schemeClr val="accent4"/>
              </a:solidFill>
            </a:endParaRPr>
          </a:p>
        </p:txBody>
      </p:sp>
    </p:spTree>
    <p:extLst>
      <p:ext uri="{BB962C8B-B14F-4D97-AF65-F5344CB8AC3E}">
        <p14:creationId xmlns:p14="http://schemas.microsoft.com/office/powerpoint/2010/main" val="83324104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bg>
      <p:bgPr>
        <a:solidFill>
          <a:srgbClr val="17230F"/>
        </a:solidFill>
        <a:effectLst/>
      </p:bgPr>
    </p:bg>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72BA9C32-3DB7-4C00-95EC-EC5E42184BE4}"/>
              </a:ext>
            </a:extLst>
          </p:cNvPr>
          <p:cNvSpPr txBox="1"/>
          <p:nvPr/>
        </p:nvSpPr>
        <p:spPr>
          <a:xfrm>
            <a:off x="0" y="-4105"/>
            <a:ext cx="12204000" cy="461665"/>
          </a:xfrm>
          <a:prstGeom prst="rect">
            <a:avLst/>
          </a:prstGeom>
          <a:solidFill>
            <a:schemeClr val="accent1">
              <a:lumMod val="60000"/>
              <a:lumOff val="40000"/>
            </a:schemeClr>
          </a:solidFill>
        </p:spPr>
        <p:txBody>
          <a:bodyPr wrap="square" rtlCol="0">
            <a:spAutoFit/>
          </a:bodyPr>
          <a:lstStyle/>
          <a:p>
            <a:r>
              <a:rPr lang="nl-NL" sz="2400" dirty="0">
                <a:solidFill>
                  <a:srgbClr val="002060"/>
                </a:solidFill>
              </a:rPr>
              <a:t>         </a:t>
            </a:r>
            <a:r>
              <a:rPr lang="nl-NL" sz="2400" b="1" dirty="0">
                <a:solidFill>
                  <a:srgbClr val="002060"/>
                </a:solidFill>
              </a:rPr>
              <a:t>H3 ● 4d – p.</a:t>
            </a:r>
            <a:r>
              <a:rPr lang="nl-NL" sz="2400" b="1">
                <a:solidFill>
                  <a:srgbClr val="002060"/>
                </a:solidFill>
              </a:rPr>
              <a:t>95 (11-13</a:t>
            </a:r>
            <a:r>
              <a:rPr lang="nl-NL" sz="2400" b="1" dirty="0">
                <a:solidFill>
                  <a:srgbClr val="002060"/>
                </a:solidFill>
              </a:rPr>
              <a:t>)          De vredesvoorwaarden</a:t>
            </a:r>
            <a:endParaRPr lang="nl-NL" sz="2400" dirty="0">
              <a:solidFill>
                <a:srgbClr val="002060"/>
              </a:solidFill>
            </a:endParaRPr>
          </a:p>
        </p:txBody>
      </p:sp>
      <p:pic>
        <p:nvPicPr>
          <p:cNvPr id="5" name="Afbeelding 4">
            <a:hlinkClick r:id="rId2" action="ppaction://hlinksldjump"/>
            <a:extLst>
              <a:ext uri="{FF2B5EF4-FFF2-40B4-BE49-F238E27FC236}">
                <a16:creationId xmlns:a16="http://schemas.microsoft.com/office/drawing/2014/main" id="{DA723F80-0873-4FF9-AA77-D63C85DF00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28331" y="0"/>
            <a:ext cx="987638" cy="542591"/>
          </a:xfrm>
          <a:prstGeom prst="rect">
            <a:avLst/>
          </a:prstGeom>
        </p:spPr>
      </p:pic>
      <p:sp>
        <p:nvSpPr>
          <p:cNvPr id="6" name="PIJL-OMLAAG 8">
            <a:hlinkClick r:id="rId4" action="ppaction://hlinksldjump"/>
            <a:extLst>
              <a:ext uri="{FF2B5EF4-FFF2-40B4-BE49-F238E27FC236}">
                <a16:creationId xmlns:a16="http://schemas.microsoft.com/office/drawing/2014/main" id="{983515E6-9667-4E0C-924D-60F007509EA4}"/>
              </a:ext>
            </a:extLst>
          </p:cNvPr>
          <p:cNvSpPr/>
          <p:nvPr/>
        </p:nvSpPr>
        <p:spPr>
          <a:xfrm>
            <a:off x="72000" y="145117"/>
            <a:ext cx="360195" cy="216000"/>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ijdelijke aanduiding voor voettekst 4">
            <a:extLst>
              <a:ext uri="{FF2B5EF4-FFF2-40B4-BE49-F238E27FC236}">
                <a16:creationId xmlns:a16="http://schemas.microsoft.com/office/drawing/2014/main" id="{1730790D-F0EB-4505-AE4B-D3728AF81858}"/>
              </a:ext>
            </a:extLst>
          </p:cNvPr>
          <p:cNvSpPr>
            <a:spLocks noGrp="1"/>
          </p:cNvSpPr>
          <p:nvPr>
            <p:ph type="ftr" sz="quarter" idx="11"/>
          </p:nvPr>
        </p:nvSpPr>
        <p:spPr>
          <a:xfrm>
            <a:off x="4500000" y="6592284"/>
            <a:ext cx="2142340" cy="255996"/>
          </a:xfrm>
        </p:spPr>
        <p:txBody>
          <a:bodyPr/>
          <a:lstStyle/>
          <a:p>
            <a:r>
              <a:rPr lang="nl-NL" sz="800">
                <a:solidFill>
                  <a:schemeClr val="bg1">
                    <a:lumMod val="85000"/>
                  </a:schemeClr>
                </a:solidFill>
              </a:rPr>
              <a:t>Parnassus Livius: ab Urbe condita  M. de Hoon</a:t>
            </a:r>
            <a:r>
              <a:rPr lang="nl-NL" sz="1000">
                <a:solidFill>
                  <a:schemeClr val="bg1">
                    <a:lumMod val="85000"/>
                  </a:schemeClr>
                </a:solidFill>
              </a:rPr>
              <a:t>  </a:t>
            </a:r>
            <a:endParaRPr lang="nl-NL" sz="1000">
              <a:solidFill>
                <a:schemeClr val="tx1">
                  <a:lumMod val="95000"/>
                  <a:lumOff val="5000"/>
                </a:schemeClr>
              </a:solidFill>
            </a:endParaRPr>
          </a:p>
        </p:txBody>
      </p:sp>
      <p:sp>
        <p:nvSpPr>
          <p:cNvPr id="11" name="Tekstvak 10">
            <a:extLst>
              <a:ext uri="{FF2B5EF4-FFF2-40B4-BE49-F238E27FC236}">
                <a16:creationId xmlns:a16="http://schemas.microsoft.com/office/drawing/2014/main" id="{AAFD3C21-2CC8-497D-84EF-DAC343449D5F}"/>
              </a:ext>
            </a:extLst>
          </p:cNvPr>
          <p:cNvSpPr txBox="1"/>
          <p:nvPr/>
        </p:nvSpPr>
        <p:spPr>
          <a:xfrm>
            <a:off x="252096" y="477392"/>
            <a:ext cx="11757671" cy="3418756"/>
          </a:xfrm>
          <a:prstGeom prst="rect">
            <a:avLst/>
          </a:prstGeom>
          <a:noFill/>
        </p:spPr>
        <p:txBody>
          <a:bodyPr wrap="square">
            <a:spAutoFit/>
          </a:bodyPr>
          <a:lstStyle/>
          <a:p>
            <a:pPr>
              <a:lnSpc>
                <a:spcPct val="200000"/>
              </a:lnSpc>
            </a:pPr>
            <a:r>
              <a:rPr lang="nl-NL" sz="2800">
                <a:solidFill>
                  <a:schemeClr val="accent4">
                    <a:lumMod val="20000"/>
                    <a:lumOff val="80000"/>
                  </a:schemeClr>
                </a:solidFill>
              </a:rPr>
              <a:t>Er werd (door hem) gedaan gekregen dat het land aan de Veienten werd teruggegeven, en de noodzaak werd aan de Romeinen opgelegd/voor de Romeinen vastgesteld om gijzelaars te geven, als ze zouden willen/wilden dat het garnizoen van de Janiculum werd weggeleid. </a:t>
            </a:r>
            <a:endParaRPr lang="nl-NL" sz="2800" dirty="0">
              <a:solidFill>
                <a:schemeClr val="accent4">
                  <a:lumMod val="20000"/>
                  <a:lumOff val="80000"/>
                </a:schemeClr>
              </a:solidFill>
            </a:endParaRPr>
          </a:p>
        </p:txBody>
      </p:sp>
      <p:sp>
        <p:nvSpPr>
          <p:cNvPr id="12" name="Tijdelijke aanduiding voor dianummer 5">
            <a:extLst>
              <a:ext uri="{FF2B5EF4-FFF2-40B4-BE49-F238E27FC236}">
                <a16:creationId xmlns:a16="http://schemas.microsoft.com/office/drawing/2014/main" id="{8F373623-1646-4DDB-9DCF-807D669F2B4F}"/>
              </a:ext>
            </a:extLst>
          </p:cNvPr>
          <p:cNvSpPr>
            <a:spLocks noGrp="1"/>
          </p:cNvSpPr>
          <p:nvPr>
            <p:ph type="sldNum" sz="quarter" idx="12"/>
          </p:nvPr>
        </p:nvSpPr>
        <p:spPr>
          <a:xfrm>
            <a:off x="11556922" y="6492875"/>
            <a:ext cx="452846" cy="365125"/>
          </a:xfrm>
        </p:spPr>
        <p:txBody>
          <a:bodyPr/>
          <a:lstStyle/>
          <a:p>
            <a:fld id="{E0CEE2E9-FCC7-4062-BFD6-AA3D78AF4135}" type="slidenum">
              <a:rPr lang="nl-NL" b="1" smtClean="0">
                <a:solidFill>
                  <a:schemeClr val="accent4"/>
                </a:solidFill>
              </a:rPr>
              <a:t>97</a:t>
            </a:fld>
            <a:endParaRPr lang="nl-NL" b="1">
              <a:solidFill>
                <a:schemeClr val="accent4"/>
              </a:solidFill>
            </a:endParaRPr>
          </a:p>
        </p:txBody>
      </p:sp>
    </p:spTree>
    <p:extLst>
      <p:ext uri="{BB962C8B-B14F-4D97-AF65-F5344CB8AC3E}">
        <p14:creationId xmlns:p14="http://schemas.microsoft.com/office/powerpoint/2010/main" val="364298903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bg>
      <p:bgPr>
        <a:solidFill>
          <a:srgbClr val="17230F"/>
        </a:solidFill>
        <a:effectLst/>
      </p:bgPr>
    </p:bg>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72BA9C32-3DB7-4C00-95EC-EC5E42184BE4}"/>
              </a:ext>
            </a:extLst>
          </p:cNvPr>
          <p:cNvSpPr txBox="1"/>
          <p:nvPr/>
        </p:nvSpPr>
        <p:spPr>
          <a:xfrm>
            <a:off x="0" y="-4105"/>
            <a:ext cx="12204000" cy="461665"/>
          </a:xfrm>
          <a:prstGeom prst="rect">
            <a:avLst/>
          </a:prstGeom>
          <a:solidFill>
            <a:schemeClr val="accent1">
              <a:lumMod val="60000"/>
              <a:lumOff val="40000"/>
            </a:schemeClr>
          </a:solidFill>
        </p:spPr>
        <p:txBody>
          <a:bodyPr wrap="square" rtlCol="0">
            <a:spAutoFit/>
          </a:bodyPr>
          <a:lstStyle/>
          <a:p>
            <a:r>
              <a:rPr lang="nl-NL" sz="2400" dirty="0">
                <a:solidFill>
                  <a:srgbClr val="002060"/>
                </a:solidFill>
              </a:rPr>
              <a:t>         </a:t>
            </a:r>
            <a:r>
              <a:rPr lang="nl-NL" sz="2400" b="1" dirty="0">
                <a:solidFill>
                  <a:srgbClr val="002060"/>
                </a:solidFill>
              </a:rPr>
              <a:t>H3 ● 4d – p.</a:t>
            </a:r>
            <a:r>
              <a:rPr lang="nl-NL" sz="2400" b="1">
                <a:solidFill>
                  <a:srgbClr val="002060"/>
                </a:solidFill>
              </a:rPr>
              <a:t>95 (13-17)          </a:t>
            </a:r>
            <a:r>
              <a:rPr lang="nl-NL" sz="2400" b="1" dirty="0">
                <a:solidFill>
                  <a:srgbClr val="002060"/>
                </a:solidFill>
              </a:rPr>
              <a:t>De vredesvoorwaarden</a:t>
            </a:r>
            <a:endParaRPr lang="nl-NL" sz="2400" dirty="0">
              <a:solidFill>
                <a:srgbClr val="002060"/>
              </a:solidFill>
            </a:endParaRPr>
          </a:p>
        </p:txBody>
      </p:sp>
      <p:pic>
        <p:nvPicPr>
          <p:cNvPr id="5" name="Afbeelding 4">
            <a:hlinkClick r:id="rId2" action="ppaction://hlinksldjump"/>
            <a:extLst>
              <a:ext uri="{FF2B5EF4-FFF2-40B4-BE49-F238E27FC236}">
                <a16:creationId xmlns:a16="http://schemas.microsoft.com/office/drawing/2014/main" id="{DA723F80-0873-4FF9-AA77-D63C85DF00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28331" y="0"/>
            <a:ext cx="987638" cy="542591"/>
          </a:xfrm>
          <a:prstGeom prst="rect">
            <a:avLst/>
          </a:prstGeom>
        </p:spPr>
      </p:pic>
      <p:sp>
        <p:nvSpPr>
          <p:cNvPr id="6" name="PIJL-OMLAAG 8">
            <a:hlinkClick r:id="rId4" action="ppaction://hlinksldjump"/>
            <a:extLst>
              <a:ext uri="{FF2B5EF4-FFF2-40B4-BE49-F238E27FC236}">
                <a16:creationId xmlns:a16="http://schemas.microsoft.com/office/drawing/2014/main" id="{983515E6-9667-4E0C-924D-60F007509EA4}"/>
              </a:ext>
            </a:extLst>
          </p:cNvPr>
          <p:cNvSpPr/>
          <p:nvPr/>
        </p:nvSpPr>
        <p:spPr>
          <a:xfrm>
            <a:off x="72000" y="145117"/>
            <a:ext cx="360195" cy="216000"/>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ijdelijke aanduiding voor voettekst 4">
            <a:extLst>
              <a:ext uri="{FF2B5EF4-FFF2-40B4-BE49-F238E27FC236}">
                <a16:creationId xmlns:a16="http://schemas.microsoft.com/office/drawing/2014/main" id="{1730790D-F0EB-4505-AE4B-D3728AF81858}"/>
              </a:ext>
            </a:extLst>
          </p:cNvPr>
          <p:cNvSpPr>
            <a:spLocks noGrp="1"/>
          </p:cNvSpPr>
          <p:nvPr>
            <p:ph type="ftr" sz="quarter" idx="11"/>
          </p:nvPr>
        </p:nvSpPr>
        <p:spPr>
          <a:xfrm>
            <a:off x="4500000" y="6592284"/>
            <a:ext cx="2142340" cy="255996"/>
          </a:xfrm>
        </p:spPr>
        <p:txBody>
          <a:bodyPr/>
          <a:lstStyle/>
          <a:p>
            <a:r>
              <a:rPr lang="nl-NL" sz="800">
                <a:solidFill>
                  <a:schemeClr val="bg1">
                    <a:lumMod val="85000"/>
                  </a:schemeClr>
                </a:solidFill>
              </a:rPr>
              <a:t>Parnassus Livius: ab Urbe condita  M. de Hoon</a:t>
            </a:r>
            <a:r>
              <a:rPr lang="nl-NL" sz="1000">
                <a:solidFill>
                  <a:schemeClr val="bg1">
                    <a:lumMod val="85000"/>
                  </a:schemeClr>
                </a:solidFill>
              </a:rPr>
              <a:t>  </a:t>
            </a:r>
            <a:endParaRPr lang="nl-NL" sz="1000">
              <a:solidFill>
                <a:schemeClr val="tx1">
                  <a:lumMod val="95000"/>
                  <a:lumOff val="5000"/>
                </a:schemeClr>
              </a:solidFill>
            </a:endParaRPr>
          </a:p>
        </p:txBody>
      </p:sp>
      <p:sp>
        <p:nvSpPr>
          <p:cNvPr id="11" name="Tekstvak 10">
            <a:extLst>
              <a:ext uri="{FF2B5EF4-FFF2-40B4-BE49-F238E27FC236}">
                <a16:creationId xmlns:a16="http://schemas.microsoft.com/office/drawing/2014/main" id="{AAFD3C21-2CC8-497D-84EF-DAC343449D5F}"/>
              </a:ext>
            </a:extLst>
          </p:cNvPr>
          <p:cNvSpPr txBox="1"/>
          <p:nvPr/>
        </p:nvSpPr>
        <p:spPr>
          <a:xfrm>
            <a:off x="252096" y="477392"/>
            <a:ext cx="11757671" cy="3418756"/>
          </a:xfrm>
          <a:prstGeom prst="rect">
            <a:avLst/>
          </a:prstGeom>
          <a:noFill/>
        </p:spPr>
        <p:txBody>
          <a:bodyPr wrap="square">
            <a:spAutoFit/>
          </a:bodyPr>
          <a:lstStyle/>
          <a:p>
            <a:pPr>
              <a:lnSpc>
                <a:spcPct val="200000"/>
              </a:lnSpc>
            </a:pPr>
            <a:r>
              <a:rPr lang="nl-NL" sz="2800">
                <a:solidFill>
                  <a:schemeClr val="accent4">
                    <a:lumMod val="20000"/>
                    <a:lumOff val="80000"/>
                  </a:schemeClr>
                </a:solidFill>
              </a:rPr>
              <a:t>Nadat de vrede op deze voorwaarden was gesloten, leidde Porsenna zijn leger van de Janiculus weg en ging hij weg uit/verliet hij het Romeinse land. De senatoren gaven aan Gaius Mucius vanwege zijn moed land aan de overkant van de Tiber ten geschenke, dat later ‘Mucische Weiden’ werd genoemd.</a:t>
            </a:r>
            <a:endParaRPr lang="nl-NL" sz="2800" dirty="0">
              <a:solidFill>
                <a:schemeClr val="accent4">
                  <a:lumMod val="20000"/>
                  <a:lumOff val="80000"/>
                </a:schemeClr>
              </a:solidFill>
            </a:endParaRPr>
          </a:p>
        </p:txBody>
      </p:sp>
      <p:sp>
        <p:nvSpPr>
          <p:cNvPr id="12" name="Tijdelijke aanduiding voor dianummer 5">
            <a:extLst>
              <a:ext uri="{FF2B5EF4-FFF2-40B4-BE49-F238E27FC236}">
                <a16:creationId xmlns:a16="http://schemas.microsoft.com/office/drawing/2014/main" id="{8F373623-1646-4DDB-9DCF-807D669F2B4F}"/>
              </a:ext>
            </a:extLst>
          </p:cNvPr>
          <p:cNvSpPr>
            <a:spLocks noGrp="1"/>
          </p:cNvSpPr>
          <p:nvPr>
            <p:ph type="sldNum" sz="quarter" idx="12"/>
          </p:nvPr>
        </p:nvSpPr>
        <p:spPr>
          <a:xfrm>
            <a:off x="11556922" y="6492875"/>
            <a:ext cx="452846" cy="365125"/>
          </a:xfrm>
        </p:spPr>
        <p:txBody>
          <a:bodyPr/>
          <a:lstStyle/>
          <a:p>
            <a:fld id="{E0CEE2E9-FCC7-4062-BFD6-AA3D78AF4135}" type="slidenum">
              <a:rPr lang="nl-NL" b="1" smtClean="0">
                <a:solidFill>
                  <a:schemeClr val="accent4"/>
                </a:solidFill>
              </a:rPr>
              <a:t>98</a:t>
            </a:fld>
            <a:endParaRPr lang="nl-NL" b="1">
              <a:solidFill>
                <a:schemeClr val="accent4"/>
              </a:solidFill>
            </a:endParaRPr>
          </a:p>
        </p:txBody>
      </p:sp>
    </p:spTree>
    <p:extLst>
      <p:ext uri="{BB962C8B-B14F-4D97-AF65-F5344CB8AC3E}">
        <p14:creationId xmlns:p14="http://schemas.microsoft.com/office/powerpoint/2010/main" val="572549933"/>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5924B3105174D4393B4B07524D9BF6D" ma:contentTypeVersion="33" ma:contentTypeDescription="Een nieuw document maken." ma:contentTypeScope="" ma:versionID="0f9cb46751358dfbbec2278cdefc75ad">
  <xsd:schema xmlns:xsd="http://www.w3.org/2001/XMLSchema" xmlns:xs="http://www.w3.org/2001/XMLSchema" xmlns:p="http://schemas.microsoft.com/office/2006/metadata/properties" xmlns:ns3="7ebd262f-237c-4621-aee1-f21638b3eaa2" xmlns:ns4="e32639ae-8f6d-4911-b66a-adb5dd1289a2" targetNamespace="http://schemas.microsoft.com/office/2006/metadata/properties" ma:root="true" ma:fieldsID="7a3e05306c382ff70d28f8ea0e9fdc7f" ns3:_="" ns4:_="">
    <xsd:import namespace="7ebd262f-237c-4621-aee1-f21638b3eaa2"/>
    <xsd:import namespace="e32639ae-8f6d-4911-b66a-adb5dd1289a2"/>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GenerationTime" minOccurs="0"/>
                <xsd:element ref="ns4:MediaServiceEventHashCode" minOccurs="0"/>
                <xsd:element ref="ns4:MediaServiceOCR" minOccurs="0"/>
                <xsd:element ref="ns4:MediaServiceLocation" minOccurs="0"/>
                <xsd:element ref="ns4:NotebookType" minOccurs="0"/>
                <xsd:element ref="ns4:FolderType" minOccurs="0"/>
                <xsd:element ref="ns4:CultureName" minOccurs="0"/>
                <xsd:element ref="ns4:AppVersion" minOccurs="0"/>
                <xsd:element ref="ns4:TeamsChannelId" minOccurs="0"/>
                <xsd:element ref="ns4:Owner" minOccurs="0"/>
                <xsd:element ref="ns4:Math_Settings" minOccurs="0"/>
                <xsd:element ref="ns4:DefaultSectionNames" minOccurs="0"/>
                <xsd:element ref="ns4:Templates" minOccurs="0"/>
                <xsd:element ref="ns4:Teachers" minOccurs="0"/>
                <xsd:element ref="ns4:Students" minOccurs="0"/>
                <xsd:element ref="ns4:Student_Groups" minOccurs="0"/>
                <xsd:element ref="ns4:Distribution_Groups" minOccurs="0"/>
                <xsd:element ref="ns4:LMS_Mappings" minOccurs="0"/>
                <xsd:element ref="ns4:Invited_Teachers" minOccurs="0"/>
                <xsd:element ref="ns4:Invited_Students" minOccurs="0"/>
                <xsd:element ref="ns4:Self_Registration_Enabled" minOccurs="0"/>
                <xsd:element ref="ns4:Has_Teacher_Only_SectionGroup" minOccurs="0"/>
                <xsd:element ref="ns4:Is_Collaboration_Space_Locked" minOccurs="0"/>
                <xsd:element ref="ns4:IsNotebookLocked"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ebd262f-237c-4621-aee1-f21638b3eaa2" elementFormDefault="qualified">
    <xsd:import namespace="http://schemas.microsoft.com/office/2006/documentManagement/types"/>
    <xsd:import namespace="http://schemas.microsoft.com/office/infopath/2007/PartnerControls"/>
    <xsd:element name="SharedWithUsers" ma:index="8"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description="" ma:internalName="SharedWithDetails" ma:readOnly="true">
      <xsd:simpleType>
        <xsd:restriction base="dms:Note">
          <xsd:maxLength value="255"/>
        </xsd:restriction>
      </xsd:simpleType>
    </xsd:element>
    <xsd:element name="SharingHintHash" ma:index="10" nillable="true" ma:displayName="Hint-hash delen" ma:description=""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32639ae-8f6d-4911-b66a-adb5dd1289a2"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NotebookType" ma:index="19" nillable="true" ma:displayName="Notebook Type" ma:internalName="NotebookType">
      <xsd:simpleType>
        <xsd:restriction base="dms:Text"/>
      </xsd:simpleType>
    </xsd:element>
    <xsd:element name="FolderType" ma:index="20" nillable="true" ma:displayName="Folder Type" ma:internalName="FolderType">
      <xsd:simpleType>
        <xsd:restriction base="dms:Text"/>
      </xsd:simpleType>
    </xsd:element>
    <xsd:element name="CultureName" ma:index="21" nillable="true" ma:displayName="Culture Name" ma:internalName="CultureName">
      <xsd:simpleType>
        <xsd:restriction base="dms:Text"/>
      </xsd:simpleType>
    </xsd:element>
    <xsd:element name="AppVersion" ma:index="22" nillable="true" ma:displayName="App Version" ma:internalName="AppVersion">
      <xsd:simpleType>
        <xsd:restriction base="dms:Text"/>
      </xsd:simpleType>
    </xsd:element>
    <xsd:element name="TeamsChannelId" ma:index="23" nillable="true" ma:displayName="Teams Channel Id" ma:internalName="TeamsChannelId">
      <xsd:simpleType>
        <xsd:restriction base="dms:Text"/>
      </xsd:simpleType>
    </xsd:element>
    <xsd:element name="Owner" ma:index="24"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ath_Settings" ma:index="25" nillable="true" ma:displayName="Math Settings" ma:internalName="Math_Settings">
      <xsd:simpleType>
        <xsd:restriction base="dms:Text"/>
      </xsd:simpleType>
    </xsd:element>
    <xsd:element name="DefaultSectionNames" ma:index="26" nillable="true" ma:displayName="Default Section Names" ma:internalName="DefaultSectionNames">
      <xsd:simpleType>
        <xsd:restriction base="dms:Note">
          <xsd:maxLength value="255"/>
        </xsd:restriction>
      </xsd:simpleType>
    </xsd:element>
    <xsd:element name="Templates" ma:index="27" nillable="true" ma:displayName="Templates" ma:internalName="Templates">
      <xsd:simpleType>
        <xsd:restriction base="dms:Note">
          <xsd:maxLength value="255"/>
        </xsd:restriction>
      </xsd:simpleType>
    </xsd:element>
    <xsd:element name="Teachers" ma:index="28"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29"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30"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istribution_Groups" ma:index="31" nillable="true" ma:displayName="Distribution Groups" ma:internalName="Distribution_Groups">
      <xsd:simpleType>
        <xsd:restriction base="dms:Note">
          <xsd:maxLength value="255"/>
        </xsd:restriction>
      </xsd:simpleType>
    </xsd:element>
    <xsd:element name="LMS_Mappings" ma:index="32" nillable="true" ma:displayName="LMS Mappings" ma:internalName="LMS_Mappings">
      <xsd:simpleType>
        <xsd:restriction base="dms:Note">
          <xsd:maxLength value="255"/>
        </xsd:restriction>
      </xsd:simpleType>
    </xsd:element>
    <xsd:element name="Invited_Teachers" ma:index="33" nillable="true" ma:displayName="Invited Teachers" ma:internalName="Invited_Teachers">
      <xsd:simpleType>
        <xsd:restriction base="dms:Note">
          <xsd:maxLength value="255"/>
        </xsd:restriction>
      </xsd:simpleType>
    </xsd:element>
    <xsd:element name="Invited_Students" ma:index="34" nillable="true" ma:displayName="Invited Students" ma:internalName="Invited_Students">
      <xsd:simpleType>
        <xsd:restriction base="dms:Note">
          <xsd:maxLength value="255"/>
        </xsd:restriction>
      </xsd:simpleType>
    </xsd:element>
    <xsd:element name="Self_Registration_Enabled" ma:index="35" nillable="true" ma:displayName="Self Registration Enabled" ma:internalName="Self_Registration_Enabled">
      <xsd:simpleType>
        <xsd:restriction base="dms:Boolean"/>
      </xsd:simpleType>
    </xsd:element>
    <xsd:element name="Has_Teacher_Only_SectionGroup" ma:index="36" nillable="true" ma:displayName="Has Teacher Only SectionGroup" ma:internalName="Has_Teacher_Only_SectionGroup">
      <xsd:simpleType>
        <xsd:restriction base="dms:Boolean"/>
      </xsd:simpleType>
    </xsd:element>
    <xsd:element name="Is_Collaboration_Space_Locked" ma:index="37" nillable="true" ma:displayName="Is Collaboration Space Locked" ma:internalName="Is_Collaboration_Space_Locked">
      <xsd:simpleType>
        <xsd:restriction base="dms:Boolean"/>
      </xsd:simpleType>
    </xsd:element>
    <xsd:element name="IsNotebookLocked" ma:index="38" nillable="true" ma:displayName="Is Notebook Locked" ma:internalName="IsNotebookLocked">
      <xsd:simpleType>
        <xsd:restriction base="dms:Boolean"/>
      </xsd:simpleType>
    </xsd:element>
    <xsd:element name="MediaServiceAutoKeyPoints" ma:index="39" nillable="true" ma:displayName="MediaServiceAutoKeyPoints" ma:hidden="true" ma:internalName="MediaServiceAutoKeyPoints" ma:readOnly="true">
      <xsd:simpleType>
        <xsd:restriction base="dms:Note"/>
      </xsd:simpleType>
    </xsd:element>
    <xsd:element name="MediaServiceKeyPoints" ma:index="4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NotebookType xmlns="e32639ae-8f6d-4911-b66a-adb5dd1289a2" xsi:nil="true"/>
    <FolderType xmlns="e32639ae-8f6d-4911-b66a-adb5dd1289a2" xsi:nil="true"/>
    <CultureName xmlns="e32639ae-8f6d-4911-b66a-adb5dd1289a2" xsi:nil="true"/>
    <Owner xmlns="e32639ae-8f6d-4911-b66a-adb5dd1289a2">
      <UserInfo>
        <DisplayName/>
        <AccountId xsi:nil="true"/>
        <AccountType/>
      </UserInfo>
    </Owner>
    <Distribution_Groups xmlns="e32639ae-8f6d-4911-b66a-adb5dd1289a2" xsi:nil="true"/>
    <TeamsChannelId xmlns="e32639ae-8f6d-4911-b66a-adb5dd1289a2" xsi:nil="true"/>
    <Invited_Students xmlns="e32639ae-8f6d-4911-b66a-adb5dd1289a2" xsi:nil="true"/>
    <IsNotebookLocked xmlns="e32639ae-8f6d-4911-b66a-adb5dd1289a2" xsi:nil="true"/>
    <Teachers xmlns="e32639ae-8f6d-4911-b66a-adb5dd1289a2">
      <UserInfo>
        <DisplayName/>
        <AccountId xsi:nil="true"/>
        <AccountType/>
      </UserInfo>
    </Teachers>
    <Students xmlns="e32639ae-8f6d-4911-b66a-adb5dd1289a2">
      <UserInfo>
        <DisplayName/>
        <AccountId xsi:nil="true"/>
        <AccountType/>
      </UserInfo>
    </Students>
    <Student_Groups xmlns="e32639ae-8f6d-4911-b66a-adb5dd1289a2">
      <UserInfo>
        <DisplayName/>
        <AccountId xsi:nil="true"/>
        <AccountType/>
      </UserInfo>
    </Student_Groups>
    <Math_Settings xmlns="e32639ae-8f6d-4911-b66a-adb5dd1289a2" xsi:nil="true"/>
    <Templates xmlns="e32639ae-8f6d-4911-b66a-adb5dd1289a2" xsi:nil="true"/>
    <DefaultSectionNames xmlns="e32639ae-8f6d-4911-b66a-adb5dd1289a2" xsi:nil="true"/>
    <Is_Collaboration_Space_Locked xmlns="e32639ae-8f6d-4911-b66a-adb5dd1289a2" xsi:nil="true"/>
    <AppVersion xmlns="e32639ae-8f6d-4911-b66a-adb5dd1289a2" xsi:nil="true"/>
    <Self_Registration_Enabled xmlns="e32639ae-8f6d-4911-b66a-adb5dd1289a2" xsi:nil="true"/>
    <Has_Teacher_Only_SectionGroup xmlns="e32639ae-8f6d-4911-b66a-adb5dd1289a2" xsi:nil="true"/>
    <LMS_Mappings xmlns="e32639ae-8f6d-4911-b66a-adb5dd1289a2" xsi:nil="true"/>
    <Invited_Teachers xmlns="e32639ae-8f6d-4911-b66a-adb5dd1289a2" xsi:nil="true"/>
  </documentManagement>
</p:properties>
</file>

<file path=customXml/itemProps1.xml><?xml version="1.0" encoding="utf-8"?>
<ds:datastoreItem xmlns:ds="http://schemas.openxmlformats.org/officeDocument/2006/customXml" ds:itemID="{F4693FD4-79FD-4C28-B9E1-444230F87B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ebd262f-237c-4621-aee1-f21638b3eaa2"/>
    <ds:schemaRef ds:uri="e32639ae-8f6d-4911-b66a-adb5dd1289a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74B91FF-D4F5-48D9-8674-6347CF89144D}">
  <ds:schemaRefs>
    <ds:schemaRef ds:uri="http://schemas.microsoft.com/sharepoint/v3/contenttype/forms"/>
  </ds:schemaRefs>
</ds:datastoreItem>
</file>

<file path=customXml/itemProps3.xml><?xml version="1.0" encoding="utf-8"?>
<ds:datastoreItem xmlns:ds="http://schemas.openxmlformats.org/officeDocument/2006/customXml" ds:itemID="{2CF00CAB-74BA-4D84-BE24-35153D198EE6}">
  <ds:schemaRefs>
    <ds:schemaRef ds:uri="http://schemas.microsoft.com/office/2006/metadata/properties"/>
    <ds:schemaRef ds:uri="http://schemas.microsoft.com/office/infopath/2007/PartnerControls"/>
    <ds:schemaRef ds:uri="http://purl.org/dc/terms/"/>
    <ds:schemaRef ds:uri="http://purl.org/dc/dcmitype/"/>
    <ds:schemaRef ds:uri="http://www.w3.org/XML/1998/namespace"/>
    <ds:schemaRef ds:uri="http://schemas.microsoft.com/office/2006/documentManagement/types"/>
    <ds:schemaRef ds:uri="http://purl.org/dc/elements/1.1/"/>
    <ds:schemaRef ds:uri="http://schemas.openxmlformats.org/package/2006/metadata/core-properties"/>
    <ds:schemaRef ds:uri="e32639ae-8f6d-4911-b66a-adb5dd1289a2"/>
    <ds:schemaRef ds:uri="7ebd262f-237c-4621-aee1-f21638b3eaa2"/>
  </ds:schemaRefs>
</ds:datastoreItem>
</file>

<file path=docProps/app.xml><?xml version="1.0" encoding="utf-8"?>
<Properties xmlns="http://schemas.openxmlformats.org/officeDocument/2006/extended-properties" xmlns:vt="http://schemas.openxmlformats.org/officeDocument/2006/docPropsVTypes">
  <TotalTime>314</TotalTime>
  <Words>8921</Words>
  <Application>Microsoft Office PowerPoint</Application>
  <PresentationFormat>Breedbeeld</PresentationFormat>
  <Paragraphs>641</Paragraphs>
  <Slides>98</Slides>
  <Notes>0</Notes>
  <HiddenSlides>0</HiddenSlides>
  <MMClips>0</MMClips>
  <ScaleCrop>false</ScaleCrop>
  <HeadingPairs>
    <vt:vector size="8" baseType="variant">
      <vt:variant>
        <vt:lpstr>Gebruikte lettertypen</vt:lpstr>
      </vt:variant>
      <vt:variant>
        <vt:i4>6</vt:i4>
      </vt:variant>
      <vt:variant>
        <vt:lpstr>Thema</vt:lpstr>
      </vt:variant>
      <vt:variant>
        <vt:i4>2</vt:i4>
      </vt:variant>
      <vt:variant>
        <vt:lpstr>Ingesloten OLE-bronprogramma's</vt:lpstr>
      </vt:variant>
      <vt:variant>
        <vt:i4>1</vt:i4>
      </vt:variant>
      <vt:variant>
        <vt:lpstr>Diatitels</vt:lpstr>
      </vt:variant>
      <vt:variant>
        <vt:i4>98</vt:i4>
      </vt:variant>
    </vt:vector>
  </HeadingPairs>
  <TitlesOfParts>
    <vt:vector size="107" baseType="lpstr">
      <vt:lpstr>Arial</vt:lpstr>
      <vt:lpstr>Calibri</vt:lpstr>
      <vt:lpstr>Calibri Light</vt:lpstr>
      <vt:lpstr>Wingdings</vt:lpstr>
      <vt:lpstr>Wingdings 2</vt:lpstr>
      <vt:lpstr>Wingdings 3</vt:lpstr>
      <vt:lpstr>Kantoorthema</vt:lpstr>
      <vt:lpstr>Module</vt:lpstr>
      <vt:lpstr>Document</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Marc de Hoon</dc:creator>
  <cp:lastModifiedBy>mdh</cp:lastModifiedBy>
  <cp:revision>8</cp:revision>
  <dcterms:created xsi:type="dcterms:W3CDTF">2021-01-27T07:52:56Z</dcterms:created>
  <dcterms:modified xsi:type="dcterms:W3CDTF">2022-04-13T12:25:03Z</dcterms:modified>
</cp:coreProperties>
</file>