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6"/>
  </p:notesMasterIdLst>
  <p:sldIdLst>
    <p:sldId id="256" r:id="rId5"/>
    <p:sldId id="257" r:id="rId6"/>
    <p:sldId id="291" r:id="rId7"/>
    <p:sldId id="290" r:id="rId8"/>
    <p:sldId id="289" r:id="rId9"/>
    <p:sldId id="288" r:id="rId10"/>
    <p:sldId id="292" r:id="rId11"/>
    <p:sldId id="258" r:id="rId12"/>
    <p:sldId id="353" r:id="rId13"/>
    <p:sldId id="354" r:id="rId14"/>
    <p:sldId id="355" r:id="rId15"/>
    <p:sldId id="259" r:id="rId16"/>
    <p:sldId id="287"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262" r:id="rId31"/>
    <p:sldId id="335" r:id="rId32"/>
    <p:sldId id="350" r:id="rId33"/>
    <p:sldId id="351" r:id="rId34"/>
    <p:sldId id="352" r:id="rId35"/>
    <p:sldId id="260" r:id="rId36"/>
    <p:sldId id="261" r:id="rId37"/>
    <p:sldId id="263" r:id="rId38"/>
    <p:sldId id="264" r:id="rId39"/>
    <p:sldId id="297"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332" r:id="rId61"/>
    <p:sldId id="285" r:id="rId62"/>
    <p:sldId id="333" r:id="rId63"/>
    <p:sldId id="286" r:id="rId64"/>
    <p:sldId id="334" r:id="rId65"/>
    <p:sldId id="293" r:id="rId66"/>
    <p:sldId id="294" r:id="rId67"/>
    <p:sldId id="295" r:id="rId68"/>
    <p:sldId id="296"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57" r:id="rId92"/>
    <p:sldId id="320" r:id="rId93"/>
    <p:sldId id="321" r:id="rId94"/>
    <p:sldId id="322" r:id="rId95"/>
    <p:sldId id="323" r:id="rId96"/>
    <p:sldId id="324" r:id="rId97"/>
    <p:sldId id="325" r:id="rId98"/>
    <p:sldId id="326" r:id="rId99"/>
    <p:sldId id="327" r:id="rId100"/>
    <p:sldId id="328" r:id="rId101"/>
    <p:sldId id="329" r:id="rId102"/>
    <p:sldId id="330" r:id="rId103"/>
    <p:sldId id="331" r:id="rId104"/>
    <p:sldId id="356" r:id="rId10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h" initials="MdH" lastIdx="3" clrIdx="0">
    <p:extLst>
      <p:ext uri="{19B8F6BF-5375-455C-9EA6-DF929625EA0E}">
        <p15:presenceInfo xmlns:p15="http://schemas.microsoft.com/office/powerpoint/2012/main" userId="md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commentAuthors" Target="commen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30T12:51:15.946" idx="3">
    <p:pos x="7488" y="364"/>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60AE9-6849-43F3-A899-390F45F36DF9}" type="datetimeFigureOut">
              <a:rPr lang="nl-NL" smtClean="0"/>
              <a:t>13-4-2022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D39A4-CA40-4289-8F7D-29DC28FA07C8}" type="slidenum">
              <a:rPr lang="nl-NL" smtClean="0"/>
              <a:t>‹nr.›</a:t>
            </a:fld>
            <a:endParaRPr lang="nl-NL"/>
          </a:p>
        </p:txBody>
      </p:sp>
    </p:spTree>
    <p:extLst>
      <p:ext uri="{BB962C8B-B14F-4D97-AF65-F5344CB8AC3E}">
        <p14:creationId xmlns:p14="http://schemas.microsoft.com/office/powerpoint/2010/main" val="301311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8237A-7CF7-4931-80DC-A28077C28A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E340FB8-D9F0-465A-B26D-207472CB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EC73DE-0C4B-4EEB-A399-9BC0C3FBDAEB}"/>
              </a:ext>
            </a:extLst>
          </p:cNvPr>
          <p:cNvSpPr>
            <a:spLocks noGrp="1"/>
          </p:cNvSpPr>
          <p:nvPr>
            <p:ph type="dt" sz="half" idx="10"/>
          </p:nvPr>
        </p:nvSpPr>
        <p:spPr/>
        <p:txBody>
          <a:bodyPr/>
          <a:lstStyle/>
          <a:p>
            <a:fld id="{13F8C03B-B994-487B-9C73-C872FA0304DA}" type="datetime1">
              <a:rPr lang="nl-NL" smtClean="0"/>
              <a:t>13-4-2022</a:t>
            </a:fld>
            <a:endParaRPr lang="nl-NL"/>
          </a:p>
        </p:txBody>
      </p:sp>
      <p:sp>
        <p:nvSpPr>
          <p:cNvPr id="5" name="Tijdelijke aanduiding voor voettekst 4">
            <a:extLst>
              <a:ext uri="{FF2B5EF4-FFF2-40B4-BE49-F238E27FC236}">
                <a16:creationId xmlns:a16="http://schemas.microsoft.com/office/drawing/2014/main" id="{CEF92970-DAB8-484B-A4EB-D6100AF5A6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C3CCEC-DEC4-4360-9E14-111E6FF181BD}"/>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138724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E2C9B-C160-46BC-9988-164809C4AC5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EE63616-29E2-469D-91BB-E58A7499B6D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8B54D6-DCD3-4130-B510-DEC3633BF98A}"/>
              </a:ext>
            </a:extLst>
          </p:cNvPr>
          <p:cNvSpPr>
            <a:spLocks noGrp="1"/>
          </p:cNvSpPr>
          <p:nvPr>
            <p:ph type="dt" sz="half" idx="10"/>
          </p:nvPr>
        </p:nvSpPr>
        <p:spPr/>
        <p:txBody>
          <a:bodyPr/>
          <a:lstStyle/>
          <a:p>
            <a:fld id="{D575DC64-8556-42FB-B8C7-283D602E41FF}" type="datetime1">
              <a:rPr lang="nl-NL" smtClean="0"/>
              <a:t>13-4-2022</a:t>
            </a:fld>
            <a:endParaRPr lang="nl-NL"/>
          </a:p>
        </p:txBody>
      </p:sp>
      <p:sp>
        <p:nvSpPr>
          <p:cNvPr id="5" name="Tijdelijke aanduiding voor voettekst 4">
            <a:extLst>
              <a:ext uri="{FF2B5EF4-FFF2-40B4-BE49-F238E27FC236}">
                <a16:creationId xmlns:a16="http://schemas.microsoft.com/office/drawing/2014/main" id="{84AEBF06-45A2-428F-B61D-2651DF272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1515CF-8761-4326-99C0-8EDF9DBC29F2}"/>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355559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6929AA-ED80-4021-A289-AA3A7228F7C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F6D6123-666D-47A1-933B-883ED2913DE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F360A4-6377-426C-A676-D0F848A07AD7}"/>
              </a:ext>
            </a:extLst>
          </p:cNvPr>
          <p:cNvSpPr>
            <a:spLocks noGrp="1"/>
          </p:cNvSpPr>
          <p:nvPr>
            <p:ph type="dt" sz="half" idx="10"/>
          </p:nvPr>
        </p:nvSpPr>
        <p:spPr/>
        <p:txBody>
          <a:bodyPr/>
          <a:lstStyle/>
          <a:p>
            <a:fld id="{B21A9EA6-602B-4FB2-AC9A-38290883C901}" type="datetime1">
              <a:rPr lang="nl-NL" smtClean="0"/>
              <a:t>13-4-2022</a:t>
            </a:fld>
            <a:endParaRPr lang="nl-NL"/>
          </a:p>
        </p:txBody>
      </p:sp>
      <p:sp>
        <p:nvSpPr>
          <p:cNvPr id="5" name="Tijdelijke aanduiding voor voettekst 4">
            <a:extLst>
              <a:ext uri="{FF2B5EF4-FFF2-40B4-BE49-F238E27FC236}">
                <a16:creationId xmlns:a16="http://schemas.microsoft.com/office/drawing/2014/main" id="{45D267E3-403E-4EA2-ADAB-C3CB65A770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5C1D18-2A58-48ED-99C7-7F778590DF10}"/>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202208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A9F11-48BB-4551-BEB6-BE785E4796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3A43C58-B889-45EB-A6A4-A993B7000A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AA2D57-F91C-433E-8454-6FF4635FF451}"/>
              </a:ext>
            </a:extLst>
          </p:cNvPr>
          <p:cNvSpPr>
            <a:spLocks noGrp="1"/>
          </p:cNvSpPr>
          <p:nvPr>
            <p:ph type="dt" sz="half" idx="10"/>
          </p:nvPr>
        </p:nvSpPr>
        <p:spPr/>
        <p:txBody>
          <a:bodyPr/>
          <a:lstStyle/>
          <a:p>
            <a:fld id="{D6172E58-2C03-4E74-9FE3-247ECB97CDDD}" type="datetime1">
              <a:rPr lang="nl-NL" smtClean="0"/>
              <a:t>13-4-2022</a:t>
            </a:fld>
            <a:endParaRPr lang="nl-NL"/>
          </a:p>
        </p:txBody>
      </p:sp>
      <p:sp>
        <p:nvSpPr>
          <p:cNvPr id="5" name="Tijdelijke aanduiding voor voettekst 4">
            <a:extLst>
              <a:ext uri="{FF2B5EF4-FFF2-40B4-BE49-F238E27FC236}">
                <a16:creationId xmlns:a16="http://schemas.microsoft.com/office/drawing/2014/main" id="{99EC1527-3F59-430E-9DF9-B0F273F12A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AEAAA9-B35E-4249-AFAD-A8B4F5F54A2E}"/>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250977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1E032-1485-4CB4-9D71-1E8A33EC6D2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5532A83-49A1-42D8-B8E6-4E79DEE1E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00A7B06-7730-4613-897A-6F4E45C7A84E}"/>
              </a:ext>
            </a:extLst>
          </p:cNvPr>
          <p:cNvSpPr>
            <a:spLocks noGrp="1"/>
          </p:cNvSpPr>
          <p:nvPr>
            <p:ph type="dt" sz="half" idx="10"/>
          </p:nvPr>
        </p:nvSpPr>
        <p:spPr/>
        <p:txBody>
          <a:bodyPr/>
          <a:lstStyle/>
          <a:p>
            <a:fld id="{03F7263D-F1B8-423A-A3B0-C2D7D7FA83E8}" type="datetime1">
              <a:rPr lang="nl-NL" smtClean="0"/>
              <a:t>13-4-2022</a:t>
            </a:fld>
            <a:endParaRPr lang="nl-NL"/>
          </a:p>
        </p:txBody>
      </p:sp>
      <p:sp>
        <p:nvSpPr>
          <p:cNvPr id="5" name="Tijdelijke aanduiding voor voettekst 4">
            <a:extLst>
              <a:ext uri="{FF2B5EF4-FFF2-40B4-BE49-F238E27FC236}">
                <a16:creationId xmlns:a16="http://schemas.microsoft.com/office/drawing/2014/main" id="{9F0A7CD1-6985-4B2D-80DD-42DAF75DC8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18B148-8528-4722-B46A-4B289D98570B}"/>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73015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0011B-8A1D-4AD8-BF07-9579670D62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5F20D6-5471-4126-9383-BCCB2C01496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2A7533B-B2C7-4071-A878-15F759B6F53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C0276CB-5A21-4262-8037-3291FD876FED}"/>
              </a:ext>
            </a:extLst>
          </p:cNvPr>
          <p:cNvSpPr>
            <a:spLocks noGrp="1"/>
          </p:cNvSpPr>
          <p:nvPr>
            <p:ph type="dt" sz="half" idx="10"/>
          </p:nvPr>
        </p:nvSpPr>
        <p:spPr/>
        <p:txBody>
          <a:bodyPr/>
          <a:lstStyle/>
          <a:p>
            <a:fld id="{F2CFBEDC-EF05-4575-9F16-B31C75F8E591}" type="datetime1">
              <a:rPr lang="nl-NL" smtClean="0"/>
              <a:t>13-4-2022</a:t>
            </a:fld>
            <a:endParaRPr lang="nl-NL"/>
          </a:p>
        </p:txBody>
      </p:sp>
      <p:sp>
        <p:nvSpPr>
          <p:cNvPr id="6" name="Tijdelijke aanduiding voor voettekst 5">
            <a:extLst>
              <a:ext uri="{FF2B5EF4-FFF2-40B4-BE49-F238E27FC236}">
                <a16:creationId xmlns:a16="http://schemas.microsoft.com/office/drawing/2014/main" id="{A47B80B7-BC9C-46DA-BE7B-B23AF22B7F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636916-47B0-47BC-918E-A9377DD091F9}"/>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263544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12E0F-B493-42BD-B164-24FC2E4100F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0905E-A5EA-4BE8-82E7-DED66BE7E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EF056A8-DA87-4EB9-87C0-189F26335DE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967EC97-3D1E-4D8D-9477-43054532E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82AA11E-6C01-43BA-ADEB-E87DD1E74EA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D41C7E6-65B4-40D4-AEBC-540FDFAD95BE}"/>
              </a:ext>
            </a:extLst>
          </p:cNvPr>
          <p:cNvSpPr>
            <a:spLocks noGrp="1"/>
          </p:cNvSpPr>
          <p:nvPr>
            <p:ph type="dt" sz="half" idx="10"/>
          </p:nvPr>
        </p:nvSpPr>
        <p:spPr/>
        <p:txBody>
          <a:bodyPr/>
          <a:lstStyle/>
          <a:p>
            <a:fld id="{480DA91B-E0AC-4617-9C28-904EAC9DF58A}" type="datetime1">
              <a:rPr lang="nl-NL" smtClean="0"/>
              <a:t>13-4-2022</a:t>
            </a:fld>
            <a:endParaRPr lang="nl-NL"/>
          </a:p>
        </p:txBody>
      </p:sp>
      <p:sp>
        <p:nvSpPr>
          <p:cNvPr id="8" name="Tijdelijke aanduiding voor voettekst 7">
            <a:extLst>
              <a:ext uri="{FF2B5EF4-FFF2-40B4-BE49-F238E27FC236}">
                <a16:creationId xmlns:a16="http://schemas.microsoft.com/office/drawing/2014/main" id="{D4902843-C41C-4782-9945-8B8C55A653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9AB62FF-2FCD-4714-BF0A-C011FA3E48CF}"/>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56683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0FC80-187F-4072-A1EB-F62BE2A00A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696837-6CB3-4879-80CE-73E0B3B15870}"/>
              </a:ext>
            </a:extLst>
          </p:cNvPr>
          <p:cNvSpPr>
            <a:spLocks noGrp="1"/>
          </p:cNvSpPr>
          <p:nvPr>
            <p:ph type="dt" sz="half" idx="10"/>
          </p:nvPr>
        </p:nvSpPr>
        <p:spPr/>
        <p:txBody>
          <a:bodyPr/>
          <a:lstStyle/>
          <a:p>
            <a:fld id="{0831C73E-C484-4621-933C-AE1BE212AD10}" type="datetime1">
              <a:rPr lang="nl-NL" smtClean="0"/>
              <a:t>13-4-2022</a:t>
            </a:fld>
            <a:endParaRPr lang="nl-NL"/>
          </a:p>
        </p:txBody>
      </p:sp>
      <p:sp>
        <p:nvSpPr>
          <p:cNvPr id="4" name="Tijdelijke aanduiding voor voettekst 3">
            <a:extLst>
              <a:ext uri="{FF2B5EF4-FFF2-40B4-BE49-F238E27FC236}">
                <a16:creationId xmlns:a16="http://schemas.microsoft.com/office/drawing/2014/main" id="{5EFD00CC-BE22-4E50-B0BE-BEA1006CC9B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7BA7D9E-A170-4BE2-91AF-94A4FC00D122}"/>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17074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024C4B7-585A-4878-B1DF-69EB509FB9BF}"/>
              </a:ext>
            </a:extLst>
          </p:cNvPr>
          <p:cNvSpPr>
            <a:spLocks noGrp="1"/>
          </p:cNvSpPr>
          <p:nvPr>
            <p:ph type="dt" sz="half" idx="10"/>
          </p:nvPr>
        </p:nvSpPr>
        <p:spPr/>
        <p:txBody>
          <a:bodyPr/>
          <a:lstStyle/>
          <a:p>
            <a:fld id="{F1E4FF52-C643-4515-A26A-956A7715513C}" type="datetime1">
              <a:rPr lang="nl-NL" smtClean="0"/>
              <a:t>13-4-2022</a:t>
            </a:fld>
            <a:endParaRPr lang="nl-NL"/>
          </a:p>
        </p:txBody>
      </p:sp>
      <p:sp>
        <p:nvSpPr>
          <p:cNvPr id="3" name="Tijdelijke aanduiding voor voettekst 2">
            <a:extLst>
              <a:ext uri="{FF2B5EF4-FFF2-40B4-BE49-F238E27FC236}">
                <a16:creationId xmlns:a16="http://schemas.microsoft.com/office/drawing/2014/main" id="{0E815E78-CA10-44E4-9C30-F9D0DB215A6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9AC7655-B4C9-4567-BB51-18803EB6F2D8}"/>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132347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B40D4-1525-4226-8141-0408F139FD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0059379-88E2-4030-9AB5-F88E41755D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888500A-F144-4B00-863D-9C31CE36A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055E06-6C21-4B26-A2D1-A8E86B501C4E}"/>
              </a:ext>
            </a:extLst>
          </p:cNvPr>
          <p:cNvSpPr>
            <a:spLocks noGrp="1"/>
          </p:cNvSpPr>
          <p:nvPr>
            <p:ph type="dt" sz="half" idx="10"/>
          </p:nvPr>
        </p:nvSpPr>
        <p:spPr/>
        <p:txBody>
          <a:bodyPr/>
          <a:lstStyle/>
          <a:p>
            <a:fld id="{0ABAA8ED-E1BA-4120-9A66-881D9A9DFEC1}" type="datetime1">
              <a:rPr lang="nl-NL" smtClean="0"/>
              <a:t>13-4-2022</a:t>
            </a:fld>
            <a:endParaRPr lang="nl-NL"/>
          </a:p>
        </p:txBody>
      </p:sp>
      <p:sp>
        <p:nvSpPr>
          <p:cNvPr id="6" name="Tijdelijke aanduiding voor voettekst 5">
            <a:extLst>
              <a:ext uri="{FF2B5EF4-FFF2-40B4-BE49-F238E27FC236}">
                <a16:creationId xmlns:a16="http://schemas.microsoft.com/office/drawing/2014/main" id="{A15896FE-7558-4746-8DD7-66E27DB4EF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893BF9-6630-46F0-9F18-8FFF06F3345D}"/>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277553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338D2-D090-4EAC-89CD-B6B0E2524D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CAB04A6-FB85-48E8-BE71-60539743E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D8E2A178-60CC-499E-A481-3E14A4DCD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94A60E0-B383-48B5-A425-3FB86658F757}"/>
              </a:ext>
            </a:extLst>
          </p:cNvPr>
          <p:cNvSpPr>
            <a:spLocks noGrp="1"/>
          </p:cNvSpPr>
          <p:nvPr>
            <p:ph type="dt" sz="half" idx="10"/>
          </p:nvPr>
        </p:nvSpPr>
        <p:spPr/>
        <p:txBody>
          <a:bodyPr/>
          <a:lstStyle/>
          <a:p>
            <a:fld id="{D272BC4D-AC1E-47BC-844B-6C10CD360FF8}" type="datetime1">
              <a:rPr lang="nl-NL" smtClean="0"/>
              <a:t>13-4-2022</a:t>
            </a:fld>
            <a:endParaRPr lang="nl-NL"/>
          </a:p>
        </p:txBody>
      </p:sp>
      <p:sp>
        <p:nvSpPr>
          <p:cNvPr id="6" name="Tijdelijke aanduiding voor voettekst 5">
            <a:extLst>
              <a:ext uri="{FF2B5EF4-FFF2-40B4-BE49-F238E27FC236}">
                <a16:creationId xmlns:a16="http://schemas.microsoft.com/office/drawing/2014/main" id="{06EB400A-D0E6-4C80-BFBC-DD2F5E6BD85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B9E631-9340-48D2-B1C2-A646A37BDF65}"/>
              </a:ext>
            </a:extLst>
          </p:cNvPr>
          <p:cNvSpPr>
            <a:spLocks noGrp="1"/>
          </p:cNvSpPr>
          <p:nvPr>
            <p:ph type="sldNum" sz="quarter" idx="12"/>
          </p:nvPr>
        </p:nvSpPr>
        <p:spPr/>
        <p:txBody>
          <a:bodyPr/>
          <a:lstStyle/>
          <a:p>
            <a:fld id="{3D6B4399-E54B-4EC3-8190-FBBE3CCA9F48}" type="slidenum">
              <a:rPr lang="nl-NL" smtClean="0"/>
              <a:t>‹nr.›</a:t>
            </a:fld>
            <a:endParaRPr lang="nl-NL"/>
          </a:p>
        </p:txBody>
      </p:sp>
    </p:spTree>
    <p:extLst>
      <p:ext uri="{BB962C8B-B14F-4D97-AF65-F5344CB8AC3E}">
        <p14:creationId xmlns:p14="http://schemas.microsoft.com/office/powerpoint/2010/main" val="252911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C502C04-0055-4203-A986-D17C996FE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B1D20E2-D6BE-4D9D-8297-8679CBB85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8651FF-F1BE-409E-8610-F1C27143F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9D7D1-4FD5-417B-AF6E-85ABA05C9B45}" type="datetime1">
              <a:rPr lang="nl-NL" smtClean="0"/>
              <a:t>13-4-2022</a:t>
            </a:fld>
            <a:endParaRPr lang="nl-NL"/>
          </a:p>
        </p:txBody>
      </p:sp>
      <p:sp>
        <p:nvSpPr>
          <p:cNvPr id="5" name="Tijdelijke aanduiding voor voettekst 4">
            <a:extLst>
              <a:ext uri="{FF2B5EF4-FFF2-40B4-BE49-F238E27FC236}">
                <a16:creationId xmlns:a16="http://schemas.microsoft.com/office/drawing/2014/main" id="{DD53F26E-06DD-4080-A2F5-3DC0F5A3E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76AB3C9-8CC0-4787-9475-3FB0BFA4FD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B4399-E54B-4EC3-8190-FBBE3CCA9F48}" type="slidenum">
              <a:rPr lang="nl-NL" smtClean="0"/>
              <a:t>‹nr.›</a:t>
            </a:fld>
            <a:endParaRPr lang="nl-NL"/>
          </a:p>
        </p:txBody>
      </p:sp>
    </p:spTree>
    <p:extLst>
      <p:ext uri="{BB962C8B-B14F-4D97-AF65-F5344CB8AC3E}">
        <p14:creationId xmlns:p14="http://schemas.microsoft.com/office/powerpoint/2010/main" val="268963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5.xml"/><Relationship Id="rId4" Type="http://schemas.openxmlformats.org/officeDocument/2006/relationships/image" Target="../media/image17.jpeg"/></Relationships>
</file>

<file path=ppt/slides/_rels/slide101.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57.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58.xml"/><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59.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61.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slide" Target="slide62.xml"/><Relationship Id="rId7"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image" Target="../media/image21.gif"/><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 Target="slide64.xml"/><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65.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67.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69.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7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73.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slide" Target="slide74.xml"/><Relationship Id="rId7"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75.xml"/><Relationship Id="rId5" Type="http://schemas.openxmlformats.org/officeDocument/2006/relationships/image" Target="../media/image23.pn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77.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79.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81.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83.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85.xml"/><Relationship Id="rId5" Type="http://schemas.openxmlformats.org/officeDocument/2006/relationships/image" Target="../media/image24.pn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87.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90.xm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slide" Target="slide91.xml"/><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9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94.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96.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98.xml"/><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slide" Target="slide100.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27.xml"/><Relationship Id="rId4" Type="http://schemas.openxmlformats.org/officeDocument/2006/relationships/image" Target="../media/image15.gif"/></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27.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2.xml"/><Relationship Id="rId4" Type="http://schemas.openxmlformats.org/officeDocument/2006/relationships/image" Target="../media/image15.gif"/></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3.xml"/><Relationship Id="rId4" Type="http://schemas.openxmlformats.org/officeDocument/2006/relationships/image" Target="../media/image15.gif"/></Relationships>
</file>

<file path=ppt/slides/_rels/slide6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3.xml"/><Relationship Id="rId4" Type="http://schemas.openxmlformats.org/officeDocument/2006/relationships/image" Target="../media/image17.jpeg"/></Relationships>
</file>

<file path=ppt/slides/_rels/slide62.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15.gif"/><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3" Type="http://schemas.openxmlformats.org/officeDocument/2006/relationships/slide" Target="slide62.xml"/><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21.gif"/><Relationship Id="rId4" Type="http://schemas.openxmlformats.org/officeDocument/2006/relationships/image" Target="../media/image17.jpeg"/></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5.xml"/><Relationship Id="rId4" Type="http://schemas.openxmlformats.org/officeDocument/2006/relationships/image" Target="../media/image15.gif"/></Relationships>
</file>

<file path=ppt/slides/_rels/slide6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5.xml"/><Relationship Id="rId4" Type="http://schemas.openxmlformats.org/officeDocument/2006/relationships/image" Target="../media/image17.jpeg"/></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7.xml"/><Relationship Id="rId4" Type="http://schemas.openxmlformats.org/officeDocument/2006/relationships/image" Target="../media/image15.gif"/></Relationships>
</file>

<file path=ppt/slides/_rels/slide6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7.xml"/><Relationship Id="rId4" Type="http://schemas.openxmlformats.org/officeDocument/2006/relationships/image" Target="../media/image17.jpeg"/></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8.xml"/><Relationship Id="rId4" Type="http://schemas.openxmlformats.org/officeDocument/2006/relationships/image" Target="../media/image15.gif"/></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8.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9.xml"/><Relationship Id="rId4" Type="http://schemas.openxmlformats.org/officeDocument/2006/relationships/image" Target="../media/image15.gif"/></Relationships>
</file>

<file path=ppt/slides/_rels/slide7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39.xml"/><Relationship Id="rId4" Type="http://schemas.openxmlformats.org/officeDocument/2006/relationships/image" Target="../media/image17.jpeg"/></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0.xml"/><Relationship Id="rId4" Type="http://schemas.openxmlformats.org/officeDocument/2006/relationships/image" Target="../media/image15.gif"/></Relationships>
</file>

<file path=ppt/slides/_rels/slide73.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0.xml"/><Relationship Id="rId4" Type="http://schemas.openxmlformats.org/officeDocument/2006/relationships/image" Target="../media/image17.jpeg"/></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1.xml"/><Relationship Id="rId5" Type="http://schemas.openxmlformats.org/officeDocument/2006/relationships/image" Target="../media/image15.gif"/><Relationship Id="rId4" Type="http://schemas.openxmlformats.org/officeDocument/2006/relationships/slide" Target="slide75.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1.xml"/><Relationship Id="rId5" Type="http://schemas.openxmlformats.org/officeDocument/2006/relationships/image" Target="../media/image23.png"/><Relationship Id="rId4" Type="http://schemas.openxmlformats.org/officeDocument/2006/relationships/image" Target="../media/image17.jpeg"/></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2.xml"/><Relationship Id="rId4" Type="http://schemas.openxmlformats.org/officeDocument/2006/relationships/image" Target="../media/image15.gif"/></Relationships>
</file>

<file path=ppt/slides/_rels/slide7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2.xml"/><Relationship Id="rId4" Type="http://schemas.openxmlformats.org/officeDocument/2006/relationships/image" Target="../media/image17.jpe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3.xml"/><Relationship Id="rId4" Type="http://schemas.openxmlformats.org/officeDocument/2006/relationships/image" Target="../media/image15.gif"/></Relationships>
</file>

<file path=ppt/slides/_rels/slide79.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4.xml"/><Relationship Id="rId4" Type="http://schemas.openxmlformats.org/officeDocument/2006/relationships/image" Target="../media/image15.gif"/></Relationships>
</file>

<file path=ppt/slides/_rels/slide8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4.xml"/><Relationship Id="rId4" Type="http://schemas.openxmlformats.org/officeDocument/2006/relationships/image" Target="../media/image17.jpe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5.xml"/><Relationship Id="rId4" Type="http://schemas.openxmlformats.org/officeDocument/2006/relationships/image" Target="../media/image15.gif"/></Relationships>
</file>

<file path=ppt/slides/_rels/slide83.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5.xml"/><Relationship Id="rId4" Type="http://schemas.openxmlformats.org/officeDocument/2006/relationships/image" Target="../media/image17.jpeg"/></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image" Target="../media/image15.gif"/><Relationship Id="rId4" Type="http://schemas.openxmlformats.org/officeDocument/2006/relationships/slide" Target="slide85.xml"/></Relationships>
</file>

<file path=ppt/slides/_rels/slide85.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image" Target="../media/image24.png"/><Relationship Id="rId4" Type="http://schemas.openxmlformats.org/officeDocument/2006/relationships/image" Target="../media/image17.jpeg"/></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7.xml"/><Relationship Id="rId4" Type="http://schemas.openxmlformats.org/officeDocument/2006/relationships/image" Target="../media/image15.gif"/></Relationships>
</file>

<file path=ppt/slides/_rels/slide87.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7.xml"/><Relationship Id="rId4" Type="http://schemas.openxmlformats.org/officeDocument/2006/relationships/image" Target="../media/image17.jpeg"/></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8.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8.xml"/><Relationship Id="rId4" Type="http://schemas.openxmlformats.org/officeDocument/2006/relationships/image" Target="../media/image17.jpeg"/></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9.xml"/><Relationship Id="rId4" Type="http://schemas.openxmlformats.org/officeDocument/2006/relationships/image" Target="../media/image15.gif"/></Relationships>
</file>

<file path=ppt/slides/_rels/slide92.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49.xml"/><Relationship Id="rId4" Type="http://schemas.openxmlformats.org/officeDocument/2006/relationships/image" Target="../media/image17.jpeg"/></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0.xml"/><Relationship Id="rId4" Type="http://schemas.openxmlformats.org/officeDocument/2006/relationships/image" Target="../media/image15.gif"/></Relationships>
</file>

<file path=ppt/slides/_rels/slide9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0.xml"/><Relationship Id="rId4" Type="http://schemas.openxmlformats.org/officeDocument/2006/relationships/image" Target="../media/image17.jpeg"/></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3.xml"/><Relationship Id="rId4" Type="http://schemas.openxmlformats.org/officeDocument/2006/relationships/image" Target="../media/image15.gif"/></Relationships>
</file>

<file path=ppt/slides/_rels/slide9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3.xml"/><Relationship Id="rId4" Type="http://schemas.openxmlformats.org/officeDocument/2006/relationships/image" Target="../media/image17.jpeg"/></Relationships>
</file>

<file path=ppt/slides/_rels/slide97.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4.xml"/><Relationship Id="rId4" Type="http://schemas.openxmlformats.org/officeDocument/2006/relationships/image" Target="../media/image15.gif"/></Relationships>
</file>

<file path=ppt/slides/_rels/slide98.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4.xml"/><Relationship Id="rId4" Type="http://schemas.openxmlformats.org/officeDocument/2006/relationships/image" Target="../media/image17.jpeg"/></Relationships>
</file>

<file path=ppt/slides/_rels/slide9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slide" Target="slide55.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a:t>
            </a:fld>
            <a:endParaRPr lang="nl-NL" b="1">
              <a:solidFill>
                <a:srgbClr val="002060"/>
              </a:solidFill>
            </a:endParaRPr>
          </a:p>
        </p:txBody>
      </p:sp>
      <p:sp>
        <p:nvSpPr>
          <p:cNvPr id="5" name="Tekstvak 4">
            <a:extLst>
              <a:ext uri="{FF2B5EF4-FFF2-40B4-BE49-F238E27FC236}">
                <a16:creationId xmlns:a16="http://schemas.microsoft.com/office/drawing/2014/main" id="{2185164C-2FC3-4515-9F28-C42C907518D8}"/>
              </a:ext>
            </a:extLst>
          </p:cNvPr>
          <p:cNvSpPr txBox="1"/>
          <p:nvPr/>
        </p:nvSpPr>
        <p:spPr>
          <a:xfrm>
            <a:off x="1061049" y="1224951"/>
            <a:ext cx="5857335" cy="4585871"/>
          </a:xfrm>
          <a:prstGeom prst="rect">
            <a:avLst/>
          </a:prstGeom>
          <a:noFill/>
        </p:spPr>
        <p:txBody>
          <a:bodyPr wrap="square" rtlCol="0">
            <a:spAutoFit/>
          </a:bodyPr>
          <a:lstStyle/>
          <a:p>
            <a:r>
              <a:rPr lang="nl-NL" sz="6000"/>
              <a:t>C. </a:t>
            </a:r>
            <a:r>
              <a:rPr lang="nl-NL" sz="6000" err="1"/>
              <a:t>Iulius</a:t>
            </a:r>
            <a:r>
              <a:rPr lang="nl-NL" sz="6000"/>
              <a:t> Caesar</a:t>
            </a:r>
          </a:p>
          <a:p>
            <a:endParaRPr lang="nl-NL" sz="6000"/>
          </a:p>
          <a:p>
            <a:r>
              <a:rPr lang="nl-NL" sz="3200" err="1"/>
              <a:t>Commentarii</a:t>
            </a:r>
            <a:endParaRPr lang="nl-NL" sz="3200"/>
          </a:p>
          <a:p>
            <a:r>
              <a:rPr lang="nl-NL" sz="6000"/>
              <a:t>De Bello </a:t>
            </a:r>
            <a:r>
              <a:rPr lang="nl-NL" sz="6000" err="1"/>
              <a:t>Gallico</a:t>
            </a:r>
            <a:r>
              <a:rPr lang="nl-NL" sz="6000"/>
              <a:t> </a:t>
            </a:r>
          </a:p>
          <a:p>
            <a:endParaRPr lang="nl-NL" sz="4000"/>
          </a:p>
          <a:p>
            <a:r>
              <a:rPr lang="nl-NL" sz="4000"/>
              <a:t>(De Gallische oorlog)</a:t>
            </a:r>
            <a:endParaRPr lang="nl-NL" sz="6000"/>
          </a:p>
        </p:txBody>
      </p:sp>
      <p:pic>
        <p:nvPicPr>
          <p:cNvPr id="7" name="Afbeelding 6">
            <a:extLst>
              <a:ext uri="{FF2B5EF4-FFF2-40B4-BE49-F238E27FC236}">
                <a16:creationId xmlns:a16="http://schemas.microsoft.com/office/drawing/2014/main" id="{66C0A9F7-793C-49AC-88B5-7DF0356A7F66}"/>
              </a:ext>
            </a:extLst>
          </p:cNvPr>
          <p:cNvPicPr>
            <a:picLocks noChangeAspect="1"/>
          </p:cNvPicPr>
          <p:nvPr/>
        </p:nvPicPr>
        <p:blipFill>
          <a:blip r:embed="rId3"/>
          <a:stretch>
            <a:fillRect/>
          </a:stretch>
        </p:blipFill>
        <p:spPr>
          <a:xfrm>
            <a:off x="7194433" y="498526"/>
            <a:ext cx="3528204" cy="6114557"/>
          </a:xfrm>
          <a:prstGeom prst="rect">
            <a:avLst/>
          </a:prstGeom>
        </p:spPr>
      </p:pic>
    </p:spTree>
    <p:extLst>
      <p:ext uri="{BB962C8B-B14F-4D97-AF65-F5344CB8AC3E}">
        <p14:creationId xmlns:p14="http://schemas.microsoft.com/office/powerpoint/2010/main" val="228287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10</a:t>
            </a:fld>
            <a:endParaRPr lang="nl-NL" b="1">
              <a:solidFill>
                <a:srgbClr val="002060"/>
              </a:solidFill>
            </a:endParaRPr>
          </a:p>
        </p:txBody>
      </p:sp>
      <p:pic>
        <p:nvPicPr>
          <p:cNvPr id="13" name="Afbeelding 12">
            <a:extLst>
              <a:ext uri="{FF2B5EF4-FFF2-40B4-BE49-F238E27FC236}">
                <a16:creationId xmlns:a16="http://schemas.microsoft.com/office/drawing/2014/main" id="{636C2E16-EBDA-45B1-A574-474FB9DFE990}"/>
              </a:ext>
            </a:extLst>
          </p:cNvPr>
          <p:cNvPicPr>
            <a:picLocks noChangeAspect="1"/>
          </p:cNvPicPr>
          <p:nvPr/>
        </p:nvPicPr>
        <p:blipFill rotWithShape="1">
          <a:blip r:embed="rId3">
            <a:extLst>
              <a:ext uri="{28A0092B-C50C-407E-A947-70E740481C1C}">
                <a14:useLocalDpi xmlns:a14="http://schemas.microsoft.com/office/drawing/2010/main" val="0"/>
              </a:ext>
            </a:extLst>
          </a:blip>
          <a:srcRect r="55787" b="32875"/>
          <a:stretch/>
        </p:blipFill>
        <p:spPr>
          <a:xfrm>
            <a:off x="0" y="477051"/>
            <a:ext cx="2193985" cy="1981478"/>
          </a:xfrm>
          <a:prstGeom prst="rect">
            <a:avLst/>
          </a:prstGeom>
        </p:spPr>
      </p:pic>
      <p:pic>
        <p:nvPicPr>
          <p:cNvPr id="15" name="Afbeelding 14">
            <a:extLst>
              <a:ext uri="{FF2B5EF4-FFF2-40B4-BE49-F238E27FC236}">
                <a16:creationId xmlns:a16="http://schemas.microsoft.com/office/drawing/2014/main" id="{B8B0BBDF-984C-4495-A935-49C229F49641}"/>
              </a:ext>
            </a:extLst>
          </p:cNvPr>
          <p:cNvPicPr>
            <a:picLocks noChangeAspect="1"/>
          </p:cNvPicPr>
          <p:nvPr/>
        </p:nvPicPr>
        <p:blipFill rotWithShape="1">
          <a:blip r:embed="rId4">
            <a:extLst>
              <a:ext uri="{28A0092B-C50C-407E-A947-70E740481C1C}">
                <a14:useLocalDpi xmlns:a14="http://schemas.microsoft.com/office/drawing/2010/main" val="0"/>
              </a:ext>
            </a:extLst>
          </a:blip>
          <a:srcRect l="4846" t="2049" r="2928"/>
          <a:stretch/>
        </p:blipFill>
        <p:spPr>
          <a:xfrm>
            <a:off x="4964504" y="516550"/>
            <a:ext cx="2711330" cy="4293118"/>
          </a:xfrm>
          <a:prstGeom prst="rect">
            <a:avLst/>
          </a:prstGeom>
        </p:spPr>
      </p:pic>
      <p:pic>
        <p:nvPicPr>
          <p:cNvPr id="17" name="Afbeelding 16">
            <a:extLst>
              <a:ext uri="{FF2B5EF4-FFF2-40B4-BE49-F238E27FC236}">
                <a16:creationId xmlns:a16="http://schemas.microsoft.com/office/drawing/2014/main" id="{911FE678-4796-4EA0-9642-9C32E7838D7D}"/>
              </a:ext>
            </a:extLst>
          </p:cNvPr>
          <p:cNvPicPr>
            <a:picLocks noChangeAspect="1"/>
          </p:cNvPicPr>
          <p:nvPr/>
        </p:nvPicPr>
        <p:blipFill rotWithShape="1">
          <a:blip r:embed="rId5">
            <a:extLst>
              <a:ext uri="{28A0092B-C50C-407E-A947-70E740481C1C}">
                <a14:useLocalDpi xmlns:a14="http://schemas.microsoft.com/office/drawing/2010/main" val="0"/>
              </a:ext>
            </a:extLst>
          </a:blip>
          <a:srcRect b="32353"/>
          <a:stretch/>
        </p:blipFill>
        <p:spPr>
          <a:xfrm>
            <a:off x="9941930" y="3888748"/>
            <a:ext cx="2120780" cy="2571794"/>
          </a:xfrm>
          <a:prstGeom prst="rect">
            <a:avLst/>
          </a:prstGeom>
        </p:spPr>
      </p:pic>
      <p:pic>
        <p:nvPicPr>
          <p:cNvPr id="21" name="Afbeelding 20">
            <a:extLst>
              <a:ext uri="{FF2B5EF4-FFF2-40B4-BE49-F238E27FC236}">
                <a16:creationId xmlns:a16="http://schemas.microsoft.com/office/drawing/2014/main" id="{7DFDD96A-3C5E-4DF5-B7DC-8A1B172E8BCF}"/>
              </a:ext>
            </a:extLst>
          </p:cNvPr>
          <p:cNvPicPr>
            <a:picLocks noChangeAspect="1"/>
          </p:cNvPicPr>
          <p:nvPr/>
        </p:nvPicPr>
        <p:blipFill rotWithShape="1">
          <a:blip r:embed="rId6">
            <a:extLst>
              <a:ext uri="{28A0092B-C50C-407E-A947-70E740481C1C}">
                <a14:useLocalDpi xmlns:a14="http://schemas.microsoft.com/office/drawing/2010/main" val="0"/>
              </a:ext>
            </a:extLst>
          </a:blip>
          <a:srcRect r="30382" b="26250"/>
          <a:stretch/>
        </p:blipFill>
        <p:spPr>
          <a:xfrm>
            <a:off x="0" y="4201591"/>
            <a:ext cx="2634467" cy="2276841"/>
          </a:xfrm>
          <a:prstGeom prst="rect">
            <a:avLst/>
          </a:prstGeom>
        </p:spPr>
      </p:pic>
      <p:sp>
        <p:nvSpPr>
          <p:cNvPr id="24" name="Tekstvak 23">
            <a:extLst>
              <a:ext uri="{FF2B5EF4-FFF2-40B4-BE49-F238E27FC236}">
                <a16:creationId xmlns:a16="http://schemas.microsoft.com/office/drawing/2014/main" id="{6158F43E-7F7E-4BAC-8004-1D1F3F335DD2}"/>
              </a:ext>
            </a:extLst>
          </p:cNvPr>
          <p:cNvSpPr txBox="1"/>
          <p:nvPr/>
        </p:nvSpPr>
        <p:spPr>
          <a:xfrm>
            <a:off x="2203511" y="473415"/>
            <a:ext cx="2634468" cy="2062103"/>
          </a:xfrm>
          <a:prstGeom prst="rect">
            <a:avLst/>
          </a:prstGeom>
          <a:noFill/>
        </p:spPr>
        <p:txBody>
          <a:bodyPr wrap="square" rtlCol="0">
            <a:spAutoFit/>
          </a:bodyPr>
          <a:lstStyle/>
          <a:p>
            <a:pPr algn="l"/>
            <a:r>
              <a:rPr lang="nl-NL" sz="1600" b="1" err="1"/>
              <a:t>Asterix</a:t>
            </a:r>
            <a:r>
              <a:rPr lang="nl-NL" sz="1600"/>
              <a:t>, de held van elk verhaal; klein, slim, scherpzinnig en sterk. Voor hem is geen opdracht te zwaar, geen tegenstander te machtig. Aan de toverdrank van </a:t>
            </a:r>
            <a:r>
              <a:rPr lang="nl-NL" sz="1600" err="1"/>
              <a:t>Panoramix</a:t>
            </a:r>
            <a:r>
              <a:rPr lang="nl-NL" sz="1600"/>
              <a:t>, de druïde, dankt hij zijn enorme kracht.</a:t>
            </a:r>
          </a:p>
        </p:txBody>
      </p:sp>
      <p:sp>
        <p:nvSpPr>
          <p:cNvPr id="26" name="Tekstvak 25">
            <a:extLst>
              <a:ext uri="{FF2B5EF4-FFF2-40B4-BE49-F238E27FC236}">
                <a16:creationId xmlns:a16="http://schemas.microsoft.com/office/drawing/2014/main" id="{A6A1D969-0B7A-4B95-A69C-60F1C090902A}"/>
              </a:ext>
            </a:extLst>
          </p:cNvPr>
          <p:cNvSpPr txBox="1"/>
          <p:nvPr/>
        </p:nvSpPr>
        <p:spPr>
          <a:xfrm>
            <a:off x="2634468" y="4241087"/>
            <a:ext cx="2389516" cy="2308324"/>
          </a:xfrm>
          <a:prstGeom prst="rect">
            <a:avLst/>
          </a:prstGeom>
          <a:noFill/>
        </p:spPr>
        <p:txBody>
          <a:bodyPr wrap="square" rtlCol="0">
            <a:spAutoFit/>
          </a:bodyPr>
          <a:lstStyle/>
          <a:p>
            <a:pPr algn="l"/>
            <a:r>
              <a:rPr lang="nl-NL" sz="1600" b="1" err="1"/>
              <a:t>Assurancetourix</a:t>
            </a:r>
            <a:r>
              <a:rPr lang="nl-NL" sz="1600"/>
              <a:t> is de bard ofwel de dorpszanger. De meningen over hem zijn verdeeld. Hijzelf vindt dat hij geniaal is, de rest van het dorp vindt dat niet. Als hij zijn mond houdt, wordt hij zeer gewaardeerd.</a:t>
            </a:r>
          </a:p>
        </p:txBody>
      </p:sp>
      <p:sp>
        <p:nvSpPr>
          <p:cNvPr id="27" name="Tekstvak 26">
            <a:extLst>
              <a:ext uri="{FF2B5EF4-FFF2-40B4-BE49-F238E27FC236}">
                <a16:creationId xmlns:a16="http://schemas.microsoft.com/office/drawing/2014/main" id="{FBC82A08-EC64-4992-B6D4-303669777F76}"/>
              </a:ext>
            </a:extLst>
          </p:cNvPr>
          <p:cNvSpPr txBox="1"/>
          <p:nvPr/>
        </p:nvSpPr>
        <p:spPr>
          <a:xfrm>
            <a:off x="7874600" y="3774262"/>
            <a:ext cx="2188098" cy="2800767"/>
          </a:xfrm>
          <a:prstGeom prst="rect">
            <a:avLst/>
          </a:prstGeom>
          <a:noFill/>
        </p:spPr>
        <p:txBody>
          <a:bodyPr wrap="square" rtlCol="0">
            <a:spAutoFit/>
          </a:bodyPr>
          <a:lstStyle/>
          <a:p>
            <a:pPr algn="l"/>
            <a:r>
              <a:rPr lang="nl-NL" sz="1600" b="1" err="1"/>
              <a:t>Abraracourcix</a:t>
            </a:r>
            <a:r>
              <a:rPr lang="nl-NL" sz="1600"/>
              <a:t> is de belangrijkste figuur van het hele dorp. Hij is het stamhoofd. Een koelbloedige en stoutmoedige, statige en baardige leider, geliefd door zijn mannen, gevreesd door zijn vijanden, en zelf is hij voor niemand bang.</a:t>
            </a:r>
          </a:p>
        </p:txBody>
      </p:sp>
      <p:sp>
        <p:nvSpPr>
          <p:cNvPr id="28" name="Tekstvak 27">
            <a:extLst>
              <a:ext uri="{FF2B5EF4-FFF2-40B4-BE49-F238E27FC236}">
                <a16:creationId xmlns:a16="http://schemas.microsoft.com/office/drawing/2014/main" id="{7A1690E9-4799-4C5F-937C-1D23B7F305C5}"/>
              </a:ext>
            </a:extLst>
          </p:cNvPr>
          <p:cNvSpPr txBox="1"/>
          <p:nvPr/>
        </p:nvSpPr>
        <p:spPr>
          <a:xfrm>
            <a:off x="7875916" y="452129"/>
            <a:ext cx="2454200" cy="2308324"/>
          </a:xfrm>
          <a:prstGeom prst="rect">
            <a:avLst/>
          </a:prstGeom>
          <a:noFill/>
        </p:spPr>
        <p:txBody>
          <a:bodyPr wrap="square" rtlCol="0">
            <a:spAutoFit/>
          </a:bodyPr>
          <a:lstStyle/>
          <a:p>
            <a:pPr algn="l"/>
            <a:r>
              <a:rPr lang="nl-NL" sz="1600" b="1" err="1"/>
              <a:t>Obelix</a:t>
            </a:r>
            <a:r>
              <a:rPr lang="nl-NL" sz="1600"/>
              <a:t>, de onafscheidelijke metgezel van </a:t>
            </a:r>
            <a:r>
              <a:rPr lang="nl-NL" sz="1600" err="1"/>
              <a:t>Asterix</a:t>
            </a:r>
            <a:r>
              <a:rPr lang="nl-NL" sz="1600"/>
              <a:t> en bekendste steenhouwer van zijn eeuw. Hij is altijd onmiddellijk bereid om zich met </a:t>
            </a:r>
            <a:r>
              <a:rPr lang="nl-NL" sz="1600" err="1"/>
              <a:t>Asterix</a:t>
            </a:r>
            <a:r>
              <a:rPr lang="nl-NL" sz="1600"/>
              <a:t> in een nieuw avontuur te storten. Als hij maar everzwijn te eten krijgt …</a:t>
            </a:r>
          </a:p>
        </p:txBody>
      </p:sp>
    </p:spTree>
    <p:extLst>
      <p:ext uri="{BB962C8B-B14F-4D97-AF65-F5344CB8AC3E}">
        <p14:creationId xmlns:p14="http://schemas.microsoft.com/office/powerpoint/2010/main" val="2189470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13 - 18</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100</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541574" cy="4420890"/>
          </a:xfrm>
          <a:prstGeom prst="rect">
            <a:avLst/>
          </a:prstGeom>
          <a:noFill/>
        </p:spPr>
        <p:txBody>
          <a:bodyPr wrap="square" rtlCol="0">
            <a:spAutoFit/>
          </a:bodyPr>
          <a:lstStyle/>
          <a:p>
            <a:pPr>
              <a:lnSpc>
                <a:spcPct val="200000"/>
              </a:lnSpc>
            </a:pPr>
            <a:r>
              <a:rPr lang="nl-NL" sz="2400"/>
              <a:t>	</a:t>
            </a:r>
            <a:r>
              <a:rPr lang="nl-NL" sz="2400" err="1"/>
              <a:t>Funera</a:t>
            </a:r>
            <a:r>
              <a:rPr lang="nl-NL" sz="2400"/>
              <a:t> </a:t>
            </a:r>
            <a:r>
              <a:rPr lang="nl-NL" sz="2400" err="1"/>
              <a:t>sunt</a:t>
            </a:r>
            <a:r>
              <a:rPr lang="nl-NL" sz="2400"/>
              <a:t> pro </a:t>
            </a:r>
            <a:r>
              <a:rPr lang="nl-NL" sz="2400" err="1"/>
              <a:t>cultu</a:t>
            </a:r>
            <a:r>
              <a:rPr lang="nl-NL" sz="2400"/>
              <a:t> Gallorum </a:t>
            </a:r>
            <a:r>
              <a:rPr lang="nl-NL" sz="2400" err="1"/>
              <a:t>magnifica</a:t>
            </a:r>
            <a:r>
              <a:rPr lang="nl-NL" sz="2400"/>
              <a:t> et</a:t>
            </a:r>
          </a:p>
          <a:p>
            <a:pPr>
              <a:lnSpc>
                <a:spcPct val="200000"/>
              </a:lnSpc>
            </a:pPr>
            <a:r>
              <a:rPr lang="nl-NL" sz="2400"/>
              <a:t>	</a:t>
            </a:r>
            <a:r>
              <a:rPr lang="nl-NL" sz="2400" err="1"/>
              <a:t>sumptuosa</a:t>
            </a:r>
            <a:r>
              <a:rPr lang="nl-NL" sz="2400"/>
              <a:t>; </a:t>
            </a:r>
            <a:r>
              <a:rPr lang="nl-NL" sz="2400" err="1"/>
              <a:t>omniaque</a:t>
            </a:r>
            <a:r>
              <a:rPr lang="nl-NL" sz="2400"/>
              <a:t>, </a:t>
            </a:r>
            <a:r>
              <a:rPr lang="nl-NL" sz="2400" err="1"/>
              <a:t>quae</a:t>
            </a:r>
            <a:r>
              <a:rPr lang="nl-NL" sz="2400"/>
              <a:t> </a:t>
            </a:r>
            <a:r>
              <a:rPr lang="nl-NL" sz="2400" err="1"/>
              <a:t>vivis</a:t>
            </a:r>
            <a:r>
              <a:rPr lang="nl-NL" sz="2400"/>
              <a:t> </a:t>
            </a:r>
            <a:r>
              <a:rPr lang="nl-NL" sz="2400" err="1"/>
              <a:t>cordi</a:t>
            </a:r>
            <a:r>
              <a:rPr lang="nl-NL" sz="2400"/>
              <a:t> </a:t>
            </a:r>
            <a:r>
              <a:rPr lang="nl-NL" sz="2400" err="1"/>
              <a:t>fuisse</a:t>
            </a:r>
            <a:endParaRPr lang="nl-NL" sz="2400"/>
          </a:p>
          <a:p>
            <a:pPr>
              <a:lnSpc>
                <a:spcPct val="200000"/>
              </a:lnSpc>
            </a:pPr>
            <a:r>
              <a:rPr lang="nl-NL" sz="2400"/>
              <a:t>15	</a:t>
            </a:r>
            <a:r>
              <a:rPr lang="nl-NL" sz="2400" err="1"/>
              <a:t>arbitrantur</a:t>
            </a:r>
            <a:r>
              <a:rPr lang="nl-NL" sz="2400"/>
              <a:t>, in </a:t>
            </a:r>
            <a:r>
              <a:rPr lang="nl-NL" sz="2400" err="1"/>
              <a:t>ignem</a:t>
            </a:r>
            <a:r>
              <a:rPr lang="nl-NL" sz="2400"/>
              <a:t> </a:t>
            </a:r>
            <a:r>
              <a:rPr lang="nl-NL" sz="2400" err="1"/>
              <a:t>inferunt</a:t>
            </a:r>
            <a:r>
              <a:rPr lang="nl-NL" sz="2400"/>
              <a:t>, </a:t>
            </a:r>
            <a:r>
              <a:rPr lang="nl-NL" sz="2400" err="1"/>
              <a:t>etiam</a:t>
            </a:r>
            <a:r>
              <a:rPr lang="nl-NL" sz="2400"/>
              <a:t> animalia, </a:t>
            </a:r>
            <a:r>
              <a:rPr lang="nl-NL" sz="2400" err="1"/>
              <a:t>ac</a:t>
            </a:r>
            <a:endParaRPr lang="nl-NL" sz="2400"/>
          </a:p>
          <a:p>
            <a:pPr>
              <a:lnSpc>
                <a:spcPct val="200000"/>
              </a:lnSpc>
            </a:pPr>
            <a:r>
              <a:rPr lang="nl-NL" sz="2400"/>
              <a:t>	</a:t>
            </a:r>
            <a:r>
              <a:rPr lang="nl-NL" sz="2400" err="1"/>
              <a:t>paulo</a:t>
            </a:r>
            <a:r>
              <a:rPr lang="nl-NL" sz="2400"/>
              <a:t> supra </a:t>
            </a:r>
            <a:r>
              <a:rPr lang="nl-NL" sz="2400" err="1"/>
              <a:t>hanc</a:t>
            </a:r>
            <a:r>
              <a:rPr lang="nl-NL" sz="2400"/>
              <a:t> memoriam </a:t>
            </a:r>
            <a:r>
              <a:rPr lang="nl-NL" sz="2400" err="1"/>
              <a:t>servi</a:t>
            </a:r>
            <a:r>
              <a:rPr lang="nl-NL" sz="2400"/>
              <a:t> et </a:t>
            </a:r>
            <a:r>
              <a:rPr lang="nl-NL" sz="2400" err="1"/>
              <a:t>clientes</a:t>
            </a:r>
            <a:r>
              <a:rPr lang="nl-NL" sz="2400"/>
              <a:t>, </a:t>
            </a:r>
            <a:r>
              <a:rPr lang="nl-NL" sz="2400" err="1"/>
              <a:t>quos</a:t>
            </a:r>
            <a:endParaRPr lang="nl-NL" sz="2400"/>
          </a:p>
          <a:p>
            <a:pPr>
              <a:lnSpc>
                <a:spcPct val="200000"/>
              </a:lnSpc>
            </a:pPr>
            <a:r>
              <a:rPr lang="nl-NL" sz="2400"/>
              <a:t>	</a:t>
            </a:r>
            <a:r>
              <a:rPr lang="nl-NL" sz="2400" err="1"/>
              <a:t>ab</a:t>
            </a:r>
            <a:r>
              <a:rPr lang="nl-NL" sz="2400"/>
              <a:t> eis </a:t>
            </a:r>
            <a:r>
              <a:rPr lang="nl-NL" sz="2400" err="1"/>
              <a:t>dilectos</a:t>
            </a:r>
            <a:r>
              <a:rPr lang="nl-NL" sz="2400"/>
              <a:t> </a:t>
            </a:r>
            <a:r>
              <a:rPr lang="nl-NL" sz="2400" err="1"/>
              <a:t>esse</a:t>
            </a:r>
            <a:r>
              <a:rPr lang="nl-NL" sz="2400"/>
              <a:t> </a:t>
            </a:r>
            <a:r>
              <a:rPr lang="nl-NL" sz="2400" err="1"/>
              <a:t>constabat</a:t>
            </a:r>
            <a:r>
              <a:rPr lang="nl-NL" sz="2400"/>
              <a:t>, </a:t>
            </a:r>
            <a:r>
              <a:rPr lang="nl-NL" sz="2400" err="1"/>
              <a:t>iustis</a:t>
            </a:r>
            <a:r>
              <a:rPr lang="nl-NL" sz="2400"/>
              <a:t> </a:t>
            </a:r>
            <a:r>
              <a:rPr lang="nl-NL" sz="2400" err="1"/>
              <a:t>funeribus</a:t>
            </a:r>
            <a:endParaRPr lang="nl-NL" sz="2400"/>
          </a:p>
          <a:p>
            <a:pPr>
              <a:lnSpc>
                <a:spcPct val="200000"/>
              </a:lnSpc>
            </a:pPr>
            <a:r>
              <a:rPr lang="nl-NL" sz="2400"/>
              <a:t>	</a:t>
            </a:r>
            <a:r>
              <a:rPr lang="nl-NL" sz="2400" err="1"/>
              <a:t>confectis</a:t>
            </a:r>
            <a:r>
              <a:rPr lang="nl-NL" sz="2400"/>
              <a:t> </a:t>
            </a:r>
            <a:r>
              <a:rPr lang="nl-NL" sz="2400" err="1"/>
              <a:t>una</a:t>
            </a:r>
            <a:r>
              <a:rPr lang="nl-NL" sz="2400"/>
              <a:t> </a:t>
            </a:r>
            <a:r>
              <a:rPr lang="nl-NL" sz="2400" err="1"/>
              <a:t>cremabantur</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71CFA39B-0F4E-482F-AFA9-A74FDE971673}"/>
              </a:ext>
            </a:extLst>
          </p:cNvPr>
          <p:cNvSpPr txBox="1"/>
          <p:nvPr/>
        </p:nvSpPr>
        <p:spPr>
          <a:xfrm>
            <a:off x="8100000" y="539999"/>
            <a:ext cx="3960000" cy="4832092"/>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De begrafenissen zijn in verhouding tot de levenswijze van de Galliërs schitterend en kostbaar; en alles, wat ze menen dat de levenden ter harte ging, brengen ze naar het vuur / verbranden ze, ook dieren, en kort geleden nog werden slaven en vazallen, van wie het vaststond dat ze door hen werden bemind, nadat de begrafenisplechtigheden volbracht waren, tegelijk / samen met hen verbrand.</a:t>
            </a:r>
          </a:p>
        </p:txBody>
      </p:sp>
      <p:pic>
        <p:nvPicPr>
          <p:cNvPr id="9" name="Picture 2" descr="Afbeeldingsresultaat voor asterix&quot;">
            <a:hlinkClick r:id="rId5" action="ppaction://hlinksldjump"/>
            <a:extLst>
              <a:ext uri="{FF2B5EF4-FFF2-40B4-BE49-F238E27FC236}">
                <a16:creationId xmlns:a16="http://schemas.microsoft.com/office/drawing/2014/main" id="{F33EF322-6C87-4705-A02F-134DD2C9CD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353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andere bronnen</a:t>
            </a:r>
            <a:endParaRPr lang="nl-NL">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101</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11750885" cy="1877437"/>
          </a:xfrm>
          <a:prstGeom prst="rect">
            <a:avLst/>
          </a:prstGeom>
          <a:noFill/>
        </p:spPr>
        <p:txBody>
          <a:bodyPr wrap="square" rtlCol="0">
            <a:spAutoFit/>
          </a:bodyPr>
          <a:lstStyle/>
          <a:p>
            <a:r>
              <a:rPr lang="nl-NL" sz="2400"/>
              <a:t>Andere bronnen over de Galliërs en over de Druïden,</a:t>
            </a:r>
          </a:p>
          <a:p>
            <a:r>
              <a:rPr lang="nl-NL" sz="2400" b="1">
                <a:solidFill>
                  <a:srgbClr val="FF0000"/>
                </a:solidFill>
              </a:rPr>
              <a:t>STRABO</a:t>
            </a:r>
            <a:r>
              <a:rPr lang="nl-NL" sz="2400"/>
              <a:t> (66 – 19 voor Christus; </a:t>
            </a:r>
            <a:r>
              <a:rPr lang="nl-NL" sz="2400" err="1"/>
              <a:t>Geographica</a:t>
            </a:r>
            <a:r>
              <a:rPr lang="nl-NL" sz="2400"/>
              <a:t>) en </a:t>
            </a:r>
            <a:r>
              <a:rPr lang="nl-NL" sz="2400" b="1">
                <a:solidFill>
                  <a:srgbClr val="FF0000"/>
                </a:solidFill>
              </a:rPr>
              <a:t>DIODORUS SICULUS</a:t>
            </a:r>
            <a:r>
              <a:rPr lang="nl-NL" sz="2400"/>
              <a:t> (90 - 30 voor Christus; </a:t>
            </a:r>
            <a:r>
              <a:rPr lang="nl-NL" sz="2400" err="1"/>
              <a:t>Bibliotheca</a:t>
            </a:r>
            <a:r>
              <a:rPr lang="nl-NL" sz="2400"/>
              <a:t> Historica).</a:t>
            </a:r>
          </a:p>
          <a:p>
            <a:endParaRPr lang="nl-NL" sz="2400"/>
          </a:p>
          <a:p>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asterix&quot;">
            <a:hlinkClick r:id="rId5" action="ppaction://hlinksldjump"/>
            <a:extLst>
              <a:ext uri="{FF2B5EF4-FFF2-40B4-BE49-F238E27FC236}">
                <a16:creationId xmlns:a16="http://schemas.microsoft.com/office/drawing/2014/main" id="{F33EF322-6C87-4705-A02F-134DD2C9CD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7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11</a:t>
            </a:fld>
            <a:endParaRPr lang="nl-NL" b="1">
              <a:solidFill>
                <a:srgbClr val="002060"/>
              </a:solidFill>
            </a:endParaRPr>
          </a:p>
        </p:txBody>
      </p:sp>
      <p:pic>
        <p:nvPicPr>
          <p:cNvPr id="19" name="Afbeelding 18">
            <a:extLst>
              <a:ext uri="{FF2B5EF4-FFF2-40B4-BE49-F238E27FC236}">
                <a16:creationId xmlns:a16="http://schemas.microsoft.com/office/drawing/2014/main" id="{4FE9660A-73FA-4EE9-8EDB-72C7CF1356C9}"/>
              </a:ext>
            </a:extLst>
          </p:cNvPr>
          <p:cNvPicPr>
            <a:picLocks noChangeAspect="1"/>
          </p:cNvPicPr>
          <p:nvPr/>
        </p:nvPicPr>
        <p:blipFill rotWithShape="1">
          <a:blip r:embed="rId3">
            <a:extLst>
              <a:ext uri="{28A0092B-C50C-407E-A947-70E740481C1C}">
                <a14:useLocalDpi xmlns:a14="http://schemas.microsoft.com/office/drawing/2010/main" val="0"/>
              </a:ext>
            </a:extLst>
          </a:blip>
          <a:srcRect l="3806" r="6850" b="2662"/>
          <a:stretch/>
        </p:blipFill>
        <p:spPr>
          <a:xfrm>
            <a:off x="87701" y="552397"/>
            <a:ext cx="5338313" cy="5544197"/>
          </a:xfrm>
          <a:prstGeom prst="rect">
            <a:avLst/>
          </a:prstGeom>
        </p:spPr>
      </p:pic>
      <p:sp>
        <p:nvSpPr>
          <p:cNvPr id="5" name="Tekstvak 4">
            <a:extLst>
              <a:ext uri="{FF2B5EF4-FFF2-40B4-BE49-F238E27FC236}">
                <a16:creationId xmlns:a16="http://schemas.microsoft.com/office/drawing/2014/main" id="{B64C9CE1-8376-48BF-8305-13E7C2ED8D64}"/>
              </a:ext>
            </a:extLst>
          </p:cNvPr>
          <p:cNvSpPr txBox="1"/>
          <p:nvPr/>
        </p:nvSpPr>
        <p:spPr>
          <a:xfrm>
            <a:off x="5575717" y="5142487"/>
            <a:ext cx="6364679" cy="954107"/>
          </a:xfrm>
          <a:prstGeom prst="rect">
            <a:avLst/>
          </a:prstGeom>
          <a:noFill/>
        </p:spPr>
        <p:txBody>
          <a:bodyPr wrap="square" rtlCol="0">
            <a:spAutoFit/>
          </a:bodyPr>
          <a:lstStyle/>
          <a:p>
            <a:pPr algn="l"/>
            <a:r>
              <a:rPr lang="nl-NL" sz="2800"/>
              <a:t>Druïde? Druïden? Bij de Galliërs? Nou en of! We lezen erover in De Bello </a:t>
            </a:r>
            <a:r>
              <a:rPr lang="nl-NL" sz="2800" err="1"/>
              <a:t>Gallico</a:t>
            </a:r>
            <a:r>
              <a:rPr lang="nl-NL" sz="2800"/>
              <a:t>!</a:t>
            </a:r>
          </a:p>
        </p:txBody>
      </p:sp>
      <p:sp>
        <p:nvSpPr>
          <p:cNvPr id="14" name="Tekstvak 13">
            <a:extLst>
              <a:ext uri="{FF2B5EF4-FFF2-40B4-BE49-F238E27FC236}">
                <a16:creationId xmlns:a16="http://schemas.microsoft.com/office/drawing/2014/main" id="{2574D6E9-C4CC-4D82-AB95-EB34DD7CFD66}"/>
              </a:ext>
            </a:extLst>
          </p:cNvPr>
          <p:cNvSpPr txBox="1"/>
          <p:nvPr/>
        </p:nvSpPr>
        <p:spPr>
          <a:xfrm>
            <a:off x="5550910" y="507265"/>
            <a:ext cx="6364679" cy="1200329"/>
          </a:xfrm>
          <a:prstGeom prst="rect">
            <a:avLst/>
          </a:prstGeom>
          <a:noFill/>
        </p:spPr>
        <p:txBody>
          <a:bodyPr wrap="square" rtlCol="0">
            <a:spAutoFit/>
          </a:bodyPr>
          <a:lstStyle/>
          <a:p>
            <a:pPr algn="l"/>
            <a:r>
              <a:rPr lang="nl-NL" b="1" err="1"/>
              <a:t>Panoramix</a:t>
            </a:r>
            <a:r>
              <a:rPr lang="nl-NL"/>
              <a:t>, de oude, eerbiedwaardige druïde van het dorp. Met zijn gouden snoeimes snijdt hij maretak en daarmee bereidt hij de toverdrank die onoverwinnelijk maakt. Maar hij kent nog vele andere recepten …</a:t>
            </a:r>
          </a:p>
        </p:txBody>
      </p:sp>
    </p:spTree>
    <p:extLst>
      <p:ext uri="{BB962C8B-B14F-4D97-AF65-F5344CB8AC3E}">
        <p14:creationId xmlns:p14="http://schemas.microsoft.com/office/powerpoint/2010/main" val="271000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12</a:t>
            </a:fld>
            <a:endParaRPr lang="nl-NL" b="1">
              <a:solidFill>
                <a:srgbClr val="002060"/>
              </a:solidFill>
            </a:endParaRPr>
          </a:p>
        </p:txBody>
      </p:sp>
      <p:sp>
        <p:nvSpPr>
          <p:cNvPr id="7" name="Tekstvak 6">
            <a:extLst>
              <a:ext uri="{FF2B5EF4-FFF2-40B4-BE49-F238E27FC236}">
                <a16:creationId xmlns:a16="http://schemas.microsoft.com/office/drawing/2014/main" id="{C73013F7-7357-457D-9F2A-305515DBCE67}"/>
              </a:ext>
            </a:extLst>
          </p:cNvPr>
          <p:cNvSpPr txBox="1"/>
          <p:nvPr/>
        </p:nvSpPr>
        <p:spPr>
          <a:xfrm>
            <a:off x="120769" y="506190"/>
            <a:ext cx="11568023" cy="4832092"/>
          </a:xfrm>
          <a:prstGeom prst="rect">
            <a:avLst/>
          </a:prstGeom>
          <a:noFill/>
        </p:spPr>
        <p:txBody>
          <a:bodyPr wrap="square" rtlCol="0">
            <a:spAutoFit/>
          </a:bodyPr>
          <a:lstStyle/>
          <a:p>
            <a:r>
              <a:rPr lang="nl-NL" sz="2400"/>
              <a:t>Wij lezen uit Parnassus  de bladzijden 15 t/m 20. Aan het einde van het blok heb je de volgende leerdoelen bereikt:</a:t>
            </a:r>
          </a:p>
          <a:p>
            <a:endParaRPr lang="nl-NL" sz="2000"/>
          </a:p>
          <a:p>
            <a:pPr marL="457200" indent="-457200">
              <a:buAutoNum type="arabicPlain"/>
            </a:pPr>
            <a:r>
              <a:rPr lang="nl-NL" sz="2400">
                <a:solidFill>
                  <a:schemeClr val="accent1">
                    <a:lumMod val="75000"/>
                  </a:schemeClr>
                </a:solidFill>
              </a:rPr>
              <a:t>Je kunt laten zien dat je op </a:t>
            </a:r>
            <a:r>
              <a:rPr lang="nl-NL" sz="2400" u="sng">
                <a:solidFill>
                  <a:schemeClr val="accent1">
                    <a:lumMod val="75000"/>
                  </a:schemeClr>
                </a:solidFill>
              </a:rPr>
              <a:t>syntaxis</a:t>
            </a:r>
            <a:r>
              <a:rPr lang="nl-NL" sz="2400">
                <a:solidFill>
                  <a:schemeClr val="accent1">
                    <a:lumMod val="75000"/>
                  </a:schemeClr>
                </a:solidFill>
              </a:rPr>
              <a:t>niveau begrijpt wat er in DBG VI, 11 staat (verwijswoorden, naamvallen, etc.)</a:t>
            </a:r>
          </a:p>
          <a:p>
            <a:pPr marL="457200" indent="-457200">
              <a:buAutoNum type="arabicPlain"/>
            </a:pPr>
            <a:r>
              <a:rPr lang="nl-NL" sz="2400">
                <a:solidFill>
                  <a:schemeClr val="accent1">
                    <a:lumMod val="75000"/>
                  </a:schemeClr>
                </a:solidFill>
              </a:rPr>
              <a:t>Je kunt laten zien dat je op </a:t>
            </a:r>
            <a:r>
              <a:rPr lang="nl-NL" sz="2400" u="sng">
                <a:solidFill>
                  <a:schemeClr val="accent1">
                    <a:lumMod val="75000"/>
                  </a:schemeClr>
                </a:solidFill>
              </a:rPr>
              <a:t>tekst</a:t>
            </a:r>
            <a:r>
              <a:rPr lang="nl-NL" sz="2400">
                <a:solidFill>
                  <a:schemeClr val="accent1">
                    <a:lumMod val="75000"/>
                  </a:schemeClr>
                </a:solidFill>
              </a:rPr>
              <a:t>niveau begrijpt wat er in DBG VI, 11 gebeurt (stijlmiddelen, inhoud, opbouw)</a:t>
            </a:r>
          </a:p>
          <a:p>
            <a:pPr marL="457200" indent="-457200">
              <a:buAutoNum type="arabicPlain"/>
            </a:pPr>
            <a:r>
              <a:rPr lang="nl-NL" sz="2400">
                <a:solidFill>
                  <a:schemeClr val="accent1">
                    <a:lumMod val="75000"/>
                  </a:schemeClr>
                </a:solidFill>
              </a:rPr>
              <a:t>Je bent in staat om een bestaande vertaling grammaticaal en inhoudelijk te beoordelen aan de hand van de Latijnse tekst</a:t>
            </a:r>
          </a:p>
          <a:p>
            <a:pPr marL="457200" indent="-457200">
              <a:buAutoNum type="arabicPlain"/>
            </a:pPr>
            <a:r>
              <a:rPr lang="nl-NL" sz="2400">
                <a:solidFill>
                  <a:schemeClr val="accent1">
                    <a:lumMod val="75000"/>
                  </a:schemeClr>
                </a:solidFill>
              </a:rPr>
              <a:t>Je bent in staat om de tekst in de historische context te plaatsen (de politieke situatie van Caesar, het doel van Caesars tekst, de Gallische cultuur)</a:t>
            </a:r>
          </a:p>
          <a:p>
            <a:pPr marL="457200" indent="-457200">
              <a:buAutoNum type="arabicPlain"/>
            </a:pPr>
            <a:r>
              <a:rPr lang="nl-NL" sz="2400">
                <a:solidFill>
                  <a:schemeClr val="accent1">
                    <a:lumMod val="75000"/>
                  </a:schemeClr>
                </a:solidFill>
              </a:rPr>
              <a:t>Je bent in staat om de informatie die Caesar ons geeft over de Druïden te vergelijken met andere bronnen en die aan de hand daarvan te beoordelen. </a:t>
            </a:r>
          </a:p>
        </p:txBody>
      </p:sp>
    </p:spTree>
    <p:extLst>
      <p:ext uri="{BB962C8B-B14F-4D97-AF65-F5344CB8AC3E}">
        <p14:creationId xmlns:p14="http://schemas.microsoft.com/office/powerpoint/2010/main" val="380756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13</a:t>
            </a:fld>
            <a:endParaRPr lang="nl-NL" b="1">
              <a:solidFill>
                <a:srgbClr val="002060"/>
              </a:solidFill>
            </a:endParaRPr>
          </a:p>
        </p:txBody>
      </p:sp>
      <p:sp>
        <p:nvSpPr>
          <p:cNvPr id="7" name="Tekstvak 6">
            <a:extLst>
              <a:ext uri="{FF2B5EF4-FFF2-40B4-BE49-F238E27FC236}">
                <a16:creationId xmlns:a16="http://schemas.microsoft.com/office/drawing/2014/main" id="{C73013F7-7357-457D-9F2A-305515DBCE67}"/>
              </a:ext>
            </a:extLst>
          </p:cNvPr>
          <p:cNvSpPr txBox="1"/>
          <p:nvPr/>
        </p:nvSpPr>
        <p:spPr>
          <a:xfrm>
            <a:off x="120769" y="506190"/>
            <a:ext cx="11568023" cy="4893647"/>
          </a:xfrm>
          <a:prstGeom prst="rect">
            <a:avLst/>
          </a:prstGeom>
          <a:noFill/>
        </p:spPr>
        <p:txBody>
          <a:bodyPr wrap="square" rtlCol="0">
            <a:spAutoFit/>
          </a:bodyPr>
          <a:lstStyle/>
          <a:p>
            <a:r>
              <a:rPr lang="nl-NL" sz="2400"/>
              <a:t>Een kleine gebruiksaanwijzing. </a:t>
            </a:r>
          </a:p>
          <a:p>
            <a:r>
              <a:rPr lang="nl-NL" sz="2400"/>
              <a:t>Per dia krijg je Latijnse tekst, een regel of 6 à 7. Die gaan vertaald worden. Rechts bovenaan op de blauwe balk zie je de Caesar uit de albums van </a:t>
            </a:r>
            <a:r>
              <a:rPr lang="nl-NL" sz="2400" err="1"/>
              <a:t>Asterix</a:t>
            </a:r>
            <a:r>
              <a:rPr lang="nl-NL" sz="2400"/>
              <a:t> en </a:t>
            </a:r>
            <a:r>
              <a:rPr lang="nl-NL" sz="2400" err="1"/>
              <a:t>Obelix</a:t>
            </a:r>
            <a:r>
              <a:rPr lang="nl-NL" sz="2400"/>
              <a:t>: </a:t>
            </a:r>
          </a:p>
          <a:p>
            <a:endParaRPr lang="nl-NL" sz="2400"/>
          </a:p>
          <a:p>
            <a:endParaRPr lang="nl-NL" sz="2400"/>
          </a:p>
          <a:p>
            <a:r>
              <a:rPr lang="nl-NL" sz="2400"/>
              <a:t>Je kunt door op Caesar te klikken naar de hulppagina bij die dia. Daar komen geleidelijk aan aantekeningen te staan. Grammatica, stijl, inhoud.</a:t>
            </a:r>
          </a:p>
          <a:p>
            <a:endParaRPr lang="nl-NL" sz="2400"/>
          </a:p>
          <a:p>
            <a:r>
              <a:rPr lang="nl-NL" sz="2400"/>
              <a:t>Op de dia’s met hulp staat rechts bovenaan de </a:t>
            </a:r>
            <a:r>
              <a:rPr lang="nl-NL" sz="2400" err="1"/>
              <a:t>Asterix</a:t>
            </a:r>
            <a:r>
              <a:rPr lang="nl-NL" sz="2400"/>
              <a:t> uit dezelfde albums </a:t>
            </a:r>
          </a:p>
          <a:p>
            <a:endParaRPr lang="nl-NL" sz="2400"/>
          </a:p>
          <a:p>
            <a:r>
              <a:rPr lang="nl-NL" sz="2400"/>
              <a:t>Via klikken op </a:t>
            </a:r>
            <a:r>
              <a:rPr lang="nl-NL" sz="2400" err="1"/>
              <a:t>Asterix</a:t>
            </a:r>
            <a:r>
              <a:rPr lang="nl-NL" sz="2400"/>
              <a:t> kom je terug op de oorspronkelijke dia met Latijnse tekst.</a:t>
            </a:r>
          </a:p>
          <a:p>
            <a:endParaRPr lang="nl-NL" sz="2400"/>
          </a:p>
          <a:p>
            <a:r>
              <a:rPr lang="nl-NL" sz="2400"/>
              <a:t>En dan hebben we </a:t>
            </a:r>
            <a:r>
              <a:rPr lang="nl-NL" sz="2400" err="1"/>
              <a:t>Obelix</a:t>
            </a:r>
            <a:r>
              <a:rPr lang="nl-NL" sz="2400"/>
              <a:t> nog. Klikken op </a:t>
            </a:r>
            <a:r>
              <a:rPr lang="nl-NL" sz="2400" err="1"/>
              <a:t>Obelix</a:t>
            </a:r>
            <a:r>
              <a:rPr lang="nl-NL" sz="2400"/>
              <a:t> leidt je naar een werkvertaling.	</a:t>
            </a:r>
          </a:p>
        </p:txBody>
      </p:sp>
      <p:pic>
        <p:nvPicPr>
          <p:cNvPr id="6" name="Picture 2" descr="Afbeeldingsresultaat voor Caesar cartoon&quot;">
            <a:extLst>
              <a:ext uri="{FF2B5EF4-FFF2-40B4-BE49-F238E27FC236}">
                <a16:creationId xmlns:a16="http://schemas.microsoft.com/office/drawing/2014/main" id="{B1608CF0-CCF5-4E60-B11D-222A51C0E372}"/>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50000" r="4533" b="8667"/>
          <a:stretch/>
        </p:blipFill>
        <p:spPr bwMode="auto">
          <a:xfrm>
            <a:off x="10276197" y="1287557"/>
            <a:ext cx="7992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Obelix&quot;">
            <a:extLst>
              <a:ext uri="{FF2B5EF4-FFF2-40B4-BE49-F238E27FC236}">
                <a16:creationId xmlns:a16="http://schemas.microsoft.com/office/drawing/2014/main" id="{B6B5F7DF-5552-4452-B2F9-34A339DDA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197" y="4693719"/>
            <a:ext cx="804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asterix&quot;">
            <a:extLst>
              <a:ext uri="{FF2B5EF4-FFF2-40B4-BE49-F238E27FC236}">
                <a16:creationId xmlns:a16="http://schemas.microsoft.com/office/drawing/2014/main" id="{C8DEACBB-56CC-4145-B8C5-1F48E642C4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6197" y="3043952"/>
            <a:ext cx="7995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05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14</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b="1">
                <a:solidFill>
                  <a:srgbClr val="FF0000"/>
                </a:solidFill>
              </a:rPr>
              <a:t>133</a:t>
            </a:r>
          </a:p>
        </p:txBody>
      </p:sp>
      <p:sp>
        <p:nvSpPr>
          <p:cNvPr id="7" name="Rechthoek 6"/>
          <p:cNvSpPr/>
          <p:nvPr/>
        </p:nvSpPr>
        <p:spPr>
          <a:xfrm>
            <a:off x="1512000" y="576000"/>
            <a:ext cx="10440000" cy="4467057"/>
          </a:xfrm>
          <a:prstGeom prst="rect">
            <a:avLst/>
          </a:prstGeom>
          <a:ln w="12700">
            <a:solidFill>
              <a:srgbClr val="002060"/>
            </a:solidFill>
          </a:ln>
        </p:spPr>
        <p:txBody>
          <a:bodyPr>
            <a:spAutoFit/>
          </a:bodyPr>
          <a:lstStyle/>
          <a:p>
            <a:pPr>
              <a:lnSpc>
                <a:spcPct val="150000"/>
              </a:lnSpc>
            </a:pPr>
            <a:r>
              <a:rPr lang="nl-NL" sz="2400"/>
              <a:t>Vanaf </a:t>
            </a:r>
            <a:r>
              <a:rPr lang="nl-NL" sz="2400" b="1">
                <a:solidFill>
                  <a:srgbClr val="FF0000"/>
                </a:solidFill>
              </a:rPr>
              <a:t>133</a:t>
            </a:r>
            <a:r>
              <a:rPr lang="nl-NL" sz="2400"/>
              <a:t> was het pas echt onrustig in Rome. In </a:t>
            </a:r>
            <a:r>
              <a:rPr lang="nl-NL" sz="2400">
                <a:solidFill>
                  <a:srgbClr val="FF0000"/>
                </a:solidFill>
              </a:rPr>
              <a:t>133</a:t>
            </a:r>
            <a:r>
              <a:rPr lang="nl-NL" sz="2400"/>
              <a:t> voerde de volkstribuun Tiberius </a:t>
            </a:r>
            <a:r>
              <a:rPr lang="nl-NL" sz="2400" err="1"/>
              <a:t>Sempronius</a:t>
            </a:r>
            <a:r>
              <a:rPr lang="nl-NL" sz="2400"/>
              <a:t> </a:t>
            </a:r>
            <a:r>
              <a:rPr lang="nl-NL" sz="2400" b="1"/>
              <a:t>GRACCHUS</a:t>
            </a:r>
            <a:r>
              <a:rPr lang="nl-NL" sz="2400"/>
              <a:t>, een </a:t>
            </a:r>
            <a:r>
              <a:rPr lang="nl-NL" sz="2400" i="1" err="1">
                <a:solidFill>
                  <a:srgbClr val="0070C0"/>
                </a:solidFill>
              </a:rPr>
              <a:t>popularis</a:t>
            </a:r>
            <a:r>
              <a:rPr lang="nl-NL" sz="2400"/>
              <a:t>, een akkerwet in. Hij wilde af van grootgrondbezit en de grond verdelen onder de arme proletariërs. In de praktijk waren dat de kleine boertjes. </a:t>
            </a:r>
            <a:r>
              <a:rPr lang="nl-NL" sz="2400" err="1"/>
              <a:t>Gracchus</a:t>
            </a:r>
            <a:r>
              <a:rPr lang="nl-NL" sz="2400"/>
              <a:t> maakte zich met deze voorstellen niet geliefd bij de grootgrondbezitters van dat moment, de senatoren. Hij werd op straat tijdens rellen gedood. Tien jaar later (123) liet zijn broer </a:t>
            </a:r>
            <a:r>
              <a:rPr lang="nl-NL" sz="2400" err="1"/>
              <a:t>Gaius</a:t>
            </a:r>
            <a:r>
              <a:rPr lang="nl-NL" sz="2400"/>
              <a:t> </a:t>
            </a:r>
            <a:r>
              <a:rPr lang="nl-NL" sz="2400" err="1"/>
              <a:t>Sempronius</a:t>
            </a:r>
            <a:r>
              <a:rPr lang="nl-NL" sz="2400"/>
              <a:t> </a:t>
            </a:r>
            <a:r>
              <a:rPr lang="nl-NL" sz="2400" err="1"/>
              <a:t>Gracchus</a:t>
            </a:r>
            <a:r>
              <a:rPr lang="nl-NL" sz="2400"/>
              <a:t>, die hier en daar hetzelfde gedachtengoed had, ook op niet-natuurlijke wijze het leven.</a:t>
            </a:r>
          </a:p>
        </p:txBody>
      </p:sp>
    </p:spTree>
    <p:extLst>
      <p:ext uri="{BB962C8B-B14F-4D97-AF65-F5344CB8AC3E}">
        <p14:creationId xmlns:p14="http://schemas.microsoft.com/office/powerpoint/2010/main" val="64621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15</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b="1">
                <a:solidFill>
                  <a:srgbClr val="FF0000"/>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4467057"/>
          </a:xfrm>
          <a:prstGeom prst="rect">
            <a:avLst/>
          </a:prstGeom>
          <a:ln w="12700">
            <a:solidFill>
              <a:srgbClr val="002060"/>
            </a:solidFill>
          </a:ln>
        </p:spPr>
        <p:txBody>
          <a:bodyPr>
            <a:spAutoFit/>
          </a:bodyPr>
          <a:lstStyle/>
          <a:p>
            <a:pPr>
              <a:lnSpc>
                <a:spcPct val="150000"/>
              </a:lnSpc>
            </a:pPr>
            <a:r>
              <a:rPr lang="nl-NL" sz="2400"/>
              <a:t>In </a:t>
            </a:r>
            <a:r>
              <a:rPr lang="nl-NL" sz="2400" b="1">
                <a:solidFill>
                  <a:srgbClr val="FF0000"/>
                </a:solidFill>
              </a:rPr>
              <a:t>106</a:t>
            </a:r>
            <a:r>
              <a:rPr lang="nl-NL" sz="2400"/>
              <a:t> voor Christus werd </a:t>
            </a:r>
            <a:r>
              <a:rPr lang="nl-NL" sz="2400" err="1"/>
              <a:t>Cn</a:t>
            </a:r>
            <a:r>
              <a:rPr lang="nl-NL" sz="2400"/>
              <a:t>. </a:t>
            </a:r>
            <a:r>
              <a:rPr lang="nl-NL" sz="2400" b="1"/>
              <a:t>POMPEIUS</a:t>
            </a:r>
            <a:r>
              <a:rPr lang="nl-NL" sz="2400"/>
              <a:t> Magnus geboren. In Rome. </a:t>
            </a:r>
            <a:r>
              <a:rPr lang="nl-NL" sz="2400" err="1"/>
              <a:t>Pompeius</a:t>
            </a:r>
            <a:r>
              <a:rPr lang="nl-NL" sz="2400"/>
              <a:t> was een intelligente bevelhebber en hij begon zijn militaire carrière onder L. Cornelius </a:t>
            </a:r>
            <a:r>
              <a:rPr lang="nl-NL" sz="2400" b="1"/>
              <a:t>SULLA</a:t>
            </a:r>
            <a:r>
              <a:rPr lang="nl-NL" sz="2400"/>
              <a:t>, een nobilis en een </a:t>
            </a:r>
            <a:r>
              <a:rPr lang="nl-NL" sz="2400" i="1" err="1">
                <a:solidFill>
                  <a:srgbClr val="0070C0"/>
                </a:solidFill>
              </a:rPr>
              <a:t>optimaat</a:t>
            </a:r>
            <a:r>
              <a:rPr lang="nl-NL" sz="2400"/>
              <a:t>. </a:t>
            </a:r>
            <a:r>
              <a:rPr lang="nl-NL" sz="2400" err="1"/>
              <a:t>Sulla</a:t>
            </a:r>
            <a:r>
              <a:rPr lang="nl-NL" sz="2400"/>
              <a:t> vocht tegen de </a:t>
            </a:r>
            <a:r>
              <a:rPr lang="nl-NL" sz="2400" i="1" err="1">
                <a:solidFill>
                  <a:srgbClr val="0070C0"/>
                </a:solidFill>
              </a:rPr>
              <a:t>popularis</a:t>
            </a:r>
            <a:r>
              <a:rPr lang="nl-NL" sz="2400"/>
              <a:t> C. </a:t>
            </a:r>
            <a:r>
              <a:rPr lang="nl-NL" sz="2400" b="1"/>
              <a:t>MARIUS</a:t>
            </a:r>
            <a:r>
              <a:rPr lang="nl-NL" sz="2400"/>
              <a:t> de eerste burgeroorlog van de 1</a:t>
            </a:r>
            <a:r>
              <a:rPr lang="nl-NL" sz="2400" baseline="30000"/>
              <a:t>e</a:t>
            </a:r>
            <a:r>
              <a:rPr lang="nl-NL" sz="2400"/>
              <a:t> eeuw voor Christus uit. Marius was in 107 tot consul gekozen, maar hij was niet afkomstig uit de aristocratische adel. Hij was als </a:t>
            </a:r>
            <a:r>
              <a:rPr lang="nl-NL" sz="2400" err="1"/>
              <a:t>eques</a:t>
            </a:r>
            <a:r>
              <a:rPr lang="nl-NL" sz="2400"/>
              <a:t> (ridder) doorgedrongen tot de senaat en consul geworden. Iemand die uit zijn niet aristocratische familie het eerst consul wordt noem je een </a:t>
            </a:r>
            <a:r>
              <a:rPr lang="nl-NL" sz="2400" i="1">
                <a:solidFill>
                  <a:srgbClr val="0070C0"/>
                </a:solidFill>
              </a:rPr>
              <a:t>homo </a:t>
            </a:r>
            <a:r>
              <a:rPr lang="nl-NL" sz="2400" i="1" err="1">
                <a:solidFill>
                  <a:srgbClr val="0070C0"/>
                </a:solidFill>
              </a:rPr>
              <a:t>novus</a:t>
            </a:r>
            <a:r>
              <a:rPr lang="nl-NL" sz="2400"/>
              <a:t>. Een ander bekend voorbeeld van een homo </a:t>
            </a:r>
            <a:r>
              <a:rPr lang="nl-NL" sz="2400" err="1"/>
              <a:t>novus</a:t>
            </a:r>
            <a:r>
              <a:rPr lang="nl-NL" sz="2400"/>
              <a:t> was M. </a:t>
            </a:r>
            <a:r>
              <a:rPr lang="nl-NL" sz="2400" err="1"/>
              <a:t>Tullius</a:t>
            </a:r>
            <a:r>
              <a:rPr lang="nl-NL" sz="2400"/>
              <a:t> </a:t>
            </a:r>
            <a:r>
              <a:rPr lang="nl-NL" sz="2400" b="1"/>
              <a:t>CICERO</a:t>
            </a:r>
            <a:r>
              <a:rPr lang="nl-NL" sz="2400"/>
              <a:t>.</a:t>
            </a:r>
          </a:p>
        </p:txBody>
      </p:sp>
    </p:spTree>
    <p:extLst>
      <p:ext uri="{BB962C8B-B14F-4D97-AF65-F5344CB8AC3E}">
        <p14:creationId xmlns:p14="http://schemas.microsoft.com/office/powerpoint/2010/main" val="294332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16</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b="1">
                <a:solidFill>
                  <a:srgbClr val="FF0000"/>
                </a:solidFill>
              </a:rPr>
              <a:t>100</a:t>
            </a:r>
            <a:endParaRPr lang="nl-NL" sz="1400" b="1">
              <a:solidFill>
                <a:srgbClr val="FF0000"/>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3359061"/>
          </a:xfrm>
          <a:prstGeom prst="rect">
            <a:avLst/>
          </a:prstGeom>
          <a:ln w="12700">
            <a:solidFill>
              <a:srgbClr val="002060"/>
            </a:solidFill>
          </a:ln>
        </p:spPr>
        <p:txBody>
          <a:bodyPr>
            <a:spAutoFit/>
          </a:bodyPr>
          <a:lstStyle/>
          <a:p>
            <a:pPr>
              <a:lnSpc>
                <a:spcPct val="150000"/>
              </a:lnSpc>
            </a:pPr>
            <a:r>
              <a:rPr lang="nl-NL" sz="2400"/>
              <a:t>C. Julius </a:t>
            </a:r>
            <a:r>
              <a:rPr lang="nl-NL" sz="2400" b="1"/>
              <a:t>CAESAR</a:t>
            </a:r>
            <a:r>
              <a:rPr lang="nl-NL" sz="2400"/>
              <a:t> werd in </a:t>
            </a:r>
            <a:r>
              <a:rPr lang="nl-NL" sz="2400" b="1">
                <a:solidFill>
                  <a:srgbClr val="FF0000"/>
                </a:solidFill>
              </a:rPr>
              <a:t>100</a:t>
            </a:r>
            <a:r>
              <a:rPr lang="nl-NL" sz="2400"/>
              <a:t> voor Christus te Rome geboren. Hij was familie van de </a:t>
            </a:r>
            <a:r>
              <a:rPr lang="nl-NL" sz="2400" i="1" err="1">
                <a:solidFill>
                  <a:srgbClr val="0070C0"/>
                </a:solidFill>
              </a:rPr>
              <a:t>popularis</a:t>
            </a:r>
            <a:r>
              <a:rPr lang="nl-NL" sz="2400"/>
              <a:t> C. Marius, die net als Cicero in </a:t>
            </a:r>
            <a:r>
              <a:rPr lang="nl-NL" sz="2400" err="1"/>
              <a:t>Arpino</a:t>
            </a:r>
            <a:r>
              <a:rPr lang="nl-NL" sz="2400"/>
              <a:t> geboren was. Ook Caesar was een </a:t>
            </a:r>
            <a:r>
              <a:rPr lang="nl-NL" sz="2400" i="1" err="1">
                <a:solidFill>
                  <a:srgbClr val="0070C0"/>
                </a:solidFill>
              </a:rPr>
              <a:t>popularis</a:t>
            </a:r>
            <a:r>
              <a:rPr lang="nl-NL" sz="2400"/>
              <a:t>. Caesar was een ijdel, ambitieus man. Hij was uitstekend thuis in militaire zaken en politiek gezien een genie. Op beide vlakken werd hij gekenmerkt door een groot opportunisme. Hij wist vaak de juiste snaar te raken, koos zijn vrienden handig en wist geschillen daadkrachtig op te lossen.</a:t>
            </a:r>
          </a:p>
        </p:txBody>
      </p:sp>
    </p:spTree>
    <p:extLst>
      <p:ext uri="{BB962C8B-B14F-4D97-AF65-F5344CB8AC3E}">
        <p14:creationId xmlns:p14="http://schemas.microsoft.com/office/powerpoint/2010/main" val="278819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17</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b="1">
                <a:solidFill>
                  <a:srgbClr val="FF0000"/>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3359061"/>
          </a:xfrm>
          <a:prstGeom prst="rect">
            <a:avLst/>
          </a:prstGeom>
          <a:ln w="12700">
            <a:solidFill>
              <a:srgbClr val="002060"/>
            </a:solidFill>
          </a:ln>
        </p:spPr>
        <p:txBody>
          <a:bodyPr>
            <a:spAutoFit/>
          </a:bodyPr>
          <a:lstStyle/>
          <a:p>
            <a:pPr>
              <a:lnSpc>
                <a:spcPct val="150000"/>
              </a:lnSpc>
            </a:pPr>
            <a:r>
              <a:rPr lang="nl-NL" sz="2400"/>
              <a:t>De eerste burgeroorlog van de 1</a:t>
            </a:r>
            <a:r>
              <a:rPr lang="nl-NL" sz="2400" baseline="30000"/>
              <a:t>e</a:t>
            </a:r>
            <a:r>
              <a:rPr lang="nl-NL" sz="2400"/>
              <a:t> eeuw voor Christus werd uitgevochten door de </a:t>
            </a:r>
            <a:r>
              <a:rPr lang="nl-NL" sz="2400" i="1" err="1">
                <a:solidFill>
                  <a:srgbClr val="0070C0"/>
                </a:solidFill>
              </a:rPr>
              <a:t>optimaat</a:t>
            </a:r>
            <a:r>
              <a:rPr lang="nl-NL" sz="2400"/>
              <a:t> </a:t>
            </a:r>
            <a:r>
              <a:rPr lang="nl-NL" sz="2400" b="1"/>
              <a:t>SULLA</a:t>
            </a:r>
            <a:r>
              <a:rPr lang="nl-NL" sz="2400"/>
              <a:t> en de </a:t>
            </a:r>
            <a:r>
              <a:rPr lang="nl-NL" sz="2400" i="1" err="1">
                <a:solidFill>
                  <a:srgbClr val="0070C0"/>
                </a:solidFill>
              </a:rPr>
              <a:t>popularis</a:t>
            </a:r>
            <a:r>
              <a:rPr lang="nl-NL" sz="2400"/>
              <a:t> </a:t>
            </a:r>
            <a:r>
              <a:rPr lang="nl-NL" sz="2400" b="1"/>
              <a:t>MARIUS</a:t>
            </a:r>
            <a:r>
              <a:rPr lang="nl-NL" sz="2400"/>
              <a:t>. De oorlog duurde van </a:t>
            </a:r>
            <a:r>
              <a:rPr lang="nl-NL" sz="2400" b="1">
                <a:solidFill>
                  <a:srgbClr val="FF0000"/>
                </a:solidFill>
              </a:rPr>
              <a:t>88</a:t>
            </a:r>
            <a:r>
              <a:rPr lang="nl-NL" sz="2400"/>
              <a:t> tot </a:t>
            </a:r>
            <a:r>
              <a:rPr lang="nl-NL" sz="2400" b="1">
                <a:solidFill>
                  <a:srgbClr val="FF0000"/>
                </a:solidFill>
              </a:rPr>
              <a:t>87</a:t>
            </a:r>
            <a:r>
              <a:rPr lang="nl-NL" sz="2400"/>
              <a:t>. </a:t>
            </a:r>
            <a:r>
              <a:rPr lang="nl-NL" sz="2400" err="1"/>
              <a:t>Sulla</a:t>
            </a:r>
            <a:r>
              <a:rPr lang="nl-NL" sz="2400"/>
              <a:t> had bij Marius in de militaire staf gezeten en toen de rol van Marius op militair gebied uit gespeeld leek kon </a:t>
            </a:r>
            <a:r>
              <a:rPr lang="nl-NL" sz="2400" err="1"/>
              <a:t>Sulla</a:t>
            </a:r>
            <a:r>
              <a:rPr lang="nl-NL" sz="2400"/>
              <a:t> zijn gang gaan. </a:t>
            </a:r>
            <a:r>
              <a:rPr lang="nl-NL" sz="2400" err="1"/>
              <a:t>Sulla</a:t>
            </a:r>
            <a:r>
              <a:rPr lang="nl-NL" sz="2400"/>
              <a:t> richtte na de overwinning in de burgeroorlog een bloedbad aan onder de </a:t>
            </a:r>
            <a:r>
              <a:rPr lang="nl-NL" sz="2400" err="1"/>
              <a:t>populares</a:t>
            </a:r>
            <a:r>
              <a:rPr lang="nl-NL" sz="2400"/>
              <a:t>. Daarnaast herstelde hij de senaat in de oude glorie. Marius zou in 86 overlijden.</a:t>
            </a:r>
          </a:p>
        </p:txBody>
      </p:sp>
    </p:spTree>
    <p:extLst>
      <p:ext uri="{BB962C8B-B14F-4D97-AF65-F5344CB8AC3E}">
        <p14:creationId xmlns:p14="http://schemas.microsoft.com/office/powerpoint/2010/main" val="72286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18</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b="1">
                <a:solidFill>
                  <a:srgbClr val="FF0000"/>
                </a:solidFill>
              </a:rPr>
              <a:t>80</a:t>
            </a:r>
            <a:endParaRPr lang="nl-NL" sz="1400" b="1">
              <a:solidFill>
                <a:srgbClr val="FF0000"/>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3359061"/>
          </a:xfrm>
          <a:prstGeom prst="rect">
            <a:avLst/>
          </a:prstGeom>
          <a:ln w="12700">
            <a:solidFill>
              <a:srgbClr val="002060"/>
            </a:solidFill>
          </a:ln>
        </p:spPr>
        <p:txBody>
          <a:bodyPr>
            <a:spAutoFit/>
          </a:bodyPr>
          <a:lstStyle/>
          <a:p>
            <a:pPr>
              <a:lnSpc>
                <a:spcPct val="150000"/>
              </a:lnSpc>
            </a:pPr>
            <a:r>
              <a:rPr lang="nl-NL" sz="2400" err="1"/>
              <a:t>Sulla</a:t>
            </a:r>
            <a:r>
              <a:rPr lang="nl-NL" sz="2400"/>
              <a:t> overlijdt in </a:t>
            </a:r>
            <a:r>
              <a:rPr lang="nl-NL" sz="2400" b="1">
                <a:solidFill>
                  <a:srgbClr val="FF0000"/>
                </a:solidFill>
              </a:rPr>
              <a:t>80</a:t>
            </a:r>
            <a:r>
              <a:rPr lang="nl-NL" sz="2400"/>
              <a:t>, al geven vele bronnen 78 als sterfjaar aan. Na de dood van </a:t>
            </a:r>
            <a:r>
              <a:rPr lang="nl-NL" sz="2400" err="1"/>
              <a:t>Sulla</a:t>
            </a:r>
            <a:r>
              <a:rPr lang="nl-NL" sz="2400"/>
              <a:t> ontstond er een machtsvacuüm en daarin sprongen twee veelbelovende en </a:t>
            </a:r>
          </a:p>
          <a:p>
            <a:pPr>
              <a:lnSpc>
                <a:spcPct val="150000"/>
              </a:lnSpc>
            </a:pPr>
            <a:r>
              <a:rPr lang="nl-NL" sz="2400"/>
              <a:t>nog jonge politici: </a:t>
            </a:r>
            <a:r>
              <a:rPr lang="nl-NL" sz="2400" err="1"/>
              <a:t>Gnaeus</a:t>
            </a:r>
            <a:r>
              <a:rPr lang="nl-NL" sz="2400"/>
              <a:t> </a:t>
            </a:r>
            <a:r>
              <a:rPr lang="nl-NL" sz="2400" err="1"/>
              <a:t>Pompeius</a:t>
            </a:r>
            <a:r>
              <a:rPr lang="nl-NL" sz="2400"/>
              <a:t> en Julius Caesar, een </a:t>
            </a:r>
            <a:r>
              <a:rPr lang="nl-NL" sz="2400" i="1" err="1">
                <a:solidFill>
                  <a:srgbClr val="0070C0"/>
                </a:solidFill>
              </a:rPr>
              <a:t>optimaat</a:t>
            </a:r>
            <a:r>
              <a:rPr lang="nl-NL" sz="2400"/>
              <a:t> en een </a:t>
            </a:r>
            <a:r>
              <a:rPr lang="nl-NL" sz="2400" i="1" err="1">
                <a:solidFill>
                  <a:srgbClr val="0070C0"/>
                </a:solidFill>
              </a:rPr>
              <a:t>popularis</a:t>
            </a:r>
            <a:r>
              <a:rPr lang="nl-NL" sz="2400"/>
              <a:t>. </a:t>
            </a:r>
            <a:r>
              <a:rPr lang="nl-NL" sz="2400" err="1"/>
              <a:t>Pompeius</a:t>
            </a:r>
            <a:r>
              <a:rPr lang="nl-NL" sz="2400"/>
              <a:t> had zich in 88 al bij </a:t>
            </a:r>
            <a:r>
              <a:rPr lang="nl-NL" sz="2400" err="1"/>
              <a:t>Sulla</a:t>
            </a:r>
            <a:r>
              <a:rPr lang="nl-NL" sz="2400"/>
              <a:t> aangesloten. Terwijl </a:t>
            </a:r>
            <a:r>
              <a:rPr lang="nl-NL" sz="2400" err="1"/>
              <a:t>Sulla</a:t>
            </a:r>
            <a:r>
              <a:rPr lang="nl-NL" sz="2400"/>
              <a:t> huishield in Rome, vertrok </a:t>
            </a:r>
            <a:r>
              <a:rPr lang="nl-NL" sz="2400" err="1"/>
              <a:t>Pompeius</a:t>
            </a:r>
            <a:r>
              <a:rPr lang="nl-NL" sz="2400"/>
              <a:t> naar Afrika, waarheen </a:t>
            </a:r>
            <a:r>
              <a:rPr lang="nl-NL" sz="2400" err="1"/>
              <a:t>Sulla’s</a:t>
            </a:r>
            <a:r>
              <a:rPr lang="nl-NL" sz="2400"/>
              <a:t> tegenstander Marius zich terug getrokken had. </a:t>
            </a:r>
          </a:p>
        </p:txBody>
      </p:sp>
    </p:spTree>
    <p:extLst>
      <p:ext uri="{BB962C8B-B14F-4D97-AF65-F5344CB8AC3E}">
        <p14:creationId xmlns:p14="http://schemas.microsoft.com/office/powerpoint/2010/main" val="299600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19</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b="1">
                <a:solidFill>
                  <a:srgbClr val="FF0000"/>
                </a:solidFill>
              </a:rPr>
              <a:t>67</a:t>
            </a:r>
            <a:endParaRPr lang="nl-NL" sz="1400" b="1">
              <a:solidFill>
                <a:srgbClr val="FF0000"/>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2805063"/>
          </a:xfrm>
          <a:prstGeom prst="rect">
            <a:avLst/>
          </a:prstGeom>
          <a:ln w="12700">
            <a:solidFill>
              <a:srgbClr val="002060"/>
            </a:solidFill>
          </a:ln>
        </p:spPr>
        <p:txBody>
          <a:bodyPr>
            <a:spAutoFit/>
          </a:bodyPr>
          <a:lstStyle/>
          <a:p>
            <a:pPr>
              <a:lnSpc>
                <a:spcPct val="150000"/>
              </a:lnSpc>
            </a:pPr>
            <a:r>
              <a:rPr lang="nl-NL" sz="2400" err="1"/>
              <a:t>Pompeius</a:t>
            </a:r>
            <a:r>
              <a:rPr lang="nl-NL" sz="2400"/>
              <a:t> kreeg in </a:t>
            </a:r>
            <a:r>
              <a:rPr lang="nl-NL" sz="2400" b="1">
                <a:solidFill>
                  <a:srgbClr val="FF0000"/>
                </a:solidFill>
              </a:rPr>
              <a:t>67</a:t>
            </a:r>
            <a:r>
              <a:rPr lang="nl-NL" sz="2400"/>
              <a:t> speciale mandaten om de Middellandse zee te bevrijden van de zeerovers die daar hun gang gingen en om een groot gebied in het oosten aan het Romeinse Rijk toe te voegen. De zeerovers versloeg hij in uitzonderlijk korte tijd en in 66 had hij ook het grootste gedeelte van het oostelijke Romeinse Rijk onder controle. Hij kon naar huis, maar daar was Rome </a:t>
            </a:r>
            <a:r>
              <a:rPr lang="nl-NL" sz="2400" err="1"/>
              <a:t>Rome</a:t>
            </a:r>
            <a:r>
              <a:rPr lang="nl-NL" sz="2400"/>
              <a:t> niet meer.</a:t>
            </a:r>
          </a:p>
        </p:txBody>
      </p:sp>
    </p:spTree>
    <p:extLst>
      <p:ext uri="{BB962C8B-B14F-4D97-AF65-F5344CB8AC3E}">
        <p14:creationId xmlns:p14="http://schemas.microsoft.com/office/powerpoint/2010/main" val="256892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a:t>
            </a:fld>
            <a:endParaRPr lang="nl-NL" b="1">
              <a:solidFill>
                <a:srgbClr val="002060"/>
              </a:solidFill>
            </a:endParaRPr>
          </a:p>
        </p:txBody>
      </p:sp>
      <p:sp>
        <p:nvSpPr>
          <p:cNvPr id="5" name="Tekstvak 4">
            <a:extLst>
              <a:ext uri="{FF2B5EF4-FFF2-40B4-BE49-F238E27FC236}">
                <a16:creationId xmlns:a16="http://schemas.microsoft.com/office/drawing/2014/main" id="{F5E0F5FF-4F64-4EDA-8185-5DAC4F868F62}"/>
              </a:ext>
            </a:extLst>
          </p:cNvPr>
          <p:cNvSpPr txBox="1"/>
          <p:nvPr/>
        </p:nvSpPr>
        <p:spPr>
          <a:xfrm>
            <a:off x="224287" y="923026"/>
            <a:ext cx="11731924" cy="5109091"/>
          </a:xfrm>
          <a:prstGeom prst="rect">
            <a:avLst/>
          </a:prstGeom>
          <a:noFill/>
        </p:spPr>
        <p:txBody>
          <a:bodyPr wrap="square" rtlCol="0">
            <a:spAutoFit/>
          </a:bodyPr>
          <a:lstStyle/>
          <a:p>
            <a:r>
              <a:rPr lang="nl-NL" sz="4000" err="1"/>
              <a:t>Hmm</a:t>
            </a:r>
            <a:r>
              <a:rPr lang="nl-NL" sz="4000"/>
              <a:t>. Caesar.</a:t>
            </a:r>
          </a:p>
          <a:p>
            <a:endParaRPr lang="nl-NL" sz="4000"/>
          </a:p>
          <a:p>
            <a:r>
              <a:rPr lang="nl-NL" sz="4000">
                <a:solidFill>
                  <a:srgbClr val="FF0000"/>
                </a:solidFill>
              </a:rPr>
              <a:t>Wat is het eerste waar je aan denkt bij de naam </a:t>
            </a:r>
          </a:p>
          <a:p>
            <a:endParaRPr lang="nl-NL" sz="4000"/>
          </a:p>
          <a:p>
            <a:pPr algn="ctr"/>
            <a:r>
              <a:rPr lang="nl-NL" sz="9600"/>
              <a:t>CAESAR</a:t>
            </a:r>
            <a:r>
              <a:rPr lang="nl-NL" sz="4000"/>
              <a:t>   </a:t>
            </a:r>
            <a:r>
              <a:rPr lang="nl-NL" sz="16600"/>
              <a:t>?</a:t>
            </a:r>
            <a:endParaRPr lang="nl-NL" sz="2800"/>
          </a:p>
        </p:txBody>
      </p:sp>
    </p:spTree>
    <p:extLst>
      <p:ext uri="{BB962C8B-B14F-4D97-AF65-F5344CB8AC3E}">
        <p14:creationId xmlns:p14="http://schemas.microsoft.com/office/powerpoint/2010/main" val="34632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20</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b="1">
                <a:solidFill>
                  <a:srgbClr val="FF0000"/>
                </a:solidFill>
              </a:rPr>
              <a:t>63</a:t>
            </a:r>
            <a:endParaRPr lang="nl-NL" sz="1400" b="1">
              <a:solidFill>
                <a:srgbClr val="FF0000"/>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4467057"/>
          </a:xfrm>
          <a:prstGeom prst="rect">
            <a:avLst/>
          </a:prstGeom>
          <a:ln w="12700">
            <a:solidFill>
              <a:srgbClr val="002060"/>
            </a:solidFill>
          </a:ln>
        </p:spPr>
        <p:txBody>
          <a:bodyPr>
            <a:spAutoFit/>
          </a:bodyPr>
          <a:lstStyle/>
          <a:p>
            <a:pPr>
              <a:lnSpc>
                <a:spcPct val="150000"/>
              </a:lnSpc>
            </a:pPr>
            <a:r>
              <a:rPr lang="nl-NL" sz="2400"/>
              <a:t>Het jaar </a:t>
            </a:r>
            <a:r>
              <a:rPr lang="nl-NL" sz="2400" b="1">
                <a:solidFill>
                  <a:srgbClr val="FF0000"/>
                </a:solidFill>
              </a:rPr>
              <a:t>63</a:t>
            </a:r>
            <a:r>
              <a:rPr lang="nl-NL" sz="2400"/>
              <a:t> is een heel roerig jaar in de geschiedenis van Rome. Caesar had schulden maar wel ambitieuze plannen. Voor financiering daarvan zocht Caesar toenadering tot C. </a:t>
            </a:r>
            <a:r>
              <a:rPr lang="nl-NL" sz="2400" err="1"/>
              <a:t>Licinius</a:t>
            </a:r>
            <a:r>
              <a:rPr lang="nl-NL" sz="2400"/>
              <a:t> </a:t>
            </a:r>
            <a:r>
              <a:rPr lang="nl-NL" sz="2400" b="1"/>
              <a:t>CRASSUS</a:t>
            </a:r>
            <a:r>
              <a:rPr lang="nl-NL" sz="2400"/>
              <a:t>. Deze zelfde </a:t>
            </a:r>
            <a:r>
              <a:rPr lang="nl-NL" sz="2400" err="1"/>
              <a:t>Crassus</a:t>
            </a:r>
            <a:r>
              <a:rPr lang="nl-NL" sz="2400"/>
              <a:t> steunde ook ene L. </a:t>
            </a:r>
            <a:r>
              <a:rPr lang="nl-NL" sz="2400" err="1"/>
              <a:t>Sergius</a:t>
            </a:r>
            <a:r>
              <a:rPr lang="nl-NL" sz="2400"/>
              <a:t> </a:t>
            </a:r>
            <a:r>
              <a:rPr lang="nl-NL" sz="2400" b="1"/>
              <a:t>CATILINA</a:t>
            </a:r>
            <a:r>
              <a:rPr lang="nl-NL" sz="2400"/>
              <a:t> in diens politieke plannen om consul te worden. Toen al diens pogingen op niets dreigden uit te lopen smeedde hij plannen voor een staatsgreep. De uitvoer van die plannen werden verijdeld door M. </a:t>
            </a:r>
            <a:r>
              <a:rPr lang="nl-NL" sz="2400" err="1"/>
              <a:t>Tullius</a:t>
            </a:r>
            <a:r>
              <a:rPr lang="nl-NL" sz="2400"/>
              <a:t> </a:t>
            </a:r>
            <a:r>
              <a:rPr lang="nl-NL" sz="2400" b="1"/>
              <a:t>CICERO</a:t>
            </a:r>
            <a:r>
              <a:rPr lang="nl-NL" sz="2400"/>
              <a:t>. In 62 zou </a:t>
            </a:r>
            <a:r>
              <a:rPr lang="nl-NL" sz="2400" err="1"/>
              <a:t>Pompeius</a:t>
            </a:r>
            <a:r>
              <a:rPr lang="nl-NL" sz="2400"/>
              <a:t>, met grote zeges in het oosten, terugkomen naar Rome, met eisen natuurlijk. Die gingen niet in vervulling.</a:t>
            </a:r>
          </a:p>
        </p:txBody>
      </p:sp>
    </p:spTree>
    <p:extLst>
      <p:ext uri="{BB962C8B-B14F-4D97-AF65-F5344CB8AC3E}">
        <p14:creationId xmlns:p14="http://schemas.microsoft.com/office/powerpoint/2010/main" val="338019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21</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b="1">
                <a:solidFill>
                  <a:srgbClr val="FF0000"/>
                </a:solidFill>
              </a:rPr>
              <a:t>60</a:t>
            </a:r>
            <a:endParaRPr lang="nl-NL" sz="1400" b="1">
              <a:solidFill>
                <a:srgbClr val="FF0000"/>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5078313"/>
          </a:xfrm>
          <a:prstGeom prst="rect">
            <a:avLst/>
          </a:prstGeom>
          <a:ln w="12700">
            <a:solidFill>
              <a:srgbClr val="002060"/>
            </a:solidFill>
          </a:ln>
        </p:spPr>
        <p:txBody>
          <a:bodyPr>
            <a:spAutoFit/>
          </a:bodyPr>
          <a:lstStyle/>
          <a:p>
            <a:pPr>
              <a:lnSpc>
                <a:spcPct val="150000"/>
              </a:lnSpc>
            </a:pPr>
            <a:r>
              <a:rPr lang="nl-NL" sz="2400"/>
              <a:t>Drie machtige mannen, één met geld (</a:t>
            </a:r>
            <a:r>
              <a:rPr lang="nl-NL" sz="2400" b="1"/>
              <a:t>CRASSUS</a:t>
            </a:r>
            <a:r>
              <a:rPr lang="nl-NL" sz="2400"/>
              <a:t>), één met militaire invloed (</a:t>
            </a:r>
            <a:r>
              <a:rPr lang="nl-NL" sz="2400" b="1"/>
              <a:t>POMPEIUS</a:t>
            </a:r>
            <a:r>
              <a:rPr lang="nl-NL" sz="2400"/>
              <a:t>) en één met politieke souplesse (</a:t>
            </a:r>
            <a:r>
              <a:rPr lang="nl-NL" sz="2400" b="1"/>
              <a:t>CAESAR</a:t>
            </a:r>
            <a:r>
              <a:rPr lang="nl-NL" sz="2400"/>
              <a:t>) maakten werkafspraken en vormden in </a:t>
            </a:r>
            <a:r>
              <a:rPr lang="nl-NL" sz="2400" b="1">
                <a:solidFill>
                  <a:srgbClr val="FF0000"/>
                </a:solidFill>
              </a:rPr>
              <a:t>60</a:t>
            </a:r>
            <a:r>
              <a:rPr lang="nl-NL" sz="2400"/>
              <a:t> het eerste Driemanschap / Triumviraat. Voor Caesar zat er een consulaat in </a:t>
            </a:r>
            <a:r>
              <a:rPr lang="nl-NL" sz="2400" err="1"/>
              <a:t>the</a:t>
            </a:r>
            <a:r>
              <a:rPr lang="nl-NL" sz="2400"/>
              <a:t> pocket en daarna 5 jaar </a:t>
            </a:r>
            <a:r>
              <a:rPr lang="nl-NL" sz="2400" err="1"/>
              <a:t>proconsulaat</a:t>
            </a:r>
            <a:r>
              <a:rPr lang="nl-NL" sz="2400"/>
              <a:t> (gouverneurschap) in </a:t>
            </a:r>
            <a:r>
              <a:rPr lang="nl-NL" sz="2400" err="1"/>
              <a:t>Gallia</a:t>
            </a:r>
            <a:r>
              <a:rPr lang="nl-NL" sz="2400"/>
              <a:t> </a:t>
            </a:r>
            <a:r>
              <a:rPr lang="nl-NL" sz="2400" err="1"/>
              <a:t>Cisalpina</a:t>
            </a:r>
            <a:r>
              <a:rPr lang="nl-NL" sz="2400"/>
              <a:t> en </a:t>
            </a:r>
            <a:r>
              <a:rPr lang="nl-NL" sz="2400" err="1"/>
              <a:t>Gallia</a:t>
            </a:r>
            <a:r>
              <a:rPr lang="nl-NL" sz="2400"/>
              <a:t> </a:t>
            </a:r>
            <a:r>
              <a:rPr lang="nl-NL" sz="2400" err="1"/>
              <a:t>Narbonensis</a:t>
            </a:r>
            <a:r>
              <a:rPr lang="nl-NL" sz="2400"/>
              <a:t>. </a:t>
            </a:r>
            <a:r>
              <a:rPr lang="nl-NL" sz="2400" err="1"/>
              <a:t>Pompeius</a:t>
            </a:r>
            <a:r>
              <a:rPr lang="nl-NL" sz="2400"/>
              <a:t> huwde, bij wijze van lijm die het driemanschap extra stevig moest maken, de dochter van Caesar. Caesar zou het meest profiteren van de afspraken. De afspraken golden voor langere tijd, maar </a:t>
            </a:r>
            <a:r>
              <a:rPr lang="nl-NL" sz="2400" err="1"/>
              <a:t>Crassus</a:t>
            </a:r>
            <a:r>
              <a:rPr lang="nl-NL" sz="2400"/>
              <a:t> sneuvelde in 53. </a:t>
            </a:r>
            <a:r>
              <a:rPr lang="nl-NL" sz="2400" err="1"/>
              <a:t>Pompeius</a:t>
            </a:r>
            <a:r>
              <a:rPr lang="nl-NL" sz="2400"/>
              <a:t> bleek in zijn eentje niet opgewassen tegen Caesar. Einde triumviraat in 53.</a:t>
            </a:r>
          </a:p>
        </p:txBody>
      </p:sp>
    </p:spTree>
    <p:extLst>
      <p:ext uri="{BB962C8B-B14F-4D97-AF65-F5344CB8AC3E}">
        <p14:creationId xmlns:p14="http://schemas.microsoft.com/office/powerpoint/2010/main" val="185339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22</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b="1">
                <a:solidFill>
                  <a:srgbClr val="FF0000"/>
                </a:solidFill>
              </a:rPr>
              <a:t>59 - 52</a:t>
            </a:r>
            <a:endParaRPr lang="nl-NL" sz="1400" b="1">
              <a:solidFill>
                <a:srgbClr val="FF0000"/>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5021055"/>
          </a:xfrm>
          <a:prstGeom prst="rect">
            <a:avLst/>
          </a:prstGeom>
          <a:ln w="12700">
            <a:solidFill>
              <a:srgbClr val="002060"/>
            </a:solidFill>
          </a:ln>
        </p:spPr>
        <p:txBody>
          <a:bodyPr>
            <a:spAutoFit/>
          </a:bodyPr>
          <a:lstStyle/>
          <a:p>
            <a:pPr>
              <a:lnSpc>
                <a:spcPct val="150000"/>
              </a:lnSpc>
            </a:pPr>
            <a:r>
              <a:rPr lang="nl-NL" sz="2400"/>
              <a:t>Caesar werd consul in het jaar </a:t>
            </a:r>
            <a:r>
              <a:rPr lang="nl-NL" sz="2400" b="1">
                <a:solidFill>
                  <a:srgbClr val="FF0000"/>
                </a:solidFill>
              </a:rPr>
              <a:t>59</a:t>
            </a:r>
            <a:r>
              <a:rPr lang="nl-NL" sz="2400"/>
              <a:t>. De veteranen van </a:t>
            </a:r>
            <a:r>
              <a:rPr lang="nl-NL" sz="2400" err="1"/>
              <a:t>Pompeius</a:t>
            </a:r>
            <a:r>
              <a:rPr lang="nl-NL" sz="2400"/>
              <a:t> moesten eindelijk met een stukje land beloond worden voor hun inspanningen in Afrika. Caesar vertrok na zijn consulaat naar Gallië. Hij wilde via het ‘oplossen’ van conflicten tussen Gallische stammen op een legitieme wijze legers op de been brengen. Steun verwerven voor zichzelf dus. De strijd in Gallië naam 9 jaar in beslag. Over de eerste 7 jaar kunnen we lezen in De Bello </a:t>
            </a:r>
            <a:r>
              <a:rPr lang="nl-NL" sz="2400" err="1"/>
              <a:t>Gallico</a:t>
            </a:r>
            <a:r>
              <a:rPr lang="nl-NL" sz="2400"/>
              <a:t>. We zijn dan in </a:t>
            </a:r>
            <a:r>
              <a:rPr lang="nl-NL" sz="2400" b="1">
                <a:solidFill>
                  <a:srgbClr val="FF0000"/>
                </a:solidFill>
              </a:rPr>
              <a:t>52</a:t>
            </a:r>
            <a:r>
              <a:rPr lang="nl-NL" sz="2400"/>
              <a:t> aangeland. De oorlog in Gallië wordt door Caesar gepresenteerd als noodzakelijk voor de  veiligheid en het welzijn van Rome. Maar Caesar kennende zal hij zich ook riant op de borst geslagen hebben bij de overwinningen.</a:t>
            </a:r>
          </a:p>
        </p:txBody>
      </p:sp>
    </p:spTree>
    <p:extLst>
      <p:ext uri="{BB962C8B-B14F-4D97-AF65-F5344CB8AC3E}">
        <p14:creationId xmlns:p14="http://schemas.microsoft.com/office/powerpoint/2010/main" val="143389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23</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b="1">
                <a:solidFill>
                  <a:srgbClr val="FF0000"/>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4467057"/>
          </a:xfrm>
          <a:prstGeom prst="rect">
            <a:avLst/>
          </a:prstGeom>
          <a:ln w="12700">
            <a:solidFill>
              <a:srgbClr val="002060"/>
            </a:solidFill>
          </a:ln>
        </p:spPr>
        <p:txBody>
          <a:bodyPr>
            <a:spAutoFit/>
          </a:bodyPr>
          <a:lstStyle/>
          <a:p>
            <a:pPr>
              <a:lnSpc>
                <a:spcPct val="150000"/>
              </a:lnSpc>
            </a:pPr>
            <a:r>
              <a:rPr lang="nl-NL" sz="2400"/>
              <a:t>Na de oorlog in Gallië was het in </a:t>
            </a:r>
            <a:r>
              <a:rPr lang="nl-NL" sz="2400" b="1">
                <a:solidFill>
                  <a:srgbClr val="FF0000"/>
                </a:solidFill>
              </a:rPr>
              <a:t>52</a:t>
            </a:r>
            <a:r>
              <a:rPr lang="nl-NL" sz="2400"/>
              <a:t> onduidelijk of Caesar terug zou keren, maar meer nog welke politieke aspiraties hij had. </a:t>
            </a:r>
            <a:r>
              <a:rPr lang="nl-NL" sz="2400" err="1"/>
              <a:t>Pompeius</a:t>
            </a:r>
            <a:r>
              <a:rPr lang="nl-NL" sz="2400"/>
              <a:t> wilde de macht in Rome grijpen en van hem mocht zijn voormalig </a:t>
            </a:r>
            <a:r>
              <a:rPr lang="nl-NL" sz="2400" err="1"/>
              <a:t>driemanschapscollega</a:t>
            </a:r>
            <a:r>
              <a:rPr lang="nl-NL" sz="2400"/>
              <a:t> de oorlog in Gallië verliezen. Dan volgt de strijd tegen de Galliër </a:t>
            </a:r>
            <a:r>
              <a:rPr lang="nl-NL" sz="2400" err="1"/>
              <a:t>Vercingetorix</a:t>
            </a:r>
            <a:r>
              <a:rPr lang="nl-NL" sz="2400"/>
              <a:t>. Caesar versloeg de Gallische koning en was klaar met de Gallische oorlog. Zijn macht was definitief gevestigd. </a:t>
            </a:r>
            <a:r>
              <a:rPr lang="nl-NL" sz="2400" err="1"/>
              <a:t>Pompeius</a:t>
            </a:r>
            <a:r>
              <a:rPr lang="nl-NL" sz="2400"/>
              <a:t> en de Romeinse senaat kwamen tot elkaar en </a:t>
            </a:r>
            <a:r>
              <a:rPr lang="nl-NL" sz="2400" err="1"/>
              <a:t>Pompeius</a:t>
            </a:r>
            <a:r>
              <a:rPr lang="nl-NL" sz="2400"/>
              <a:t> werd tot consul sine collega benoemd, tot dictator in feite. Toen Caesar aangaf zelf consul te willen worden was een clash niet te vermijden.</a:t>
            </a:r>
          </a:p>
        </p:txBody>
      </p:sp>
    </p:spTree>
    <p:extLst>
      <p:ext uri="{BB962C8B-B14F-4D97-AF65-F5344CB8AC3E}">
        <p14:creationId xmlns:p14="http://schemas.microsoft.com/office/powerpoint/2010/main" val="159067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24</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b="1">
                <a:solidFill>
                  <a:srgbClr val="FF0000"/>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5078313"/>
          </a:xfrm>
          <a:prstGeom prst="rect">
            <a:avLst/>
          </a:prstGeom>
          <a:ln w="12700">
            <a:solidFill>
              <a:srgbClr val="002060"/>
            </a:solidFill>
          </a:ln>
        </p:spPr>
        <p:txBody>
          <a:bodyPr>
            <a:spAutoFit/>
          </a:bodyPr>
          <a:lstStyle/>
          <a:p>
            <a:pPr>
              <a:lnSpc>
                <a:spcPct val="150000"/>
              </a:lnSpc>
            </a:pPr>
            <a:r>
              <a:rPr lang="nl-NL" sz="2400"/>
              <a:t>Caesar stak, omdat hij niet als ambteloos burger naar Rome wilde terugkeren, met zijn legers de Rubicon over (</a:t>
            </a:r>
            <a:r>
              <a:rPr lang="nl-NL" sz="2400" err="1"/>
              <a:t>alea</a:t>
            </a:r>
            <a:r>
              <a:rPr lang="nl-NL" sz="2400"/>
              <a:t> </a:t>
            </a:r>
            <a:r>
              <a:rPr lang="nl-NL" sz="2400" err="1"/>
              <a:t>iacta</a:t>
            </a:r>
            <a:r>
              <a:rPr lang="nl-NL" sz="2400"/>
              <a:t> </a:t>
            </a:r>
            <a:r>
              <a:rPr lang="nl-NL" sz="2400" err="1"/>
              <a:t>est</a:t>
            </a:r>
            <a:r>
              <a:rPr lang="nl-NL" sz="2400"/>
              <a:t>), waarmee de volgende burgeroorlog een feit was. Die begon dus in </a:t>
            </a:r>
            <a:r>
              <a:rPr lang="nl-NL" sz="2400" b="1">
                <a:solidFill>
                  <a:srgbClr val="FF0000"/>
                </a:solidFill>
              </a:rPr>
              <a:t>49</a:t>
            </a:r>
            <a:r>
              <a:rPr lang="nl-NL" sz="2400"/>
              <a:t> en eindigde in </a:t>
            </a:r>
            <a:r>
              <a:rPr lang="nl-NL" sz="2400" b="1">
                <a:solidFill>
                  <a:srgbClr val="FF0000"/>
                </a:solidFill>
              </a:rPr>
              <a:t>45</a:t>
            </a:r>
            <a:r>
              <a:rPr lang="nl-NL" sz="2400"/>
              <a:t>. </a:t>
            </a:r>
            <a:r>
              <a:rPr lang="nl-NL" sz="2400" err="1"/>
              <a:t>Pompeius</a:t>
            </a:r>
            <a:r>
              <a:rPr lang="nl-NL" sz="2400"/>
              <a:t> ging nieuwe legers rekruteren in Griekenland en hoopte met zijn oude legers in Spanje en Afrika Caesar klem te zetten. Na wat heen en weer draaien versloeg Caesar </a:t>
            </a:r>
            <a:r>
              <a:rPr lang="nl-NL" sz="2400" err="1"/>
              <a:t>Pompeius</a:t>
            </a:r>
            <a:r>
              <a:rPr lang="nl-NL" sz="2400"/>
              <a:t> en diens legers in 48 bij </a:t>
            </a:r>
            <a:r>
              <a:rPr lang="nl-NL" sz="2400" err="1"/>
              <a:t>Pharsalus</a:t>
            </a:r>
            <a:r>
              <a:rPr lang="nl-NL" sz="2400"/>
              <a:t> (Griekenland). </a:t>
            </a:r>
            <a:r>
              <a:rPr lang="nl-NL" sz="2400" err="1"/>
              <a:t>Pompeius</a:t>
            </a:r>
            <a:r>
              <a:rPr lang="nl-NL" sz="2400"/>
              <a:t> zelf wist nog te ontsnappen naar Egypte, maar werd daar door een dertienjarig mannetje, Ptolemaeus, gedood. Zijn hoofd werd aan Caesar aangeboden (die het geweigerd zou hebben trouwens). In </a:t>
            </a:r>
            <a:r>
              <a:rPr lang="nl-NL" sz="2400" b="1">
                <a:solidFill>
                  <a:srgbClr val="FF0000"/>
                </a:solidFill>
              </a:rPr>
              <a:t>45</a:t>
            </a:r>
            <a:r>
              <a:rPr lang="nl-NL" sz="2400"/>
              <a:t> was Caesar in feite dictator voor het leven.</a:t>
            </a:r>
          </a:p>
        </p:txBody>
      </p:sp>
    </p:spTree>
    <p:extLst>
      <p:ext uri="{BB962C8B-B14F-4D97-AF65-F5344CB8AC3E}">
        <p14:creationId xmlns:p14="http://schemas.microsoft.com/office/powerpoint/2010/main" val="310695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25</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b="1">
                <a:solidFill>
                  <a:srgbClr val="FF0000"/>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a:solidFill>
                  <a:schemeClr val="accent1">
                    <a:lumMod val="50000"/>
                  </a:schemeClr>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5575052"/>
          </a:xfrm>
          <a:prstGeom prst="rect">
            <a:avLst/>
          </a:prstGeom>
          <a:ln w="12700">
            <a:solidFill>
              <a:srgbClr val="002060"/>
            </a:solidFill>
          </a:ln>
        </p:spPr>
        <p:txBody>
          <a:bodyPr>
            <a:spAutoFit/>
          </a:bodyPr>
          <a:lstStyle/>
          <a:p>
            <a:pPr>
              <a:lnSpc>
                <a:spcPct val="150000"/>
              </a:lnSpc>
            </a:pPr>
            <a:r>
              <a:rPr lang="nl-NL" sz="2400"/>
              <a:t>In het jaar waarin Caesar zowel imperator (opperbevelhebber) was als consul las dictator, </a:t>
            </a:r>
            <a:r>
              <a:rPr lang="nl-NL" sz="2400" b="1">
                <a:solidFill>
                  <a:srgbClr val="FF0000"/>
                </a:solidFill>
              </a:rPr>
              <a:t>45</a:t>
            </a:r>
            <a:r>
              <a:rPr lang="nl-NL" sz="2400"/>
              <a:t>, bracht hij grote veranderingen tot stand. Hij verleende velen het Romeinse burgerschap, vergrootte de senaat en regelde op financieel en juridisch gebied het nodige. De </a:t>
            </a:r>
            <a:r>
              <a:rPr lang="nl-NL" sz="2400" i="1"/>
              <a:t>acta </a:t>
            </a:r>
            <a:r>
              <a:rPr lang="nl-NL" sz="2400" i="1" err="1"/>
              <a:t>diurna</a:t>
            </a:r>
            <a:r>
              <a:rPr lang="nl-NL" sz="2400"/>
              <a:t> (een soort van krant met publicatie van politieke besluiten) zijn van zijn hand. Caesar hervormde ook de </a:t>
            </a:r>
            <a:r>
              <a:rPr lang="nl-NL" sz="2400">
                <a:hlinkClick r:id="rId3" action="ppaction://hlinksldjump"/>
              </a:rPr>
              <a:t>kalender</a:t>
            </a:r>
            <a:r>
              <a:rPr lang="nl-NL" sz="2400"/>
              <a:t>. Onze kalender, met een jaar van 365 dagen en één keer in de vier jaar een schrikkeljaar met een dag extra, komt van Caesar. Aan de tien maanden werden er twee toegevoegd, januari en februari. De vijfde maand, </a:t>
            </a:r>
            <a:r>
              <a:rPr lang="nl-NL" sz="2400" err="1"/>
              <a:t>quinctilis</a:t>
            </a:r>
            <a:r>
              <a:rPr lang="nl-NL" sz="2400"/>
              <a:t>, werd naar de uitvinder </a:t>
            </a:r>
            <a:r>
              <a:rPr lang="nl-NL" sz="2400" err="1"/>
              <a:t>Iulius</a:t>
            </a:r>
            <a:r>
              <a:rPr lang="nl-NL" sz="2400"/>
              <a:t> genoemd en de zesde, </a:t>
            </a:r>
            <a:r>
              <a:rPr lang="nl-NL" sz="2400" err="1"/>
              <a:t>sextilis</a:t>
            </a:r>
            <a:r>
              <a:rPr lang="nl-NL" sz="2400"/>
              <a:t>, werd veel later augustus genoemd, naar Caesars adoptiefzoon C. </a:t>
            </a:r>
            <a:r>
              <a:rPr lang="nl-NL" sz="2400" err="1"/>
              <a:t>Octavius</a:t>
            </a:r>
            <a:r>
              <a:rPr lang="nl-NL" sz="2400"/>
              <a:t>, oftewel Octavianus.</a:t>
            </a:r>
          </a:p>
        </p:txBody>
      </p:sp>
    </p:spTree>
    <p:extLst>
      <p:ext uri="{BB962C8B-B14F-4D97-AF65-F5344CB8AC3E}">
        <p14:creationId xmlns:p14="http://schemas.microsoft.com/office/powerpoint/2010/main" val="396761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eerste eeuw voor Christus</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26</a:t>
            </a:fld>
            <a:endParaRPr lang="nl-NL" b="1">
              <a:solidFill>
                <a:srgbClr val="002060"/>
              </a:solidFill>
            </a:endParaRPr>
          </a:p>
        </p:txBody>
      </p:sp>
      <p:sp>
        <p:nvSpPr>
          <p:cNvPr id="28" name="Rechthoek 27"/>
          <p:cNvSpPr/>
          <p:nvPr/>
        </p:nvSpPr>
        <p:spPr>
          <a:xfrm>
            <a:off x="179999" y="576000"/>
            <a:ext cx="1080000" cy="6048000"/>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50000"/>
                </a:schemeClr>
              </a:solidFill>
            </a:endParaRPr>
          </a:p>
        </p:txBody>
      </p:sp>
      <p:sp>
        <p:nvSpPr>
          <p:cNvPr id="29" name="Tekstvak 28"/>
          <p:cNvSpPr txBox="1"/>
          <p:nvPr/>
        </p:nvSpPr>
        <p:spPr>
          <a:xfrm>
            <a:off x="360000" y="2088000"/>
            <a:ext cx="720000" cy="276999"/>
          </a:xfrm>
          <a:prstGeom prst="rect">
            <a:avLst/>
          </a:prstGeom>
          <a:noFill/>
        </p:spPr>
        <p:txBody>
          <a:bodyPr wrap="square" lIns="0" tIns="0" rIns="0" bIns="0" rtlCol="0">
            <a:spAutoFit/>
          </a:bodyPr>
          <a:lstStyle/>
          <a:p>
            <a:r>
              <a:rPr lang="nl-NL">
                <a:solidFill>
                  <a:schemeClr val="accent1">
                    <a:lumMod val="50000"/>
                  </a:schemeClr>
                </a:solidFill>
              </a:rPr>
              <a:t>88 - 87</a:t>
            </a:r>
          </a:p>
        </p:txBody>
      </p:sp>
      <p:sp>
        <p:nvSpPr>
          <p:cNvPr id="30" name="Tekstvak 29"/>
          <p:cNvSpPr txBox="1"/>
          <p:nvPr/>
        </p:nvSpPr>
        <p:spPr>
          <a:xfrm>
            <a:off x="360000" y="2556000"/>
            <a:ext cx="720000" cy="276999"/>
          </a:xfrm>
          <a:prstGeom prst="rect">
            <a:avLst/>
          </a:prstGeom>
          <a:noFill/>
        </p:spPr>
        <p:txBody>
          <a:bodyPr wrap="square" lIns="0" tIns="0" rIns="0" bIns="0" rtlCol="0">
            <a:spAutoFit/>
          </a:bodyPr>
          <a:lstStyle/>
          <a:p>
            <a:r>
              <a:rPr lang="nl-NL">
                <a:solidFill>
                  <a:schemeClr val="accent1">
                    <a:lumMod val="50000"/>
                  </a:schemeClr>
                </a:solidFill>
              </a:rPr>
              <a:t>80</a:t>
            </a:r>
            <a:endParaRPr lang="nl-NL" sz="1400">
              <a:solidFill>
                <a:schemeClr val="accent1">
                  <a:lumMod val="50000"/>
                </a:schemeClr>
              </a:solidFill>
            </a:endParaRPr>
          </a:p>
        </p:txBody>
      </p:sp>
      <p:sp>
        <p:nvSpPr>
          <p:cNvPr id="31" name="Tekstvak 30"/>
          <p:cNvSpPr txBox="1"/>
          <p:nvPr/>
        </p:nvSpPr>
        <p:spPr>
          <a:xfrm>
            <a:off x="360000" y="3024000"/>
            <a:ext cx="720000" cy="276999"/>
          </a:xfrm>
          <a:prstGeom prst="rect">
            <a:avLst/>
          </a:prstGeom>
          <a:noFill/>
        </p:spPr>
        <p:txBody>
          <a:bodyPr wrap="square" lIns="0" tIns="0" rIns="0" bIns="0" rtlCol="0">
            <a:spAutoFit/>
          </a:bodyPr>
          <a:lstStyle/>
          <a:p>
            <a:r>
              <a:rPr lang="nl-NL">
                <a:solidFill>
                  <a:schemeClr val="accent1">
                    <a:lumMod val="50000"/>
                  </a:schemeClr>
                </a:solidFill>
              </a:rPr>
              <a:t>67</a:t>
            </a:r>
            <a:endParaRPr lang="nl-NL" sz="1400">
              <a:solidFill>
                <a:schemeClr val="accent1">
                  <a:lumMod val="50000"/>
                </a:schemeClr>
              </a:solidFill>
            </a:endParaRPr>
          </a:p>
        </p:txBody>
      </p:sp>
      <p:sp>
        <p:nvSpPr>
          <p:cNvPr id="32" name="Tekstvak 31"/>
          <p:cNvSpPr txBox="1"/>
          <p:nvPr/>
        </p:nvSpPr>
        <p:spPr>
          <a:xfrm>
            <a:off x="360000" y="3492000"/>
            <a:ext cx="720000" cy="276999"/>
          </a:xfrm>
          <a:prstGeom prst="rect">
            <a:avLst/>
          </a:prstGeom>
          <a:noFill/>
        </p:spPr>
        <p:txBody>
          <a:bodyPr wrap="square" lIns="0" tIns="0" rIns="0" bIns="0" rtlCol="0">
            <a:spAutoFit/>
          </a:bodyPr>
          <a:lstStyle/>
          <a:p>
            <a:r>
              <a:rPr lang="nl-NL">
                <a:solidFill>
                  <a:schemeClr val="accent1">
                    <a:lumMod val="50000"/>
                  </a:schemeClr>
                </a:solidFill>
              </a:rPr>
              <a:t>63</a:t>
            </a:r>
            <a:endParaRPr lang="nl-NL" sz="1400">
              <a:solidFill>
                <a:schemeClr val="accent1">
                  <a:lumMod val="50000"/>
                </a:schemeClr>
              </a:solidFill>
            </a:endParaRPr>
          </a:p>
        </p:txBody>
      </p:sp>
      <p:sp>
        <p:nvSpPr>
          <p:cNvPr id="33" name="Tekstvak 32"/>
          <p:cNvSpPr txBox="1"/>
          <p:nvPr/>
        </p:nvSpPr>
        <p:spPr>
          <a:xfrm>
            <a:off x="360000" y="3960000"/>
            <a:ext cx="720000" cy="276999"/>
          </a:xfrm>
          <a:prstGeom prst="rect">
            <a:avLst/>
          </a:prstGeom>
          <a:noFill/>
        </p:spPr>
        <p:txBody>
          <a:bodyPr wrap="square" lIns="0" tIns="0" rIns="0" bIns="0" rtlCol="0">
            <a:spAutoFit/>
          </a:bodyPr>
          <a:lstStyle/>
          <a:p>
            <a:r>
              <a:rPr lang="nl-NL">
                <a:solidFill>
                  <a:schemeClr val="accent1">
                    <a:lumMod val="50000"/>
                  </a:schemeClr>
                </a:solidFill>
              </a:rPr>
              <a:t>60</a:t>
            </a:r>
            <a:endParaRPr lang="nl-NL" sz="1400">
              <a:solidFill>
                <a:schemeClr val="accent1">
                  <a:lumMod val="50000"/>
                </a:schemeClr>
              </a:solidFill>
            </a:endParaRPr>
          </a:p>
        </p:txBody>
      </p:sp>
      <p:sp>
        <p:nvSpPr>
          <p:cNvPr id="34" name="Tekstvak 33"/>
          <p:cNvSpPr txBox="1"/>
          <p:nvPr/>
        </p:nvSpPr>
        <p:spPr>
          <a:xfrm>
            <a:off x="360000" y="4428000"/>
            <a:ext cx="720000" cy="276999"/>
          </a:xfrm>
          <a:prstGeom prst="rect">
            <a:avLst/>
          </a:prstGeom>
          <a:noFill/>
        </p:spPr>
        <p:txBody>
          <a:bodyPr wrap="square" lIns="0" tIns="0" rIns="0" bIns="0" rtlCol="0">
            <a:spAutoFit/>
          </a:bodyPr>
          <a:lstStyle/>
          <a:p>
            <a:r>
              <a:rPr lang="nl-NL">
                <a:solidFill>
                  <a:schemeClr val="accent1">
                    <a:lumMod val="50000"/>
                  </a:schemeClr>
                </a:solidFill>
              </a:rPr>
              <a:t>59 - 52</a:t>
            </a:r>
            <a:endParaRPr lang="nl-NL" sz="1400">
              <a:solidFill>
                <a:schemeClr val="accent1">
                  <a:lumMod val="50000"/>
                </a:schemeClr>
              </a:solidFill>
            </a:endParaRPr>
          </a:p>
        </p:txBody>
      </p:sp>
      <p:sp>
        <p:nvSpPr>
          <p:cNvPr id="35" name="Tekstvak 34"/>
          <p:cNvSpPr txBox="1"/>
          <p:nvPr/>
        </p:nvSpPr>
        <p:spPr>
          <a:xfrm>
            <a:off x="360000" y="4896000"/>
            <a:ext cx="720000" cy="276999"/>
          </a:xfrm>
          <a:prstGeom prst="rect">
            <a:avLst/>
          </a:prstGeom>
          <a:noFill/>
        </p:spPr>
        <p:txBody>
          <a:bodyPr wrap="square" lIns="0" tIns="0" rIns="0" bIns="0" rtlCol="0">
            <a:spAutoFit/>
          </a:bodyPr>
          <a:lstStyle/>
          <a:p>
            <a:r>
              <a:rPr lang="nl-NL">
                <a:solidFill>
                  <a:schemeClr val="accent1">
                    <a:lumMod val="50000"/>
                  </a:schemeClr>
                </a:solidFill>
              </a:rPr>
              <a:t>52</a:t>
            </a:r>
          </a:p>
        </p:txBody>
      </p:sp>
      <p:sp>
        <p:nvSpPr>
          <p:cNvPr id="36" name="Tekstvak 35"/>
          <p:cNvSpPr txBox="1"/>
          <p:nvPr/>
        </p:nvSpPr>
        <p:spPr>
          <a:xfrm>
            <a:off x="360000" y="5364000"/>
            <a:ext cx="720000" cy="276999"/>
          </a:xfrm>
          <a:prstGeom prst="rect">
            <a:avLst/>
          </a:prstGeom>
          <a:noFill/>
        </p:spPr>
        <p:txBody>
          <a:bodyPr wrap="square" lIns="0" tIns="0" rIns="0" bIns="0" rtlCol="0">
            <a:spAutoFit/>
          </a:bodyPr>
          <a:lstStyle/>
          <a:p>
            <a:r>
              <a:rPr lang="nl-NL">
                <a:solidFill>
                  <a:schemeClr val="accent1">
                    <a:lumMod val="50000"/>
                  </a:schemeClr>
                </a:solidFill>
              </a:rPr>
              <a:t>49 - 45</a:t>
            </a:r>
          </a:p>
        </p:txBody>
      </p:sp>
      <p:sp>
        <p:nvSpPr>
          <p:cNvPr id="37" name="Tekstvak 36"/>
          <p:cNvSpPr txBox="1"/>
          <p:nvPr/>
        </p:nvSpPr>
        <p:spPr>
          <a:xfrm>
            <a:off x="360000" y="5832000"/>
            <a:ext cx="720000" cy="276999"/>
          </a:xfrm>
          <a:prstGeom prst="rect">
            <a:avLst/>
          </a:prstGeom>
          <a:noFill/>
        </p:spPr>
        <p:txBody>
          <a:bodyPr wrap="square" lIns="0" tIns="0" rIns="0" bIns="0" rtlCol="0">
            <a:spAutoFit/>
          </a:bodyPr>
          <a:lstStyle/>
          <a:p>
            <a:r>
              <a:rPr lang="nl-NL">
                <a:solidFill>
                  <a:schemeClr val="accent1">
                    <a:lumMod val="50000"/>
                  </a:schemeClr>
                </a:solidFill>
              </a:rPr>
              <a:t>45</a:t>
            </a:r>
          </a:p>
        </p:txBody>
      </p:sp>
      <p:sp>
        <p:nvSpPr>
          <p:cNvPr id="38" name="Tekstvak 37"/>
          <p:cNvSpPr txBox="1"/>
          <p:nvPr/>
        </p:nvSpPr>
        <p:spPr>
          <a:xfrm>
            <a:off x="360000" y="6300000"/>
            <a:ext cx="720000" cy="276999"/>
          </a:xfrm>
          <a:prstGeom prst="rect">
            <a:avLst/>
          </a:prstGeom>
          <a:noFill/>
        </p:spPr>
        <p:txBody>
          <a:bodyPr wrap="square" lIns="0" tIns="0" rIns="0" bIns="0" rtlCol="0">
            <a:spAutoFit/>
          </a:bodyPr>
          <a:lstStyle/>
          <a:p>
            <a:r>
              <a:rPr lang="nl-NL" b="1">
                <a:solidFill>
                  <a:srgbClr val="FF0000"/>
                </a:solidFill>
              </a:rPr>
              <a:t>44</a:t>
            </a:r>
          </a:p>
        </p:txBody>
      </p:sp>
      <p:sp>
        <p:nvSpPr>
          <p:cNvPr id="42" name="Tekstvak 41"/>
          <p:cNvSpPr txBox="1"/>
          <p:nvPr/>
        </p:nvSpPr>
        <p:spPr>
          <a:xfrm>
            <a:off x="359999" y="1152000"/>
            <a:ext cx="529839" cy="276999"/>
          </a:xfrm>
          <a:prstGeom prst="rect">
            <a:avLst/>
          </a:prstGeom>
          <a:noFill/>
        </p:spPr>
        <p:txBody>
          <a:bodyPr wrap="square" lIns="0" tIns="0" rIns="0" bIns="0" rtlCol="0">
            <a:spAutoFit/>
          </a:bodyPr>
          <a:lstStyle/>
          <a:p>
            <a:r>
              <a:rPr lang="nl-NL">
                <a:solidFill>
                  <a:schemeClr val="accent1">
                    <a:lumMod val="50000"/>
                  </a:schemeClr>
                </a:solidFill>
              </a:rPr>
              <a:t>106</a:t>
            </a:r>
          </a:p>
        </p:txBody>
      </p:sp>
      <p:sp>
        <p:nvSpPr>
          <p:cNvPr id="43" name="Tekstvak 42"/>
          <p:cNvSpPr txBox="1"/>
          <p:nvPr/>
        </p:nvSpPr>
        <p:spPr>
          <a:xfrm>
            <a:off x="360000" y="1620000"/>
            <a:ext cx="529839" cy="276999"/>
          </a:xfrm>
          <a:prstGeom prst="rect">
            <a:avLst/>
          </a:prstGeom>
          <a:noFill/>
        </p:spPr>
        <p:txBody>
          <a:bodyPr wrap="square" lIns="0" tIns="0" rIns="0" bIns="0" rtlCol="0">
            <a:spAutoFit/>
          </a:bodyPr>
          <a:lstStyle/>
          <a:p>
            <a:r>
              <a:rPr lang="nl-NL">
                <a:solidFill>
                  <a:schemeClr val="accent1">
                    <a:lumMod val="50000"/>
                  </a:schemeClr>
                </a:solidFill>
              </a:rPr>
              <a:t>100</a:t>
            </a:r>
            <a:endParaRPr lang="nl-NL" sz="1400">
              <a:solidFill>
                <a:schemeClr val="accent1">
                  <a:lumMod val="50000"/>
                </a:schemeClr>
              </a:solidFill>
            </a:endParaRPr>
          </a:p>
        </p:txBody>
      </p:sp>
      <p:sp>
        <p:nvSpPr>
          <p:cNvPr id="44" name="Tekstvak 43"/>
          <p:cNvSpPr txBox="1"/>
          <p:nvPr/>
        </p:nvSpPr>
        <p:spPr>
          <a:xfrm>
            <a:off x="360000" y="684000"/>
            <a:ext cx="529839" cy="276999"/>
          </a:xfrm>
          <a:prstGeom prst="rect">
            <a:avLst/>
          </a:prstGeom>
          <a:noFill/>
        </p:spPr>
        <p:txBody>
          <a:bodyPr wrap="square" lIns="0" tIns="0" rIns="0" bIns="0" rtlCol="0">
            <a:spAutoFit/>
          </a:bodyPr>
          <a:lstStyle/>
          <a:p>
            <a:r>
              <a:rPr lang="nl-NL">
                <a:solidFill>
                  <a:schemeClr val="accent1">
                    <a:lumMod val="50000"/>
                  </a:schemeClr>
                </a:solidFill>
              </a:rPr>
              <a:t>133</a:t>
            </a:r>
          </a:p>
        </p:txBody>
      </p:sp>
      <p:sp>
        <p:nvSpPr>
          <p:cNvPr id="7" name="Rechthoek 6"/>
          <p:cNvSpPr/>
          <p:nvPr/>
        </p:nvSpPr>
        <p:spPr>
          <a:xfrm>
            <a:off x="1512000" y="576000"/>
            <a:ext cx="10440000" cy="5575052"/>
          </a:xfrm>
          <a:prstGeom prst="rect">
            <a:avLst/>
          </a:prstGeom>
          <a:ln w="12700">
            <a:solidFill>
              <a:srgbClr val="002060"/>
            </a:solidFill>
          </a:ln>
        </p:spPr>
        <p:txBody>
          <a:bodyPr>
            <a:spAutoFit/>
          </a:bodyPr>
          <a:lstStyle/>
          <a:p>
            <a:pPr>
              <a:lnSpc>
                <a:spcPct val="150000"/>
              </a:lnSpc>
            </a:pPr>
            <a:r>
              <a:rPr lang="nl-NL" sz="2400"/>
              <a:t>Vele senatoren waren het niet eens met de dictatorspositie van Caesar en ze wilde de republiek terug.  De twee belangrijksten onder hen waren M. </a:t>
            </a:r>
            <a:r>
              <a:rPr lang="nl-NL" sz="2400" err="1"/>
              <a:t>Iunius</a:t>
            </a:r>
            <a:r>
              <a:rPr lang="nl-NL" sz="2400"/>
              <a:t> Brutus en C. </a:t>
            </a:r>
            <a:r>
              <a:rPr lang="nl-NL" sz="2400" err="1"/>
              <a:t>Cassius</a:t>
            </a:r>
            <a:r>
              <a:rPr lang="nl-NL" sz="2400"/>
              <a:t> </a:t>
            </a:r>
            <a:r>
              <a:rPr lang="nl-NL" sz="2400" err="1"/>
              <a:t>Longinus</a:t>
            </a:r>
            <a:r>
              <a:rPr lang="nl-NL" sz="2400"/>
              <a:t>, beter bekend als </a:t>
            </a:r>
            <a:r>
              <a:rPr lang="nl-NL" sz="2400" err="1"/>
              <a:t>Cassius</a:t>
            </a:r>
            <a:r>
              <a:rPr lang="nl-NL" sz="2400"/>
              <a:t> en Brutus. Caesar had al vóór de </a:t>
            </a:r>
            <a:r>
              <a:rPr lang="nl-NL" sz="2400" err="1"/>
              <a:t>iden</a:t>
            </a:r>
            <a:r>
              <a:rPr lang="nl-NL" sz="2400"/>
              <a:t> van maart in </a:t>
            </a:r>
            <a:r>
              <a:rPr lang="nl-NL" sz="2400" b="1">
                <a:solidFill>
                  <a:srgbClr val="FF0000"/>
                </a:solidFill>
              </a:rPr>
              <a:t>44</a:t>
            </a:r>
            <a:r>
              <a:rPr lang="nl-NL" sz="2400"/>
              <a:t> voor Christus waarschuwingen gekregen van een waarzegger (hoed u voor de </a:t>
            </a:r>
            <a:r>
              <a:rPr lang="nl-NL" sz="2400" err="1"/>
              <a:t>iden</a:t>
            </a:r>
            <a:r>
              <a:rPr lang="nl-NL" sz="2400"/>
              <a:t> van maart) en ook van zijn vrouw, waarschuwingen die hij in de wind sloeg.  Aan de waarzegger, </a:t>
            </a:r>
            <a:r>
              <a:rPr lang="nl-NL" sz="2400" err="1"/>
              <a:t>Spurinna</a:t>
            </a:r>
            <a:r>
              <a:rPr lang="nl-NL" sz="2400"/>
              <a:t>, meldde Caesar op 15 maart dat de </a:t>
            </a:r>
            <a:r>
              <a:rPr lang="nl-NL" sz="2400" err="1"/>
              <a:t>iden</a:t>
            </a:r>
            <a:r>
              <a:rPr lang="nl-NL" sz="2400"/>
              <a:t> van maart gekomen waren, waarop de man alleen maar sprak: ze zijn nog niet voorbij. In de </a:t>
            </a:r>
            <a:r>
              <a:rPr lang="nl-NL" sz="2400" err="1"/>
              <a:t>senaatsvergadering</a:t>
            </a:r>
            <a:r>
              <a:rPr lang="nl-NL" sz="2400"/>
              <a:t> vielen senatoren Caesar aan. Die bezweek aan 23 dolksteken en zou, voor hij stierf, tot Brutus de fameuze woorden </a:t>
            </a:r>
            <a:r>
              <a:rPr lang="el-GR" sz="2400"/>
              <a:t>καὶ</a:t>
            </a:r>
            <a:r>
              <a:rPr lang="nl-NL" sz="2400"/>
              <a:t> </a:t>
            </a:r>
            <a:r>
              <a:rPr lang="el-GR" sz="2400"/>
              <a:t>σύ</a:t>
            </a:r>
            <a:r>
              <a:rPr lang="nl-NL" sz="2400"/>
              <a:t>, </a:t>
            </a:r>
            <a:r>
              <a:rPr lang="el-GR" sz="2400"/>
              <a:t>τέκνον</a:t>
            </a:r>
            <a:r>
              <a:rPr lang="nl-NL" sz="2400"/>
              <a:t>  gesproken hebben. Tu </a:t>
            </a:r>
            <a:r>
              <a:rPr lang="nl-NL" sz="2400" err="1"/>
              <a:t>quoque</a:t>
            </a:r>
            <a:r>
              <a:rPr lang="nl-NL" sz="2400"/>
              <a:t>, Brute?</a:t>
            </a:r>
          </a:p>
        </p:txBody>
      </p:sp>
    </p:spTree>
    <p:extLst>
      <p:ext uri="{BB962C8B-B14F-4D97-AF65-F5344CB8AC3E}">
        <p14:creationId xmlns:p14="http://schemas.microsoft.com/office/powerpoint/2010/main" val="1797624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1 - 6</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79597" cy="4524315"/>
          </a:xfrm>
          <a:prstGeom prst="rect">
            <a:avLst/>
          </a:prstGeom>
          <a:noFill/>
        </p:spPr>
        <p:txBody>
          <a:bodyPr wrap="square" rtlCol="0">
            <a:spAutoFit/>
          </a:bodyPr>
          <a:lstStyle/>
          <a:p>
            <a:pPr>
              <a:lnSpc>
                <a:spcPct val="200000"/>
              </a:lnSpc>
            </a:pPr>
            <a:r>
              <a:rPr lang="nl-NL" sz="2400"/>
              <a:t>1	</a:t>
            </a:r>
            <a:r>
              <a:rPr lang="nl-NL" sz="2400" err="1"/>
              <a:t>Gallia</a:t>
            </a:r>
            <a:r>
              <a:rPr lang="nl-NL" sz="2400"/>
              <a:t> </a:t>
            </a:r>
            <a:r>
              <a:rPr lang="nl-NL" sz="2400" u="dbl" err="1">
                <a:uFill>
                  <a:solidFill>
                    <a:srgbClr val="FF0000"/>
                  </a:solidFill>
                </a:uFill>
              </a:rPr>
              <a:t>est</a:t>
            </a:r>
            <a:r>
              <a:rPr lang="nl-NL" sz="2400"/>
              <a:t> </a:t>
            </a:r>
            <a:r>
              <a:rPr lang="nl-NL" sz="2400" err="1"/>
              <a:t>omnis</a:t>
            </a:r>
            <a:r>
              <a:rPr lang="nl-NL" sz="2400"/>
              <a:t> </a:t>
            </a:r>
            <a:r>
              <a:rPr lang="nl-NL" sz="2400" u="dbl" err="1">
                <a:uFill>
                  <a:solidFill>
                    <a:srgbClr val="FF0000"/>
                  </a:solidFill>
                </a:uFill>
              </a:rPr>
              <a:t>divisa</a:t>
            </a:r>
            <a:r>
              <a:rPr lang="nl-NL" sz="2400"/>
              <a:t> in partes tres, </a:t>
            </a:r>
            <a:r>
              <a:rPr lang="nl-NL" sz="2400" err="1"/>
              <a:t>quarum</a:t>
            </a:r>
            <a:r>
              <a:rPr lang="nl-NL" sz="2400"/>
              <a:t> </a:t>
            </a:r>
            <a:r>
              <a:rPr lang="nl-NL" sz="2400" err="1"/>
              <a:t>unam</a:t>
            </a:r>
            <a:endParaRPr lang="nl-NL" sz="2400"/>
          </a:p>
          <a:p>
            <a:pPr>
              <a:lnSpc>
                <a:spcPct val="200000"/>
              </a:lnSpc>
            </a:pPr>
            <a:r>
              <a:rPr lang="nl-NL" sz="2400"/>
              <a:t>	</a:t>
            </a:r>
            <a:r>
              <a:rPr lang="nl-NL" sz="2400" u="sng" err="1">
                <a:uFill>
                  <a:solidFill>
                    <a:srgbClr val="FF0000"/>
                  </a:solidFill>
                </a:uFill>
              </a:rPr>
              <a:t>incolunt</a:t>
            </a:r>
            <a:r>
              <a:rPr lang="nl-NL" sz="2400"/>
              <a:t> </a:t>
            </a:r>
            <a:r>
              <a:rPr lang="nl-NL" sz="2400" err="1"/>
              <a:t>Belgae</a:t>
            </a:r>
            <a:r>
              <a:rPr lang="nl-NL" sz="2400"/>
              <a:t>, </a:t>
            </a:r>
            <a:r>
              <a:rPr lang="nl-NL" sz="2400" err="1"/>
              <a:t>aliam</a:t>
            </a:r>
            <a:r>
              <a:rPr lang="nl-NL" sz="2400"/>
              <a:t> </a:t>
            </a:r>
            <a:r>
              <a:rPr lang="nl-NL" sz="2400" err="1"/>
              <a:t>Aquitani</a:t>
            </a:r>
            <a:r>
              <a:rPr lang="nl-NL" sz="2400"/>
              <a:t>, </a:t>
            </a:r>
            <a:r>
              <a:rPr lang="nl-NL" sz="2400" err="1"/>
              <a:t>tertiam</a:t>
            </a:r>
            <a:r>
              <a:rPr lang="nl-NL" sz="2400"/>
              <a:t>, </a:t>
            </a:r>
            <a:r>
              <a:rPr lang="nl-NL" sz="2400" err="1"/>
              <a:t>qui</a:t>
            </a:r>
            <a:r>
              <a:rPr lang="nl-NL" sz="2400"/>
              <a:t> </a:t>
            </a:r>
            <a:r>
              <a:rPr lang="nl-NL" sz="2400" err="1"/>
              <a:t>ipsorum</a:t>
            </a:r>
            <a:endParaRPr lang="nl-NL" sz="2400"/>
          </a:p>
          <a:p>
            <a:pPr>
              <a:lnSpc>
                <a:spcPct val="200000"/>
              </a:lnSpc>
            </a:pPr>
            <a:r>
              <a:rPr lang="nl-NL" sz="2400"/>
              <a:t>	lingua </a:t>
            </a:r>
            <a:r>
              <a:rPr lang="nl-NL" sz="2400" err="1"/>
              <a:t>Celtae</a:t>
            </a:r>
            <a:r>
              <a:rPr lang="nl-NL" sz="2400"/>
              <a:t>, </a:t>
            </a:r>
            <a:r>
              <a:rPr lang="nl-NL" sz="2400" err="1"/>
              <a:t>nostra</a:t>
            </a:r>
            <a:r>
              <a:rPr lang="nl-NL" sz="2400"/>
              <a:t> </a:t>
            </a:r>
            <a:r>
              <a:rPr lang="nl-NL" sz="2400" err="1"/>
              <a:t>Galli</a:t>
            </a:r>
            <a:r>
              <a:rPr lang="nl-NL" sz="2400"/>
              <a:t> </a:t>
            </a:r>
            <a:r>
              <a:rPr lang="nl-NL" sz="2400" u="sng" err="1">
                <a:uFill>
                  <a:solidFill>
                    <a:srgbClr val="FF0000"/>
                  </a:solidFill>
                </a:uFill>
              </a:rPr>
              <a:t>appellantur</a:t>
            </a:r>
            <a:r>
              <a:rPr lang="nl-NL" sz="2400"/>
              <a:t>. Hi </a:t>
            </a:r>
            <a:r>
              <a:rPr lang="nl-NL" sz="2400" err="1"/>
              <a:t>omnes</a:t>
            </a:r>
            <a:endParaRPr lang="nl-NL" sz="2400"/>
          </a:p>
          <a:p>
            <a:pPr>
              <a:lnSpc>
                <a:spcPct val="200000"/>
              </a:lnSpc>
            </a:pPr>
            <a:r>
              <a:rPr lang="nl-NL" sz="2400"/>
              <a:t>	lingua, </a:t>
            </a:r>
            <a:r>
              <a:rPr lang="nl-NL" sz="2400" err="1"/>
              <a:t>institutis</a:t>
            </a:r>
            <a:r>
              <a:rPr lang="nl-NL" sz="2400"/>
              <a:t>, </a:t>
            </a:r>
            <a:r>
              <a:rPr lang="nl-NL" sz="2400" err="1"/>
              <a:t>legibus</a:t>
            </a:r>
            <a:r>
              <a:rPr lang="nl-NL" sz="2400"/>
              <a:t> </a:t>
            </a:r>
            <a:r>
              <a:rPr lang="nl-NL" sz="2400" err="1"/>
              <a:t>inter</a:t>
            </a:r>
            <a:r>
              <a:rPr lang="nl-NL" sz="2400"/>
              <a:t> se </a:t>
            </a:r>
            <a:r>
              <a:rPr lang="nl-NL" sz="2400" u="dbl" err="1">
                <a:uFill>
                  <a:solidFill>
                    <a:srgbClr val="FF0000"/>
                  </a:solidFill>
                </a:uFill>
              </a:rPr>
              <a:t>differunt</a:t>
            </a:r>
            <a:r>
              <a:rPr lang="nl-NL" sz="2400"/>
              <a:t>. </a:t>
            </a:r>
            <a:r>
              <a:rPr lang="nl-NL" sz="2400" err="1"/>
              <a:t>Gallos</a:t>
            </a:r>
            <a:endParaRPr lang="nl-NL" sz="2400"/>
          </a:p>
          <a:p>
            <a:pPr>
              <a:lnSpc>
                <a:spcPct val="200000"/>
              </a:lnSpc>
            </a:pPr>
            <a:r>
              <a:rPr lang="nl-NL" sz="2400"/>
              <a:t>5	</a:t>
            </a:r>
            <a:r>
              <a:rPr lang="nl-NL" sz="2400" err="1"/>
              <a:t>ab</a:t>
            </a:r>
            <a:r>
              <a:rPr lang="nl-NL" sz="2400"/>
              <a:t> </a:t>
            </a:r>
            <a:r>
              <a:rPr lang="nl-NL" sz="2400" err="1"/>
              <a:t>Aquitanis</a:t>
            </a:r>
            <a:r>
              <a:rPr lang="nl-NL" sz="2400"/>
              <a:t> </a:t>
            </a:r>
            <a:r>
              <a:rPr lang="nl-NL" sz="2400" err="1"/>
              <a:t>Garunna</a:t>
            </a:r>
            <a:r>
              <a:rPr lang="nl-NL" sz="2400"/>
              <a:t> </a:t>
            </a:r>
            <a:r>
              <a:rPr lang="nl-NL" sz="2400" err="1"/>
              <a:t>flumen</a:t>
            </a:r>
            <a:r>
              <a:rPr lang="nl-NL" sz="2400"/>
              <a:t>, a </a:t>
            </a:r>
            <a:r>
              <a:rPr lang="nl-NL" sz="2400" err="1"/>
              <a:t>Belgis</a:t>
            </a:r>
            <a:r>
              <a:rPr lang="nl-NL" sz="2400"/>
              <a:t> </a:t>
            </a:r>
            <a:r>
              <a:rPr lang="nl-NL" sz="2400" err="1"/>
              <a:t>Matrona</a:t>
            </a:r>
            <a:r>
              <a:rPr lang="nl-NL" sz="2400"/>
              <a:t> et</a:t>
            </a:r>
          </a:p>
          <a:p>
            <a:pPr>
              <a:lnSpc>
                <a:spcPct val="200000"/>
              </a:lnSpc>
            </a:pPr>
            <a:r>
              <a:rPr lang="nl-NL" sz="2400"/>
              <a:t>	</a:t>
            </a:r>
            <a:r>
              <a:rPr lang="nl-NL" sz="2400" err="1"/>
              <a:t>Sequana</a:t>
            </a:r>
            <a:r>
              <a:rPr lang="nl-NL" sz="2400"/>
              <a:t> </a:t>
            </a:r>
            <a:r>
              <a:rPr lang="nl-NL" sz="2400" u="dbl" err="1">
                <a:uFill>
                  <a:solidFill>
                    <a:srgbClr val="FF0000"/>
                  </a:solidFill>
                </a:uFill>
              </a:rPr>
              <a:t>dividit</a:t>
            </a:r>
            <a:r>
              <a:rPr lang="nl-NL" sz="2400"/>
              <a:t>. </a:t>
            </a:r>
          </a:p>
        </p:txBody>
      </p:sp>
      <p:pic>
        <p:nvPicPr>
          <p:cNvPr id="1026" name="Picture 2" descr="Afbeeldingsresultaat voor Caesar cartoon&quot;">
            <a:hlinkClick r:id="rId3" action="ppaction://hlinksldjump"/>
            <a:extLst>
              <a:ext uri="{FF2B5EF4-FFF2-40B4-BE49-F238E27FC236}">
                <a16:creationId xmlns:a16="http://schemas.microsoft.com/office/drawing/2014/main" id="{8A4991EE-8F8E-4DCB-9180-D208B49CB2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Obelix&quot;">
            <a:hlinkClick r:id="rId5" action="ppaction://hlinksldjump"/>
            <a:extLst>
              <a:ext uri="{FF2B5EF4-FFF2-40B4-BE49-F238E27FC236}">
                <a16:creationId xmlns:a16="http://schemas.microsoft.com/office/drawing/2014/main" id="{4EEF88C5-7CDF-4168-92B1-BF2003539C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08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28</a:t>
            </a:fld>
            <a:endParaRPr lang="nl-NL" b="1">
              <a:solidFill>
                <a:srgbClr val="002060"/>
              </a:solidFill>
            </a:endParaRPr>
          </a:p>
        </p:txBody>
      </p:sp>
      <p:pic>
        <p:nvPicPr>
          <p:cNvPr id="1026" name="Picture 2" descr="Afbeeldingsresultaat voor Gallie Caes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24" y="581114"/>
            <a:ext cx="5631271" cy="5717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gallie Caesar&quot;">
            <a:extLst>
              <a:ext uri="{FF2B5EF4-FFF2-40B4-BE49-F238E27FC236}">
                <a16:creationId xmlns:a16="http://schemas.microsoft.com/office/drawing/2014/main" id="{9F022198-3105-4268-AD03-7664B25E8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062" y="581114"/>
            <a:ext cx="5746630" cy="571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9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Romeinse kalender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29</a:t>
            </a:fld>
            <a:endParaRPr lang="nl-NL" b="1">
              <a:solidFill>
                <a:srgbClr val="002060"/>
              </a:solidFill>
            </a:endParaRPr>
          </a:p>
        </p:txBody>
      </p:sp>
      <p:sp>
        <p:nvSpPr>
          <p:cNvPr id="5" name="Tekstvak 4">
            <a:extLst>
              <a:ext uri="{FF2B5EF4-FFF2-40B4-BE49-F238E27FC236}">
                <a16:creationId xmlns:a16="http://schemas.microsoft.com/office/drawing/2014/main" id="{52722B7B-3486-44C6-BE12-7164C1B98B2D}"/>
              </a:ext>
            </a:extLst>
          </p:cNvPr>
          <p:cNvSpPr txBox="1"/>
          <p:nvPr/>
        </p:nvSpPr>
        <p:spPr>
          <a:xfrm>
            <a:off x="94894" y="724619"/>
            <a:ext cx="4270072" cy="5909310"/>
          </a:xfrm>
          <a:prstGeom prst="rect">
            <a:avLst/>
          </a:prstGeom>
          <a:noFill/>
        </p:spPr>
        <p:txBody>
          <a:bodyPr wrap="square" rtlCol="0">
            <a:spAutoFit/>
          </a:bodyPr>
          <a:lstStyle/>
          <a:p>
            <a:pPr algn="l"/>
            <a:r>
              <a:rPr lang="nl-NL"/>
              <a:t>De Romeinse kalender (versie van Caesar) bevatte twaalf maanden (menses, </a:t>
            </a:r>
            <a:r>
              <a:rPr lang="nl-NL" err="1"/>
              <a:t>sg</a:t>
            </a:r>
            <a:r>
              <a:rPr lang="nl-NL"/>
              <a:t>. </a:t>
            </a:r>
            <a:r>
              <a:rPr lang="nl-NL" err="1"/>
              <a:t>mensis</a:t>
            </a:r>
            <a:r>
              <a:rPr lang="nl-NL"/>
              <a:t>). Dat zijn</a:t>
            </a:r>
          </a:p>
          <a:p>
            <a:pPr algn="l"/>
            <a:endParaRPr lang="nl-NL"/>
          </a:p>
          <a:p>
            <a:pPr marL="342900" indent="-342900" algn="l">
              <a:buFont typeface="Arial" panose="020B0604020202020204" pitchFamily="34" charset="0"/>
              <a:buChar char="•"/>
            </a:pPr>
            <a:r>
              <a:rPr lang="nl-NL" err="1"/>
              <a:t>Ianuarius</a:t>
            </a:r>
            <a:r>
              <a:rPr lang="nl-NL"/>
              <a:t> (Ian.)</a:t>
            </a:r>
          </a:p>
          <a:p>
            <a:pPr marL="342900" indent="-342900" algn="l">
              <a:buFont typeface="Arial" panose="020B0604020202020204" pitchFamily="34" charset="0"/>
              <a:buChar char="•"/>
            </a:pPr>
            <a:r>
              <a:rPr lang="nl-NL" err="1"/>
              <a:t>Februarius</a:t>
            </a:r>
            <a:r>
              <a:rPr lang="nl-NL"/>
              <a:t> (Febr.)</a:t>
            </a:r>
          </a:p>
          <a:p>
            <a:pPr marL="342900" indent="-342900" algn="l">
              <a:buFont typeface="Arial" panose="020B0604020202020204" pitchFamily="34" charset="0"/>
              <a:buChar char="•"/>
            </a:pPr>
            <a:r>
              <a:rPr lang="nl-NL" err="1"/>
              <a:t>Martius</a:t>
            </a:r>
            <a:r>
              <a:rPr lang="nl-NL"/>
              <a:t> (Mart.)</a:t>
            </a:r>
          </a:p>
          <a:p>
            <a:pPr marL="342900" indent="-342900" algn="l">
              <a:buFont typeface="Arial" panose="020B0604020202020204" pitchFamily="34" charset="0"/>
              <a:buChar char="•"/>
            </a:pPr>
            <a:r>
              <a:rPr lang="nl-NL" err="1"/>
              <a:t>Aprilis</a:t>
            </a:r>
            <a:r>
              <a:rPr lang="nl-NL"/>
              <a:t> (Apr.)</a:t>
            </a:r>
          </a:p>
          <a:p>
            <a:pPr marL="342900" indent="-342900" algn="l">
              <a:buFont typeface="Arial" panose="020B0604020202020204" pitchFamily="34" charset="0"/>
              <a:buChar char="•"/>
            </a:pPr>
            <a:r>
              <a:rPr lang="nl-NL" err="1"/>
              <a:t>Maius</a:t>
            </a:r>
            <a:r>
              <a:rPr lang="nl-NL"/>
              <a:t> (Mai.)</a:t>
            </a:r>
          </a:p>
          <a:p>
            <a:pPr marL="342900" indent="-342900" algn="l">
              <a:buFont typeface="Arial" panose="020B0604020202020204" pitchFamily="34" charset="0"/>
              <a:buChar char="•"/>
            </a:pPr>
            <a:r>
              <a:rPr lang="nl-NL" err="1"/>
              <a:t>Iunius</a:t>
            </a:r>
            <a:r>
              <a:rPr lang="nl-NL"/>
              <a:t> (</a:t>
            </a:r>
            <a:r>
              <a:rPr lang="nl-NL" err="1"/>
              <a:t>Iun</a:t>
            </a:r>
            <a:r>
              <a:rPr lang="nl-NL"/>
              <a:t>.)</a:t>
            </a:r>
          </a:p>
          <a:p>
            <a:pPr marL="342900" indent="-342900" algn="l">
              <a:buFont typeface="Arial" panose="020B0604020202020204" pitchFamily="34" charset="0"/>
              <a:buChar char="•"/>
            </a:pPr>
            <a:r>
              <a:rPr lang="nl-NL" err="1"/>
              <a:t>Iulius</a:t>
            </a:r>
            <a:r>
              <a:rPr lang="nl-NL"/>
              <a:t> (</a:t>
            </a:r>
            <a:r>
              <a:rPr lang="nl-NL" err="1"/>
              <a:t>Quinctilis</a:t>
            </a:r>
            <a:r>
              <a:rPr lang="nl-NL"/>
              <a:t>) (</a:t>
            </a:r>
            <a:r>
              <a:rPr lang="nl-NL" err="1"/>
              <a:t>Iul</a:t>
            </a:r>
            <a:r>
              <a:rPr lang="nl-NL"/>
              <a:t>.)</a:t>
            </a:r>
          </a:p>
          <a:p>
            <a:pPr marL="342900" indent="-342900" algn="l">
              <a:buFont typeface="Arial" panose="020B0604020202020204" pitchFamily="34" charset="0"/>
              <a:buChar char="•"/>
            </a:pPr>
            <a:r>
              <a:rPr lang="nl-NL"/>
              <a:t>Augustus (</a:t>
            </a:r>
            <a:r>
              <a:rPr lang="nl-NL" err="1"/>
              <a:t>Sextilis</a:t>
            </a:r>
            <a:r>
              <a:rPr lang="nl-NL"/>
              <a:t>) (Aug.)</a:t>
            </a:r>
          </a:p>
          <a:p>
            <a:pPr marL="342900" indent="-342900" algn="l">
              <a:buFont typeface="Arial" panose="020B0604020202020204" pitchFamily="34" charset="0"/>
              <a:buChar char="•"/>
            </a:pPr>
            <a:r>
              <a:rPr lang="nl-NL"/>
              <a:t>September (Sept.)</a:t>
            </a:r>
          </a:p>
          <a:p>
            <a:pPr marL="342900" indent="-342900" algn="l">
              <a:buFont typeface="Arial" panose="020B0604020202020204" pitchFamily="34" charset="0"/>
              <a:buChar char="•"/>
            </a:pPr>
            <a:r>
              <a:rPr lang="nl-NL" err="1"/>
              <a:t>October</a:t>
            </a:r>
            <a:r>
              <a:rPr lang="nl-NL"/>
              <a:t> (</a:t>
            </a:r>
            <a:r>
              <a:rPr lang="nl-NL" err="1"/>
              <a:t>Oct</a:t>
            </a:r>
            <a:r>
              <a:rPr lang="nl-NL"/>
              <a:t>.)</a:t>
            </a:r>
          </a:p>
          <a:p>
            <a:pPr marL="342900" indent="-342900" algn="l">
              <a:buFont typeface="Arial" panose="020B0604020202020204" pitchFamily="34" charset="0"/>
              <a:buChar char="•"/>
            </a:pPr>
            <a:r>
              <a:rPr lang="nl-NL"/>
              <a:t>November (Nov.)</a:t>
            </a:r>
          </a:p>
          <a:p>
            <a:pPr marL="342900" indent="-342900" algn="l">
              <a:buFont typeface="Arial" panose="020B0604020202020204" pitchFamily="34" charset="0"/>
              <a:buChar char="•"/>
            </a:pPr>
            <a:r>
              <a:rPr lang="nl-NL"/>
              <a:t>December (Dec.)</a:t>
            </a:r>
          </a:p>
          <a:p>
            <a:pPr marL="342900" indent="-342900" algn="l">
              <a:buFont typeface="Arial" panose="020B0604020202020204" pitchFamily="34" charset="0"/>
              <a:buChar char="•"/>
            </a:pPr>
            <a:endParaRPr lang="nl-NL"/>
          </a:p>
          <a:p>
            <a:pPr algn="l"/>
            <a:r>
              <a:rPr lang="nl-NL"/>
              <a:t>De namen van alle maanden zijn bijvoeglijke naamwoorden bij een steeds weggelaten zelfstandig naamwoord </a:t>
            </a:r>
            <a:r>
              <a:rPr lang="nl-NL" b="1" err="1"/>
              <a:t>mensis</a:t>
            </a:r>
            <a:r>
              <a:rPr lang="nl-NL"/>
              <a:t>. De namen worden ook wel afgekort.</a:t>
            </a:r>
          </a:p>
        </p:txBody>
      </p:sp>
      <p:sp>
        <p:nvSpPr>
          <p:cNvPr id="6" name="Tekstvak 5">
            <a:extLst>
              <a:ext uri="{FF2B5EF4-FFF2-40B4-BE49-F238E27FC236}">
                <a16:creationId xmlns:a16="http://schemas.microsoft.com/office/drawing/2014/main" id="{EA244D4C-E69F-4D7E-A7AE-EAD8B1540F92}"/>
              </a:ext>
            </a:extLst>
          </p:cNvPr>
          <p:cNvSpPr txBox="1"/>
          <p:nvPr/>
        </p:nvSpPr>
        <p:spPr>
          <a:xfrm>
            <a:off x="5020573" y="724619"/>
            <a:ext cx="7039155" cy="5355312"/>
          </a:xfrm>
          <a:prstGeom prst="rect">
            <a:avLst/>
          </a:prstGeom>
          <a:noFill/>
        </p:spPr>
        <p:txBody>
          <a:bodyPr wrap="square" rtlCol="0">
            <a:spAutoFit/>
          </a:bodyPr>
          <a:lstStyle/>
          <a:p>
            <a:pPr algn="l"/>
            <a:r>
              <a:rPr lang="nl-NL"/>
              <a:t>Elke maand kende drie vaste dagen:</a:t>
            </a:r>
          </a:p>
          <a:p>
            <a:pPr algn="l"/>
            <a:endParaRPr lang="nl-NL"/>
          </a:p>
          <a:p>
            <a:pPr algn="l"/>
            <a:r>
              <a:rPr lang="nl-NL" err="1"/>
              <a:t>Kalendae</a:t>
            </a:r>
            <a:r>
              <a:rPr lang="nl-NL"/>
              <a:t> (Kal.) (F)	1</a:t>
            </a:r>
            <a:r>
              <a:rPr lang="nl-NL" baseline="30000"/>
              <a:t>e</a:t>
            </a:r>
            <a:r>
              <a:rPr lang="nl-NL"/>
              <a:t> dag van de maand</a:t>
            </a:r>
          </a:p>
          <a:p>
            <a:pPr algn="l"/>
            <a:r>
              <a:rPr lang="nl-NL" err="1"/>
              <a:t>Nonae</a:t>
            </a:r>
            <a:r>
              <a:rPr lang="nl-NL"/>
              <a:t> (Non.) (F)	5</a:t>
            </a:r>
            <a:r>
              <a:rPr lang="nl-NL" baseline="30000"/>
              <a:t>e</a:t>
            </a:r>
            <a:r>
              <a:rPr lang="nl-NL"/>
              <a:t> dag van de maand</a:t>
            </a:r>
          </a:p>
          <a:p>
            <a:pPr algn="l"/>
            <a:r>
              <a:rPr lang="nl-NL"/>
              <a:t>		7</a:t>
            </a:r>
            <a:r>
              <a:rPr lang="nl-NL" baseline="30000"/>
              <a:t>e</a:t>
            </a:r>
            <a:r>
              <a:rPr lang="nl-NL"/>
              <a:t> dag van de maand in maart, mei, juli, oktober</a:t>
            </a:r>
          </a:p>
          <a:p>
            <a:pPr algn="l"/>
            <a:r>
              <a:rPr lang="nl-NL" err="1"/>
              <a:t>Idus</a:t>
            </a:r>
            <a:r>
              <a:rPr lang="nl-NL"/>
              <a:t> (Id.) (F)	13</a:t>
            </a:r>
            <a:r>
              <a:rPr lang="nl-NL" baseline="30000"/>
              <a:t>e</a:t>
            </a:r>
            <a:r>
              <a:rPr lang="nl-NL"/>
              <a:t> dag van de maand</a:t>
            </a:r>
          </a:p>
          <a:p>
            <a:pPr algn="l"/>
            <a:r>
              <a:rPr lang="nl-NL"/>
              <a:t>		15</a:t>
            </a:r>
            <a:r>
              <a:rPr lang="nl-NL" baseline="30000"/>
              <a:t>e</a:t>
            </a:r>
            <a:r>
              <a:rPr lang="nl-NL"/>
              <a:t> dag van de maand in maart, mei, juli, oktober</a:t>
            </a:r>
          </a:p>
          <a:p>
            <a:pPr algn="l"/>
            <a:endParaRPr lang="nl-NL"/>
          </a:p>
          <a:p>
            <a:pPr algn="l"/>
            <a:r>
              <a:rPr lang="nl-NL"/>
              <a:t>Andere dagen werden aan de hand van deze vaste dagen benoemd en dat gebeurde door vast te stellen hoeveel dagen ze aan die vaste oriëntatiepunten </a:t>
            </a:r>
            <a:r>
              <a:rPr lang="nl-NL" u="sng"/>
              <a:t>vooraf</a:t>
            </a:r>
            <a:r>
              <a:rPr lang="nl-NL"/>
              <a:t>gaan. Het lastige is dat de Romeinen </a:t>
            </a:r>
            <a:r>
              <a:rPr lang="nl-NL" i="1"/>
              <a:t>inclusief</a:t>
            </a:r>
            <a:r>
              <a:rPr lang="nl-NL"/>
              <a:t> rekenden. met de begindag en </a:t>
            </a:r>
            <a:r>
              <a:rPr lang="nl-NL" err="1"/>
              <a:t>einddag</a:t>
            </a:r>
            <a:r>
              <a:rPr lang="nl-NL"/>
              <a:t> erbij.</a:t>
            </a:r>
          </a:p>
          <a:p>
            <a:pPr algn="l"/>
            <a:endParaRPr lang="nl-NL"/>
          </a:p>
          <a:p>
            <a:pPr algn="l"/>
            <a:r>
              <a:rPr lang="nl-NL"/>
              <a:t>Als Kal. </a:t>
            </a:r>
            <a:r>
              <a:rPr lang="nl-NL" err="1"/>
              <a:t>Maiae</a:t>
            </a:r>
            <a:r>
              <a:rPr lang="nl-NL"/>
              <a:t> staat voor 1 mei, dan wordt 30 april aangegeven als </a:t>
            </a:r>
            <a:r>
              <a:rPr lang="nl-NL" err="1"/>
              <a:t>pridie</a:t>
            </a:r>
            <a:r>
              <a:rPr lang="nl-NL"/>
              <a:t> (2 dagen vóór) Kal. </a:t>
            </a:r>
            <a:r>
              <a:rPr lang="nl-NL" err="1"/>
              <a:t>Maias</a:t>
            </a:r>
            <a:r>
              <a:rPr lang="nl-NL"/>
              <a:t>. Dan wordt 28 april dus </a:t>
            </a:r>
            <a:r>
              <a:rPr lang="nl-NL" err="1"/>
              <a:t>a.d.</a:t>
            </a:r>
            <a:r>
              <a:rPr lang="nl-NL"/>
              <a:t> (ante </a:t>
            </a:r>
            <a:r>
              <a:rPr lang="nl-NL" err="1"/>
              <a:t>diem</a:t>
            </a:r>
            <a:r>
              <a:rPr lang="nl-NL"/>
              <a:t>) IV (vier dagen vóór) Kal. </a:t>
            </a:r>
            <a:r>
              <a:rPr lang="nl-NL" err="1"/>
              <a:t>Maias</a:t>
            </a:r>
            <a:r>
              <a:rPr lang="nl-NL"/>
              <a:t>. Maar dan wordt 7 april aangegeven als </a:t>
            </a:r>
            <a:r>
              <a:rPr lang="nl-NL" err="1"/>
              <a:t>a.d.</a:t>
            </a:r>
            <a:r>
              <a:rPr lang="nl-NL"/>
              <a:t> VII Id. </a:t>
            </a:r>
            <a:r>
              <a:rPr lang="nl-NL" err="1"/>
              <a:t>Apriles</a:t>
            </a:r>
            <a:r>
              <a:rPr lang="nl-NL"/>
              <a:t>. En 3 april als </a:t>
            </a:r>
            <a:r>
              <a:rPr lang="nl-NL" err="1"/>
              <a:t>a.d.</a:t>
            </a:r>
            <a:r>
              <a:rPr lang="nl-NL"/>
              <a:t> III Non. </a:t>
            </a:r>
            <a:r>
              <a:rPr lang="nl-NL" err="1"/>
              <a:t>Apriles</a:t>
            </a:r>
            <a:r>
              <a:rPr lang="nl-NL"/>
              <a:t>. Vaak wordt de afkorting </a:t>
            </a:r>
            <a:r>
              <a:rPr lang="nl-NL" err="1"/>
              <a:t>a.d.</a:t>
            </a:r>
            <a:r>
              <a:rPr lang="nl-NL"/>
              <a:t> weggelaten. En worden ook de namen van de maanden afgekort. Dan betekent IV Kal. Dec 28 november. </a:t>
            </a:r>
            <a:r>
              <a:rPr lang="nl-NL" b="1">
                <a:solidFill>
                  <a:srgbClr val="FF0000"/>
                </a:solidFill>
              </a:rPr>
              <a:t>Nu jij</a:t>
            </a:r>
            <a:r>
              <a:rPr lang="nl-NL"/>
              <a:t>.</a:t>
            </a:r>
          </a:p>
        </p:txBody>
      </p:sp>
    </p:spTree>
    <p:extLst>
      <p:ext uri="{BB962C8B-B14F-4D97-AF65-F5344CB8AC3E}">
        <p14:creationId xmlns:p14="http://schemas.microsoft.com/office/powerpoint/2010/main" val="191639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a:t>
            </a:fld>
            <a:endParaRPr lang="nl-NL" b="1">
              <a:solidFill>
                <a:srgbClr val="002060"/>
              </a:solidFill>
            </a:endParaRPr>
          </a:p>
        </p:txBody>
      </p:sp>
      <p:sp>
        <p:nvSpPr>
          <p:cNvPr id="5" name="Tekstvak 4">
            <a:extLst>
              <a:ext uri="{FF2B5EF4-FFF2-40B4-BE49-F238E27FC236}">
                <a16:creationId xmlns:a16="http://schemas.microsoft.com/office/drawing/2014/main" id="{F5E0F5FF-4F64-4EDA-8185-5DAC4F868F62}"/>
              </a:ext>
            </a:extLst>
          </p:cNvPr>
          <p:cNvSpPr txBox="1"/>
          <p:nvPr/>
        </p:nvSpPr>
        <p:spPr>
          <a:xfrm>
            <a:off x="854014" y="923026"/>
            <a:ext cx="10903789" cy="4739759"/>
          </a:xfrm>
          <a:prstGeom prst="rect">
            <a:avLst/>
          </a:prstGeom>
          <a:noFill/>
        </p:spPr>
        <p:txBody>
          <a:bodyPr wrap="square" rtlCol="0">
            <a:spAutoFit/>
          </a:bodyPr>
          <a:lstStyle/>
          <a:p>
            <a:endParaRPr lang="nl-NL" sz="2800"/>
          </a:p>
          <a:p>
            <a:endParaRPr lang="nl-NL" sz="2800"/>
          </a:p>
          <a:p>
            <a:r>
              <a:rPr lang="nl-NL" sz="5400"/>
              <a:t>O ja, eerst de A en dan de E?</a:t>
            </a:r>
          </a:p>
          <a:p>
            <a:endParaRPr lang="nl-NL" sz="5400"/>
          </a:p>
          <a:p>
            <a:r>
              <a:rPr lang="nl-NL" sz="5400"/>
              <a:t>Of eh, was het nou net andersom?</a:t>
            </a:r>
            <a:endParaRPr lang="nl-NL" sz="4000"/>
          </a:p>
          <a:p>
            <a:pPr marL="457200" indent="-457200">
              <a:buFontTx/>
              <a:buChar char="-"/>
            </a:pPr>
            <a:endParaRPr lang="nl-NL" sz="2800"/>
          </a:p>
          <a:p>
            <a:pPr marL="457200" indent="-457200">
              <a:buFontTx/>
              <a:buChar char="-"/>
            </a:pPr>
            <a:endParaRPr lang="nl-NL" sz="2800"/>
          </a:p>
          <a:p>
            <a:endParaRPr lang="nl-NL" sz="2800"/>
          </a:p>
        </p:txBody>
      </p:sp>
    </p:spTree>
    <p:extLst>
      <p:ext uri="{BB962C8B-B14F-4D97-AF65-F5344CB8AC3E}">
        <p14:creationId xmlns:p14="http://schemas.microsoft.com/office/powerpoint/2010/main" val="4266996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Romeinse kalender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30</a:t>
            </a:fld>
            <a:endParaRPr lang="nl-NL" b="1">
              <a:solidFill>
                <a:srgbClr val="002060"/>
              </a:solidFill>
            </a:endParaRPr>
          </a:p>
        </p:txBody>
      </p:sp>
      <p:sp>
        <p:nvSpPr>
          <p:cNvPr id="7" name="Tekstvak 6">
            <a:extLst>
              <a:ext uri="{FF2B5EF4-FFF2-40B4-BE49-F238E27FC236}">
                <a16:creationId xmlns:a16="http://schemas.microsoft.com/office/drawing/2014/main" id="{127EAFBC-7112-4C98-B559-147F85C4622E}"/>
              </a:ext>
            </a:extLst>
          </p:cNvPr>
          <p:cNvSpPr txBox="1"/>
          <p:nvPr/>
        </p:nvSpPr>
        <p:spPr>
          <a:xfrm>
            <a:off x="7254800" y="733245"/>
            <a:ext cx="4692770" cy="5414431"/>
          </a:xfrm>
          <a:prstGeom prst="rect">
            <a:avLst/>
          </a:prstGeom>
          <a:noFill/>
        </p:spPr>
        <p:txBody>
          <a:bodyPr wrap="square" rtlCol="0">
            <a:spAutoFit/>
          </a:bodyPr>
          <a:lstStyle/>
          <a:p>
            <a:pPr algn="l"/>
            <a:r>
              <a:rPr lang="nl-NL" sz="2200"/>
              <a:t>Geef de Romeinse aanduiding voor:</a:t>
            </a:r>
          </a:p>
          <a:p>
            <a:pPr algn="l"/>
            <a:endParaRPr lang="nl-NL" sz="2200"/>
          </a:p>
          <a:p>
            <a:pPr marL="342900" indent="-342900" algn="l">
              <a:lnSpc>
                <a:spcPct val="200000"/>
              </a:lnSpc>
              <a:buFont typeface="Arial" panose="020B0604020202020204" pitchFamily="34" charset="0"/>
              <a:buChar char="•"/>
            </a:pPr>
            <a:r>
              <a:rPr lang="nl-NL" sz="2200"/>
              <a:t>7 april</a:t>
            </a:r>
          </a:p>
          <a:p>
            <a:pPr marL="342900" indent="-342900" algn="l">
              <a:lnSpc>
                <a:spcPct val="200000"/>
              </a:lnSpc>
              <a:buFont typeface="Arial" panose="020B0604020202020204" pitchFamily="34" charset="0"/>
              <a:buChar char="•"/>
            </a:pPr>
            <a:r>
              <a:rPr lang="nl-NL" sz="2200"/>
              <a:t>21 januari</a:t>
            </a:r>
          </a:p>
          <a:p>
            <a:pPr marL="342900" indent="-342900" algn="l">
              <a:lnSpc>
                <a:spcPct val="200000"/>
              </a:lnSpc>
              <a:buFont typeface="Arial" panose="020B0604020202020204" pitchFamily="34" charset="0"/>
              <a:buChar char="•"/>
            </a:pPr>
            <a:r>
              <a:rPr lang="nl-NL" sz="2200"/>
              <a:t>31 maart</a:t>
            </a:r>
          </a:p>
          <a:p>
            <a:pPr marL="342900" indent="-342900" algn="l">
              <a:lnSpc>
                <a:spcPct val="200000"/>
              </a:lnSpc>
              <a:buFont typeface="Arial" panose="020B0604020202020204" pitchFamily="34" charset="0"/>
              <a:buChar char="•"/>
            </a:pPr>
            <a:r>
              <a:rPr lang="nl-NL" sz="2200"/>
              <a:t>15 mei</a:t>
            </a:r>
          </a:p>
          <a:p>
            <a:pPr marL="342900" indent="-342900" algn="l">
              <a:lnSpc>
                <a:spcPct val="200000"/>
              </a:lnSpc>
              <a:buFont typeface="Arial" panose="020B0604020202020204" pitchFamily="34" charset="0"/>
              <a:buChar char="•"/>
            </a:pPr>
            <a:r>
              <a:rPr lang="nl-NL" sz="2200"/>
              <a:t>12 juni</a:t>
            </a:r>
          </a:p>
          <a:p>
            <a:pPr marL="342900" indent="-342900" algn="l">
              <a:lnSpc>
                <a:spcPct val="200000"/>
              </a:lnSpc>
              <a:buFont typeface="Arial" panose="020B0604020202020204" pitchFamily="34" charset="0"/>
              <a:buChar char="•"/>
            </a:pPr>
            <a:r>
              <a:rPr lang="nl-NL" sz="2200"/>
              <a:t>24 oktober</a:t>
            </a:r>
          </a:p>
          <a:p>
            <a:pPr marL="342900" indent="-342900" algn="l">
              <a:lnSpc>
                <a:spcPct val="200000"/>
              </a:lnSpc>
              <a:buFont typeface="Arial" panose="020B0604020202020204" pitchFamily="34" charset="0"/>
              <a:buChar char="•"/>
            </a:pPr>
            <a:r>
              <a:rPr lang="nl-NL" sz="2200"/>
              <a:t>25 juli</a:t>
            </a:r>
          </a:p>
        </p:txBody>
      </p:sp>
      <p:sp>
        <p:nvSpPr>
          <p:cNvPr id="8" name="Tekstvak 7">
            <a:extLst>
              <a:ext uri="{FF2B5EF4-FFF2-40B4-BE49-F238E27FC236}">
                <a16:creationId xmlns:a16="http://schemas.microsoft.com/office/drawing/2014/main" id="{7C257C04-EBBE-4F89-A25F-C28EBAE3D6D8}"/>
              </a:ext>
            </a:extLst>
          </p:cNvPr>
          <p:cNvSpPr txBox="1"/>
          <p:nvPr/>
        </p:nvSpPr>
        <p:spPr>
          <a:xfrm>
            <a:off x="324923" y="730374"/>
            <a:ext cx="4692770" cy="5847755"/>
          </a:xfrm>
          <a:prstGeom prst="rect">
            <a:avLst/>
          </a:prstGeom>
          <a:noFill/>
        </p:spPr>
        <p:txBody>
          <a:bodyPr wrap="square" rtlCol="0">
            <a:spAutoFit/>
          </a:bodyPr>
          <a:lstStyle/>
          <a:p>
            <a:pPr algn="l"/>
            <a:r>
              <a:rPr lang="nl-NL" sz="2200"/>
              <a:t>Geef de Nederlandse aanduiding voor:</a:t>
            </a:r>
          </a:p>
          <a:p>
            <a:pPr algn="l"/>
            <a:endParaRPr lang="nl-NL" sz="2200"/>
          </a:p>
          <a:p>
            <a:pPr marL="342900" indent="-342900" algn="l">
              <a:lnSpc>
                <a:spcPct val="200000"/>
              </a:lnSpc>
              <a:buFont typeface="Arial" panose="020B0604020202020204" pitchFamily="34" charset="0"/>
              <a:buChar char="•"/>
            </a:pPr>
            <a:r>
              <a:rPr lang="nl-NL" sz="2200" err="1"/>
              <a:t>a.d.</a:t>
            </a:r>
            <a:r>
              <a:rPr lang="nl-NL" sz="2200"/>
              <a:t> XV kal. </a:t>
            </a:r>
            <a:r>
              <a:rPr lang="nl-NL" sz="2200" err="1"/>
              <a:t>Iun</a:t>
            </a:r>
            <a:r>
              <a:rPr lang="nl-NL" sz="2200"/>
              <a:t>.</a:t>
            </a:r>
          </a:p>
          <a:p>
            <a:pPr marL="342900" indent="-342900" algn="l">
              <a:lnSpc>
                <a:spcPct val="200000"/>
              </a:lnSpc>
              <a:buFont typeface="Arial" panose="020B0604020202020204" pitchFamily="34" charset="0"/>
              <a:buChar char="•"/>
            </a:pPr>
            <a:r>
              <a:rPr lang="nl-NL" sz="2200" err="1"/>
              <a:t>pridie</a:t>
            </a:r>
            <a:r>
              <a:rPr lang="nl-NL" sz="2200"/>
              <a:t> Non.  Mart.</a:t>
            </a:r>
          </a:p>
          <a:p>
            <a:pPr marL="342900" indent="-342900" algn="l">
              <a:lnSpc>
                <a:spcPct val="200000"/>
              </a:lnSpc>
              <a:buFont typeface="Arial" panose="020B0604020202020204" pitchFamily="34" charset="0"/>
              <a:buChar char="•"/>
            </a:pPr>
            <a:r>
              <a:rPr lang="nl-NL" sz="2200" err="1"/>
              <a:t>a.d.</a:t>
            </a:r>
            <a:r>
              <a:rPr lang="nl-NL" sz="2200"/>
              <a:t> III Id. Sept.</a:t>
            </a:r>
          </a:p>
          <a:p>
            <a:pPr marL="342900" indent="-342900" algn="l">
              <a:lnSpc>
                <a:spcPct val="200000"/>
              </a:lnSpc>
              <a:buFont typeface="Arial" panose="020B0604020202020204" pitchFamily="34" charset="0"/>
              <a:buChar char="•"/>
            </a:pPr>
            <a:r>
              <a:rPr lang="nl-NL" sz="2200"/>
              <a:t>Non. Nov.</a:t>
            </a:r>
          </a:p>
          <a:p>
            <a:pPr marL="342900" indent="-342900" algn="l">
              <a:lnSpc>
                <a:spcPct val="200000"/>
              </a:lnSpc>
              <a:buFont typeface="Arial" panose="020B0604020202020204" pitchFamily="34" charset="0"/>
              <a:buChar char="•"/>
            </a:pPr>
            <a:r>
              <a:rPr lang="nl-NL" sz="2200" err="1"/>
              <a:t>a.d.</a:t>
            </a:r>
            <a:r>
              <a:rPr lang="nl-NL" sz="2200"/>
              <a:t> XVIII Kal. </a:t>
            </a:r>
            <a:r>
              <a:rPr lang="nl-NL" sz="2200" err="1"/>
              <a:t>Iul</a:t>
            </a:r>
            <a:r>
              <a:rPr lang="nl-NL" sz="2200"/>
              <a:t>.</a:t>
            </a:r>
          </a:p>
          <a:p>
            <a:pPr marL="342900" indent="-342900" algn="l">
              <a:lnSpc>
                <a:spcPct val="200000"/>
              </a:lnSpc>
              <a:buFont typeface="Arial" panose="020B0604020202020204" pitchFamily="34" charset="0"/>
              <a:buChar char="•"/>
            </a:pPr>
            <a:r>
              <a:rPr lang="nl-NL" sz="2200" err="1"/>
              <a:t>a.d.</a:t>
            </a:r>
            <a:r>
              <a:rPr lang="nl-NL" sz="2200"/>
              <a:t> III Kal. Apr.</a:t>
            </a:r>
          </a:p>
          <a:p>
            <a:pPr marL="342900" indent="-342900" algn="l">
              <a:lnSpc>
                <a:spcPct val="200000"/>
              </a:lnSpc>
              <a:buFont typeface="Arial" panose="020B0604020202020204" pitchFamily="34" charset="0"/>
              <a:buChar char="•"/>
            </a:pPr>
            <a:r>
              <a:rPr lang="nl-NL" sz="2200" err="1"/>
              <a:t>pridie</a:t>
            </a:r>
            <a:r>
              <a:rPr lang="nl-NL" sz="2200"/>
              <a:t> Kal Ian.</a:t>
            </a:r>
          </a:p>
          <a:p>
            <a:pPr algn="l"/>
            <a:endParaRPr lang="nl-NL" sz="2200"/>
          </a:p>
        </p:txBody>
      </p:sp>
    </p:spTree>
    <p:extLst>
      <p:ext uri="{BB962C8B-B14F-4D97-AF65-F5344CB8AC3E}">
        <p14:creationId xmlns:p14="http://schemas.microsoft.com/office/powerpoint/2010/main" val="334105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 de Romeinse kalender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31</a:t>
            </a:fld>
            <a:endParaRPr lang="nl-NL" b="1">
              <a:solidFill>
                <a:srgbClr val="002060"/>
              </a:solidFill>
            </a:endParaRPr>
          </a:p>
        </p:txBody>
      </p:sp>
      <p:sp>
        <p:nvSpPr>
          <p:cNvPr id="7" name="Tekstvak 6">
            <a:extLst>
              <a:ext uri="{FF2B5EF4-FFF2-40B4-BE49-F238E27FC236}">
                <a16:creationId xmlns:a16="http://schemas.microsoft.com/office/drawing/2014/main" id="{127EAFBC-7112-4C98-B559-147F85C4622E}"/>
              </a:ext>
            </a:extLst>
          </p:cNvPr>
          <p:cNvSpPr txBox="1"/>
          <p:nvPr/>
        </p:nvSpPr>
        <p:spPr>
          <a:xfrm>
            <a:off x="7254800" y="733245"/>
            <a:ext cx="4692770" cy="5414431"/>
          </a:xfrm>
          <a:prstGeom prst="rect">
            <a:avLst/>
          </a:prstGeom>
          <a:noFill/>
        </p:spPr>
        <p:txBody>
          <a:bodyPr wrap="square" rtlCol="0">
            <a:spAutoFit/>
          </a:bodyPr>
          <a:lstStyle/>
          <a:p>
            <a:pPr algn="l"/>
            <a:r>
              <a:rPr lang="nl-NL" sz="2200"/>
              <a:t>Geef de Romeinse aanduiding voor:</a:t>
            </a:r>
          </a:p>
          <a:p>
            <a:pPr algn="l"/>
            <a:endParaRPr lang="nl-NL" sz="2200"/>
          </a:p>
          <a:p>
            <a:pPr marL="342900" indent="-342900" algn="l">
              <a:lnSpc>
                <a:spcPct val="200000"/>
              </a:lnSpc>
              <a:buFont typeface="Arial" panose="020B0604020202020204" pitchFamily="34" charset="0"/>
              <a:buChar char="•"/>
            </a:pPr>
            <a:r>
              <a:rPr lang="nl-NL" sz="2200"/>
              <a:t>7 april	</a:t>
            </a:r>
            <a:r>
              <a:rPr lang="nl-NL" sz="2200" err="1">
                <a:solidFill>
                  <a:srgbClr val="FF0000"/>
                </a:solidFill>
              </a:rPr>
              <a:t>a.d.</a:t>
            </a:r>
            <a:r>
              <a:rPr lang="nl-NL" sz="2200">
                <a:solidFill>
                  <a:srgbClr val="FF0000"/>
                </a:solidFill>
              </a:rPr>
              <a:t> VII Id. Apr.</a:t>
            </a:r>
          </a:p>
          <a:p>
            <a:pPr marL="342900" indent="-342900" algn="l">
              <a:lnSpc>
                <a:spcPct val="200000"/>
              </a:lnSpc>
              <a:buFont typeface="Arial" panose="020B0604020202020204" pitchFamily="34" charset="0"/>
              <a:buChar char="•"/>
            </a:pPr>
            <a:r>
              <a:rPr lang="nl-NL" sz="2200"/>
              <a:t>21 januari	</a:t>
            </a:r>
            <a:r>
              <a:rPr lang="nl-NL" sz="2200" err="1">
                <a:solidFill>
                  <a:srgbClr val="FF0000"/>
                </a:solidFill>
              </a:rPr>
              <a:t>a.d.</a:t>
            </a:r>
            <a:r>
              <a:rPr lang="nl-NL" sz="2200">
                <a:solidFill>
                  <a:srgbClr val="FF0000"/>
                </a:solidFill>
              </a:rPr>
              <a:t> XII Kal. Feb.</a:t>
            </a:r>
          </a:p>
          <a:p>
            <a:pPr marL="342900" indent="-342900" algn="l">
              <a:lnSpc>
                <a:spcPct val="200000"/>
              </a:lnSpc>
              <a:buFont typeface="Arial" panose="020B0604020202020204" pitchFamily="34" charset="0"/>
              <a:buChar char="•"/>
            </a:pPr>
            <a:r>
              <a:rPr lang="nl-NL" sz="2200"/>
              <a:t>31 maart	</a:t>
            </a:r>
            <a:r>
              <a:rPr lang="nl-NL" sz="2200">
                <a:solidFill>
                  <a:srgbClr val="FF0000"/>
                </a:solidFill>
              </a:rPr>
              <a:t>pr. Kal. Apr.</a:t>
            </a:r>
          </a:p>
          <a:p>
            <a:pPr marL="342900" indent="-342900" algn="l">
              <a:lnSpc>
                <a:spcPct val="200000"/>
              </a:lnSpc>
              <a:buFont typeface="Arial" panose="020B0604020202020204" pitchFamily="34" charset="0"/>
              <a:buChar char="•"/>
            </a:pPr>
            <a:r>
              <a:rPr lang="nl-NL" sz="2200"/>
              <a:t>15 mei	</a:t>
            </a:r>
            <a:r>
              <a:rPr lang="nl-NL" sz="2200">
                <a:solidFill>
                  <a:srgbClr val="FF0000"/>
                </a:solidFill>
              </a:rPr>
              <a:t>Id. </a:t>
            </a:r>
            <a:r>
              <a:rPr lang="nl-NL" sz="2200" err="1">
                <a:solidFill>
                  <a:srgbClr val="FF0000"/>
                </a:solidFill>
              </a:rPr>
              <a:t>Maias</a:t>
            </a:r>
            <a:endParaRPr lang="nl-NL" sz="2200">
              <a:solidFill>
                <a:srgbClr val="FF0000"/>
              </a:solidFill>
            </a:endParaRPr>
          </a:p>
          <a:p>
            <a:pPr marL="342900" indent="-342900" algn="l">
              <a:lnSpc>
                <a:spcPct val="200000"/>
              </a:lnSpc>
              <a:buFont typeface="Arial" panose="020B0604020202020204" pitchFamily="34" charset="0"/>
              <a:buChar char="•"/>
            </a:pPr>
            <a:r>
              <a:rPr lang="nl-NL" sz="2200"/>
              <a:t>12 juni	</a:t>
            </a:r>
            <a:r>
              <a:rPr lang="nl-NL" sz="2200">
                <a:solidFill>
                  <a:srgbClr val="FF0000"/>
                </a:solidFill>
              </a:rPr>
              <a:t>pr. Id. </a:t>
            </a:r>
            <a:r>
              <a:rPr lang="nl-NL" sz="2200" err="1">
                <a:solidFill>
                  <a:srgbClr val="FF0000"/>
                </a:solidFill>
              </a:rPr>
              <a:t>Iun</a:t>
            </a:r>
            <a:r>
              <a:rPr lang="nl-NL" sz="2200">
                <a:solidFill>
                  <a:srgbClr val="FF0000"/>
                </a:solidFill>
              </a:rPr>
              <a:t>.</a:t>
            </a:r>
          </a:p>
          <a:p>
            <a:pPr marL="342900" indent="-342900" algn="l">
              <a:lnSpc>
                <a:spcPct val="200000"/>
              </a:lnSpc>
              <a:buFont typeface="Arial" panose="020B0604020202020204" pitchFamily="34" charset="0"/>
              <a:buChar char="•"/>
            </a:pPr>
            <a:r>
              <a:rPr lang="nl-NL" sz="2200"/>
              <a:t>24 oktober	</a:t>
            </a:r>
            <a:r>
              <a:rPr lang="nl-NL" sz="2200" err="1">
                <a:solidFill>
                  <a:srgbClr val="FF0000"/>
                </a:solidFill>
              </a:rPr>
              <a:t>a.d.</a:t>
            </a:r>
            <a:r>
              <a:rPr lang="nl-NL" sz="2200">
                <a:solidFill>
                  <a:srgbClr val="FF0000"/>
                </a:solidFill>
              </a:rPr>
              <a:t> IX Kal. Nov.</a:t>
            </a:r>
          </a:p>
          <a:p>
            <a:pPr marL="342900" indent="-342900" algn="l">
              <a:lnSpc>
                <a:spcPct val="200000"/>
              </a:lnSpc>
              <a:buFont typeface="Arial" panose="020B0604020202020204" pitchFamily="34" charset="0"/>
              <a:buChar char="•"/>
            </a:pPr>
            <a:r>
              <a:rPr lang="nl-NL" sz="2200"/>
              <a:t>25 juli	</a:t>
            </a:r>
            <a:r>
              <a:rPr lang="nl-NL" sz="2200" err="1">
                <a:solidFill>
                  <a:srgbClr val="FF0000"/>
                </a:solidFill>
              </a:rPr>
              <a:t>a.d.</a:t>
            </a:r>
            <a:r>
              <a:rPr lang="nl-NL" sz="2200">
                <a:solidFill>
                  <a:srgbClr val="FF0000"/>
                </a:solidFill>
              </a:rPr>
              <a:t> VIII Kal. Sext / Aug.</a:t>
            </a:r>
          </a:p>
        </p:txBody>
      </p:sp>
      <p:sp>
        <p:nvSpPr>
          <p:cNvPr id="8" name="Tekstvak 7">
            <a:extLst>
              <a:ext uri="{FF2B5EF4-FFF2-40B4-BE49-F238E27FC236}">
                <a16:creationId xmlns:a16="http://schemas.microsoft.com/office/drawing/2014/main" id="{7C257C04-EBBE-4F89-A25F-C28EBAE3D6D8}"/>
              </a:ext>
            </a:extLst>
          </p:cNvPr>
          <p:cNvSpPr txBox="1"/>
          <p:nvPr/>
        </p:nvSpPr>
        <p:spPr>
          <a:xfrm>
            <a:off x="324923" y="730374"/>
            <a:ext cx="4692770" cy="5847755"/>
          </a:xfrm>
          <a:prstGeom prst="rect">
            <a:avLst/>
          </a:prstGeom>
          <a:noFill/>
        </p:spPr>
        <p:txBody>
          <a:bodyPr wrap="square" rtlCol="0">
            <a:spAutoFit/>
          </a:bodyPr>
          <a:lstStyle/>
          <a:p>
            <a:pPr algn="l"/>
            <a:r>
              <a:rPr lang="nl-NL" sz="2200"/>
              <a:t>Geef de Nederlandse aanduiding voor:</a:t>
            </a:r>
          </a:p>
          <a:p>
            <a:pPr algn="l"/>
            <a:endParaRPr lang="nl-NL" sz="2200"/>
          </a:p>
          <a:p>
            <a:pPr marL="342900" indent="-342900" algn="l">
              <a:lnSpc>
                <a:spcPct val="200000"/>
              </a:lnSpc>
              <a:buFont typeface="Arial" panose="020B0604020202020204" pitchFamily="34" charset="0"/>
              <a:buChar char="•"/>
            </a:pPr>
            <a:r>
              <a:rPr lang="nl-NL" sz="2200" err="1"/>
              <a:t>a.d.</a:t>
            </a:r>
            <a:r>
              <a:rPr lang="nl-NL" sz="2200"/>
              <a:t> XV kal. </a:t>
            </a:r>
            <a:r>
              <a:rPr lang="nl-NL" sz="2200" err="1"/>
              <a:t>Iun</a:t>
            </a:r>
            <a:r>
              <a:rPr lang="nl-NL" sz="2200"/>
              <a:t>.	</a:t>
            </a:r>
            <a:r>
              <a:rPr lang="nl-NL" sz="2200">
                <a:solidFill>
                  <a:srgbClr val="FF0000"/>
                </a:solidFill>
              </a:rPr>
              <a:t>18 mei</a:t>
            </a:r>
          </a:p>
          <a:p>
            <a:pPr marL="342900" indent="-342900" algn="l">
              <a:lnSpc>
                <a:spcPct val="200000"/>
              </a:lnSpc>
              <a:buFont typeface="Arial" panose="020B0604020202020204" pitchFamily="34" charset="0"/>
              <a:buChar char="•"/>
            </a:pPr>
            <a:r>
              <a:rPr lang="nl-NL" sz="2200" err="1"/>
              <a:t>pridie</a:t>
            </a:r>
            <a:r>
              <a:rPr lang="nl-NL" sz="2200"/>
              <a:t> Non.  Mart.	</a:t>
            </a:r>
            <a:r>
              <a:rPr lang="nl-NL" sz="2200">
                <a:solidFill>
                  <a:srgbClr val="FF0000"/>
                </a:solidFill>
              </a:rPr>
              <a:t>6 maart</a:t>
            </a:r>
          </a:p>
          <a:p>
            <a:pPr marL="342900" indent="-342900" algn="l">
              <a:lnSpc>
                <a:spcPct val="200000"/>
              </a:lnSpc>
              <a:buFont typeface="Arial" panose="020B0604020202020204" pitchFamily="34" charset="0"/>
              <a:buChar char="•"/>
            </a:pPr>
            <a:r>
              <a:rPr lang="nl-NL" sz="2200" err="1"/>
              <a:t>a.d.</a:t>
            </a:r>
            <a:r>
              <a:rPr lang="nl-NL" sz="2200"/>
              <a:t> III Id. Sept.	</a:t>
            </a:r>
            <a:r>
              <a:rPr lang="nl-NL" sz="2200">
                <a:solidFill>
                  <a:srgbClr val="FF0000"/>
                </a:solidFill>
              </a:rPr>
              <a:t>11 september</a:t>
            </a:r>
          </a:p>
          <a:p>
            <a:pPr marL="342900" indent="-342900" algn="l">
              <a:lnSpc>
                <a:spcPct val="200000"/>
              </a:lnSpc>
              <a:buFont typeface="Arial" panose="020B0604020202020204" pitchFamily="34" charset="0"/>
              <a:buChar char="•"/>
            </a:pPr>
            <a:r>
              <a:rPr lang="nl-NL" sz="2200"/>
              <a:t>Non. Nov.		</a:t>
            </a:r>
            <a:r>
              <a:rPr lang="nl-NL" sz="2200">
                <a:solidFill>
                  <a:srgbClr val="FF0000"/>
                </a:solidFill>
              </a:rPr>
              <a:t>5 november</a:t>
            </a:r>
          </a:p>
          <a:p>
            <a:pPr marL="342900" indent="-342900" algn="l">
              <a:lnSpc>
                <a:spcPct val="200000"/>
              </a:lnSpc>
              <a:buFont typeface="Arial" panose="020B0604020202020204" pitchFamily="34" charset="0"/>
              <a:buChar char="•"/>
            </a:pPr>
            <a:r>
              <a:rPr lang="nl-NL" sz="2200" err="1"/>
              <a:t>a.d.</a:t>
            </a:r>
            <a:r>
              <a:rPr lang="nl-NL" sz="2200"/>
              <a:t> XVIII Kal. </a:t>
            </a:r>
            <a:r>
              <a:rPr lang="nl-NL" sz="2200" err="1"/>
              <a:t>Iul</a:t>
            </a:r>
            <a:r>
              <a:rPr lang="nl-NL" sz="2200"/>
              <a:t>.	</a:t>
            </a:r>
            <a:r>
              <a:rPr lang="nl-NL" sz="2200">
                <a:solidFill>
                  <a:srgbClr val="FF0000"/>
                </a:solidFill>
              </a:rPr>
              <a:t>14 juni</a:t>
            </a:r>
          </a:p>
          <a:p>
            <a:pPr marL="342900" indent="-342900" algn="l">
              <a:lnSpc>
                <a:spcPct val="200000"/>
              </a:lnSpc>
              <a:buFont typeface="Arial" panose="020B0604020202020204" pitchFamily="34" charset="0"/>
              <a:buChar char="•"/>
            </a:pPr>
            <a:r>
              <a:rPr lang="nl-NL" sz="2200" err="1"/>
              <a:t>a.d.</a:t>
            </a:r>
            <a:r>
              <a:rPr lang="nl-NL" sz="2200"/>
              <a:t> III Kal. Apr.	</a:t>
            </a:r>
            <a:r>
              <a:rPr lang="nl-NL" sz="2200">
                <a:solidFill>
                  <a:srgbClr val="FF0000"/>
                </a:solidFill>
              </a:rPr>
              <a:t>30 maart</a:t>
            </a:r>
          </a:p>
          <a:p>
            <a:pPr marL="342900" indent="-342900" algn="l">
              <a:lnSpc>
                <a:spcPct val="200000"/>
              </a:lnSpc>
              <a:buFont typeface="Arial" panose="020B0604020202020204" pitchFamily="34" charset="0"/>
              <a:buChar char="•"/>
            </a:pPr>
            <a:r>
              <a:rPr lang="nl-NL" sz="2200" err="1"/>
              <a:t>pridie</a:t>
            </a:r>
            <a:r>
              <a:rPr lang="nl-NL" sz="2200"/>
              <a:t> Kal Ian.	</a:t>
            </a:r>
            <a:r>
              <a:rPr lang="nl-NL" sz="2200">
                <a:solidFill>
                  <a:srgbClr val="FF0000"/>
                </a:solidFill>
              </a:rPr>
              <a:t>31 december</a:t>
            </a:r>
          </a:p>
          <a:p>
            <a:pPr algn="l"/>
            <a:endParaRPr lang="nl-NL" sz="2200"/>
          </a:p>
        </p:txBody>
      </p:sp>
    </p:spTree>
    <p:extLst>
      <p:ext uri="{BB962C8B-B14F-4D97-AF65-F5344CB8AC3E}">
        <p14:creationId xmlns:p14="http://schemas.microsoft.com/office/powerpoint/2010/main" val="549745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6 - 12</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32</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360420" cy="5159554"/>
          </a:xfrm>
          <a:prstGeom prst="rect">
            <a:avLst/>
          </a:prstGeom>
          <a:noFill/>
        </p:spPr>
        <p:txBody>
          <a:bodyPr wrap="square" rtlCol="0">
            <a:spAutoFit/>
          </a:bodyPr>
          <a:lstStyle/>
          <a:p>
            <a:pPr>
              <a:lnSpc>
                <a:spcPct val="200000"/>
              </a:lnSpc>
            </a:pPr>
            <a:r>
              <a:rPr lang="nl-NL" sz="2400"/>
              <a:t>			</a:t>
            </a:r>
            <a:r>
              <a:rPr lang="nl-NL" sz="2400" err="1"/>
              <a:t>Horum</a:t>
            </a:r>
            <a:r>
              <a:rPr lang="nl-NL" sz="2400"/>
              <a:t> omnium fortissimi </a:t>
            </a:r>
            <a:r>
              <a:rPr lang="nl-NL" sz="2400" u="dbl" err="1">
                <a:uFill>
                  <a:solidFill>
                    <a:srgbClr val="FF0000"/>
                  </a:solidFill>
                </a:uFill>
              </a:rPr>
              <a:t>sunt</a:t>
            </a:r>
            <a:endParaRPr lang="nl-NL" sz="2400" u="dbl">
              <a:uFill>
                <a:solidFill>
                  <a:srgbClr val="FF0000"/>
                </a:solidFill>
              </a:uFill>
            </a:endParaRPr>
          </a:p>
          <a:p>
            <a:pPr>
              <a:lnSpc>
                <a:spcPct val="200000"/>
              </a:lnSpc>
            </a:pPr>
            <a:r>
              <a:rPr lang="nl-NL" sz="2400"/>
              <a:t>	</a:t>
            </a:r>
            <a:r>
              <a:rPr lang="nl-NL" sz="2400" err="1"/>
              <a:t>Belgae</a:t>
            </a:r>
            <a:r>
              <a:rPr lang="nl-NL" sz="2400"/>
              <a:t>, </a:t>
            </a:r>
            <a:r>
              <a:rPr lang="nl-NL" sz="2400" err="1"/>
              <a:t>propterea</a:t>
            </a:r>
            <a:r>
              <a:rPr lang="nl-NL" sz="2400"/>
              <a:t> </a:t>
            </a:r>
            <a:r>
              <a:rPr lang="nl-NL" sz="2400" err="1"/>
              <a:t>quod</a:t>
            </a:r>
            <a:r>
              <a:rPr lang="nl-NL" sz="2400"/>
              <a:t> a </a:t>
            </a:r>
            <a:r>
              <a:rPr lang="nl-NL" sz="2400" err="1"/>
              <a:t>cultu</a:t>
            </a:r>
            <a:r>
              <a:rPr lang="nl-NL" sz="2400"/>
              <a:t> </a:t>
            </a:r>
            <a:r>
              <a:rPr lang="nl-NL" sz="2400" err="1"/>
              <a:t>atque</a:t>
            </a:r>
            <a:r>
              <a:rPr lang="nl-NL" sz="2400"/>
              <a:t> </a:t>
            </a:r>
            <a:r>
              <a:rPr lang="nl-NL" sz="2400" err="1"/>
              <a:t>humanitate</a:t>
            </a:r>
            <a:endParaRPr lang="nl-NL" sz="2400"/>
          </a:p>
          <a:p>
            <a:pPr>
              <a:lnSpc>
                <a:spcPct val="200000"/>
              </a:lnSpc>
            </a:pPr>
            <a:r>
              <a:rPr lang="nl-NL" sz="2400"/>
              <a:t>	</a:t>
            </a:r>
            <a:r>
              <a:rPr lang="nl-NL" sz="2400" err="1"/>
              <a:t>provinciae</a:t>
            </a:r>
            <a:r>
              <a:rPr lang="nl-NL" sz="2400"/>
              <a:t> </a:t>
            </a:r>
            <a:r>
              <a:rPr lang="nl-NL" sz="2400" err="1"/>
              <a:t>longissime</a:t>
            </a:r>
            <a:r>
              <a:rPr lang="nl-NL" sz="2400"/>
              <a:t> </a:t>
            </a:r>
            <a:r>
              <a:rPr lang="nl-NL" sz="2400" u="sng" err="1">
                <a:uFill>
                  <a:solidFill>
                    <a:srgbClr val="FF0000"/>
                  </a:solidFill>
                </a:uFill>
              </a:rPr>
              <a:t>absunt</a:t>
            </a:r>
            <a:r>
              <a:rPr lang="nl-NL" sz="2400"/>
              <a:t>, </a:t>
            </a:r>
            <a:r>
              <a:rPr lang="nl-NL" sz="2400" err="1"/>
              <a:t>minimeque</a:t>
            </a:r>
            <a:r>
              <a:rPr lang="nl-NL" sz="2400"/>
              <a:t> ad </a:t>
            </a:r>
            <a:r>
              <a:rPr lang="nl-NL" sz="2400" err="1"/>
              <a:t>eos</a:t>
            </a:r>
            <a:endParaRPr lang="nl-NL" sz="2400"/>
          </a:p>
          <a:p>
            <a:pPr>
              <a:lnSpc>
                <a:spcPct val="200000"/>
              </a:lnSpc>
            </a:pPr>
            <a:r>
              <a:rPr lang="nl-NL" sz="2400"/>
              <a:t>	mercatores </a:t>
            </a:r>
            <a:r>
              <a:rPr lang="nl-NL" sz="2400" err="1"/>
              <a:t>saepe</a:t>
            </a:r>
            <a:r>
              <a:rPr lang="nl-NL" sz="2400"/>
              <a:t> </a:t>
            </a:r>
            <a:r>
              <a:rPr lang="nl-NL" sz="2400" u="sng" err="1">
                <a:uFill>
                  <a:solidFill>
                    <a:srgbClr val="FF0000"/>
                  </a:solidFill>
                </a:uFill>
              </a:rPr>
              <a:t>commeant</a:t>
            </a:r>
            <a:r>
              <a:rPr lang="nl-NL" sz="2400"/>
              <a:t> </a:t>
            </a:r>
            <a:r>
              <a:rPr lang="nl-NL" sz="2400" err="1"/>
              <a:t>atque</a:t>
            </a:r>
            <a:r>
              <a:rPr lang="nl-NL" sz="2400"/>
              <a:t> </a:t>
            </a:r>
            <a:r>
              <a:rPr lang="nl-NL" sz="2400" err="1"/>
              <a:t>ea</a:t>
            </a:r>
            <a:r>
              <a:rPr lang="nl-NL" sz="2400"/>
              <a:t>, </a:t>
            </a:r>
            <a:r>
              <a:rPr lang="nl-NL" sz="2400" err="1"/>
              <a:t>quae</a:t>
            </a:r>
            <a:r>
              <a:rPr lang="nl-NL" sz="2400"/>
              <a:t> ad</a:t>
            </a:r>
          </a:p>
          <a:p>
            <a:pPr>
              <a:lnSpc>
                <a:spcPct val="200000"/>
              </a:lnSpc>
            </a:pPr>
            <a:r>
              <a:rPr lang="nl-NL" sz="2400"/>
              <a:t>10	</a:t>
            </a:r>
            <a:r>
              <a:rPr lang="nl-NL" sz="2400" err="1"/>
              <a:t>effeminandos</a:t>
            </a:r>
            <a:r>
              <a:rPr lang="nl-NL" sz="2400"/>
              <a:t> </a:t>
            </a:r>
            <a:r>
              <a:rPr lang="nl-NL" sz="2400" err="1"/>
              <a:t>animos</a:t>
            </a:r>
            <a:r>
              <a:rPr lang="nl-NL" sz="2400"/>
              <a:t> </a:t>
            </a:r>
            <a:r>
              <a:rPr lang="nl-NL" sz="2400" u="sng">
                <a:uFill>
                  <a:solidFill>
                    <a:srgbClr val="FF0000"/>
                  </a:solidFill>
                </a:uFill>
              </a:rPr>
              <a:t>pertinent</a:t>
            </a:r>
            <a:r>
              <a:rPr lang="nl-NL" sz="2400"/>
              <a:t>, </a:t>
            </a:r>
            <a:r>
              <a:rPr lang="nl-NL" sz="2400" u="sng">
                <a:uFill>
                  <a:solidFill>
                    <a:srgbClr val="FF0000"/>
                  </a:solidFill>
                </a:uFill>
              </a:rPr>
              <a:t>important</a:t>
            </a:r>
            <a:r>
              <a:rPr lang="nl-NL" sz="2400"/>
              <a:t>,</a:t>
            </a:r>
          </a:p>
          <a:p>
            <a:pPr>
              <a:lnSpc>
                <a:spcPct val="200000"/>
              </a:lnSpc>
            </a:pPr>
            <a:r>
              <a:rPr lang="nl-NL" sz="2400"/>
              <a:t>	</a:t>
            </a:r>
            <a:r>
              <a:rPr lang="nl-NL" sz="2400" err="1"/>
              <a:t>proximique</a:t>
            </a:r>
            <a:r>
              <a:rPr lang="nl-NL" sz="2400"/>
              <a:t> </a:t>
            </a:r>
            <a:r>
              <a:rPr lang="nl-NL" sz="2400" u="sng" err="1">
                <a:uFill>
                  <a:solidFill>
                    <a:srgbClr val="FF0000"/>
                  </a:solidFill>
                </a:uFill>
              </a:rPr>
              <a:t>sunt</a:t>
            </a:r>
            <a:r>
              <a:rPr lang="nl-NL" sz="2400"/>
              <a:t> </a:t>
            </a:r>
            <a:r>
              <a:rPr lang="nl-NL" sz="2400" err="1"/>
              <a:t>Germanis</a:t>
            </a:r>
            <a:r>
              <a:rPr lang="nl-NL" sz="2400"/>
              <a:t>, </a:t>
            </a:r>
            <a:r>
              <a:rPr lang="nl-NL" sz="2400" err="1"/>
              <a:t>qui</a:t>
            </a:r>
            <a:r>
              <a:rPr lang="nl-NL" sz="2400"/>
              <a:t> trans </a:t>
            </a:r>
            <a:r>
              <a:rPr lang="nl-NL" sz="2400" err="1"/>
              <a:t>Rhenum</a:t>
            </a:r>
            <a:endParaRPr lang="nl-NL" sz="2400"/>
          </a:p>
          <a:p>
            <a:pPr>
              <a:lnSpc>
                <a:spcPct val="200000"/>
              </a:lnSpc>
            </a:pPr>
            <a:r>
              <a:rPr lang="nl-NL" sz="2400"/>
              <a:t>	</a:t>
            </a:r>
            <a:r>
              <a:rPr lang="nl-NL" sz="2400" u="sng" err="1">
                <a:uFill>
                  <a:solidFill>
                    <a:srgbClr val="FF0000"/>
                  </a:solidFill>
                </a:uFill>
              </a:rPr>
              <a:t>incolunt</a:t>
            </a:r>
            <a:r>
              <a:rPr lang="nl-NL" sz="2400"/>
              <a:t>, </a:t>
            </a:r>
            <a:r>
              <a:rPr lang="nl-NL" sz="2400" err="1"/>
              <a:t>quibuscum</a:t>
            </a:r>
            <a:r>
              <a:rPr lang="nl-NL" sz="2400"/>
              <a:t> </a:t>
            </a:r>
            <a:r>
              <a:rPr lang="nl-NL" sz="2400" err="1"/>
              <a:t>continenter</a:t>
            </a:r>
            <a:r>
              <a:rPr lang="nl-NL" sz="2400"/>
              <a:t> </a:t>
            </a:r>
            <a:r>
              <a:rPr lang="nl-NL" sz="2400" err="1"/>
              <a:t>bellum</a:t>
            </a:r>
            <a:r>
              <a:rPr lang="nl-NL" sz="2400"/>
              <a:t> </a:t>
            </a:r>
            <a:r>
              <a:rPr lang="nl-NL" sz="2400" u="sng" err="1">
                <a:uFill>
                  <a:solidFill>
                    <a:srgbClr val="FF0000"/>
                  </a:solidFill>
                </a:uFill>
              </a:rPr>
              <a:t>gerunt</a:t>
            </a:r>
            <a:r>
              <a:rPr lang="nl-NL" sz="2400"/>
              <a:t>.</a:t>
            </a:r>
          </a:p>
        </p:txBody>
      </p:sp>
      <p:pic>
        <p:nvPicPr>
          <p:cNvPr id="8" name="Picture 2" descr="Afbeeldingsresultaat voor Caesar cartoon&quot;">
            <a:hlinkClick r:id="rId3" action="ppaction://hlinksldjump"/>
            <a:extLst>
              <a:ext uri="{FF2B5EF4-FFF2-40B4-BE49-F238E27FC236}">
                <a16:creationId xmlns:a16="http://schemas.microsoft.com/office/drawing/2014/main" id="{0E1767F1-0E55-4612-8B44-ECEA77D70BF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beeldingsresultaat voor Obelix&quot;">
            <a:hlinkClick r:id="rId5" action="ppaction://hlinksldjump"/>
            <a:extLst>
              <a:ext uri="{FF2B5EF4-FFF2-40B4-BE49-F238E27FC236}">
                <a16:creationId xmlns:a16="http://schemas.microsoft.com/office/drawing/2014/main" id="{B16C2948-77F9-40EF-888D-E5EA5A6651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5B1ADA9E-84C5-44B7-B7DA-EB0FBF1564B9}"/>
              </a:ext>
            </a:extLst>
          </p:cNvPr>
          <p:cNvPicPr>
            <a:picLocks noChangeAspect="1"/>
          </p:cNvPicPr>
          <p:nvPr/>
        </p:nvPicPr>
        <p:blipFill rotWithShape="1">
          <a:blip r:embed="rId7">
            <a:extLst>
              <a:ext uri="{28A0092B-C50C-407E-A947-70E740481C1C}">
                <a14:useLocalDpi xmlns:a14="http://schemas.microsoft.com/office/drawing/2010/main" val="0"/>
              </a:ext>
            </a:extLst>
          </a:blip>
          <a:srcRect l="6549" t="25003"/>
          <a:stretch/>
        </p:blipFill>
        <p:spPr>
          <a:xfrm>
            <a:off x="7797900" y="888875"/>
            <a:ext cx="4088921" cy="4750577"/>
          </a:xfrm>
          <a:prstGeom prst="rect">
            <a:avLst/>
          </a:prstGeom>
        </p:spPr>
      </p:pic>
    </p:spTree>
    <p:extLst>
      <p:ext uri="{BB962C8B-B14F-4D97-AF65-F5344CB8AC3E}">
        <p14:creationId xmlns:p14="http://schemas.microsoft.com/office/powerpoint/2010/main" val="1227880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13 - 16</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33</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714103" cy="2943563"/>
          </a:xfrm>
          <a:prstGeom prst="rect">
            <a:avLst/>
          </a:prstGeom>
          <a:noFill/>
        </p:spPr>
        <p:txBody>
          <a:bodyPr wrap="square" rtlCol="0">
            <a:spAutoFit/>
          </a:bodyPr>
          <a:lstStyle/>
          <a:p>
            <a:pPr>
              <a:lnSpc>
                <a:spcPct val="200000"/>
              </a:lnSpc>
            </a:pPr>
            <a:r>
              <a:rPr lang="nl-NL" sz="2400"/>
              <a:t>	Qua de </a:t>
            </a:r>
            <a:r>
              <a:rPr lang="nl-NL" sz="2400" err="1"/>
              <a:t>causa</a:t>
            </a:r>
            <a:r>
              <a:rPr lang="nl-NL" sz="2400"/>
              <a:t> </a:t>
            </a:r>
            <a:r>
              <a:rPr lang="nl-NL" sz="2400" err="1"/>
              <a:t>Helvetii</a:t>
            </a:r>
            <a:r>
              <a:rPr lang="nl-NL" sz="2400"/>
              <a:t> </a:t>
            </a:r>
            <a:r>
              <a:rPr lang="nl-NL" sz="2400" err="1"/>
              <a:t>quoque</a:t>
            </a:r>
            <a:r>
              <a:rPr lang="nl-NL" sz="2400"/>
              <a:t> </a:t>
            </a:r>
            <a:r>
              <a:rPr lang="nl-NL" sz="2400" err="1"/>
              <a:t>reliquos</a:t>
            </a:r>
            <a:r>
              <a:rPr lang="nl-NL" sz="2400"/>
              <a:t> </a:t>
            </a:r>
            <a:r>
              <a:rPr lang="nl-NL" sz="2400" err="1"/>
              <a:t>Gallos</a:t>
            </a:r>
            <a:r>
              <a:rPr lang="nl-NL" sz="2400"/>
              <a:t> </a:t>
            </a:r>
            <a:r>
              <a:rPr lang="nl-NL" sz="2400" err="1"/>
              <a:t>virtute</a:t>
            </a:r>
            <a:endParaRPr lang="nl-NL" sz="2400"/>
          </a:p>
          <a:p>
            <a:pPr>
              <a:lnSpc>
                <a:spcPct val="200000"/>
              </a:lnSpc>
            </a:pPr>
            <a:r>
              <a:rPr lang="nl-NL" sz="2400"/>
              <a:t>	</a:t>
            </a:r>
            <a:r>
              <a:rPr lang="nl-NL" sz="2400" u="dbl" err="1">
                <a:uFill>
                  <a:solidFill>
                    <a:srgbClr val="FF0000"/>
                  </a:solidFill>
                </a:uFill>
              </a:rPr>
              <a:t>praecedunt</a:t>
            </a:r>
            <a:r>
              <a:rPr lang="nl-NL" sz="2400"/>
              <a:t>, </a:t>
            </a:r>
            <a:r>
              <a:rPr lang="nl-NL" sz="2400" err="1"/>
              <a:t>quod</a:t>
            </a:r>
            <a:r>
              <a:rPr lang="nl-NL" sz="2400"/>
              <a:t> </a:t>
            </a:r>
            <a:r>
              <a:rPr lang="nl-NL" sz="2400" err="1"/>
              <a:t>fere</a:t>
            </a:r>
            <a:r>
              <a:rPr lang="nl-NL" sz="2400"/>
              <a:t> </a:t>
            </a:r>
            <a:r>
              <a:rPr lang="nl-NL" sz="2400" err="1"/>
              <a:t>cotidianis</a:t>
            </a:r>
            <a:r>
              <a:rPr lang="nl-NL" sz="2400"/>
              <a:t> </a:t>
            </a:r>
            <a:r>
              <a:rPr lang="nl-NL" sz="2400" err="1"/>
              <a:t>proeliis</a:t>
            </a:r>
            <a:r>
              <a:rPr lang="nl-NL" sz="2400"/>
              <a:t> cum</a:t>
            </a:r>
          </a:p>
          <a:p>
            <a:pPr>
              <a:lnSpc>
                <a:spcPct val="200000"/>
              </a:lnSpc>
            </a:pPr>
            <a:r>
              <a:rPr lang="nl-NL" sz="2400"/>
              <a:t>15	</a:t>
            </a:r>
            <a:r>
              <a:rPr lang="nl-NL" sz="2400" err="1"/>
              <a:t>Germanis</a:t>
            </a:r>
            <a:r>
              <a:rPr lang="nl-NL" sz="2400"/>
              <a:t> </a:t>
            </a:r>
            <a:r>
              <a:rPr lang="nl-NL" sz="2400" u="sng" err="1">
                <a:uFill>
                  <a:solidFill>
                    <a:srgbClr val="FF0000"/>
                  </a:solidFill>
                </a:uFill>
              </a:rPr>
              <a:t>contendunt</a:t>
            </a:r>
            <a:r>
              <a:rPr lang="nl-NL" sz="2400"/>
              <a:t>, cum </a:t>
            </a:r>
            <a:r>
              <a:rPr lang="nl-NL" sz="2400" err="1"/>
              <a:t>aut</a:t>
            </a:r>
            <a:r>
              <a:rPr lang="nl-NL" sz="2400"/>
              <a:t> suis </a:t>
            </a:r>
            <a:r>
              <a:rPr lang="nl-NL" sz="2400" err="1"/>
              <a:t>finibus</a:t>
            </a:r>
            <a:r>
              <a:rPr lang="nl-NL" sz="2400"/>
              <a:t> </a:t>
            </a:r>
            <a:r>
              <a:rPr lang="nl-NL" sz="2400" err="1"/>
              <a:t>eos</a:t>
            </a:r>
            <a:endParaRPr lang="nl-NL" sz="2400"/>
          </a:p>
          <a:p>
            <a:pPr>
              <a:lnSpc>
                <a:spcPct val="200000"/>
              </a:lnSpc>
            </a:pPr>
            <a:r>
              <a:rPr lang="nl-NL" sz="2400"/>
              <a:t>	</a:t>
            </a:r>
            <a:r>
              <a:rPr lang="nl-NL" sz="2400" u="sng" err="1">
                <a:uFill>
                  <a:solidFill>
                    <a:srgbClr val="FF0000"/>
                  </a:solidFill>
                </a:uFill>
              </a:rPr>
              <a:t>prohibent</a:t>
            </a:r>
            <a:r>
              <a:rPr lang="nl-NL" sz="2400"/>
              <a:t> </a:t>
            </a:r>
            <a:r>
              <a:rPr lang="nl-NL" sz="2400" err="1"/>
              <a:t>aut</a:t>
            </a:r>
            <a:r>
              <a:rPr lang="nl-NL" sz="2400"/>
              <a:t> </a:t>
            </a:r>
            <a:r>
              <a:rPr lang="nl-NL" sz="2400" err="1"/>
              <a:t>ipsi</a:t>
            </a:r>
            <a:r>
              <a:rPr lang="nl-NL" sz="2400"/>
              <a:t> in </a:t>
            </a:r>
            <a:r>
              <a:rPr lang="nl-NL" sz="2400" err="1"/>
              <a:t>eorum</a:t>
            </a:r>
            <a:r>
              <a:rPr lang="nl-NL" sz="2400"/>
              <a:t> </a:t>
            </a:r>
            <a:r>
              <a:rPr lang="nl-NL" sz="2400" err="1"/>
              <a:t>finibus</a:t>
            </a:r>
            <a:r>
              <a:rPr lang="nl-NL" sz="2400"/>
              <a:t> </a:t>
            </a:r>
            <a:r>
              <a:rPr lang="nl-NL" sz="2400" err="1"/>
              <a:t>bellum</a:t>
            </a:r>
            <a:r>
              <a:rPr lang="nl-NL" sz="2400"/>
              <a:t> </a:t>
            </a:r>
            <a:r>
              <a:rPr lang="nl-NL" sz="2400" u="sng" err="1">
                <a:uFill>
                  <a:solidFill>
                    <a:srgbClr val="FF0000"/>
                  </a:solidFill>
                </a:uFill>
              </a:rPr>
              <a:t>gerunt</a:t>
            </a:r>
            <a:r>
              <a:rPr lang="nl-NL" sz="2400"/>
              <a:t>. </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Obelix&quot;">
            <a:hlinkClick r:id="rId5" action="ppaction://hlinksldjump"/>
            <a:extLst>
              <a:ext uri="{FF2B5EF4-FFF2-40B4-BE49-F238E27FC236}">
                <a16:creationId xmlns:a16="http://schemas.microsoft.com/office/drawing/2014/main" id="{071516EA-40E0-4BFC-9B34-11259DBCC6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07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34</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886631" cy="4420890"/>
          </a:xfrm>
          <a:prstGeom prst="rect">
            <a:avLst/>
          </a:prstGeom>
          <a:noFill/>
        </p:spPr>
        <p:txBody>
          <a:bodyPr wrap="square" rtlCol="0">
            <a:spAutoFit/>
          </a:bodyPr>
          <a:lstStyle/>
          <a:p>
            <a:pPr>
              <a:lnSpc>
                <a:spcPct val="200000"/>
              </a:lnSpc>
            </a:pPr>
            <a:r>
              <a:rPr lang="nl-NL" sz="2400"/>
              <a:t>1	In </a:t>
            </a:r>
            <a:r>
              <a:rPr lang="nl-NL" sz="2400" err="1"/>
              <a:t>omni</a:t>
            </a:r>
            <a:r>
              <a:rPr lang="nl-NL" sz="2400"/>
              <a:t> </a:t>
            </a:r>
            <a:r>
              <a:rPr lang="nl-NL" sz="2400" err="1"/>
              <a:t>Gallia</a:t>
            </a:r>
            <a:r>
              <a:rPr lang="nl-NL" sz="2400"/>
              <a:t> </a:t>
            </a:r>
            <a:r>
              <a:rPr lang="nl-NL" sz="2400" err="1"/>
              <a:t>eorum</a:t>
            </a:r>
            <a:r>
              <a:rPr lang="nl-NL" sz="2400"/>
              <a:t> </a:t>
            </a:r>
            <a:r>
              <a:rPr lang="nl-NL" sz="2400" err="1"/>
              <a:t>hominum</a:t>
            </a:r>
            <a:r>
              <a:rPr lang="nl-NL" sz="2400"/>
              <a:t>, </a:t>
            </a:r>
            <a:r>
              <a:rPr lang="nl-NL" sz="2400" err="1"/>
              <a:t>qui</a:t>
            </a:r>
            <a:r>
              <a:rPr lang="nl-NL" sz="2400"/>
              <a:t> </a:t>
            </a:r>
            <a:r>
              <a:rPr lang="nl-NL" sz="2400" err="1"/>
              <a:t>aliquo</a:t>
            </a:r>
            <a:r>
              <a:rPr lang="nl-NL" sz="2400"/>
              <a:t> </a:t>
            </a:r>
            <a:r>
              <a:rPr lang="nl-NL" sz="2400" u="sng" err="1">
                <a:uFill>
                  <a:solidFill>
                    <a:srgbClr val="FF0000"/>
                  </a:solidFill>
                </a:uFill>
              </a:rPr>
              <a:t>sunt</a:t>
            </a:r>
            <a:endParaRPr lang="nl-NL" sz="2400" u="sng">
              <a:uFill>
                <a:solidFill>
                  <a:srgbClr val="FF0000"/>
                </a:solidFill>
              </a:uFill>
            </a:endParaRPr>
          </a:p>
          <a:p>
            <a:pPr>
              <a:lnSpc>
                <a:spcPct val="200000"/>
              </a:lnSpc>
            </a:pPr>
            <a:r>
              <a:rPr lang="nl-NL" sz="2400"/>
              <a:t>	numero </a:t>
            </a:r>
            <a:r>
              <a:rPr lang="nl-NL" sz="2400" err="1"/>
              <a:t>atque</a:t>
            </a:r>
            <a:r>
              <a:rPr lang="nl-NL" sz="2400"/>
              <a:t> </a:t>
            </a:r>
            <a:r>
              <a:rPr lang="nl-NL" sz="2400" err="1"/>
              <a:t>honore</a:t>
            </a:r>
            <a:r>
              <a:rPr lang="nl-NL" sz="2400"/>
              <a:t>, genera </a:t>
            </a:r>
            <a:r>
              <a:rPr lang="nl-NL" sz="2400" u="dbl" err="1">
                <a:uFill>
                  <a:solidFill>
                    <a:srgbClr val="FF0000"/>
                  </a:solidFill>
                </a:uFill>
              </a:rPr>
              <a:t>sunt</a:t>
            </a:r>
            <a:r>
              <a:rPr lang="nl-NL" sz="2400"/>
              <a:t> duo. Nam </a:t>
            </a:r>
            <a:r>
              <a:rPr lang="nl-NL" sz="2400" err="1"/>
              <a:t>plebes</a:t>
            </a:r>
            <a:endParaRPr lang="nl-NL" sz="2400"/>
          </a:p>
          <a:p>
            <a:pPr>
              <a:lnSpc>
                <a:spcPct val="200000"/>
              </a:lnSpc>
            </a:pPr>
            <a:r>
              <a:rPr lang="nl-NL" sz="2400"/>
              <a:t>	</a:t>
            </a:r>
            <a:r>
              <a:rPr lang="nl-NL" sz="2400" err="1"/>
              <a:t>paene</a:t>
            </a:r>
            <a:r>
              <a:rPr lang="nl-NL" sz="2400"/>
              <a:t> </a:t>
            </a:r>
            <a:r>
              <a:rPr lang="nl-NL" sz="2400" err="1"/>
              <a:t>servorum</a:t>
            </a:r>
            <a:r>
              <a:rPr lang="nl-NL" sz="2400"/>
              <a:t> </a:t>
            </a:r>
            <a:r>
              <a:rPr lang="nl-NL" sz="2400" u="dbl" err="1">
                <a:uFill>
                  <a:solidFill>
                    <a:srgbClr val="FF0000"/>
                  </a:solidFill>
                </a:uFill>
              </a:rPr>
              <a:t>habetur</a:t>
            </a:r>
            <a:r>
              <a:rPr lang="nl-NL" sz="2400"/>
              <a:t> loco, </a:t>
            </a:r>
            <a:r>
              <a:rPr lang="nl-NL" sz="2400" err="1"/>
              <a:t>quae</a:t>
            </a:r>
            <a:r>
              <a:rPr lang="nl-NL" sz="2400"/>
              <a:t> nihil </a:t>
            </a:r>
            <a:r>
              <a:rPr lang="nl-NL" sz="2400" u="sng" err="1">
                <a:uFill>
                  <a:solidFill>
                    <a:srgbClr val="FF0000"/>
                  </a:solidFill>
                </a:uFill>
              </a:rPr>
              <a:t>audet</a:t>
            </a:r>
            <a:r>
              <a:rPr lang="nl-NL" sz="2400"/>
              <a:t> per</a:t>
            </a:r>
          </a:p>
          <a:p>
            <a:pPr>
              <a:lnSpc>
                <a:spcPct val="200000"/>
              </a:lnSpc>
            </a:pPr>
            <a:r>
              <a:rPr lang="nl-NL" sz="2400"/>
              <a:t>	se, </a:t>
            </a:r>
            <a:r>
              <a:rPr lang="nl-NL" sz="2400" err="1"/>
              <a:t>nullo</a:t>
            </a:r>
            <a:r>
              <a:rPr lang="nl-NL" sz="2400"/>
              <a:t> </a:t>
            </a:r>
            <a:r>
              <a:rPr lang="nl-NL" sz="2400" u="sng" err="1">
                <a:uFill>
                  <a:solidFill>
                    <a:srgbClr val="FF0000"/>
                  </a:solidFill>
                </a:uFill>
              </a:rPr>
              <a:t>adhibetur</a:t>
            </a:r>
            <a:r>
              <a:rPr lang="nl-NL" sz="2400"/>
              <a:t> </a:t>
            </a:r>
            <a:r>
              <a:rPr lang="nl-NL" sz="2400" err="1"/>
              <a:t>consilio</a:t>
            </a:r>
            <a:r>
              <a:rPr lang="nl-NL" sz="2400"/>
              <a:t>. </a:t>
            </a:r>
            <a:r>
              <a:rPr lang="nl-NL" sz="2400" err="1"/>
              <a:t>Plerique</a:t>
            </a:r>
            <a:r>
              <a:rPr lang="nl-NL" sz="2400"/>
              <a:t>, cum </a:t>
            </a:r>
            <a:r>
              <a:rPr lang="nl-NL" sz="2400" err="1"/>
              <a:t>aut</a:t>
            </a:r>
            <a:r>
              <a:rPr lang="nl-NL" sz="2400"/>
              <a:t> </a:t>
            </a:r>
            <a:r>
              <a:rPr lang="nl-NL" sz="2400" err="1"/>
              <a:t>aere</a:t>
            </a:r>
            <a:endParaRPr lang="nl-NL" sz="2400"/>
          </a:p>
          <a:p>
            <a:pPr>
              <a:lnSpc>
                <a:spcPct val="200000"/>
              </a:lnSpc>
            </a:pPr>
            <a:r>
              <a:rPr lang="nl-NL" sz="2400"/>
              <a:t>5	</a:t>
            </a:r>
            <a:r>
              <a:rPr lang="nl-NL" sz="2400" err="1"/>
              <a:t>alieno</a:t>
            </a:r>
            <a:r>
              <a:rPr lang="nl-NL" sz="2400"/>
              <a:t> </a:t>
            </a:r>
            <a:r>
              <a:rPr lang="nl-NL" sz="2400" err="1"/>
              <a:t>aut</a:t>
            </a:r>
            <a:r>
              <a:rPr lang="nl-NL" sz="2400"/>
              <a:t> </a:t>
            </a:r>
            <a:r>
              <a:rPr lang="nl-NL" sz="2400" err="1"/>
              <a:t>magnitudine</a:t>
            </a:r>
            <a:r>
              <a:rPr lang="nl-NL" sz="2400"/>
              <a:t> </a:t>
            </a:r>
            <a:r>
              <a:rPr lang="nl-NL" sz="2400" err="1"/>
              <a:t>tributorum</a:t>
            </a:r>
            <a:r>
              <a:rPr lang="nl-NL" sz="2400"/>
              <a:t> </a:t>
            </a:r>
            <a:r>
              <a:rPr lang="nl-NL" sz="2400" err="1"/>
              <a:t>aut</a:t>
            </a:r>
            <a:r>
              <a:rPr lang="nl-NL" sz="2400"/>
              <a:t> </a:t>
            </a:r>
            <a:r>
              <a:rPr lang="nl-NL" sz="2400" err="1"/>
              <a:t>iniuria</a:t>
            </a:r>
            <a:endParaRPr lang="nl-NL" sz="2400"/>
          </a:p>
          <a:p>
            <a:pPr>
              <a:lnSpc>
                <a:spcPct val="200000"/>
              </a:lnSpc>
            </a:pPr>
            <a:r>
              <a:rPr lang="nl-NL" sz="2400"/>
              <a:t>	</a:t>
            </a:r>
            <a:r>
              <a:rPr lang="nl-NL" sz="2400" err="1"/>
              <a:t>potentiorum</a:t>
            </a:r>
            <a:r>
              <a:rPr lang="nl-NL" sz="2400"/>
              <a:t> </a:t>
            </a:r>
            <a:r>
              <a:rPr lang="nl-NL" sz="2400" u="sng" err="1">
                <a:uFill>
                  <a:solidFill>
                    <a:srgbClr val="FF0000"/>
                  </a:solidFill>
                </a:uFill>
              </a:rPr>
              <a:t>premuntur</a:t>
            </a:r>
            <a:r>
              <a:rPr lang="nl-NL" sz="2400"/>
              <a:t>, </a:t>
            </a:r>
            <a:r>
              <a:rPr lang="nl-NL" sz="2400" err="1"/>
              <a:t>sese</a:t>
            </a:r>
            <a:r>
              <a:rPr lang="nl-NL" sz="2400"/>
              <a:t> in </a:t>
            </a:r>
            <a:r>
              <a:rPr lang="nl-NL" sz="2400" err="1"/>
              <a:t>servitutem</a:t>
            </a:r>
            <a:r>
              <a:rPr lang="nl-NL" sz="2400"/>
              <a:t> </a:t>
            </a:r>
            <a:r>
              <a:rPr lang="nl-NL" sz="2400" u="dbl" err="1">
                <a:uFill>
                  <a:solidFill>
                    <a:srgbClr val="FF0000"/>
                  </a:solidFill>
                </a:uFill>
              </a:rPr>
              <a:t>dicant</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panoramix transparant&quot;">
            <a:extLst>
              <a:ext uri="{FF2B5EF4-FFF2-40B4-BE49-F238E27FC236}">
                <a16:creationId xmlns:a16="http://schemas.microsoft.com/office/drawing/2014/main" id="{A4E66063-20C0-44ED-BE75-EE7D67AE9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01" y="4851500"/>
            <a:ext cx="1106584" cy="177704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beeldingsresultaat voor Obelix&quot;">
            <a:hlinkClick r:id="rId6" action="ppaction://hlinksldjump"/>
            <a:extLst>
              <a:ext uri="{FF2B5EF4-FFF2-40B4-BE49-F238E27FC236}">
                <a16:creationId xmlns:a16="http://schemas.microsoft.com/office/drawing/2014/main" id="{AAF7EB08-DB4C-40FB-BBFB-ECC5981EB7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721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7 - 13</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35</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567454" cy="5262979"/>
          </a:xfrm>
          <a:prstGeom prst="rect">
            <a:avLst/>
          </a:prstGeom>
          <a:noFill/>
        </p:spPr>
        <p:txBody>
          <a:bodyPr wrap="square" rtlCol="0">
            <a:spAutoFit/>
          </a:bodyPr>
          <a:lstStyle/>
          <a:p>
            <a:pPr>
              <a:lnSpc>
                <a:spcPct val="200000"/>
              </a:lnSpc>
            </a:pPr>
            <a:r>
              <a:rPr lang="nl-NL" sz="2400"/>
              <a:t>7	</a:t>
            </a:r>
            <a:r>
              <a:rPr lang="nl-NL" sz="2400" err="1"/>
              <a:t>Nobilibus</a:t>
            </a:r>
            <a:r>
              <a:rPr lang="nl-NL" sz="2400"/>
              <a:t> in hos </a:t>
            </a:r>
            <a:r>
              <a:rPr lang="nl-NL" sz="2400" err="1"/>
              <a:t>eadem</a:t>
            </a:r>
            <a:r>
              <a:rPr lang="nl-NL" sz="2400"/>
              <a:t> </a:t>
            </a:r>
            <a:r>
              <a:rPr lang="nl-NL" sz="2400" err="1"/>
              <a:t>omnia</a:t>
            </a:r>
            <a:r>
              <a:rPr lang="nl-NL" sz="2400"/>
              <a:t> </a:t>
            </a:r>
            <a:r>
              <a:rPr lang="nl-NL" sz="2400" u="dbl" err="1">
                <a:uFill>
                  <a:solidFill>
                    <a:srgbClr val="FF0000"/>
                  </a:solidFill>
                </a:uFill>
              </a:rPr>
              <a:t>sunt</a:t>
            </a:r>
            <a:r>
              <a:rPr lang="nl-NL" sz="2400"/>
              <a:t> </a:t>
            </a:r>
            <a:r>
              <a:rPr lang="nl-NL" sz="2400" err="1"/>
              <a:t>iura</a:t>
            </a:r>
            <a:r>
              <a:rPr lang="nl-NL" sz="2400"/>
              <a:t>, </a:t>
            </a:r>
            <a:r>
              <a:rPr lang="nl-NL" sz="2400" err="1"/>
              <a:t>quae</a:t>
            </a:r>
            <a:endParaRPr lang="nl-NL" sz="2400"/>
          </a:p>
          <a:p>
            <a:pPr>
              <a:lnSpc>
                <a:spcPct val="200000"/>
              </a:lnSpc>
            </a:pPr>
            <a:r>
              <a:rPr lang="nl-NL" sz="2400"/>
              <a:t>	</a:t>
            </a:r>
            <a:r>
              <a:rPr lang="nl-NL" sz="2400" err="1"/>
              <a:t>dominis</a:t>
            </a:r>
            <a:r>
              <a:rPr lang="nl-NL" sz="2400"/>
              <a:t> in </a:t>
            </a:r>
            <a:r>
              <a:rPr lang="nl-NL" sz="2400" err="1"/>
              <a:t>servos</a:t>
            </a:r>
            <a:r>
              <a:rPr lang="nl-NL" sz="2400"/>
              <a:t>. </a:t>
            </a:r>
            <a:r>
              <a:rPr lang="nl-NL" sz="2400" err="1"/>
              <a:t>Sed</a:t>
            </a:r>
            <a:r>
              <a:rPr lang="nl-NL" sz="2400"/>
              <a:t> de his </a:t>
            </a:r>
            <a:r>
              <a:rPr lang="nl-NL" sz="2400" err="1"/>
              <a:t>duobus</a:t>
            </a:r>
            <a:r>
              <a:rPr lang="nl-NL" sz="2400"/>
              <a:t> </a:t>
            </a:r>
            <a:r>
              <a:rPr lang="nl-NL" sz="2400" err="1"/>
              <a:t>generibus</a:t>
            </a:r>
            <a:endParaRPr lang="nl-NL" sz="2400"/>
          </a:p>
          <a:p>
            <a:pPr>
              <a:lnSpc>
                <a:spcPct val="200000"/>
              </a:lnSpc>
            </a:pPr>
            <a:r>
              <a:rPr lang="nl-NL" sz="2400"/>
              <a:t>	</a:t>
            </a:r>
            <a:r>
              <a:rPr lang="nl-NL" sz="2400" err="1"/>
              <a:t>alterum</a:t>
            </a:r>
            <a:r>
              <a:rPr lang="nl-NL" sz="2400"/>
              <a:t> </a:t>
            </a:r>
            <a:r>
              <a:rPr lang="nl-NL" sz="2400" u="dbl" err="1">
                <a:uFill>
                  <a:solidFill>
                    <a:srgbClr val="FF0000"/>
                  </a:solidFill>
                </a:uFill>
              </a:rPr>
              <a:t>est</a:t>
            </a:r>
            <a:r>
              <a:rPr lang="nl-NL" sz="2400"/>
              <a:t> </a:t>
            </a:r>
            <a:r>
              <a:rPr lang="nl-NL" sz="2400" err="1"/>
              <a:t>druidum</a:t>
            </a:r>
            <a:r>
              <a:rPr lang="nl-NL" sz="2400"/>
              <a:t>, </a:t>
            </a:r>
            <a:r>
              <a:rPr lang="nl-NL" sz="2400" err="1"/>
              <a:t>alterum</a:t>
            </a:r>
            <a:r>
              <a:rPr lang="nl-NL" sz="2400"/>
              <a:t> </a:t>
            </a:r>
            <a:r>
              <a:rPr lang="nl-NL" sz="2400" err="1"/>
              <a:t>equitum</a:t>
            </a:r>
            <a:r>
              <a:rPr lang="nl-NL" sz="2400"/>
              <a:t>.</a:t>
            </a:r>
          </a:p>
          <a:p>
            <a:pPr>
              <a:lnSpc>
                <a:spcPct val="200000"/>
              </a:lnSpc>
            </a:pPr>
            <a:r>
              <a:rPr lang="nl-NL" sz="2400"/>
              <a:t>10	</a:t>
            </a:r>
            <a:r>
              <a:rPr lang="nl-NL" sz="2400" err="1"/>
              <a:t>Illi</a:t>
            </a:r>
            <a:r>
              <a:rPr lang="nl-NL" sz="2400"/>
              <a:t> rebus </a:t>
            </a:r>
            <a:r>
              <a:rPr lang="nl-NL" sz="2400" err="1"/>
              <a:t>divinis</a:t>
            </a:r>
            <a:r>
              <a:rPr lang="nl-NL" sz="2400"/>
              <a:t> </a:t>
            </a:r>
            <a:r>
              <a:rPr lang="nl-NL" sz="2400" u="dbl" err="1">
                <a:uFill>
                  <a:solidFill>
                    <a:srgbClr val="FF0000"/>
                  </a:solidFill>
                </a:uFill>
              </a:rPr>
              <a:t>intersunt</a:t>
            </a:r>
            <a:r>
              <a:rPr lang="nl-NL" sz="2400"/>
              <a:t>, </a:t>
            </a:r>
            <a:r>
              <a:rPr lang="nl-NL" sz="2400" err="1"/>
              <a:t>sacrificia</a:t>
            </a:r>
            <a:r>
              <a:rPr lang="nl-NL" sz="2400"/>
              <a:t> </a:t>
            </a:r>
            <a:r>
              <a:rPr lang="nl-NL" sz="2400" err="1"/>
              <a:t>publica</a:t>
            </a:r>
            <a:r>
              <a:rPr lang="nl-NL" sz="2400"/>
              <a:t> </a:t>
            </a:r>
            <a:r>
              <a:rPr lang="nl-NL" sz="2400" err="1"/>
              <a:t>ac</a:t>
            </a:r>
            <a:endParaRPr lang="nl-NL" sz="2400"/>
          </a:p>
          <a:p>
            <a:pPr>
              <a:lnSpc>
                <a:spcPct val="200000"/>
              </a:lnSpc>
            </a:pPr>
            <a:r>
              <a:rPr lang="nl-NL" sz="2400"/>
              <a:t>	</a:t>
            </a:r>
            <a:r>
              <a:rPr lang="nl-NL" sz="2400" err="1"/>
              <a:t>privata</a:t>
            </a:r>
            <a:r>
              <a:rPr lang="nl-NL" sz="2400"/>
              <a:t> </a:t>
            </a:r>
            <a:r>
              <a:rPr lang="nl-NL" sz="2400" u="dbl" err="1">
                <a:uFill>
                  <a:solidFill>
                    <a:srgbClr val="FF0000"/>
                  </a:solidFill>
                </a:uFill>
              </a:rPr>
              <a:t>procurant</a:t>
            </a:r>
            <a:r>
              <a:rPr lang="nl-NL" sz="2400"/>
              <a:t>, </a:t>
            </a:r>
            <a:r>
              <a:rPr lang="nl-NL" sz="2400" err="1"/>
              <a:t>religiones</a:t>
            </a:r>
            <a:r>
              <a:rPr lang="nl-NL" sz="2400"/>
              <a:t> </a:t>
            </a:r>
            <a:r>
              <a:rPr lang="nl-NL" sz="2400" u="dbl" err="1">
                <a:uFill>
                  <a:solidFill>
                    <a:srgbClr val="FF0000"/>
                  </a:solidFill>
                </a:uFill>
              </a:rPr>
              <a:t>interpretantur</a:t>
            </a:r>
            <a:r>
              <a:rPr lang="nl-NL" sz="2400"/>
              <a:t>. Ad hos</a:t>
            </a:r>
          </a:p>
          <a:p>
            <a:pPr>
              <a:lnSpc>
                <a:spcPct val="200000"/>
              </a:lnSpc>
            </a:pPr>
            <a:r>
              <a:rPr lang="nl-NL" sz="2400"/>
              <a:t>	</a:t>
            </a:r>
            <a:r>
              <a:rPr lang="nl-NL" sz="2400" err="1"/>
              <a:t>magnus</a:t>
            </a:r>
            <a:r>
              <a:rPr lang="nl-NL" sz="2400"/>
              <a:t> </a:t>
            </a:r>
            <a:r>
              <a:rPr lang="nl-NL" sz="2400" err="1"/>
              <a:t>adulescentium</a:t>
            </a:r>
            <a:r>
              <a:rPr lang="nl-NL" sz="2400"/>
              <a:t> </a:t>
            </a:r>
            <a:r>
              <a:rPr lang="nl-NL" sz="2400" err="1"/>
              <a:t>numerus</a:t>
            </a:r>
            <a:r>
              <a:rPr lang="nl-NL" sz="2400"/>
              <a:t> </a:t>
            </a:r>
            <a:r>
              <a:rPr lang="nl-NL" sz="2400" err="1"/>
              <a:t>disciplinae</a:t>
            </a:r>
            <a:r>
              <a:rPr lang="nl-NL" sz="2400"/>
              <a:t> </a:t>
            </a:r>
            <a:r>
              <a:rPr lang="nl-NL" sz="2400" err="1"/>
              <a:t>causa</a:t>
            </a:r>
            <a:endParaRPr lang="nl-NL" sz="2400"/>
          </a:p>
          <a:p>
            <a:pPr>
              <a:lnSpc>
                <a:spcPct val="200000"/>
              </a:lnSpc>
            </a:pPr>
            <a:r>
              <a:rPr lang="nl-NL" sz="2400"/>
              <a:t>	</a:t>
            </a:r>
            <a:r>
              <a:rPr lang="nl-NL" sz="2400" u="dbl" err="1">
                <a:uFill>
                  <a:solidFill>
                    <a:srgbClr val="FF0000"/>
                  </a:solidFill>
                </a:uFill>
              </a:rPr>
              <a:t>concurrit</a:t>
            </a:r>
            <a:r>
              <a:rPr lang="nl-NL" sz="2400"/>
              <a:t>, </a:t>
            </a:r>
            <a:r>
              <a:rPr lang="nl-NL" sz="2400" err="1"/>
              <a:t>magnoque</a:t>
            </a:r>
            <a:r>
              <a:rPr lang="nl-NL" sz="2400"/>
              <a:t> hi </a:t>
            </a:r>
            <a:r>
              <a:rPr lang="nl-NL" sz="2400" u="dbl" err="1">
                <a:uFill>
                  <a:solidFill>
                    <a:srgbClr val="FF0000"/>
                  </a:solidFill>
                </a:uFill>
              </a:rPr>
              <a:t>sunt</a:t>
            </a:r>
            <a:r>
              <a:rPr lang="nl-NL" sz="2400"/>
              <a:t> </a:t>
            </a:r>
            <a:r>
              <a:rPr lang="nl-NL" sz="2400" err="1"/>
              <a:t>apud</a:t>
            </a:r>
            <a:r>
              <a:rPr lang="nl-NL" sz="2400"/>
              <a:t> </a:t>
            </a:r>
            <a:r>
              <a:rPr lang="nl-NL" sz="2400" err="1"/>
              <a:t>eos</a:t>
            </a:r>
            <a:r>
              <a:rPr lang="nl-NL" sz="2400"/>
              <a:t> </a:t>
            </a:r>
            <a:r>
              <a:rPr lang="nl-NL" sz="2400" err="1"/>
              <a:t>honore</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5D739EE2-2E7C-4D1C-9DB0-F85B9D0AC3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moderne Druiden in stonehenge&quot;">
            <a:extLst>
              <a:ext uri="{FF2B5EF4-FFF2-40B4-BE49-F238E27FC236}">
                <a16:creationId xmlns:a16="http://schemas.microsoft.com/office/drawing/2014/main" id="{54E221C8-06FB-4968-9233-86D8E1771D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4359" y="577970"/>
            <a:ext cx="4182461" cy="3133043"/>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2259819F-F76F-4DAB-82ED-D16B9F91191E}"/>
              </a:ext>
            </a:extLst>
          </p:cNvPr>
          <p:cNvSpPr txBox="1"/>
          <p:nvPr/>
        </p:nvSpPr>
        <p:spPr>
          <a:xfrm>
            <a:off x="7634380" y="3711013"/>
            <a:ext cx="4497238" cy="646331"/>
          </a:xfrm>
          <a:prstGeom prst="rect">
            <a:avLst/>
          </a:prstGeom>
          <a:noFill/>
        </p:spPr>
        <p:txBody>
          <a:bodyPr wrap="square" rtlCol="0">
            <a:spAutoFit/>
          </a:bodyPr>
          <a:lstStyle/>
          <a:p>
            <a:pPr algn="l"/>
            <a:r>
              <a:rPr lang="nl-NL" b="1" i="1">
                <a:solidFill>
                  <a:srgbClr val="C00000"/>
                </a:solidFill>
              </a:rPr>
              <a:t>Druïden bij Stonehenge, de moderne variant daarvan.</a:t>
            </a:r>
          </a:p>
        </p:txBody>
      </p:sp>
    </p:spTree>
    <p:extLst>
      <p:ext uri="{BB962C8B-B14F-4D97-AF65-F5344CB8AC3E}">
        <p14:creationId xmlns:p14="http://schemas.microsoft.com/office/powerpoint/2010/main" val="653518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a:t>
            </a:r>
            <a:r>
              <a:rPr lang="nl-NL" sz="2500" err="1">
                <a:solidFill>
                  <a:schemeClr val="bg1"/>
                </a:solidFill>
              </a:rPr>
              <a:t>Gallië</a:t>
            </a:r>
            <a:r>
              <a:rPr lang="nl-NL" sz="2500">
                <a:solidFill>
                  <a:schemeClr val="bg1"/>
                </a:solidFill>
              </a:rPr>
              <a:t> </a:t>
            </a:r>
            <a:r>
              <a:rPr lang="nl-NL">
                <a:solidFill>
                  <a:schemeClr val="bg1"/>
                </a:solidFill>
              </a:rPr>
              <a:t> En nu even wat grammatica. Wat voornaamwoorden of zo?</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36</a:t>
            </a:fld>
            <a:endParaRPr lang="nl-NL" b="1">
              <a:solidFill>
                <a:srgbClr val="002060"/>
              </a:solidFill>
            </a:endParaRPr>
          </a:p>
        </p:txBody>
      </p:sp>
      <p:sp>
        <p:nvSpPr>
          <p:cNvPr id="7" name="Tekstvak 6">
            <a:extLst>
              <a:ext uri="{FF2B5EF4-FFF2-40B4-BE49-F238E27FC236}">
                <a16:creationId xmlns:a16="http://schemas.microsoft.com/office/drawing/2014/main" id="{F211BDC4-804F-4BF6-885B-A69A425ADF79}"/>
              </a:ext>
            </a:extLst>
          </p:cNvPr>
          <p:cNvSpPr txBox="1"/>
          <p:nvPr/>
        </p:nvSpPr>
        <p:spPr>
          <a:xfrm>
            <a:off x="799124" y="539999"/>
            <a:ext cx="2803903" cy="5170646"/>
          </a:xfrm>
          <a:prstGeom prst="rect">
            <a:avLst/>
          </a:prstGeom>
          <a:noFill/>
          <a:ln>
            <a:solidFill>
              <a:schemeClr val="accent1">
                <a:lumMod val="75000"/>
              </a:schemeClr>
            </a:solidFill>
          </a:ln>
        </p:spPr>
        <p:txBody>
          <a:bodyPr wrap="square" rtlCol="0">
            <a:spAutoFit/>
          </a:bodyPr>
          <a:lstStyle/>
          <a:p>
            <a:pPr algn="l">
              <a:lnSpc>
                <a:spcPct val="150000"/>
              </a:lnSpc>
            </a:pPr>
            <a:r>
              <a:rPr lang="nl-NL" sz="2000" err="1">
                <a:solidFill>
                  <a:srgbClr val="C00000"/>
                </a:solidFill>
              </a:rPr>
              <a:t>hic</a:t>
            </a:r>
            <a:r>
              <a:rPr lang="nl-NL" sz="2000">
                <a:solidFill>
                  <a:srgbClr val="C00000"/>
                </a:solidFill>
              </a:rPr>
              <a:t>	</a:t>
            </a:r>
            <a:r>
              <a:rPr lang="nl-NL" sz="2000" err="1">
                <a:solidFill>
                  <a:srgbClr val="C00000"/>
                </a:solidFill>
              </a:rPr>
              <a:t>haec</a:t>
            </a:r>
            <a:r>
              <a:rPr lang="nl-NL" sz="2000">
                <a:solidFill>
                  <a:srgbClr val="C00000"/>
                </a:solidFill>
              </a:rPr>
              <a:t>	hoc</a:t>
            </a:r>
          </a:p>
          <a:p>
            <a:pPr algn="l">
              <a:lnSpc>
                <a:spcPct val="150000"/>
              </a:lnSpc>
            </a:pPr>
            <a:r>
              <a:rPr lang="nl-NL" sz="2000" err="1">
                <a:solidFill>
                  <a:srgbClr val="C00000"/>
                </a:solidFill>
              </a:rPr>
              <a:t>huius</a:t>
            </a:r>
            <a:r>
              <a:rPr lang="nl-NL" sz="2000">
                <a:solidFill>
                  <a:srgbClr val="C00000"/>
                </a:solidFill>
              </a:rPr>
              <a:t>	</a:t>
            </a:r>
            <a:r>
              <a:rPr lang="nl-NL" sz="2000" err="1">
                <a:solidFill>
                  <a:srgbClr val="C00000"/>
                </a:solidFill>
              </a:rPr>
              <a:t>huius</a:t>
            </a:r>
            <a:r>
              <a:rPr lang="nl-NL" sz="2000">
                <a:solidFill>
                  <a:srgbClr val="C00000"/>
                </a:solidFill>
              </a:rPr>
              <a:t>	</a:t>
            </a:r>
            <a:r>
              <a:rPr lang="nl-NL" sz="2000" err="1">
                <a:solidFill>
                  <a:srgbClr val="C00000"/>
                </a:solidFill>
              </a:rPr>
              <a:t>huius</a:t>
            </a:r>
            <a:endParaRPr lang="nl-NL" sz="2000">
              <a:solidFill>
                <a:srgbClr val="C00000"/>
              </a:solidFill>
            </a:endParaRPr>
          </a:p>
          <a:p>
            <a:pPr algn="l">
              <a:lnSpc>
                <a:spcPct val="150000"/>
              </a:lnSpc>
            </a:pPr>
            <a:r>
              <a:rPr lang="nl-NL" sz="2000" err="1">
                <a:solidFill>
                  <a:srgbClr val="C00000"/>
                </a:solidFill>
              </a:rPr>
              <a:t>huic</a:t>
            </a:r>
            <a:r>
              <a:rPr lang="nl-NL" sz="2000">
                <a:solidFill>
                  <a:srgbClr val="C00000"/>
                </a:solidFill>
              </a:rPr>
              <a:t>	</a:t>
            </a:r>
            <a:r>
              <a:rPr lang="nl-NL" sz="2000" err="1">
                <a:solidFill>
                  <a:srgbClr val="C00000"/>
                </a:solidFill>
              </a:rPr>
              <a:t>huic</a:t>
            </a:r>
            <a:r>
              <a:rPr lang="nl-NL" sz="2000">
                <a:solidFill>
                  <a:srgbClr val="C00000"/>
                </a:solidFill>
              </a:rPr>
              <a:t>	</a:t>
            </a:r>
            <a:r>
              <a:rPr lang="nl-NL" sz="2000" err="1">
                <a:solidFill>
                  <a:srgbClr val="C00000"/>
                </a:solidFill>
              </a:rPr>
              <a:t>huic</a:t>
            </a:r>
            <a:endParaRPr lang="nl-NL" sz="2000">
              <a:solidFill>
                <a:srgbClr val="C00000"/>
              </a:solidFill>
            </a:endParaRPr>
          </a:p>
          <a:p>
            <a:pPr algn="l">
              <a:lnSpc>
                <a:spcPct val="150000"/>
              </a:lnSpc>
            </a:pPr>
            <a:r>
              <a:rPr lang="nl-NL" sz="2000" err="1">
                <a:solidFill>
                  <a:srgbClr val="C00000"/>
                </a:solidFill>
              </a:rPr>
              <a:t>hunc</a:t>
            </a:r>
            <a:r>
              <a:rPr lang="nl-NL" sz="2000">
                <a:solidFill>
                  <a:srgbClr val="C00000"/>
                </a:solidFill>
              </a:rPr>
              <a:t>	</a:t>
            </a:r>
            <a:r>
              <a:rPr lang="nl-NL" sz="2000" err="1">
                <a:solidFill>
                  <a:srgbClr val="C00000"/>
                </a:solidFill>
              </a:rPr>
              <a:t>hanc</a:t>
            </a:r>
            <a:r>
              <a:rPr lang="nl-NL" sz="2000">
                <a:solidFill>
                  <a:srgbClr val="C00000"/>
                </a:solidFill>
              </a:rPr>
              <a:t>	hoc</a:t>
            </a:r>
          </a:p>
          <a:p>
            <a:pPr algn="l">
              <a:lnSpc>
                <a:spcPct val="150000"/>
              </a:lnSpc>
            </a:pPr>
            <a:r>
              <a:rPr lang="nl-NL" sz="2000">
                <a:solidFill>
                  <a:srgbClr val="C00000"/>
                </a:solidFill>
              </a:rPr>
              <a:t>hoc	</a:t>
            </a:r>
            <a:r>
              <a:rPr lang="nl-NL" sz="2000" err="1">
                <a:solidFill>
                  <a:srgbClr val="C00000"/>
                </a:solidFill>
              </a:rPr>
              <a:t>hac</a:t>
            </a:r>
            <a:r>
              <a:rPr lang="nl-NL" sz="2000">
                <a:solidFill>
                  <a:srgbClr val="C00000"/>
                </a:solidFill>
              </a:rPr>
              <a:t>	hoc</a:t>
            </a:r>
          </a:p>
          <a:p>
            <a:pPr algn="l">
              <a:lnSpc>
                <a:spcPct val="150000"/>
              </a:lnSpc>
            </a:pPr>
            <a:r>
              <a:rPr lang="nl-NL" sz="2000">
                <a:solidFill>
                  <a:srgbClr val="C00000"/>
                </a:solidFill>
              </a:rPr>
              <a:t>------</a:t>
            </a:r>
          </a:p>
          <a:p>
            <a:pPr algn="l">
              <a:lnSpc>
                <a:spcPct val="150000"/>
              </a:lnSpc>
            </a:pPr>
            <a:r>
              <a:rPr lang="nl-NL" sz="2000">
                <a:solidFill>
                  <a:srgbClr val="C00000"/>
                </a:solidFill>
              </a:rPr>
              <a:t>hi	</a:t>
            </a:r>
            <a:r>
              <a:rPr lang="nl-NL" sz="2000" err="1">
                <a:solidFill>
                  <a:srgbClr val="C00000"/>
                </a:solidFill>
              </a:rPr>
              <a:t>hae</a:t>
            </a:r>
            <a:r>
              <a:rPr lang="nl-NL" sz="2000">
                <a:solidFill>
                  <a:srgbClr val="C00000"/>
                </a:solidFill>
              </a:rPr>
              <a:t>	</a:t>
            </a:r>
            <a:r>
              <a:rPr lang="nl-NL" sz="2000" err="1">
                <a:solidFill>
                  <a:srgbClr val="C00000"/>
                </a:solidFill>
              </a:rPr>
              <a:t>haec</a:t>
            </a:r>
            <a:endParaRPr lang="nl-NL" sz="2000">
              <a:solidFill>
                <a:srgbClr val="C00000"/>
              </a:solidFill>
            </a:endParaRPr>
          </a:p>
          <a:p>
            <a:pPr algn="l">
              <a:lnSpc>
                <a:spcPct val="150000"/>
              </a:lnSpc>
            </a:pPr>
            <a:r>
              <a:rPr lang="nl-NL" sz="2000" err="1">
                <a:solidFill>
                  <a:srgbClr val="C00000"/>
                </a:solidFill>
              </a:rPr>
              <a:t>horum</a:t>
            </a:r>
            <a:r>
              <a:rPr lang="nl-NL" sz="2000">
                <a:solidFill>
                  <a:srgbClr val="C00000"/>
                </a:solidFill>
              </a:rPr>
              <a:t>	</a:t>
            </a:r>
            <a:r>
              <a:rPr lang="nl-NL" sz="2000" err="1">
                <a:solidFill>
                  <a:srgbClr val="C00000"/>
                </a:solidFill>
              </a:rPr>
              <a:t>harum</a:t>
            </a:r>
            <a:r>
              <a:rPr lang="nl-NL" sz="2000">
                <a:solidFill>
                  <a:srgbClr val="C00000"/>
                </a:solidFill>
              </a:rPr>
              <a:t>	</a:t>
            </a:r>
            <a:r>
              <a:rPr lang="nl-NL" sz="2000" err="1">
                <a:solidFill>
                  <a:srgbClr val="C00000"/>
                </a:solidFill>
              </a:rPr>
              <a:t>horum</a:t>
            </a:r>
            <a:endParaRPr lang="nl-NL" sz="2000">
              <a:solidFill>
                <a:srgbClr val="C00000"/>
              </a:solidFill>
            </a:endParaRPr>
          </a:p>
          <a:p>
            <a:pPr algn="l">
              <a:lnSpc>
                <a:spcPct val="150000"/>
              </a:lnSpc>
            </a:pPr>
            <a:r>
              <a:rPr lang="nl-NL" sz="2000">
                <a:solidFill>
                  <a:srgbClr val="C00000"/>
                </a:solidFill>
              </a:rPr>
              <a:t>his	his	his</a:t>
            </a:r>
          </a:p>
          <a:p>
            <a:pPr algn="l">
              <a:lnSpc>
                <a:spcPct val="150000"/>
              </a:lnSpc>
            </a:pPr>
            <a:r>
              <a:rPr lang="nl-NL" sz="2000">
                <a:solidFill>
                  <a:srgbClr val="C00000"/>
                </a:solidFill>
              </a:rPr>
              <a:t>hos	has	</a:t>
            </a:r>
            <a:r>
              <a:rPr lang="nl-NL" sz="2000" err="1">
                <a:solidFill>
                  <a:srgbClr val="C00000"/>
                </a:solidFill>
              </a:rPr>
              <a:t>haec</a:t>
            </a:r>
            <a:endParaRPr lang="nl-NL" sz="2000">
              <a:solidFill>
                <a:srgbClr val="C00000"/>
              </a:solidFill>
            </a:endParaRPr>
          </a:p>
          <a:p>
            <a:pPr algn="l">
              <a:lnSpc>
                <a:spcPct val="150000"/>
              </a:lnSpc>
            </a:pPr>
            <a:r>
              <a:rPr lang="nl-NL" sz="2000">
                <a:solidFill>
                  <a:srgbClr val="C00000"/>
                </a:solidFill>
              </a:rPr>
              <a:t>his	his	his</a:t>
            </a:r>
          </a:p>
        </p:txBody>
      </p:sp>
      <p:sp>
        <p:nvSpPr>
          <p:cNvPr id="11" name="Tekstvak 10">
            <a:extLst>
              <a:ext uri="{FF2B5EF4-FFF2-40B4-BE49-F238E27FC236}">
                <a16:creationId xmlns:a16="http://schemas.microsoft.com/office/drawing/2014/main" id="{F211BDC4-804F-4BF6-885B-A69A425ADF79}"/>
              </a:ext>
            </a:extLst>
          </p:cNvPr>
          <p:cNvSpPr txBox="1"/>
          <p:nvPr/>
        </p:nvSpPr>
        <p:spPr>
          <a:xfrm>
            <a:off x="27215" y="539999"/>
            <a:ext cx="740537" cy="5170646"/>
          </a:xfrm>
          <a:prstGeom prst="rect">
            <a:avLst/>
          </a:prstGeom>
          <a:noFill/>
          <a:ln>
            <a:solidFill>
              <a:schemeClr val="accent1">
                <a:lumMod val="75000"/>
              </a:schemeClr>
            </a:solidFill>
          </a:ln>
        </p:spPr>
        <p:txBody>
          <a:bodyPr wrap="square" rtlCol="0">
            <a:spAutoFit/>
          </a:bodyPr>
          <a:lstStyle/>
          <a:p>
            <a:pPr algn="l">
              <a:lnSpc>
                <a:spcPct val="150000"/>
              </a:lnSpc>
            </a:pPr>
            <a:r>
              <a:rPr lang="nl-NL" sz="2000">
                <a:solidFill>
                  <a:schemeClr val="accent5">
                    <a:lumMod val="50000"/>
                  </a:schemeClr>
                </a:solidFill>
              </a:rPr>
              <a:t>NOM</a:t>
            </a:r>
          </a:p>
          <a:p>
            <a:pPr algn="l">
              <a:lnSpc>
                <a:spcPct val="150000"/>
              </a:lnSpc>
            </a:pPr>
            <a:r>
              <a:rPr lang="nl-NL" sz="2000">
                <a:solidFill>
                  <a:schemeClr val="accent5">
                    <a:lumMod val="50000"/>
                  </a:schemeClr>
                </a:solidFill>
              </a:rPr>
              <a:t>GEN</a:t>
            </a:r>
          </a:p>
          <a:p>
            <a:pPr algn="l">
              <a:lnSpc>
                <a:spcPct val="150000"/>
              </a:lnSpc>
            </a:pPr>
            <a:r>
              <a:rPr lang="nl-NL" sz="2000">
                <a:solidFill>
                  <a:schemeClr val="accent5">
                    <a:lumMod val="50000"/>
                  </a:schemeClr>
                </a:solidFill>
              </a:rPr>
              <a:t>DAT</a:t>
            </a:r>
          </a:p>
          <a:p>
            <a:pPr algn="l">
              <a:lnSpc>
                <a:spcPct val="150000"/>
              </a:lnSpc>
            </a:pPr>
            <a:r>
              <a:rPr lang="nl-NL" sz="2000">
                <a:solidFill>
                  <a:schemeClr val="accent5">
                    <a:lumMod val="50000"/>
                  </a:schemeClr>
                </a:solidFill>
              </a:rPr>
              <a:t>ACC</a:t>
            </a:r>
          </a:p>
          <a:p>
            <a:pPr algn="l">
              <a:lnSpc>
                <a:spcPct val="150000"/>
              </a:lnSpc>
            </a:pPr>
            <a:r>
              <a:rPr lang="nl-NL" sz="2000">
                <a:solidFill>
                  <a:schemeClr val="accent5">
                    <a:lumMod val="50000"/>
                  </a:schemeClr>
                </a:solidFill>
              </a:rPr>
              <a:t>ABL</a:t>
            </a:r>
          </a:p>
          <a:p>
            <a:pPr algn="l">
              <a:lnSpc>
                <a:spcPct val="150000"/>
              </a:lnSpc>
            </a:pPr>
            <a:r>
              <a:rPr lang="nl-NL" sz="2000">
                <a:solidFill>
                  <a:schemeClr val="accent5">
                    <a:lumMod val="50000"/>
                  </a:schemeClr>
                </a:solidFill>
              </a:rPr>
              <a:t>--</a:t>
            </a:r>
          </a:p>
          <a:p>
            <a:pPr algn="l">
              <a:lnSpc>
                <a:spcPct val="150000"/>
              </a:lnSpc>
            </a:pPr>
            <a:r>
              <a:rPr lang="nl-NL" sz="2000">
                <a:solidFill>
                  <a:schemeClr val="accent5">
                    <a:lumMod val="50000"/>
                  </a:schemeClr>
                </a:solidFill>
              </a:rPr>
              <a:t>NOM</a:t>
            </a:r>
          </a:p>
          <a:p>
            <a:pPr algn="l">
              <a:lnSpc>
                <a:spcPct val="150000"/>
              </a:lnSpc>
            </a:pPr>
            <a:r>
              <a:rPr lang="nl-NL" sz="2000">
                <a:solidFill>
                  <a:schemeClr val="accent5">
                    <a:lumMod val="50000"/>
                  </a:schemeClr>
                </a:solidFill>
              </a:rPr>
              <a:t>GEN</a:t>
            </a:r>
          </a:p>
          <a:p>
            <a:pPr algn="l">
              <a:lnSpc>
                <a:spcPct val="150000"/>
              </a:lnSpc>
            </a:pPr>
            <a:r>
              <a:rPr lang="nl-NL" sz="2000">
                <a:solidFill>
                  <a:schemeClr val="accent5">
                    <a:lumMod val="50000"/>
                  </a:schemeClr>
                </a:solidFill>
              </a:rPr>
              <a:t>DAT</a:t>
            </a:r>
          </a:p>
          <a:p>
            <a:pPr algn="l">
              <a:lnSpc>
                <a:spcPct val="150000"/>
              </a:lnSpc>
            </a:pPr>
            <a:r>
              <a:rPr lang="nl-NL" sz="2000">
                <a:solidFill>
                  <a:schemeClr val="accent5">
                    <a:lumMod val="50000"/>
                  </a:schemeClr>
                </a:solidFill>
              </a:rPr>
              <a:t>ACC</a:t>
            </a:r>
          </a:p>
          <a:p>
            <a:pPr algn="l">
              <a:lnSpc>
                <a:spcPct val="150000"/>
              </a:lnSpc>
            </a:pPr>
            <a:r>
              <a:rPr lang="nl-NL" sz="2000">
                <a:solidFill>
                  <a:schemeClr val="accent5">
                    <a:lumMod val="50000"/>
                  </a:schemeClr>
                </a:solidFill>
              </a:rPr>
              <a:t>ABL</a:t>
            </a:r>
          </a:p>
        </p:txBody>
      </p:sp>
      <p:sp>
        <p:nvSpPr>
          <p:cNvPr id="12" name="Tekstvak 11">
            <a:extLst>
              <a:ext uri="{FF2B5EF4-FFF2-40B4-BE49-F238E27FC236}">
                <a16:creationId xmlns:a16="http://schemas.microsoft.com/office/drawing/2014/main" id="{F211BDC4-804F-4BF6-885B-A69A425ADF79}"/>
              </a:ext>
            </a:extLst>
          </p:cNvPr>
          <p:cNvSpPr txBox="1"/>
          <p:nvPr/>
        </p:nvSpPr>
        <p:spPr>
          <a:xfrm>
            <a:off x="3642483" y="539998"/>
            <a:ext cx="2803903" cy="5170646"/>
          </a:xfrm>
          <a:prstGeom prst="rect">
            <a:avLst/>
          </a:prstGeom>
          <a:noFill/>
          <a:ln>
            <a:solidFill>
              <a:schemeClr val="accent1">
                <a:lumMod val="75000"/>
              </a:schemeClr>
            </a:solidFill>
          </a:ln>
        </p:spPr>
        <p:txBody>
          <a:bodyPr wrap="square" rtlCol="0">
            <a:spAutoFit/>
          </a:bodyPr>
          <a:lstStyle/>
          <a:p>
            <a:pPr algn="l">
              <a:lnSpc>
                <a:spcPct val="150000"/>
              </a:lnSpc>
            </a:pPr>
            <a:r>
              <a:rPr lang="nl-NL" sz="2000">
                <a:solidFill>
                  <a:srgbClr val="C00000"/>
                </a:solidFill>
              </a:rPr>
              <a:t>is	</a:t>
            </a:r>
            <a:r>
              <a:rPr lang="nl-NL" sz="2000" err="1">
                <a:solidFill>
                  <a:srgbClr val="C00000"/>
                </a:solidFill>
              </a:rPr>
              <a:t>ea</a:t>
            </a:r>
            <a:r>
              <a:rPr lang="nl-NL" sz="2000">
                <a:solidFill>
                  <a:srgbClr val="C00000"/>
                </a:solidFill>
              </a:rPr>
              <a:t>	</a:t>
            </a:r>
            <a:r>
              <a:rPr lang="nl-NL" sz="2000" err="1">
                <a:solidFill>
                  <a:srgbClr val="C00000"/>
                </a:solidFill>
              </a:rPr>
              <a:t>id</a:t>
            </a:r>
            <a:endParaRPr lang="nl-NL" sz="2000">
              <a:solidFill>
                <a:srgbClr val="C00000"/>
              </a:solidFill>
            </a:endParaRPr>
          </a:p>
          <a:p>
            <a:pPr algn="l">
              <a:lnSpc>
                <a:spcPct val="150000"/>
              </a:lnSpc>
            </a:pPr>
            <a:r>
              <a:rPr lang="nl-NL" sz="2000" err="1">
                <a:solidFill>
                  <a:srgbClr val="C00000"/>
                </a:solidFill>
              </a:rPr>
              <a:t>eius</a:t>
            </a:r>
            <a:r>
              <a:rPr lang="nl-NL" sz="2000">
                <a:solidFill>
                  <a:srgbClr val="C00000"/>
                </a:solidFill>
              </a:rPr>
              <a:t>	</a:t>
            </a:r>
            <a:r>
              <a:rPr lang="nl-NL" sz="2000" err="1">
                <a:solidFill>
                  <a:srgbClr val="C00000"/>
                </a:solidFill>
              </a:rPr>
              <a:t>eius</a:t>
            </a:r>
            <a:r>
              <a:rPr lang="nl-NL" sz="2000">
                <a:solidFill>
                  <a:srgbClr val="C00000"/>
                </a:solidFill>
              </a:rPr>
              <a:t>	</a:t>
            </a:r>
            <a:r>
              <a:rPr lang="nl-NL" sz="2000" err="1">
                <a:solidFill>
                  <a:srgbClr val="C00000"/>
                </a:solidFill>
              </a:rPr>
              <a:t>eius</a:t>
            </a:r>
            <a:endParaRPr lang="nl-NL" sz="2000">
              <a:solidFill>
                <a:srgbClr val="C00000"/>
              </a:solidFill>
            </a:endParaRPr>
          </a:p>
          <a:p>
            <a:pPr algn="l">
              <a:lnSpc>
                <a:spcPct val="150000"/>
              </a:lnSpc>
            </a:pPr>
            <a:r>
              <a:rPr lang="nl-NL" sz="2000">
                <a:solidFill>
                  <a:srgbClr val="C00000"/>
                </a:solidFill>
              </a:rPr>
              <a:t>ei	ei	ei</a:t>
            </a:r>
          </a:p>
          <a:p>
            <a:pPr algn="l">
              <a:lnSpc>
                <a:spcPct val="150000"/>
              </a:lnSpc>
            </a:pPr>
            <a:r>
              <a:rPr lang="nl-NL" sz="2000" err="1">
                <a:solidFill>
                  <a:srgbClr val="C00000"/>
                </a:solidFill>
              </a:rPr>
              <a:t>eum</a:t>
            </a:r>
            <a:r>
              <a:rPr lang="nl-NL" sz="2000">
                <a:solidFill>
                  <a:srgbClr val="C00000"/>
                </a:solidFill>
              </a:rPr>
              <a:t>	</a:t>
            </a:r>
            <a:r>
              <a:rPr lang="nl-NL" sz="2000" err="1">
                <a:solidFill>
                  <a:srgbClr val="C00000"/>
                </a:solidFill>
              </a:rPr>
              <a:t>eam</a:t>
            </a:r>
            <a:r>
              <a:rPr lang="nl-NL" sz="2000">
                <a:solidFill>
                  <a:srgbClr val="C00000"/>
                </a:solidFill>
              </a:rPr>
              <a:t>	</a:t>
            </a:r>
            <a:r>
              <a:rPr lang="nl-NL" sz="2000" err="1">
                <a:solidFill>
                  <a:srgbClr val="C00000"/>
                </a:solidFill>
              </a:rPr>
              <a:t>id</a:t>
            </a:r>
            <a:endParaRPr lang="nl-NL" sz="2000">
              <a:solidFill>
                <a:srgbClr val="C00000"/>
              </a:solidFill>
            </a:endParaRPr>
          </a:p>
          <a:p>
            <a:pPr algn="l">
              <a:lnSpc>
                <a:spcPct val="150000"/>
              </a:lnSpc>
            </a:pPr>
            <a:r>
              <a:rPr lang="nl-NL" sz="2000" err="1">
                <a:solidFill>
                  <a:srgbClr val="C00000"/>
                </a:solidFill>
              </a:rPr>
              <a:t>eo</a:t>
            </a:r>
            <a:r>
              <a:rPr lang="nl-NL" sz="2000">
                <a:solidFill>
                  <a:srgbClr val="C00000"/>
                </a:solidFill>
              </a:rPr>
              <a:t>	</a:t>
            </a:r>
            <a:r>
              <a:rPr lang="nl-NL" sz="2000" err="1">
                <a:solidFill>
                  <a:srgbClr val="C00000"/>
                </a:solidFill>
              </a:rPr>
              <a:t>ea</a:t>
            </a:r>
            <a:r>
              <a:rPr lang="nl-NL" sz="2000">
                <a:solidFill>
                  <a:srgbClr val="C00000"/>
                </a:solidFill>
              </a:rPr>
              <a:t>	</a:t>
            </a:r>
            <a:r>
              <a:rPr lang="nl-NL" sz="2000" err="1">
                <a:solidFill>
                  <a:srgbClr val="C00000"/>
                </a:solidFill>
              </a:rPr>
              <a:t>eo</a:t>
            </a:r>
            <a:endParaRPr lang="nl-NL" sz="2000">
              <a:solidFill>
                <a:srgbClr val="C00000"/>
              </a:solidFill>
            </a:endParaRPr>
          </a:p>
          <a:p>
            <a:pPr algn="l">
              <a:lnSpc>
                <a:spcPct val="150000"/>
              </a:lnSpc>
            </a:pPr>
            <a:r>
              <a:rPr lang="nl-NL" sz="2000">
                <a:solidFill>
                  <a:srgbClr val="C00000"/>
                </a:solidFill>
              </a:rPr>
              <a:t>-----</a:t>
            </a:r>
          </a:p>
          <a:p>
            <a:pPr algn="l">
              <a:lnSpc>
                <a:spcPct val="150000"/>
              </a:lnSpc>
            </a:pPr>
            <a:r>
              <a:rPr lang="nl-NL" sz="2000">
                <a:solidFill>
                  <a:srgbClr val="C00000"/>
                </a:solidFill>
              </a:rPr>
              <a:t>ei / ii	</a:t>
            </a:r>
            <a:r>
              <a:rPr lang="nl-NL" sz="2000" err="1">
                <a:solidFill>
                  <a:srgbClr val="C00000"/>
                </a:solidFill>
              </a:rPr>
              <a:t>eae</a:t>
            </a:r>
            <a:r>
              <a:rPr lang="nl-NL" sz="2000">
                <a:solidFill>
                  <a:srgbClr val="C00000"/>
                </a:solidFill>
              </a:rPr>
              <a:t>	</a:t>
            </a:r>
            <a:r>
              <a:rPr lang="nl-NL" sz="2000" err="1">
                <a:solidFill>
                  <a:srgbClr val="C00000"/>
                </a:solidFill>
              </a:rPr>
              <a:t>ea</a:t>
            </a:r>
            <a:endParaRPr lang="nl-NL" sz="2000">
              <a:solidFill>
                <a:srgbClr val="C00000"/>
              </a:solidFill>
            </a:endParaRPr>
          </a:p>
          <a:p>
            <a:pPr algn="l">
              <a:lnSpc>
                <a:spcPct val="150000"/>
              </a:lnSpc>
            </a:pPr>
            <a:r>
              <a:rPr lang="nl-NL" sz="2000" err="1">
                <a:solidFill>
                  <a:srgbClr val="C00000"/>
                </a:solidFill>
              </a:rPr>
              <a:t>eorum</a:t>
            </a:r>
            <a:r>
              <a:rPr lang="nl-NL" sz="2000">
                <a:solidFill>
                  <a:srgbClr val="C00000"/>
                </a:solidFill>
              </a:rPr>
              <a:t>	</a:t>
            </a:r>
            <a:r>
              <a:rPr lang="nl-NL" sz="2000" err="1">
                <a:solidFill>
                  <a:srgbClr val="C00000"/>
                </a:solidFill>
              </a:rPr>
              <a:t>earum</a:t>
            </a:r>
            <a:r>
              <a:rPr lang="nl-NL" sz="2000">
                <a:solidFill>
                  <a:srgbClr val="C00000"/>
                </a:solidFill>
              </a:rPr>
              <a:t>	</a:t>
            </a:r>
            <a:r>
              <a:rPr lang="nl-NL" sz="2000" err="1">
                <a:solidFill>
                  <a:srgbClr val="C00000"/>
                </a:solidFill>
              </a:rPr>
              <a:t>eorum</a:t>
            </a:r>
            <a:endParaRPr lang="nl-NL" sz="2000">
              <a:solidFill>
                <a:srgbClr val="C00000"/>
              </a:solidFill>
            </a:endParaRPr>
          </a:p>
          <a:p>
            <a:pPr algn="l">
              <a:lnSpc>
                <a:spcPct val="150000"/>
              </a:lnSpc>
            </a:pPr>
            <a:r>
              <a:rPr lang="nl-NL" sz="2000">
                <a:solidFill>
                  <a:srgbClr val="C00000"/>
                </a:solidFill>
              </a:rPr>
              <a:t>eis / </a:t>
            </a:r>
            <a:r>
              <a:rPr lang="nl-NL" sz="2000" err="1">
                <a:solidFill>
                  <a:srgbClr val="C00000"/>
                </a:solidFill>
              </a:rPr>
              <a:t>iis</a:t>
            </a:r>
            <a:r>
              <a:rPr lang="nl-NL" sz="2000">
                <a:solidFill>
                  <a:srgbClr val="C00000"/>
                </a:solidFill>
              </a:rPr>
              <a:t>	eis / </a:t>
            </a:r>
            <a:r>
              <a:rPr lang="nl-NL" sz="2000" err="1">
                <a:solidFill>
                  <a:srgbClr val="C00000"/>
                </a:solidFill>
              </a:rPr>
              <a:t>iis</a:t>
            </a:r>
            <a:r>
              <a:rPr lang="nl-NL" sz="2000">
                <a:solidFill>
                  <a:srgbClr val="C00000"/>
                </a:solidFill>
              </a:rPr>
              <a:t>	eis / </a:t>
            </a:r>
            <a:r>
              <a:rPr lang="nl-NL" sz="2000" err="1">
                <a:solidFill>
                  <a:srgbClr val="C00000"/>
                </a:solidFill>
              </a:rPr>
              <a:t>iis</a:t>
            </a:r>
            <a:endParaRPr lang="nl-NL" sz="2000">
              <a:solidFill>
                <a:srgbClr val="C00000"/>
              </a:solidFill>
            </a:endParaRPr>
          </a:p>
          <a:p>
            <a:pPr algn="l">
              <a:lnSpc>
                <a:spcPct val="150000"/>
              </a:lnSpc>
            </a:pPr>
            <a:r>
              <a:rPr lang="nl-NL" sz="2000" err="1">
                <a:solidFill>
                  <a:srgbClr val="C00000"/>
                </a:solidFill>
              </a:rPr>
              <a:t>eos</a:t>
            </a:r>
            <a:r>
              <a:rPr lang="nl-NL" sz="2000">
                <a:solidFill>
                  <a:srgbClr val="C00000"/>
                </a:solidFill>
              </a:rPr>
              <a:t>	</a:t>
            </a:r>
            <a:r>
              <a:rPr lang="nl-NL" sz="2000" err="1">
                <a:solidFill>
                  <a:srgbClr val="C00000"/>
                </a:solidFill>
              </a:rPr>
              <a:t>eas</a:t>
            </a:r>
            <a:r>
              <a:rPr lang="nl-NL" sz="2000">
                <a:solidFill>
                  <a:srgbClr val="C00000"/>
                </a:solidFill>
              </a:rPr>
              <a:t>	</a:t>
            </a:r>
            <a:r>
              <a:rPr lang="nl-NL" sz="2000" err="1">
                <a:solidFill>
                  <a:srgbClr val="C00000"/>
                </a:solidFill>
              </a:rPr>
              <a:t>ea</a:t>
            </a:r>
            <a:endParaRPr lang="nl-NL" sz="2000">
              <a:solidFill>
                <a:srgbClr val="C00000"/>
              </a:solidFill>
            </a:endParaRPr>
          </a:p>
          <a:p>
            <a:pPr>
              <a:lnSpc>
                <a:spcPct val="150000"/>
              </a:lnSpc>
            </a:pPr>
            <a:r>
              <a:rPr lang="nl-NL" sz="2000">
                <a:solidFill>
                  <a:srgbClr val="C00000"/>
                </a:solidFill>
              </a:rPr>
              <a:t>eis / </a:t>
            </a:r>
            <a:r>
              <a:rPr lang="nl-NL" sz="2000" err="1">
                <a:solidFill>
                  <a:srgbClr val="C00000"/>
                </a:solidFill>
              </a:rPr>
              <a:t>iis</a:t>
            </a:r>
            <a:r>
              <a:rPr lang="nl-NL" sz="2000">
                <a:solidFill>
                  <a:srgbClr val="C00000"/>
                </a:solidFill>
              </a:rPr>
              <a:t>	eis / </a:t>
            </a:r>
            <a:r>
              <a:rPr lang="nl-NL" sz="2000" err="1">
                <a:solidFill>
                  <a:srgbClr val="C00000"/>
                </a:solidFill>
              </a:rPr>
              <a:t>iis</a:t>
            </a:r>
            <a:r>
              <a:rPr lang="nl-NL" sz="2000">
                <a:solidFill>
                  <a:srgbClr val="C00000"/>
                </a:solidFill>
              </a:rPr>
              <a:t>	eis / </a:t>
            </a:r>
            <a:r>
              <a:rPr lang="nl-NL" sz="2000" err="1">
                <a:solidFill>
                  <a:srgbClr val="C00000"/>
                </a:solidFill>
              </a:rPr>
              <a:t>iis</a:t>
            </a:r>
            <a:endParaRPr lang="nl-NL" sz="2000">
              <a:solidFill>
                <a:srgbClr val="C00000"/>
              </a:solidFill>
            </a:endParaRPr>
          </a:p>
        </p:txBody>
      </p:sp>
      <p:sp>
        <p:nvSpPr>
          <p:cNvPr id="13" name="Tekstvak 12">
            <a:extLst>
              <a:ext uri="{FF2B5EF4-FFF2-40B4-BE49-F238E27FC236}">
                <a16:creationId xmlns:a16="http://schemas.microsoft.com/office/drawing/2014/main" id="{F211BDC4-804F-4BF6-885B-A69A425ADF79}"/>
              </a:ext>
            </a:extLst>
          </p:cNvPr>
          <p:cNvSpPr txBox="1"/>
          <p:nvPr/>
        </p:nvSpPr>
        <p:spPr>
          <a:xfrm>
            <a:off x="6476339" y="539997"/>
            <a:ext cx="2803903" cy="5170646"/>
          </a:xfrm>
          <a:prstGeom prst="rect">
            <a:avLst/>
          </a:prstGeom>
          <a:noFill/>
          <a:ln>
            <a:solidFill>
              <a:schemeClr val="accent1">
                <a:lumMod val="75000"/>
              </a:schemeClr>
            </a:solidFill>
          </a:ln>
        </p:spPr>
        <p:txBody>
          <a:bodyPr wrap="square" rtlCol="0">
            <a:spAutoFit/>
          </a:bodyPr>
          <a:lstStyle/>
          <a:p>
            <a:pPr algn="l">
              <a:lnSpc>
                <a:spcPct val="150000"/>
              </a:lnSpc>
            </a:pPr>
            <a:r>
              <a:rPr lang="nl-NL" sz="2000" err="1">
                <a:solidFill>
                  <a:srgbClr val="C00000"/>
                </a:solidFill>
              </a:rPr>
              <a:t>ille</a:t>
            </a:r>
            <a:r>
              <a:rPr lang="nl-NL" sz="2000">
                <a:solidFill>
                  <a:srgbClr val="C00000"/>
                </a:solidFill>
              </a:rPr>
              <a:t>	</a:t>
            </a:r>
            <a:r>
              <a:rPr lang="nl-NL" sz="2000" err="1">
                <a:solidFill>
                  <a:srgbClr val="C00000"/>
                </a:solidFill>
              </a:rPr>
              <a:t>illa</a:t>
            </a:r>
            <a:r>
              <a:rPr lang="nl-NL" sz="2000">
                <a:solidFill>
                  <a:srgbClr val="C00000"/>
                </a:solidFill>
              </a:rPr>
              <a:t>	</a:t>
            </a:r>
            <a:r>
              <a:rPr lang="nl-NL" sz="2000" err="1">
                <a:solidFill>
                  <a:srgbClr val="C00000"/>
                </a:solidFill>
              </a:rPr>
              <a:t>illud</a:t>
            </a:r>
            <a:endParaRPr lang="nl-NL" sz="2000">
              <a:solidFill>
                <a:srgbClr val="C00000"/>
              </a:solidFill>
            </a:endParaRPr>
          </a:p>
          <a:p>
            <a:pPr algn="l">
              <a:lnSpc>
                <a:spcPct val="150000"/>
              </a:lnSpc>
            </a:pPr>
            <a:r>
              <a:rPr lang="nl-NL" sz="2000" err="1">
                <a:solidFill>
                  <a:srgbClr val="C00000"/>
                </a:solidFill>
              </a:rPr>
              <a:t>illius</a:t>
            </a:r>
            <a:r>
              <a:rPr lang="nl-NL" sz="2000">
                <a:solidFill>
                  <a:srgbClr val="C00000"/>
                </a:solidFill>
              </a:rPr>
              <a:t>	</a:t>
            </a:r>
            <a:r>
              <a:rPr lang="nl-NL" sz="2000" err="1">
                <a:solidFill>
                  <a:srgbClr val="C00000"/>
                </a:solidFill>
              </a:rPr>
              <a:t>illius</a:t>
            </a:r>
            <a:r>
              <a:rPr lang="nl-NL" sz="2000">
                <a:solidFill>
                  <a:srgbClr val="C00000"/>
                </a:solidFill>
              </a:rPr>
              <a:t>	</a:t>
            </a:r>
            <a:r>
              <a:rPr lang="nl-NL" sz="2000" err="1">
                <a:solidFill>
                  <a:srgbClr val="C00000"/>
                </a:solidFill>
              </a:rPr>
              <a:t>illius</a:t>
            </a:r>
            <a:endParaRPr lang="nl-NL" sz="2000">
              <a:solidFill>
                <a:srgbClr val="C00000"/>
              </a:solidFill>
            </a:endParaRPr>
          </a:p>
          <a:p>
            <a:pPr algn="l">
              <a:lnSpc>
                <a:spcPct val="150000"/>
              </a:lnSpc>
            </a:pPr>
            <a:r>
              <a:rPr lang="nl-NL" sz="2000" err="1">
                <a:solidFill>
                  <a:srgbClr val="C00000"/>
                </a:solidFill>
              </a:rPr>
              <a:t>illi</a:t>
            </a:r>
            <a:r>
              <a:rPr lang="nl-NL" sz="2000">
                <a:solidFill>
                  <a:srgbClr val="C00000"/>
                </a:solidFill>
              </a:rPr>
              <a:t>	</a:t>
            </a:r>
            <a:r>
              <a:rPr lang="nl-NL" sz="2000" err="1">
                <a:solidFill>
                  <a:srgbClr val="C00000"/>
                </a:solidFill>
              </a:rPr>
              <a:t>illi</a:t>
            </a:r>
            <a:r>
              <a:rPr lang="nl-NL" sz="2000">
                <a:solidFill>
                  <a:srgbClr val="C00000"/>
                </a:solidFill>
              </a:rPr>
              <a:t>	</a:t>
            </a:r>
            <a:r>
              <a:rPr lang="nl-NL" sz="2000" err="1">
                <a:solidFill>
                  <a:srgbClr val="C00000"/>
                </a:solidFill>
              </a:rPr>
              <a:t>illi</a:t>
            </a:r>
            <a:endParaRPr lang="nl-NL" sz="2000">
              <a:solidFill>
                <a:srgbClr val="C00000"/>
              </a:solidFill>
            </a:endParaRPr>
          </a:p>
          <a:p>
            <a:pPr algn="l">
              <a:lnSpc>
                <a:spcPct val="150000"/>
              </a:lnSpc>
            </a:pPr>
            <a:r>
              <a:rPr lang="nl-NL" sz="2000" err="1">
                <a:solidFill>
                  <a:srgbClr val="C00000"/>
                </a:solidFill>
              </a:rPr>
              <a:t>illum</a:t>
            </a:r>
            <a:r>
              <a:rPr lang="nl-NL" sz="2000">
                <a:solidFill>
                  <a:srgbClr val="C00000"/>
                </a:solidFill>
              </a:rPr>
              <a:t>	</a:t>
            </a:r>
            <a:r>
              <a:rPr lang="nl-NL" sz="2000" err="1">
                <a:solidFill>
                  <a:srgbClr val="C00000"/>
                </a:solidFill>
              </a:rPr>
              <a:t>illam</a:t>
            </a:r>
            <a:r>
              <a:rPr lang="nl-NL" sz="2000">
                <a:solidFill>
                  <a:srgbClr val="C00000"/>
                </a:solidFill>
              </a:rPr>
              <a:t>	</a:t>
            </a:r>
            <a:r>
              <a:rPr lang="nl-NL" sz="2000" err="1">
                <a:solidFill>
                  <a:srgbClr val="C00000"/>
                </a:solidFill>
              </a:rPr>
              <a:t>illud</a:t>
            </a:r>
            <a:endParaRPr lang="nl-NL" sz="2000">
              <a:solidFill>
                <a:srgbClr val="C00000"/>
              </a:solidFill>
            </a:endParaRPr>
          </a:p>
          <a:p>
            <a:pPr algn="l">
              <a:lnSpc>
                <a:spcPct val="150000"/>
              </a:lnSpc>
            </a:pPr>
            <a:r>
              <a:rPr lang="nl-NL" sz="2000" err="1">
                <a:solidFill>
                  <a:srgbClr val="C00000"/>
                </a:solidFill>
              </a:rPr>
              <a:t>illo</a:t>
            </a:r>
            <a:r>
              <a:rPr lang="nl-NL" sz="2000">
                <a:solidFill>
                  <a:srgbClr val="C00000"/>
                </a:solidFill>
              </a:rPr>
              <a:t>	</a:t>
            </a:r>
            <a:r>
              <a:rPr lang="nl-NL" sz="2000" err="1">
                <a:solidFill>
                  <a:srgbClr val="C00000"/>
                </a:solidFill>
              </a:rPr>
              <a:t>illa</a:t>
            </a:r>
            <a:r>
              <a:rPr lang="nl-NL" sz="2000">
                <a:solidFill>
                  <a:srgbClr val="C00000"/>
                </a:solidFill>
              </a:rPr>
              <a:t>	</a:t>
            </a:r>
            <a:r>
              <a:rPr lang="nl-NL" sz="2000" err="1">
                <a:solidFill>
                  <a:srgbClr val="C00000"/>
                </a:solidFill>
              </a:rPr>
              <a:t>illo</a:t>
            </a:r>
            <a:endParaRPr lang="nl-NL" sz="2000">
              <a:solidFill>
                <a:srgbClr val="C00000"/>
              </a:solidFill>
            </a:endParaRPr>
          </a:p>
          <a:p>
            <a:pPr algn="l">
              <a:lnSpc>
                <a:spcPct val="150000"/>
              </a:lnSpc>
            </a:pPr>
            <a:r>
              <a:rPr lang="nl-NL" sz="2000">
                <a:solidFill>
                  <a:srgbClr val="C00000"/>
                </a:solidFill>
              </a:rPr>
              <a:t>-----</a:t>
            </a:r>
          </a:p>
          <a:p>
            <a:pPr algn="l">
              <a:lnSpc>
                <a:spcPct val="150000"/>
              </a:lnSpc>
            </a:pPr>
            <a:r>
              <a:rPr lang="nl-NL" sz="2000" err="1">
                <a:solidFill>
                  <a:srgbClr val="C00000"/>
                </a:solidFill>
              </a:rPr>
              <a:t>illi</a:t>
            </a:r>
            <a:r>
              <a:rPr lang="nl-NL" sz="2000">
                <a:solidFill>
                  <a:srgbClr val="C00000"/>
                </a:solidFill>
              </a:rPr>
              <a:t>	</a:t>
            </a:r>
            <a:r>
              <a:rPr lang="nl-NL" sz="2000" err="1">
                <a:solidFill>
                  <a:srgbClr val="C00000"/>
                </a:solidFill>
              </a:rPr>
              <a:t>illae</a:t>
            </a:r>
            <a:r>
              <a:rPr lang="nl-NL" sz="2000">
                <a:solidFill>
                  <a:srgbClr val="C00000"/>
                </a:solidFill>
              </a:rPr>
              <a:t>	</a:t>
            </a:r>
            <a:r>
              <a:rPr lang="nl-NL" sz="2000" err="1">
                <a:solidFill>
                  <a:srgbClr val="C00000"/>
                </a:solidFill>
              </a:rPr>
              <a:t>illa</a:t>
            </a:r>
            <a:endParaRPr lang="nl-NL" sz="2000">
              <a:solidFill>
                <a:srgbClr val="C00000"/>
              </a:solidFill>
            </a:endParaRPr>
          </a:p>
          <a:p>
            <a:pPr algn="l">
              <a:lnSpc>
                <a:spcPct val="150000"/>
              </a:lnSpc>
            </a:pPr>
            <a:r>
              <a:rPr lang="nl-NL" sz="2000" err="1">
                <a:solidFill>
                  <a:srgbClr val="C00000"/>
                </a:solidFill>
              </a:rPr>
              <a:t>illorum</a:t>
            </a:r>
            <a:r>
              <a:rPr lang="nl-NL" sz="2000">
                <a:solidFill>
                  <a:srgbClr val="C00000"/>
                </a:solidFill>
              </a:rPr>
              <a:t>	</a:t>
            </a:r>
            <a:r>
              <a:rPr lang="nl-NL" sz="2000" err="1">
                <a:solidFill>
                  <a:srgbClr val="C00000"/>
                </a:solidFill>
              </a:rPr>
              <a:t>illarum</a:t>
            </a:r>
            <a:r>
              <a:rPr lang="nl-NL" sz="2000">
                <a:solidFill>
                  <a:srgbClr val="C00000"/>
                </a:solidFill>
              </a:rPr>
              <a:t>	</a:t>
            </a:r>
            <a:r>
              <a:rPr lang="nl-NL" sz="2000" err="1">
                <a:solidFill>
                  <a:srgbClr val="C00000"/>
                </a:solidFill>
              </a:rPr>
              <a:t>illorum</a:t>
            </a:r>
            <a:endParaRPr lang="nl-NL" sz="2000">
              <a:solidFill>
                <a:srgbClr val="C00000"/>
              </a:solidFill>
            </a:endParaRPr>
          </a:p>
          <a:p>
            <a:pPr algn="l">
              <a:lnSpc>
                <a:spcPct val="150000"/>
              </a:lnSpc>
            </a:pPr>
            <a:r>
              <a:rPr lang="nl-NL" sz="2000" err="1">
                <a:solidFill>
                  <a:srgbClr val="C00000"/>
                </a:solidFill>
              </a:rPr>
              <a:t>illis</a:t>
            </a:r>
            <a:r>
              <a:rPr lang="nl-NL" sz="2000">
                <a:solidFill>
                  <a:srgbClr val="C00000"/>
                </a:solidFill>
              </a:rPr>
              <a:t>	</a:t>
            </a:r>
            <a:r>
              <a:rPr lang="nl-NL" sz="2000" err="1">
                <a:solidFill>
                  <a:srgbClr val="C00000"/>
                </a:solidFill>
              </a:rPr>
              <a:t>illis</a:t>
            </a:r>
            <a:r>
              <a:rPr lang="nl-NL" sz="2000">
                <a:solidFill>
                  <a:srgbClr val="C00000"/>
                </a:solidFill>
              </a:rPr>
              <a:t>	</a:t>
            </a:r>
            <a:r>
              <a:rPr lang="nl-NL" sz="2000" err="1">
                <a:solidFill>
                  <a:srgbClr val="C00000"/>
                </a:solidFill>
              </a:rPr>
              <a:t>illis</a:t>
            </a:r>
            <a:endParaRPr lang="nl-NL" sz="2000">
              <a:solidFill>
                <a:srgbClr val="C00000"/>
              </a:solidFill>
            </a:endParaRPr>
          </a:p>
          <a:p>
            <a:pPr algn="l">
              <a:lnSpc>
                <a:spcPct val="150000"/>
              </a:lnSpc>
            </a:pPr>
            <a:r>
              <a:rPr lang="nl-NL" sz="2000" err="1">
                <a:solidFill>
                  <a:srgbClr val="C00000"/>
                </a:solidFill>
              </a:rPr>
              <a:t>illos</a:t>
            </a:r>
            <a:r>
              <a:rPr lang="nl-NL" sz="2000">
                <a:solidFill>
                  <a:srgbClr val="C00000"/>
                </a:solidFill>
              </a:rPr>
              <a:t>	</a:t>
            </a:r>
            <a:r>
              <a:rPr lang="nl-NL" sz="2000" err="1">
                <a:solidFill>
                  <a:srgbClr val="C00000"/>
                </a:solidFill>
              </a:rPr>
              <a:t>illas</a:t>
            </a:r>
            <a:r>
              <a:rPr lang="nl-NL" sz="2000">
                <a:solidFill>
                  <a:srgbClr val="C00000"/>
                </a:solidFill>
              </a:rPr>
              <a:t>	</a:t>
            </a:r>
            <a:r>
              <a:rPr lang="nl-NL" sz="2000" err="1">
                <a:solidFill>
                  <a:srgbClr val="C00000"/>
                </a:solidFill>
              </a:rPr>
              <a:t>illa</a:t>
            </a:r>
            <a:endParaRPr lang="nl-NL" sz="2000">
              <a:solidFill>
                <a:srgbClr val="C00000"/>
              </a:solidFill>
            </a:endParaRPr>
          </a:p>
          <a:p>
            <a:pPr algn="l">
              <a:lnSpc>
                <a:spcPct val="150000"/>
              </a:lnSpc>
            </a:pPr>
            <a:r>
              <a:rPr lang="nl-NL" sz="2000" err="1">
                <a:solidFill>
                  <a:srgbClr val="C00000"/>
                </a:solidFill>
              </a:rPr>
              <a:t>illis</a:t>
            </a:r>
            <a:r>
              <a:rPr lang="nl-NL" sz="2000">
                <a:solidFill>
                  <a:srgbClr val="C00000"/>
                </a:solidFill>
              </a:rPr>
              <a:t>	</a:t>
            </a:r>
            <a:r>
              <a:rPr lang="nl-NL" sz="2000" err="1">
                <a:solidFill>
                  <a:srgbClr val="C00000"/>
                </a:solidFill>
              </a:rPr>
              <a:t>illis</a:t>
            </a:r>
            <a:r>
              <a:rPr lang="nl-NL" sz="2000">
                <a:solidFill>
                  <a:srgbClr val="C00000"/>
                </a:solidFill>
              </a:rPr>
              <a:t>	</a:t>
            </a:r>
            <a:r>
              <a:rPr lang="nl-NL" sz="2000" err="1">
                <a:solidFill>
                  <a:srgbClr val="C00000"/>
                </a:solidFill>
              </a:rPr>
              <a:t>illis</a:t>
            </a:r>
            <a:endParaRPr lang="nl-NL" sz="2000">
              <a:solidFill>
                <a:srgbClr val="C00000"/>
              </a:solidFill>
            </a:endParaRPr>
          </a:p>
        </p:txBody>
      </p:sp>
      <p:sp>
        <p:nvSpPr>
          <p:cNvPr id="14" name="Tekstvak 13">
            <a:extLst>
              <a:ext uri="{FF2B5EF4-FFF2-40B4-BE49-F238E27FC236}">
                <a16:creationId xmlns:a16="http://schemas.microsoft.com/office/drawing/2014/main" id="{5AA3A716-C861-4420-85C6-A700BD29D1D7}"/>
              </a:ext>
            </a:extLst>
          </p:cNvPr>
          <p:cNvSpPr txBox="1"/>
          <p:nvPr/>
        </p:nvSpPr>
        <p:spPr>
          <a:xfrm>
            <a:off x="9328788" y="545753"/>
            <a:ext cx="2844000" cy="5169600"/>
          </a:xfrm>
          <a:prstGeom prst="rect">
            <a:avLst/>
          </a:prstGeom>
          <a:noFill/>
          <a:ln>
            <a:solidFill>
              <a:schemeClr val="accent1">
                <a:lumMod val="75000"/>
              </a:schemeClr>
            </a:solidFill>
          </a:ln>
        </p:spPr>
        <p:txBody>
          <a:bodyPr wrap="square" rtlCol="0">
            <a:spAutoFit/>
          </a:bodyPr>
          <a:lstStyle/>
          <a:p>
            <a:pPr algn="l">
              <a:lnSpc>
                <a:spcPct val="150000"/>
              </a:lnSpc>
            </a:pPr>
            <a:r>
              <a:rPr lang="nl-NL" sz="2000" err="1">
                <a:solidFill>
                  <a:srgbClr val="C00000"/>
                </a:solidFill>
              </a:rPr>
              <a:t>qui</a:t>
            </a:r>
            <a:r>
              <a:rPr lang="nl-NL" sz="2000">
                <a:solidFill>
                  <a:srgbClr val="C00000"/>
                </a:solidFill>
              </a:rPr>
              <a:t>	</a:t>
            </a:r>
            <a:r>
              <a:rPr lang="nl-NL" sz="2000" err="1">
                <a:solidFill>
                  <a:srgbClr val="C00000"/>
                </a:solidFill>
              </a:rPr>
              <a:t>quae</a:t>
            </a:r>
            <a:r>
              <a:rPr lang="nl-NL" sz="2000">
                <a:solidFill>
                  <a:srgbClr val="C00000"/>
                </a:solidFill>
              </a:rPr>
              <a:t>	</a:t>
            </a:r>
            <a:r>
              <a:rPr lang="nl-NL" sz="2000" err="1">
                <a:solidFill>
                  <a:srgbClr val="C00000"/>
                </a:solidFill>
              </a:rPr>
              <a:t>quod</a:t>
            </a:r>
            <a:endParaRPr lang="nl-NL" sz="2000">
              <a:solidFill>
                <a:srgbClr val="C00000"/>
              </a:solidFill>
            </a:endParaRPr>
          </a:p>
          <a:p>
            <a:pPr algn="l">
              <a:lnSpc>
                <a:spcPct val="150000"/>
              </a:lnSpc>
            </a:pPr>
            <a:r>
              <a:rPr lang="nl-NL" sz="2000" err="1">
                <a:solidFill>
                  <a:srgbClr val="C00000"/>
                </a:solidFill>
              </a:rPr>
              <a:t>cuius</a:t>
            </a:r>
            <a:r>
              <a:rPr lang="nl-NL" sz="2000">
                <a:solidFill>
                  <a:srgbClr val="C00000"/>
                </a:solidFill>
              </a:rPr>
              <a:t>	</a:t>
            </a:r>
            <a:r>
              <a:rPr lang="nl-NL" sz="2000" err="1">
                <a:solidFill>
                  <a:srgbClr val="C00000"/>
                </a:solidFill>
              </a:rPr>
              <a:t>cuius</a:t>
            </a:r>
            <a:r>
              <a:rPr lang="nl-NL" sz="2000">
                <a:solidFill>
                  <a:srgbClr val="C00000"/>
                </a:solidFill>
              </a:rPr>
              <a:t>	</a:t>
            </a:r>
            <a:r>
              <a:rPr lang="nl-NL" sz="2000" err="1">
                <a:solidFill>
                  <a:srgbClr val="C00000"/>
                </a:solidFill>
              </a:rPr>
              <a:t>cuius</a:t>
            </a:r>
            <a:endParaRPr lang="nl-NL" sz="2000">
              <a:solidFill>
                <a:srgbClr val="C00000"/>
              </a:solidFill>
            </a:endParaRPr>
          </a:p>
          <a:p>
            <a:pPr algn="l">
              <a:lnSpc>
                <a:spcPct val="150000"/>
              </a:lnSpc>
            </a:pPr>
            <a:r>
              <a:rPr lang="nl-NL" sz="2000" err="1">
                <a:solidFill>
                  <a:srgbClr val="C00000"/>
                </a:solidFill>
              </a:rPr>
              <a:t>cui</a:t>
            </a:r>
            <a:r>
              <a:rPr lang="nl-NL" sz="2000">
                <a:solidFill>
                  <a:srgbClr val="C00000"/>
                </a:solidFill>
              </a:rPr>
              <a:t>	</a:t>
            </a:r>
            <a:r>
              <a:rPr lang="nl-NL" sz="2000" err="1">
                <a:solidFill>
                  <a:srgbClr val="C00000"/>
                </a:solidFill>
              </a:rPr>
              <a:t>cui</a:t>
            </a:r>
            <a:r>
              <a:rPr lang="nl-NL" sz="2000">
                <a:solidFill>
                  <a:srgbClr val="C00000"/>
                </a:solidFill>
              </a:rPr>
              <a:t>	</a:t>
            </a:r>
            <a:r>
              <a:rPr lang="nl-NL" sz="2000" err="1">
                <a:solidFill>
                  <a:srgbClr val="C00000"/>
                </a:solidFill>
              </a:rPr>
              <a:t>cui</a:t>
            </a:r>
            <a:endParaRPr lang="nl-NL" sz="2000">
              <a:solidFill>
                <a:srgbClr val="C00000"/>
              </a:solidFill>
            </a:endParaRPr>
          </a:p>
          <a:p>
            <a:pPr algn="l">
              <a:lnSpc>
                <a:spcPct val="150000"/>
              </a:lnSpc>
            </a:pPr>
            <a:r>
              <a:rPr lang="nl-NL" sz="2000">
                <a:solidFill>
                  <a:srgbClr val="C00000"/>
                </a:solidFill>
              </a:rPr>
              <a:t>quem	</a:t>
            </a:r>
            <a:r>
              <a:rPr lang="nl-NL" sz="2000" err="1">
                <a:solidFill>
                  <a:srgbClr val="C00000"/>
                </a:solidFill>
              </a:rPr>
              <a:t>quam</a:t>
            </a:r>
            <a:r>
              <a:rPr lang="nl-NL" sz="2000">
                <a:solidFill>
                  <a:srgbClr val="C00000"/>
                </a:solidFill>
              </a:rPr>
              <a:t>	</a:t>
            </a:r>
            <a:r>
              <a:rPr lang="nl-NL" sz="2000" err="1">
                <a:solidFill>
                  <a:srgbClr val="C00000"/>
                </a:solidFill>
              </a:rPr>
              <a:t>quod</a:t>
            </a:r>
            <a:endParaRPr lang="nl-NL" sz="2000">
              <a:solidFill>
                <a:srgbClr val="C00000"/>
              </a:solidFill>
            </a:endParaRPr>
          </a:p>
          <a:p>
            <a:pPr algn="l">
              <a:lnSpc>
                <a:spcPct val="150000"/>
              </a:lnSpc>
            </a:pPr>
            <a:r>
              <a:rPr lang="nl-NL" sz="2000">
                <a:solidFill>
                  <a:srgbClr val="C00000"/>
                </a:solidFill>
              </a:rPr>
              <a:t>quo	qua	quo</a:t>
            </a:r>
          </a:p>
          <a:p>
            <a:pPr algn="l">
              <a:lnSpc>
                <a:spcPct val="150000"/>
              </a:lnSpc>
            </a:pPr>
            <a:r>
              <a:rPr lang="nl-NL" sz="2000">
                <a:solidFill>
                  <a:srgbClr val="C00000"/>
                </a:solidFill>
              </a:rPr>
              <a:t>-----</a:t>
            </a:r>
          </a:p>
          <a:p>
            <a:pPr algn="l">
              <a:lnSpc>
                <a:spcPct val="150000"/>
              </a:lnSpc>
            </a:pPr>
            <a:r>
              <a:rPr lang="nl-NL" sz="2000" err="1">
                <a:solidFill>
                  <a:srgbClr val="C00000"/>
                </a:solidFill>
              </a:rPr>
              <a:t>qui</a:t>
            </a:r>
            <a:r>
              <a:rPr lang="nl-NL" sz="2000">
                <a:solidFill>
                  <a:srgbClr val="C00000"/>
                </a:solidFill>
              </a:rPr>
              <a:t>	</a:t>
            </a:r>
            <a:r>
              <a:rPr lang="nl-NL" sz="2000" err="1">
                <a:solidFill>
                  <a:srgbClr val="C00000"/>
                </a:solidFill>
              </a:rPr>
              <a:t>quae</a:t>
            </a:r>
            <a:r>
              <a:rPr lang="nl-NL" sz="2000">
                <a:solidFill>
                  <a:srgbClr val="C00000"/>
                </a:solidFill>
              </a:rPr>
              <a:t>	</a:t>
            </a:r>
            <a:r>
              <a:rPr lang="nl-NL" sz="2000" err="1">
                <a:solidFill>
                  <a:srgbClr val="C00000"/>
                </a:solidFill>
              </a:rPr>
              <a:t>quae</a:t>
            </a:r>
            <a:endParaRPr lang="nl-NL" sz="2000">
              <a:solidFill>
                <a:srgbClr val="C00000"/>
              </a:solidFill>
            </a:endParaRPr>
          </a:p>
          <a:p>
            <a:pPr algn="l">
              <a:lnSpc>
                <a:spcPct val="150000"/>
              </a:lnSpc>
            </a:pPr>
            <a:r>
              <a:rPr lang="nl-NL" sz="2000">
                <a:solidFill>
                  <a:srgbClr val="C00000"/>
                </a:solidFill>
              </a:rPr>
              <a:t>quorum	</a:t>
            </a:r>
            <a:r>
              <a:rPr lang="nl-NL" sz="2000" err="1">
                <a:solidFill>
                  <a:srgbClr val="C00000"/>
                </a:solidFill>
              </a:rPr>
              <a:t>quarum</a:t>
            </a:r>
            <a:r>
              <a:rPr lang="nl-NL" sz="2000">
                <a:solidFill>
                  <a:srgbClr val="C00000"/>
                </a:solidFill>
              </a:rPr>
              <a:t>	quorum</a:t>
            </a:r>
          </a:p>
          <a:p>
            <a:pPr algn="l">
              <a:lnSpc>
                <a:spcPct val="150000"/>
              </a:lnSpc>
            </a:pPr>
            <a:r>
              <a:rPr lang="nl-NL" sz="2000" err="1">
                <a:solidFill>
                  <a:srgbClr val="C00000"/>
                </a:solidFill>
              </a:rPr>
              <a:t>quibus</a:t>
            </a:r>
            <a:r>
              <a:rPr lang="nl-NL" sz="2000">
                <a:solidFill>
                  <a:srgbClr val="C00000"/>
                </a:solidFill>
              </a:rPr>
              <a:t>	</a:t>
            </a:r>
            <a:r>
              <a:rPr lang="nl-NL" sz="2000" err="1">
                <a:solidFill>
                  <a:srgbClr val="C00000"/>
                </a:solidFill>
              </a:rPr>
              <a:t>quibus</a:t>
            </a:r>
            <a:r>
              <a:rPr lang="nl-NL" sz="2000">
                <a:solidFill>
                  <a:srgbClr val="C00000"/>
                </a:solidFill>
              </a:rPr>
              <a:t>	</a:t>
            </a:r>
            <a:r>
              <a:rPr lang="nl-NL" sz="2000" err="1">
                <a:solidFill>
                  <a:srgbClr val="C00000"/>
                </a:solidFill>
              </a:rPr>
              <a:t>quibus</a:t>
            </a:r>
            <a:endParaRPr lang="nl-NL" sz="2000">
              <a:solidFill>
                <a:srgbClr val="C00000"/>
              </a:solidFill>
            </a:endParaRPr>
          </a:p>
          <a:p>
            <a:pPr algn="l">
              <a:lnSpc>
                <a:spcPct val="150000"/>
              </a:lnSpc>
            </a:pPr>
            <a:r>
              <a:rPr lang="nl-NL" sz="2000" err="1">
                <a:solidFill>
                  <a:srgbClr val="C00000"/>
                </a:solidFill>
              </a:rPr>
              <a:t>quos</a:t>
            </a:r>
            <a:r>
              <a:rPr lang="nl-NL" sz="2000">
                <a:solidFill>
                  <a:srgbClr val="C00000"/>
                </a:solidFill>
              </a:rPr>
              <a:t>	</a:t>
            </a:r>
            <a:r>
              <a:rPr lang="nl-NL" sz="2000" err="1">
                <a:solidFill>
                  <a:srgbClr val="C00000"/>
                </a:solidFill>
              </a:rPr>
              <a:t>quas</a:t>
            </a:r>
            <a:r>
              <a:rPr lang="nl-NL" sz="2000">
                <a:solidFill>
                  <a:srgbClr val="C00000"/>
                </a:solidFill>
              </a:rPr>
              <a:t>	</a:t>
            </a:r>
            <a:r>
              <a:rPr lang="nl-NL" sz="2000" err="1">
                <a:solidFill>
                  <a:srgbClr val="C00000"/>
                </a:solidFill>
              </a:rPr>
              <a:t>quae</a:t>
            </a:r>
            <a:endParaRPr lang="nl-NL" sz="2000">
              <a:solidFill>
                <a:srgbClr val="C00000"/>
              </a:solidFill>
            </a:endParaRPr>
          </a:p>
          <a:p>
            <a:pPr algn="l">
              <a:lnSpc>
                <a:spcPct val="150000"/>
              </a:lnSpc>
            </a:pPr>
            <a:r>
              <a:rPr lang="nl-NL" sz="2000" err="1">
                <a:solidFill>
                  <a:srgbClr val="C00000"/>
                </a:solidFill>
              </a:rPr>
              <a:t>quibus</a:t>
            </a:r>
            <a:r>
              <a:rPr lang="nl-NL" sz="2000">
                <a:solidFill>
                  <a:srgbClr val="C00000"/>
                </a:solidFill>
              </a:rPr>
              <a:t>	</a:t>
            </a:r>
            <a:r>
              <a:rPr lang="nl-NL" sz="2000" err="1">
                <a:solidFill>
                  <a:srgbClr val="C00000"/>
                </a:solidFill>
              </a:rPr>
              <a:t>quibus</a:t>
            </a:r>
            <a:r>
              <a:rPr lang="nl-NL" sz="2000">
                <a:solidFill>
                  <a:srgbClr val="C00000"/>
                </a:solidFill>
              </a:rPr>
              <a:t>	</a:t>
            </a:r>
            <a:r>
              <a:rPr lang="nl-NL" sz="2000" err="1">
                <a:solidFill>
                  <a:srgbClr val="C00000"/>
                </a:solidFill>
              </a:rPr>
              <a:t>quibus</a:t>
            </a:r>
            <a:endParaRPr lang="nl-NL" sz="2000">
              <a:solidFill>
                <a:srgbClr val="C00000"/>
              </a:solidFill>
            </a:endParaRPr>
          </a:p>
        </p:txBody>
      </p:sp>
      <p:sp>
        <p:nvSpPr>
          <p:cNvPr id="15" name="Tekstvak 14">
            <a:extLst>
              <a:ext uri="{FF2B5EF4-FFF2-40B4-BE49-F238E27FC236}">
                <a16:creationId xmlns:a16="http://schemas.microsoft.com/office/drawing/2014/main" id="{E1006CD0-778B-4F74-94FD-5CC4B5B15D4A}"/>
              </a:ext>
            </a:extLst>
          </p:cNvPr>
          <p:cNvSpPr txBox="1"/>
          <p:nvPr/>
        </p:nvSpPr>
        <p:spPr>
          <a:xfrm>
            <a:off x="804879" y="5739395"/>
            <a:ext cx="2803903" cy="506292"/>
          </a:xfrm>
          <a:prstGeom prst="rect">
            <a:avLst/>
          </a:prstGeom>
          <a:noFill/>
          <a:ln>
            <a:solidFill>
              <a:schemeClr val="accent1">
                <a:lumMod val="75000"/>
              </a:schemeClr>
            </a:solidFill>
          </a:ln>
        </p:spPr>
        <p:txBody>
          <a:bodyPr wrap="square" rtlCol="0">
            <a:spAutoFit/>
          </a:bodyPr>
          <a:lstStyle/>
          <a:p>
            <a:pPr algn="ctr">
              <a:lnSpc>
                <a:spcPct val="150000"/>
              </a:lnSpc>
            </a:pPr>
            <a:r>
              <a:rPr lang="nl-NL" sz="2000">
                <a:solidFill>
                  <a:srgbClr val="C00000"/>
                </a:solidFill>
              </a:rPr>
              <a:t>aanwijzend </a:t>
            </a:r>
            <a:r>
              <a:rPr lang="nl-NL" sz="2000" err="1">
                <a:solidFill>
                  <a:srgbClr val="C00000"/>
                </a:solidFill>
              </a:rPr>
              <a:t>vnw</a:t>
            </a:r>
            <a:endParaRPr lang="nl-NL" sz="2000">
              <a:solidFill>
                <a:srgbClr val="C00000"/>
              </a:solidFill>
            </a:endParaRPr>
          </a:p>
        </p:txBody>
      </p:sp>
      <p:sp>
        <p:nvSpPr>
          <p:cNvPr id="16" name="Tekstvak 15">
            <a:extLst>
              <a:ext uri="{FF2B5EF4-FFF2-40B4-BE49-F238E27FC236}">
                <a16:creationId xmlns:a16="http://schemas.microsoft.com/office/drawing/2014/main" id="{0FE4F7B1-6BAD-46E3-9FC0-815DED5D2EFC}"/>
              </a:ext>
            </a:extLst>
          </p:cNvPr>
          <p:cNvSpPr txBox="1"/>
          <p:nvPr/>
        </p:nvSpPr>
        <p:spPr>
          <a:xfrm>
            <a:off x="3640085" y="5736523"/>
            <a:ext cx="2803903" cy="506292"/>
          </a:xfrm>
          <a:prstGeom prst="rect">
            <a:avLst/>
          </a:prstGeom>
          <a:noFill/>
          <a:ln>
            <a:solidFill>
              <a:schemeClr val="accent1">
                <a:lumMod val="75000"/>
              </a:schemeClr>
            </a:solidFill>
          </a:ln>
        </p:spPr>
        <p:txBody>
          <a:bodyPr wrap="square" rtlCol="0">
            <a:spAutoFit/>
          </a:bodyPr>
          <a:lstStyle/>
          <a:p>
            <a:pPr algn="ctr">
              <a:lnSpc>
                <a:spcPct val="150000"/>
              </a:lnSpc>
            </a:pPr>
            <a:r>
              <a:rPr lang="nl-NL" sz="2000">
                <a:solidFill>
                  <a:srgbClr val="C00000"/>
                </a:solidFill>
              </a:rPr>
              <a:t>verwijzend </a:t>
            </a:r>
            <a:r>
              <a:rPr lang="nl-NL" sz="2000" err="1">
                <a:solidFill>
                  <a:srgbClr val="C00000"/>
                </a:solidFill>
              </a:rPr>
              <a:t>vnw</a:t>
            </a:r>
            <a:endParaRPr lang="nl-NL" sz="2000">
              <a:solidFill>
                <a:srgbClr val="C00000"/>
              </a:solidFill>
            </a:endParaRPr>
          </a:p>
        </p:txBody>
      </p:sp>
      <p:sp>
        <p:nvSpPr>
          <p:cNvPr id="17" name="Tekstvak 16">
            <a:extLst>
              <a:ext uri="{FF2B5EF4-FFF2-40B4-BE49-F238E27FC236}">
                <a16:creationId xmlns:a16="http://schemas.microsoft.com/office/drawing/2014/main" id="{F702DF7C-DE63-4C3B-8C00-5016F11E2279}"/>
              </a:ext>
            </a:extLst>
          </p:cNvPr>
          <p:cNvSpPr txBox="1"/>
          <p:nvPr/>
        </p:nvSpPr>
        <p:spPr>
          <a:xfrm>
            <a:off x="6478174" y="5736524"/>
            <a:ext cx="2803903" cy="506292"/>
          </a:xfrm>
          <a:prstGeom prst="rect">
            <a:avLst/>
          </a:prstGeom>
          <a:noFill/>
          <a:ln>
            <a:solidFill>
              <a:schemeClr val="accent1">
                <a:lumMod val="75000"/>
              </a:schemeClr>
            </a:solidFill>
          </a:ln>
        </p:spPr>
        <p:txBody>
          <a:bodyPr wrap="square" rtlCol="0">
            <a:spAutoFit/>
          </a:bodyPr>
          <a:lstStyle/>
          <a:p>
            <a:pPr algn="ctr">
              <a:lnSpc>
                <a:spcPct val="150000"/>
              </a:lnSpc>
            </a:pPr>
            <a:r>
              <a:rPr lang="nl-NL" sz="2000">
                <a:solidFill>
                  <a:srgbClr val="C00000"/>
                </a:solidFill>
              </a:rPr>
              <a:t>aanwijzend </a:t>
            </a:r>
            <a:r>
              <a:rPr lang="nl-NL" sz="2000" err="1">
                <a:solidFill>
                  <a:srgbClr val="C00000"/>
                </a:solidFill>
              </a:rPr>
              <a:t>vnw</a:t>
            </a:r>
            <a:endParaRPr lang="nl-NL" sz="2000">
              <a:solidFill>
                <a:srgbClr val="C00000"/>
              </a:solidFill>
            </a:endParaRPr>
          </a:p>
        </p:txBody>
      </p:sp>
      <p:sp>
        <p:nvSpPr>
          <p:cNvPr id="18" name="Tekstvak 17">
            <a:extLst>
              <a:ext uri="{FF2B5EF4-FFF2-40B4-BE49-F238E27FC236}">
                <a16:creationId xmlns:a16="http://schemas.microsoft.com/office/drawing/2014/main" id="{F55F3C95-FEEB-4178-AE83-E5519C2FF3BC}"/>
              </a:ext>
            </a:extLst>
          </p:cNvPr>
          <p:cNvSpPr txBox="1"/>
          <p:nvPr/>
        </p:nvSpPr>
        <p:spPr>
          <a:xfrm>
            <a:off x="9322187" y="5746948"/>
            <a:ext cx="2844000" cy="506292"/>
          </a:xfrm>
          <a:prstGeom prst="rect">
            <a:avLst/>
          </a:prstGeom>
          <a:noFill/>
          <a:ln>
            <a:solidFill>
              <a:schemeClr val="accent1">
                <a:lumMod val="75000"/>
              </a:schemeClr>
            </a:solidFill>
          </a:ln>
        </p:spPr>
        <p:txBody>
          <a:bodyPr wrap="square" rtlCol="0">
            <a:spAutoFit/>
          </a:bodyPr>
          <a:lstStyle/>
          <a:p>
            <a:pPr algn="ctr">
              <a:lnSpc>
                <a:spcPct val="150000"/>
              </a:lnSpc>
            </a:pPr>
            <a:r>
              <a:rPr lang="nl-NL" sz="2000">
                <a:solidFill>
                  <a:srgbClr val="C00000"/>
                </a:solidFill>
              </a:rPr>
              <a:t>betrekkelijk </a:t>
            </a:r>
            <a:r>
              <a:rPr lang="nl-NL" sz="2000" err="1">
                <a:solidFill>
                  <a:srgbClr val="C00000"/>
                </a:solidFill>
              </a:rPr>
              <a:t>vnw</a:t>
            </a:r>
            <a:endParaRPr lang="nl-NL" sz="2000">
              <a:solidFill>
                <a:srgbClr val="C00000"/>
              </a:solidFill>
            </a:endParaRPr>
          </a:p>
        </p:txBody>
      </p:sp>
    </p:spTree>
    <p:extLst>
      <p:ext uri="{BB962C8B-B14F-4D97-AF65-F5344CB8AC3E}">
        <p14:creationId xmlns:p14="http://schemas.microsoft.com/office/powerpoint/2010/main" val="4184526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13 - 19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895257" cy="5159554"/>
          </a:xfrm>
          <a:prstGeom prst="rect">
            <a:avLst/>
          </a:prstGeom>
          <a:noFill/>
        </p:spPr>
        <p:txBody>
          <a:bodyPr wrap="square" rtlCol="0">
            <a:spAutoFit/>
          </a:bodyPr>
          <a:lstStyle/>
          <a:p>
            <a:pPr>
              <a:lnSpc>
                <a:spcPct val="200000"/>
              </a:lnSpc>
            </a:pPr>
            <a:r>
              <a:rPr lang="nl-NL" sz="2400"/>
              <a:t>							Nam</a:t>
            </a:r>
          </a:p>
          <a:p>
            <a:pPr>
              <a:lnSpc>
                <a:spcPct val="200000"/>
              </a:lnSpc>
            </a:pPr>
            <a:r>
              <a:rPr lang="nl-NL" sz="2400"/>
              <a:t>	</a:t>
            </a:r>
            <a:r>
              <a:rPr lang="nl-NL" sz="2400" err="1"/>
              <a:t>fere</a:t>
            </a:r>
            <a:r>
              <a:rPr lang="nl-NL" sz="2400"/>
              <a:t> de omnibus </a:t>
            </a:r>
            <a:r>
              <a:rPr lang="nl-NL" sz="2400" err="1"/>
              <a:t>controversiis</a:t>
            </a:r>
            <a:r>
              <a:rPr lang="nl-NL" sz="2400"/>
              <a:t> </a:t>
            </a:r>
            <a:r>
              <a:rPr lang="nl-NL" sz="2400" err="1"/>
              <a:t>publicis</a:t>
            </a:r>
            <a:r>
              <a:rPr lang="nl-NL" sz="2400"/>
              <a:t> </a:t>
            </a:r>
            <a:r>
              <a:rPr lang="nl-NL" sz="2400" err="1"/>
              <a:t>privatisque</a:t>
            </a:r>
            <a:endParaRPr lang="nl-NL" sz="2400"/>
          </a:p>
          <a:p>
            <a:pPr>
              <a:lnSpc>
                <a:spcPct val="200000"/>
              </a:lnSpc>
            </a:pPr>
            <a:r>
              <a:rPr lang="nl-NL" sz="2400"/>
              <a:t>15	</a:t>
            </a:r>
            <a:r>
              <a:rPr lang="nl-NL" sz="2400" u="dbl" err="1">
                <a:uFill>
                  <a:solidFill>
                    <a:srgbClr val="FF0000"/>
                  </a:solidFill>
                </a:uFill>
              </a:rPr>
              <a:t>constituunt</a:t>
            </a:r>
            <a:r>
              <a:rPr lang="nl-NL" sz="2400"/>
              <a:t>, et si </a:t>
            </a:r>
            <a:r>
              <a:rPr lang="nl-NL" sz="2400" err="1"/>
              <a:t>quod</a:t>
            </a:r>
            <a:r>
              <a:rPr lang="nl-NL" sz="2400"/>
              <a:t> </a:t>
            </a:r>
            <a:r>
              <a:rPr lang="nl-NL" sz="2400" u="sng" err="1">
                <a:uFill>
                  <a:solidFill>
                    <a:srgbClr val="FF0000"/>
                  </a:solidFill>
                </a:uFill>
              </a:rPr>
              <a:t>est</a:t>
            </a:r>
            <a:r>
              <a:rPr lang="nl-NL" sz="2400"/>
              <a:t> </a:t>
            </a:r>
            <a:r>
              <a:rPr lang="nl-NL" sz="2400" err="1"/>
              <a:t>facinus</a:t>
            </a:r>
            <a:r>
              <a:rPr lang="nl-NL" sz="2400"/>
              <a:t> </a:t>
            </a:r>
            <a:r>
              <a:rPr lang="nl-NL" sz="2400" u="sng" err="1">
                <a:uFill>
                  <a:solidFill>
                    <a:srgbClr val="FF0000"/>
                  </a:solidFill>
                </a:uFill>
              </a:rPr>
              <a:t>admissum</a:t>
            </a:r>
            <a:r>
              <a:rPr lang="nl-NL" sz="2400"/>
              <a:t>, si</a:t>
            </a:r>
          </a:p>
          <a:p>
            <a:pPr>
              <a:lnSpc>
                <a:spcPct val="200000"/>
              </a:lnSpc>
            </a:pPr>
            <a:r>
              <a:rPr lang="nl-NL" sz="2400"/>
              <a:t>	</a:t>
            </a:r>
            <a:r>
              <a:rPr lang="nl-NL" sz="2400" err="1"/>
              <a:t>caedes</a:t>
            </a:r>
            <a:r>
              <a:rPr lang="nl-NL" sz="2400"/>
              <a:t> facta, si de </a:t>
            </a:r>
            <a:r>
              <a:rPr lang="nl-NL" sz="2400" err="1"/>
              <a:t>hereditate</a:t>
            </a:r>
            <a:r>
              <a:rPr lang="nl-NL" sz="2400"/>
              <a:t>, de </a:t>
            </a:r>
            <a:r>
              <a:rPr lang="nl-NL" sz="2400" err="1"/>
              <a:t>finibus</a:t>
            </a:r>
            <a:r>
              <a:rPr lang="nl-NL" sz="2400"/>
              <a:t> </a:t>
            </a:r>
            <a:r>
              <a:rPr lang="nl-NL" sz="2400" err="1"/>
              <a:t>controversia</a:t>
            </a:r>
            <a:endParaRPr lang="nl-NL" sz="2400"/>
          </a:p>
          <a:p>
            <a:pPr>
              <a:lnSpc>
                <a:spcPct val="200000"/>
              </a:lnSpc>
            </a:pPr>
            <a:r>
              <a:rPr lang="nl-NL" sz="2400"/>
              <a:t>	</a:t>
            </a:r>
            <a:r>
              <a:rPr lang="nl-NL" sz="2400" u="sng" err="1">
                <a:uFill>
                  <a:solidFill>
                    <a:srgbClr val="FF0000"/>
                  </a:solidFill>
                </a:uFill>
              </a:rPr>
              <a:t>est</a:t>
            </a:r>
            <a:r>
              <a:rPr lang="nl-NL" sz="2400"/>
              <a:t>, idem </a:t>
            </a:r>
            <a:r>
              <a:rPr lang="nl-NL" sz="2400" u="dbl" err="1">
                <a:uFill>
                  <a:solidFill>
                    <a:srgbClr val="FF0000"/>
                  </a:solidFill>
                </a:uFill>
              </a:rPr>
              <a:t>decernunt</a:t>
            </a:r>
            <a:r>
              <a:rPr lang="nl-NL" sz="2400"/>
              <a:t>, </a:t>
            </a:r>
            <a:r>
              <a:rPr lang="nl-NL" sz="2400" err="1"/>
              <a:t>praemia</a:t>
            </a:r>
            <a:r>
              <a:rPr lang="nl-NL" sz="2400"/>
              <a:t> </a:t>
            </a:r>
            <a:r>
              <a:rPr lang="nl-NL" sz="2400" err="1"/>
              <a:t>poenasque</a:t>
            </a:r>
            <a:r>
              <a:rPr lang="nl-NL" sz="2400"/>
              <a:t> </a:t>
            </a:r>
            <a:r>
              <a:rPr lang="nl-NL" sz="2400" u="dbl" err="1">
                <a:uFill>
                  <a:solidFill>
                    <a:srgbClr val="FF0000"/>
                  </a:solidFill>
                </a:uFill>
              </a:rPr>
              <a:t>constituunt</a:t>
            </a:r>
            <a:r>
              <a:rPr lang="nl-NL" sz="2400"/>
              <a:t>.</a:t>
            </a:r>
          </a:p>
          <a:p>
            <a:pPr>
              <a:lnSpc>
                <a:spcPct val="200000"/>
              </a:lnSpc>
            </a:pPr>
            <a:r>
              <a:rPr lang="nl-NL" sz="2400"/>
              <a:t>	Si </a:t>
            </a:r>
            <a:r>
              <a:rPr lang="nl-NL" sz="2400" err="1"/>
              <a:t>qui</a:t>
            </a:r>
            <a:r>
              <a:rPr lang="nl-NL" sz="2400"/>
              <a:t> </a:t>
            </a:r>
            <a:r>
              <a:rPr lang="nl-NL" sz="2400" err="1"/>
              <a:t>aut</a:t>
            </a:r>
            <a:r>
              <a:rPr lang="nl-NL" sz="2400"/>
              <a:t> </a:t>
            </a:r>
            <a:r>
              <a:rPr lang="nl-NL" sz="2400" err="1"/>
              <a:t>privatus</a:t>
            </a:r>
            <a:r>
              <a:rPr lang="nl-NL" sz="2400"/>
              <a:t> </a:t>
            </a:r>
            <a:r>
              <a:rPr lang="nl-NL" sz="2400" err="1"/>
              <a:t>aut</a:t>
            </a:r>
            <a:r>
              <a:rPr lang="nl-NL" sz="2400"/>
              <a:t> </a:t>
            </a:r>
            <a:r>
              <a:rPr lang="nl-NL" sz="2400" err="1"/>
              <a:t>populus</a:t>
            </a:r>
            <a:r>
              <a:rPr lang="nl-NL" sz="2400"/>
              <a:t> </a:t>
            </a:r>
            <a:r>
              <a:rPr lang="nl-NL" sz="2400" err="1"/>
              <a:t>eorum</a:t>
            </a:r>
            <a:r>
              <a:rPr lang="nl-NL" sz="2400"/>
              <a:t> </a:t>
            </a:r>
            <a:r>
              <a:rPr lang="nl-NL" sz="2400" err="1"/>
              <a:t>decreto</a:t>
            </a:r>
            <a:r>
              <a:rPr lang="nl-NL" sz="2400"/>
              <a:t> non</a:t>
            </a:r>
          </a:p>
          <a:p>
            <a:pPr>
              <a:lnSpc>
                <a:spcPct val="200000"/>
              </a:lnSpc>
            </a:pPr>
            <a:r>
              <a:rPr lang="nl-NL" sz="2400"/>
              <a:t>	</a:t>
            </a:r>
            <a:r>
              <a:rPr lang="nl-NL" sz="2400" u="sng" err="1">
                <a:uFill>
                  <a:solidFill>
                    <a:srgbClr val="FF0000"/>
                  </a:solidFill>
                </a:uFill>
              </a:rPr>
              <a:t>stetit</a:t>
            </a:r>
            <a:r>
              <a:rPr lang="nl-NL" sz="2400"/>
              <a:t>, </a:t>
            </a:r>
            <a:r>
              <a:rPr lang="nl-NL" sz="2400" err="1"/>
              <a:t>sacrificiis</a:t>
            </a:r>
            <a:r>
              <a:rPr lang="nl-NL" sz="2400"/>
              <a:t> </a:t>
            </a:r>
            <a:r>
              <a:rPr lang="nl-NL" sz="2400" u="dbl" err="1">
                <a:uFill>
                  <a:solidFill>
                    <a:srgbClr val="FF0000"/>
                  </a:solidFill>
                </a:uFill>
              </a:rPr>
              <a:t>interdicunt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DFE3E3B4-021D-418D-8DFA-2E418F9EFA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22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13 - 16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38</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39982" cy="5159554"/>
          </a:xfrm>
          <a:prstGeom prst="rect">
            <a:avLst/>
          </a:prstGeom>
          <a:noFill/>
        </p:spPr>
        <p:txBody>
          <a:bodyPr wrap="square" rtlCol="0">
            <a:spAutoFit/>
          </a:bodyPr>
          <a:lstStyle/>
          <a:p>
            <a:pPr>
              <a:lnSpc>
                <a:spcPct val="200000"/>
              </a:lnSpc>
            </a:pPr>
            <a:r>
              <a:rPr lang="nl-NL" sz="2400"/>
              <a:t>				</a:t>
            </a:r>
            <a:r>
              <a:rPr lang="nl-NL" sz="2400" err="1"/>
              <a:t>Haec</a:t>
            </a:r>
            <a:r>
              <a:rPr lang="nl-NL" sz="2400"/>
              <a:t> </a:t>
            </a:r>
            <a:r>
              <a:rPr lang="nl-NL" sz="2400" err="1"/>
              <a:t>poena</a:t>
            </a:r>
            <a:r>
              <a:rPr lang="nl-NL" sz="2400"/>
              <a:t> </a:t>
            </a:r>
            <a:r>
              <a:rPr lang="nl-NL" sz="2400" err="1"/>
              <a:t>apud</a:t>
            </a:r>
            <a:r>
              <a:rPr lang="nl-NL" sz="2400"/>
              <a:t> </a:t>
            </a:r>
            <a:r>
              <a:rPr lang="nl-NL" sz="2400" err="1"/>
              <a:t>eos</a:t>
            </a:r>
            <a:endParaRPr lang="nl-NL" sz="2400"/>
          </a:p>
          <a:p>
            <a:pPr>
              <a:lnSpc>
                <a:spcPct val="200000"/>
              </a:lnSpc>
            </a:pPr>
            <a:r>
              <a:rPr lang="nl-NL" sz="2400"/>
              <a:t>20	</a:t>
            </a:r>
            <a:r>
              <a:rPr lang="nl-NL" sz="2400" u="dbl" err="1">
                <a:uFill>
                  <a:solidFill>
                    <a:srgbClr val="FF0000"/>
                  </a:solidFill>
                </a:uFill>
              </a:rPr>
              <a:t>est</a:t>
            </a:r>
            <a:r>
              <a:rPr lang="nl-NL" sz="2400"/>
              <a:t> </a:t>
            </a:r>
            <a:r>
              <a:rPr lang="nl-NL" sz="2400" err="1"/>
              <a:t>gravissima</a:t>
            </a:r>
            <a:r>
              <a:rPr lang="nl-NL" sz="2400"/>
              <a:t>. </a:t>
            </a:r>
            <a:r>
              <a:rPr lang="nl-NL" sz="2400" err="1"/>
              <a:t>Quibus</a:t>
            </a:r>
            <a:r>
              <a:rPr lang="nl-NL" sz="2400"/>
              <a:t> ita </a:t>
            </a:r>
            <a:r>
              <a:rPr lang="nl-NL" sz="2400" u="sng" err="1">
                <a:uFill>
                  <a:solidFill>
                    <a:srgbClr val="FF0000"/>
                  </a:solidFill>
                </a:uFill>
              </a:rPr>
              <a:t>est</a:t>
            </a:r>
            <a:r>
              <a:rPr lang="nl-NL" sz="2400" u="sng">
                <a:uFill>
                  <a:solidFill>
                    <a:srgbClr val="FF0000"/>
                  </a:solidFill>
                </a:uFill>
              </a:rPr>
              <a:t> </a:t>
            </a:r>
            <a:r>
              <a:rPr lang="nl-NL" sz="2400" u="sng" err="1">
                <a:uFill>
                  <a:solidFill>
                    <a:srgbClr val="FF0000"/>
                  </a:solidFill>
                </a:uFill>
              </a:rPr>
              <a:t>interdictum</a:t>
            </a:r>
            <a:r>
              <a:rPr lang="nl-NL" sz="2400"/>
              <a:t>, hi numero</a:t>
            </a:r>
          </a:p>
          <a:p>
            <a:pPr>
              <a:lnSpc>
                <a:spcPct val="200000"/>
              </a:lnSpc>
            </a:pPr>
            <a:r>
              <a:rPr lang="nl-NL" sz="2400"/>
              <a:t>	</a:t>
            </a:r>
            <a:r>
              <a:rPr lang="nl-NL" sz="2400" err="1"/>
              <a:t>impiorum</a:t>
            </a:r>
            <a:r>
              <a:rPr lang="nl-NL" sz="2400"/>
              <a:t> </a:t>
            </a:r>
            <a:r>
              <a:rPr lang="nl-NL" sz="2400" err="1"/>
              <a:t>ac</a:t>
            </a:r>
            <a:r>
              <a:rPr lang="nl-NL" sz="2400"/>
              <a:t> </a:t>
            </a:r>
            <a:r>
              <a:rPr lang="nl-NL" sz="2400" err="1"/>
              <a:t>sceleratorum</a:t>
            </a:r>
            <a:r>
              <a:rPr lang="nl-NL" sz="2400"/>
              <a:t> </a:t>
            </a:r>
            <a:r>
              <a:rPr lang="nl-NL" sz="2400" u="dbl" err="1">
                <a:uFill>
                  <a:solidFill>
                    <a:srgbClr val="FF0000"/>
                  </a:solidFill>
                </a:uFill>
              </a:rPr>
              <a:t>habentur</a:t>
            </a:r>
            <a:r>
              <a:rPr lang="nl-NL" sz="2400"/>
              <a:t>, his </a:t>
            </a:r>
            <a:r>
              <a:rPr lang="nl-NL" sz="2400" err="1"/>
              <a:t>omnes</a:t>
            </a:r>
            <a:endParaRPr lang="nl-NL" sz="2400"/>
          </a:p>
          <a:p>
            <a:pPr>
              <a:lnSpc>
                <a:spcPct val="200000"/>
              </a:lnSpc>
            </a:pPr>
            <a:r>
              <a:rPr lang="nl-NL" sz="2400"/>
              <a:t>	</a:t>
            </a:r>
            <a:r>
              <a:rPr lang="nl-NL" sz="2400" u="dbl" err="1">
                <a:uFill>
                  <a:solidFill>
                    <a:srgbClr val="FF0000"/>
                  </a:solidFill>
                </a:uFill>
              </a:rPr>
              <a:t>decedunt</a:t>
            </a:r>
            <a:r>
              <a:rPr lang="nl-NL" sz="2400"/>
              <a:t>, </a:t>
            </a:r>
            <a:r>
              <a:rPr lang="nl-NL" sz="2400" err="1"/>
              <a:t>aditum</a:t>
            </a:r>
            <a:r>
              <a:rPr lang="nl-NL" sz="2400"/>
              <a:t> </a:t>
            </a:r>
            <a:r>
              <a:rPr lang="nl-NL" sz="2400" err="1"/>
              <a:t>eorum</a:t>
            </a:r>
            <a:r>
              <a:rPr lang="nl-NL" sz="2400"/>
              <a:t> </a:t>
            </a:r>
            <a:r>
              <a:rPr lang="nl-NL" sz="2400" err="1"/>
              <a:t>sermonemque</a:t>
            </a:r>
            <a:r>
              <a:rPr lang="nl-NL" sz="2400"/>
              <a:t> </a:t>
            </a:r>
            <a:r>
              <a:rPr lang="nl-NL" sz="2400" u="dbl" err="1">
                <a:uFill>
                  <a:solidFill>
                    <a:srgbClr val="FF0000"/>
                  </a:solidFill>
                </a:uFill>
              </a:rPr>
              <a:t>defugiunt</a:t>
            </a:r>
            <a:r>
              <a:rPr lang="nl-NL" sz="2400"/>
              <a:t>,</a:t>
            </a:r>
          </a:p>
          <a:p>
            <a:pPr>
              <a:lnSpc>
                <a:spcPct val="200000"/>
              </a:lnSpc>
            </a:pPr>
            <a:r>
              <a:rPr lang="nl-NL" sz="2400"/>
              <a:t>	ne </a:t>
            </a:r>
            <a:r>
              <a:rPr lang="nl-NL" sz="2400" err="1"/>
              <a:t>quid</a:t>
            </a:r>
            <a:r>
              <a:rPr lang="nl-NL" sz="2400"/>
              <a:t> ex </a:t>
            </a:r>
            <a:r>
              <a:rPr lang="nl-NL" sz="2400" err="1"/>
              <a:t>contagione</a:t>
            </a:r>
            <a:r>
              <a:rPr lang="nl-NL" sz="2400"/>
              <a:t> </a:t>
            </a:r>
            <a:r>
              <a:rPr lang="nl-NL" sz="2400" err="1"/>
              <a:t>incommodi</a:t>
            </a:r>
            <a:r>
              <a:rPr lang="nl-NL" sz="2400"/>
              <a:t> </a:t>
            </a:r>
            <a:r>
              <a:rPr lang="nl-NL" sz="2400" u="sng" err="1">
                <a:uFill>
                  <a:solidFill>
                    <a:srgbClr val="FF0000"/>
                  </a:solidFill>
                </a:uFill>
              </a:rPr>
              <a:t>accipiant</a:t>
            </a:r>
            <a:r>
              <a:rPr lang="nl-NL" sz="2400"/>
              <a:t>, </a:t>
            </a:r>
            <a:r>
              <a:rPr lang="nl-NL" sz="2400" err="1"/>
              <a:t>neque</a:t>
            </a:r>
            <a:endParaRPr lang="nl-NL" sz="2400"/>
          </a:p>
          <a:p>
            <a:pPr>
              <a:lnSpc>
                <a:spcPct val="200000"/>
              </a:lnSpc>
            </a:pPr>
            <a:r>
              <a:rPr lang="nl-NL" sz="2400"/>
              <a:t>	his </a:t>
            </a:r>
            <a:r>
              <a:rPr lang="nl-NL" sz="2400" err="1"/>
              <a:t>petentibus</a:t>
            </a:r>
            <a:r>
              <a:rPr lang="nl-NL" sz="2400"/>
              <a:t> ius </a:t>
            </a:r>
            <a:r>
              <a:rPr lang="nl-NL" sz="2400" u="dbl" err="1">
                <a:uFill>
                  <a:solidFill>
                    <a:srgbClr val="FF0000"/>
                  </a:solidFill>
                </a:uFill>
              </a:rPr>
              <a:t>redditur</a:t>
            </a:r>
            <a:r>
              <a:rPr lang="nl-NL" sz="2400"/>
              <a:t> </a:t>
            </a:r>
            <a:r>
              <a:rPr lang="nl-NL" sz="2400" err="1"/>
              <a:t>neque</a:t>
            </a:r>
            <a:endParaRPr lang="nl-NL" sz="2400"/>
          </a:p>
          <a:p>
            <a:pPr>
              <a:lnSpc>
                <a:spcPct val="200000"/>
              </a:lnSpc>
            </a:pPr>
            <a:r>
              <a:rPr lang="nl-NL" sz="2400"/>
              <a:t>25	</a:t>
            </a:r>
            <a:r>
              <a:rPr lang="nl-NL" sz="2400" err="1"/>
              <a:t>honos</a:t>
            </a:r>
            <a:r>
              <a:rPr lang="nl-NL" sz="2400"/>
              <a:t> </a:t>
            </a:r>
            <a:r>
              <a:rPr lang="nl-NL" sz="2400" err="1"/>
              <a:t>ullus</a:t>
            </a:r>
            <a:r>
              <a:rPr lang="nl-NL" sz="2400"/>
              <a:t> </a:t>
            </a:r>
            <a:r>
              <a:rPr lang="nl-NL" sz="2400" u="dbl" err="1">
                <a:uFill>
                  <a:solidFill>
                    <a:srgbClr val="FF0000"/>
                  </a:solidFill>
                </a:uFill>
              </a:rPr>
              <a:t>communicatur</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94E78523-F009-43FA-A07D-3C9D2E6BBE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93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C – Het leiderschap der Druïden</a:t>
            </a:r>
            <a:r>
              <a:rPr lang="nl-NL">
                <a:solidFill>
                  <a:schemeClr val="bg1"/>
                </a:solidFill>
              </a:rPr>
              <a:t>, </a:t>
            </a:r>
            <a:r>
              <a:rPr lang="nl-NL" err="1">
                <a:solidFill>
                  <a:schemeClr val="bg1"/>
                </a:solidFill>
              </a:rPr>
              <a:t>rr</a:t>
            </a:r>
            <a:r>
              <a:rPr lang="nl-NL">
                <a:solidFill>
                  <a:schemeClr val="bg1"/>
                </a:solidFill>
              </a:rPr>
              <a:t>. 1 - 5</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39</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878005" cy="3682226"/>
          </a:xfrm>
          <a:prstGeom prst="rect">
            <a:avLst/>
          </a:prstGeom>
          <a:noFill/>
        </p:spPr>
        <p:txBody>
          <a:bodyPr wrap="square" rtlCol="0">
            <a:spAutoFit/>
          </a:bodyPr>
          <a:lstStyle/>
          <a:p>
            <a:pPr>
              <a:lnSpc>
                <a:spcPct val="200000"/>
              </a:lnSpc>
            </a:pPr>
            <a:r>
              <a:rPr lang="nl-NL" sz="2400"/>
              <a:t>1	His </a:t>
            </a:r>
            <a:r>
              <a:rPr lang="nl-NL" sz="2400" err="1"/>
              <a:t>autem</a:t>
            </a:r>
            <a:r>
              <a:rPr lang="nl-NL" sz="2400"/>
              <a:t> omnibus </a:t>
            </a:r>
            <a:r>
              <a:rPr lang="nl-NL" sz="2400" err="1"/>
              <a:t>druidibus</a:t>
            </a:r>
            <a:r>
              <a:rPr lang="nl-NL" sz="2400"/>
              <a:t> </a:t>
            </a:r>
            <a:r>
              <a:rPr lang="nl-NL" sz="2400" u="dbl" err="1">
                <a:uFill>
                  <a:solidFill>
                    <a:srgbClr val="FF0000"/>
                  </a:solidFill>
                </a:uFill>
              </a:rPr>
              <a:t>praeest</a:t>
            </a:r>
            <a:r>
              <a:rPr lang="nl-NL" sz="2400"/>
              <a:t> unus, </a:t>
            </a:r>
            <a:r>
              <a:rPr lang="nl-NL" sz="2400" err="1"/>
              <a:t>qui</a:t>
            </a:r>
            <a:endParaRPr lang="nl-NL" sz="2400"/>
          </a:p>
          <a:p>
            <a:pPr>
              <a:lnSpc>
                <a:spcPct val="200000"/>
              </a:lnSpc>
            </a:pPr>
            <a:r>
              <a:rPr lang="nl-NL" sz="2400"/>
              <a:t>	</a:t>
            </a:r>
            <a:r>
              <a:rPr lang="nl-NL" sz="2400" err="1"/>
              <a:t>summam</a:t>
            </a:r>
            <a:r>
              <a:rPr lang="nl-NL" sz="2400"/>
              <a:t> </a:t>
            </a:r>
            <a:r>
              <a:rPr lang="nl-NL" sz="2400" err="1"/>
              <a:t>inter</a:t>
            </a:r>
            <a:r>
              <a:rPr lang="nl-NL" sz="2400"/>
              <a:t> </a:t>
            </a:r>
            <a:r>
              <a:rPr lang="nl-NL" sz="2400" err="1"/>
              <a:t>eos</a:t>
            </a:r>
            <a:r>
              <a:rPr lang="nl-NL" sz="2400"/>
              <a:t> </a:t>
            </a:r>
            <a:r>
              <a:rPr lang="nl-NL" sz="2400" u="sng" err="1">
                <a:uFill>
                  <a:solidFill>
                    <a:srgbClr val="FF0000"/>
                  </a:solidFill>
                </a:uFill>
              </a:rPr>
              <a:t>habet</a:t>
            </a:r>
            <a:r>
              <a:rPr lang="nl-NL" sz="2400"/>
              <a:t> </a:t>
            </a:r>
            <a:r>
              <a:rPr lang="nl-NL" sz="2400" err="1"/>
              <a:t>auctoritatem</a:t>
            </a:r>
            <a:r>
              <a:rPr lang="nl-NL" sz="2400"/>
              <a:t>. Hoc </a:t>
            </a:r>
            <a:r>
              <a:rPr lang="nl-NL" sz="2400" err="1"/>
              <a:t>mortuo</a:t>
            </a:r>
            <a:endParaRPr lang="nl-NL" sz="2400"/>
          </a:p>
          <a:p>
            <a:pPr>
              <a:lnSpc>
                <a:spcPct val="200000"/>
              </a:lnSpc>
            </a:pPr>
            <a:r>
              <a:rPr lang="nl-NL" sz="2400"/>
              <a:t>	</a:t>
            </a:r>
            <a:r>
              <a:rPr lang="nl-NL" sz="2400" err="1"/>
              <a:t>aut</a:t>
            </a:r>
            <a:r>
              <a:rPr lang="nl-NL" sz="2400"/>
              <a:t>, si </a:t>
            </a:r>
            <a:r>
              <a:rPr lang="nl-NL" sz="2400" err="1"/>
              <a:t>qui</a:t>
            </a:r>
            <a:r>
              <a:rPr lang="nl-NL" sz="2400"/>
              <a:t> ex </a:t>
            </a:r>
            <a:r>
              <a:rPr lang="nl-NL" sz="2400" err="1"/>
              <a:t>reliquis</a:t>
            </a:r>
            <a:r>
              <a:rPr lang="nl-NL" sz="2400"/>
              <a:t> </a:t>
            </a:r>
            <a:r>
              <a:rPr lang="nl-NL" sz="2400" u="sng" err="1">
                <a:uFill>
                  <a:solidFill>
                    <a:srgbClr val="FF0000"/>
                  </a:solidFill>
                </a:uFill>
              </a:rPr>
              <a:t>excellit</a:t>
            </a:r>
            <a:r>
              <a:rPr lang="nl-NL" sz="2400"/>
              <a:t> </a:t>
            </a:r>
            <a:r>
              <a:rPr lang="nl-NL" sz="2400" err="1"/>
              <a:t>dignitate</a:t>
            </a:r>
            <a:r>
              <a:rPr lang="nl-NL" sz="2400"/>
              <a:t>, </a:t>
            </a:r>
            <a:r>
              <a:rPr lang="nl-NL" sz="2400" u="dbl" err="1">
                <a:uFill>
                  <a:solidFill>
                    <a:srgbClr val="FF0000"/>
                  </a:solidFill>
                </a:uFill>
              </a:rPr>
              <a:t>succedit</a:t>
            </a:r>
            <a:r>
              <a:rPr lang="nl-NL" sz="2400"/>
              <a:t> </a:t>
            </a:r>
            <a:r>
              <a:rPr lang="nl-NL" sz="2400" err="1"/>
              <a:t>aut</a:t>
            </a:r>
            <a:r>
              <a:rPr lang="nl-NL" sz="2400"/>
              <a:t>,</a:t>
            </a:r>
          </a:p>
          <a:p>
            <a:pPr>
              <a:lnSpc>
                <a:spcPct val="200000"/>
              </a:lnSpc>
            </a:pPr>
            <a:r>
              <a:rPr lang="nl-NL" sz="2400"/>
              <a:t>	si </a:t>
            </a:r>
            <a:r>
              <a:rPr lang="nl-NL" sz="2400" u="sng" err="1">
                <a:uFill>
                  <a:solidFill>
                    <a:srgbClr val="FF0000"/>
                  </a:solidFill>
                </a:uFill>
              </a:rPr>
              <a:t>sunt</a:t>
            </a:r>
            <a:r>
              <a:rPr lang="nl-NL" sz="2400"/>
              <a:t> </a:t>
            </a:r>
            <a:r>
              <a:rPr lang="nl-NL" sz="2400" err="1"/>
              <a:t>plures</a:t>
            </a:r>
            <a:r>
              <a:rPr lang="nl-NL" sz="2400"/>
              <a:t> </a:t>
            </a:r>
            <a:r>
              <a:rPr lang="nl-NL" sz="2400" err="1"/>
              <a:t>pares</a:t>
            </a:r>
            <a:r>
              <a:rPr lang="nl-NL" sz="2400"/>
              <a:t>, </a:t>
            </a:r>
            <a:r>
              <a:rPr lang="nl-NL" sz="2400" err="1"/>
              <a:t>suffragio</a:t>
            </a:r>
            <a:r>
              <a:rPr lang="nl-NL" sz="2400"/>
              <a:t> </a:t>
            </a:r>
            <a:r>
              <a:rPr lang="nl-NL" sz="2400" err="1"/>
              <a:t>druidum</a:t>
            </a:r>
            <a:r>
              <a:rPr lang="nl-NL" sz="2400"/>
              <a:t>, </a:t>
            </a:r>
            <a:r>
              <a:rPr lang="nl-NL" sz="2400" err="1"/>
              <a:t>nonnumquam</a:t>
            </a:r>
            <a:endParaRPr lang="nl-NL" sz="2400"/>
          </a:p>
          <a:p>
            <a:pPr>
              <a:lnSpc>
                <a:spcPct val="200000"/>
              </a:lnSpc>
            </a:pPr>
            <a:r>
              <a:rPr lang="nl-NL" sz="2400"/>
              <a:t>5	</a:t>
            </a:r>
            <a:r>
              <a:rPr lang="nl-NL" sz="2400" err="1"/>
              <a:t>etiam</a:t>
            </a:r>
            <a:r>
              <a:rPr lang="nl-NL" sz="2400"/>
              <a:t> </a:t>
            </a:r>
            <a:r>
              <a:rPr lang="nl-NL" sz="2400" err="1"/>
              <a:t>armis</a:t>
            </a:r>
            <a:r>
              <a:rPr lang="nl-NL" sz="2400"/>
              <a:t> de </a:t>
            </a:r>
            <a:r>
              <a:rPr lang="nl-NL" sz="2400" err="1"/>
              <a:t>principatu</a:t>
            </a:r>
            <a:r>
              <a:rPr lang="nl-NL" sz="2400"/>
              <a:t> </a:t>
            </a:r>
            <a:r>
              <a:rPr lang="nl-NL" sz="2400" u="dbl" err="1">
                <a:uFill>
                  <a:solidFill>
                    <a:srgbClr val="FF0000"/>
                  </a:solidFill>
                </a:uFill>
              </a:rPr>
              <a:t>contendunt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8009C2D4-0125-44EF-891D-6B51182871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3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a:t>
            </a:fld>
            <a:endParaRPr lang="nl-NL" b="1">
              <a:solidFill>
                <a:srgbClr val="002060"/>
              </a:solidFill>
            </a:endParaRPr>
          </a:p>
        </p:txBody>
      </p:sp>
      <p:sp>
        <p:nvSpPr>
          <p:cNvPr id="5" name="Tekstvak 4">
            <a:extLst>
              <a:ext uri="{FF2B5EF4-FFF2-40B4-BE49-F238E27FC236}">
                <a16:creationId xmlns:a16="http://schemas.microsoft.com/office/drawing/2014/main" id="{F5E0F5FF-4F64-4EDA-8185-5DAC4F868F62}"/>
              </a:ext>
            </a:extLst>
          </p:cNvPr>
          <p:cNvSpPr txBox="1"/>
          <p:nvPr/>
        </p:nvSpPr>
        <p:spPr>
          <a:xfrm>
            <a:off x="198408" y="923026"/>
            <a:ext cx="11921705" cy="3447098"/>
          </a:xfrm>
          <a:prstGeom prst="rect">
            <a:avLst/>
          </a:prstGeom>
          <a:noFill/>
        </p:spPr>
        <p:txBody>
          <a:bodyPr wrap="square" rtlCol="0">
            <a:spAutoFit/>
          </a:bodyPr>
          <a:lstStyle/>
          <a:p>
            <a:endParaRPr lang="nl-NL" sz="2800"/>
          </a:p>
          <a:p>
            <a:r>
              <a:rPr lang="nl-NL" sz="5400"/>
              <a:t>Caesar, </a:t>
            </a:r>
          </a:p>
          <a:p>
            <a:endParaRPr lang="nl-NL" sz="5400"/>
          </a:p>
          <a:p>
            <a:r>
              <a:rPr lang="nl-NL" sz="5400"/>
              <a:t>komt daar het woord </a:t>
            </a:r>
            <a:r>
              <a:rPr lang="nl-NL" sz="5400" i="1"/>
              <a:t>keizer</a:t>
            </a:r>
            <a:r>
              <a:rPr lang="nl-NL" sz="5400"/>
              <a:t> niet vandaan?</a:t>
            </a:r>
            <a:endParaRPr lang="nl-NL" sz="2800"/>
          </a:p>
          <a:p>
            <a:pPr marL="457200" indent="-457200">
              <a:buFontTx/>
              <a:buChar char="-"/>
            </a:pPr>
            <a:endParaRPr lang="nl-NL" sz="2800"/>
          </a:p>
        </p:txBody>
      </p:sp>
    </p:spTree>
    <p:extLst>
      <p:ext uri="{BB962C8B-B14F-4D97-AF65-F5344CB8AC3E}">
        <p14:creationId xmlns:p14="http://schemas.microsoft.com/office/powerpoint/2010/main" val="2302454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C – Het leiderschap der Druïden</a:t>
            </a:r>
            <a:r>
              <a:rPr lang="nl-NL">
                <a:solidFill>
                  <a:schemeClr val="bg1"/>
                </a:solidFill>
              </a:rPr>
              <a:t>, </a:t>
            </a:r>
            <a:r>
              <a:rPr lang="nl-NL" err="1">
                <a:solidFill>
                  <a:schemeClr val="bg1"/>
                </a:solidFill>
              </a:rPr>
              <a:t>rr</a:t>
            </a:r>
            <a:r>
              <a:rPr lang="nl-NL">
                <a:solidFill>
                  <a:schemeClr val="bg1"/>
                </a:solidFill>
              </a:rPr>
              <a:t>. 5 - 9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40</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31356" cy="3682226"/>
          </a:xfrm>
          <a:prstGeom prst="rect">
            <a:avLst/>
          </a:prstGeom>
          <a:noFill/>
        </p:spPr>
        <p:txBody>
          <a:bodyPr wrap="square" rtlCol="0">
            <a:spAutoFit/>
          </a:bodyPr>
          <a:lstStyle/>
          <a:p>
            <a:pPr>
              <a:lnSpc>
                <a:spcPct val="200000"/>
              </a:lnSpc>
            </a:pPr>
            <a:r>
              <a:rPr lang="nl-NL" sz="2400"/>
              <a:t>5					Hi </a:t>
            </a:r>
            <a:r>
              <a:rPr lang="nl-NL" sz="2400" err="1"/>
              <a:t>certo</a:t>
            </a:r>
            <a:r>
              <a:rPr lang="nl-NL" sz="2400"/>
              <a:t> </a:t>
            </a:r>
            <a:r>
              <a:rPr lang="nl-NL" sz="2400" err="1"/>
              <a:t>anni</a:t>
            </a:r>
            <a:endParaRPr lang="nl-NL" sz="2400"/>
          </a:p>
          <a:p>
            <a:pPr>
              <a:lnSpc>
                <a:spcPct val="200000"/>
              </a:lnSpc>
            </a:pPr>
            <a:r>
              <a:rPr lang="nl-NL" sz="2400"/>
              <a:t>	tempore in </a:t>
            </a:r>
            <a:r>
              <a:rPr lang="nl-NL" sz="2400" err="1"/>
              <a:t>finibus</a:t>
            </a:r>
            <a:r>
              <a:rPr lang="nl-NL" sz="2400"/>
              <a:t> </a:t>
            </a:r>
            <a:r>
              <a:rPr lang="nl-NL" sz="2400" err="1"/>
              <a:t>Carnutum</a:t>
            </a:r>
            <a:r>
              <a:rPr lang="nl-NL" sz="2400"/>
              <a:t>, </a:t>
            </a:r>
            <a:r>
              <a:rPr lang="nl-NL" sz="2400" err="1"/>
              <a:t>quae</a:t>
            </a:r>
            <a:r>
              <a:rPr lang="nl-NL" sz="2400"/>
              <a:t> regio </a:t>
            </a:r>
            <a:r>
              <a:rPr lang="nl-NL" sz="2400" err="1"/>
              <a:t>totius</a:t>
            </a:r>
            <a:endParaRPr lang="nl-NL" sz="2400"/>
          </a:p>
          <a:p>
            <a:pPr>
              <a:lnSpc>
                <a:spcPct val="200000"/>
              </a:lnSpc>
            </a:pPr>
            <a:r>
              <a:rPr lang="nl-NL" sz="2400"/>
              <a:t>	</a:t>
            </a:r>
            <a:r>
              <a:rPr lang="nl-NL" sz="2400" err="1"/>
              <a:t>Galliae</a:t>
            </a:r>
            <a:r>
              <a:rPr lang="nl-NL" sz="2400"/>
              <a:t> media </a:t>
            </a:r>
            <a:r>
              <a:rPr lang="nl-NL" sz="2400" u="sng" err="1">
                <a:uFill>
                  <a:solidFill>
                    <a:srgbClr val="FF0000"/>
                  </a:solidFill>
                </a:uFill>
              </a:rPr>
              <a:t>habetur</a:t>
            </a:r>
            <a:r>
              <a:rPr lang="nl-NL" sz="2400"/>
              <a:t>, </a:t>
            </a:r>
            <a:r>
              <a:rPr lang="nl-NL" sz="2400" u="dbl" err="1">
                <a:uFill>
                  <a:solidFill>
                    <a:srgbClr val="FF0000"/>
                  </a:solidFill>
                </a:uFill>
              </a:rPr>
              <a:t>considunt</a:t>
            </a:r>
            <a:r>
              <a:rPr lang="nl-NL" sz="2400"/>
              <a:t> in loco </a:t>
            </a:r>
            <a:r>
              <a:rPr lang="nl-NL" sz="2400" err="1"/>
              <a:t>consecrato</a:t>
            </a:r>
            <a:r>
              <a:rPr lang="nl-NL" sz="2400"/>
              <a:t>.</a:t>
            </a:r>
          </a:p>
          <a:p>
            <a:pPr>
              <a:lnSpc>
                <a:spcPct val="200000"/>
              </a:lnSpc>
            </a:pPr>
            <a:r>
              <a:rPr lang="nl-NL" sz="2400"/>
              <a:t>	</a:t>
            </a:r>
            <a:r>
              <a:rPr lang="nl-NL" sz="2400" err="1"/>
              <a:t>Huc</a:t>
            </a:r>
            <a:r>
              <a:rPr lang="nl-NL" sz="2400"/>
              <a:t> </a:t>
            </a:r>
            <a:r>
              <a:rPr lang="nl-NL" sz="2400" err="1"/>
              <a:t>omnes</a:t>
            </a:r>
            <a:r>
              <a:rPr lang="nl-NL" sz="2400"/>
              <a:t> </a:t>
            </a:r>
            <a:r>
              <a:rPr lang="nl-NL" sz="2400" err="1"/>
              <a:t>undique</a:t>
            </a:r>
            <a:r>
              <a:rPr lang="nl-NL" sz="2400"/>
              <a:t>, </a:t>
            </a:r>
            <a:r>
              <a:rPr lang="nl-NL" sz="2400" err="1"/>
              <a:t>qui</a:t>
            </a:r>
            <a:r>
              <a:rPr lang="nl-NL" sz="2400"/>
              <a:t> </a:t>
            </a:r>
            <a:r>
              <a:rPr lang="nl-NL" sz="2400" err="1"/>
              <a:t>controversias</a:t>
            </a:r>
            <a:r>
              <a:rPr lang="nl-NL" sz="2400"/>
              <a:t> </a:t>
            </a:r>
            <a:r>
              <a:rPr lang="nl-NL" sz="2400" u="sng" err="1">
                <a:uFill>
                  <a:solidFill>
                    <a:srgbClr val="FF0000"/>
                  </a:solidFill>
                </a:uFill>
              </a:rPr>
              <a:t>habent</a:t>
            </a:r>
            <a:r>
              <a:rPr lang="nl-NL" sz="2400"/>
              <a:t>,</a:t>
            </a:r>
          </a:p>
          <a:p>
            <a:pPr>
              <a:lnSpc>
                <a:spcPct val="200000"/>
              </a:lnSpc>
            </a:pPr>
            <a:r>
              <a:rPr lang="nl-NL" sz="2400"/>
              <a:t>	</a:t>
            </a:r>
            <a:r>
              <a:rPr lang="nl-NL" sz="2400" u="dbl" err="1">
                <a:uFill>
                  <a:solidFill>
                    <a:srgbClr val="FF0000"/>
                  </a:solidFill>
                </a:uFill>
              </a:rPr>
              <a:t>conveniunt</a:t>
            </a:r>
            <a:r>
              <a:rPr lang="nl-NL" sz="2400"/>
              <a:t> </a:t>
            </a:r>
            <a:r>
              <a:rPr lang="nl-NL" sz="2400" err="1"/>
              <a:t>eorumque</a:t>
            </a:r>
            <a:r>
              <a:rPr lang="nl-NL" sz="2400"/>
              <a:t> </a:t>
            </a:r>
            <a:r>
              <a:rPr lang="nl-NL" sz="2400" err="1"/>
              <a:t>decretis</a:t>
            </a:r>
            <a:r>
              <a:rPr lang="nl-NL" sz="2400"/>
              <a:t> </a:t>
            </a:r>
            <a:r>
              <a:rPr lang="nl-NL" sz="2400" err="1"/>
              <a:t>iudiciisque</a:t>
            </a:r>
            <a:r>
              <a:rPr lang="nl-NL" sz="2400"/>
              <a:t> </a:t>
            </a:r>
            <a:r>
              <a:rPr lang="nl-NL" sz="2400" u="dbl" err="1">
                <a:uFill>
                  <a:solidFill>
                    <a:srgbClr val="FF0000"/>
                  </a:solidFill>
                </a:uFill>
              </a:rPr>
              <a:t>parent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AC680BD7-D803-4359-8186-653DFFBB4E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63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1 - 4</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41</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964269" cy="2943563"/>
          </a:xfrm>
          <a:prstGeom prst="rect">
            <a:avLst/>
          </a:prstGeom>
          <a:noFill/>
        </p:spPr>
        <p:txBody>
          <a:bodyPr wrap="square" rtlCol="0">
            <a:spAutoFit/>
          </a:bodyPr>
          <a:lstStyle/>
          <a:p>
            <a:pPr>
              <a:lnSpc>
                <a:spcPct val="200000"/>
              </a:lnSpc>
            </a:pPr>
            <a:r>
              <a:rPr lang="nl-NL" sz="2400"/>
              <a:t>1	</a:t>
            </a:r>
            <a:r>
              <a:rPr lang="nl-NL" sz="2400" err="1"/>
              <a:t>Disciplina</a:t>
            </a:r>
            <a:r>
              <a:rPr lang="nl-NL" sz="2400"/>
              <a:t> in </a:t>
            </a:r>
            <a:r>
              <a:rPr lang="nl-NL" sz="2400" err="1"/>
              <a:t>Britannia</a:t>
            </a:r>
            <a:r>
              <a:rPr lang="nl-NL" sz="2400"/>
              <a:t> </a:t>
            </a:r>
            <a:r>
              <a:rPr lang="nl-NL" sz="2400" err="1"/>
              <a:t>reperta</a:t>
            </a:r>
            <a:r>
              <a:rPr lang="nl-NL" sz="2400"/>
              <a:t> </a:t>
            </a:r>
            <a:r>
              <a:rPr lang="nl-NL" sz="2400" err="1"/>
              <a:t>atque</a:t>
            </a:r>
            <a:r>
              <a:rPr lang="nl-NL" sz="2400"/>
              <a:t> inde in </a:t>
            </a:r>
            <a:r>
              <a:rPr lang="nl-NL" sz="2400" err="1"/>
              <a:t>Galliam</a:t>
            </a:r>
            <a:endParaRPr lang="nl-NL" sz="2400"/>
          </a:p>
          <a:p>
            <a:pPr>
              <a:lnSpc>
                <a:spcPct val="200000"/>
              </a:lnSpc>
            </a:pPr>
            <a:r>
              <a:rPr lang="nl-NL" sz="2400"/>
              <a:t>	</a:t>
            </a:r>
            <a:r>
              <a:rPr lang="nl-NL" sz="2400" err="1"/>
              <a:t>translata</a:t>
            </a:r>
            <a:r>
              <a:rPr lang="nl-NL" sz="2400"/>
              <a:t> </a:t>
            </a:r>
            <a:r>
              <a:rPr lang="nl-NL" sz="2400" err="1"/>
              <a:t>esse</a:t>
            </a:r>
            <a:r>
              <a:rPr lang="nl-NL" sz="2400"/>
              <a:t> </a:t>
            </a:r>
            <a:r>
              <a:rPr lang="nl-NL" sz="2400" u="dbl" err="1">
                <a:uFill>
                  <a:solidFill>
                    <a:srgbClr val="FF0000"/>
                  </a:solidFill>
                </a:uFill>
              </a:rPr>
              <a:t>existimatur</a:t>
            </a:r>
            <a:r>
              <a:rPr lang="nl-NL" sz="2400"/>
              <a:t>, et </a:t>
            </a:r>
            <a:r>
              <a:rPr lang="nl-NL" sz="2400" err="1"/>
              <a:t>nunc</a:t>
            </a:r>
            <a:r>
              <a:rPr lang="nl-NL" sz="2400"/>
              <a:t>, </a:t>
            </a:r>
            <a:r>
              <a:rPr lang="nl-NL" sz="2400" err="1"/>
              <a:t>qui</a:t>
            </a:r>
            <a:r>
              <a:rPr lang="nl-NL" sz="2400"/>
              <a:t> </a:t>
            </a:r>
            <a:r>
              <a:rPr lang="nl-NL" sz="2400" err="1"/>
              <a:t>diligentius</a:t>
            </a:r>
            <a:r>
              <a:rPr lang="nl-NL" sz="2400"/>
              <a:t> </a:t>
            </a:r>
            <a:r>
              <a:rPr lang="nl-NL" sz="2400" err="1"/>
              <a:t>eam</a:t>
            </a:r>
            <a:endParaRPr lang="nl-NL" sz="2400"/>
          </a:p>
          <a:p>
            <a:pPr>
              <a:lnSpc>
                <a:spcPct val="200000"/>
              </a:lnSpc>
            </a:pPr>
            <a:r>
              <a:rPr lang="nl-NL" sz="2400"/>
              <a:t>	rem </a:t>
            </a:r>
            <a:r>
              <a:rPr lang="nl-NL" sz="2400" err="1"/>
              <a:t>cognoscere</a:t>
            </a:r>
            <a:r>
              <a:rPr lang="nl-NL" sz="2400"/>
              <a:t> </a:t>
            </a:r>
            <a:r>
              <a:rPr lang="nl-NL" sz="2400" u="sng" err="1">
                <a:uFill>
                  <a:solidFill>
                    <a:srgbClr val="FF0000"/>
                  </a:solidFill>
                </a:uFill>
              </a:rPr>
              <a:t>volunt</a:t>
            </a:r>
            <a:r>
              <a:rPr lang="nl-NL" sz="2400"/>
              <a:t>, </a:t>
            </a:r>
            <a:r>
              <a:rPr lang="nl-NL" sz="2400" err="1"/>
              <a:t>plerumque</a:t>
            </a:r>
            <a:r>
              <a:rPr lang="nl-NL" sz="2400"/>
              <a:t> </a:t>
            </a:r>
            <a:r>
              <a:rPr lang="nl-NL" sz="2400" err="1"/>
              <a:t>illo</a:t>
            </a:r>
            <a:r>
              <a:rPr lang="nl-NL" sz="2400"/>
              <a:t> </a:t>
            </a:r>
            <a:r>
              <a:rPr lang="nl-NL" sz="2400" err="1"/>
              <a:t>discendi</a:t>
            </a:r>
            <a:endParaRPr lang="nl-NL" sz="2400"/>
          </a:p>
          <a:p>
            <a:pPr>
              <a:lnSpc>
                <a:spcPct val="200000"/>
              </a:lnSpc>
            </a:pPr>
            <a:r>
              <a:rPr lang="nl-NL" sz="2400"/>
              <a:t>	</a:t>
            </a:r>
            <a:r>
              <a:rPr lang="nl-NL" sz="2400" err="1"/>
              <a:t>causa</a:t>
            </a:r>
            <a:r>
              <a:rPr lang="nl-NL" sz="2400"/>
              <a:t> </a:t>
            </a:r>
            <a:r>
              <a:rPr lang="nl-NL" sz="2400" u="dbl" err="1">
                <a:uFill>
                  <a:solidFill>
                    <a:srgbClr val="FF0000"/>
                  </a:solidFill>
                </a:uFill>
              </a:rPr>
              <a:t>proficiscuntur</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fbeeldingsresultaat voor asterix free transparent background&quot;">
            <a:extLst>
              <a:ext uri="{FF2B5EF4-FFF2-40B4-BE49-F238E27FC236}">
                <a16:creationId xmlns:a16="http://schemas.microsoft.com/office/drawing/2014/main" id="{D6FD3047-FE0A-4DC8-9FF9-C331D5E778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767" t="8597" r="26120" b="5851"/>
          <a:stretch/>
        </p:blipFill>
        <p:spPr bwMode="auto">
          <a:xfrm flipH="1">
            <a:off x="135935" y="3080607"/>
            <a:ext cx="1317104" cy="1949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Obelix&quot;">
            <a:hlinkClick r:id="rId6" action="ppaction://hlinksldjump"/>
            <a:extLst>
              <a:ext uri="{FF2B5EF4-FFF2-40B4-BE49-F238E27FC236}">
                <a16:creationId xmlns:a16="http://schemas.microsoft.com/office/drawing/2014/main" id="{880B0F6F-8135-4972-AFFD-9FFBB3AFE3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93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5 - 9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42</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60752" cy="3682226"/>
          </a:xfrm>
          <a:prstGeom prst="rect">
            <a:avLst/>
          </a:prstGeom>
          <a:noFill/>
        </p:spPr>
        <p:txBody>
          <a:bodyPr wrap="square" rtlCol="0">
            <a:spAutoFit/>
          </a:bodyPr>
          <a:lstStyle/>
          <a:p>
            <a:pPr>
              <a:lnSpc>
                <a:spcPct val="200000"/>
              </a:lnSpc>
            </a:pPr>
            <a:r>
              <a:rPr lang="nl-NL" sz="2400"/>
              <a:t>5	</a:t>
            </a:r>
            <a:r>
              <a:rPr lang="nl-NL" sz="2400" err="1"/>
              <a:t>Druides</a:t>
            </a:r>
            <a:r>
              <a:rPr lang="nl-NL" sz="2400"/>
              <a:t> a bello </a:t>
            </a:r>
            <a:r>
              <a:rPr lang="nl-NL" sz="2400" err="1"/>
              <a:t>abesse</a:t>
            </a:r>
            <a:r>
              <a:rPr lang="nl-NL" sz="2400"/>
              <a:t> </a:t>
            </a:r>
            <a:r>
              <a:rPr lang="nl-NL" sz="2400" u="dbl" err="1">
                <a:uFill>
                  <a:solidFill>
                    <a:srgbClr val="FF0000"/>
                  </a:solidFill>
                </a:uFill>
              </a:rPr>
              <a:t>consuerunt</a:t>
            </a:r>
            <a:r>
              <a:rPr lang="nl-NL" sz="2400"/>
              <a:t> </a:t>
            </a:r>
            <a:r>
              <a:rPr lang="nl-NL" sz="2400" err="1"/>
              <a:t>neque</a:t>
            </a:r>
            <a:r>
              <a:rPr lang="nl-NL" sz="2400"/>
              <a:t> </a:t>
            </a:r>
            <a:r>
              <a:rPr lang="nl-NL" sz="2400" err="1"/>
              <a:t>tributa</a:t>
            </a:r>
            <a:r>
              <a:rPr lang="nl-NL" sz="2400"/>
              <a:t> </a:t>
            </a:r>
            <a:r>
              <a:rPr lang="nl-NL" sz="2400" err="1"/>
              <a:t>una</a:t>
            </a:r>
            <a:endParaRPr lang="nl-NL" sz="2400"/>
          </a:p>
          <a:p>
            <a:pPr>
              <a:lnSpc>
                <a:spcPct val="200000"/>
              </a:lnSpc>
            </a:pPr>
            <a:r>
              <a:rPr lang="nl-NL" sz="2400"/>
              <a:t>	cum </a:t>
            </a:r>
            <a:r>
              <a:rPr lang="nl-NL" sz="2400" err="1"/>
              <a:t>reliquis</a:t>
            </a:r>
            <a:r>
              <a:rPr lang="nl-NL" sz="2400"/>
              <a:t> </a:t>
            </a:r>
            <a:r>
              <a:rPr lang="nl-NL" sz="2400" u="dbl" err="1">
                <a:uFill>
                  <a:solidFill>
                    <a:srgbClr val="FF0000"/>
                  </a:solidFill>
                </a:uFill>
              </a:rPr>
              <a:t>pendunt</a:t>
            </a:r>
            <a:r>
              <a:rPr lang="nl-NL" sz="2400"/>
              <a:t>. </a:t>
            </a:r>
            <a:r>
              <a:rPr lang="nl-NL" sz="2400" err="1"/>
              <a:t>Militiae</a:t>
            </a:r>
            <a:r>
              <a:rPr lang="nl-NL" sz="2400"/>
              <a:t> </a:t>
            </a:r>
            <a:r>
              <a:rPr lang="nl-NL" sz="2400" err="1"/>
              <a:t>vacationem</a:t>
            </a:r>
            <a:endParaRPr lang="nl-NL" sz="2400"/>
          </a:p>
          <a:p>
            <a:pPr>
              <a:lnSpc>
                <a:spcPct val="200000"/>
              </a:lnSpc>
            </a:pPr>
            <a:r>
              <a:rPr lang="nl-NL" sz="2400"/>
              <a:t>	</a:t>
            </a:r>
            <a:r>
              <a:rPr lang="nl-NL" sz="2400" err="1"/>
              <a:t>omniumque</a:t>
            </a:r>
            <a:r>
              <a:rPr lang="nl-NL" sz="2400"/>
              <a:t> </a:t>
            </a:r>
            <a:r>
              <a:rPr lang="nl-NL" sz="2400" err="1"/>
              <a:t>rerum</a:t>
            </a:r>
            <a:r>
              <a:rPr lang="nl-NL" sz="2400"/>
              <a:t> </a:t>
            </a:r>
            <a:r>
              <a:rPr lang="nl-NL" sz="2400" u="dbl" err="1">
                <a:uFill>
                  <a:solidFill>
                    <a:srgbClr val="FF0000"/>
                  </a:solidFill>
                </a:uFill>
              </a:rPr>
              <a:t>habent</a:t>
            </a:r>
            <a:r>
              <a:rPr lang="nl-NL" sz="2400"/>
              <a:t> </a:t>
            </a:r>
            <a:r>
              <a:rPr lang="nl-NL" sz="2400" err="1"/>
              <a:t>immunitatem</a:t>
            </a:r>
            <a:r>
              <a:rPr lang="nl-NL" sz="2400"/>
              <a:t>. </a:t>
            </a:r>
            <a:r>
              <a:rPr lang="nl-NL" sz="2400" err="1"/>
              <a:t>Tantis</a:t>
            </a:r>
            <a:endParaRPr lang="nl-NL" sz="2400"/>
          </a:p>
          <a:p>
            <a:pPr>
              <a:lnSpc>
                <a:spcPct val="200000"/>
              </a:lnSpc>
            </a:pPr>
            <a:r>
              <a:rPr lang="nl-NL" sz="2400"/>
              <a:t>	</a:t>
            </a:r>
            <a:r>
              <a:rPr lang="nl-NL" sz="2400" err="1"/>
              <a:t>excitati</a:t>
            </a:r>
            <a:r>
              <a:rPr lang="nl-NL" sz="2400"/>
              <a:t> </a:t>
            </a:r>
            <a:r>
              <a:rPr lang="nl-NL" sz="2400" err="1"/>
              <a:t>praemiis</a:t>
            </a:r>
            <a:r>
              <a:rPr lang="nl-NL" sz="2400"/>
              <a:t> et </a:t>
            </a:r>
            <a:r>
              <a:rPr lang="nl-NL" sz="2400" err="1"/>
              <a:t>sua</a:t>
            </a:r>
            <a:r>
              <a:rPr lang="nl-NL" sz="2400"/>
              <a:t> </a:t>
            </a:r>
            <a:r>
              <a:rPr lang="nl-NL" sz="2400" err="1"/>
              <a:t>sponte</a:t>
            </a:r>
            <a:r>
              <a:rPr lang="nl-NL" sz="2400"/>
              <a:t> </a:t>
            </a:r>
            <a:r>
              <a:rPr lang="nl-NL" sz="2400" err="1"/>
              <a:t>multi</a:t>
            </a:r>
            <a:r>
              <a:rPr lang="nl-NL" sz="2400"/>
              <a:t> in </a:t>
            </a:r>
            <a:r>
              <a:rPr lang="nl-NL" sz="2400" err="1"/>
              <a:t>disciplinam</a:t>
            </a:r>
            <a:endParaRPr lang="nl-NL" sz="2400"/>
          </a:p>
          <a:p>
            <a:pPr>
              <a:lnSpc>
                <a:spcPct val="200000"/>
              </a:lnSpc>
            </a:pPr>
            <a:r>
              <a:rPr lang="nl-NL" sz="2400"/>
              <a:t>	</a:t>
            </a:r>
            <a:r>
              <a:rPr lang="nl-NL" sz="2400" u="dbl" err="1">
                <a:uFill>
                  <a:solidFill>
                    <a:srgbClr val="FF0000"/>
                  </a:solidFill>
                </a:uFill>
              </a:rPr>
              <a:t>conveniunt</a:t>
            </a:r>
            <a:r>
              <a:rPr lang="nl-NL" sz="2400"/>
              <a:t> et a </a:t>
            </a:r>
            <a:r>
              <a:rPr lang="nl-NL" sz="2400" err="1"/>
              <a:t>parentibus</a:t>
            </a:r>
            <a:r>
              <a:rPr lang="nl-NL" sz="2400"/>
              <a:t> </a:t>
            </a:r>
            <a:r>
              <a:rPr lang="nl-NL" sz="2400" err="1"/>
              <a:t>propinquisque</a:t>
            </a:r>
            <a:r>
              <a:rPr lang="nl-NL" sz="2400"/>
              <a:t> </a:t>
            </a:r>
            <a:r>
              <a:rPr lang="nl-NL" sz="2400" u="dbl" err="1">
                <a:uFill>
                  <a:solidFill>
                    <a:srgbClr val="FF0000"/>
                  </a:solidFill>
                </a:uFill>
              </a:rPr>
              <a:t>mittuntur</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15D935C1-FAFD-4FC2-AEAC-B8CCF25D3A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72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10 - 14</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43</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455310" cy="3682226"/>
          </a:xfrm>
          <a:prstGeom prst="rect">
            <a:avLst/>
          </a:prstGeom>
          <a:noFill/>
        </p:spPr>
        <p:txBody>
          <a:bodyPr wrap="square" rtlCol="0">
            <a:spAutoFit/>
          </a:bodyPr>
          <a:lstStyle/>
          <a:p>
            <a:pPr>
              <a:lnSpc>
                <a:spcPct val="200000"/>
              </a:lnSpc>
            </a:pPr>
            <a:r>
              <a:rPr lang="nl-NL" sz="2400"/>
              <a:t>10	Magnum </a:t>
            </a:r>
            <a:r>
              <a:rPr lang="nl-NL" sz="2400" err="1"/>
              <a:t>ibi</a:t>
            </a:r>
            <a:r>
              <a:rPr lang="nl-NL" sz="2400"/>
              <a:t> </a:t>
            </a:r>
            <a:r>
              <a:rPr lang="nl-NL" sz="2400" err="1"/>
              <a:t>numerum</a:t>
            </a:r>
            <a:r>
              <a:rPr lang="nl-NL" sz="2400"/>
              <a:t> </a:t>
            </a:r>
            <a:r>
              <a:rPr lang="nl-NL" sz="2400" err="1"/>
              <a:t>versuum</a:t>
            </a:r>
            <a:r>
              <a:rPr lang="nl-NL" sz="2400"/>
              <a:t> </a:t>
            </a:r>
            <a:r>
              <a:rPr lang="nl-NL" sz="2400" err="1"/>
              <a:t>ediscere</a:t>
            </a:r>
            <a:r>
              <a:rPr lang="nl-NL" sz="2400"/>
              <a:t> </a:t>
            </a:r>
            <a:r>
              <a:rPr lang="nl-NL" sz="2400" u="dbl" err="1">
                <a:uFill>
                  <a:solidFill>
                    <a:srgbClr val="FF0000"/>
                  </a:solidFill>
                </a:uFill>
              </a:rPr>
              <a:t>dicuntur</a:t>
            </a:r>
            <a:r>
              <a:rPr lang="nl-NL" sz="2400"/>
              <a:t>.</a:t>
            </a:r>
          </a:p>
          <a:p>
            <a:pPr>
              <a:lnSpc>
                <a:spcPct val="200000"/>
              </a:lnSpc>
            </a:pPr>
            <a:r>
              <a:rPr lang="nl-NL" sz="2400"/>
              <a:t>	</a:t>
            </a:r>
            <a:r>
              <a:rPr lang="nl-NL" sz="2400" err="1"/>
              <a:t>Itaque</a:t>
            </a:r>
            <a:r>
              <a:rPr lang="nl-NL" sz="2400"/>
              <a:t> </a:t>
            </a:r>
            <a:r>
              <a:rPr lang="nl-NL" sz="2400" err="1"/>
              <a:t>annos</a:t>
            </a:r>
            <a:r>
              <a:rPr lang="nl-NL" sz="2400"/>
              <a:t> </a:t>
            </a:r>
            <a:r>
              <a:rPr lang="nl-NL" sz="2400" err="1"/>
              <a:t>nonnulli</a:t>
            </a:r>
            <a:r>
              <a:rPr lang="nl-NL" sz="2400"/>
              <a:t> </a:t>
            </a:r>
            <a:r>
              <a:rPr lang="nl-NL" sz="2400" err="1"/>
              <a:t>vicenos</a:t>
            </a:r>
            <a:r>
              <a:rPr lang="nl-NL" sz="2400"/>
              <a:t> in </a:t>
            </a:r>
            <a:r>
              <a:rPr lang="nl-NL" sz="2400" err="1"/>
              <a:t>disciplina</a:t>
            </a:r>
            <a:endParaRPr lang="nl-NL" sz="2400"/>
          </a:p>
          <a:p>
            <a:pPr>
              <a:lnSpc>
                <a:spcPct val="200000"/>
              </a:lnSpc>
            </a:pPr>
            <a:r>
              <a:rPr lang="nl-NL" sz="2400"/>
              <a:t>	</a:t>
            </a:r>
            <a:r>
              <a:rPr lang="nl-NL" sz="2400" u="dbl">
                <a:uFill>
                  <a:solidFill>
                    <a:srgbClr val="FF0000"/>
                  </a:solidFill>
                </a:uFill>
              </a:rPr>
              <a:t>permanent</a:t>
            </a:r>
            <a:r>
              <a:rPr lang="nl-NL" sz="2400"/>
              <a:t>. </a:t>
            </a:r>
            <a:r>
              <a:rPr lang="nl-NL" sz="2400" err="1"/>
              <a:t>Neque</a:t>
            </a:r>
            <a:r>
              <a:rPr lang="nl-NL" sz="2400"/>
              <a:t> </a:t>
            </a:r>
            <a:r>
              <a:rPr lang="nl-NL" sz="2400" err="1"/>
              <a:t>fas</a:t>
            </a:r>
            <a:r>
              <a:rPr lang="nl-NL" sz="2400"/>
              <a:t> </a:t>
            </a:r>
            <a:r>
              <a:rPr lang="nl-NL" sz="2400" err="1"/>
              <a:t>esse</a:t>
            </a:r>
            <a:r>
              <a:rPr lang="nl-NL" sz="2400"/>
              <a:t> </a:t>
            </a:r>
            <a:r>
              <a:rPr lang="nl-NL" sz="2400" u="dbl" err="1">
                <a:uFill>
                  <a:solidFill>
                    <a:srgbClr val="FF0000"/>
                  </a:solidFill>
                </a:uFill>
              </a:rPr>
              <a:t>existimant</a:t>
            </a:r>
            <a:r>
              <a:rPr lang="nl-NL" sz="2400"/>
              <a:t> </a:t>
            </a:r>
            <a:r>
              <a:rPr lang="nl-NL" sz="2400" err="1"/>
              <a:t>ea</a:t>
            </a:r>
            <a:r>
              <a:rPr lang="nl-NL" sz="2400"/>
              <a:t> </a:t>
            </a:r>
            <a:r>
              <a:rPr lang="nl-NL" sz="2400" err="1"/>
              <a:t>litteris</a:t>
            </a:r>
            <a:endParaRPr lang="nl-NL" sz="2400"/>
          </a:p>
          <a:p>
            <a:pPr>
              <a:lnSpc>
                <a:spcPct val="200000"/>
              </a:lnSpc>
            </a:pPr>
            <a:r>
              <a:rPr lang="nl-NL" sz="2400"/>
              <a:t>	</a:t>
            </a:r>
            <a:r>
              <a:rPr lang="nl-NL" sz="2400" err="1"/>
              <a:t>mandare</a:t>
            </a:r>
            <a:r>
              <a:rPr lang="nl-NL" sz="2400"/>
              <a:t>, cum in </a:t>
            </a:r>
            <a:r>
              <a:rPr lang="nl-NL" sz="2400" err="1"/>
              <a:t>reliquis</a:t>
            </a:r>
            <a:r>
              <a:rPr lang="nl-NL" sz="2400"/>
              <a:t> </a:t>
            </a:r>
            <a:r>
              <a:rPr lang="nl-NL" sz="2400" err="1"/>
              <a:t>fere</a:t>
            </a:r>
            <a:r>
              <a:rPr lang="nl-NL" sz="2400"/>
              <a:t> rebus, </a:t>
            </a:r>
            <a:r>
              <a:rPr lang="nl-NL" sz="2400" err="1"/>
              <a:t>publicis</a:t>
            </a:r>
            <a:endParaRPr lang="nl-NL" sz="2400"/>
          </a:p>
          <a:p>
            <a:pPr>
              <a:lnSpc>
                <a:spcPct val="200000"/>
              </a:lnSpc>
            </a:pPr>
            <a:r>
              <a:rPr lang="nl-NL" sz="2400"/>
              <a:t>	</a:t>
            </a:r>
            <a:r>
              <a:rPr lang="nl-NL" sz="2400" err="1"/>
              <a:t>privatisque</a:t>
            </a:r>
            <a:r>
              <a:rPr lang="nl-NL" sz="2400"/>
              <a:t> </a:t>
            </a:r>
            <a:r>
              <a:rPr lang="nl-NL" sz="2400" err="1"/>
              <a:t>rationibus</a:t>
            </a:r>
            <a:r>
              <a:rPr lang="nl-NL" sz="2400"/>
              <a:t>, </a:t>
            </a:r>
            <a:r>
              <a:rPr lang="nl-NL" sz="2400" err="1"/>
              <a:t>Graecis</a:t>
            </a:r>
            <a:r>
              <a:rPr lang="nl-NL" sz="2400"/>
              <a:t> </a:t>
            </a:r>
            <a:r>
              <a:rPr lang="nl-NL" sz="2400" u="sng" err="1">
                <a:uFill>
                  <a:solidFill>
                    <a:srgbClr val="FF0000"/>
                  </a:solidFill>
                </a:uFill>
              </a:rPr>
              <a:t>utantur</a:t>
            </a:r>
            <a:r>
              <a:rPr lang="nl-NL" sz="2400"/>
              <a:t> </a:t>
            </a:r>
            <a:r>
              <a:rPr lang="nl-NL" sz="2400" err="1"/>
              <a:t>litteris</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6D4CED65-1A62-43FE-90E8-25297F9EB8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495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15 - 19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44</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69378" cy="3682226"/>
          </a:xfrm>
          <a:prstGeom prst="rect">
            <a:avLst/>
          </a:prstGeom>
          <a:noFill/>
        </p:spPr>
        <p:txBody>
          <a:bodyPr wrap="square" rtlCol="0">
            <a:spAutoFit/>
          </a:bodyPr>
          <a:lstStyle/>
          <a:p>
            <a:pPr>
              <a:lnSpc>
                <a:spcPct val="200000"/>
              </a:lnSpc>
            </a:pPr>
            <a:r>
              <a:rPr lang="nl-NL" sz="2400"/>
              <a:t>15	</a:t>
            </a:r>
            <a:r>
              <a:rPr lang="nl-NL" sz="2400" err="1"/>
              <a:t>Id</a:t>
            </a:r>
            <a:r>
              <a:rPr lang="nl-NL" sz="2400"/>
              <a:t> </a:t>
            </a:r>
            <a:r>
              <a:rPr lang="nl-NL" sz="2400" err="1"/>
              <a:t>mihi</a:t>
            </a:r>
            <a:r>
              <a:rPr lang="nl-NL" sz="2400"/>
              <a:t> </a:t>
            </a:r>
            <a:r>
              <a:rPr lang="nl-NL" sz="2400" err="1"/>
              <a:t>duabus</a:t>
            </a:r>
            <a:r>
              <a:rPr lang="nl-NL" sz="2400"/>
              <a:t> de </a:t>
            </a:r>
            <a:r>
              <a:rPr lang="nl-NL" sz="2400" err="1"/>
              <a:t>causis</a:t>
            </a:r>
            <a:r>
              <a:rPr lang="nl-NL" sz="2400"/>
              <a:t> </a:t>
            </a:r>
            <a:r>
              <a:rPr lang="nl-NL" sz="2400" err="1"/>
              <a:t>instituisse</a:t>
            </a:r>
            <a:r>
              <a:rPr lang="nl-NL" sz="2400"/>
              <a:t> </a:t>
            </a:r>
            <a:r>
              <a:rPr lang="nl-NL" sz="2400" u="dbl" err="1">
                <a:uFill>
                  <a:solidFill>
                    <a:srgbClr val="FF0000"/>
                  </a:solidFill>
                </a:uFill>
              </a:rPr>
              <a:t>videntur</a:t>
            </a:r>
            <a:r>
              <a:rPr lang="nl-NL" sz="2400"/>
              <a:t>, </a:t>
            </a:r>
            <a:r>
              <a:rPr lang="nl-NL" sz="2400" err="1"/>
              <a:t>quod</a:t>
            </a:r>
            <a:endParaRPr lang="nl-NL" sz="2400"/>
          </a:p>
          <a:p>
            <a:pPr>
              <a:lnSpc>
                <a:spcPct val="200000"/>
              </a:lnSpc>
            </a:pPr>
            <a:r>
              <a:rPr lang="nl-NL" sz="2400"/>
              <a:t>	</a:t>
            </a:r>
            <a:r>
              <a:rPr lang="nl-NL" sz="2400" err="1"/>
              <a:t>neque</a:t>
            </a:r>
            <a:r>
              <a:rPr lang="nl-NL" sz="2400"/>
              <a:t> in vulgus </a:t>
            </a:r>
            <a:r>
              <a:rPr lang="nl-NL" sz="2400" err="1"/>
              <a:t>disciplinam</a:t>
            </a:r>
            <a:r>
              <a:rPr lang="nl-NL" sz="2400"/>
              <a:t> </a:t>
            </a:r>
            <a:r>
              <a:rPr lang="nl-NL" sz="2400" err="1"/>
              <a:t>efferri</a:t>
            </a:r>
            <a:r>
              <a:rPr lang="nl-NL" sz="2400"/>
              <a:t> </a:t>
            </a:r>
            <a:r>
              <a:rPr lang="nl-NL" sz="2400" u="sng" err="1">
                <a:uFill>
                  <a:solidFill>
                    <a:srgbClr val="FF0000"/>
                  </a:solidFill>
                </a:uFill>
              </a:rPr>
              <a:t>velint</a:t>
            </a:r>
            <a:r>
              <a:rPr lang="nl-NL" sz="2400"/>
              <a:t> </a:t>
            </a:r>
            <a:r>
              <a:rPr lang="nl-NL" sz="2400" err="1"/>
              <a:t>neque</a:t>
            </a:r>
            <a:r>
              <a:rPr lang="nl-NL" sz="2400"/>
              <a:t> </a:t>
            </a:r>
            <a:r>
              <a:rPr lang="nl-NL" sz="2400" err="1"/>
              <a:t>eos</a:t>
            </a:r>
            <a:r>
              <a:rPr lang="nl-NL" sz="2400"/>
              <a:t>,</a:t>
            </a:r>
          </a:p>
          <a:p>
            <a:pPr>
              <a:lnSpc>
                <a:spcPct val="200000"/>
              </a:lnSpc>
            </a:pPr>
            <a:r>
              <a:rPr lang="nl-NL" sz="2400"/>
              <a:t>	</a:t>
            </a:r>
            <a:r>
              <a:rPr lang="nl-NL" sz="2400" err="1"/>
              <a:t>qui</a:t>
            </a:r>
            <a:r>
              <a:rPr lang="nl-NL" sz="2400"/>
              <a:t> </a:t>
            </a:r>
            <a:r>
              <a:rPr lang="nl-NL" sz="2400" u="sng" err="1">
                <a:uFill>
                  <a:solidFill>
                    <a:srgbClr val="FF0000"/>
                  </a:solidFill>
                </a:uFill>
              </a:rPr>
              <a:t>discunt</a:t>
            </a:r>
            <a:r>
              <a:rPr lang="nl-NL" sz="2400"/>
              <a:t>, </a:t>
            </a:r>
            <a:r>
              <a:rPr lang="nl-NL" sz="2400" err="1"/>
              <a:t>litteris</a:t>
            </a:r>
            <a:r>
              <a:rPr lang="nl-NL" sz="2400"/>
              <a:t> </a:t>
            </a:r>
            <a:r>
              <a:rPr lang="nl-NL" sz="2400" err="1"/>
              <a:t>confisos</a:t>
            </a:r>
            <a:r>
              <a:rPr lang="nl-NL" sz="2400"/>
              <a:t> minus </a:t>
            </a:r>
            <a:r>
              <a:rPr lang="nl-NL" sz="2400" err="1"/>
              <a:t>memoriae</a:t>
            </a:r>
            <a:r>
              <a:rPr lang="nl-NL" sz="2400"/>
              <a:t> </a:t>
            </a:r>
            <a:r>
              <a:rPr lang="nl-NL" sz="2400" err="1"/>
              <a:t>studere</a:t>
            </a:r>
            <a:r>
              <a:rPr lang="nl-NL" sz="2400"/>
              <a:t>;</a:t>
            </a:r>
          </a:p>
          <a:p>
            <a:pPr>
              <a:lnSpc>
                <a:spcPct val="200000"/>
              </a:lnSpc>
            </a:pPr>
            <a:r>
              <a:rPr lang="nl-NL" sz="2400"/>
              <a:t>	</a:t>
            </a:r>
            <a:r>
              <a:rPr lang="nl-NL" sz="2400" err="1"/>
              <a:t>quod</a:t>
            </a:r>
            <a:r>
              <a:rPr lang="nl-NL" sz="2400"/>
              <a:t> </a:t>
            </a:r>
            <a:r>
              <a:rPr lang="nl-NL" sz="2400" err="1"/>
              <a:t>fere</a:t>
            </a:r>
            <a:r>
              <a:rPr lang="nl-NL" sz="2400"/>
              <a:t> </a:t>
            </a:r>
            <a:r>
              <a:rPr lang="nl-NL" sz="2400" err="1"/>
              <a:t>plerisque</a:t>
            </a:r>
            <a:r>
              <a:rPr lang="nl-NL" sz="2400"/>
              <a:t> </a:t>
            </a:r>
            <a:r>
              <a:rPr lang="nl-NL" sz="2400" u="dbl" err="1">
                <a:uFill>
                  <a:solidFill>
                    <a:srgbClr val="FF0000"/>
                  </a:solidFill>
                </a:uFill>
              </a:rPr>
              <a:t>accidit</a:t>
            </a:r>
            <a:r>
              <a:rPr lang="nl-NL" sz="2400"/>
              <a:t>, ut </a:t>
            </a:r>
            <a:r>
              <a:rPr lang="nl-NL" sz="2400" err="1"/>
              <a:t>praesidio</a:t>
            </a:r>
            <a:r>
              <a:rPr lang="nl-NL" sz="2400"/>
              <a:t> </a:t>
            </a:r>
            <a:r>
              <a:rPr lang="nl-NL" sz="2400" err="1"/>
              <a:t>litterarum</a:t>
            </a:r>
            <a:endParaRPr lang="nl-NL" sz="2400"/>
          </a:p>
          <a:p>
            <a:pPr>
              <a:lnSpc>
                <a:spcPct val="200000"/>
              </a:lnSpc>
            </a:pPr>
            <a:r>
              <a:rPr lang="nl-NL" sz="2400"/>
              <a:t>	</a:t>
            </a:r>
            <a:r>
              <a:rPr lang="nl-NL" sz="2400" err="1"/>
              <a:t>diligentiam</a:t>
            </a:r>
            <a:r>
              <a:rPr lang="nl-NL" sz="2400"/>
              <a:t> in </a:t>
            </a:r>
            <a:r>
              <a:rPr lang="nl-NL" sz="2400" err="1"/>
              <a:t>perdiscendo</a:t>
            </a:r>
            <a:r>
              <a:rPr lang="nl-NL" sz="2400"/>
              <a:t> </a:t>
            </a:r>
            <a:r>
              <a:rPr lang="nl-NL" sz="2400" err="1"/>
              <a:t>ac</a:t>
            </a:r>
            <a:r>
              <a:rPr lang="nl-NL" sz="2400"/>
              <a:t> memoriam </a:t>
            </a:r>
            <a:r>
              <a:rPr lang="nl-NL" sz="2400" u="sng" err="1">
                <a:uFill>
                  <a:solidFill>
                    <a:srgbClr val="FF0000"/>
                  </a:solidFill>
                </a:uFill>
              </a:rPr>
              <a:t>remittant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BA181E7A-721B-4BDF-AA47-BC4DD8BA4C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140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p.18, </a:t>
            </a:r>
            <a:r>
              <a:rPr lang="nl-NL" b="1">
                <a:solidFill>
                  <a:srgbClr val="FFC000"/>
                </a:solidFill>
              </a:rPr>
              <a:t>E – De leer der Druïden</a:t>
            </a:r>
            <a:r>
              <a:rPr lang="nl-NL">
                <a:solidFill>
                  <a:schemeClr val="bg1"/>
                </a:solidFill>
              </a:rPr>
              <a:t>, </a:t>
            </a:r>
            <a:r>
              <a:rPr lang="nl-NL" err="1">
                <a:solidFill>
                  <a:schemeClr val="bg1"/>
                </a:solidFill>
              </a:rPr>
              <a:t>rr</a:t>
            </a:r>
            <a:r>
              <a:rPr lang="nl-NL">
                <a:solidFill>
                  <a:schemeClr val="bg1"/>
                </a:solidFill>
              </a:rPr>
              <a:t>. 1 - 7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45</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91740" cy="5159554"/>
          </a:xfrm>
          <a:prstGeom prst="rect">
            <a:avLst/>
          </a:prstGeom>
          <a:noFill/>
        </p:spPr>
        <p:txBody>
          <a:bodyPr wrap="square" rtlCol="0">
            <a:spAutoFit/>
          </a:bodyPr>
          <a:lstStyle/>
          <a:p>
            <a:pPr>
              <a:lnSpc>
                <a:spcPct val="200000"/>
              </a:lnSpc>
            </a:pPr>
            <a:r>
              <a:rPr lang="nl-NL" sz="2400"/>
              <a:t>1	In </a:t>
            </a:r>
            <a:r>
              <a:rPr lang="nl-NL" sz="2400" err="1"/>
              <a:t>primis</a:t>
            </a:r>
            <a:r>
              <a:rPr lang="nl-NL" sz="2400"/>
              <a:t> hoc </a:t>
            </a:r>
            <a:r>
              <a:rPr lang="nl-NL" sz="2400" u="dbl" err="1">
                <a:uFill>
                  <a:solidFill>
                    <a:srgbClr val="FF0000"/>
                  </a:solidFill>
                </a:uFill>
              </a:rPr>
              <a:t>volunt</a:t>
            </a:r>
            <a:r>
              <a:rPr lang="nl-NL" sz="2400"/>
              <a:t> </a:t>
            </a:r>
            <a:r>
              <a:rPr lang="nl-NL" sz="2400" err="1"/>
              <a:t>persuadere</a:t>
            </a:r>
            <a:r>
              <a:rPr lang="nl-NL" sz="2400"/>
              <a:t>, non </a:t>
            </a:r>
            <a:r>
              <a:rPr lang="nl-NL" sz="2400" err="1"/>
              <a:t>interire</a:t>
            </a:r>
            <a:endParaRPr lang="nl-NL" sz="2400"/>
          </a:p>
          <a:p>
            <a:pPr>
              <a:lnSpc>
                <a:spcPct val="200000"/>
              </a:lnSpc>
            </a:pPr>
            <a:r>
              <a:rPr lang="nl-NL" sz="2400"/>
              <a:t>	</a:t>
            </a:r>
            <a:r>
              <a:rPr lang="nl-NL" sz="2400" err="1"/>
              <a:t>animas</a:t>
            </a:r>
            <a:r>
              <a:rPr lang="nl-NL" sz="2400"/>
              <a:t>, </a:t>
            </a:r>
            <a:r>
              <a:rPr lang="nl-NL" sz="2400" err="1"/>
              <a:t>sed</a:t>
            </a:r>
            <a:r>
              <a:rPr lang="nl-NL" sz="2400"/>
              <a:t> </a:t>
            </a:r>
            <a:r>
              <a:rPr lang="nl-NL" sz="2400" err="1"/>
              <a:t>ab</a:t>
            </a:r>
            <a:r>
              <a:rPr lang="nl-NL" sz="2400"/>
              <a:t> </a:t>
            </a:r>
            <a:r>
              <a:rPr lang="nl-NL" sz="2400" err="1"/>
              <a:t>aliis</a:t>
            </a:r>
            <a:r>
              <a:rPr lang="nl-NL" sz="2400"/>
              <a:t> post </a:t>
            </a:r>
            <a:r>
              <a:rPr lang="nl-NL" sz="2400" err="1"/>
              <a:t>mortem</a:t>
            </a:r>
            <a:r>
              <a:rPr lang="nl-NL" sz="2400"/>
              <a:t> </a:t>
            </a:r>
            <a:r>
              <a:rPr lang="nl-NL" sz="2400" err="1"/>
              <a:t>transire</a:t>
            </a:r>
            <a:r>
              <a:rPr lang="nl-NL" sz="2400"/>
              <a:t> ad </a:t>
            </a:r>
            <a:r>
              <a:rPr lang="nl-NL" sz="2400" err="1"/>
              <a:t>alios</a:t>
            </a:r>
            <a:r>
              <a:rPr lang="nl-NL" sz="2400"/>
              <a:t>,</a:t>
            </a:r>
          </a:p>
          <a:p>
            <a:pPr>
              <a:lnSpc>
                <a:spcPct val="200000"/>
              </a:lnSpc>
            </a:pPr>
            <a:r>
              <a:rPr lang="nl-NL" sz="2400"/>
              <a:t>	</a:t>
            </a:r>
            <a:r>
              <a:rPr lang="nl-NL" sz="2400" err="1"/>
              <a:t>atque</a:t>
            </a:r>
            <a:r>
              <a:rPr lang="nl-NL" sz="2400"/>
              <a:t> hoc maxime ad </a:t>
            </a:r>
            <a:r>
              <a:rPr lang="nl-NL" sz="2400" err="1"/>
              <a:t>virtutem</a:t>
            </a:r>
            <a:r>
              <a:rPr lang="nl-NL" sz="2400"/>
              <a:t> </a:t>
            </a:r>
            <a:r>
              <a:rPr lang="nl-NL" sz="2400" err="1"/>
              <a:t>excitari</a:t>
            </a:r>
            <a:r>
              <a:rPr lang="nl-NL" sz="2400"/>
              <a:t> </a:t>
            </a:r>
            <a:r>
              <a:rPr lang="nl-NL" sz="2400" u="dbl" err="1">
                <a:uFill>
                  <a:solidFill>
                    <a:srgbClr val="FF0000"/>
                  </a:solidFill>
                </a:uFill>
              </a:rPr>
              <a:t>putant</a:t>
            </a:r>
            <a:r>
              <a:rPr lang="nl-NL" sz="2400"/>
              <a:t>, </a:t>
            </a:r>
            <a:r>
              <a:rPr lang="nl-NL" sz="2400" err="1"/>
              <a:t>metu</a:t>
            </a:r>
            <a:endParaRPr lang="nl-NL" sz="2400"/>
          </a:p>
          <a:p>
            <a:pPr>
              <a:lnSpc>
                <a:spcPct val="200000"/>
              </a:lnSpc>
            </a:pPr>
            <a:r>
              <a:rPr lang="nl-NL" sz="2400"/>
              <a:t>	mortis </a:t>
            </a:r>
            <a:r>
              <a:rPr lang="nl-NL" sz="2400" err="1"/>
              <a:t>neglecto</a:t>
            </a:r>
            <a:r>
              <a:rPr lang="nl-NL" sz="2400"/>
              <a:t>. </a:t>
            </a:r>
            <a:r>
              <a:rPr lang="nl-NL" sz="2400" err="1"/>
              <a:t>Multa</a:t>
            </a:r>
            <a:r>
              <a:rPr lang="nl-NL" sz="2400"/>
              <a:t> </a:t>
            </a:r>
            <a:r>
              <a:rPr lang="nl-NL" sz="2400" err="1"/>
              <a:t>praeterea</a:t>
            </a:r>
            <a:r>
              <a:rPr lang="nl-NL" sz="2400"/>
              <a:t> de </a:t>
            </a:r>
            <a:r>
              <a:rPr lang="nl-NL" sz="2400" err="1"/>
              <a:t>sideribus</a:t>
            </a:r>
            <a:r>
              <a:rPr lang="nl-NL" sz="2400"/>
              <a:t> </a:t>
            </a:r>
            <a:r>
              <a:rPr lang="nl-NL" sz="2400" err="1"/>
              <a:t>atque</a:t>
            </a:r>
            <a:endParaRPr lang="nl-NL" sz="2400"/>
          </a:p>
          <a:p>
            <a:pPr>
              <a:lnSpc>
                <a:spcPct val="200000"/>
              </a:lnSpc>
            </a:pPr>
            <a:r>
              <a:rPr lang="nl-NL" sz="2400"/>
              <a:t>5	</a:t>
            </a:r>
            <a:r>
              <a:rPr lang="nl-NL" sz="2400" err="1"/>
              <a:t>eorum</a:t>
            </a:r>
            <a:r>
              <a:rPr lang="nl-NL" sz="2400"/>
              <a:t> </a:t>
            </a:r>
            <a:r>
              <a:rPr lang="nl-NL" sz="2400" err="1"/>
              <a:t>motu</a:t>
            </a:r>
            <a:r>
              <a:rPr lang="nl-NL" sz="2400"/>
              <a:t>, de </a:t>
            </a:r>
            <a:r>
              <a:rPr lang="nl-NL" sz="2400" err="1"/>
              <a:t>mundi</a:t>
            </a:r>
            <a:r>
              <a:rPr lang="nl-NL" sz="2400"/>
              <a:t> </a:t>
            </a:r>
            <a:r>
              <a:rPr lang="nl-NL" sz="2400" err="1"/>
              <a:t>ac</a:t>
            </a:r>
            <a:r>
              <a:rPr lang="nl-NL" sz="2400"/>
              <a:t> </a:t>
            </a:r>
            <a:r>
              <a:rPr lang="nl-NL" sz="2400" err="1"/>
              <a:t>terrarum</a:t>
            </a:r>
            <a:r>
              <a:rPr lang="nl-NL" sz="2400"/>
              <a:t> </a:t>
            </a:r>
            <a:r>
              <a:rPr lang="nl-NL" sz="2400" err="1"/>
              <a:t>magnitudine</a:t>
            </a:r>
            <a:r>
              <a:rPr lang="nl-NL" sz="2400"/>
              <a:t>,</a:t>
            </a:r>
          </a:p>
          <a:p>
            <a:pPr>
              <a:lnSpc>
                <a:spcPct val="200000"/>
              </a:lnSpc>
            </a:pPr>
            <a:r>
              <a:rPr lang="nl-NL" sz="2400"/>
              <a:t>	de </a:t>
            </a:r>
            <a:r>
              <a:rPr lang="nl-NL" sz="2400" err="1"/>
              <a:t>rerum</a:t>
            </a:r>
            <a:r>
              <a:rPr lang="nl-NL" sz="2400"/>
              <a:t> natura, de </a:t>
            </a:r>
            <a:r>
              <a:rPr lang="nl-NL" sz="2400" err="1"/>
              <a:t>deorum</a:t>
            </a:r>
            <a:r>
              <a:rPr lang="nl-NL" sz="2400"/>
              <a:t> </a:t>
            </a:r>
            <a:r>
              <a:rPr lang="nl-NL" sz="2400" err="1"/>
              <a:t>immortalium</a:t>
            </a:r>
            <a:r>
              <a:rPr lang="nl-NL" sz="2400"/>
              <a:t> vi </a:t>
            </a:r>
            <a:r>
              <a:rPr lang="nl-NL" sz="2400" err="1"/>
              <a:t>ac</a:t>
            </a:r>
            <a:endParaRPr lang="nl-NL" sz="2400"/>
          </a:p>
          <a:p>
            <a:pPr>
              <a:lnSpc>
                <a:spcPct val="200000"/>
              </a:lnSpc>
            </a:pPr>
            <a:r>
              <a:rPr lang="nl-NL" sz="2400"/>
              <a:t>	</a:t>
            </a:r>
            <a:r>
              <a:rPr lang="nl-NL" sz="2400" err="1"/>
              <a:t>potestate</a:t>
            </a:r>
            <a:r>
              <a:rPr lang="nl-NL" sz="2400"/>
              <a:t> </a:t>
            </a:r>
            <a:r>
              <a:rPr lang="nl-NL" sz="2400" u="dbl" err="1">
                <a:uFill>
                  <a:solidFill>
                    <a:srgbClr val="FF0000"/>
                  </a:solidFill>
                </a:uFill>
              </a:rPr>
              <a:t>disputant</a:t>
            </a:r>
            <a:r>
              <a:rPr lang="nl-NL" sz="2400"/>
              <a:t> et </a:t>
            </a:r>
            <a:r>
              <a:rPr lang="nl-NL" sz="2400" err="1"/>
              <a:t>iuventuti</a:t>
            </a:r>
            <a:r>
              <a:rPr lang="nl-NL" sz="2400"/>
              <a:t> </a:t>
            </a:r>
            <a:r>
              <a:rPr lang="nl-NL" sz="2400" u="dbl" err="1">
                <a:uFill>
                  <a:solidFill>
                    <a:srgbClr val="FF0000"/>
                  </a:solidFill>
                </a:uFill>
              </a:rPr>
              <a:t>tradunt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C218E388-D6DB-493D-8BB0-AD6CC5214E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70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p.18, </a:t>
            </a:r>
            <a:r>
              <a:rPr lang="nl-NL" b="1">
                <a:solidFill>
                  <a:srgbClr val="FFC000"/>
                </a:solidFill>
              </a:rPr>
              <a:t>F – De Gallische ridderstand</a:t>
            </a:r>
            <a:r>
              <a:rPr lang="nl-NL">
                <a:solidFill>
                  <a:schemeClr val="bg1"/>
                </a:solidFill>
              </a:rPr>
              <a:t>, </a:t>
            </a:r>
            <a:r>
              <a:rPr lang="nl-NL" err="1">
                <a:solidFill>
                  <a:schemeClr val="bg1"/>
                </a:solidFill>
              </a:rPr>
              <a:t>rr</a:t>
            </a:r>
            <a:r>
              <a:rPr lang="nl-NL">
                <a:solidFill>
                  <a:schemeClr val="bg1"/>
                </a:solidFill>
              </a:rPr>
              <a:t>. 1 - 7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46</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550201" cy="5898218"/>
          </a:xfrm>
          <a:prstGeom prst="rect">
            <a:avLst/>
          </a:prstGeom>
          <a:noFill/>
        </p:spPr>
        <p:txBody>
          <a:bodyPr wrap="square" rtlCol="0">
            <a:spAutoFit/>
          </a:bodyPr>
          <a:lstStyle/>
          <a:p>
            <a:pPr>
              <a:lnSpc>
                <a:spcPct val="200000"/>
              </a:lnSpc>
            </a:pPr>
            <a:r>
              <a:rPr lang="nl-NL" sz="2400"/>
              <a:t>1	</a:t>
            </a:r>
            <a:r>
              <a:rPr lang="nl-NL" sz="2400" err="1"/>
              <a:t>Alterum</a:t>
            </a:r>
            <a:r>
              <a:rPr lang="nl-NL" sz="2400"/>
              <a:t> genus </a:t>
            </a:r>
            <a:r>
              <a:rPr lang="nl-NL" sz="2400" u="dbl" err="1">
                <a:uFill>
                  <a:solidFill>
                    <a:srgbClr val="FF0000"/>
                  </a:solidFill>
                </a:uFill>
              </a:rPr>
              <a:t>est</a:t>
            </a:r>
            <a:r>
              <a:rPr lang="nl-NL" sz="2400"/>
              <a:t> </a:t>
            </a:r>
            <a:r>
              <a:rPr lang="nl-NL" sz="2400" err="1"/>
              <a:t>equitum</a:t>
            </a:r>
            <a:r>
              <a:rPr lang="nl-NL" sz="2400"/>
              <a:t>. Hi, cum </a:t>
            </a:r>
            <a:r>
              <a:rPr lang="nl-NL" sz="2400" u="sng" err="1">
                <a:uFill>
                  <a:solidFill>
                    <a:srgbClr val="FF0000"/>
                  </a:solidFill>
                </a:uFill>
              </a:rPr>
              <a:t>est</a:t>
            </a:r>
            <a:r>
              <a:rPr lang="nl-NL" sz="2400"/>
              <a:t> usus </a:t>
            </a:r>
            <a:r>
              <a:rPr lang="nl-NL" sz="2400" err="1"/>
              <a:t>atque</a:t>
            </a:r>
            <a:endParaRPr lang="nl-NL" sz="2400"/>
          </a:p>
          <a:p>
            <a:pPr>
              <a:lnSpc>
                <a:spcPct val="200000"/>
              </a:lnSpc>
            </a:pPr>
            <a:r>
              <a:rPr lang="nl-NL" sz="2400"/>
              <a:t>	</a:t>
            </a:r>
            <a:r>
              <a:rPr lang="nl-NL" sz="2400" err="1"/>
              <a:t>aliquod</a:t>
            </a:r>
            <a:r>
              <a:rPr lang="nl-NL" sz="2400"/>
              <a:t> </a:t>
            </a:r>
            <a:r>
              <a:rPr lang="nl-NL" sz="2400" err="1"/>
              <a:t>bellum</a:t>
            </a:r>
            <a:r>
              <a:rPr lang="nl-NL" sz="2400"/>
              <a:t> </a:t>
            </a:r>
            <a:r>
              <a:rPr lang="nl-NL" sz="2400" u="sng" err="1">
                <a:uFill>
                  <a:solidFill>
                    <a:srgbClr val="FF0000"/>
                  </a:solidFill>
                </a:uFill>
              </a:rPr>
              <a:t>incidit</a:t>
            </a:r>
            <a:r>
              <a:rPr lang="nl-NL" sz="2400"/>
              <a:t> - </a:t>
            </a:r>
            <a:r>
              <a:rPr lang="nl-NL" sz="2400" err="1"/>
              <a:t>quod</a:t>
            </a:r>
            <a:r>
              <a:rPr lang="nl-NL" sz="2400"/>
              <a:t> ante </a:t>
            </a:r>
            <a:r>
              <a:rPr lang="nl-NL" sz="2400" err="1"/>
              <a:t>Caesaris</a:t>
            </a:r>
            <a:endParaRPr lang="nl-NL" sz="2400"/>
          </a:p>
          <a:p>
            <a:pPr>
              <a:lnSpc>
                <a:spcPct val="200000"/>
              </a:lnSpc>
            </a:pPr>
            <a:r>
              <a:rPr lang="nl-NL" sz="2400"/>
              <a:t>	</a:t>
            </a:r>
            <a:r>
              <a:rPr lang="nl-NL" sz="2400" err="1"/>
              <a:t>adventum</a:t>
            </a:r>
            <a:r>
              <a:rPr lang="nl-NL" sz="2400"/>
              <a:t> </a:t>
            </a:r>
            <a:r>
              <a:rPr lang="nl-NL" sz="2400" err="1"/>
              <a:t>quotannis</a:t>
            </a:r>
            <a:r>
              <a:rPr lang="nl-NL" sz="2400"/>
              <a:t> </a:t>
            </a:r>
            <a:r>
              <a:rPr lang="nl-NL" sz="2400" err="1"/>
              <a:t>fere</a:t>
            </a:r>
            <a:r>
              <a:rPr lang="nl-NL" sz="2400"/>
              <a:t> </a:t>
            </a:r>
            <a:r>
              <a:rPr lang="nl-NL" sz="2400" err="1"/>
              <a:t>accidere</a:t>
            </a:r>
            <a:r>
              <a:rPr lang="nl-NL" sz="2400"/>
              <a:t> </a:t>
            </a:r>
            <a:r>
              <a:rPr lang="nl-NL" sz="2400" u="sng" err="1">
                <a:uFill>
                  <a:solidFill>
                    <a:srgbClr val="FF0000"/>
                  </a:solidFill>
                </a:uFill>
              </a:rPr>
              <a:t>solebat</a:t>
            </a:r>
            <a:r>
              <a:rPr lang="nl-NL" sz="2400"/>
              <a:t>, </a:t>
            </a:r>
            <a:r>
              <a:rPr lang="nl-NL" sz="2400" err="1"/>
              <a:t>uti</a:t>
            </a:r>
            <a:r>
              <a:rPr lang="nl-NL" sz="2400"/>
              <a:t> </a:t>
            </a:r>
            <a:r>
              <a:rPr lang="nl-NL" sz="2400" err="1"/>
              <a:t>aut</a:t>
            </a:r>
            <a:endParaRPr lang="nl-NL" sz="2400"/>
          </a:p>
          <a:p>
            <a:pPr>
              <a:lnSpc>
                <a:spcPct val="200000"/>
              </a:lnSpc>
            </a:pPr>
            <a:r>
              <a:rPr lang="nl-NL" sz="2400"/>
              <a:t>	</a:t>
            </a:r>
            <a:r>
              <a:rPr lang="nl-NL" sz="2400" err="1"/>
              <a:t>ipsi</a:t>
            </a:r>
            <a:r>
              <a:rPr lang="nl-NL" sz="2400"/>
              <a:t> </a:t>
            </a:r>
            <a:r>
              <a:rPr lang="nl-NL" sz="2400" err="1"/>
              <a:t>iniurias</a:t>
            </a:r>
            <a:r>
              <a:rPr lang="nl-NL" sz="2400"/>
              <a:t> </a:t>
            </a:r>
            <a:r>
              <a:rPr lang="nl-NL" sz="2400" u="sng" err="1">
                <a:uFill>
                  <a:solidFill>
                    <a:srgbClr val="FF0000"/>
                  </a:solidFill>
                </a:uFill>
              </a:rPr>
              <a:t>inferrent</a:t>
            </a:r>
            <a:r>
              <a:rPr lang="nl-NL" sz="2400"/>
              <a:t> </a:t>
            </a:r>
            <a:r>
              <a:rPr lang="nl-NL" sz="2400" err="1"/>
              <a:t>aut</a:t>
            </a:r>
            <a:r>
              <a:rPr lang="nl-NL" sz="2400"/>
              <a:t> </a:t>
            </a:r>
            <a:r>
              <a:rPr lang="nl-NL" sz="2400" err="1"/>
              <a:t>illatas</a:t>
            </a:r>
            <a:r>
              <a:rPr lang="nl-NL" sz="2400"/>
              <a:t> </a:t>
            </a:r>
            <a:r>
              <a:rPr lang="nl-NL" sz="2400" u="sng" err="1">
                <a:uFill>
                  <a:solidFill>
                    <a:srgbClr val="FF0000"/>
                  </a:solidFill>
                </a:uFill>
              </a:rPr>
              <a:t>propulsarent</a:t>
            </a:r>
            <a:r>
              <a:rPr lang="nl-NL" sz="2400"/>
              <a:t> -,</a:t>
            </a:r>
          </a:p>
          <a:p>
            <a:pPr>
              <a:lnSpc>
                <a:spcPct val="200000"/>
              </a:lnSpc>
            </a:pPr>
            <a:r>
              <a:rPr lang="nl-NL" sz="2400"/>
              <a:t>5	</a:t>
            </a:r>
            <a:r>
              <a:rPr lang="nl-NL" sz="2400" err="1"/>
              <a:t>omnes</a:t>
            </a:r>
            <a:r>
              <a:rPr lang="nl-NL" sz="2400"/>
              <a:t> in bello </a:t>
            </a:r>
            <a:r>
              <a:rPr lang="nl-NL" sz="2400" u="dbl" err="1">
                <a:uFill>
                  <a:solidFill>
                    <a:srgbClr val="FF0000"/>
                  </a:solidFill>
                </a:uFill>
              </a:rPr>
              <a:t>versantur</a:t>
            </a:r>
            <a:r>
              <a:rPr lang="nl-NL" sz="2400"/>
              <a:t>, </a:t>
            </a:r>
            <a:r>
              <a:rPr lang="nl-NL" sz="2400" err="1"/>
              <a:t>atque</a:t>
            </a:r>
            <a:r>
              <a:rPr lang="nl-NL" sz="2400"/>
              <a:t> </a:t>
            </a:r>
            <a:r>
              <a:rPr lang="nl-NL" sz="2400" err="1"/>
              <a:t>eorum</a:t>
            </a:r>
            <a:r>
              <a:rPr lang="nl-NL" sz="2400"/>
              <a:t> ut </a:t>
            </a:r>
            <a:r>
              <a:rPr lang="nl-NL" sz="2400" err="1"/>
              <a:t>quisque</a:t>
            </a:r>
            <a:endParaRPr lang="nl-NL" sz="2400"/>
          </a:p>
          <a:p>
            <a:pPr>
              <a:lnSpc>
                <a:spcPct val="200000"/>
              </a:lnSpc>
            </a:pPr>
            <a:r>
              <a:rPr lang="nl-NL" sz="2400"/>
              <a:t>	</a:t>
            </a:r>
            <a:r>
              <a:rPr lang="nl-NL" sz="2400" u="sng" err="1">
                <a:uFill>
                  <a:solidFill>
                    <a:srgbClr val="FF0000"/>
                  </a:solidFill>
                </a:uFill>
              </a:rPr>
              <a:t>est</a:t>
            </a:r>
            <a:r>
              <a:rPr lang="nl-NL" sz="2400"/>
              <a:t> </a:t>
            </a:r>
            <a:r>
              <a:rPr lang="nl-NL" sz="2400" err="1"/>
              <a:t>genere</a:t>
            </a:r>
            <a:r>
              <a:rPr lang="nl-NL" sz="2400"/>
              <a:t> </a:t>
            </a:r>
            <a:r>
              <a:rPr lang="nl-NL" sz="2400" err="1"/>
              <a:t>copiisque</a:t>
            </a:r>
            <a:r>
              <a:rPr lang="nl-NL" sz="2400"/>
              <a:t> </a:t>
            </a:r>
            <a:r>
              <a:rPr lang="nl-NL" sz="2400" err="1"/>
              <a:t>amplissimus</a:t>
            </a:r>
            <a:r>
              <a:rPr lang="nl-NL" sz="2400"/>
              <a:t>, ita </a:t>
            </a:r>
            <a:r>
              <a:rPr lang="nl-NL" sz="2400" err="1"/>
              <a:t>plurimos</a:t>
            </a:r>
            <a:endParaRPr lang="nl-NL" sz="2400"/>
          </a:p>
          <a:p>
            <a:pPr>
              <a:lnSpc>
                <a:spcPct val="200000"/>
              </a:lnSpc>
            </a:pPr>
            <a:r>
              <a:rPr lang="nl-NL" sz="2400"/>
              <a:t>	</a:t>
            </a:r>
            <a:r>
              <a:rPr lang="nl-NL" sz="2400" err="1"/>
              <a:t>circum</a:t>
            </a:r>
            <a:r>
              <a:rPr lang="nl-NL" sz="2400"/>
              <a:t> se </a:t>
            </a:r>
            <a:r>
              <a:rPr lang="nl-NL" sz="2400" err="1"/>
              <a:t>ambactos</a:t>
            </a:r>
            <a:r>
              <a:rPr lang="nl-NL" sz="2400"/>
              <a:t> </a:t>
            </a:r>
            <a:r>
              <a:rPr lang="nl-NL" sz="2400" err="1"/>
              <a:t>clientesque</a:t>
            </a:r>
            <a:r>
              <a:rPr lang="nl-NL" sz="2400"/>
              <a:t> </a:t>
            </a:r>
            <a:r>
              <a:rPr lang="nl-NL" sz="2400" u="dbl" err="1">
                <a:uFill>
                  <a:solidFill>
                    <a:srgbClr val="FF0000"/>
                  </a:solidFill>
                </a:uFill>
              </a:rPr>
              <a:t>habet</a:t>
            </a:r>
            <a:r>
              <a:rPr lang="nl-NL" sz="2400"/>
              <a:t>. </a:t>
            </a:r>
            <a:r>
              <a:rPr lang="nl-NL" sz="2400" err="1"/>
              <a:t>Hanc</a:t>
            </a:r>
            <a:r>
              <a:rPr lang="nl-NL" sz="2400"/>
              <a:t> </a:t>
            </a:r>
            <a:r>
              <a:rPr lang="nl-NL" sz="2400" err="1"/>
              <a:t>unam</a:t>
            </a:r>
            <a:endParaRPr lang="nl-NL" sz="2400"/>
          </a:p>
          <a:p>
            <a:pPr>
              <a:lnSpc>
                <a:spcPct val="200000"/>
              </a:lnSpc>
            </a:pPr>
            <a:r>
              <a:rPr lang="nl-NL" sz="2400"/>
              <a:t>	</a:t>
            </a:r>
            <a:r>
              <a:rPr lang="nl-NL" sz="2400" err="1"/>
              <a:t>gratiam</a:t>
            </a:r>
            <a:r>
              <a:rPr lang="nl-NL" sz="2400"/>
              <a:t> </a:t>
            </a:r>
            <a:r>
              <a:rPr lang="nl-NL" sz="2400" err="1"/>
              <a:t>potentiamque</a:t>
            </a:r>
            <a:r>
              <a:rPr lang="nl-NL" sz="2400"/>
              <a:t> </a:t>
            </a:r>
            <a:r>
              <a:rPr lang="nl-NL" sz="2400" u="dbl" err="1">
                <a:uFill>
                  <a:solidFill>
                    <a:srgbClr val="FF0000"/>
                  </a:solidFill>
                </a:uFill>
              </a:rPr>
              <a:t>noverunt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fbeeldingsresultaat voor obelix&quot;">
            <a:extLst>
              <a:ext uri="{FF2B5EF4-FFF2-40B4-BE49-F238E27FC236}">
                <a16:creationId xmlns:a16="http://schemas.microsoft.com/office/drawing/2014/main" id="{579FED09-1D20-4811-BB73-2CAF8597BD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67589" y="4048038"/>
            <a:ext cx="1332155" cy="1464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Obelix&quot;">
            <a:hlinkClick r:id="rId6" action="ppaction://hlinksldjump"/>
            <a:extLst>
              <a:ext uri="{FF2B5EF4-FFF2-40B4-BE49-F238E27FC236}">
                <a16:creationId xmlns:a16="http://schemas.microsoft.com/office/drawing/2014/main" id="{954B62AC-9FE6-445C-88CE-5F759F15A8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943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610586" cy="4420890"/>
          </a:xfrm>
          <a:prstGeom prst="rect">
            <a:avLst/>
          </a:prstGeom>
          <a:noFill/>
        </p:spPr>
        <p:txBody>
          <a:bodyPr wrap="square" rtlCol="0">
            <a:spAutoFit/>
          </a:bodyPr>
          <a:lstStyle/>
          <a:p>
            <a:pPr>
              <a:lnSpc>
                <a:spcPct val="200000"/>
              </a:lnSpc>
            </a:pPr>
            <a:r>
              <a:rPr lang="nl-NL" sz="2400"/>
              <a:t>1	</a:t>
            </a:r>
            <a:r>
              <a:rPr lang="nl-NL" sz="2400" err="1"/>
              <a:t>Natio</a:t>
            </a:r>
            <a:r>
              <a:rPr lang="nl-NL" sz="2400"/>
              <a:t> </a:t>
            </a:r>
            <a:r>
              <a:rPr lang="nl-NL" sz="2400" u="dbl" err="1">
                <a:uFill>
                  <a:solidFill>
                    <a:srgbClr val="FF0000"/>
                  </a:solidFill>
                </a:uFill>
              </a:rPr>
              <a:t>est</a:t>
            </a:r>
            <a:r>
              <a:rPr lang="nl-NL" sz="2400"/>
              <a:t> </a:t>
            </a:r>
            <a:r>
              <a:rPr lang="nl-NL" sz="2400" err="1"/>
              <a:t>omnis</a:t>
            </a:r>
            <a:r>
              <a:rPr lang="nl-NL" sz="2400"/>
              <a:t> Gallorum </a:t>
            </a:r>
            <a:r>
              <a:rPr lang="nl-NL" sz="2400" err="1"/>
              <a:t>admodum</a:t>
            </a:r>
            <a:r>
              <a:rPr lang="nl-NL" sz="2400"/>
              <a:t> </a:t>
            </a:r>
            <a:r>
              <a:rPr lang="nl-NL" sz="2400" u="dbl" err="1">
                <a:uFill>
                  <a:solidFill>
                    <a:srgbClr val="FF0000"/>
                  </a:solidFill>
                </a:uFill>
              </a:rPr>
              <a:t>dedita</a:t>
            </a:r>
            <a:endParaRPr lang="nl-NL" sz="2400" u="dbl">
              <a:uFill>
                <a:solidFill>
                  <a:srgbClr val="FF0000"/>
                </a:solidFill>
              </a:uFill>
            </a:endParaRPr>
          </a:p>
          <a:p>
            <a:pPr>
              <a:lnSpc>
                <a:spcPct val="200000"/>
              </a:lnSpc>
            </a:pPr>
            <a:r>
              <a:rPr lang="nl-NL" sz="2400"/>
              <a:t>	</a:t>
            </a:r>
            <a:r>
              <a:rPr lang="nl-NL" sz="2400" err="1"/>
              <a:t>religionibus</a:t>
            </a:r>
            <a:r>
              <a:rPr lang="nl-NL" sz="2400"/>
              <a:t>. </a:t>
            </a:r>
            <a:r>
              <a:rPr lang="nl-NL" sz="2400" err="1"/>
              <a:t>Atque</a:t>
            </a:r>
            <a:r>
              <a:rPr lang="nl-NL" sz="2400"/>
              <a:t> ob </a:t>
            </a:r>
            <a:r>
              <a:rPr lang="nl-NL" sz="2400" err="1"/>
              <a:t>eam</a:t>
            </a:r>
            <a:r>
              <a:rPr lang="nl-NL" sz="2400"/>
              <a:t> </a:t>
            </a:r>
            <a:r>
              <a:rPr lang="nl-NL" sz="2400" err="1"/>
              <a:t>causam</a:t>
            </a:r>
            <a:r>
              <a:rPr lang="nl-NL" sz="2400"/>
              <a:t>, </a:t>
            </a:r>
            <a:r>
              <a:rPr lang="nl-NL" sz="2400" err="1"/>
              <a:t>qui</a:t>
            </a:r>
            <a:r>
              <a:rPr lang="nl-NL" sz="2400"/>
              <a:t> </a:t>
            </a:r>
            <a:r>
              <a:rPr lang="nl-NL" sz="2400" u="sng" err="1">
                <a:uFill>
                  <a:solidFill>
                    <a:srgbClr val="FF0000"/>
                  </a:solidFill>
                </a:uFill>
              </a:rPr>
              <a:t>sunt</a:t>
            </a:r>
            <a:r>
              <a:rPr lang="nl-NL" sz="2400" u="sng">
                <a:uFill>
                  <a:solidFill>
                    <a:srgbClr val="FF0000"/>
                  </a:solidFill>
                </a:uFill>
              </a:rPr>
              <a:t> </a:t>
            </a:r>
            <a:r>
              <a:rPr lang="nl-NL" sz="2400" u="sng" err="1">
                <a:uFill>
                  <a:solidFill>
                    <a:srgbClr val="FF0000"/>
                  </a:solidFill>
                </a:uFill>
              </a:rPr>
              <a:t>adfecti</a:t>
            </a:r>
            <a:endParaRPr lang="nl-NL" sz="2400" u="sng">
              <a:uFill>
                <a:solidFill>
                  <a:srgbClr val="FF0000"/>
                </a:solidFill>
              </a:uFill>
            </a:endParaRPr>
          </a:p>
          <a:p>
            <a:pPr>
              <a:lnSpc>
                <a:spcPct val="200000"/>
              </a:lnSpc>
            </a:pPr>
            <a:r>
              <a:rPr lang="nl-NL" sz="2400"/>
              <a:t>	</a:t>
            </a:r>
            <a:r>
              <a:rPr lang="nl-NL" sz="2400" err="1"/>
              <a:t>gravioribus</a:t>
            </a:r>
            <a:r>
              <a:rPr lang="nl-NL" sz="2400"/>
              <a:t> </a:t>
            </a:r>
            <a:r>
              <a:rPr lang="nl-NL" sz="2400" err="1"/>
              <a:t>morbis</a:t>
            </a:r>
            <a:r>
              <a:rPr lang="nl-NL" sz="2400"/>
              <a:t>, </a:t>
            </a:r>
            <a:r>
              <a:rPr lang="nl-NL" sz="2400" err="1"/>
              <a:t>quique</a:t>
            </a:r>
            <a:r>
              <a:rPr lang="nl-NL" sz="2400"/>
              <a:t> in </a:t>
            </a:r>
            <a:r>
              <a:rPr lang="nl-NL" sz="2400" err="1"/>
              <a:t>proeliis</a:t>
            </a:r>
            <a:r>
              <a:rPr lang="nl-NL" sz="2400"/>
              <a:t> </a:t>
            </a:r>
            <a:r>
              <a:rPr lang="nl-NL" sz="2400" err="1"/>
              <a:t>periculisque</a:t>
            </a:r>
            <a:endParaRPr lang="nl-NL" sz="2400"/>
          </a:p>
          <a:p>
            <a:pPr>
              <a:lnSpc>
                <a:spcPct val="200000"/>
              </a:lnSpc>
            </a:pPr>
            <a:r>
              <a:rPr lang="nl-NL" sz="2400"/>
              <a:t>	</a:t>
            </a:r>
            <a:r>
              <a:rPr lang="nl-NL" sz="2400" u="sng" err="1">
                <a:uFill>
                  <a:solidFill>
                    <a:srgbClr val="FF0000"/>
                  </a:solidFill>
                </a:uFill>
              </a:rPr>
              <a:t>versantur</a:t>
            </a:r>
            <a:r>
              <a:rPr lang="nl-NL" sz="2400"/>
              <a:t>, </a:t>
            </a:r>
            <a:r>
              <a:rPr lang="nl-NL" sz="2400" err="1"/>
              <a:t>aut</a:t>
            </a:r>
            <a:r>
              <a:rPr lang="nl-NL" sz="2400"/>
              <a:t> pro </a:t>
            </a:r>
            <a:r>
              <a:rPr lang="nl-NL" sz="2400" err="1"/>
              <a:t>victimis</a:t>
            </a:r>
            <a:r>
              <a:rPr lang="nl-NL" sz="2400"/>
              <a:t> </a:t>
            </a:r>
            <a:r>
              <a:rPr lang="nl-NL" sz="2400" err="1"/>
              <a:t>homines</a:t>
            </a:r>
            <a:r>
              <a:rPr lang="nl-NL" sz="2400"/>
              <a:t> </a:t>
            </a:r>
            <a:r>
              <a:rPr lang="nl-NL" sz="2400" u="dbl" err="1">
                <a:uFill>
                  <a:solidFill>
                    <a:srgbClr val="FF0000"/>
                  </a:solidFill>
                </a:uFill>
              </a:rPr>
              <a:t>immolant</a:t>
            </a:r>
            <a:r>
              <a:rPr lang="nl-NL" sz="2400"/>
              <a:t> </a:t>
            </a:r>
            <a:r>
              <a:rPr lang="nl-NL" sz="2400" err="1"/>
              <a:t>aut</a:t>
            </a:r>
            <a:r>
              <a:rPr lang="nl-NL" sz="2400"/>
              <a:t> se</a:t>
            </a:r>
          </a:p>
          <a:p>
            <a:pPr>
              <a:lnSpc>
                <a:spcPct val="200000"/>
              </a:lnSpc>
            </a:pPr>
            <a:r>
              <a:rPr lang="nl-NL" sz="2400"/>
              <a:t>5	</a:t>
            </a:r>
            <a:r>
              <a:rPr lang="nl-NL" sz="2400" err="1"/>
              <a:t>immolaturos</a:t>
            </a:r>
            <a:r>
              <a:rPr lang="nl-NL" sz="2400"/>
              <a:t> </a:t>
            </a:r>
            <a:r>
              <a:rPr lang="nl-NL" sz="2400" u="dbl" err="1">
                <a:uFill>
                  <a:solidFill>
                    <a:srgbClr val="FF0000"/>
                  </a:solidFill>
                </a:uFill>
              </a:rPr>
              <a:t>vovent</a:t>
            </a:r>
            <a:r>
              <a:rPr lang="nl-NL" sz="2400"/>
              <a:t>, </a:t>
            </a:r>
            <a:r>
              <a:rPr lang="nl-NL" sz="2400" err="1"/>
              <a:t>administrisque</a:t>
            </a:r>
            <a:r>
              <a:rPr lang="nl-NL" sz="2400"/>
              <a:t> ad </a:t>
            </a:r>
            <a:r>
              <a:rPr lang="nl-NL" sz="2400" err="1"/>
              <a:t>ea</a:t>
            </a:r>
            <a:r>
              <a:rPr lang="nl-NL" sz="2400"/>
              <a:t> </a:t>
            </a:r>
            <a:r>
              <a:rPr lang="nl-NL" sz="2400" err="1"/>
              <a:t>sacrificia</a:t>
            </a:r>
            <a:endParaRPr lang="nl-NL" sz="2400"/>
          </a:p>
          <a:p>
            <a:pPr>
              <a:lnSpc>
                <a:spcPct val="200000"/>
              </a:lnSpc>
            </a:pPr>
            <a:r>
              <a:rPr lang="nl-NL" sz="2400"/>
              <a:t>	</a:t>
            </a:r>
            <a:r>
              <a:rPr lang="nl-NL" sz="2400" err="1"/>
              <a:t>druidibus</a:t>
            </a:r>
            <a:r>
              <a:rPr lang="nl-NL" sz="2400"/>
              <a:t> </a:t>
            </a:r>
            <a:r>
              <a:rPr lang="nl-NL" sz="2400" u="dbl" err="1">
                <a:uFill>
                  <a:solidFill>
                    <a:srgbClr val="FF0000"/>
                  </a:solidFill>
                </a:uFill>
              </a:rPr>
              <a:t>utuntur</a:t>
            </a:r>
            <a:r>
              <a:rPr lang="nl-NL" sz="2400"/>
              <a:t>, …</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18AF4F86-890E-4479-B8BB-7CE89F00C8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36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6 - 10</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48</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023990" cy="3682226"/>
          </a:xfrm>
          <a:prstGeom prst="rect">
            <a:avLst/>
          </a:prstGeom>
          <a:noFill/>
        </p:spPr>
        <p:txBody>
          <a:bodyPr wrap="square" rtlCol="0">
            <a:spAutoFit/>
          </a:bodyPr>
          <a:lstStyle/>
          <a:p>
            <a:pPr>
              <a:lnSpc>
                <a:spcPct val="200000"/>
              </a:lnSpc>
            </a:pPr>
            <a:r>
              <a:rPr lang="nl-NL" sz="2400"/>
              <a:t>6			… </a:t>
            </a:r>
            <a:r>
              <a:rPr lang="nl-NL" sz="2400" err="1"/>
              <a:t>quod</a:t>
            </a:r>
            <a:r>
              <a:rPr lang="nl-NL" sz="2400"/>
              <a:t> pro vita </a:t>
            </a:r>
            <a:r>
              <a:rPr lang="nl-NL" sz="2400" err="1"/>
              <a:t>hominis</a:t>
            </a:r>
            <a:r>
              <a:rPr lang="nl-NL" sz="2400"/>
              <a:t> </a:t>
            </a:r>
            <a:r>
              <a:rPr lang="nl-NL" sz="2400" err="1"/>
              <a:t>nisi</a:t>
            </a:r>
            <a:endParaRPr lang="nl-NL" sz="2400"/>
          </a:p>
          <a:p>
            <a:pPr>
              <a:lnSpc>
                <a:spcPct val="200000"/>
              </a:lnSpc>
            </a:pPr>
            <a:r>
              <a:rPr lang="nl-NL" sz="2400"/>
              <a:t>	</a:t>
            </a:r>
            <a:r>
              <a:rPr lang="nl-NL" sz="2400" err="1"/>
              <a:t>hominis</a:t>
            </a:r>
            <a:r>
              <a:rPr lang="nl-NL" sz="2400"/>
              <a:t> vita </a:t>
            </a:r>
            <a:r>
              <a:rPr lang="nl-NL" sz="2400" u="sng" err="1">
                <a:uFill>
                  <a:solidFill>
                    <a:srgbClr val="FF0000"/>
                  </a:solidFill>
                </a:uFill>
              </a:rPr>
              <a:t>reddatur</a:t>
            </a:r>
            <a:r>
              <a:rPr lang="nl-NL" sz="2400"/>
              <a:t>, non </a:t>
            </a:r>
            <a:r>
              <a:rPr lang="nl-NL" sz="2400" err="1"/>
              <a:t>posse</a:t>
            </a:r>
            <a:r>
              <a:rPr lang="nl-NL" sz="2400"/>
              <a:t> </a:t>
            </a:r>
            <a:r>
              <a:rPr lang="nl-NL" sz="2400" err="1"/>
              <a:t>aliter</a:t>
            </a:r>
            <a:r>
              <a:rPr lang="nl-NL" sz="2400"/>
              <a:t> </a:t>
            </a:r>
            <a:r>
              <a:rPr lang="nl-NL" sz="2400" err="1"/>
              <a:t>deorum</a:t>
            </a:r>
            <a:endParaRPr lang="nl-NL" sz="2400"/>
          </a:p>
          <a:p>
            <a:pPr>
              <a:lnSpc>
                <a:spcPct val="200000"/>
              </a:lnSpc>
            </a:pPr>
            <a:r>
              <a:rPr lang="nl-NL" sz="2400"/>
              <a:t>	</a:t>
            </a:r>
            <a:r>
              <a:rPr lang="nl-NL" sz="2400" err="1"/>
              <a:t>immortalium</a:t>
            </a:r>
            <a:r>
              <a:rPr lang="nl-NL" sz="2400"/>
              <a:t> </a:t>
            </a:r>
            <a:r>
              <a:rPr lang="nl-NL" sz="2400" err="1"/>
              <a:t>numen</a:t>
            </a:r>
            <a:r>
              <a:rPr lang="nl-NL" sz="2400"/>
              <a:t> </a:t>
            </a:r>
            <a:r>
              <a:rPr lang="nl-NL" sz="2400" err="1"/>
              <a:t>placari</a:t>
            </a:r>
            <a:r>
              <a:rPr lang="nl-NL" sz="2400"/>
              <a:t> </a:t>
            </a:r>
            <a:r>
              <a:rPr lang="nl-NL" sz="2400" u="sng" err="1">
                <a:uFill>
                  <a:solidFill>
                    <a:srgbClr val="FF0000"/>
                  </a:solidFill>
                </a:uFill>
              </a:rPr>
              <a:t>arbitrantur</a:t>
            </a:r>
            <a:r>
              <a:rPr lang="nl-NL" sz="2400"/>
              <a:t>,</a:t>
            </a:r>
          </a:p>
          <a:p>
            <a:pPr>
              <a:lnSpc>
                <a:spcPct val="200000"/>
              </a:lnSpc>
            </a:pPr>
            <a:r>
              <a:rPr lang="nl-NL" sz="2400"/>
              <a:t>	</a:t>
            </a:r>
            <a:r>
              <a:rPr lang="nl-NL" sz="2400" err="1"/>
              <a:t>publiceque</a:t>
            </a:r>
            <a:r>
              <a:rPr lang="nl-NL" sz="2400"/>
              <a:t> </a:t>
            </a:r>
            <a:r>
              <a:rPr lang="nl-NL" sz="2400" err="1"/>
              <a:t>eiusdem</a:t>
            </a:r>
            <a:r>
              <a:rPr lang="nl-NL" sz="2400"/>
              <a:t> </a:t>
            </a:r>
            <a:r>
              <a:rPr lang="nl-NL" sz="2400" err="1"/>
              <a:t>generis</a:t>
            </a:r>
            <a:r>
              <a:rPr lang="nl-NL" sz="2400"/>
              <a:t> </a:t>
            </a:r>
            <a:r>
              <a:rPr lang="nl-NL" sz="2400" u="sng" err="1">
                <a:uFill>
                  <a:solidFill>
                    <a:srgbClr val="FF0000"/>
                  </a:solidFill>
                </a:uFill>
              </a:rPr>
              <a:t>habent</a:t>
            </a:r>
            <a:r>
              <a:rPr lang="nl-NL" sz="2400"/>
              <a:t> </a:t>
            </a:r>
            <a:r>
              <a:rPr lang="nl-NL" sz="2400" err="1"/>
              <a:t>instituta</a:t>
            </a:r>
            <a:endParaRPr lang="nl-NL" sz="2400"/>
          </a:p>
          <a:p>
            <a:pPr>
              <a:lnSpc>
                <a:spcPct val="200000"/>
              </a:lnSpc>
            </a:pPr>
            <a:r>
              <a:rPr lang="nl-NL" sz="2400"/>
              <a:t>10	</a:t>
            </a:r>
            <a:r>
              <a:rPr lang="nl-NL" sz="2400" err="1"/>
              <a:t>sacrificia</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2E762377-8773-44A6-B8DE-B0E6CFCE8E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44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10 - 13</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49</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507069" cy="2943563"/>
          </a:xfrm>
          <a:prstGeom prst="rect">
            <a:avLst/>
          </a:prstGeom>
          <a:noFill/>
        </p:spPr>
        <p:txBody>
          <a:bodyPr wrap="square" rtlCol="0">
            <a:spAutoFit/>
          </a:bodyPr>
          <a:lstStyle/>
          <a:p>
            <a:pPr>
              <a:lnSpc>
                <a:spcPct val="200000"/>
              </a:lnSpc>
            </a:pPr>
            <a:r>
              <a:rPr lang="nl-NL" sz="2400"/>
              <a:t>10		</a:t>
            </a:r>
            <a:r>
              <a:rPr lang="nl-NL" sz="2400" err="1"/>
              <a:t>Alii</a:t>
            </a:r>
            <a:r>
              <a:rPr lang="nl-NL" sz="2400"/>
              <a:t> </a:t>
            </a:r>
            <a:r>
              <a:rPr lang="nl-NL" sz="2400" err="1"/>
              <a:t>immani</a:t>
            </a:r>
            <a:r>
              <a:rPr lang="nl-NL" sz="2400"/>
              <a:t> </a:t>
            </a:r>
            <a:r>
              <a:rPr lang="nl-NL" sz="2400" err="1"/>
              <a:t>magnitudine</a:t>
            </a:r>
            <a:r>
              <a:rPr lang="nl-NL" sz="2400"/>
              <a:t> </a:t>
            </a:r>
            <a:r>
              <a:rPr lang="nl-NL" sz="2400" err="1"/>
              <a:t>simulacra</a:t>
            </a:r>
            <a:endParaRPr lang="nl-NL" sz="2400"/>
          </a:p>
          <a:p>
            <a:pPr>
              <a:lnSpc>
                <a:spcPct val="200000"/>
              </a:lnSpc>
            </a:pPr>
            <a:r>
              <a:rPr lang="nl-NL" sz="2400"/>
              <a:t>	</a:t>
            </a:r>
            <a:r>
              <a:rPr lang="nl-NL" sz="2400" u="dbl" err="1">
                <a:uFill>
                  <a:solidFill>
                    <a:srgbClr val="FF0000"/>
                  </a:solidFill>
                </a:uFill>
              </a:rPr>
              <a:t>habent</a:t>
            </a:r>
            <a:r>
              <a:rPr lang="nl-NL" sz="2400"/>
              <a:t>, quorum </a:t>
            </a:r>
            <a:r>
              <a:rPr lang="nl-NL" sz="2400" err="1"/>
              <a:t>contexta</a:t>
            </a:r>
            <a:r>
              <a:rPr lang="nl-NL" sz="2400"/>
              <a:t> </a:t>
            </a:r>
            <a:r>
              <a:rPr lang="nl-NL" sz="2400" err="1"/>
              <a:t>viminibus</a:t>
            </a:r>
            <a:r>
              <a:rPr lang="nl-NL" sz="2400"/>
              <a:t> </a:t>
            </a:r>
            <a:r>
              <a:rPr lang="nl-NL" sz="2400" err="1"/>
              <a:t>membra</a:t>
            </a:r>
            <a:r>
              <a:rPr lang="nl-NL" sz="2400"/>
              <a:t> </a:t>
            </a:r>
            <a:r>
              <a:rPr lang="nl-NL" sz="2400" err="1"/>
              <a:t>vivis</a:t>
            </a:r>
            <a:endParaRPr lang="nl-NL" sz="2400"/>
          </a:p>
          <a:p>
            <a:pPr>
              <a:lnSpc>
                <a:spcPct val="200000"/>
              </a:lnSpc>
            </a:pPr>
            <a:r>
              <a:rPr lang="nl-NL" sz="2400"/>
              <a:t>	</a:t>
            </a:r>
            <a:r>
              <a:rPr lang="nl-NL" sz="2400" err="1"/>
              <a:t>hominibus</a:t>
            </a:r>
            <a:r>
              <a:rPr lang="nl-NL" sz="2400"/>
              <a:t> </a:t>
            </a:r>
            <a:r>
              <a:rPr lang="nl-NL" sz="2400" u="sng" err="1">
                <a:uFill>
                  <a:solidFill>
                    <a:srgbClr val="FF0000"/>
                  </a:solidFill>
                </a:uFill>
              </a:rPr>
              <a:t>complent</a:t>
            </a:r>
            <a:r>
              <a:rPr lang="nl-NL" sz="2400"/>
              <a:t>; </a:t>
            </a:r>
            <a:r>
              <a:rPr lang="nl-NL" sz="2400" err="1"/>
              <a:t>quibus</a:t>
            </a:r>
            <a:r>
              <a:rPr lang="nl-NL" sz="2400"/>
              <a:t> </a:t>
            </a:r>
            <a:r>
              <a:rPr lang="nl-NL" sz="2400" err="1"/>
              <a:t>succensis</a:t>
            </a:r>
            <a:r>
              <a:rPr lang="nl-NL" sz="2400"/>
              <a:t> </a:t>
            </a:r>
            <a:r>
              <a:rPr lang="nl-NL" sz="2400" err="1"/>
              <a:t>circumventi</a:t>
            </a:r>
            <a:endParaRPr lang="nl-NL" sz="2400"/>
          </a:p>
          <a:p>
            <a:pPr>
              <a:lnSpc>
                <a:spcPct val="200000"/>
              </a:lnSpc>
            </a:pPr>
            <a:r>
              <a:rPr lang="nl-NL" sz="2400"/>
              <a:t>	</a:t>
            </a:r>
            <a:r>
              <a:rPr lang="nl-NL" sz="2400" err="1"/>
              <a:t>flamma</a:t>
            </a:r>
            <a:r>
              <a:rPr lang="nl-NL" sz="2400"/>
              <a:t> </a:t>
            </a:r>
            <a:r>
              <a:rPr lang="nl-NL" sz="2400" u="dbl" err="1">
                <a:uFill>
                  <a:solidFill>
                    <a:srgbClr val="FF0000"/>
                  </a:solidFill>
                </a:uFill>
              </a:rPr>
              <a:t>exanimantur</a:t>
            </a:r>
            <a:r>
              <a:rPr lang="nl-NL" sz="2400"/>
              <a:t> </a:t>
            </a:r>
            <a:r>
              <a:rPr lang="nl-NL" sz="2400" err="1"/>
              <a:t>homines</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D757EC1D-95E9-45F2-96FB-A7EC49A586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AADC63B9-3251-4210-BC64-4B29E3109891}"/>
              </a:ext>
            </a:extLst>
          </p:cNvPr>
          <p:cNvPicPr>
            <a:picLocks noChangeAspect="1"/>
          </p:cNvPicPr>
          <p:nvPr/>
        </p:nvPicPr>
        <p:blipFill>
          <a:blip r:embed="rId7"/>
          <a:stretch>
            <a:fillRect/>
          </a:stretch>
        </p:blipFill>
        <p:spPr>
          <a:xfrm>
            <a:off x="7754468" y="810512"/>
            <a:ext cx="3779049" cy="5668572"/>
          </a:xfrm>
          <a:prstGeom prst="rect">
            <a:avLst/>
          </a:prstGeom>
        </p:spPr>
      </p:pic>
    </p:spTree>
    <p:extLst>
      <p:ext uri="{BB962C8B-B14F-4D97-AF65-F5344CB8AC3E}">
        <p14:creationId xmlns:p14="http://schemas.microsoft.com/office/powerpoint/2010/main" val="166563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a:t>
            </a:fld>
            <a:endParaRPr lang="nl-NL" b="1">
              <a:solidFill>
                <a:srgbClr val="002060"/>
              </a:solidFill>
            </a:endParaRPr>
          </a:p>
        </p:txBody>
      </p:sp>
      <p:sp>
        <p:nvSpPr>
          <p:cNvPr id="5" name="Tekstvak 4">
            <a:extLst>
              <a:ext uri="{FF2B5EF4-FFF2-40B4-BE49-F238E27FC236}">
                <a16:creationId xmlns:a16="http://schemas.microsoft.com/office/drawing/2014/main" id="{F5E0F5FF-4F64-4EDA-8185-5DAC4F868F62}"/>
              </a:ext>
            </a:extLst>
          </p:cNvPr>
          <p:cNvSpPr txBox="1"/>
          <p:nvPr/>
        </p:nvSpPr>
        <p:spPr>
          <a:xfrm>
            <a:off x="854015" y="923026"/>
            <a:ext cx="9273396" cy="923330"/>
          </a:xfrm>
          <a:prstGeom prst="rect">
            <a:avLst/>
          </a:prstGeom>
          <a:noFill/>
        </p:spPr>
        <p:txBody>
          <a:bodyPr wrap="square" rtlCol="0">
            <a:spAutoFit/>
          </a:bodyPr>
          <a:lstStyle/>
          <a:p>
            <a:r>
              <a:rPr lang="nl-NL" sz="5400"/>
              <a:t>of toch gewoon de salade?</a:t>
            </a:r>
            <a:endParaRPr lang="nl-NL" sz="2800"/>
          </a:p>
        </p:txBody>
      </p:sp>
      <p:pic>
        <p:nvPicPr>
          <p:cNvPr id="6" name="Afbeelding 5">
            <a:extLst>
              <a:ext uri="{FF2B5EF4-FFF2-40B4-BE49-F238E27FC236}">
                <a16:creationId xmlns:a16="http://schemas.microsoft.com/office/drawing/2014/main" id="{5EE9D238-6849-4D13-9D89-3BA1798DF44E}"/>
              </a:ext>
            </a:extLst>
          </p:cNvPr>
          <p:cNvPicPr>
            <a:picLocks noChangeAspect="1"/>
          </p:cNvPicPr>
          <p:nvPr/>
        </p:nvPicPr>
        <p:blipFill rotWithShape="1">
          <a:blip r:embed="rId3"/>
          <a:srcRect t="14786" b="24728"/>
          <a:stretch/>
        </p:blipFill>
        <p:spPr>
          <a:xfrm>
            <a:off x="2228815" y="1846356"/>
            <a:ext cx="5129191" cy="4653731"/>
          </a:xfrm>
          <a:prstGeom prst="rect">
            <a:avLst/>
          </a:prstGeom>
        </p:spPr>
      </p:pic>
    </p:spTree>
    <p:extLst>
      <p:ext uri="{BB962C8B-B14F-4D97-AF65-F5344CB8AC3E}">
        <p14:creationId xmlns:p14="http://schemas.microsoft.com/office/powerpoint/2010/main" val="2343154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13 - 17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50</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26246" cy="3682226"/>
          </a:xfrm>
          <a:prstGeom prst="rect">
            <a:avLst/>
          </a:prstGeom>
          <a:noFill/>
        </p:spPr>
        <p:txBody>
          <a:bodyPr wrap="square" rtlCol="0">
            <a:spAutoFit/>
          </a:bodyPr>
          <a:lstStyle/>
          <a:p>
            <a:pPr>
              <a:lnSpc>
                <a:spcPct val="200000"/>
              </a:lnSpc>
            </a:pPr>
            <a:r>
              <a:rPr lang="nl-NL" sz="2400"/>
              <a:t>				</a:t>
            </a:r>
            <a:r>
              <a:rPr lang="nl-NL" sz="2400" err="1"/>
              <a:t>Supplicia</a:t>
            </a:r>
            <a:r>
              <a:rPr lang="nl-NL" sz="2400"/>
              <a:t> </a:t>
            </a:r>
            <a:r>
              <a:rPr lang="nl-NL" sz="2400" err="1"/>
              <a:t>eorum</a:t>
            </a:r>
            <a:r>
              <a:rPr lang="nl-NL" sz="2400"/>
              <a:t>, </a:t>
            </a:r>
            <a:r>
              <a:rPr lang="nl-NL" sz="2400" err="1"/>
              <a:t>qui</a:t>
            </a:r>
            <a:endParaRPr lang="nl-NL" sz="2400"/>
          </a:p>
          <a:p>
            <a:pPr>
              <a:lnSpc>
                <a:spcPct val="200000"/>
              </a:lnSpc>
            </a:pPr>
            <a:r>
              <a:rPr lang="nl-NL" sz="2400"/>
              <a:t>	in </a:t>
            </a:r>
            <a:r>
              <a:rPr lang="nl-NL" sz="2400" err="1"/>
              <a:t>furto</a:t>
            </a:r>
            <a:r>
              <a:rPr lang="nl-NL" sz="2400"/>
              <a:t> </a:t>
            </a:r>
            <a:r>
              <a:rPr lang="nl-NL" sz="2400" err="1"/>
              <a:t>aut</a:t>
            </a:r>
            <a:r>
              <a:rPr lang="nl-NL" sz="2400"/>
              <a:t> in </a:t>
            </a:r>
            <a:r>
              <a:rPr lang="nl-NL" sz="2400" err="1"/>
              <a:t>latrocinio</a:t>
            </a:r>
            <a:r>
              <a:rPr lang="nl-NL" sz="2400"/>
              <a:t> </a:t>
            </a:r>
            <a:r>
              <a:rPr lang="nl-NL" sz="2400" err="1"/>
              <a:t>aut</a:t>
            </a:r>
            <a:r>
              <a:rPr lang="nl-NL" sz="2400"/>
              <a:t> </a:t>
            </a:r>
            <a:r>
              <a:rPr lang="nl-NL" sz="2400" err="1"/>
              <a:t>aliqua</a:t>
            </a:r>
            <a:r>
              <a:rPr lang="nl-NL" sz="2400"/>
              <a:t> </a:t>
            </a:r>
            <a:r>
              <a:rPr lang="nl-NL" sz="2400" err="1"/>
              <a:t>noxia</a:t>
            </a:r>
            <a:r>
              <a:rPr lang="nl-NL" sz="2400"/>
              <a:t> </a:t>
            </a:r>
            <a:r>
              <a:rPr lang="nl-NL" sz="2400" u="sng">
                <a:uFill>
                  <a:solidFill>
                    <a:srgbClr val="FF0000"/>
                  </a:solidFill>
                </a:uFill>
              </a:rPr>
              <a:t>sint</a:t>
            </a:r>
          </a:p>
          <a:p>
            <a:pPr>
              <a:lnSpc>
                <a:spcPct val="200000"/>
              </a:lnSpc>
            </a:pPr>
            <a:r>
              <a:rPr lang="nl-NL" sz="2400"/>
              <a:t>15	</a:t>
            </a:r>
            <a:r>
              <a:rPr lang="nl-NL" sz="2400" u="sng" err="1">
                <a:uFill>
                  <a:solidFill>
                    <a:srgbClr val="FF0000"/>
                  </a:solidFill>
                </a:uFill>
              </a:rPr>
              <a:t>comprehensi</a:t>
            </a:r>
            <a:r>
              <a:rPr lang="nl-NL" sz="2400"/>
              <a:t>, </a:t>
            </a:r>
            <a:r>
              <a:rPr lang="nl-NL" sz="2400" err="1"/>
              <a:t>gratiora</a:t>
            </a:r>
            <a:r>
              <a:rPr lang="nl-NL" sz="2400"/>
              <a:t> dis </a:t>
            </a:r>
            <a:r>
              <a:rPr lang="nl-NL" sz="2400" err="1"/>
              <a:t>immortalibus</a:t>
            </a:r>
            <a:r>
              <a:rPr lang="nl-NL" sz="2400"/>
              <a:t> </a:t>
            </a:r>
            <a:r>
              <a:rPr lang="nl-NL" sz="2400" err="1"/>
              <a:t>esse</a:t>
            </a:r>
            <a:endParaRPr lang="nl-NL" sz="2400"/>
          </a:p>
          <a:p>
            <a:pPr>
              <a:lnSpc>
                <a:spcPct val="200000"/>
              </a:lnSpc>
            </a:pPr>
            <a:r>
              <a:rPr lang="nl-NL" sz="2400"/>
              <a:t>	</a:t>
            </a:r>
            <a:r>
              <a:rPr lang="nl-NL" sz="2400" u="dbl" err="1">
                <a:uFill>
                  <a:solidFill>
                    <a:srgbClr val="FF0000"/>
                  </a:solidFill>
                </a:uFill>
              </a:rPr>
              <a:t>arbitrantur</a:t>
            </a:r>
            <a:r>
              <a:rPr lang="nl-NL" sz="2400"/>
              <a:t>. </a:t>
            </a:r>
            <a:r>
              <a:rPr lang="nl-NL" sz="2400" err="1"/>
              <a:t>Sed</a:t>
            </a:r>
            <a:r>
              <a:rPr lang="nl-NL" sz="2400"/>
              <a:t> cum </a:t>
            </a:r>
            <a:r>
              <a:rPr lang="nl-NL" sz="2400" err="1"/>
              <a:t>eius</a:t>
            </a:r>
            <a:r>
              <a:rPr lang="nl-NL" sz="2400"/>
              <a:t> </a:t>
            </a:r>
            <a:r>
              <a:rPr lang="nl-NL" sz="2400" err="1"/>
              <a:t>generis</a:t>
            </a:r>
            <a:r>
              <a:rPr lang="nl-NL" sz="2400"/>
              <a:t> </a:t>
            </a:r>
            <a:r>
              <a:rPr lang="nl-NL" sz="2400" err="1"/>
              <a:t>copia</a:t>
            </a:r>
            <a:r>
              <a:rPr lang="nl-NL" sz="2400"/>
              <a:t> </a:t>
            </a:r>
            <a:r>
              <a:rPr lang="nl-NL" sz="2400" u="sng">
                <a:uFill>
                  <a:solidFill>
                    <a:srgbClr val="FF0000"/>
                  </a:solidFill>
                </a:uFill>
              </a:rPr>
              <a:t>deficit</a:t>
            </a:r>
            <a:r>
              <a:rPr lang="nl-NL" sz="2400"/>
              <a:t>, </a:t>
            </a:r>
            <a:r>
              <a:rPr lang="nl-NL" sz="2400" err="1"/>
              <a:t>etiam</a:t>
            </a:r>
            <a:endParaRPr lang="nl-NL" sz="2400"/>
          </a:p>
          <a:p>
            <a:pPr>
              <a:lnSpc>
                <a:spcPct val="200000"/>
              </a:lnSpc>
            </a:pPr>
            <a:r>
              <a:rPr lang="nl-NL" sz="2400"/>
              <a:t>	ad </a:t>
            </a:r>
            <a:r>
              <a:rPr lang="nl-NL" sz="2400" err="1"/>
              <a:t>innocentium</a:t>
            </a:r>
            <a:r>
              <a:rPr lang="nl-NL" sz="2400"/>
              <a:t> </a:t>
            </a:r>
            <a:r>
              <a:rPr lang="nl-NL" sz="2400" err="1"/>
              <a:t>supplicia</a:t>
            </a:r>
            <a:r>
              <a:rPr lang="nl-NL" sz="2400"/>
              <a:t> </a:t>
            </a:r>
            <a:r>
              <a:rPr lang="nl-NL" sz="2400" u="dbl" err="1">
                <a:uFill>
                  <a:solidFill>
                    <a:srgbClr val="FF0000"/>
                  </a:solidFill>
                </a:uFill>
              </a:rPr>
              <a:t>descendunt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9E65777E-F90C-416B-A28F-1A062662FA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09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H – Goden van de Galliërs</a:t>
            </a:r>
            <a:r>
              <a:rPr lang="nl-NL">
                <a:solidFill>
                  <a:schemeClr val="bg1"/>
                </a:solidFill>
              </a:rPr>
              <a:t>, in vertaling</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51</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11913079" cy="6209649"/>
          </a:xfrm>
          <a:prstGeom prst="rect">
            <a:avLst/>
          </a:prstGeom>
          <a:noFill/>
        </p:spPr>
        <p:txBody>
          <a:bodyPr wrap="square" rtlCol="0">
            <a:spAutoFit/>
          </a:bodyPr>
          <a:lstStyle/>
          <a:p>
            <a:pPr>
              <a:lnSpc>
                <a:spcPct val="150000"/>
              </a:lnSpc>
            </a:pPr>
            <a:r>
              <a:rPr lang="nl-NL" sz="1600"/>
              <a:t>17	</a:t>
            </a:r>
            <a:r>
              <a:rPr lang="nl-NL" sz="1600" b="1" i="1">
                <a:solidFill>
                  <a:srgbClr val="FF0000"/>
                </a:solidFill>
              </a:rPr>
              <a:t>1</a:t>
            </a:r>
            <a:r>
              <a:rPr lang="nl-NL" sz="1600" i="1"/>
              <a:t> </a:t>
            </a:r>
            <a:r>
              <a:rPr lang="nl-NL" sz="1600" i="1">
                <a:solidFill>
                  <a:schemeClr val="accent1">
                    <a:lumMod val="75000"/>
                  </a:schemeClr>
                </a:solidFill>
              </a:rPr>
              <a:t>Onder de goden vereren zij Mercurius het meest. Er zijn zeer veel standbeelden van hem en ze beschouwen hem als de uitvinder 	van alle kunsten, als gids van de reizigers en als krachtige helper bij het geld verdienen en de handel. Na hem vereren ze Apollo, 	Mars, Jupiter en Minerva, </a:t>
            </a:r>
            <a:r>
              <a:rPr lang="nl-NL" sz="1600" b="1" i="1">
                <a:solidFill>
                  <a:srgbClr val="FF0000"/>
                </a:solidFill>
              </a:rPr>
              <a:t>2</a:t>
            </a:r>
            <a:r>
              <a:rPr lang="nl-NL" sz="1600" i="1">
                <a:solidFill>
                  <a:schemeClr val="accent1">
                    <a:lumMod val="75000"/>
                  </a:schemeClr>
                </a:solidFill>
              </a:rPr>
              <a:t> over wie ze dezelfde opvattingen hebben als andere volkeren: Apollo verdrijft ziektes, Minerva 	onderwijst de beginselen van ambachten en handwerk, Jupiter is de koning der goden en Mars is de oorlogsgod. </a:t>
            </a:r>
            <a:r>
              <a:rPr lang="nl-NL" sz="1600" b="1" i="1">
                <a:solidFill>
                  <a:srgbClr val="FF0000"/>
                </a:solidFill>
              </a:rPr>
              <a:t>3</a:t>
            </a:r>
            <a:r>
              <a:rPr lang="nl-NL" sz="1600" i="1">
                <a:solidFill>
                  <a:schemeClr val="accent1">
                    <a:lumMod val="75000"/>
                  </a:schemeClr>
                </a:solidFill>
              </a:rPr>
              <a:t> Vóór een 	beslissende slag beloven ze meestal aan hem de oorlogsbuit te offeren. Na een overwinning offeren ze de buitgemaakte dieren en 	krijgsgevangenen, en de rest van de buit brengen ze bijeen op één plaats. </a:t>
            </a:r>
            <a:r>
              <a:rPr lang="nl-NL" sz="1600" b="1" i="1">
                <a:solidFill>
                  <a:srgbClr val="FF0000"/>
                </a:solidFill>
              </a:rPr>
              <a:t>4</a:t>
            </a:r>
            <a:r>
              <a:rPr lang="nl-NL" sz="1600" i="1">
                <a:solidFill>
                  <a:srgbClr val="FF0000"/>
                </a:solidFill>
              </a:rPr>
              <a:t> </a:t>
            </a:r>
            <a:r>
              <a:rPr lang="nl-NL" sz="1600" i="1">
                <a:solidFill>
                  <a:schemeClr val="accent1">
                    <a:lumMod val="75000"/>
                  </a:schemeClr>
                </a:solidFill>
              </a:rPr>
              <a:t>Bij veel stammen kun je op heilige plaatsen grote 	bergen buit zien liggen. </a:t>
            </a:r>
            <a:r>
              <a:rPr lang="nl-NL" sz="1600" b="1" i="1">
                <a:solidFill>
                  <a:srgbClr val="FF0000"/>
                </a:solidFill>
              </a:rPr>
              <a:t>5</a:t>
            </a:r>
            <a:r>
              <a:rPr lang="nl-NL" sz="1600" i="1">
                <a:solidFill>
                  <a:schemeClr val="accent1">
                    <a:lumMod val="75000"/>
                  </a:schemeClr>
                </a:solidFill>
              </a:rPr>
              <a:t> Het gebeurt niet vaak dat iemand heiligschennis pleegt en zijn krijgsbuit thuis durft te verstoppen of iets 	van de berg te stelen. Hierop staat als straf de marteldood.</a:t>
            </a:r>
          </a:p>
          <a:p>
            <a:endParaRPr lang="nl-NL" sz="1600" i="1"/>
          </a:p>
          <a:p>
            <a:pPr>
              <a:lnSpc>
                <a:spcPct val="150000"/>
              </a:lnSpc>
            </a:pPr>
            <a:r>
              <a:rPr lang="nl-NL" sz="1600"/>
              <a:t>	</a:t>
            </a:r>
            <a:r>
              <a:rPr lang="nl-NL" sz="1600" b="1">
                <a:solidFill>
                  <a:srgbClr val="FF0000"/>
                </a:solidFill>
              </a:rPr>
              <a:t>1</a:t>
            </a:r>
            <a:r>
              <a:rPr lang="nl-NL" sz="1600"/>
              <a:t> Deum maxime </a:t>
            </a:r>
            <a:r>
              <a:rPr lang="nl-NL" sz="1600" err="1"/>
              <a:t>Mercurium</a:t>
            </a:r>
            <a:r>
              <a:rPr lang="nl-NL" sz="1600"/>
              <a:t> </a:t>
            </a:r>
            <a:r>
              <a:rPr lang="nl-NL" sz="1600" err="1"/>
              <a:t>colunt</a:t>
            </a:r>
            <a:r>
              <a:rPr lang="nl-NL" sz="1600"/>
              <a:t>. </a:t>
            </a:r>
            <a:r>
              <a:rPr lang="nl-NL" sz="1600" err="1"/>
              <a:t>Huius</a:t>
            </a:r>
            <a:r>
              <a:rPr lang="nl-NL" sz="1600"/>
              <a:t> </a:t>
            </a:r>
            <a:r>
              <a:rPr lang="nl-NL" sz="1600" err="1"/>
              <a:t>sunt</a:t>
            </a:r>
            <a:r>
              <a:rPr lang="nl-NL" sz="1600"/>
              <a:t> </a:t>
            </a:r>
            <a:r>
              <a:rPr lang="nl-NL" sz="1600" err="1"/>
              <a:t>plurima</a:t>
            </a:r>
            <a:r>
              <a:rPr lang="nl-NL" sz="1600"/>
              <a:t> </a:t>
            </a:r>
            <a:r>
              <a:rPr lang="nl-NL" sz="1600" err="1"/>
              <a:t>simulacra</a:t>
            </a:r>
            <a:r>
              <a:rPr lang="nl-NL" sz="1600"/>
              <a:t>: </a:t>
            </a:r>
            <a:r>
              <a:rPr lang="nl-NL" sz="1600" err="1"/>
              <a:t>hunc</a:t>
            </a:r>
            <a:r>
              <a:rPr lang="nl-NL" sz="1600"/>
              <a:t> omnium </a:t>
            </a:r>
            <a:r>
              <a:rPr lang="nl-NL" sz="1600" err="1"/>
              <a:t>inventorem</a:t>
            </a:r>
            <a:r>
              <a:rPr lang="nl-NL" sz="1600"/>
              <a:t> </a:t>
            </a:r>
            <a:r>
              <a:rPr lang="nl-NL" sz="1600" err="1"/>
              <a:t>artium</a:t>
            </a:r>
            <a:r>
              <a:rPr lang="nl-NL" sz="1600"/>
              <a:t> </a:t>
            </a:r>
            <a:r>
              <a:rPr lang="nl-NL" sz="1600" err="1"/>
              <a:t>ferunt</a:t>
            </a:r>
            <a:r>
              <a:rPr lang="nl-NL" sz="1600"/>
              <a:t>, </a:t>
            </a:r>
            <a:r>
              <a:rPr lang="nl-NL" sz="1600" err="1"/>
              <a:t>hunc</a:t>
            </a:r>
            <a:r>
              <a:rPr lang="nl-NL" sz="1600"/>
              <a:t> </a:t>
            </a:r>
            <a:r>
              <a:rPr lang="nl-NL" sz="1600" err="1"/>
              <a:t>viarum</a:t>
            </a:r>
            <a:r>
              <a:rPr lang="nl-NL" sz="1600"/>
              <a:t> </a:t>
            </a:r>
            <a:r>
              <a:rPr lang="nl-NL" sz="1600" err="1"/>
              <a:t>atque</a:t>
            </a:r>
            <a:r>
              <a:rPr lang="nl-NL" sz="1600"/>
              <a:t> 	</a:t>
            </a:r>
            <a:r>
              <a:rPr lang="nl-NL" sz="1600" err="1"/>
              <a:t>itinerum</a:t>
            </a:r>
            <a:r>
              <a:rPr lang="nl-NL" sz="1600"/>
              <a:t> </a:t>
            </a:r>
            <a:r>
              <a:rPr lang="nl-NL" sz="1600" err="1"/>
              <a:t>ducem</a:t>
            </a:r>
            <a:r>
              <a:rPr lang="nl-NL" sz="1600"/>
              <a:t>, </a:t>
            </a:r>
            <a:r>
              <a:rPr lang="nl-NL" sz="1600" err="1"/>
              <a:t>hunc</a:t>
            </a:r>
            <a:r>
              <a:rPr lang="nl-NL" sz="1600"/>
              <a:t> ad </a:t>
            </a:r>
            <a:r>
              <a:rPr lang="nl-NL" sz="1600" err="1"/>
              <a:t>quaestus</a:t>
            </a:r>
            <a:r>
              <a:rPr lang="nl-NL" sz="1600"/>
              <a:t> </a:t>
            </a:r>
            <a:r>
              <a:rPr lang="nl-NL" sz="1600" err="1"/>
              <a:t>pecuniae</a:t>
            </a:r>
            <a:r>
              <a:rPr lang="nl-NL" sz="1600"/>
              <a:t> </a:t>
            </a:r>
            <a:r>
              <a:rPr lang="nl-NL" sz="1600" err="1"/>
              <a:t>mercaturasque</a:t>
            </a:r>
            <a:r>
              <a:rPr lang="nl-NL" sz="1600"/>
              <a:t> </a:t>
            </a:r>
            <a:r>
              <a:rPr lang="nl-NL" sz="1600" err="1"/>
              <a:t>habere</a:t>
            </a:r>
            <a:r>
              <a:rPr lang="nl-NL" sz="1600"/>
              <a:t> vim </a:t>
            </a:r>
            <a:r>
              <a:rPr lang="nl-NL" sz="1600" err="1"/>
              <a:t>maximam</a:t>
            </a:r>
            <a:r>
              <a:rPr lang="nl-NL" sz="1600"/>
              <a:t> </a:t>
            </a:r>
            <a:r>
              <a:rPr lang="nl-NL" sz="1600" err="1"/>
              <a:t>arbitrantur</a:t>
            </a:r>
            <a:r>
              <a:rPr lang="nl-NL" sz="1600"/>
              <a:t>. Post </a:t>
            </a:r>
            <a:r>
              <a:rPr lang="nl-NL" sz="1600" err="1"/>
              <a:t>hunc</a:t>
            </a:r>
            <a:r>
              <a:rPr lang="nl-NL" sz="1600"/>
              <a:t> </a:t>
            </a:r>
            <a:r>
              <a:rPr lang="nl-NL" sz="1600" err="1"/>
              <a:t>Apollinem</a:t>
            </a:r>
            <a:r>
              <a:rPr lang="nl-NL" sz="1600"/>
              <a:t> et </a:t>
            </a:r>
            <a:r>
              <a:rPr lang="nl-NL" sz="1600" err="1"/>
              <a:t>Martem</a:t>
            </a:r>
            <a:r>
              <a:rPr lang="nl-NL" sz="1600"/>
              <a:t> et 	</a:t>
            </a:r>
            <a:r>
              <a:rPr lang="nl-NL" sz="1600" err="1"/>
              <a:t>Iovem</a:t>
            </a:r>
            <a:r>
              <a:rPr lang="nl-NL" sz="1600"/>
              <a:t> et </a:t>
            </a:r>
            <a:r>
              <a:rPr lang="nl-NL" sz="1600" err="1"/>
              <a:t>Minervam</a:t>
            </a:r>
            <a:r>
              <a:rPr lang="nl-NL" sz="1600"/>
              <a:t>. </a:t>
            </a:r>
            <a:r>
              <a:rPr lang="nl-NL" sz="1600" b="1">
                <a:solidFill>
                  <a:srgbClr val="FF0000"/>
                </a:solidFill>
              </a:rPr>
              <a:t>2</a:t>
            </a:r>
            <a:r>
              <a:rPr lang="nl-NL" sz="1600"/>
              <a:t> De his </a:t>
            </a:r>
            <a:r>
              <a:rPr lang="nl-NL" sz="1600" err="1"/>
              <a:t>eandem</a:t>
            </a:r>
            <a:r>
              <a:rPr lang="nl-NL" sz="1600"/>
              <a:t> </a:t>
            </a:r>
            <a:r>
              <a:rPr lang="nl-NL" sz="1600" err="1"/>
              <a:t>fere</a:t>
            </a:r>
            <a:r>
              <a:rPr lang="nl-NL" sz="1600"/>
              <a:t>, </a:t>
            </a:r>
            <a:r>
              <a:rPr lang="nl-NL" sz="1600" err="1"/>
              <a:t>quam</a:t>
            </a:r>
            <a:r>
              <a:rPr lang="nl-NL" sz="1600"/>
              <a:t> </a:t>
            </a:r>
            <a:r>
              <a:rPr lang="nl-NL" sz="1600" err="1"/>
              <a:t>reliquae</a:t>
            </a:r>
            <a:r>
              <a:rPr lang="nl-NL" sz="1600"/>
              <a:t> </a:t>
            </a:r>
            <a:r>
              <a:rPr lang="nl-NL" sz="1600" err="1"/>
              <a:t>gentes</a:t>
            </a:r>
            <a:r>
              <a:rPr lang="nl-NL" sz="1600"/>
              <a:t>, </a:t>
            </a:r>
            <a:r>
              <a:rPr lang="nl-NL" sz="1600" err="1"/>
              <a:t>habent</a:t>
            </a:r>
            <a:r>
              <a:rPr lang="nl-NL" sz="1600"/>
              <a:t> </a:t>
            </a:r>
            <a:r>
              <a:rPr lang="nl-NL" sz="1600" err="1"/>
              <a:t>opinionem</a:t>
            </a:r>
            <a:r>
              <a:rPr lang="nl-NL" sz="1600"/>
              <a:t>: </a:t>
            </a:r>
            <a:r>
              <a:rPr lang="nl-NL" sz="1600" err="1"/>
              <a:t>Apollinem</a:t>
            </a:r>
            <a:r>
              <a:rPr lang="nl-NL" sz="1600"/>
              <a:t> </a:t>
            </a:r>
            <a:r>
              <a:rPr lang="nl-NL" sz="1600" err="1"/>
              <a:t>morbos</a:t>
            </a:r>
            <a:r>
              <a:rPr lang="nl-NL" sz="1600"/>
              <a:t> </a:t>
            </a:r>
            <a:r>
              <a:rPr lang="nl-NL" sz="1600" err="1"/>
              <a:t>depellere</a:t>
            </a:r>
            <a:r>
              <a:rPr lang="nl-NL" sz="1600"/>
              <a:t>, </a:t>
            </a:r>
            <a:r>
              <a:rPr lang="nl-NL" sz="1600" err="1"/>
              <a:t>Minervam</a:t>
            </a:r>
            <a:r>
              <a:rPr lang="nl-NL" sz="1600"/>
              <a:t> 	</a:t>
            </a:r>
            <a:r>
              <a:rPr lang="nl-NL" sz="1600" err="1"/>
              <a:t>operum</a:t>
            </a:r>
            <a:r>
              <a:rPr lang="nl-NL" sz="1600"/>
              <a:t> </a:t>
            </a:r>
            <a:r>
              <a:rPr lang="nl-NL" sz="1600" err="1"/>
              <a:t>atque</a:t>
            </a:r>
            <a:r>
              <a:rPr lang="nl-NL" sz="1600"/>
              <a:t> </a:t>
            </a:r>
            <a:r>
              <a:rPr lang="nl-NL" sz="1600" err="1"/>
              <a:t>artificiorum</a:t>
            </a:r>
            <a:r>
              <a:rPr lang="nl-NL" sz="1600"/>
              <a:t> initia </a:t>
            </a:r>
            <a:r>
              <a:rPr lang="nl-NL" sz="1600" err="1"/>
              <a:t>tradere</a:t>
            </a:r>
            <a:r>
              <a:rPr lang="nl-NL" sz="1600"/>
              <a:t>, </a:t>
            </a:r>
            <a:r>
              <a:rPr lang="nl-NL" sz="1600" err="1"/>
              <a:t>Iovem</a:t>
            </a:r>
            <a:r>
              <a:rPr lang="nl-NL" sz="1600"/>
              <a:t> imperium </a:t>
            </a:r>
            <a:r>
              <a:rPr lang="nl-NL" sz="1600" err="1"/>
              <a:t>caelestium</a:t>
            </a:r>
            <a:r>
              <a:rPr lang="nl-NL" sz="1600"/>
              <a:t> </a:t>
            </a:r>
            <a:r>
              <a:rPr lang="nl-NL" sz="1600" err="1"/>
              <a:t>tenere</a:t>
            </a:r>
            <a:r>
              <a:rPr lang="nl-NL" sz="1600"/>
              <a:t>, </a:t>
            </a:r>
            <a:r>
              <a:rPr lang="nl-NL" sz="1600" err="1"/>
              <a:t>Martem</a:t>
            </a:r>
            <a:r>
              <a:rPr lang="nl-NL" sz="1600"/>
              <a:t> </a:t>
            </a:r>
            <a:r>
              <a:rPr lang="nl-NL" sz="1600" err="1"/>
              <a:t>bella</a:t>
            </a:r>
            <a:r>
              <a:rPr lang="nl-NL" sz="1600"/>
              <a:t> </a:t>
            </a:r>
            <a:r>
              <a:rPr lang="nl-NL" sz="1600" err="1"/>
              <a:t>regere</a:t>
            </a:r>
            <a:r>
              <a:rPr lang="nl-NL" sz="1600"/>
              <a:t>. </a:t>
            </a:r>
            <a:r>
              <a:rPr lang="nl-NL" sz="1600" b="1">
                <a:solidFill>
                  <a:srgbClr val="FF0000"/>
                </a:solidFill>
              </a:rPr>
              <a:t>3</a:t>
            </a:r>
            <a:r>
              <a:rPr lang="nl-NL" sz="1600"/>
              <a:t> </a:t>
            </a:r>
            <a:r>
              <a:rPr lang="nl-NL" sz="1600" err="1"/>
              <a:t>Huic</a:t>
            </a:r>
            <a:r>
              <a:rPr lang="nl-NL" sz="1600"/>
              <a:t>, cum </a:t>
            </a:r>
            <a:r>
              <a:rPr lang="nl-NL" sz="1600" err="1"/>
              <a:t>proelio</a:t>
            </a:r>
            <a:r>
              <a:rPr lang="nl-NL" sz="1600"/>
              <a:t> </a:t>
            </a:r>
            <a:r>
              <a:rPr lang="nl-NL" sz="1600" err="1"/>
              <a:t>dimicare</a:t>
            </a:r>
            <a:r>
              <a:rPr lang="nl-NL" sz="1600"/>
              <a:t> 	</a:t>
            </a:r>
            <a:r>
              <a:rPr lang="nl-NL" sz="1600" err="1"/>
              <a:t>constituerunt</a:t>
            </a:r>
            <a:r>
              <a:rPr lang="nl-NL" sz="1600"/>
              <a:t>, </a:t>
            </a:r>
            <a:r>
              <a:rPr lang="nl-NL" sz="1600" err="1"/>
              <a:t>ea</a:t>
            </a:r>
            <a:r>
              <a:rPr lang="nl-NL" sz="1600"/>
              <a:t> </a:t>
            </a:r>
            <a:r>
              <a:rPr lang="nl-NL" sz="1600" err="1"/>
              <a:t>quae</a:t>
            </a:r>
            <a:r>
              <a:rPr lang="nl-NL" sz="1600"/>
              <a:t> bello </a:t>
            </a:r>
            <a:r>
              <a:rPr lang="nl-NL" sz="1600" err="1"/>
              <a:t>ceperint</a:t>
            </a:r>
            <a:r>
              <a:rPr lang="nl-NL" sz="1600"/>
              <a:t> </a:t>
            </a:r>
            <a:r>
              <a:rPr lang="nl-NL" sz="1600" err="1"/>
              <a:t>plerumque</a:t>
            </a:r>
            <a:r>
              <a:rPr lang="nl-NL" sz="1600"/>
              <a:t> </a:t>
            </a:r>
            <a:r>
              <a:rPr lang="nl-NL" sz="1600" err="1"/>
              <a:t>devovent</a:t>
            </a:r>
            <a:r>
              <a:rPr lang="nl-NL" sz="1600"/>
              <a:t>: cum </a:t>
            </a:r>
            <a:r>
              <a:rPr lang="nl-NL" sz="1600" err="1"/>
              <a:t>superaverunt</a:t>
            </a:r>
            <a:r>
              <a:rPr lang="nl-NL" sz="1600"/>
              <a:t>, animalia </a:t>
            </a:r>
            <a:r>
              <a:rPr lang="nl-NL" sz="1600" err="1"/>
              <a:t>capta</a:t>
            </a:r>
            <a:r>
              <a:rPr lang="nl-NL" sz="1600"/>
              <a:t> </a:t>
            </a:r>
            <a:r>
              <a:rPr lang="nl-NL" sz="1600" err="1"/>
              <a:t>immolant</a:t>
            </a:r>
            <a:r>
              <a:rPr lang="nl-NL" sz="1600"/>
              <a:t> </a:t>
            </a:r>
            <a:r>
              <a:rPr lang="nl-NL" sz="1600" err="1"/>
              <a:t>reliquasque</a:t>
            </a:r>
            <a:r>
              <a:rPr lang="nl-NL" sz="1600"/>
              <a:t> </a:t>
            </a:r>
            <a:r>
              <a:rPr lang="nl-NL" sz="1600" err="1"/>
              <a:t>res</a:t>
            </a:r>
            <a:r>
              <a:rPr lang="nl-NL" sz="1600"/>
              <a:t> in </a:t>
            </a:r>
            <a:r>
              <a:rPr lang="nl-NL" sz="1600" err="1"/>
              <a:t>unum</a:t>
            </a:r>
            <a:r>
              <a:rPr lang="nl-NL" sz="1600"/>
              <a:t> 	</a:t>
            </a:r>
            <a:r>
              <a:rPr lang="nl-NL" sz="1600" err="1"/>
              <a:t>locum</a:t>
            </a:r>
            <a:r>
              <a:rPr lang="nl-NL" sz="1600"/>
              <a:t> </a:t>
            </a:r>
            <a:r>
              <a:rPr lang="nl-NL" sz="1600" err="1"/>
              <a:t>conferunt</a:t>
            </a:r>
            <a:r>
              <a:rPr lang="nl-NL" sz="1600"/>
              <a:t>. </a:t>
            </a:r>
            <a:r>
              <a:rPr lang="nl-NL" sz="1600" b="1">
                <a:solidFill>
                  <a:srgbClr val="FF0000"/>
                </a:solidFill>
              </a:rPr>
              <a:t>4</a:t>
            </a:r>
            <a:r>
              <a:rPr lang="nl-NL" sz="1600"/>
              <a:t> </a:t>
            </a:r>
            <a:r>
              <a:rPr lang="nl-NL" sz="1600" err="1"/>
              <a:t>Multis</a:t>
            </a:r>
            <a:r>
              <a:rPr lang="nl-NL" sz="1600"/>
              <a:t> in </a:t>
            </a:r>
            <a:r>
              <a:rPr lang="nl-NL" sz="1600" err="1"/>
              <a:t>civitatibus</a:t>
            </a:r>
            <a:r>
              <a:rPr lang="nl-NL" sz="1600"/>
              <a:t> </a:t>
            </a:r>
            <a:r>
              <a:rPr lang="nl-NL" sz="1600" err="1"/>
              <a:t>harum</a:t>
            </a:r>
            <a:r>
              <a:rPr lang="nl-NL" sz="1600"/>
              <a:t> </a:t>
            </a:r>
            <a:r>
              <a:rPr lang="nl-NL" sz="1600" err="1"/>
              <a:t>rerum</a:t>
            </a:r>
            <a:r>
              <a:rPr lang="nl-NL" sz="1600"/>
              <a:t> </a:t>
            </a:r>
            <a:r>
              <a:rPr lang="nl-NL" sz="1600" err="1"/>
              <a:t>exstructos</a:t>
            </a:r>
            <a:r>
              <a:rPr lang="nl-NL" sz="1600"/>
              <a:t> </a:t>
            </a:r>
            <a:r>
              <a:rPr lang="nl-NL" sz="1600" err="1"/>
              <a:t>tumulos</a:t>
            </a:r>
            <a:r>
              <a:rPr lang="nl-NL" sz="1600"/>
              <a:t> </a:t>
            </a:r>
            <a:r>
              <a:rPr lang="nl-NL" sz="1600" err="1"/>
              <a:t>locis</a:t>
            </a:r>
            <a:r>
              <a:rPr lang="nl-NL" sz="1600"/>
              <a:t> </a:t>
            </a:r>
            <a:r>
              <a:rPr lang="nl-NL" sz="1600" err="1"/>
              <a:t>consecratis</a:t>
            </a:r>
            <a:r>
              <a:rPr lang="nl-NL" sz="1600"/>
              <a:t> </a:t>
            </a:r>
            <a:r>
              <a:rPr lang="nl-NL" sz="1600" err="1"/>
              <a:t>conspicari</a:t>
            </a:r>
            <a:r>
              <a:rPr lang="nl-NL" sz="1600"/>
              <a:t> </a:t>
            </a:r>
            <a:r>
              <a:rPr lang="nl-NL" sz="1600" err="1"/>
              <a:t>licet</a:t>
            </a:r>
            <a:r>
              <a:rPr lang="nl-NL" sz="1600"/>
              <a:t>; </a:t>
            </a:r>
            <a:r>
              <a:rPr lang="nl-NL" sz="1600" b="1">
                <a:solidFill>
                  <a:srgbClr val="FF0000"/>
                </a:solidFill>
              </a:rPr>
              <a:t>5</a:t>
            </a:r>
            <a:r>
              <a:rPr lang="nl-NL" sz="1600"/>
              <a:t> </a:t>
            </a:r>
            <a:r>
              <a:rPr lang="nl-NL" sz="1600" err="1"/>
              <a:t>neque</a:t>
            </a:r>
            <a:r>
              <a:rPr lang="nl-NL" sz="1600"/>
              <a:t> </a:t>
            </a:r>
            <a:r>
              <a:rPr lang="nl-NL" sz="1600" err="1"/>
              <a:t>saepe</a:t>
            </a:r>
            <a:r>
              <a:rPr lang="nl-NL" sz="1600"/>
              <a:t> </a:t>
            </a:r>
            <a:r>
              <a:rPr lang="nl-NL" sz="1600" err="1"/>
              <a:t>accidit</a:t>
            </a:r>
            <a:r>
              <a:rPr lang="nl-NL" sz="1600"/>
              <a:t>, ut 	</a:t>
            </a:r>
            <a:r>
              <a:rPr lang="nl-NL" sz="1600" err="1"/>
              <a:t>neglecta</a:t>
            </a:r>
            <a:r>
              <a:rPr lang="nl-NL" sz="1600"/>
              <a:t> </a:t>
            </a:r>
            <a:r>
              <a:rPr lang="nl-NL" sz="1600" err="1"/>
              <a:t>quispiam</a:t>
            </a:r>
            <a:r>
              <a:rPr lang="nl-NL" sz="1600"/>
              <a:t> </a:t>
            </a:r>
            <a:r>
              <a:rPr lang="nl-NL" sz="1600" err="1"/>
              <a:t>religione</a:t>
            </a:r>
            <a:r>
              <a:rPr lang="nl-NL" sz="1600"/>
              <a:t> </a:t>
            </a:r>
            <a:r>
              <a:rPr lang="nl-NL" sz="1600" err="1"/>
              <a:t>aut</a:t>
            </a:r>
            <a:r>
              <a:rPr lang="nl-NL" sz="1600"/>
              <a:t> </a:t>
            </a:r>
            <a:r>
              <a:rPr lang="nl-NL" sz="1600" err="1"/>
              <a:t>capta</a:t>
            </a:r>
            <a:r>
              <a:rPr lang="nl-NL" sz="1600"/>
              <a:t> </a:t>
            </a:r>
            <a:r>
              <a:rPr lang="nl-NL" sz="1600" err="1"/>
              <a:t>apud</a:t>
            </a:r>
            <a:r>
              <a:rPr lang="nl-NL" sz="1600"/>
              <a:t> se </a:t>
            </a:r>
            <a:r>
              <a:rPr lang="nl-NL" sz="1600" err="1"/>
              <a:t>occultare</a:t>
            </a:r>
            <a:r>
              <a:rPr lang="nl-NL" sz="1600"/>
              <a:t> </a:t>
            </a:r>
            <a:r>
              <a:rPr lang="nl-NL" sz="1600" err="1"/>
              <a:t>aut</a:t>
            </a:r>
            <a:r>
              <a:rPr lang="nl-NL" sz="1600"/>
              <a:t> </a:t>
            </a:r>
            <a:r>
              <a:rPr lang="nl-NL" sz="1600" err="1"/>
              <a:t>posita</a:t>
            </a:r>
            <a:r>
              <a:rPr lang="nl-NL" sz="1600"/>
              <a:t> </a:t>
            </a:r>
            <a:r>
              <a:rPr lang="nl-NL" sz="1600" err="1"/>
              <a:t>tollere</a:t>
            </a:r>
            <a:r>
              <a:rPr lang="nl-NL" sz="1600"/>
              <a:t> </a:t>
            </a:r>
            <a:r>
              <a:rPr lang="nl-NL" sz="1600" err="1"/>
              <a:t>auderet</a:t>
            </a:r>
            <a:r>
              <a:rPr lang="nl-NL" sz="1600"/>
              <a:t>, </a:t>
            </a:r>
            <a:r>
              <a:rPr lang="nl-NL" sz="1600" err="1"/>
              <a:t>gravissimumque</a:t>
            </a:r>
            <a:r>
              <a:rPr lang="nl-NL" sz="1600"/>
              <a:t> ei rei </a:t>
            </a:r>
            <a:r>
              <a:rPr lang="nl-NL" sz="1600" err="1"/>
              <a:t>supplicium</a:t>
            </a:r>
            <a:r>
              <a:rPr lang="nl-NL" sz="1600"/>
              <a:t> cum </a:t>
            </a:r>
            <a:r>
              <a:rPr lang="nl-NL" sz="1600" err="1"/>
              <a:t>cruciatu</a:t>
            </a:r>
            <a:r>
              <a:rPr lang="nl-NL" sz="1600"/>
              <a:t> 	constitutum </a:t>
            </a:r>
            <a:r>
              <a:rPr lang="nl-NL" sz="1600" err="1"/>
              <a:t>est.</a:t>
            </a:r>
            <a:endParaRPr lang="nl-NL" sz="1400" i="1"/>
          </a:p>
        </p:txBody>
      </p:sp>
    </p:spTree>
    <p:extLst>
      <p:ext uri="{BB962C8B-B14F-4D97-AF65-F5344CB8AC3E}">
        <p14:creationId xmlns:p14="http://schemas.microsoft.com/office/powerpoint/2010/main" val="673232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H – Goden van de Galliërs</a:t>
            </a:r>
            <a:r>
              <a:rPr lang="nl-NL">
                <a:solidFill>
                  <a:schemeClr val="bg1"/>
                </a:solidFill>
              </a:rPr>
              <a:t>, in vertaling</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52</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11913079" cy="4342856"/>
          </a:xfrm>
          <a:prstGeom prst="rect">
            <a:avLst/>
          </a:prstGeom>
          <a:noFill/>
        </p:spPr>
        <p:txBody>
          <a:bodyPr wrap="square" rtlCol="0">
            <a:spAutoFit/>
          </a:bodyPr>
          <a:lstStyle/>
          <a:p>
            <a:pPr>
              <a:lnSpc>
                <a:spcPct val="150000"/>
              </a:lnSpc>
            </a:pPr>
            <a:r>
              <a:rPr lang="nl-NL" sz="1600"/>
              <a:t>18	</a:t>
            </a:r>
            <a:r>
              <a:rPr lang="nl-NL" sz="1600" b="1" i="1">
                <a:solidFill>
                  <a:srgbClr val="FF0000"/>
                </a:solidFill>
              </a:rPr>
              <a:t>1</a:t>
            </a:r>
            <a:r>
              <a:rPr lang="nl-NL" sz="1600"/>
              <a:t> </a:t>
            </a:r>
            <a:r>
              <a:rPr lang="nl-NL" sz="1600" i="1">
                <a:solidFill>
                  <a:schemeClr val="accent1">
                    <a:lumMod val="75000"/>
                  </a:schemeClr>
                </a:solidFill>
              </a:rPr>
              <a:t>De Galliërs beweren nakomelingen te zijn van vader Dis en dit zou zo door de Druïden zijn overgeleverd. </a:t>
            </a:r>
            <a:r>
              <a:rPr lang="nl-NL" sz="1600" b="1" i="1">
                <a:solidFill>
                  <a:srgbClr val="FF0000"/>
                </a:solidFill>
              </a:rPr>
              <a:t>2</a:t>
            </a:r>
            <a:r>
              <a:rPr lang="nl-NL" sz="1600" i="1">
                <a:solidFill>
                  <a:schemeClr val="accent1">
                    <a:lumMod val="75000"/>
                  </a:schemeClr>
                </a:solidFill>
              </a:rPr>
              <a:t> Daarom berekenen ze 	de tijd niet naar het aantal dagen, maar naar het aantal nachten. Verjaardagen en het begin van de maand en het jaar laten ze ‘s 	nachts beginnen. </a:t>
            </a:r>
            <a:r>
              <a:rPr lang="nl-NL" sz="1600" b="1" i="1">
                <a:solidFill>
                  <a:srgbClr val="FF0000"/>
                </a:solidFill>
              </a:rPr>
              <a:t>3</a:t>
            </a:r>
            <a:r>
              <a:rPr lang="nl-NL" sz="1600" i="1">
                <a:solidFill>
                  <a:schemeClr val="accent1">
                    <a:lumMod val="75000"/>
                  </a:schemeClr>
                </a:solidFill>
              </a:rPr>
              <a:t> Wat betreft hun andere leefgewoonten verschillen ze in het algemeen in dit opzicht van de rest: ze dulden hun 	kinderen in het openbaar pas in hun nabijheid als ze oud genoeg zijn voor de militaire dienst. Ze vinden het een schande als een 	jonge zoon in het openbaar naast zijn vader gaat staan.</a:t>
            </a:r>
          </a:p>
          <a:p>
            <a:pPr>
              <a:lnSpc>
                <a:spcPct val="150000"/>
              </a:lnSpc>
            </a:pPr>
            <a:endParaRPr lang="nl-NL" sz="1600" i="1"/>
          </a:p>
          <a:p>
            <a:pPr>
              <a:lnSpc>
                <a:spcPct val="150000"/>
              </a:lnSpc>
            </a:pPr>
            <a:r>
              <a:rPr lang="nl-NL"/>
              <a:t>	</a:t>
            </a:r>
            <a:r>
              <a:rPr lang="nl-NL" b="1">
                <a:solidFill>
                  <a:srgbClr val="FF0000"/>
                </a:solidFill>
              </a:rPr>
              <a:t>1</a:t>
            </a:r>
            <a:r>
              <a:rPr lang="nl-NL"/>
              <a:t> </a:t>
            </a:r>
            <a:r>
              <a:rPr lang="nl-NL" err="1"/>
              <a:t>Galli</a:t>
            </a:r>
            <a:r>
              <a:rPr lang="nl-NL"/>
              <a:t> se </a:t>
            </a:r>
            <a:r>
              <a:rPr lang="nl-NL" err="1"/>
              <a:t>omnes</a:t>
            </a:r>
            <a:r>
              <a:rPr lang="nl-NL"/>
              <a:t> </a:t>
            </a:r>
            <a:r>
              <a:rPr lang="nl-NL" err="1"/>
              <a:t>ab</a:t>
            </a:r>
            <a:r>
              <a:rPr lang="nl-NL"/>
              <a:t> </a:t>
            </a:r>
            <a:r>
              <a:rPr lang="nl-NL" err="1"/>
              <a:t>Dite</a:t>
            </a:r>
            <a:r>
              <a:rPr lang="nl-NL"/>
              <a:t> </a:t>
            </a:r>
            <a:r>
              <a:rPr lang="nl-NL" err="1"/>
              <a:t>patre</a:t>
            </a:r>
            <a:r>
              <a:rPr lang="nl-NL"/>
              <a:t> </a:t>
            </a:r>
            <a:r>
              <a:rPr lang="nl-NL" err="1"/>
              <a:t>prognatos</a:t>
            </a:r>
            <a:r>
              <a:rPr lang="nl-NL"/>
              <a:t> </a:t>
            </a:r>
            <a:r>
              <a:rPr lang="nl-NL" err="1"/>
              <a:t>praedicant</a:t>
            </a:r>
            <a:r>
              <a:rPr lang="nl-NL"/>
              <a:t> </a:t>
            </a:r>
            <a:r>
              <a:rPr lang="nl-NL" err="1"/>
              <a:t>idque</a:t>
            </a:r>
            <a:r>
              <a:rPr lang="nl-NL"/>
              <a:t> </a:t>
            </a:r>
            <a:r>
              <a:rPr lang="nl-NL" err="1"/>
              <a:t>ab</a:t>
            </a:r>
            <a:r>
              <a:rPr lang="nl-NL"/>
              <a:t> </a:t>
            </a:r>
            <a:r>
              <a:rPr lang="nl-NL" err="1"/>
              <a:t>druidibus</a:t>
            </a:r>
            <a:r>
              <a:rPr lang="nl-NL"/>
              <a:t> </a:t>
            </a:r>
            <a:r>
              <a:rPr lang="nl-NL" err="1"/>
              <a:t>proditum</a:t>
            </a:r>
            <a:r>
              <a:rPr lang="nl-NL"/>
              <a:t> </a:t>
            </a:r>
            <a:r>
              <a:rPr lang="nl-NL" err="1"/>
              <a:t>dicunt</a:t>
            </a:r>
            <a:r>
              <a:rPr lang="nl-NL"/>
              <a:t>. </a:t>
            </a:r>
            <a:r>
              <a:rPr lang="nl-NL" b="1">
                <a:solidFill>
                  <a:srgbClr val="FF0000"/>
                </a:solidFill>
              </a:rPr>
              <a:t>2</a:t>
            </a:r>
            <a:r>
              <a:rPr lang="nl-NL"/>
              <a:t> Ob </a:t>
            </a:r>
            <a:r>
              <a:rPr lang="nl-NL" err="1"/>
              <a:t>eam</a:t>
            </a:r>
            <a:r>
              <a:rPr lang="nl-NL"/>
              <a:t> </a:t>
            </a:r>
            <a:r>
              <a:rPr lang="nl-NL" err="1"/>
              <a:t>causam</a:t>
            </a:r>
            <a:r>
              <a:rPr lang="nl-NL"/>
              <a:t> </a:t>
            </a:r>
            <a:r>
              <a:rPr lang="nl-NL" err="1"/>
              <a:t>spatia</a:t>
            </a:r>
            <a:r>
              <a:rPr lang="nl-NL"/>
              <a:t> 	</a:t>
            </a:r>
            <a:r>
              <a:rPr lang="nl-NL" err="1"/>
              <a:t>omnis</a:t>
            </a:r>
            <a:r>
              <a:rPr lang="nl-NL"/>
              <a:t> </a:t>
            </a:r>
            <a:r>
              <a:rPr lang="nl-NL" err="1"/>
              <a:t>temporis</a:t>
            </a:r>
            <a:r>
              <a:rPr lang="nl-NL"/>
              <a:t> non numero </a:t>
            </a:r>
            <a:r>
              <a:rPr lang="nl-NL" err="1"/>
              <a:t>dierum</a:t>
            </a:r>
            <a:r>
              <a:rPr lang="nl-NL"/>
              <a:t> </a:t>
            </a:r>
            <a:r>
              <a:rPr lang="nl-NL" err="1"/>
              <a:t>sed</a:t>
            </a:r>
            <a:r>
              <a:rPr lang="nl-NL"/>
              <a:t> </a:t>
            </a:r>
            <a:r>
              <a:rPr lang="nl-NL" err="1"/>
              <a:t>noctium</a:t>
            </a:r>
            <a:r>
              <a:rPr lang="nl-NL"/>
              <a:t> </a:t>
            </a:r>
            <a:r>
              <a:rPr lang="nl-NL" err="1"/>
              <a:t>finiunt</a:t>
            </a:r>
            <a:r>
              <a:rPr lang="nl-NL"/>
              <a:t>; dies </a:t>
            </a:r>
            <a:r>
              <a:rPr lang="nl-NL" err="1"/>
              <a:t>natales</a:t>
            </a:r>
            <a:r>
              <a:rPr lang="nl-NL"/>
              <a:t> et </a:t>
            </a:r>
            <a:r>
              <a:rPr lang="nl-NL" err="1"/>
              <a:t>mensum</a:t>
            </a:r>
            <a:r>
              <a:rPr lang="nl-NL"/>
              <a:t> et </a:t>
            </a:r>
            <a:r>
              <a:rPr lang="nl-NL" err="1"/>
              <a:t>annorum</a:t>
            </a:r>
            <a:r>
              <a:rPr lang="nl-NL"/>
              <a:t> initia sic observant ut 	</a:t>
            </a:r>
            <a:r>
              <a:rPr lang="nl-NL" err="1"/>
              <a:t>noctem</a:t>
            </a:r>
            <a:r>
              <a:rPr lang="nl-NL"/>
              <a:t> dies </a:t>
            </a:r>
            <a:r>
              <a:rPr lang="nl-NL" err="1"/>
              <a:t>subsequatur</a:t>
            </a:r>
            <a:r>
              <a:rPr lang="nl-NL"/>
              <a:t>. </a:t>
            </a:r>
            <a:r>
              <a:rPr lang="nl-NL" b="1">
                <a:solidFill>
                  <a:srgbClr val="FF0000"/>
                </a:solidFill>
              </a:rPr>
              <a:t>3</a:t>
            </a:r>
            <a:r>
              <a:rPr lang="nl-NL"/>
              <a:t> In </a:t>
            </a:r>
            <a:r>
              <a:rPr lang="nl-NL" err="1"/>
              <a:t>reliquis</a:t>
            </a:r>
            <a:r>
              <a:rPr lang="nl-NL"/>
              <a:t> vitae </a:t>
            </a:r>
            <a:r>
              <a:rPr lang="nl-NL" err="1"/>
              <a:t>institutis</a:t>
            </a:r>
            <a:r>
              <a:rPr lang="nl-NL"/>
              <a:t> hoc </a:t>
            </a:r>
            <a:r>
              <a:rPr lang="nl-NL" err="1"/>
              <a:t>fere</a:t>
            </a:r>
            <a:r>
              <a:rPr lang="nl-NL"/>
              <a:t> </a:t>
            </a:r>
            <a:r>
              <a:rPr lang="nl-NL" err="1"/>
              <a:t>ab</a:t>
            </a:r>
            <a:r>
              <a:rPr lang="nl-NL"/>
              <a:t> </a:t>
            </a:r>
            <a:r>
              <a:rPr lang="nl-NL" err="1"/>
              <a:t>reliquis</a:t>
            </a:r>
            <a:r>
              <a:rPr lang="nl-NL"/>
              <a:t> </a:t>
            </a:r>
            <a:r>
              <a:rPr lang="nl-NL" err="1"/>
              <a:t>differunt</a:t>
            </a:r>
            <a:r>
              <a:rPr lang="nl-NL"/>
              <a:t>, </a:t>
            </a:r>
            <a:r>
              <a:rPr lang="nl-NL" err="1"/>
              <a:t>quod</a:t>
            </a:r>
            <a:r>
              <a:rPr lang="nl-NL"/>
              <a:t> </a:t>
            </a:r>
            <a:r>
              <a:rPr lang="nl-NL" err="1"/>
              <a:t>suos</a:t>
            </a:r>
            <a:r>
              <a:rPr lang="nl-NL"/>
              <a:t> </a:t>
            </a:r>
            <a:r>
              <a:rPr lang="nl-NL" err="1"/>
              <a:t>liberos</a:t>
            </a:r>
            <a:r>
              <a:rPr lang="nl-NL"/>
              <a:t>, </a:t>
            </a:r>
            <a:r>
              <a:rPr lang="nl-NL" err="1"/>
              <a:t>nisi</a:t>
            </a:r>
            <a:r>
              <a:rPr lang="nl-NL"/>
              <a:t> cum 	</a:t>
            </a:r>
            <a:r>
              <a:rPr lang="nl-NL" err="1"/>
              <a:t>adoleverunt</a:t>
            </a:r>
            <a:r>
              <a:rPr lang="nl-NL"/>
              <a:t>, ut </a:t>
            </a:r>
            <a:r>
              <a:rPr lang="nl-NL" err="1"/>
              <a:t>munus</a:t>
            </a:r>
            <a:r>
              <a:rPr lang="nl-NL"/>
              <a:t> </a:t>
            </a:r>
            <a:r>
              <a:rPr lang="nl-NL" err="1"/>
              <a:t>militiae</a:t>
            </a:r>
            <a:r>
              <a:rPr lang="nl-NL"/>
              <a:t> </a:t>
            </a:r>
            <a:r>
              <a:rPr lang="nl-NL" err="1"/>
              <a:t>sustinere</a:t>
            </a:r>
            <a:r>
              <a:rPr lang="nl-NL"/>
              <a:t> </a:t>
            </a:r>
            <a:r>
              <a:rPr lang="nl-NL" err="1"/>
              <a:t>possint</a:t>
            </a:r>
            <a:r>
              <a:rPr lang="nl-NL"/>
              <a:t>, </a:t>
            </a:r>
            <a:r>
              <a:rPr lang="nl-NL" err="1"/>
              <a:t>palam</a:t>
            </a:r>
            <a:r>
              <a:rPr lang="nl-NL"/>
              <a:t> ad se </a:t>
            </a:r>
            <a:r>
              <a:rPr lang="nl-NL" err="1"/>
              <a:t>adire</a:t>
            </a:r>
            <a:r>
              <a:rPr lang="nl-NL"/>
              <a:t> non </a:t>
            </a:r>
            <a:r>
              <a:rPr lang="nl-NL" err="1"/>
              <a:t>patiuntur</a:t>
            </a:r>
            <a:r>
              <a:rPr lang="nl-NL"/>
              <a:t> </a:t>
            </a:r>
            <a:r>
              <a:rPr lang="nl-NL" err="1"/>
              <a:t>filiumque</a:t>
            </a:r>
            <a:r>
              <a:rPr lang="nl-NL"/>
              <a:t> </a:t>
            </a:r>
            <a:r>
              <a:rPr lang="nl-NL" err="1"/>
              <a:t>puerili</a:t>
            </a:r>
            <a:r>
              <a:rPr lang="nl-NL"/>
              <a:t> </a:t>
            </a:r>
            <a:r>
              <a:rPr lang="nl-NL" err="1"/>
              <a:t>aetate</a:t>
            </a:r>
            <a:r>
              <a:rPr lang="nl-NL"/>
              <a:t> in </a:t>
            </a:r>
            <a:r>
              <a:rPr lang="nl-NL" err="1"/>
              <a:t>publico</a:t>
            </a:r>
            <a:r>
              <a:rPr lang="nl-NL"/>
              <a:t> 	in </a:t>
            </a:r>
            <a:r>
              <a:rPr lang="nl-NL" err="1"/>
              <a:t>conspectu</a:t>
            </a:r>
            <a:r>
              <a:rPr lang="nl-NL"/>
              <a:t> </a:t>
            </a:r>
            <a:r>
              <a:rPr lang="nl-NL" err="1"/>
              <a:t>patris</a:t>
            </a:r>
            <a:r>
              <a:rPr lang="nl-NL"/>
              <a:t> </a:t>
            </a:r>
            <a:r>
              <a:rPr lang="nl-NL" err="1"/>
              <a:t>adsistere</a:t>
            </a:r>
            <a:r>
              <a:rPr lang="nl-NL"/>
              <a:t> </a:t>
            </a:r>
            <a:r>
              <a:rPr lang="nl-NL" err="1"/>
              <a:t>turpe</a:t>
            </a:r>
            <a:r>
              <a:rPr lang="nl-NL"/>
              <a:t> </a:t>
            </a:r>
            <a:r>
              <a:rPr lang="nl-NL" err="1"/>
              <a:t>ducunt</a:t>
            </a:r>
            <a:r>
              <a:rPr lang="nl-NL"/>
              <a:t>.</a:t>
            </a:r>
            <a:endParaRPr lang="nl-NL" sz="1600" i="1"/>
          </a:p>
        </p:txBody>
      </p:sp>
    </p:spTree>
    <p:extLst>
      <p:ext uri="{BB962C8B-B14F-4D97-AF65-F5344CB8AC3E}">
        <p14:creationId xmlns:p14="http://schemas.microsoft.com/office/powerpoint/2010/main" val="4039288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53</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70971" cy="4420890"/>
          </a:xfrm>
          <a:prstGeom prst="rect">
            <a:avLst/>
          </a:prstGeom>
          <a:noFill/>
        </p:spPr>
        <p:txBody>
          <a:bodyPr wrap="square" rtlCol="0">
            <a:spAutoFit/>
          </a:bodyPr>
          <a:lstStyle/>
          <a:p>
            <a:pPr>
              <a:lnSpc>
                <a:spcPct val="200000"/>
              </a:lnSpc>
            </a:pPr>
            <a:r>
              <a:rPr lang="nl-NL" sz="2400"/>
              <a:t>1	</a:t>
            </a:r>
            <a:r>
              <a:rPr lang="nl-NL" sz="2400" err="1"/>
              <a:t>Viri</a:t>
            </a:r>
            <a:r>
              <a:rPr lang="nl-NL" sz="2400"/>
              <a:t>, </a:t>
            </a:r>
            <a:r>
              <a:rPr lang="nl-NL" sz="2400" err="1"/>
              <a:t>quantas</a:t>
            </a:r>
            <a:r>
              <a:rPr lang="nl-NL" sz="2400"/>
              <a:t> </a:t>
            </a:r>
            <a:r>
              <a:rPr lang="nl-NL" sz="2400" err="1"/>
              <a:t>pecunias</a:t>
            </a:r>
            <a:r>
              <a:rPr lang="nl-NL" sz="2400"/>
              <a:t> </a:t>
            </a:r>
            <a:r>
              <a:rPr lang="nl-NL" sz="2400" err="1"/>
              <a:t>ab</a:t>
            </a:r>
            <a:r>
              <a:rPr lang="nl-NL" sz="2400"/>
              <a:t> </a:t>
            </a:r>
            <a:r>
              <a:rPr lang="nl-NL" sz="2400" err="1"/>
              <a:t>uxoribus</a:t>
            </a:r>
            <a:r>
              <a:rPr lang="nl-NL" sz="2400"/>
              <a:t> </a:t>
            </a:r>
            <a:r>
              <a:rPr lang="nl-NL" sz="2400" err="1"/>
              <a:t>dotis</a:t>
            </a:r>
            <a:r>
              <a:rPr lang="nl-NL" sz="2400"/>
              <a:t> </a:t>
            </a:r>
            <a:r>
              <a:rPr lang="nl-NL" sz="2400" err="1"/>
              <a:t>nomine</a:t>
            </a:r>
            <a:endParaRPr lang="nl-NL" sz="2400"/>
          </a:p>
          <a:p>
            <a:pPr>
              <a:lnSpc>
                <a:spcPct val="200000"/>
              </a:lnSpc>
            </a:pPr>
            <a:r>
              <a:rPr lang="nl-NL" sz="2400"/>
              <a:t>	</a:t>
            </a:r>
            <a:r>
              <a:rPr lang="nl-NL" sz="2400" err="1"/>
              <a:t>acceperunt</a:t>
            </a:r>
            <a:r>
              <a:rPr lang="nl-NL" sz="2400"/>
              <a:t>, </a:t>
            </a:r>
            <a:r>
              <a:rPr lang="nl-NL" sz="2400" err="1"/>
              <a:t>tantas</a:t>
            </a:r>
            <a:r>
              <a:rPr lang="nl-NL" sz="2400"/>
              <a:t> ex suis bonis </a:t>
            </a:r>
            <a:r>
              <a:rPr lang="nl-NL" sz="2400" err="1"/>
              <a:t>aestimatione</a:t>
            </a:r>
            <a:r>
              <a:rPr lang="nl-NL" sz="2400"/>
              <a:t> facta</a:t>
            </a:r>
          </a:p>
          <a:p>
            <a:pPr>
              <a:lnSpc>
                <a:spcPct val="200000"/>
              </a:lnSpc>
            </a:pPr>
            <a:r>
              <a:rPr lang="nl-NL" sz="2400"/>
              <a:t>	cum </a:t>
            </a:r>
            <a:r>
              <a:rPr lang="nl-NL" sz="2400" err="1"/>
              <a:t>dotibus</a:t>
            </a:r>
            <a:r>
              <a:rPr lang="nl-NL" sz="2400"/>
              <a:t> communicant. </a:t>
            </a:r>
            <a:r>
              <a:rPr lang="nl-NL" sz="2400" err="1"/>
              <a:t>Huius</a:t>
            </a:r>
            <a:r>
              <a:rPr lang="nl-NL" sz="2400"/>
              <a:t> </a:t>
            </a:r>
            <a:r>
              <a:rPr lang="nl-NL" sz="2400" err="1"/>
              <a:t>omnis</a:t>
            </a:r>
            <a:r>
              <a:rPr lang="nl-NL" sz="2400"/>
              <a:t> </a:t>
            </a:r>
            <a:r>
              <a:rPr lang="nl-NL" sz="2400" err="1"/>
              <a:t>pecuniae</a:t>
            </a:r>
            <a:endParaRPr lang="nl-NL" sz="2400"/>
          </a:p>
          <a:p>
            <a:pPr>
              <a:lnSpc>
                <a:spcPct val="200000"/>
              </a:lnSpc>
            </a:pPr>
            <a:r>
              <a:rPr lang="nl-NL" sz="2400"/>
              <a:t>	</a:t>
            </a:r>
            <a:r>
              <a:rPr lang="nl-NL" sz="2400" err="1"/>
              <a:t>coniunctim</a:t>
            </a:r>
            <a:r>
              <a:rPr lang="nl-NL" sz="2400"/>
              <a:t> ratio </a:t>
            </a:r>
            <a:r>
              <a:rPr lang="nl-NL" sz="2400" err="1"/>
              <a:t>habetur</a:t>
            </a:r>
            <a:r>
              <a:rPr lang="nl-NL" sz="2400"/>
              <a:t> </a:t>
            </a:r>
            <a:r>
              <a:rPr lang="nl-NL" sz="2400" err="1"/>
              <a:t>fructusque</a:t>
            </a:r>
            <a:r>
              <a:rPr lang="nl-NL" sz="2400"/>
              <a:t> </a:t>
            </a:r>
            <a:r>
              <a:rPr lang="nl-NL" sz="2400" err="1"/>
              <a:t>servantur</a:t>
            </a:r>
            <a:r>
              <a:rPr lang="nl-NL" sz="2400"/>
              <a:t>; </a:t>
            </a:r>
            <a:r>
              <a:rPr lang="nl-NL" sz="2400" err="1"/>
              <a:t>uter</a:t>
            </a:r>
            <a:endParaRPr lang="nl-NL" sz="2400"/>
          </a:p>
          <a:p>
            <a:pPr>
              <a:lnSpc>
                <a:spcPct val="200000"/>
              </a:lnSpc>
            </a:pPr>
            <a:r>
              <a:rPr lang="nl-NL" sz="2400"/>
              <a:t>5	</a:t>
            </a:r>
            <a:r>
              <a:rPr lang="nl-NL" sz="2400" err="1"/>
              <a:t>eorum</a:t>
            </a:r>
            <a:r>
              <a:rPr lang="nl-NL" sz="2400"/>
              <a:t> vita </a:t>
            </a:r>
            <a:r>
              <a:rPr lang="nl-NL" sz="2400" err="1"/>
              <a:t>superarit</a:t>
            </a:r>
            <a:r>
              <a:rPr lang="nl-NL" sz="2400"/>
              <a:t>, ad </a:t>
            </a:r>
            <a:r>
              <a:rPr lang="nl-NL" sz="2400" err="1"/>
              <a:t>eum</a:t>
            </a:r>
            <a:r>
              <a:rPr lang="nl-NL" sz="2400"/>
              <a:t> pars </a:t>
            </a:r>
            <a:r>
              <a:rPr lang="nl-NL" sz="2400" err="1"/>
              <a:t>utriusque</a:t>
            </a:r>
            <a:r>
              <a:rPr lang="nl-NL" sz="2400"/>
              <a:t> cum</a:t>
            </a:r>
          </a:p>
          <a:p>
            <a:pPr>
              <a:lnSpc>
                <a:spcPct val="200000"/>
              </a:lnSpc>
            </a:pPr>
            <a:r>
              <a:rPr lang="nl-NL" sz="2400"/>
              <a:t>	</a:t>
            </a:r>
            <a:r>
              <a:rPr lang="nl-NL" sz="2400" err="1"/>
              <a:t>fructibus</a:t>
            </a:r>
            <a:r>
              <a:rPr lang="nl-NL" sz="2400"/>
              <a:t> superiorum temporum </a:t>
            </a:r>
            <a:r>
              <a:rPr lang="nl-NL" sz="2400" err="1"/>
              <a:t>pervenit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9E2A735B-AD37-4644-B8FE-89E9E98685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75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6 - 12</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54</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929763" cy="5159554"/>
          </a:xfrm>
          <a:prstGeom prst="rect">
            <a:avLst/>
          </a:prstGeom>
          <a:noFill/>
        </p:spPr>
        <p:txBody>
          <a:bodyPr wrap="square" rtlCol="0">
            <a:spAutoFit/>
          </a:bodyPr>
          <a:lstStyle/>
          <a:p>
            <a:pPr>
              <a:lnSpc>
                <a:spcPct val="200000"/>
              </a:lnSpc>
            </a:pPr>
            <a:r>
              <a:rPr lang="nl-NL" sz="2400"/>
              <a:t>6						</a:t>
            </a:r>
            <a:r>
              <a:rPr lang="nl-NL" sz="2400" err="1"/>
              <a:t>Viri</a:t>
            </a:r>
            <a:r>
              <a:rPr lang="nl-NL" sz="2400"/>
              <a:t> in</a:t>
            </a:r>
          </a:p>
          <a:p>
            <a:pPr>
              <a:lnSpc>
                <a:spcPct val="200000"/>
              </a:lnSpc>
            </a:pPr>
            <a:r>
              <a:rPr lang="nl-NL" sz="2400"/>
              <a:t>	</a:t>
            </a:r>
            <a:r>
              <a:rPr lang="nl-NL" sz="2400" err="1"/>
              <a:t>uxores</a:t>
            </a:r>
            <a:r>
              <a:rPr lang="nl-NL" sz="2400"/>
              <a:t> </a:t>
            </a:r>
            <a:r>
              <a:rPr lang="nl-NL" sz="2400" err="1"/>
              <a:t>sicuti</a:t>
            </a:r>
            <a:r>
              <a:rPr lang="nl-NL" sz="2400"/>
              <a:t> in </a:t>
            </a:r>
            <a:r>
              <a:rPr lang="nl-NL" sz="2400" err="1"/>
              <a:t>liberos</a:t>
            </a:r>
            <a:r>
              <a:rPr lang="nl-NL" sz="2400"/>
              <a:t> vitae </a:t>
            </a:r>
            <a:r>
              <a:rPr lang="nl-NL" sz="2400" err="1"/>
              <a:t>necisque</a:t>
            </a:r>
            <a:r>
              <a:rPr lang="nl-NL" sz="2400"/>
              <a:t> </a:t>
            </a:r>
            <a:r>
              <a:rPr lang="nl-NL" sz="2400" err="1"/>
              <a:t>habent</a:t>
            </a:r>
            <a:endParaRPr lang="nl-NL" sz="2400"/>
          </a:p>
          <a:p>
            <a:pPr>
              <a:lnSpc>
                <a:spcPct val="200000"/>
              </a:lnSpc>
            </a:pPr>
            <a:r>
              <a:rPr lang="nl-NL" sz="2400"/>
              <a:t>	</a:t>
            </a:r>
            <a:r>
              <a:rPr lang="nl-NL" sz="2400" err="1"/>
              <a:t>potestatem</a:t>
            </a:r>
            <a:r>
              <a:rPr lang="nl-NL" sz="2400"/>
              <a:t>; et cum pater </a:t>
            </a:r>
            <a:r>
              <a:rPr lang="nl-NL" sz="2400" err="1"/>
              <a:t>familiae</a:t>
            </a:r>
            <a:r>
              <a:rPr lang="nl-NL" sz="2400"/>
              <a:t> </a:t>
            </a:r>
            <a:r>
              <a:rPr lang="nl-NL" sz="2400" err="1"/>
              <a:t>illustriore</a:t>
            </a:r>
            <a:r>
              <a:rPr lang="nl-NL" sz="2400"/>
              <a:t> loco</a:t>
            </a:r>
          </a:p>
          <a:p>
            <a:pPr>
              <a:lnSpc>
                <a:spcPct val="200000"/>
              </a:lnSpc>
            </a:pPr>
            <a:r>
              <a:rPr lang="nl-NL" sz="2400"/>
              <a:t>	</a:t>
            </a:r>
            <a:r>
              <a:rPr lang="nl-NL" sz="2400" err="1"/>
              <a:t>natus</a:t>
            </a:r>
            <a:r>
              <a:rPr lang="nl-NL" sz="2400"/>
              <a:t> </a:t>
            </a:r>
            <a:r>
              <a:rPr lang="nl-NL" sz="2400" err="1"/>
              <a:t>decessit</a:t>
            </a:r>
            <a:r>
              <a:rPr lang="nl-NL" sz="2400"/>
              <a:t>, </a:t>
            </a:r>
            <a:r>
              <a:rPr lang="nl-NL" sz="2400" err="1"/>
              <a:t>eius</a:t>
            </a:r>
            <a:r>
              <a:rPr lang="nl-NL" sz="2400"/>
              <a:t> </a:t>
            </a:r>
            <a:r>
              <a:rPr lang="nl-NL" sz="2400" err="1"/>
              <a:t>propinqui</a:t>
            </a:r>
            <a:r>
              <a:rPr lang="nl-NL" sz="2400"/>
              <a:t> </a:t>
            </a:r>
            <a:r>
              <a:rPr lang="nl-NL" sz="2400" err="1"/>
              <a:t>conveniunt</a:t>
            </a:r>
            <a:r>
              <a:rPr lang="nl-NL" sz="2400"/>
              <a:t>, et, de </a:t>
            </a:r>
            <a:r>
              <a:rPr lang="nl-NL" sz="2400" err="1"/>
              <a:t>morte</a:t>
            </a:r>
            <a:endParaRPr lang="nl-NL" sz="2400"/>
          </a:p>
          <a:p>
            <a:pPr>
              <a:lnSpc>
                <a:spcPct val="200000"/>
              </a:lnSpc>
            </a:pPr>
            <a:r>
              <a:rPr lang="nl-NL" sz="2400"/>
              <a:t>10	si </a:t>
            </a:r>
            <a:r>
              <a:rPr lang="nl-NL" sz="2400" err="1"/>
              <a:t>res</a:t>
            </a:r>
            <a:r>
              <a:rPr lang="nl-NL" sz="2400"/>
              <a:t> in </a:t>
            </a:r>
            <a:r>
              <a:rPr lang="nl-NL" sz="2400" err="1"/>
              <a:t>suspicionem</a:t>
            </a:r>
            <a:r>
              <a:rPr lang="nl-NL" sz="2400"/>
              <a:t> </a:t>
            </a:r>
            <a:r>
              <a:rPr lang="nl-NL" sz="2400" err="1"/>
              <a:t>venit</a:t>
            </a:r>
            <a:r>
              <a:rPr lang="nl-NL" sz="2400"/>
              <a:t>, de </a:t>
            </a:r>
            <a:r>
              <a:rPr lang="nl-NL" sz="2400" err="1"/>
              <a:t>uxoribus</a:t>
            </a:r>
            <a:r>
              <a:rPr lang="nl-NL" sz="2400"/>
              <a:t> in </a:t>
            </a:r>
            <a:r>
              <a:rPr lang="nl-NL" sz="2400" err="1"/>
              <a:t>servilem</a:t>
            </a:r>
            <a:endParaRPr lang="nl-NL" sz="2400"/>
          </a:p>
          <a:p>
            <a:pPr>
              <a:lnSpc>
                <a:spcPct val="200000"/>
              </a:lnSpc>
            </a:pPr>
            <a:r>
              <a:rPr lang="nl-NL" sz="2400"/>
              <a:t>	</a:t>
            </a:r>
            <a:r>
              <a:rPr lang="nl-NL" sz="2400" err="1"/>
              <a:t>modum</a:t>
            </a:r>
            <a:r>
              <a:rPr lang="nl-NL" sz="2400"/>
              <a:t> </a:t>
            </a:r>
            <a:r>
              <a:rPr lang="nl-NL" sz="2400" err="1"/>
              <a:t>quaestionem</a:t>
            </a:r>
            <a:r>
              <a:rPr lang="nl-NL" sz="2400"/>
              <a:t> </a:t>
            </a:r>
            <a:r>
              <a:rPr lang="nl-NL" sz="2400" err="1"/>
              <a:t>habent</a:t>
            </a:r>
            <a:r>
              <a:rPr lang="nl-NL" sz="2400"/>
              <a:t>, et, si </a:t>
            </a:r>
            <a:r>
              <a:rPr lang="nl-NL" sz="2400" err="1"/>
              <a:t>compertum</a:t>
            </a:r>
            <a:r>
              <a:rPr lang="nl-NL" sz="2400"/>
              <a:t> </a:t>
            </a:r>
            <a:r>
              <a:rPr lang="nl-NL" sz="2400" err="1"/>
              <a:t>est</a:t>
            </a:r>
            <a:r>
              <a:rPr lang="nl-NL" sz="2400"/>
              <a:t>,</a:t>
            </a:r>
          </a:p>
          <a:p>
            <a:pPr>
              <a:lnSpc>
                <a:spcPct val="200000"/>
              </a:lnSpc>
            </a:pPr>
            <a:r>
              <a:rPr lang="nl-NL" sz="2400"/>
              <a:t>	</a:t>
            </a:r>
            <a:r>
              <a:rPr lang="nl-NL" sz="2400" err="1"/>
              <a:t>igni</a:t>
            </a:r>
            <a:r>
              <a:rPr lang="nl-NL" sz="2400"/>
              <a:t> </a:t>
            </a:r>
            <a:r>
              <a:rPr lang="nl-NL" sz="2400" err="1"/>
              <a:t>atque</a:t>
            </a:r>
            <a:r>
              <a:rPr lang="nl-NL" sz="2400"/>
              <a:t> omnibus </a:t>
            </a:r>
            <a:r>
              <a:rPr lang="nl-NL" sz="2400" err="1"/>
              <a:t>tormentis</a:t>
            </a:r>
            <a:r>
              <a:rPr lang="nl-NL" sz="2400"/>
              <a:t> </a:t>
            </a:r>
            <a:r>
              <a:rPr lang="nl-NL" sz="2400" err="1"/>
              <a:t>excruciatas</a:t>
            </a:r>
            <a:r>
              <a:rPr lang="nl-NL" sz="2400"/>
              <a:t> </a:t>
            </a:r>
            <a:r>
              <a:rPr lang="nl-NL" sz="2400" err="1"/>
              <a:t>interficiunt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3103BDDB-92CC-4548-91EC-B644D212E1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304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13 - 18</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55</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541574" cy="4420890"/>
          </a:xfrm>
          <a:prstGeom prst="rect">
            <a:avLst/>
          </a:prstGeom>
          <a:noFill/>
        </p:spPr>
        <p:txBody>
          <a:bodyPr wrap="square" rtlCol="0">
            <a:spAutoFit/>
          </a:bodyPr>
          <a:lstStyle/>
          <a:p>
            <a:pPr>
              <a:lnSpc>
                <a:spcPct val="200000"/>
              </a:lnSpc>
            </a:pPr>
            <a:r>
              <a:rPr lang="nl-NL" sz="2400"/>
              <a:t>	</a:t>
            </a:r>
            <a:r>
              <a:rPr lang="nl-NL" sz="2400" err="1"/>
              <a:t>Funera</a:t>
            </a:r>
            <a:r>
              <a:rPr lang="nl-NL" sz="2400"/>
              <a:t> </a:t>
            </a:r>
            <a:r>
              <a:rPr lang="nl-NL" sz="2400" err="1"/>
              <a:t>sunt</a:t>
            </a:r>
            <a:r>
              <a:rPr lang="nl-NL" sz="2400"/>
              <a:t> pro </a:t>
            </a:r>
            <a:r>
              <a:rPr lang="nl-NL" sz="2400" err="1"/>
              <a:t>cultu</a:t>
            </a:r>
            <a:r>
              <a:rPr lang="nl-NL" sz="2400"/>
              <a:t> Gallorum </a:t>
            </a:r>
            <a:r>
              <a:rPr lang="nl-NL" sz="2400" err="1"/>
              <a:t>magnifica</a:t>
            </a:r>
            <a:r>
              <a:rPr lang="nl-NL" sz="2400"/>
              <a:t> et</a:t>
            </a:r>
          </a:p>
          <a:p>
            <a:pPr>
              <a:lnSpc>
                <a:spcPct val="200000"/>
              </a:lnSpc>
            </a:pPr>
            <a:r>
              <a:rPr lang="nl-NL" sz="2400"/>
              <a:t>	</a:t>
            </a:r>
            <a:r>
              <a:rPr lang="nl-NL" sz="2400" err="1"/>
              <a:t>sumptuosa</a:t>
            </a:r>
            <a:r>
              <a:rPr lang="nl-NL" sz="2400"/>
              <a:t>; </a:t>
            </a:r>
            <a:r>
              <a:rPr lang="nl-NL" sz="2400" err="1"/>
              <a:t>omniaque</a:t>
            </a:r>
            <a:r>
              <a:rPr lang="nl-NL" sz="2400"/>
              <a:t>, </a:t>
            </a:r>
            <a:r>
              <a:rPr lang="nl-NL" sz="2400" err="1"/>
              <a:t>quae</a:t>
            </a:r>
            <a:r>
              <a:rPr lang="nl-NL" sz="2400"/>
              <a:t> </a:t>
            </a:r>
            <a:r>
              <a:rPr lang="nl-NL" sz="2400" err="1"/>
              <a:t>vivis</a:t>
            </a:r>
            <a:r>
              <a:rPr lang="nl-NL" sz="2400"/>
              <a:t> </a:t>
            </a:r>
            <a:r>
              <a:rPr lang="nl-NL" sz="2400" err="1"/>
              <a:t>cordi</a:t>
            </a:r>
            <a:r>
              <a:rPr lang="nl-NL" sz="2400"/>
              <a:t> </a:t>
            </a:r>
            <a:r>
              <a:rPr lang="nl-NL" sz="2400" err="1"/>
              <a:t>fuisse</a:t>
            </a:r>
            <a:endParaRPr lang="nl-NL" sz="2400"/>
          </a:p>
          <a:p>
            <a:pPr>
              <a:lnSpc>
                <a:spcPct val="200000"/>
              </a:lnSpc>
            </a:pPr>
            <a:r>
              <a:rPr lang="nl-NL" sz="2400"/>
              <a:t>15	</a:t>
            </a:r>
            <a:r>
              <a:rPr lang="nl-NL" sz="2400" err="1"/>
              <a:t>arbitrantur</a:t>
            </a:r>
            <a:r>
              <a:rPr lang="nl-NL" sz="2400"/>
              <a:t>, in </a:t>
            </a:r>
            <a:r>
              <a:rPr lang="nl-NL" sz="2400" err="1"/>
              <a:t>ignem</a:t>
            </a:r>
            <a:r>
              <a:rPr lang="nl-NL" sz="2400"/>
              <a:t> </a:t>
            </a:r>
            <a:r>
              <a:rPr lang="nl-NL" sz="2400" err="1"/>
              <a:t>inferunt</a:t>
            </a:r>
            <a:r>
              <a:rPr lang="nl-NL" sz="2400"/>
              <a:t>, </a:t>
            </a:r>
            <a:r>
              <a:rPr lang="nl-NL" sz="2400" err="1"/>
              <a:t>etiam</a:t>
            </a:r>
            <a:r>
              <a:rPr lang="nl-NL" sz="2400"/>
              <a:t> animalia, </a:t>
            </a:r>
            <a:r>
              <a:rPr lang="nl-NL" sz="2400" err="1"/>
              <a:t>ac</a:t>
            </a:r>
            <a:endParaRPr lang="nl-NL" sz="2400"/>
          </a:p>
          <a:p>
            <a:pPr>
              <a:lnSpc>
                <a:spcPct val="200000"/>
              </a:lnSpc>
            </a:pPr>
            <a:r>
              <a:rPr lang="nl-NL" sz="2400"/>
              <a:t>	</a:t>
            </a:r>
            <a:r>
              <a:rPr lang="nl-NL" sz="2400" err="1"/>
              <a:t>paulo</a:t>
            </a:r>
            <a:r>
              <a:rPr lang="nl-NL" sz="2400"/>
              <a:t> supra </a:t>
            </a:r>
            <a:r>
              <a:rPr lang="nl-NL" sz="2400" err="1"/>
              <a:t>hanc</a:t>
            </a:r>
            <a:r>
              <a:rPr lang="nl-NL" sz="2400"/>
              <a:t> memoriam </a:t>
            </a:r>
            <a:r>
              <a:rPr lang="nl-NL" sz="2400" err="1"/>
              <a:t>servi</a:t>
            </a:r>
            <a:r>
              <a:rPr lang="nl-NL" sz="2400"/>
              <a:t> et </a:t>
            </a:r>
            <a:r>
              <a:rPr lang="nl-NL" sz="2400" err="1"/>
              <a:t>clientes</a:t>
            </a:r>
            <a:r>
              <a:rPr lang="nl-NL" sz="2400"/>
              <a:t>, </a:t>
            </a:r>
            <a:r>
              <a:rPr lang="nl-NL" sz="2400" err="1"/>
              <a:t>quos</a:t>
            </a:r>
            <a:endParaRPr lang="nl-NL" sz="2400"/>
          </a:p>
          <a:p>
            <a:pPr>
              <a:lnSpc>
                <a:spcPct val="200000"/>
              </a:lnSpc>
            </a:pPr>
            <a:r>
              <a:rPr lang="nl-NL" sz="2400"/>
              <a:t>	</a:t>
            </a:r>
            <a:r>
              <a:rPr lang="nl-NL" sz="2400" err="1"/>
              <a:t>ab</a:t>
            </a:r>
            <a:r>
              <a:rPr lang="nl-NL" sz="2400"/>
              <a:t> eis </a:t>
            </a:r>
            <a:r>
              <a:rPr lang="nl-NL" sz="2400" err="1"/>
              <a:t>dilectos</a:t>
            </a:r>
            <a:r>
              <a:rPr lang="nl-NL" sz="2400"/>
              <a:t> </a:t>
            </a:r>
            <a:r>
              <a:rPr lang="nl-NL" sz="2400" err="1"/>
              <a:t>esse</a:t>
            </a:r>
            <a:r>
              <a:rPr lang="nl-NL" sz="2400"/>
              <a:t> </a:t>
            </a:r>
            <a:r>
              <a:rPr lang="nl-NL" sz="2400" err="1"/>
              <a:t>constabat</a:t>
            </a:r>
            <a:r>
              <a:rPr lang="nl-NL" sz="2400"/>
              <a:t>, </a:t>
            </a:r>
            <a:r>
              <a:rPr lang="nl-NL" sz="2400" err="1"/>
              <a:t>iustis</a:t>
            </a:r>
            <a:r>
              <a:rPr lang="nl-NL" sz="2400"/>
              <a:t> </a:t>
            </a:r>
            <a:r>
              <a:rPr lang="nl-NL" sz="2400" err="1"/>
              <a:t>funeribus</a:t>
            </a:r>
            <a:endParaRPr lang="nl-NL" sz="2400"/>
          </a:p>
          <a:p>
            <a:pPr>
              <a:lnSpc>
                <a:spcPct val="200000"/>
              </a:lnSpc>
            </a:pPr>
            <a:r>
              <a:rPr lang="nl-NL" sz="2400"/>
              <a:t>	</a:t>
            </a:r>
            <a:r>
              <a:rPr lang="nl-NL" sz="2400" err="1"/>
              <a:t>confectis</a:t>
            </a:r>
            <a:r>
              <a:rPr lang="nl-NL" sz="2400"/>
              <a:t> </a:t>
            </a:r>
            <a:r>
              <a:rPr lang="nl-NL" sz="2400" err="1"/>
              <a:t>una</a:t>
            </a:r>
            <a:r>
              <a:rPr lang="nl-NL" sz="2400"/>
              <a:t> </a:t>
            </a:r>
            <a:r>
              <a:rPr lang="nl-NL" sz="2400" err="1"/>
              <a:t>cremabantur</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Obelix&quot;">
            <a:hlinkClick r:id="rId5" action="ppaction://hlinksldjump"/>
            <a:extLst>
              <a:ext uri="{FF2B5EF4-FFF2-40B4-BE49-F238E27FC236}">
                <a16:creationId xmlns:a16="http://schemas.microsoft.com/office/drawing/2014/main" id="{71813D86-24B0-407D-9E57-0356C5EFD5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47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1 - 6</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56</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36465" cy="4420890"/>
          </a:xfrm>
          <a:prstGeom prst="rect">
            <a:avLst/>
          </a:prstGeom>
          <a:noFill/>
        </p:spPr>
        <p:txBody>
          <a:bodyPr wrap="square" rtlCol="0">
            <a:spAutoFit/>
          </a:bodyPr>
          <a:lstStyle/>
          <a:p>
            <a:pPr>
              <a:lnSpc>
                <a:spcPct val="200000"/>
              </a:lnSpc>
            </a:pPr>
            <a:r>
              <a:rPr lang="nl-NL" sz="2400"/>
              <a:t>1	</a:t>
            </a:r>
            <a:r>
              <a:rPr lang="nl-NL" sz="2400" err="1"/>
              <a:t>Gallia</a:t>
            </a:r>
            <a:r>
              <a:rPr lang="nl-NL" sz="2400"/>
              <a:t> </a:t>
            </a:r>
            <a:r>
              <a:rPr lang="nl-NL" sz="2400" err="1"/>
              <a:t>est</a:t>
            </a:r>
            <a:r>
              <a:rPr lang="nl-NL" sz="2400"/>
              <a:t> </a:t>
            </a:r>
            <a:r>
              <a:rPr lang="nl-NL" sz="2400" err="1"/>
              <a:t>omnis</a:t>
            </a:r>
            <a:r>
              <a:rPr lang="nl-NL" sz="2400"/>
              <a:t> </a:t>
            </a:r>
            <a:r>
              <a:rPr lang="nl-NL" sz="2400" err="1"/>
              <a:t>divisa</a:t>
            </a:r>
            <a:r>
              <a:rPr lang="nl-NL" sz="2400"/>
              <a:t> in partes tres, </a:t>
            </a:r>
            <a:r>
              <a:rPr lang="nl-NL" sz="2400" err="1"/>
              <a:t>quarum</a:t>
            </a:r>
            <a:r>
              <a:rPr lang="nl-NL" sz="2400"/>
              <a:t> </a:t>
            </a:r>
            <a:r>
              <a:rPr lang="nl-NL" sz="2400" err="1"/>
              <a:t>unam</a:t>
            </a:r>
            <a:r>
              <a:rPr lang="nl-NL" sz="2400"/>
              <a:t>	</a:t>
            </a:r>
          </a:p>
          <a:p>
            <a:pPr>
              <a:lnSpc>
                <a:spcPct val="200000"/>
              </a:lnSpc>
            </a:pPr>
            <a:r>
              <a:rPr lang="nl-NL" sz="2400"/>
              <a:t>	</a:t>
            </a:r>
            <a:r>
              <a:rPr lang="nl-NL" sz="2400" err="1"/>
              <a:t>incolunt</a:t>
            </a:r>
            <a:r>
              <a:rPr lang="nl-NL" sz="2400"/>
              <a:t> </a:t>
            </a:r>
            <a:r>
              <a:rPr lang="nl-NL" sz="2400" err="1"/>
              <a:t>Belgae</a:t>
            </a:r>
            <a:r>
              <a:rPr lang="nl-NL" sz="2400"/>
              <a:t>, </a:t>
            </a:r>
            <a:r>
              <a:rPr lang="nl-NL" sz="2400" err="1"/>
              <a:t>aliam</a:t>
            </a:r>
            <a:r>
              <a:rPr lang="nl-NL" sz="2400"/>
              <a:t> </a:t>
            </a:r>
            <a:r>
              <a:rPr lang="nl-NL" sz="2400" err="1"/>
              <a:t>Aquitani</a:t>
            </a:r>
            <a:r>
              <a:rPr lang="nl-NL" sz="2400"/>
              <a:t>, </a:t>
            </a:r>
            <a:r>
              <a:rPr lang="nl-NL" sz="2400" err="1"/>
              <a:t>tertiam</a:t>
            </a:r>
            <a:r>
              <a:rPr lang="nl-NL" sz="2400"/>
              <a:t>, </a:t>
            </a:r>
            <a:r>
              <a:rPr lang="nl-NL" sz="2400" err="1"/>
              <a:t>qui</a:t>
            </a:r>
            <a:r>
              <a:rPr lang="nl-NL" sz="2400"/>
              <a:t> </a:t>
            </a:r>
            <a:r>
              <a:rPr lang="nl-NL" sz="2400" err="1"/>
              <a:t>ipsorum</a:t>
            </a:r>
            <a:endParaRPr lang="nl-NL" sz="2400"/>
          </a:p>
          <a:p>
            <a:pPr>
              <a:lnSpc>
                <a:spcPct val="200000"/>
              </a:lnSpc>
            </a:pPr>
            <a:r>
              <a:rPr lang="nl-NL" sz="2400"/>
              <a:t>	lingua </a:t>
            </a:r>
            <a:r>
              <a:rPr lang="nl-NL" sz="2400" err="1"/>
              <a:t>Celtae</a:t>
            </a:r>
            <a:r>
              <a:rPr lang="nl-NL" sz="2400"/>
              <a:t>, </a:t>
            </a:r>
            <a:r>
              <a:rPr lang="nl-NL" sz="2400" err="1"/>
              <a:t>nostra</a:t>
            </a:r>
            <a:r>
              <a:rPr lang="nl-NL" sz="2400"/>
              <a:t> </a:t>
            </a:r>
            <a:r>
              <a:rPr lang="nl-NL" sz="2400" err="1"/>
              <a:t>Galli</a:t>
            </a:r>
            <a:r>
              <a:rPr lang="nl-NL" sz="2400"/>
              <a:t> </a:t>
            </a:r>
            <a:r>
              <a:rPr lang="nl-NL" sz="2400" err="1"/>
              <a:t>appellantur</a:t>
            </a:r>
            <a:r>
              <a:rPr lang="nl-NL" sz="2400"/>
              <a:t>. Hi </a:t>
            </a:r>
            <a:r>
              <a:rPr lang="nl-NL" sz="2400" err="1"/>
              <a:t>omnes</a:t>
            </a:r>
            <a:endParaRPr lang="nl-NL" sz="2400"/>
          </a:p>
          <a:p>
            <a:pPr>
              <a:lnSpc>
                <a:spcPct val="200000"/>
              </a:lnSpc>
            </a:pPr>
            <a:r>
              <a:rPr lang="nl-NL" sz="2400"/>
              <a:t>	lingua, </a:t>
            </a:r>
            <a:r>
              <a:rPr lang="nl-NL" sz="2400" err="1"/>
              <a:t>institutis</a:t>
            </a:r>
            <a:r>
              <a:rPr lang="nl-NL" sz="2400"/>
              <a:t>, </a:t>
            </a:r>
            <a:r>
              <a:rPr lang="nl-NL" sz="2400" err="1"/>
              <a:t>legibus</a:t>
            </a:r>
            <a:r>
              <a:rPr lang="nl-NL" sz="2400"/>
              <a:t> </a:t>
            </a:r>
            <a:r>
              <a:rPr lang="nl-NL" sz="2400" err="1"/>
              <a:t>inter</a:t>
            </a:r>
            <a:r>
              <a:rPr lang="nl-NL" sz="2400"/>
              <a:t> se </a:t>
            </a:r>
            <a:r>
              <a:rPr lang="nl-NL" sz="2400" err="1"/>
              <a:t>differunt</a:t>
            </a:r>
            <a:r>
              <a:rPr lang="nl-NL" sz="2400"/>
              <a:t>. </a:t>
            </a:r>
            <a:r>
              <a:rPr lang="nl-NL" sz="2400" err="1"/>
              <a:t>Gallos</a:t>
            </a:r>
            <a:endParaRPr lang="nl-NL" sz="2400"/>
          </a:p>
          <a:p>
            <a:pPr>
              <a:lnSpc>
                <a:spcPct val="200000"/>
              </a:lnSpc>
            </a:pPr>
            <a:r>
              <a:rPr lang="nl-NL" sz="2400"/>
              <a:t>5	</a:t>
            </a:r>
            <a:r>
              <a:rPr lang="nl-NL" sz="2400" err="1"/>
              <a:t>ab</a:t>
            </a:r>
            <a:r>
              <a:rPr lang="nl-NL" sz="2400"/>
              <a:t> </a:t>
            </a:r>
            <a:r>
              <a:rPr lang="nl-NL" sz="2400" err="1"/>
              <a:t>Aquitanis</a:t>
            </a:r>
            <a:r>
              <a:rPr lang="nl-NL" sz="2400"/>
              <a:t> </a:t>
            </a:r>
            <a:r>
              <a:rPr lang="nl-NL" sz="2400" err="1"/>
              <a:t>Garunna</a:t>
            </a:r>
            <a:r>
              <a:rPr lang="nl-NL" sz="2400"/>
              <a:t> </a:t>
            </a:r>
            <a:r>
              <a:rPr lang="nl-NL" sz="2400" err="1"/>
              <a:t>flumen</a:t>
            </a:r>
            <a:r>
              <a:rPr lang="nl-NL" sz="2400"/>
              <a:t>, a </a:t>
            </a:r>
            <a:r>
              <a:rPr lang="nl-NL" sz="2400" err="1"/>
              <a:t>Belgis</a:t>
            </a:r>
            <a:r>
              <a:rPr lang="nl-NL" sz="2400"/>
              <a:t> </a:t>
            </a:r>
            <a:r>
              <a:rPr lang="nl-NL" sz="2400" err="1"/>
              <a:t>Matrona</a:t>
            </a:r>
            <a:r>
              <a:rPr lang="nl-NL" sz="2400"/>
              <a:t> et</a:t>
            </a:r>
          </a:p>
          <a:p>
            <a:pPr>
              <a:lnSpc>
                <a:spcPct val="200000"/>
              </a:lnSpc>
            </a:pPr>
            <a:r>
              <a:rPr lang="nl-NL" sz="2400"/>
              <a:t>	</a:t>
            </a:r>
            <a:r>
              <a:rPr lang="nl-NL" sz="2400" err="1"/>
              <a:t>Sequana</a:t>
            </a:r>
            <a:r>
              <a:rPr lang="nl-NL" sz="2400"/>
              <a:t> </a:t>
            </a:r>
            <a:r>
              <a:rPr lang="nl-NL" sz="2400" err="1"/>
              <a:t>dividit</a:t>
            </a:r>
            <a:r>
              <a:rPr lang="nl-NL" sz="2400"/>
              <a:t>. </a:t>
            </a:r>
          </a:p>
        </p:txBody>
      </p:sp>
      <p:sp>
        <p:nvSpPr>
          <p:cNvPr id="6" name="Tekstvak 5">
            <a:extLst>
              <a:ext uri="{FF2B5EF4-FFF2-40B4-BE49-F238E27FC236}">
                <a16:creationId xmlns:a16="http://schemas.microsoft.com/office/drawing/2014/main" id="{643524EA-8285-411C-994E-4ECB5652278E}"/>
              </a:ext>
            </a:extLst>
          </p:cNvPr>
          <p:cNvSpPr txBox="1"/>
          <p:nvPr/>
        </p:nvSpPr>
        <p:spPr>
          <a:xfrm>
            <a:off x="8280000" y="720000"/>
            <a:ext cx="3780000" cy="5930289"/>
          </a:xfrm>
          <a:prstGeom prst="rect">
            <a:avLst/>
          </a:prstGeom>
          <a:noFill/>
        </p:spPr>
        <p:txBody>
          <a:bodyPr wrap="square" rtlCol="0">
            <a:spAutoFit/>
          </a:bodyPr>
          <a:lstStyle/>
          <a:p>
            <a:pPr algn="l"/>
            <a:endParaRPr lang="nl-NL"/>
          </a:p>
        </p:txBody>
      </p:sp>
      <p:sp>
        <p:nvSpPr>
          <p:cNvPr id="7" name="Tekstvak 6">
            <a:extLst>
              <a:ext uri="{FF2B5EF4-FFF2-40B4-BE49-F238E27FC236}">
                <a16:creationId xmlns:a16="http://schemas.microsoft.com/office/drawing/2014/main" id="{F211BDC4-804F-4BF6-885B-A69A425ADF79}"/>
              </a:ext>
            </a:extLst>
          </p:cNvPr>
          <p:cNvSpPr txBox="1"/>
          <p:nvPr/>
        </p:nvSpPr>
        <p:spPr>
          <a:xfrm>
            <a:off x="8100000" y="539999"/>
            <a:ext cx="3960000" cy="4616648"/>
          </a:xfrm>
          <a:prstGeom prst="rect">
            <a:avLst/>
          </a:prstGeom>
          <a:noFill/>
          <a:ln>
            <a:solidFill>
              <a:schemeClr val="accent1">
                <a:lumMod val="75000"/>
              </a:schemeClr>
            </a:solidFill>
          </a:ln>
        </p:spPr>
        <p:txBody>
          <a:bodyPr wrap="square" rtlCol="0">
            <a:spAutoFit/>
          </a:bodyPr>
          <a:lstStyle/>
          <a:p>
            <a:pPr algn="l"/>
            <a:r>
              <a:rPr lang="nl-NL" sz="1400" b="1" err="1">
                <a:solidFill>
                  <a:srgbClr val="0070C0"/>
                </a:solidFill>
              </a:rPr>
              <a:t>dividere</a:t>
            </a:r>
            <a:r>
              <a:rPr lang="nl-NL" sz="1400">
                <a:solidFill>
                  <a:srgbClr val="0070C0"/>
                </a:solidFill>
              </a:rPr>
              <a:t>, </a:t>
            </a:r>
            <a:r>
              <a:rPr lang="nl-NL" sz="1400" err="1">
                <a:solidFill>
                  <a:srgbClr val="0070C0"/>
                </a:solidFill>
              </a:rPr>
              <a:t>divisi</a:t>
            </a:r>
            <a:r>
              <a:rPr lang="nl-NL" sz="1400">
                <a:solidFill>
                  <a:srgbClr val="0070C0"/>
                </a:solidFill>
              </a:rPr>
              <a:t>, </a:t>
            </a:r>
            <a:r>
              <a:rPr lang="nl-NL" sz="1400" err="1">
                <a:solidFill>
                  <a:srgbClr val="0070C0"/>
                </a:solidFill>
              </a:rPr>
              <a:t>divisus</a:t>
            </a:r>
            <a:r>
              <a:rPr lang="nl-NL" sz="1400">
                <a:solidFill>
                  <a:srgbClr val="0070C0"/>
                </a:solidFill>
              </a:rPr>
              <a:t>  </a:t>
            </a:r>
            <a:r>
              <a:rPr lang="nl-NL" sz="1400">
                <a:solidFill>
                  <a:srgbClr val="FF0000"/>
                </a:solidFill>
              </a:rPr>
              <a:t>verdelen</a:t>
            </a:r>
            <a:r>
              <a:rPr lang="nl-NL" sz="1400">
                <a:solidFill>
                  <a:srgbClr val="0070C0"/>
                </a:solidFill>
              </a:rPr>
              <a:t>, </a:t>
            </a:r>
            <a:r>
              <a:rPr lang="nl-NL" sz="1400">
                <a:solidFill>
                  <a:srgbClr val="FF0000"/>
                </a:solidFill>
              </a:rPr>
              <a:t>scheiden</a:t>
            </a:r>
            <a:r>
              <a:rPr lang="nl-NL" sz="1400">
                <a:solidFill>
                  <a:srgbClr val="0070C0"/>
                </a:solidFill>
              </a:rPr>
              <a:t> (r.6)</a:t>
            </a:r>
          </a:p>
          <a:p>
            <a:pPr algn="l"/>
            <a:r>
              <a:rPr lang="nl-NL" sz="1400" b="1">
                <a:solidFill>
                  <a:srgbClr val="0070C0"/>
                </a:solidFill>
              </a:rPr>
              <a:t>pars</a:t>
            </a:r>
            <a:r>
              <a:rPr lang="nl-NL" sz="1400">
                <a:solidFill>
                  <a:srgbClr val="0070C0"/>
                </a:solidFill>
              </a:rPr>
              <a:t>, </a:t>
            </a:r>
            <a:r>
              <a:rPr lang="nl-NL" sz="1400" err="1">
                <a:solidFill>
                  <a:srgbClr val="0070C0"/>
                </a:solidFill>
              </a:rPr>
              <a:t>partis</a:t>
            </a:r>
            <a:r>
              <a:rPr lang="nl-NL" sz="1400">
                <a:solidFill>
                  <a:srgbClr val="0070C0"/>
                </a:solidFill>
              </a:rPr>
              <a:t> (F): </a:t>
            </a:r>
            <a:r>
              <a:rPr lang="nl-NL" sz="1400">
                <a:solidFill>
                  <a:srgbClr val="FF0000"/>
                </a:solidFill>
              </a:rPr>
              <a:t>deel</a:t>
            </a:r>
          </a:p>
          <a:p>
            <a:pPr algn="l"/>
            <a:r>
              <a:rPr lang="nl-NL" sz="1400" b="1" err="1">
                <a:solidFill>
                  <a:srgbClr val="0070C0"/>
                </a:solidFill>
              </a:rPr>
              <a:t>unam</a:t>
            </a:r>
            <a:r>
              <a:rPr lang="nl-NL" sz="1400">
                <a:solidFill>
                  <a:srgbClr val="0070C0"/>
                </a:solidFill>
              </a:rPr>
              <a:t>: </a:t>
            </a:r>
            <a:r>
              <a:rPr lang="nl-NL" sz="1400" i="1">
                <a:solidFill>
                  <a:srgbClr val="0070C0"/>
                </a:solidFill>
              </a:rPr>
              <a:t>nl. </a:t>
            </a:r>
            <a:r>
              <a:rPr lang="nl-NL" sz="1400" i="1" err="1">
                <a:solidFill>
                  <a:srgbClr val="0070C0"/>
                </a:solidFill>
              </a:rPr>
              <a:t>partem</a:t>
            </a:r>
            <a:endParaRPr lang="nl-NL" sz="1400" i="1">
              <a:solidFill>
                <a:srgbClr val="0070C0"/>
              </a:solidFill>
            </a:endParaRPr>
          </a:p>
          <a:p>
            <a:pPr algn="l"/>
            <a:r>
              <a:rPr lang="nl-NL" sz="1400">
                <a:solidFill>
                  <a:srgbClr val="0070C0"/>
                </a:solidFill>
              </a:rPr>
              <a:t>ASYNDETON + TRIKOLON</a:t>
            </a:r>
          </a:p>
          <a:p>
            <a:pPr algn="l"/>
            <a:endParaRPr lang="nl-NL" sz="1400" b="1">
              <a:solidFill>
                <a:srgbClr val="0070C0"/>
              </a:solidFill>
            </a:endParaRPr>
          </a:p>
          <a:p>
            <a:pPr algn="l"/>
            <a:r>
              <a:rPr lang="nl-NL" sz="1400" b="1">
                <a:solidFill>
                  <a:srgbClr val="0070C0"/>
                </a:solidFill>
              </a:rPr>
              <a:t>qui</a:t>
            </a:r>
            <a:r>
              <a:rPr lang="nl-NL" sz="1400">
                <a:solidFill>
                  <a:srgbClr val="0070C0"/>
                </a:solidFill>
              </a:rPr>
              <a:t> = ei </a:t>
            </a:r>
            <a:r>
              <a:rPr lang="nl-NL" sz="1400" err="1">
                <a:solidFill>
                  <a:srgbClr val="0070C0"/>
                </a:solidFill>
              </a:rPr>
              <a:t>qui</a:t>
            </a:r>
            <a:endParaRPr lang="nl-NL" sz="1400">
              <a:solidFill>
                <a:srgbClr val="0070C0"/>
              </a:solidFill>
            </a:endParaRPr>
          </a:p>
          <a:p>
            <a:pPr algn="l"/>
            <a:endParaRPr lang="nl-NL" sz="1400">
              <a:solidFill>
                <a:srgbClr val="0070C0"/>
              </a:solidFill>
            </a:endParaRPr>
          </a:p>
          <a:p>
            <a:pPr algn="l"/>
            <a:endParaRPr lang="nl-NL" sz="1400" b="1">
              <a:solidFill>
                <a:srgbClr val="0070C0"/>
              </a:solidFill>
            </a:endParaRPr>
          </a:p>
          <a:p>
            <a:pPr algn="l"/>
            <a:r>
              <a:rPr lang="nl-NL" sz="1400" b="1">
                <a:solidFill>
                  <a:srgbClr val="0070C0"/>
                </a:solidFill>
              </a:rPr>
              <a:t>lingua</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err="1">
                <a:solidFill>
                  <a:srgbClr val="0070C0"/>
                </a:solidFill>
              </a:rPr>
              <a:t>instrumenti</a:t>
            </a:r>
            <a:r>
              <a:rPr lang="nl-NL" sz="1400">
                <a:solidFill>
                  <a:srgbClr val="0070C0"/>
                </a:solidFill>
              </a:rPr>
              <a:t>|| ADVERSATIEF ASYNDETON || ELLIPS (</a:t>
            </a:r>
            <a:r>
              <a:rPr lang="nl-NL" sz="1400" b="1">
                <a:solidFill>
                  <a:srgbClr val="0070C0"/>
                </a:solidFill>
              </a:rPr>
              <a:t>lingua</a:t>
            </a:r>
            <a:r>
              <a:rPr lang="nl-NL" sz="1400">
                <a:solidFill>
                  <a:srgbClr val="0070C0"/>
                </a:solidFill>
              </a:rPr>
              <a:t>)</a:t>
            </a:r>
          </a:p>
          <a:p>
            <a:pPr algn="l"/>
            <a:r>
              <a:rPr lang="nl-NL" sz="1400" err="1">
                <a:solidFill>
                  <a:srgbClr val="0070C0"/>
                </a:solidFill>
              </a:rPr>
              <a:t>hic</a:t>
            </a:r>
            <a:r>
              <a:rPr lang="nl-NL" sz="1400">
                <a:solidFill>
                  <a:srgbClr val="0070C0"/>
                </a:solidFill>
              </a:rPr>
              <a:t>, </a:t>
            </a:r>
            <a:r>
              <a:rPr lang="nl-NL" sz="1400" err="1">
                <a:solidFill>
                  <a:srgbClr val="0070C0"/>
                </a:solidFill>
              </a:rPr>
              <a:t>haec</a:t>
            </a:r>
            <a:r>
              <a:rPr lang="nl-NL" sz="1400">
                <a:solidFill>
                  <a:srgbClr val="0070C0"/>
                </a:solidFill>
              </a:rPr>
              <a:t>, hoc</a:t>
            </a:r>
          </a:p>
          <a:p>
            <a:pPr algn="l"/>
            <a:endParaRPr lang="nl-NL" sz="1400" b="1">
              <a:solidFill>
                <a:srgbClr val="0070C0"/>
              </a:solidFill>
            </a:endParaRPr>
          </a:p>
          <a:p>
            <a:pPr algn="l"/>
            <a:r>
              <a:rPr lang="nl-NL" sz="1400" b="1">
                <a:solidFill>
                  <a:srgbClr val="0070C0"/>
                </a:solidFill>
              </a:rPr>
              <a:t>lingua</a:t>
            </a:r>
            <a:r>
              <a:rPr lang="nl-NL" sz="1400">
                <a:solidFill>
                  <a:srgbClr val="0070C0"/>
                </a:solidFill>
              </a:rPr>
              <a:t>, </a:t>
            </a:r>
            <a:r>
              <a:rPr lang="nl-NL" sz="1400" b="1" err="1">
                <a:solidFill>
                  <a:srgbClr val="0070C0"/>
                </a:solidFill>
              </a:rPr>
              <a:t>institutis</a:t>
            </a:r>
            <a:r>
              <a:rPr lang="nl-NL" sz="1400">
                <a:solidFill>
                  <a:srgbClr val="0070C0"/>
                </a:solidFill>
              </a:rPr>
              <a:t>, </a:t>
            </a:r>
            <a:r>
              <a:rPr lang="nl-NL" sz="1400" b="1" err="1">
                <a:solidFill>
                  <a:srgbClr val="0070C0"/>
                </a:solidFill>
              </a:rPr>
              <a:t>legibus</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err="1">
                <a:solidFill>
                  <a:srgbClr val="0070C0"/>
                </a:solidFill>
              </a:rPr>
              <a:t>respectus</a:t>
            </a:r>
            <a:r>
              <a:rPr lang="nl-NL" sz="1400">
                <a:solidFill>
                  <a:srgbClr val="0070C0"/>
                </a:solidFill>
              </a:rPr>
              <a:t> || TRIKOLON || ASYNDETON</a:t>
            </a:r>
          </a:p>
          <a:p>
            <a:pPr algn="l"/>
            <a:endParaRPr lang="nl-NL" sz="1400">
              <a:solidFill>
                <a:srgbClr val="0070C0"/>
              </a:solidFill>
            </a:endParaRPr>
          </a:p>
          <a:p>
            <a:pPr algn="l"/>
            <a:endParaRPr lang="nl-NL" sz="1400">
              <a:solidFill>
                <a:srgbClr val="0070C0"/>
              </a:solidFill>
            </a:endParaRPr>
          </a:p>
          <a:p>
            <a:pPr algn="l"/>
            <a:r>
              <a:rPr lang="nl-NL" sz="1400">
                <a:solidFill>
                  <a:srgbClr val="0070C0"/>
                </a:solidFill>
              </a:rPr>
              <a:t>ASYNDETON (</a:t>
            </a:r>
            <a:r>
              <a:rPr lang="nl-NL" sz="1400" b="1" err="1">
                <a:solidFill>
                  <a:srgbClr val="0070C0"/>
                </a:solidFill>
              </a:rPr>
              <a:t>flumen</a:t>
            </a:r>
            <a:r>
              <a:rPr lang="nl-NL" sz="1400">
                <a:solidFill>
                  <a:srgbClr val="0070C0"/>
                </a:solidFill>
              </a:rPr>
              <a:t>, (et / </a:t>
            </a:r>
            <a:r>
              <a:rPr lang="nl-NL" sz="1400" err="1">
                <a:solidFill>
                  <a:srgbClr val="0070C0"/>
                </a:solidFill>
              </a:rPr>
              <a:t>sed</a:t>
            </a:r>
            <a:r>
              <a:rPr lang="nl-NL" sz="1400">
                <a:solidFill>
                  <a:srgbClr val="0070C0"/>
                </a:solidFill>
              </a:rPr>
              <a:t>) </a:t>
            </a:r>
            <a:r>
              <a:rPr lang="nl-NL" sz="1400" b="1">
                <a:solidFill>
                  <a:srgbClr val="0070C0"/>
                </a:solidFill>
              </a:rPr>
              <a:t>a</a:t>
            </a:r>
            <a:r>
              <a:rPr lang="nl-NL" sz="1400">
                <a:solidFill>
                  <a:srgbClr val="0070C0"/>
                </a:solidFill>
              </a:rPr>
              <a:t>); </a:t>
            </a:r>
            <a:r>
              <a:rPr lang="nl-NL" sz="1400" b="1">
                <a:solidFill>
                  <a:srgbClr val="0070C0"/>
                </a:solidFill>
              </a:rPr>
              <a:t>a</a:t>
            </a:r>
            <a:r>
              <a:rPr lang="nl-NL" sz="1400">
                <a:solidFill>
                  <a:srgbClr val="0070C0"/>
                </a:solidFill>
              </a:rPr>
              <a:t> = </a:t>
            </a:r>
            <a:r>
              <a:rPr lang="nl-NL" sz="1400" b="1" err="1">
                <a:solidFill>
                  <a:srgbClr val="0070C0"/>
                </a:solidFill>
              </a:rPr>
              <a:t>ab</a:t>
            </a:r>
            <a:endParaRPr lang="nl-NL" sz="1400" b="1">
              <a:solidFill>
                <a:srgbClr val="0070C0"/>
              </a:solidFill>
            </a:endParaRPr>
          </a:p>
          <a:p>
            <a:pPr algn="l"/>
            <a:r>
              <a:rPr lang="nl-NL" sz="1400" b="1" err="1">
                <a:solidFill>
                  <a:srgbClr val="0070C0"/>
                </a:solidFill>
              </a:rPr>
              <a:t>Garunna</a:t>
            </a:r>
            <a:r>
              <a:rPr lang="nl-NL" sz="1400">
                <a:solidFill>
                  <a:srgbClr val="0070C0"/>
                </a:solidFill>
              </a:rPr>
              <a:t>: </a:t>
            </a:r>
            <a:r>
              <a:rPr lang="nl-NL" sz="1400">
                <a:solidFill>
                  <a:srgbClr val="FF0000"/>
                </a:solidFill>
              </a:rPr>
              <a:t>de </a:t>
            </a:r>
            <a:r>
              <a:rPr lang="nl-NL" sz="1400" err="1">
                <a:solidFill>
                  <a:srgbClr val="FF0000"/>
                </a:solidFill>
              </a:rPr>
              <a:t>Garonne</a:t>
            </a:r>
            <a:endParaRPr lang="nl-NL" sz="1400">
              <a:solidFill>
                <a:srgbClr val="FF0000"/>
              </a:solidFill>
            </a:endParaRPr>
          </a:p>
          <a:p>
            <a:pPr algn="l"/>
            <a:r>
              <a:rPr lang="nl-NL" sz="1400" b="1" err="1">
                <a:solidFill>
                  <a:srgbClr val="0070C0"/>
                </a:solidFill>
              </a:rPr>
              <a:t>Matrona</a:t>
            </a:r>
            <a:r>
              <a:rPr lang="nl-NL" sz="1400">
                <a:solidFill>
                  <a:srgbClr val="0070C0"/>
                </a:solidFill>
              </a:rPr>
              <a:t>: </a:t>
            </a:r>
            <a:r>
              <a:rPr lang="nl-NL" sz="1400">
                <a:solidFill>
                  <a:srgbClr val="FF0000"/>
                </a:solidFill>
              </a:rPr>
              <a:t>de Marne</a:t>
            </a:r>
          </a:p>
          <a:p>
            <a:pPr algn="l"/>
            <a:r>
              <a:rPr lang="nl-NL" sz="1400" b="1" err="1">
                <a:solidFill>
                  <a:srgbClr val="0070C0"/>
                </a:solidFill>
              </a:rPr>
              <a:t>Sequana</a:t>
            </a:r>
            <a:r>
              <a:rPr lang="nl-NL" sz="1400">
                <a:solidFill>
                  <a:srgbClr val="0070C0"/>
                </a:solidFill>
              </a:rPr>
              <a:t>: </a:t>
            </a:r>
            <a:r>
              <a:rPr lang="nl-NL" sz="1400">
                <a:solidFill>
                  <a:srgbClr val="FF0000"/>
                </a:solidFill>
              </a:rPr>
              <a:t>de Seine</a:t>
            </a:r>
          </a:p>
          <a:p>
            <a:pPr algn="l"/>
            <a:r>
              <a:rPr lang="nl-NL" sz="1400">
                <a:solidFill>
                  <a:srgbClr val="0070C0"/>
                </a:solidFill>
              </a:rPr>
              <a:t>Romeinen weten niet dat dit rivieren zijn!</a:t>
            </a:r>
          </a:p>
        </p:txBody>
      </p:sp>
      <p:pic>
        <p:nvPicPr>
          <p:cNvPr id="10" name="Picture 2" descr="Afbeeldingsresultaat voor Obelix&quot;">
            <a:hlinkClick r:id="rId3" action="ppaction://hlinksldjump"/>
            <a:extLst>
              <a:ext uri="{FF2B5EF4-FFF2-40B4-BE49-F238E27FC236}">
                <a16:creationId xmlns:a16="http://schemas.microsoft.com/office/drawing/2014/main" id="{3A22926A-2811-47FB-A9DA-6E4F96430F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fbeeldingsresultaat voor asterix&quot;">
            <a:hlinkClick r:id="rId5" action="ppaction://hlinksldjump"/>
            <a:extLst>
              <a:ext uri="{FF2B5EF4-FFF2-40B4-BE49-F238E27FC236}">
                <a16:creationId xmlns:a16="http://schemas.microsoft.com/office/drawing/2014/main" id="{D9E5C98C-1174-4E28-A49A-6641DBD1BE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92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1 - 6</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79597" cy="4420890"/>
          </a:xfrm>
          <a:prstGeom prst="rect">
            <a:avLst/>
          </a:prstGeom>
          <a:noFill/>
        </p:spPr>
        <p:txBody>
          <a:bodyPr wrap="square" rtlCol="0">
            <a:spAutoFit/>
          </a:bodyPr>
          <a:lstStyle/>
          <a:p>
            <a:pPr>
              <a:lnSpc>
                <a:spcPct val="200000"/>
              </a:lnSpc>
            </a:pPr>
            <a:r>
              <a:rPr lang="nl-NL" sz="2400"/>
              <a:t>1	</a:t>
            </a:r>
            <a:r>
              <a:rPr lang="nl-NL" sz="2400" err="1"/>
              <a:t>Gallia</a:t>
            </a:r>
            <a:r>
              <a:rPr lang="nl-NL" sz="2400"/>
              <a:t> </a:t>
            </a:r>
            <a:r>
              <a:rPr lang="nl-NL" sz="2400" err="1"/>
              <a:t>est</a:t>
            </a:r>
            <a:r>
              <a:rPr lang="nl-NL" sz="2400"/>
              <a:t> </a:t>
            </a:r>
            <a:r>
              <a:rPr lang="nl-NL" sz="2400" err="1"/>
              <a:t>omnis</a:t>
            </a:r>
            <a:r>
              <a:rPr lang="nl-NL" sz="2400"/>
              <a:t> </a:t>
            </a:r>
            <a:r>
              <a:rPr lang="nl-NL" sz="2400" err="1"/>
              <a:t>divisa</a:t>
            </a:r>
            <a:r>
              <a:rPr lang="nl-NL" sz="2400"/>
              <a:t> in partes tres, </a:t>
            </a:r>
            <a:r>
              <a:rPr lang="nl-NL" sz="2400" err="1"/>
              <a:t>quarum</a:t>
            </a:r>
            <a:r>
              <a:rPr lang="nl-NL" sz="2400"/>
              <a:t> </a:t>
            </a:r>
            <a:r>
              <a:rPr lang="nl-NL" sz="2400" err="1"/>
              <a:t>unam</a:t>
            </a:r>
            <a:endParaRPr lang="nl-NL" sz="2400"/>
          </a:p>
          <a:p>
            <a:pPr>
              <a:lnSpc>
                <a:spcPct val="200000"/>
              </a:lnSpc>
            </a:pPr>
            <a:r>
              <a:rPr lang="nl-NL" sz="2400"/>
              <a:t>	</a:t>
            </a:r>
            <a:r>
              <a:rPr lang="nl-NL" sz="2400" err="1"/>
              <a:t>incolunt</a:t>
            </a:r>
            <a:r>
              <a:rPr lang="nl-NL" sz="2400"/>
              <a:t> </a:t>
            </a:r>
            <a:r>
              <a:rPr lang="nl-NL" sz="2400" err="1"/>
              <a:t>Belgae</a:t>
            </a:r>
            <a:r>
              <a:rPr lang="nl-NL" sz="2400"/>
              <a:t>, </a:t>
            </a:r>
            <a:r>
              <a:rPr lang="nl-NL" sz="2400" err="1"/>
              <a:t>aliam</a:t>
            </a:r>
            <a:r>
              <a:rPr lang="nl-NL" sz="2400"/>
              <a:t> </a:t>
            </a:r>
            <a:r>
              <a:rPr lang="nl-NL" sz="2400" err="1"/>
              <a:t>Aquitani</a:t>
            </a:r>
            <a:r>
              <a:rPr lang="nl-NL" sz="2400"/>
              <a:t>, </a:t>
            </a:r>
            <a:r>
              <a:rPr lang="nl-NL" sz="2400" err="1"/>
              <a:t>tertiam</a:t>
            </a:r>
            <a:r>
              <a:rPr lang="nl-NL" sz="2400"/>
              <a:t>, </a:t>
            </a:r>
            <a:r>
              <a:rPr lang="nl-NL" sz="2400" err="1"/>
              <a:t>qui</a:t>
            </a:r>
            <a:r>
              <a:rPr lang="nl-NL" sz="2400"/>
              <a:t> </a:t>
            </a:r>
            <a:r>
              <a:rPr lang="nl-NL" sz="2400" err="1"/>
              <a:t>ipsorum</a:t>
            </a:r>
            <a:endParaRPr lang="nl-NL" sz="2400"/>
          </a:p>
          <a:p>
            <a:pPr>
              <a:lnSpc>
                <a:spcPct val="200000"/>
              </a:lnSpc>
            </a:pPr>
            <a:r>
              <a:rPr lang="nl-NL" sz="2400"/>
              <a:t>	lingua </a:t>
            </a:r>
            <a:r>
              <a:rPr lang="nl-NL" sz="2400" err="1"/>
              <a:t>Celtae</a:t>
            </a:r>
            <a:r>
              <a:rPr lang="nl-NL" sz="2400"/>
              <a:t>, </a:t>
            </a:r>
            <a:r>
              <a:rPr lang="nl-NL" sz="2400" err="1"/>
              <a:t>nostra</a:t>
            </a:r>
            <a:r>
              <a:rPr lang="nl-NL" sz="2400"/>
              <a:t> </a:t>
            </a:r>
            <a:r>
              <a:rPr lang="nl-NL" sz="2400" err="1"/>
              <a:t>Galli</a:t>
            </a:r>
            <a:r>
              <a:rPr lang="nl-NL" sz="2400"/>
              <a:t> </a:t>
            </a:r>
            <a:r>
              <a:rPr lang="nl-NL" sz="2400" err="1"/>
              <a:t>appellantur</a:t>
            </a:r>
            <a:r>
              <a:rPr lang="nl-NL" sz="2400"/>
              <a:t>. Hi </a:t>
            </a:r>
            <a:r>
              <a:rPr lang="nl-NL" sz="2400" err="1"/>
              <a:t>omnes</a:t>
            </a:r>
            <a:endParaRPr lang="nl-NL" sz="2400"/>
          </a:p>
          <a:p>
            <a:pPr>
              <a:lnSpc>
                <a:spcPct val="200000"/>
              </a:lnSpc>
            </a:pPr>
            <a:r>
              <a:rPr lang="nl-NL" sz="2400"/>
              <a:t>	lingua, </a:t>
            </a:r>
            <a:r>
              <a:rPr lang="nl-NL" sz="2400" err="1"/>
              <a:t>institutis</a:t>
            </a:r>
            <a:r>
              <a:rPr lang="nl-NL" sz="2400"/>
              <a:t>, </a:t>
            </a:r>
            <a:r>
              <a:rPr lang="nl-NL" sz="2400" err="1"/>
              <a:t>legibus</a:t>
            </a:r>
            <a:r>
              <a:rPr lang="nl-NL" sz="2400"/>
              <a:t> </a:t>
            </a:r>
            <a:r>
              <a:rPr lang="nl-NL" sz="2400" err="1"/>
              <a:t>inter</a:t>
            </a:r>
            <a:r>
              <a:rPr lang="nl-NL" sz="2400"/>
              <a:t> se </a:t>
            </a:r>
            <a:r>
              <a:rPr lang="nl-NL" sz="2400" err="1"/>
              <a:t>differunt</a:t>
            </a:r>
            <a:r>
              <a:rPr lang="nl-NL" sz="2400"/>
              <a:t>. </a:t>
            </a:r>
            <a:r>
              <a:rPr lang="nl-NL" sz="2400" err="1"/>
              <a:t>Gallos</a:t>
            </a:r>
            <a:endParaRPr lang="nl-NL" sz="2400"/>
          </a:p>
          <a:p>
            <a:pPr>
              <a:lnSpc>
                <a:spcPct val="200000"/>
              </a:lnSpc>
            </a:pPr>
            <a:r>
              <a:rPr lang="nl-NL" sz="2400"/>
              <a:t>5	</a:t>
            </a:r>
            <a:r>
              <a:rPr lang="nl-NL" sz="2400" err="1"/>
              <a:t>ab</a:t>
            </a:r>
            <a:r>
              <a:rPr lang="nl-NL" sz="2400"/>
              <a:t> </a:t>
            </a:r>
            <a:r>
              <a:rPr lang="nl-NL" sz="2400" err="1"/>
              <a:t>Aquitanis</a:t>
            </a:r>
            <a:r>
              <a:rPr lang="nl-NL" sz="2400"/>
              <a:t> </a:t>
            </a:r>
            <a:r>
              <a:rPr lang="nl-NL" sz="2400" err="1"/>
              <a:t>Garunna</a:t>
            </a:r>
            <a:r>
              <a:rPr lang="nl-NL" sz="2400"/>
              <a:t> </a:t>
            </a:r>
            <a:r>
              <a:rPr lang="nl-NL" sz="2400" err="1"/>
              <a:t>flumen</a:t>
            </a:r>
            <a:r>
              <a:rPr lang="nl-NL" sz="2400"/>
              <a:t>, a </a:t>
            </a:r>
            <a:r>
              <a:rPr lang="nl-NL" sz="2400" err="1"/>
              <a:t>Belgis</a:t>
            </a:r>
            <a:r>
              <a:rPr lang="nl-NL" sz="2400"/>
              <a:t> </a:t>
            </a:r>
            <a:r>
              <a:rPr lang="nl-NL" sz="2400" err="1"/>
              <a:t>Matrona</a:t>
            </a:r>
            <a:r>
              <a:rPr lang="nl-NL" sz="2400"/>
              <a:t> et</a:t>
            </a:r>
          </a:p>
          <a:p>
            <a:pPr>
              <a:lnSpc>
                <a:spcPct val="200000"/>
              </a:lnSpc>
            </a:pPr>
            <a:r>
              <a:rPr lang="nl-NL" sz="2400"/>
              <a:t>	</a:t>
            </a:r>
            <a:r>
              <a:rPr lang="nl-NL" sz="2400" err="1"/>
              <a:t>Sequana</a:t>
            </a:r>
            <a:r>
              <a:rPr lang="nl-NL" sz="2400"/>
              <a:t> </a:t>
            </a:r>
            <a:r>
              <a:rPr lang="nl-NL" sz="2400" err="1"/>
              <a:t>dividit</a:t>
            </a:r>
            <a:r>
              <a:rPr lang="nl-NL" sz="2400"/>
              <a:t>. </a:t>
            </a:r>
          </a:p>
        </p:txBody>
      </p:sp>
      <p:pic>
        <p:nvPicPr>
          <p:cNvPr id="1026" name="Picture 2" descr="Afbeeldingsresultaat voor Caesar cartoon&quot;">
            <a:hlinkClick r:id="rId3" action="ppaction://hlinksldjump"/>
            <a:extLst>
              <a:ext uri="{FF2B5EF4-FFF2-40B4-BE49-F238E27FC236}">
                <a16:creationId xmlns:a16="http://schemas.microsoft.com/office/drawing/2014/main" id="{8A4991EE-8F8E-4DCB-9180-D208B49CB2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8749DB37-FF90-4712-81BB-E06A99111806}"/>
              </a:ext>
            </a:extLst>
          </p:cNvPr>
          <p:cNvSpPr txBox="1"/>
          <p:nvPr/>
        </p:nvSpPr>
        <p:spPr>
          <a:xfrm>
            <a:off x="8100000" y="539999"/>
            <a:ext cx="3960000" cy="5016758"/>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Gallië is in zijn geheel genomen in drie delen verdeeld, waarvan één deel de Belgen bewonen, een ander (deel) de </a:t>
            </a:r>
            <a:r>
              <a:rPr lang="nl-NL" sz="2200" err="1">
                <a:solidFill>
                  <a:srgbClr val="C00000"/>
                </a:solidFill>
              </a:rPr>
              <a:t>Aquitaniërs</a:t>
            </a:r>
            <a:r>
              <a:rPr lang="nl-NL" sz="2200">
                <a:solidFill>
                  <a:srgbClr val="C00000"/>
                </a:solidFill>
              </a:rPr>
              <a:t>, het derde (deel) zij die in hun eigen taal Kelten, in onze (taal) Galliërs worden genoemd. Deze allen verschillen onder / van elkaar in taal, gewoonten (en) wetten. De rivier de </a:t>
            </a:r>
            <a:r>
              <a:rPr lang="nl-NL" sz="2200" err="1">
                <a:solidFill>
                  <a:srgbClr val="C00000"/>
                </a:solidFill>
              </a:rPr>
              <a:t>Garonne</a:t>
            </a:r>
            <a:r>
              <a:rPr lang="nl-NL" sz="2200">
                <a:solidFill>
                  <a:srgbClr val="C00000"/>
                </a:solidFill>
              </a:rPr>
              <a:t> scheidt de Galliërs van de </a:t>
            </a:r>
            <a:r>
              <a:rPr lang="nl-NL" sz="2200" err="1">
                <a:solidFill>
                  <a:srgbClr val="C00000"/>
                </a:solidFill>
              </a:rPr>
              <a:t>Aquitaniërs</a:t>
            </a:r>
            <a:r>
              <a:rPr lang="nl-NL" sz="2200">
                <a:solidFill>
                  <a:srgbClr val="C00000"/>
                </a:solidFill>
              </a:rPr>
              <a:t>, de Marne en Seine (scheiden hen) van de Belgen.</a:t>
            </a:r>
          </a:p>
          <a:p>
            <a:pPr algn="l"/>
            <a:endParaRPr lang="nl-NL" sz="1200" b="1">
              <a:solidFill>
                <a:srgbClr val="C00000"/>
              </a:solidFill>
            </a:endParaRPr>
          </a:p>
        </p:txBody>
      </p:sp>
      <p:pic>
        <p:nvPicPr>
          <p:cNvPr id="8" name="Picture 2" descr="Afbeeldingsresultaat voor asterix&quot;">
            <a:hlinkClick r:id="rId5" action="ppaction://hlinksldjump"/>
            <a:extLst>
              <a:ext uri="{FF2B5EF4-FFF2-40B4-BE49-F238E27FC236}">
                <a16:creationId xmlns:a16="http://schemas.microsoft.com/office/drawing/2014/main" id="{565EC0C6-03BC-470B-B839-B9C3496757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9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6 - 12</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58</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489816" cy="5159554"/>
          </a:xfrm>
          <a:prstGeom prst="rect">
            <a:avLst/>
          </a:prstGeom>
          <a:noFill/>
        </p:spPr>
        <p:txBody>
          <a:bodyPr wrap="square" rtlCol="0">
            <a:spAutoFit/>
          </a:bodyPr>
          <a:lstStyle/>
          <a:p>
            <a:pPr>
              <a:lnSpc>
                <a:spcPct val="200000"/>
              </a:lnSpc>
            </a:pPr>
            <a:r>
              <a:rPr lang="nl-NL" sz="2400"/>
              <a:t>			</a:t>
            </a:r>
            <a:r>
              <a:rPr lang="nl-NL" sz="2400" err="1"/>
              <a:t>Horum</a:t>
            </a:r>
            <a:r>
              <a:rPr lang="nl-NL" sz="2400"/>
              <a:t> omnium fortissimi </a:t>
            </a:r>
            <a:r>
              <a:rPr lang="nl-NL" sz="2400" err="1"/>
              <a:t>sunt</a:t>
            </a:r>
            <a:endParaRPr lang="nl-NL" sz="2400"/>
          </a:p>
          <a:p>
            <a:pPr>
              <a:lnSpc>
                <a:spcPct val="200000"/>
              </a:lnSpc>
            </a:pPr>
            <a:r>
              <a:rPr lang="nl-NL" sz="2400"/>
              <a:t>	</a:t>
            </a:r>
            <a:r>
              <a:rPr lang="nl-NL" sz="2400" err="1"/>
              <a:t>Belgae</a:t>
            </a:r>
            <a:r>
              <a:rPr lang="nl-NL" sz="2400"/>
              <a:t>, </a:t>
            </a:r>
            <a:r>
              <a:rPr lang="nl-NL" sz="2400" err="1"/>
              <a:t>propterea</a:t>
            </a:r>
            <a:r>
              <a:rPr lang="nl-NL" sz="2400"/>
              <a:t> </a:t>
            </a:r>
            <a:r>
              <a:rPr lang="nl-NL" sz="2400" err="1"/>
              <a:t>quod</a:t>
            </a:r>
            <a:r>
              <a:rPr lang="nl-NL" sz="2400"/>
              <a:t> a </a:t>
            </a:r>
            <a:r>
              <a:rPr lang="nl-NL" sz="2400" err="1"/>
              <a:t>cultu</a:t>
            </a:r>
            <a:r>
              <a:rPr lang="nl-NL" sz="2400"/>
              <a:t> </a:t>
            </a:r>
            <a:r>
              <a:rPr lang="nl-NL" sz="2400" err="1"/>
              <a:t>atque</a:t>
            </a:r>
            <a:r>
              <a:rPr lang="nl-NL" sz="2400"/>
              <a:t> </a:t>
            </a:r>
            <a:r>
              <a:rPr lang="nl-NL" sz="2400" err="1"/>
              <a:t>humanitate</a:t>
            </a:r>
            <a:endParaRPr lang="nl-NL" sz="2400"/>
          </a:p>
          <a:p>
            <a:pPr>
              <a:lnSpc>
                <a:spcPct val="200000"/>
              </a:lnSpc>
            </a:pPr>
            <a:r>
              <a:rPr lang="nl-NL" sz="2400"/>
              <a:t>	</a:t>
            </a:r>
            <a:r>
              <a:rPr lang="nl-NL" sz="2400" err="1"/>
              <a:t>provinciae</a:t>
            </a:r>
            <a:r>
              <a:rPr lang="nl-NL" sz="2400"/>
              <a:t> </a:t>
            </a:r>
            <a:r>
              <a:rPr lang="nl-NL" sz="2400" err="1"/>
              <a:t>longissime</a:t>
            </a:r>
            <a:r>
              <a:rPr lang="nl-NL" sz="2400"/>
              <a:t> </a:t>
            </a:r>
            <a:r>
              <a:rPr lang="nl-NL" sz="2400" err="1"/>
              <a:t>absunt</a:t>
            </a:r>
            <a:r>
              <a:rPr lang="nl-NL" sz="2400"/>
              <a:t>, </a:t>
            </a:r>
            <a:r>
              <a:rPr lang="nl-NL" sz="2400" err="1"/>
              <a:t>minimeque</a:t>
            </a:r>
            <a:r>
              <a:rPr lang="nl-NL" sz="2400"/>
              <a:t> ad </a:t>
            </a:r>
            <a:r>
              <a:rPr lang="nl-NL" sz="2400" err="1"/>
              <a:t>eos</a:t>
            </a:r>
            <a:endParaRPr lang="nl-NL" sz="2400"/>
          </a:p>
          <a:p>
            <a:pPr>
              <a:lnSpc>
                <a:spcPct val="200000"/>
              </a:lnSpc>
            </a:pPr>
            <a:r>
              <a:rPr lang="nl-NL" sz="2400"/>
              <a:t>	mercatores </a:t>
            </a:r>
            <a:r>
              <a:rPr lang="nl-NL" sz="2400" err="1"/>
              <a:t>saepe</a:t>
            </a:r>
            <a:r>
              <a:rPr lang="nl-NL" sz="2400"/>
              <a:t> </a:t>
            </a:r>
            <a:r>
              <a:rPr lang="nl-NL" sz="2400" err="1"/>
              <a:t>commeant</a:t>
            </a:r>
            <a:r>
              <a:rPr lang="nl-NL" sz="2400"/>
              <a:t> </a:t>
            </a:r>
            <a:r>
              <a:rPr lang="nl-NL" sz="2400" err="1"/>
              <a:t>atque</a:t>
            </a:r>
            <a:r>
              <a:rPr lang="nl-NL" sz="2400"/>
              <a:t> </a:t>
            </a:r>
            <a:r>
              <a:rPr lang="nl-NL" sz="2400" err="1"/>
              <a:t>ea</a:t>
            </a:r>
            <a:r>
              <a:rPr lang="nl-NL" sz="2400"/>
              <a:t>, </a:t>
            </a:r>
            <a:r>
              <a:rPr lang="nl-NL" sz="2400" err="1"/>
              <a:t>quae</a:t>
            </a:r>
            <a:r>
              <a:rPr lang="nl-NL" sz="2400"/>
              <a:t> ad</a:t>
            </a:r>
          </a:p>
          <a:p>
            <a:pPr>
              <a:lnSpc>
                <a:spcPct val="200000"/>
              </a:lnSpc>
            </a:pPr>
            <a:r>
              <a:rPr lang="nl-NL" sz="2400"/>
              <a:t>10	</a:t>
            </a:r>
            <a:r>
              <a:rPr lang="nl-NL" sz="2400" err="1"/>
              <a:t>effeminandos</a:t>
            </a:r>
            <a:r>
              <a:rPr lang="nl-NL" sz="2400"/>
              <a:t> </a:t>
            </a:r>
            <a:r>
              <a:rPr lang="nl-NL" sz="2400" err="1"/>
              <a:t>animos</a:t>
            </a:r>
            <a:r>
              <a:rPr lang="nl-NL" sz="2400"/>
              <a:t> pertinent, important,</a:t>
            </a:r>
          </a:p>
          <a:p>
            <a:pPr>
              <a:lnSpc>
                <a:spcPct val="200000"/>
              </a:lnSpc>
            </a:pPr>
            <a:r>
              <a:rPr lang="nl-NL" sz="2400"/>
              <a:t>	</a:t>
            </a:r>
            <a:r>
              <a:rPr lang="nl-NL" sz="2400" err="1"/>
              <a:t>proximique</a:t>
            </a:r>
            <a:r>
              <a:rPr lang="nl-NL" sz="2400"/>
              <a:t> </a:t>
            </a:r>
            <a:r>
              <a:rPr lang="nl-NL" sz="2400" err="1"/>
              <a:t>sunt</a:t>
            </a:r>
            <a:r>
              <a:rPr lang="nl-NL" sz="2400"/>
              <a:t> </a:t>
            </a:r>
            <a:r>
              <a:rPr lang="nl-NL" sz="2400" err="1"/>
              <a:t>Germanis</a:t>
            </a:r>
            <a:r>
              <a:rPr lang="nl-NL" sz="2400"/>
              <a:t>, </a:t>
            </a:r>
            <a:r>
              <a:rPr lang="nl-NL" sz="2400" err="1"/>
              <a:t>qui</a:t>
            </a:r>
            <a:r>
              <a:rPr lang="nl-NL" sz="2400"/>
              <a:t> trans </a:t>
            </a:r>
            <a:r>
              <a:rPr lang="nl-NL" sz="2400" err="1"/>
              <a:t>Rhenum</a:t>
            </a:r>
            <a:endParaRPr lang="nl-NL" sz="2400"/>
          </a:p>
          <a:p>
            <a:pPr>
              <a:lnSpc>
                <a:spcPct val="200000"/>
              </a:lnSpc>
            </a:pPr>
            <a:r>
              <a:rPr lang="nl-NL" sz="2400"/>
              <a:t>	</a:t>
            </a:r>
            <a:r>
              <a:rPr lang="nl-NL" sz="2400" err="1"/>
              <a:t>incolunt</a:t>
            </a:r>
            <a:r>
              <a:rPr lang="nl-NL" sz="2400"/>
              <a:t>, </a:t>
            </a:r>
            <a:r>
              <a:rPr lang="nl-NL" sz="2400" err="1"/>
              <a:t>quibuscum</a:t>
            </a:r>
            <a:r>
              <a:rPr lang="nl-NL" sz="2400"/>
              <a:t> </a:t>
            </a:r>
            <a:r>
              <a:rPr lang="nl-NL" sz="2400" err="1"/>
              <a:t>continenter</a:t>
            </a:r>
            <a:r>
              <a:rPr lang="nl-NL" sz="2400"/>
              <a:t> </a:t>
            </a:r>
            <a:r>
              <a:rPr lang="nl-NL" sz="2400" err="1"/>
              <a:t>bellum</a:t>
            </a:r>
            <a:r>
              <a:rPr lang="nl-NL" sz="2400"/>
              <a:t> </a:t>
            </a:r>
            <a:r>
              <a:rPr lang="nl-NL" sz="2400" err="1"/>
              <a:t>gerunt</a:t>
            </a:r>
            <a:r>
              <a:rPr lang="nl-NL" sz="2400"/>
              <a:t>.</a:t>
            </a:r>
          </a:p>
        </p:txBody>
      </p:sp>
      <p:pic>
        <p:nvPicPr>
          <p:cNvPr id="11" name="Picture 2" descr="Afbeeldingsresultaat voor Obelix&quot;">
            <a:hlinkClick r:id="rId3" action="ppaction://hlinksldjump"/>
            <a:extLst>
              <a:ext uri="{FF2B5EF4-FFF2-40B4-BE49-F238E27FC236}">
                <a16:creationId xmlns:a16="http://schemas.microsoft.com/office/drawing/2014/main" id="{EC34D9B6-5955-48C5-A5E2-0C620B6158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fbeeldingsresultaat voor asterix&quot;">
            <a:hlinkClick r:id="rId5" action="ppaction://hlinksldjump"/>
            <a:extLst>
              <a:ext uri="{FF2B5EF4-FFF2-40B4-BE49-F238E27FC236}">
                <a16:creationId xmlns:a16="http://schemas.microsoft.com/office/drawing/2014/main" id="{DEC54102-506A-4A37-9323-33FC768EE6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2A00DC08-BB1E-41F3-9BAF-5BE6929F6938}"/>
              </a:ext>
            </a:extLst>
          </p:cNvPr>
          <p:cNvSpPr txBox="1"/>
          <p:nvPr/>
        </p:nvSpPr>
        <p:spPr>
          <a:xfrm>
            <a:off x="8100000" y="539999"/>
            <a:ext cx="3960000" cy="4616648"/>
          </a:xfrm>
          <a:prstGeom prst="rect">
            <a:avLst/>
          </a:prstGeom>
          <a:noFill/>
          <a:ln>
            <a:solidFill>
              <a:schemeClr val="accent1">
                <a:lumMod val="75000"/>
              </a:schemeClr>
            </a:solidFill>
          </a:ln>
        </p:spPr>
        <p:txBody>
          <a:bodyPr wrap="square" rtlCol="0">
            <a:spAutoFit/>
          </a:bodyPr>
          <a:lstStyle/>
          <a:p>
            <a:pPr algn="l"/>
            <a:endParaRPr lang="nl-NL" sz="1400" b="1">
              <a:solidFill>
                <a:srgbClr val="0070C0"/>
              </a:solidFill>
            </a:endParaRPr>
          </a:p>
          <a:p>
            <a:pPr algn="l"/>
            <a:r>
              <a:rPr lang="nl-NL" sz="1400" b="1">
                <a:solidFill>
                  <a:srgbClr val="0070C0"/>
                </a:solidFill>
              </a:rPr>
              <a:t>fortis, </a:t>
            </a:r>
            <a:r>
              <a:rPr lang="nl-NL" sz="1400" b="1" err="1">
                <a:solidFill>
                  <a:srgbClr val="0070C0"/>
                </a:solidFill>
              </a:rPr>
              <a:t>fortior</a:t>
            </a:r>
            <a:r>
              <a:rPr lang="nl-NL" sz="1400" b="1">
                <a:solidFill>
                  <a:srgbClr val="0070C0"/>
                </a:solidFill>
              </a:rPr>
              <a:t>, </a:t>
            </a:r>
            <a:r>
              <a:rPr lang="nl-NL" sz="1400" b="1" err="1">
                <a:solidFill>
                  <a:srgbClr val="0070C0"/>
                </a:solidFill>
              </a:rPr>
              <a:t>fortissimus</a:t>
            </a:r>
            <a:r>
              <a:rPr lang="nl-NL" sz="1400" b="1">
                <a:solidFill>
                  <a:srgbClr val="0070C0"/>
                </a:solidFill>
              </a:rPr>
              <a:t> (</a:t>
            </a:r>
            <a:r>
              <a:rPr lang="nl-NL" sz="1400" err="1">
                <a:solidFill>
                  <a:srgbClr val="0070C0"/>
                </a:solidFill>
              </a:rPr>
              <a:t>positivus</a:t>
            </a:r>
            <a:r>
              <a:rPr lang="nl-NL" sz="1400">
                <a:solidFill>
                  <a:srgbClr val="0070C0"/>
                </a:solidFill>
              </a:rPr>
              <a:t>, comparativus, </a:t>
            </a:r>
            <a:r>
              <a:rPr lang="nl-NL" sz="1400" err="1">
                <a:solidFill>
                  <a:srgbClr val="0070C0"/>
                </a:solidFill>
              </a:rPr>
              <a:t>superlativus</a:t>
            </a:r>
            <a:r>
              <a:rPr lang="nl-NL" sz="1400" b="1">
                <a:solidFill>
                  <a:srgbClr val="0070C0"/>
                </a:solidFill>
              </a:rPr>
              <a:t>)</a:t>
            </a:r>
          </a:p>
          <a:p>
            <a:pPr algn="l"/>
            <a:endParaRPr lang="nl-NL" sz="1400" b="1">
              <a:solidFill>
                <a:srgbClr val="0070C0"/>
              </a:solidFill>
            </a:endParaRPr>
          </a:p>
          <a:p>
            <a:pPr algn="l"/>
            <a:r>
              <a:rPr lang="nl-NL" sz="1400" b="1" err="1">
                <a:solidFill>
                  <a:srgbClr val="0070C0"/>
                </a:solidFill>
              </a:rPr>
              <a:t>abesse</a:t>
            </a:r>
            <a:r>
              <a:rPr lang="nl-NL" sz="1400" b="1">
                <a:solidFill>
                  <a:srgbClr val="0070C0"/>
                </a:solidFill>
              </a:rPr>
              <a:t> a </a:t>
            </a:r>
            <a:r>
              <a:rPr lang="nl-NL" sz="1400">
                <a:solidFill>
                  <a:srgbClr val="0070C0"/>
                </a:solidFill>
              </a:rPr>
              <a:t>(+ </a:t>
            </a:r>
            <a:r>
              <a:rPr lang="nl-NL" sz="1400" err="1">
                <a:solidFill>
                  <a:schemeClr val="tx1">
                    <a:lumMod val="95000"/>
                    <a:lumOff val="5000"/>
                  </a:schemeClr>
                </a:solidFill>
              </a:rPr>
              <a:t>abl</a:t>
            </a:r>
            <a:r>
              <a:rPr lang="nl-NL" sz="1400">
                <a:solidFill>
                  <a:srgbClr val="0070C0"/>
                </a:solidFill>
              </a:rPr>
              <a:t>): </a:t>
            </a:r>
            <a:r>
              <a:rPr lang="nl-NL" sz="1400">
                <a:solidFill>
                  <a:srgbClr val="FF0000"/>
                </a:solidFill>
              </a:rPr>
              <a:t>verwijderd zijn van</a:t>
            </a:r>
          </a:p>
          <a:p>
            <a:pPr algn="l"/>
            <a:r>
              <a:rPr lang="nl-NL" sz="1400" b="1">
                <a:solidFill>
                  <a:srgbClr val="0070C0"/>
                </a:solidFill>
              </a:rPr>
              <a:t>cultus</a:t>
            </a:r>
            <a:r>
              <a:rPr lang="nl-NL" sz="1400">
                <a:solidFill>
                  <a:srgbClr val="0070C0"/>
                </a:solidFill>
              </a:rPr>
              <a:t>, -</a:t>
            </a:r>
            <a:r>
              <a:rPr lang="nl-NL" sz="1400" err="1">
                <a:solidFill>
                  <a:srgbClr val="0070C0"/>
                </a:solidFill>
              </a:rPr>
              <a:t>us</a:t>
            </a:r>
            <a:r>
              <a:rPr lang="nl-NL" sz="1400">
                <a:solidFill>
                  <a:srgbClr val="0070C0"/>
                </a:solidFill>
              </a:rPr>
              <a:t> (M): </a:t>
            </a:r>
            <a:r>
              <a:rPr lang="nl-NL" sz="1400">
                <a:solidFill>
                  <a:srgbClr val="FF0000"/>
                </a:solidFill>
              </a:rPr>
              <a:t>cultuur</a:t>
            </a:r>
          </a:p>
          <a:p>
            <a:r>
              <a:rPr lang="nl-NL" sz="1400" b="1" err="1">
                <a:solidFill>
                  <a:srgbClr val="0070C0"/>
                </a:solidFill>
              </a:rPr>
              <a:t>humanitas</a:t>
            </a:r>
            <a:r>
              <a:rPr lang="nl-NL" sz="1400">
                <a:solidFill>
                  <a:srgbClr val="0070C0"/>
                </a:solidFill>
              </a:rPr>
              <a:t>, -</a:t>
            </a:r>
            <a:r>
              <a:rPr lang="nl-NL" sz="1400" err="1">
                <a:solidFill>
                  <a:srgbClr val="0070C0"/>
                </a:solidFill>
              </a:rPr>
              <a:t>tatis</a:t>
            </a:r>
            <a:r>
              <a:rPr lang="nl-NL" sz="1400">
                <a:solidFill>
                  <a:srgbClr val="0070C0"/>
                </a:solidFill>
              </a:rPr>
              <a:t> (F): </a:t>
            </a:r>
            <a:r>
              <a:rPr lang="nl-NL" sz="1400">
                <a:solidFill>
                  <a:srgbClr val="FF0000"/>
                </a:solidFill>
              </a:rPr>
              <a:t>beschaving</a:t>
            </a:r>
          </a:p>
          <a:p>
            <a:r>
              <a:rPr lang="nl-NL" sz="1400" b="1" err="1">
                <a:solidFill>
                  <a:srgbClr val="0070C0"/>
                </a:solidFill>
              </a:rPr>
              <a:t>longissime</a:t>
            </a:r>
            <a:r>
              <a:rPr lang="nl-NL" sz="1400">
                <a:solidFill>
                  <a:srgbClr val="0070C0"/>
                </a:solidFill>
              </a:rPr>
              <a:t> (</a:t>
            </a:r>
            <a:r>
              <a:rPr lang="nl-NL" sz="1400" i="1">
                <a:solidFill>
                  <a:srgbClr val="0070C0"/>
                </a:solidFill>
              </a:rPr>
              <a:t>ADV  SUPERL van </a:t>
            </a:r>
            <a:r>
              <a:rPr lang="nl-NL" sz="1400" b="1" i="1">
                <a:solidFill>
                  <a:srgbClr val="0070C0"/>
                </a:solidFill>
              </a:rPr>
              <a:t>longus</a:t>
            </a:r>
            <a:r>
              <a:rPr lang="nl-NL" sz="1400">
                <a:solidFill>
                  <a:srgbClr val="0070C0"/>
                </a:solidFill>
              </a:rPr>
              <a:t>)</a:t>
            </a:r>
          </a:p>
          <a:p>
            <a:r>
              <a:rPr lang="nl-NL" sz="1400" b="1" err="1">
                <a:solidFill>
                  <a:srgbClr val="0070C0"/>
                </a:solidFill>
              </a:rPr>
              <a:t>minime</a:t>
            </a:r>
            <a:r>
              <a:rPr lang="nl-NL" sz="1400">
                <a:solidFill>
                  <a:srgbClr val="0070C0"/>
                </a:solidFill>
              </a:rPr>
              <a:t> (</a:t>
            </a:r>
            <a:r>
              <a:rPr lang="nl-NL" sz="1400" i="1">
                <a:solidFill>
                  <a:srgbClr val="0070C0"/>
                </a:solidFill>
              </a:rPr>
              <a:t>ADV  SUPERL van </a:t>
            </a:r>
            <a:r>
              <a:rPr lang="nl-NL" sz="1400" b="1" i="1" err="1">
                <a:solidFill>
                  <a:srgbClr val="0070C0"/>
                </a:solidFill>
              </a:rPr>
              <a:t>parvus</a:t>
            </a:r>
            <a:r>
              <a:rPr lang="nl-NL" sz="1400">
                <a:solidFill>
                  <a:srgbClr val="0070C0"/>
                </a:solidFill>
              </a:rPr>
              <a:t>) bij           </a:t>
            </a:r>
            <a:r>
              <a:rPr lang="nl-NL" sz="1400" err="1">
                <a:solidFill>
                  <a:srgbClr val="0070C0"/>
                </a:solidFill>
              </a:rPr>
              <a:t>saepe</a:t>
            </a:r>
            <a:endParaRPr lang="nl-NL" sz="1400">
              <a:solidFill>
                <a:srgbClr val="0070C0"/>
              </a:solidFill>
            </a:endParaRPr>
          </a:p>
          <a:p>
            <a:r>
              <a:rPr lang="nl-NL" sz="1400">
                <a:solidFill>
                  <a:srgbClr val="0070C0"/>
                </a:solidFill>
              </a:rPr>
              <a:t>   </a:t>
            </a:r>
            <a:r>
              <a:rPr lang="nl-NL" sz="1400" err="1">
                <a:solidFill>
                  <a:srgbClr val="0070C0"/>
                </a:solidFill>
              </a:rPr>
              <a:t>parvus</a:t>
            </a:r>
            <a:r>
              <a:rPr lang="nl-NL" sz="1400">
                <a:solidFill>
                  <a:srgbClr val="0070C0"/>
                </a:solidFill>
              </a:rPr>
              <a:t> – minor – </a:t>
            </a:r>
            <a:r>
              <a:rPr lang="nl-NL" sz="1400" err="1">
                <a:solidFill>
                  <a:srgbClr val="0070C0"/>
                </a:solidFill>
              </a:rPr>
              <a:t>minimus</a:t>
            </a:r>
            <a:endParaRPr lang="nl-NL" sz="1400">
              <a:solidFill>
                <a:srgbClr val="0070C0"/>
              </a:solidFill>
            </a:endParaRPr>
          </a:p>
          <a:p>
            <a:br>
              <a:rPr lang="nl-NL" sz="1400" b="1">
                <a:solidFill>
                  <a:srgbClr val="0070C0"/>
                </a:solidFill>
              </a:rPr>
            </a:br>
            <a:r>
              <a:rPr lang="nl-NL" sz="1400" b="1" err="1">
                <a:solidFill>
                  <a:srgbClr val="0070C0"/>
                </a:solidFill>
              </a:rPr>
              <a:t>ea</a:t>
            </a:r>
            <a:r>
              <a:rPr lang="nl-NL" sz="1400">
                <a:solidFill>
                  <a:srgbClr val="0070C0"/>
                </a:solidFill>
              </a:rPr>
              <a:t>, </a:t>
            </a:r>
            <a:r>
              <a:rPr lang="nl-NL" sz="1400" b="1" err="1">
                <a:solidFill>
                  <a:srgbClr val="0070C0"/>
                </a:solidFill>
              </a:rPr>
              <a:t>quae</a:t>
            </a:r>
            <a:r>
              <a:rPr lang="nl-NL" sz="1400">
                <a:solidFill>
                  <a:srgbClr val="0070C0"/>
                </a:solidFill>
              </a:rPr>
              <a:t>: </a:t>
            </a:r>
            <a:r>
              <a:rPr lang="nl-NL" sz="1400" i="1">
                <a:solidFill>
                  <a:srgbClr val="0070C0"/>
                </a:solidFill>
              </a:rPr>
              <a:t>N  ACC   PL</a:t>
            </a:r>
          </a:p>
          <a:p>
            <a:endParaRPr lang="nl-NL" sz="1400" b="1">
              <a:solidFill>
                <a:srgbClr val="0070C0"/>
              </a:solidFill>
            </a:endParaRPr>
          </a:p>
          <a:p>
            <a:r>
              <a:rPr lang="nl-NL" sz="1400" b="1" err="1">
                <a:solidFill>
                  <a:srgbClr val="0070C0"/>
                </a:solidFill>
              </a:rPr>
              <a:t>effeminandos</a:t>
            </a:r>
            <a:r>
              <a:rPr lang="nl-NL" sz="1400">
                <a:solidFill>
                  <a:srgbClr val="0070C0"/>
                </a:solidFill>
              </a:rPr>
              <a:t>: </a:t>
            </a:r>
            <a:r>
              <a:rPr lang="nl-NL" sz="1400" i="1">
                <a:solidFill>
                  <a:srgbClr val="0070C0"/>
                </a:solidFill>
              </a:rPr>
              <a:t>GRV (dominant GRV)</a:t>
            </a:r>
          </a:p>
          <a:p>
            <a:endParaRPr lang="nl-NL" sz="1400">
              <a:solidFill>
                <a:srgbClr val="0070C0"/>
              </a:solidFill>
            </a:endParaRPr>
          </a:p>
          <a:p>
            <a:endParaRPr lang="nl-NL" sz="1400">
              <a:solidFill>
                <a:srgbClr val="0070C0"/>
              </a:solidFill>
            </a:endParaRPr>
          </a:p>
          <a:p>
            <a:r>
              <a:rPr lang="nl-NL" sz="1400" b="1">
                <a:solidFill>
                  <a:srgbClr val="0070C0"/>
                </a:solidFill>
              </a:rPr>
              <a:t>trans</a:t>
            </a:r>
            <a:r>
              <a:rPr lang="nl-NL" sz="1400">
                <a:solidFill>
                  <a:srgbClr val="0070C0"/>
                </a:solidFill>
              </a:rPr>
              <a:t> (+ </a:t>
            </a:r>
            <a:r>
              <a:rPr lang="nl-NL" sz="1400" err="1">
                <a:solidFill>
                  <a:srgbClr val="0070C0"/>
                </a:solidFill>
              </a:rPr>
              <a:t>acc</a:t>
            </a:r>
            <a:r>
              <a:rPr lang="nl-NL" sz="1400">
                <a:solidFill>
                  <a:srgbClr val="0070C0"/>
                </a:solidFill>
              </a:rPr>
              <a:t>): </a:t>
            </a:r>
            <a:r>
              <a:rPr lang="nl-NL" sz="1400">
                <a:solidFill>
                  <a:srgbClr val="FF0000"/>
                </a:solidFill>
              </a:rPr>
              <a:t>aan de overkant van</a:t>
            </a:r>
          </a:p>
          <a:p>
            <a:endParaRPr lang="nl-NL" sz="1400">
              <a:solidFill>
                <a:srgbClr val="0070C0"/>
              </a:solidFill>
            </a:endParaRPr>
          </a:p>
          <a:p>
            <a:endParaRPr lang="nl-NL" sz="1400">
              <a:solidFill>
                <a:srgbClr val="0070C0"/>
              </a:solidFill>
            </a:endParaRPr>
          </a:p>
          <a:p>
            <a:r>
              <a:rPr lang="nl-NL" sz="1400" b="1" err="1">
                <a:solidFill>
                  <a:srgbClr val="0070C0"/>
                </a:solidFill>
              </a:rPr>
              <a:t>quibuscum</a:t>
            </a:r>
            <a:r>
              <a:rPr lang="nl-NL" sz="1400">
                <a:solidFill>
                  <a:srgbClr val="0070C0"/>
                </a:solidFill>
              </a:rPr>
              <a:t> = </a:t>
            </a:r>
            <a:r>
              <a:rPr lang="nl-NL" sz="1400" i="1">
                <a:solidFill>
                  <a:srgbClr val="0070C0"/>
                </a:solidFill>
              </a:rPr>
              <a:t>cum </a:t>
            </a:r>
            <a:r>
              <a:rPr lang="nl-NL" sz="1400" i="1" err="1">
                <a:solidFill>
                  <a:srgbClr val="0070C0"/>
                </a:solidFill>
              </a:rPr>
              <a:t>quibus</a:t>
            </a:r>
            <a:endParaRPr lang="nl-NL" sz="1400" i="1">
              <a:solidFill>
                <a:srgbClr val="0070C0"/>
              </a:solidFill>
            </a:endParaRPr>
          </a:p>
          <a:p>
            <a:r>
              <a:rPr lang="nl-NL" sz="1400" b="1" err="1">
                <a:solidFill>
                  <a:srgbClr val="0070C0"/>
                </a:solidFill>
              </a:rPr>
              <a:t>continenter</a:t>
            </a:r>
            <a:r>
              <a:rPr lang="nl-NL" sz="1400">
                <a:solidFill>
                  <a:srgbClr val="0070C0"/>
                </a:solidFill>
              </a:rPr>
              <a:t> (</a:t>
            </a:r>
            <a:r>
              <a:rPr lang="nl-NL" sz="1400" i="1">
                <a:solidFill>
                  <a:srgbClr val="0070C0"/>
                </a:solidFill>
              </a:rPr>
              <a:t>ADV  van </a:t>
            </a:r>
            <a:r>
              <a:rPr lang="nl-NL" sz="1400" i="1" err="1">
                <a:solidFill>
                  <a:srgbClr val="0070C0"/>
                </a:solidFill>
              </a:rPr>
              <a:t>continens</a:t>
            </a:r>
            <a:r>
              <a:rPr lang="nl-NL" sz="1400">
                <a:solidFill>
                  <a:srgbClr val="0070C0"/>
                </a:solidFill>
              </a:rPr>
              <a:t>)</a:t>
            </a:r>
          </a:p>
        </p:txBody>
      </p:sp>
    </p:spTree>
    <p:extLst>
      <p:ext uri="{BB962C8B-B14F-4D97-AF65-F5344CB8AC3E}">
        <p14:creationId xmlns:p14="http://schemas.microsoft.com/office/powerpoint/2010/main" val="3291467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6 - 12</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59</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360420" cy="5159554"/>
          </a:xfrm>
          <a:prstGeom prst="rect">
            <a:avLst/>
          </a:prstGeom>
          <a:noFill/>
        </p:spPr>
        <p:txBody>
          <a:bodyPr wrap="square" rtlCol="0">
            <a:spAutoFit/>
          </a:bodyPr>
          <a:lstStyle/>
          <a:p>
            <a:pPr>
              <a:lnSpc>
                <a:spcPct val="200000"/>
              </a:lnSpc>
            </a:pPr>
            <a:r>
              <a:rPr lang="nl-NL" sz="2400"/>
              <a:t>			</a:t>
            </a:r>
            <a:r>
              <a:rPr lang="nl-NL" sz="2400" err="1"/>
              <a:t>Horum</a:t>
            </a:r>
            <a:r>
              <a:rPr lang="nl-NL" sz="2400"/>
              <a:t> omnium fortissimi </a:t>
            </a:r>
            <a:r>
              <a:rPr lang="nl-NL" sz="2400" err="1"/>
              <a:t>sunt</a:t>
            </a:r>
            <a:endParaRPr lang="nl-NL" sz="2400"/>
          </a:p>
          <a:p>
            <a:pPr>
              <a:lnSpc>
                <a:spcPct val="200000"/>
              </a:lnSpc>
            </a:pPr>
            <a:r>
              <a:rPr lang="nl-NL" sz="2400"/>
              <a:t>	</a:t>
            </a:r>
            <a:r>
              <a:rPr lang="nl-NL" sz="2400" err="1"/>
              <a:t>Belgae</a:t>
            </a:r>
            <a:r>
              <a:rPr lang="nl-NL" sz="2400"/>
              <a:t>, </a:t>
            </a:r>
            <a:r>
              <a:rPr lang="nl-NL" sz="2400" err="1"/>
              <a:t>propterea</a:t>
            </a:r>
            <a:r>
              <a:rPr lang="nl-NL" sz="2400"/>
              <a:t> </a:t>
            </a:r>
            <a:r>
              <a:rPr lang="nl-NL" sz="2400" err="1"/>
              <a:t>quod</a:t>
            </a:r>
            <a:r>
              <a:rPr lang="nl-NL" sz="2400"/>
              <a:t> a </a:t>
            </a:r>
            <a:r>
              <a:rPr lang="nl-NL" sz="2400" err="1"/>
              <a:t>cultu</a:t>
            </a:r>
            <a:r>
              <a:rPr lang="nl-NL" sz="2400"/>
              <a:t> </a:t>
            </a:r>
            <a:r>
              <a:rPr lang="nl-NL" sz="2400" err="1"/>
              <a:t>atque</a:t>
            </a:r>
            <a:r>
              <a:rPr lang="nl-NL" sz="2400"/>
              <a:t> </a:t>
            </a:r>
            <a:r>
              <a:rPr lang="nl-NL" sz="2400" err="1"/>
              <a:t>humanitate</a:t>
            </a:r>
            <a:endParaRPr lang="nl-NL" sz="2400"/>
          </a:p>
          <a:p>
            <a:pPr>
              <a:lnSpc>
                <a:spcPct val="200000"/>
              </a:lnSpc>
            </a:pPr>
            <a:r>
              <a:rPr lang="nl-NL" sz="2400"/>
              <a:t>	</a:t>
            </a:r>
            <a:r>
              <a:rPr lang="nl-NL" sz="2400" err="1"/>
              <a:t>provinciae</a:t>
            </a:r>
            <a:r>
              <a:rPr lang="nl-NL" sz="2400"/>
              <a:t> </a:t>
            </a:r>
            <a:r>
              <a:rPr lang="nl-NL" sz="2400" err="1"/>
              <a:t>longissime</a:t>
            </a:r>
            <a:r>
              <a:rPr lang="nl-NL" sz="2400"/>
              <a:t> </a:t>
            </a:r>
            <a:r>
              <a:rPr lang="nl-NL" sz="2400" err="1"/>
              <a:t>absunt</a:t>
            </a:r>
            <a:r>
              <a:rPr lang="nl-NL" sz="2400"/>
              <a:t>, </a:t>
            </a:r>
            <a:r>
              <a:rPr lang="nl-NL" sz="2400" err="1"/>
              <a:t>minimeque</a:t>
            </a:r>
            <a:r>
              <a:rPr lang="nl-NL" sz="2400"/>
              <a:t> ad </a:t>
            </a:r>
            <a:r>
              <a:rPr lang="nl-NL" sz="2400" err="1"/>
              <a:t>eos</a:t>
            </a:r>
            <a:endParaRPr lang="nl-NL" sz="2400"/>
          </a:p>
          <a:p>
            <a:pPr>
              <a:lnSpc>
                <a:spcPct val="200000"/>
              </a:lnSpc>
            </a:pPr>
            <a:r>
              <a:rPr lang="nl-NL" sz="2400"/>
              <a:t>	mercatores </a:t>
            </a:r>
            <a:r>
              <a:rPr lang="nl-NL" sz="2400" err="1"/>
              <a:t>saepe</a:t>
            </a:r>
            <a:r>
              <a:rPr lang="nl-NL" sz="2400"/>
              <a:t> </a:t>
            </a:r>
            <a:r>
              <a:rPr lang="nl-NL" sz="2400" err="1"/>
              <a:t>commeant</a:t>
            </a:r>
            <a:r>
              <a:rPr lang="nl-NL" sz="2400"/>
              <a:t> </a:t>
            </a:r>
            <a:r>
              <a:rPr lang="nl-NL" sz="2400" err="1"/>
              <a:t>atque</a:t>
            </a:r>
            <a:r>
              <a:rPr lang="nl-NL" sz="2400"/>
              <a:t> </a:t>
            </a:r>
            <a:r>
              <a:rPr lang="nl-NL" sz="2400" err="1"/>
              <a:t>ea</a:t>
            </a:r>
            <a:r>
              <a:rPr lang="nl-NL" sz="2400"/>
              <a:t>, </a:t>
            </a:r>
            <a:r>
              <a:rPr lang="nl-NL" sz="2400" err="1"/>
              <a:t>quae</a:t>
            </a:r>
            <a:r>
              <a:rPr lang="nl-NL" sz="2400"/>
              <a:t> ad</a:t>
            </a:r>
          </a:p>
          <a:p>
            <a:pPr>
              <a:lnSpc>
                <a:spcPct val="200000"/>
              </a:lnSpc>
            </a:pPr>
            <a:r>
              <a:rPr lang="nl-NL" sz="2400"/>
              <a:t>10	</a:t>
            </a:r>
            <a:r>
              <a:rPr lang="nl-NL" sz="2400" err="1"/>
              <a:t>effeminandos</a:t>
            </a:r>
            <a:r>
              <a:rPr lang="nl-NL" sz="2400"/>
              <a:t> </a:t>
            </a:r>
            <a:r>
              <a:rPr lang="nl-NL" sz="2400" err="1"/>
              <a:t>animos</a:t>
            </a:r>
            <a:r>
              <a:rPr lang="nl-NL" sz="2400"/>
              <a:t> pertinent, important,</a:t>
            </a:r>
          </a:p>
          <a:p>
            <a:pPr>
              <a:lnSpc>
                <a:spcPct val="200000"/>
              </a:lnSpc>
            </a:pPr>
            <a:r>
              <a:rPr lang="nl-NL" sz="2400"/>
              <a:t>	</a:t>
            </a:r>
            <a:r>
              <a:rPr lang="nl-NL" sz="2400" err="1"/>
              <a:t>proximique</a:t>
            </a:r>
            <a:r>
              <a:rPr lang="nl-NL" sz="2400"/>
              <a:t> </a:t>
            </a:r>
            <a:r>
              <a:rPr lang="nl-NL" sz="2400" err="1"/>
              <a:t>sunt</a:t>
            </a:r>
            <a:r>
              <a:rPr lang="nl-NL" sz="2400"/>
              <a:t> </a:t>
            </a:r>
            <a:r>
              <a:rPr lang="nl-NL" sz="2400" err="1"/>
              <a:t>Germanis</a:t>
            </a:r>
            <a:r>
              <a:rPr lang="nl-NL" sz="2400"/>
              <a:t>, </a:t>
            </a:r>
            <a:r>
              <a:rPr lang="nl-NL" sz="2400" err="1"/>
              <a:t>qui</a:t>
            </a:r>
            <a:r>
              <a:rPr lang="nl-NL" sz="2400"/>
              <a:t> trans </a:t>
            </a:r>
            <a:r>
              <a:rPr lang="nl-NL" sz="2400" err="1"/>
              <a:t>Rhenum</a:t>
            </a:r>
            <a:endParaRPr lang="nl-NL" sz="2400"/>
          </a:p>
          <a:p>
            <a:pPr>
              <a:lnSpc>
                <a:spcPct val="200000"/>
              </a:lnSpc>
            </a:pPr>
            <a:r>
              <a:rPr lang="nl-NL" sz="2400"/>
              <a:t>	</a:t>
            </a:r>
            <a:r>
              <a:rPr lang="nl-NL" sz="2400" err="1"/>
              <a:t>incolunt</a:t>
            </a:r>
            <a:r>
              <a:rPr lang="nl-NL" sz="2400"/>
              <a:t>, </a:t>
            </a:r>
            <a:r>
              <a:rPr lang="nl-NL" sz="2400" err="1"/>
              <a:t>quibuscum</a:t>
            </a:r>
            <a:r>
              <a:rPr lang="nl-NL" sz="2400"/>
              <a:t> </a:t>
            </a:r>
            <a:r>
              <a:rPr lang="nl-NL" sz="2400" err="1"/>
              <a:t>continenter</a:t>
            </a:r>
            <a:r>
              <a:rPr lang="nl-NL" sz="2400"/>
              <a:t> </a:t>
            </a:r>
            <a:r>
              <a:rPr lang="nl-NL" sz="2400" err="1"/>
              <a:t>bellum</a:t>
            </a:r>
            <a:r>
              <a:rPr lang="nl-NL" sz="2400"/>
              <a:t> </a:t>
            </a:r>
            <a:r>
              <a:rPr lang="nl-NL" sz="2400" err="1"/>
              <a:t>gerunt</a:t>
            </a:r>
            <a:r>
              <a:rPr lang="nl-NL" sz="2400"/>
              <a:t>.</a:t>
            </a:r>
          </a:p>
        </p:txBody>
      </p:sp>
      <p:pic>
        <p:nvPicPr>
          <p:cNvPr id="8" name="Picture 2" descr="Afbeeldingsresultaat voor Caesar cartoon&quot;">
            <a:hlinkClick r:id="rId3" action="ppaction://hlinksldjump"/>
            <a:extLst>
              <a:ext uri="{FF2B5EF4-FFF2-40B4-BE49-F238E27FC236}">
                <a16:creationId xmlns:a16="http://schemas.microsoft.com/office/drawing/2014/main" id="{0E1767F1-0E55-4612-8B44-ECEA77D70BF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63FE0F0B-26FE-4307-BC36-513258FE038A}"/>
              </a:ext>
            </a:extLst>
          </p:cNvPr>
          <p:cNvSpPr txBox="1"/>
          <p:nvPr/>
        </p:nvSpPr>
        <p:spPr>
          <a:xfrm>
            <a:off x="8100000" y="539999"/>
            <a:ext cx="3960000" cy="5016758"/>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Van al dezen zijn de Belgen het dapperst, vanwege het feit dat ze het verst verwijderd zijn van de cultuur en beschaving van de provincie, en hen het minst vaak koopmannen bezoeken en die dingen, die/dat wat leiden / leidt tot het verwekelijken van de geest / tot verzwakking invoeren en het dichtst bij de Germanen zijn / wonen, die aan de overkant van de Rijn wonen, met wie zij voortdurend oorlog voeren. </a:t>
            </a:r>
          </a:p>
          <a:p>
            <a:pPr algn="l"/>
            <a:endParaRPr lang="nl-NL" sz="1200" b="1">
              <a:solidFill>
                <a:srgbClr val="C00000"/>
              </a:solidFill>
            </a:endParaRPr>
          </a:p>
        </p:txBody>
      </p:sp>
      <p:pic>
        <p:nvPicPr>
          <p:cNvPr id="9" name="Picture 2" descr="Afbeeldingsresultaat voor asterix&quot;">
            <a:hlinkClick r:id="rId5" action="ppaction://hlinksldjump"/>
            <a:extLst>
              <a:ext uri="{FF2B5EF4-FFF2-40B4-BE49-F238E27FC236}">
                <a16:creationId xmlns:a16="http://schemas.microsoft.com/office/drawing/2014/main" id="{12502EFD-72CC-4B13-8912-303397F320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07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a:t>
            </a:fld>
            <a:endParaRPr lang="nl-NL" b="1">
              <a:solidFill>
                <a:srgbClr val="002060"/>
              </a:solidFill>
            </a:endParaRPr>
          </a:p>
        </p:txBody>
      </p:sp>
      <p:sp>
        <p:nvSpPr>
          <p:cNvPr id="5" name="Tekstvak 4">
            <a:extLst>
              <a:ext uri="{FF2B5EF4-FFF2-40B4-BE49-F238E27FC236}">
                <a16:creationId xmlns:a16="http://schemas.microsoft.com/office/drawing/2014/main" id="{F5E0F5FF-4F64-4EDA-8185-5DAC4F868F62}"/>
              </a:ext>
            </a:extLst>
          </p:cNvPr>
          <p:cNvSpPr txBox="1"/>
          <p:nvPr/>
        </p:nvSpPr>
        <p:spPr>
          <a:xfrm>
            <a:off x="138023" y="923026"/>
            <a:ext cx="11852694" cy="4247317"/>
          </a:xfrm>
          <a:prstGeom prst="rect">
            <a:avLst/>
          </a:prstGeom>
          <a:noFill/>
        </p:spPr>
        <p:txBody>
          <a:bodyPr wrap="square" rtlCol="0">
            <a:spAutoFit/>
          </a:bodyPr>
          <a:lstStyle/>
          <a:p>
            <a:r>
              <a:rPr lang="nl-NL" sz="5400"/>
              <a:t>‘Tu </a:t>
            </a:r>
            <a:r>
              <a:rPr lang="nl-NL" sz="5400" err="1"/>
              <a:t>quoque</a:t>
            </a:r>
            <a:r>
              <a:rPr lang="nl-NL" sz="5400"/>
              <a:t>?’ </a:t>
            </a:r>
          </a:p>
          <a:p>
            <a:endParaRPr lang="nl-NL" sz="5400"/>
          </a:p>
          <a:p>
            <a:r>
              <a:rPr lang="nl-NL" sz="5400"/>
              <a:t>Denk je daar als eerste aan? </a:t>
            </a:r>
          </a:p>
          <a:p>
            <a:endParaRPr lang="nl-NL" sz="5400"/>
          </a:p>
          <a:p>
            <a:r>
              <a:rPr lang="nl-NL" sz="5400"/>
              <a:t>‘Ook gij, Brutus?’</a:t>
            </a:r>
          </a:p>
        </p:txBody>
      </p:sp>
      <p:pic>
        <p:nvPicPr>
          <p:cNvPr id="8" name="Afbeelding 7">
            <a:extLst>
              <a:ext uri="{FF2B5EF4-FFF2-40B4-BE49-F238E27FC236}">
                <a16:creationId xmlns:a16="http://schemas.microsoft.com/office/drawing/2014/main" id="{223F3F75-F792-4BF5-8ED1-870CA94B3DAC}"/>
              </a:ext>
            </a:extLst>
          </p:cNvPr>
          <p:cNvPicPr>
            <a:picLocks noChangeAspect="1"/>
          </p:cNvPicPr>
          <p:nvPr/>
        </p:nvPicPr>
        <p:blipFill>
          <a:blip r:embed="rId3"/>
          <a:stretch>
            <a:fillRect/>
          </a:stretch>
        </p:blipFill>
        <p:spPr>
          <a:xfrm>
            <a:off x="5161280" y="3429000"/>
            <a:ext cx="5397452" cy="3243259"/>
          </a:xfrm>
          <a:prstGeom prst="rect">
            <a:avLst/>
          </a:prstGeom>
        </p:spPr>
      </p:pic>
      <p:pic>
        <p:nvPicPr>
          <p:cNvPr id="2050" name="Picture 2" descr="Afbeeldingsresultaat voor dolk Caesar&quot;">
            <a:extLst>
              <a:ext uri="{FF2B5EF4-FFF2-40B4-BE49-F238E27FC236}">
                <a16:creationId xmlns:a16="http://schemas.microsoft.com/office/drawing/2014/main" id="{D687C873-9AFA-430B-8217-3954E429A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469" y="707710"/>
            <a:ext cx="3974248" cy="240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088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13 - 16</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60</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05476" cy="2943563"/>
          </a:xfrm>
          <a:prstGeom prst="rect">
            <a:avLst/>
          </a:prstGeom>
          <a:noFill/>
        </p:spPr>
        <p:txBody>
          <a:bodyPr wrap="square" rtlCol="0">
            <a:spAutoFit/>
          </a:bodyPr>
          <a:lstStyle/>
          <a:p>
            <a:pPr>
              <a:lnSpc>
                <a:spcPct val="200000"/>
              </a:lnSpc>
            </a:pPr>
            <a:r>
              <a:rPr lang="nl-NL" sz="2400"/>
              <a:t>	Qua de </a:t>
            </a:r>
            <a:r>
              <a:rPr lang="nl-NL" sz="2400" err="1"/>
              <a:t>causa</a:t>
            </a:r>
            <a:r>
              <a:rPr lang="nl-NL" sz="2400"/>
              <a:t> </a:t>
            </a:r>
            <a:r>
              <a:rPr lang="nl-NL" sz="2400" err="1"/>
              <a:t>Helvetii</a:t>
            </a:r>
            <a:r>
              <a:rPr lang="nl-NL" sz="2400"/>
              <a:t> </a:t>
            </a:r>
            <a:r>
              <a:rPr lang="nl-NL" sz="2400" err="1"/>
              <a:t>quoque</a:t>
            </a:r>
            <a:r>
              <a:rPr lang="nl-NL" sz="2400"/>
              <a:t> </a:t>
            </a:r>
            <a:r>
              <a:rPr lang="nl-NL" sz="2400" err="1"/>
              <a:t>reliquos</a:t>
            </a:r>
            <a:r>
              <a:rPr lang="nl-NL" sz="2400"/>
              <a:t> </a:t>
            </a:r>
            <a:r>
              <a:rPr lang="nl-NL" sz="2400" err="1"/>
              <a:t>Gallos</a:t>
            </a:r>
            <a:r>
              <a:rPr lang="nl-NL" sz="2400"/>
              <a:t> </a:t>
            </a:r>
            <a:r>
              <a:rPr lang="nl-NL" sz="2400" err="1"/>
              <a:t>virtute</a:t>
            </a:r>
            <a:endParaRPr lang="nl-NL" sz="2400"/>
          </a:p>
          <a:p>
            <a:pPr>
              <a:lnSpc>
                <a:spcPct val="200000"/>
              </a:lnSpc>
            </a:pPr>
            <a:r>
              <a:rPr lang="nl-NL" sz="2400"/>
              <a:t>	</a:t>
            </a:r>
            <a:r>
              <a:rPr lang="nl-NL" sz="2400" err="1"/>
              <a:t>praecedunt</a:t>
            </a:r>
            <a:r>
              <a:rPr lang="nl-NL" sz="2400"/>
              <a:t>, </a:t>
            </a:r>
            <a:r>
              <a:rPr lang="nl-NL" sz="2400" err="1"/>
              <a:t>quod</a:t>
            </a:r>
            <a:r>
              <a:rPr lang="nl-NL" sz="2400"/>
              <a:t> </a:t>
            </a:r>
            <a:r>
              <a:rPr lang="nl-NL" sz="2400" err="1"/>
              <a:t>fere</a:t>
            </a:r>
            <a:r>
              <a:rPr lang="nl-NL" sz="2400"/>
              <a:t> </a:t>
            </a:r>
            <a:r>
              <a:rPr lang="nl-NL" sz="2400" err="1"/>
              <a:t>cotidianis</a:t>
            </a:r>
            <a:r>
              <a:rPr lang="nl-NL" sz="2400"/>
              <a:t> </a:t>
            </a:r>
            <a:r>
              <a:rPr lang="nl-NL" sz="2400" err="1"/>
              <a:t>proeliis</a:t>
            </a:r>
            <a:r>
              <a:rPr lang="nl-NL" sz="2400"/>
              <a:t> cum</a:t>
            </a:r>
          </a:p>
          <a:p>
            <a:pPr>
              <a:lnSpc>
                <a:spcPct val="200000"/>
              </a:lnSpc>
            </a:pPr>
            <a:r>
              <a:rPr lang="nl-NL" sz="2400"/>
              <a:t>15	</a:t>
            </a:r>
            <a:r>
              <a:rPr lang="nl-NL" sz="2400" err="1"/>
              <a:t>Germanis</a:t>
            </a:r>
            <a:r>
              <a:rPr lang="nl-NL" sz="2400"/>
              <a:t> </a:t>
            </a:r>
            <a:r>
              <a:rPr lang="nl-NL" sz="2400" err="1"/>
              <a:t>contendunt</a:t>
            </a:r>
            <a:r>
              <a:rPr lang="nl-NL" sz="2400"/>
              <a:t>, cum </a:t>
            </a:r>
            <a:r>
              <a:rPr lang="nl-NL" sz="2400" err="1"/>
              <a:t>aut</a:t>
            </a:r>
            <a:r>
              <a:rPr lang="nl-NL" sz="2400"/>
              <a:t> suis </a:t>
            </a:r>
            <a:r>
              <a:rPr lang="nl-NL" sz="2400" err="1"/>
              <a:t>finibus</a:t>
            </a:r>
            <a:r>
              <a:rPr lang="nl-NL" sz="2400"/>
              <a:t> </a:t>
            </a:r>
            <a:r>
              <a:rPr lang="nl-NL" sz="2400" err="1"/>
              <a:t>eos</a:t>
            </a:r>
            <a:endParaRPr lang="nl-NL" sz="2400"/>
          </a:p>
          <a:p>
            <a:pPr>
              <a:lnSpc>
                <a:spcPct val="200000"/>
              </a:lnSpc>
            </a:pPr>
            <a:r>
              <a:rPr lang="nl-NL" sz="2400"/>
              <a:t>	</a:t>
            </a:r>
            <a:r>
              <a:rPr lang="nl-NL" sz="2400" err="1"/>
              <a:t>prohibent</a:t>
            </a:r>
            <a:r>
              <a:rPr lang="nl-NL" sz="2400"/>
              <a:t> </a:t>
            </a:r>
            <a:r>
              <a:rPr lang="nl-NL" sz="2400" err="1"/>
              <a:t>aut</a:t>
            </a:r>
            <a:r>
              <a:rPr lang="nl-NL" sz="2400"/>
              <a:t> </a:t>
            </a:r>
            <a:r>
              <a:rPr lang="nl-NL" sz="2400" err="1"/>
              <a:t>ipsi</a:t>
            </a:r>
            <a:r>
              <a:rPr lang="nl-NL" sz="2400"/>
              <a:t> in </a:t>
            </a:r>
            <a:r>
              <a:rPr lang="nl-NL" sz="2400" err="1"/>
              <a:t>eorum</a:t>
            </a:r>
            <a:r>
              <a:rPr lang="nl-NL" sz="2400"/>
              <a:t> </a:t>
            </a:r>
            <a:r>
              <a:rPr lang="nl-NL" sz="2400" err="1"/>
              <a:t>finibus</a:t>
            </a:r>
            <a:r>
              <a:rPr lang="nl-NL" sz="2400"/>
              <a:t> </a:t>
            </a:r>
            <a:r>
              <a:rPr lang="nl-NL" sz="2400" err="1"/>
              <a:t>bellum</a:t>
            </a:r>
            <a:r>
              <a:rPr lang="nl-NL" sz="2400"/>
              <a:t> </a:t>
            </a:r>
            <a:r>
              <a:rPr lang="nl-NL" sz="2400" err="1"/>
              <a:t>gerunt</a:t>
            </a:r>
            <a:r>
              <a:rPr lang="nl-NL" sz="2400"/>
              <a:t>. </a:t>
            </a:r>
            <a:endParaRPr lang="nl-NL" sz="2000"/>
          </a:p>
        </p:txBody>
      </p:sp>
      <p:pic>
        <p:nvPicPr>
          <p:cNvPr id="9" name="Picture 2" descr="Afbeeldingsresultaat voor Obelix&quot;">
            <a:hlinkClick r:id="rId3" action="ppaction://hlinksldjump"/>
            <a:extLst>
              <a:ext uri="{FF2B5EF4-FFF2-40B4-BE49-F238E27FC236}">
                <a16:creationId xmlns:a16="http://schemas.microsoft.com/office/drawing/2014/main" id="{12465E4F-B681-4AEE-BBB1-95C07DA7CC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7E353A69-DED6-482F-B27B-A7BABB197DDE}"/>
              </a:ext>
            </a:extLst>
          </p:cNvPr>
          <p:cNvSpPr txBox="1"/>
          <p:nvPr/>
        </p:nvSpPr>
        <p:spPr>
          <a:xfrm>
            <a:off x="8100000" y="539999"/>
            <a:ext cx="3960000" cy="2893100"/>
          </a:xfrm>
          <a:prstGeom prst="rect">
            <a:avLst/>
          </a:prstGeom>
          <a:noFill/>
          <a:ln>
            <a:solidFill>
              <a:schemeClr val="accent1">
                <a:lumMod val="75000"/>
              </a:schemeClr>
            </a:solidFill>
          </a:ln>
        </p:spPr>
        <p:txBody>
          <a:bodyPr wrap="square" rtlCol="0">
            <a:spAutoFit/>
          </a:bodyPr>
          <a:lstStyle/>
          <a:p>
            <a:pPr algn="l"/>
            <a:endParaRPr lang="nl-NL" sz="1400" b="1">
              <a:solidFill>
                <a:srgbClr val="0070C0"/>
              </a:solidFill>
            </a:endParaRPr>
          </a:p>
          <a:p>
            <a:pPr algn="l"/>
            <a:r>
              <a:rPr lang="nl-NL" sz="1400" b="1">
                <a:solidFill>
                  <a:srgbClr val="0070C0"/>
                </a:solidFill>
              </a:rPr>
              <a:t>qua de </a:t>
            </a:r>
            <a:r>
              <a:rPr lang="nl-NL" sz="1400" b="1" err="1">
                <a:solidFill>
                  <a:srgbClr val="0070C0"/>
                </a:solidFill>
              </a:rPr>
              <a:t>causa</a:t>
            </a:r>
            <a:r>
              <a:rPr lang="nl-NL" sz="1400">
                <a:solidFill>
                  <a:srgbClr val="0070C0"/>
                </a:solidFill>
              </a:rPr>
              <a:t>: </a:t>
            </a:r>
            <a:r>
              <a:rPr lang="nl-NL" sz="1400" i="1">
                <a:solidFill>
                  <a:srgbClr val="0070C0"/>
                </a:solidFill>
              </a:rPr>
              <a:t>relatieve aansluiting</a:t>
            </a:r>
          </a:p>
          <a:p>
            <a:pPr algn="l"/>
            <a:r>
              <a:rPr lang="nl-NL" sz="1400" b="1" err="1">
                <a:solidFill>
                  <a:srgbClr val="0070C0"/>
                </a:solidFill>
              </a:rPr>
              <a:t>virtute</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err="1">
                <a:solidFill>
                  <a:srgbClr val="0070C0"/>
                </a:solidFill>
              </a:rPr>
              <a:t>respectus</a:t>
            </a:r>
            <a:endParaRPr lang="nl-NL" sz="1400" i="1">
              <a:solidFill>
                <a:srgbClr val="0070C0"/>
              </a:solidFill>
            </a:endParaRPr>
          </a:p>
          <a:p>
            <a:pPr algn="l"/>
            <a:endParaRPr lang="nl-NL" sz="1400" i="1">
              <a:solidFill>
                <a:srgbClr val="0070C0"/>
              </a:solidFill>
            </a:endParaRPr>
          </a:p>
          <a:p>
            <a:pPr algn="l"/>
            <a:endParaRPr lang="nl-NL" sz="1400" i="1">
              <a:solidFill>
                <a:srgbClr val="0070C0"/>
              </a:solidFill>
            </a:endParaRPr>
          </a:p>
          <a:p>
            <a:pPr algn="l"/>
            <a:r>
              <a:rPr lang="nl-NL" sz="1400" b="1" err="1">
                <a:solidFill>
                  <a:srgbClr val="0070C0"/>
                </a:solidFill>
              </a:rPr>
              <a:t>fere</a:t>
            </a:r>
            <a:r>
              <a:rPr lang="nl-NL" sz="1400">
                <a:solidFill>
                  <a:srgbClr val="0070C0"/>
                </a:solidFill>
              </a:rPr>
              <a:t>: </a:t>
            </a:r>
            <a:r>
              <a:rPr lang="nl-NL" sz="1400" i="1">
                <a:solidFill>
                  <a:srgbClr val="0070C0"/>
                </a:solidFill>
              </a:rPr>
              <a:t>ADV bij </a:t>
            </a:r>
            <a:r>
              <a:rPr lang="nl-NL" sz="1400" i="1" err="1">
                <a:solidFill>
                  <a:srgbClr val="0070C0"/>
                </a:solidFill>
              </a:rPr>
              <a:t>cotidianis</a:t>
            </a:r>
            <a:endParaRPr lang="nl-NL" sz="1400" i="1">
              <a:solidFill>
                <a:srgbClr val="0070C0"/>
              </a:solidFill>
            </a:endParaRPr>
          </a:p>
          <a:p>
            <a:pPr algn="l"/>
            <a:r>
              <a:rPr lang="nl-NL" sz="1400" b="1">
                <a:solidFill>
                  <a:srgbClr val="0070C0"/>
                </a:solidFill>
              </a:rPr>
              <a:t>cum</a:t>
            </a:r>
            <a:r>
              <a:rPr lang="nl-NL" sz="1400">
                <a:solidFill>
                  <a:srgbClr val="0070C0"/>
                </a:solidFill>
              </a:rPr>
              <a:t>: PREP + </a:t>
            </a:r>
            <a:r>
              <a:rPr lang="nl-NL" sz="1400" err="1">
                <a:solidFill>
                  <a:schemeClr val="tx1">
                    <a:lumMod val="95000"/>
                    <a:lumOff val="5000"/>
                  </a:schemeClr>
                </a:solidFill>
              </a:rPr>
              <a:t>abl</a:t>
            </a:r>
            <a:r>
              <a:rPr lang="nl-NL" sz="1400">
                <a:solidFill>
                  <a:srgbClr val="0070C0"/>
                </a:solidFill>
              </a:rPr>
              <a:t>: </a:t>
            </a:r>
            <a:r>
              <a:rPr lang="nl-NL" sz="1400">
                <a:solidFill>
                  <a:srgbClr val="FF0000"/>
                </a:solidFill>
              </a:rPr>
              <a:t>met</a:t>
            </a:r>
          </a:p>
          <a:p>
            <a:pPr algn="l"/>
            <a:endParaRPr lang="nl-NL" sz="1400">
              <a:solidFill>
                <a:srgbClr val="0070C0"/>
              </a:solidFill>
            </a:endParaRPr>
          </a:p>
          <a:p>
            <a:pPr algn="l"/>
            <a:r>
              <a:rPr lang="nl-NL" sz="1400" b="1">
                <a:solidFill>
                  <a:srgbClr val="0070C0"/>
                </a:solidFill>
              </a:rPr>
              <a:t>cum</a:t>
            </a:r>
            <a:r>
              <a:rPr lang="nl-NL" sz="1400">
                <a:solidFill>
                  <a:srgbClr val="0070C0"/>
                </a:solidFill>
              </a:rPr>
              <a:t>: </a:t>
            </a:r>
            <a:r>
              <a:rPr lang="nl-NL" sz="1400" i="1">
                <a:solidFill>
                  <a:srgbClr val="0070C0"/>
                </a:solidFill>
              </a:rPr>
              <a:t>voegwoord</a:t>
            </a:r>
            <a:r>
              <a:rPr lang="nl-NL" sz="1400">
                <a:solidFill>
                  <a:srgbClr val="0070C0"/>
                </a:solidFill>
              </a:rPr>
              <a:t>: </a:t>
            </a:r>
            <a:r>
              <a:rPr lang="nl-NL" sz="1400">
                <a:solidFill>
                  <a:srgbClr val="FF0000"/>
                </a:solidFill>
              </a:rPr>
              <a:t>wanneer</a:t>
            </a:r>
            <a:r>
              <a:rPr lang="nl-NL" sz="1400">
                <a:solidFill>
                  <a:srgbClr val="0070C0"/>
                </a:solidFill>
              </a:rPr>
              <a:t>, </a:t>
            </a:r>
            <a:r>
              <a:rPr lang="nl-NL" sz="1400">
                <a:solidFill>
                  <a:srgbClr val="FF0000"/>
                </a:solidFill>
              </a:rPr>
              <a:t>omdat</a:t>
            </a:r>
            <a:r>
              <a:rPr lang="nl-NL" sz="1400">
                <a:solidFill>
                  <a:srgbClr val="0070C0"/>
                </a:solidFill>
              </a:rPr>
              <a:t>, </a:t>
            </a:r>
            <a:r>
              <a:rPr lang="nl-NL" sz="1400">
                <a:solidFill>
                  <a:srgbClr val="FF0000"/>
                </a:solidFill>
              </a:rPr>
              <a:t>hoewel</a:t>
            </a:r>
          </a:p>
          <a:p>
            <a:pPr algn="l"/>
            <a:r>
              <a:rPr lang="nl-NL" sz="1400" b="1">
                <a:solidFill>
                  <a:srgbClr val="0070C0"/>
                </a:solidFill>
              </a:rPr>
              <a:t>suis </a:t>
            </a:r>
            <a:r>
              <a:rPr lang="nl-NL" sz="1400" b="1" err="1">
                <a:solidFill>
                  <a:srgbClr val="0070C0"/>
                </a:solidFill>
              </a:rPr>
              <a:t>finibus</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err="1">
                <a:solidFill>
                  <a:srgbClr val="0070C0"/>
                </a:solidFill>
              </a:rPr>
              <a:t>separativus</a:t>
            </a:r>
            <a:endParaRPr lang="nl-NL" sz="1400" i="1">
              <a:solidFill>
                <a:srgbClr val="0070C0"/>
              </a:solidFill>
            </a:endParaRPr>
          </a:p>
          <a:p>
            <a:pPr algn="l"/>
            <a:endParaRPr lang="nl-NL" sz="1400" b="1">
              <a:solidFill>
                <a:srgbClr val="0070C0"/>
              </a:solidFill>
            </a:endParaRPr>
          </a:p>
          <a:p>
            <a:pPr algn="l"/>
            <a:endParaRPr lang="nl-NL" sz="1400" b="1">
              <a:solidFill>
                <a:srgbClr val="0070C0"/>
              </a:solidFill>
            </a:endParaRPr>
          </a:p>
          <a:p>
            <a:pPr algn="l"/>
            <a:r>
              <a:rPr lang="nl-NL" sz="1400" b="1">
                <a:solidFill>
                  <a:srgbClr val="0070C0"/>
                </a:solidFill>
              </a:rPr>
              <a:t>in</a:t>
            </a:r>
            <a:r>
              <a:rPr lang="nl-NL" sz="1400">
                <a:solidFill>
                  <a:srgbClr val="0070C0"/>
                </a:solidFill>
              </a:rPr>
              <a:t> (..) </a:t>
            </a:r>
            <a:r>
              <a:rPr lang="nl-NL" sz="1400" b="1" err="1">
                <a:solidFill>
                  <a:srgbClr val="0070C0"/>
                </a:solidFill>
              </a:rPr>
              <a:t>finibus</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a:solidFill>
                  <a:srgbClr val="0070C0"/>
                </a:solidFill>
              </a:rPr>
              <a:t>loci</a:t>
            </a:r>
            <a:endParaRPr lang="nl-NL" sz="1400">
              <a:solidFill>
                <a:srgbClr val="0070C0"/>
              </a:solidFill>
            </a:endParaRPr>
          </a:p>
        </p:txBody>
      </p:sp>
      <p:pic>
        <p:nvPicPr>
          <p:cNvPr id="12" name="Picture 2" descr="Afbeeldingsresultaat voor asterix&quot;">
            <a:hlinkClick r:id="rId5" action="ppaction://hlinksldjump"/>
            <a:extLst>
              <a:ext uri="{FF2B5EF4-FFF2-40B4-BE49-F238E27FC236}">
                <a16:creationId xmlns:a16="http://schemas.microsoft.com/office/drawing/2014/main" id="{B850B976-9780-4918-98D6-AADD8BDD83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4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Gallië </a:t>
            </a:r>
            <a:r>
              <a:rPr lang="nl-NL">
                <a:solidFill>
                  <a:schemeClr val="bg1"/>
                </a:solidFill>
              </a:rPr>
              <a:t>(DBG I, 1.1-4); p.15, </a:t>
            </a:r>
            <a:r>
              <a:rPr lang="nl-NL" err="1">
                <a:solidFill>
                  <a:schemeClr val="bg1"/>
                </a:solidFill>
              </a:rPr>
              <a:t>rr</a:t>
            </a:r>
            <a:r>
              <a:rPr lang="nl-NL">
                <a:solidFill>
                  <a:schemeClr val="bg1"/>
                </a:solidFill>
              </a:rPr>
              <a:t>. 13 - 16</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61</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714103" cy="2943563"/>
          </a:xfrm>
          <a:prstGeom prst="rect">
            <a:avLst/>
          </a:prstGeom>
          <a:noFill/>
        </p:spPr>
        <p:txBody>
          <a:bodyPr wrap="square" rtlCol="0">
            <a:spAutoFit/>
          </a:bodyPr>
          <a:lstStyle/>
          <a:p>
            <a:pPr>
              <a:lnSpc>
                <a:spcPct val="200000"/>
              </a:lnSpc>
            </a:pPr>
            <a:r>
              <a:rPr lang="nl-NL" sz="2400"/>
              <a:t>	Qua de </a:t>
            </a:r>
            <a:r>
              <a:rPr lang="nl-NL" sz="2400" err="1"/>
              <a:t>causa</a:t>
            </a:r>
            <a:r>
              <a:rPr lang="nl-NL" sz="2400"/>
              <a:t> </a:t>
            </a:r>
            <a:r>
              <a:rPr lang="nl-NL" sz="2400" err="1"/>
              <a:t>Helvetii</a:t>
            </a:r>
            <a:r>
              <a:rPr lang="nl-NL" sz="2400"/>
              <a:t> </a:t>
            </a:r>
            <a:r>
              <a:rPr lang="nl-NL" sz="2400" err="1"/>
              <a:t>quoque</a:t>
            </a:r>
            <a:r>
              <a:rPr lang="nl-NL" sz="2400"/>
              <a:t> </a:t>
            </a:r>
            <a:r>
              <a:rPr lang="nl-NL" sz="2400" err="1"/>
              <a:t>reliquos</a:t>
            </a:r>
            <a:r>
              <a:rPr lang="nl-NL" sz="2400"/>
              <a:t> </a:t>
            </a:r>
            <a:r>
              <a:rPr lang="nl-NL" sz="2400" err="1"/>
              <a:t>Gallos</a:t>
            </a:r>
            <a:r>
              <a:rPr lang="nl-NL" sz="2400"/>
              <a:t> </a:t>
            </a:r>
            <a:r>
              <a:rPr lang="nl-NL" sz="2400" err="1"/>
              <a:t>virtute</a:t>
            </a:r>
            <a:endParaRPr lang="nl-NL" sz="2400"/>
          </a:p>
          <a:p>
            <a:pPr>
              <a:lnSpc>
                <a:spcPct val="200000"/>
              </a:lnSpc>
            </a:pPr>
            <a:r>
              <a:rPr lang="nl-NL" sz="2400"/>
              <a:t>	</a:t>
            </a:r>
            <a:r>
              <a:rPr lang="nl-NL" sz="2400" err="1"/>
              <a:t>praecedunt</a:t>
            </a:r>
            <a:r>
              <a:rPr lang="nl-NL" sz="2400"/>
              <a:t>, </a:t>
            </a:r>
            <a:r>
              <a:rPr lang="nl-NL" sz="2400" err="1"/>
              <a:t>quod</a:t>
            </a:r>
            <a:r>
              <a:rPr lang="nl-NL" sz="2400"/>
              <a:t> </a:t>
            </a:r>
            <a:r>
              <a:rPr lang="nl-NL" sz="2400" err="1"/>
              <a:t>fere</a:t>
            </a:r>
            <a:r>
              <a:rPr lang="nl-NL" sz="2400"/>
              <a:t> </a:t>
            </a:r>
            <a:r>
              <a:rPr lang="nl-NL" sz="2400" err="1"/>
              <a:t>cotidianis</a:t>
            </a:r>
            <a:r>
              <a:rPr lang="nl-NL" sz="2400"/>
              <a:t> </a:t>
            </a:r>
            <a:r>
              <a:rPr lang="nl-NL" sz="2400" err="1"/>
              <a:t>proeliis</a:t>
            </a:r>
            <a:r>
              <a:rPr lang="nl-NL" sz="2400"/>
              <a:t> cum</a:t>
            </a:r>
          </a:p>
          <a:p>
            <a:pPr>
              <a:lnSpc>
                <a:spcPct val="200000"/>
              </a:lnSpc>
            </a:pPr>
            <a:r>
              <a:rPr lang="nl-NL" sz="2400"/>
              <a:t>15	</a:t>
            </a:r>
            <a:r>
              <a:rPr lang="nl-NL" sz="2400" err="1"/>
              <a:t>Germanis</a:t>
            </a:r>
            <a:r>
              <a:rPr lang="nl-NL" sz="2400"/>
              <a:t> </a:t>
            </a:r>
            <a:r>
              <a:rPr lang="nl-NL" sz="2400" err="1"/>
              <a:t>contendunt</a:t>
            </a:r>
            <a:r>
              <a:rPr lang="nl-NL" sz="2400"/>
              <a:t>, cum </a:t>
            </a:r>
            <a:r>
              <a:rPr lang="nl-NL" sz="2400" err="1"/>
              <a:t>aut</a:t>
            </a:r>
            <a:r>
              <a:rPr lang="nl-NL" sz="2400"/>
              <a:t> suis </a:t>
            </a:r>
            <a:r>
              <a:rPr lang="nl-NL" sz="2400" err="1"/>
              <a:t>finibus</a:t>
            </a:r>
            <a:r>
              <a:rPr lang="nl-NL" sz="2400"/>
              <a:t> </a:t>
            </a:r>
            <a:r>
              <a:rPr lang="nl-NL" sz="2400" err="1"/>
              <a:t>eos</a:t>
            </a:r>
            <a:endParaRPr lang="nl-NL" sz="2400"/>
          </a:p>
          <a:p>
            <a:pPr>
              <a:lnSpc>
                <a:spcPct val="200000"/>
              </a:lnSpc>
            </a:pPr>
            <a:r>
              <a:rPr lang="nl-NL" sz="2400"/>
              <a:t>	</a:t>
            </a:r>
            <a:r>
              <a:rPr lang="nl-NL" sz="2400" err="1"/>
              <a:t>prohibent</a:t>
            </a:r>
            <a:r>
              <a:rPr lang="nl-NL" sz="2400"/>
              <a:t> </a:t>
            </a:r>
            <a:r>
              <a:rPr lang="nl-NL" sz="2400" err="1"/>
              <a:t>aut</a:t>
            </a:r>
            <a:r>
              <a:rPr lang="nl-NL" sz="2400"/>
              <a:t> </a:t>
            </a:r>
            <a:r>
              <a:rPr lang="nl-NL" sz="2400" err="1"/>
              <a:t>ipsi</a:t>
            </a:r>
            <a:r>
              <a:rPr lang="nl-NL" sz="2400"/>
              <a:t> in </a:t>
            </a:r>
            <a:r>
              <a:rPr lang="nl-NL" sz="2400" err="1"/>
              <a:t>eorum</a:t>
            </a:r>
            <a:r>
              <a:rPr lang="nl-NL" sz="2400"/>
              <a:t> </a:t>
            </a:r>
            <a:r>
              <a:rPr lang="nl-NL" sz="2400" err="1"/>
              <a:t>finibus</a:t>
            </a:r>
            <a:r>
              <a:rPr lang="nl-NL" sz="2400"/>
              <a:t> </a:t>
            </a:r>
            <a:r>
              <a:rPr lang="nl-NL" sz="2400" err="1"/>
              <a:t>bellum</a:t>
            </a:r>
            <a:r>
              <a:rPr lang="nl-NL" sz="2400"/>
              <a:t> </a:t>
            </a:r>
            <a:r>
              <a:rPr lang="nl-NL" sz="2400" err="1"/>
              <a:t>gerunt</a:t>
            </a:r>
            <a:r>
              <a:rPr lang="nl-NL" sz="2400"/>
              <a:t>. </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AFFFDBF-AA57-4AD8-AF39-495B709BA58E}"/>
              </a:ext>
            </a:extLst>
          </p:cNvPr>
          <p:cNvSpPr txBox="1"/>
          <p:nvPr/>
        </p:nvSpPr>
        <p:spPr>
          <a:xfrm>
            <a:off x="8100000" y="539999"/>
            <a:ext cx="3960000" cy="3139321"/>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Om deze reden overtreffen ook de Helvetiërs de andere Galliërs in moed, omdat ze in bijna dagelijkse gevechten strijden met de Germanen, wanneer ze ofwel hen afhouden van hun gebied, ofwel zelf in hun gebied oorlog voeren.</a:t>
            </a:r>
            <a:endParaRPr lang="nl-NL" sz="2200" b="1">
              <a:solidFill>
                <a:srgbClr val="C00000"/>
              </a:solidFill>
            </a:endParaRPr>
          </a:p>
        </p:txBody>
      </p:sp>
      <p:pic>
        <p:nvPicPr>
          <p:cNvPr id="8" name="Picture 2" descr="Afbeeldingsresultaat voor asterix&quot;">
            <a:hlinkClick r:id="rId5" action="ppaction://hlinksldjump"/>
            <a:extLst>
              <a:ext uri="{FF2B5EF4-FFF2-40B4-BE49-F238E27FC236}">
                <a16:creationId xmlns:a16="http://schemas.microsoft.com/office/drawing/2014/main" id="{D63830C8-5DD9-4845-A821-6C6CFE046A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21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62</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70971" cy="4420890"/>
          </a:xfrm>
          <a:prstGeom prst="rect">
            <a:avLst/>
          </a:prstGeom>
          <a:noFill/>
        </p:spPr>
        <p:txBody>
          <a:bodyPr wrap="square" rtlCol="0">
            <a:spAutoFit/>
          </a:bodyPr>
          <a:lstStyle/>
          <a:p>
            <a:pPr>
              <a:lnSpc>
                <a:spcPct val="200000"/>
              </a:lnSpc>
            </a:pPr>
            <a:r>
              <a:rPr lang="nl-NL" sz="2400"/>
              <a:t>1	In </a:t>
            </a:r>
            <a:r>
              <a:rPr lang="nl-NL" sz="2400" err="1"/>
              <a:t>omni</a:t>
            </a:r>
            <a:r>
              <a:rPr lang="nl-NL" sz="2400"/>
              <a:t> </a:t>
            </a:r>
            <a:r>
              <a:rPr lang="nl-NL" sz="2400" err="1"/>
              <a:t>Gallia</a:t>
            </a:r>
            <a:r>
              <a:rPr lang="nl-NL" sz="2400"/>
              <a:t> </a:t>
            </a:r>
            <a:r>
              <a:rPr lang="nl-NL" sz="2400" err="1"/>
              <a:t>eorum</a:t>
            </a:r>
            <a:r>
              <a:rPr lang="nl-NL" sz="2400"/>
              <a:t> </a:t>
            </a:r>
            <a:r>
              <a:rPr lang="nl-NL" sz="2400" err="1"/>
              <a:t>hominum</a:t>
            </a:r>
            <a:r>
              <a:rPr lang="nl-NL" sz="2400"/>
              <a:t>, </a:t>
            </a:r>
            <a:r>
              <a:rPr lang="nl-NL" sz="2400" err="1"/>
              <a:t>qui</a:t>
            </a:r>
            <a:r>
              <a:rPr lang="nl-NL" sz="2400"/>
              <a:t> </a:t>
            </a:r>
            <a:r>
              <a:rPr lang="nl-NL" sz="2400" err="1"/>
              <a:t>aliquo</a:t>
            </a:r>
            <a:r>
              <a:rPr lang="nl-NL" sz="2400"/>
              <a:t> </a:t>
            </a:r>
            <a:r>
              <a:rPr lang="nl-NL" sz="2400" err="1"/>
              <a:t>sunt</a:t>
            </a:r>
            <a:endParaRPr lang="nl-NL" sz="2400"/>
          </a:p>
          <a:p>
            <a:pPr>
              <a:lnSpc>
                <a:spcPct val="200000"/>
              </a:lnSpc>
            </a:pPr>
            <a:r>
              <a:rPr lang="nl-NL" sz="2400"/>
              <a:t>	numero </a:t>
            </a:r>
            <a:r>
              <a:rPr lang="nl-NL" sz="2400" err="1"/>
              <a:t>atque</a:t>
            </a:r>
            <a:r>
              <a:rPr lang="nl-NL" sz="2400"/>
              <a:t> </a:t>
            </a:r>
            <a:r>
              <a:rPr lang="nl-NL" sz="2400" err="1"/>
              <a:t>honore</a:t>
            </a:r>
            <a:r>
              <a:rPr lang="nl-NL" sz="2400"/>
              <a:t>, genera </a:t>
            </a:r>
            <a:r>
              <a:rPr lang="nl-NL" sz="2400" err="1"/>
              <a:t>sunt</a:t>
            </a:r>
            <a:r>
              <a:rPr lang="nl-NL" sz="2400"/>
              <a:t> duo. Nam </a:t>
            </a:r>
            <a:r>
              <a:rPr lang="nl-NL" sz="2400" err="1"/>
              <a:t>plebes</a:t>
            </a:r>
            <a:endParaRPr lang="nl-NL" sz="2400"/>
          </a:p>
          <a:p>
            <a:pPr>
              <a:lnSpc>
                <a:spcPct val="200000"/>
              </a:lnSpc>
            </a:pPr>
            <a:r>
              <a:rPr lang="nl-NL" sz="2400"/>
              <a:t>	</a:t>
            </a:r>
            <a:r>
              <a:rPr lang="nl-NL" sz="2400" err="1"/>
              <a:t>paene</a:t>
            </a:r>
            <a:r>
              <a:rPr lang="nl-NL" sz="2400"/>
              <a:t> </a:t>
            </a:r>
            <a:r>
              <a:rPr lang="nl-NL" sz="2400" err="1"/>
              <a:t>servorum</a:t>
            </a:r>
            <a:r>
              <a:rPr lang="nl-NL" sz="2400"/>
              <a:t> </a:t>
            </a:r>
            <a:r>
              <a:rPr lang="nl-NL" sz="2400" err="1"/>
              <a:t>habetur</a:t>
            </a:r>
            <a:r>
              <a:rPr lang="nl-NL" sz="2400"/>
              <a:t> loco, </a:t>
            </a:r>
            <a:r>
              <a:rPr lang="nl-NL" sz="2400" err="1"/>
              <a:t>quae</a:t>
            </a:r>
            <a:r>
              <a:rPr lang="nl-NL" sz="2400"/>
              <a:t> nihil </a:t>
            </a:r>
            <a:r>
              <a:rPr lang="nl-NL" sz="2400" err="1"/>
              <a:t>audet</a:t>
            </a:r>
            <a:r>
              <a:rPr lang="nl-NL" sz="2400"/>
              <a:t> per</a:t>
            </a:r>
          </a:p>
          <a:p>
            <a:pPr>
              <a:lnSpc>
                <a:spcPct val="200000"/>
              </a:lnSpc>
            </a:pPr>
            <a:r>
              <a:rPr lang="nl-NL" sz="2400"/>
              <a:t>	se, </a:t>
            </a:r>
            <a:r>
              <a:rPr lang="nl-NL" sz="2400" err="1"/>
              <a:t>nullo</a:t>
            </a:r>
            <a:r>
              <a:rPr lang="nl-NL" sz="2400"/>
              <a:t> </a:t>
            </a:r>
            <a:r>
              <a:rPr lang="nl-NL" sz="2400" err="1"/>
              <a:t>adhibetur</a:t>
            </a:r>
            <a:r>
              <a:rPr lang="nl-NL" sz="2400"/>
              <a:t> </a:t>
            </a:r>
            <a:r>
              <a:rPr lang="nl-NL" sz="2400" err="1"/>
              <a:t>consilio</a:t>
            </a:r>
            <a:r>
              <a:rPr lang="nl-NL" sz="2400"/>
              <a:t>. </a:t>
            </a:r>
            <a:r>
              <a:rPr lang="nl-NL" sz="2400" err="1"/>
              <a:t>Plerique</a:t>
            </a:r>
            <a:r>
              <a:rPr lang="nl-NL" sz="2400"/>
              <a:t>, cum </a:t>
            </a:r>
            <a:r>
              <a:rPr lang="nl-NL" sz="2400" err="1"/>
              <a:t>aut</a:t>
            </a:r>
            <a:r>
              <a:rPr lang="nl-NL" sz="2400"/>
              <a:t> </a:t>
            </a:r>
            <a:r>
              <a:rPr lang="nl-NL" sz="2400" err="1"/>
              <a:t>aere</a:t>
            </a:r>
            <a:endParaRPr lang="nl-NL" sz="2400"/>
          </a:p>
          <a:p>
            <a:pPr>
              <a:lnSpc>
                <a:spcPct val="200000"/>
              </a:lnSpc>
            </a:pPr>
            <a:r>
              <a:rPr lang="nl-NL" sz="2400"/>
              <a:t>5	</a:t>
            </a:r>
            <a:r>
              <a:rPr lang="nl-NL" sz="2400" err="1"/>
              <a:t>alieno</a:t>
            </a:r>
            <a:r>
              <a:rPr lang="nl-NL" sz="2400"/>
              <a:t> </a:t>
            </a:r>
            <a:r>
              <a:rPr lang="nl-NL" sz="2400" err="1"/>
              <a:t>aut</a:t>
            </a:r>
            <a:r>
              <a:rPr lang="nl-NL" sz="2400"/>
              <a:t> </a:t>
            </a:r>
            <a:r>
              <a:rPr lang="nl-NL" sz="2400" err="1"/>
              <a:t>magnitudine</a:t>
            </a:r>
            <a:r>
              <a:rPr lang="nl-NL" sz="2400"/>
              <a:t> </a:t>
            </a:r>
            <a:r>
              <a:rPr lang="nl-NL" sz="2400" err="1"/>
              <a:t>tributorum</a:t>
            </a:r>
            <a:r>
              <a:rPr lang="nl-NL" sz="2400"/>
              <a:t> </a:t>
            </a:r>
            <a:r>
              <a:rPr lang="nl-NL" sz="2400" err="1"/>
              <a:t>aut</a:t>
            </a:r>
            <a:r>
              <a:rPr lang="nl-NL" sz="2400"/>
              <a:t> </a:t>
            </a:r>
            <a:r>
              <a:rPr lang="nl-NL" sz="2400" err="1"/>
              <a:t>iniuria</a:t>
            </a:r>
            <a:endParaRPr lang="nl-NL" sz="2400"/>
          </a:p>
          <a:p>
            <a:pPr>
              <a:lnSpc>
                <a:spcPct val="200000"/>
              </a:lnSpc>
            </a:pPr>
            <a:r>
              <a:rPr lang="nl-NL" sz="2400"/>
              <a:t>	</a:t>
            </a:r>
            <a:r>
              <a:rPr lang="nl-NL" sz="2400" err="1"/>
              <a:t>potentiorum</a:t>
            </a:r>
            <a:r>
              <a:rPr lang="nl-NL" sz="2400"/>
              <a:t> </a:t>
            </a:r>
            <a:r>
              <a:rPr lang="nl-NL" sz="2400" err="1"/>
              <a:t>premuntur</a:t>
            </a:r>
            <a:r>
              <a:rPr lang="nl-NL" sz="2400"/>
              <a:t>, </a:t>
            </a:r>
            <a:r>
              <a:rPr lang="nl-NL" sz="2400" err="1"/>
              <a:t>sese</a:t>
            </a:r>
            <a:r>
              <a:rPr lang="nl-NL" sz="2400"/>
              <a:t> in </a:t>
            </a:r>
            <a:r>
              <a:rPr lang="nl-NL" sz="2400" err="1"/>
              <a:t>servitutem</a:t>
            </a:r>
            <a:r>
              <a:rPr lang="nl-NL" sz="2400"/>
              <a:t> </a:t>
            </a:r>
            <a:r>
              <a:rPr lang="nl-NL" sz="2400" err="1"/>
              <a:t>dicant</a:t>
            </a:r>
            <a:r>
              <a:rPr lang="nl-NL" sz="2400"/>
              <a:t>.</a:t>
            </a:r>
          </a:p>
        </p:txBody>
      </p:sp>
      <p:pic>
        <p:nvPicPr>
          <p:cNvPr id="2050" name="Picture 2" descr="Afbeeldingsresultaat voor panoramix transparant&quot;">
            <a:extLst>
              <a:ext uri="{FF2B5EF4-FFF2-40B4-BE49-F238E27FC236}">
                <a16:creationId xmlns:a16="http://schemas.microsoft.com/office/drawing/2014/main" id="{A4E66063-20C0-44ED-BE75-EE7D67AE9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01" y="4851500"/>
            <a:ext cx="1106584" cy="177704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beeldingsresultaat voor Obelix&quot;">
            <a:hlinkClick r:id="rId4" action="ppaction://hlinksldjump"/>
            <a:extLst>
              <a:ext uri="{FF2B5EF4-FFF2-40B4-BE49-F238E27FC236}">
                <a16:creationId xmlns:a16="http://schemas.microsoft.com/office/drawing/2014/main" id="{AAF7EB08-DB4C-40FB-BBFB-ECC5981EB7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419164F-62BE-4454-B045-86F98F65D9D8}"/>
              </a:ext>
            </a:extLst>
          </p:cNvPr>
          <p:cNvSpPr txBox="1"/>
          <p:nvPr/>
        </p:nvSpPr>
        <p:spPr>
          <a:xfrm>
            <a:off x="8100000" y="539999"/>
            <a:ext cx="3960000" cy="4401205"/>
          </a:xfrm>
          <a:prstGeom prst="rect">
            <a:avLst/>
          </a:prstGeom>
          <a:noFill/>
          <a:ln>
            <a:solidFill>
              <a:schemeClr val="accent1">
                <a:lumMod val="75000"/>
              </a:schemeClr>
            </a:solidFill>
          </a:ln>
        </p:spPr>
        <p:txBody>
          <a:bodyPr wrap="square" rtlCol="0">
            <a:spAutoFit/>
          </a:bodyPr>
          <a:lstStyle/>
          <a:p>
            <a:pPr algn="l"/>
            <a:endParaRPr lang="nl-NL" sz="1400" b="1">
              <a:solidFill>
                <a:srgbClr val="0070C0"/>
              </a:solidFill>
            </a:endParaRPr>
          </a:p>
          <a:p>
            <a:pPr algn="l"/>
            <a:r>
              <a:rPr lang="nl-NL" sz="1400" b="1">
                <a:solidFill>
                  <a:srgbClr val="0070C0"/>
                </a:solidFill>
              </a:rPr>
              <a:t>aliquo numero/</a:t>
            </a:r>
            <a:r>
              <a:rPr lang="nl-NL" sz="1400" b="1" err="1">
                <a:solidFill>
                  <a:srgbClr val="0070C0"/>
                </a:solidFill>
              </a:rPr>
              <a:t>honore</a:t>
            </a:r>
            <a:r>
              <a:rPr lang="nl-NL" sz="1400" b="1">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err="1">
                <a:solidFill>
                  <a:srgbClr val="0070C0"/>
                </a:solidFill>
              </a:rPr>
              <a:t>qualitatis</a:t>
            </a:r>
            <a:endParaRPr lang="nl-NL" sz="1400" i="1">
              <a:solidFill>
                <a:srgbClr val="0070C0"/>
              </a:solidFill>
            </a:endParaRPr>
          </a:p>
          <a:p>
            <a:pPr algn="l"/>
            <a:endParaRPr lang="nl-NL" sz="1400" b="1">
              <a:solidFill>
                <a:srgbClr val="0070C0"/>
              </a:solidFill>
            </a:endParaRPr>
          </a:p>
          <a:p>
            <a:pPr algn="l"/>
            <a:endParaRPr lang="nl-NL" sz="1400" b="1">
              <a:solidFill>
                <a:srgbClr val="0070C0"/>
              </a:solidFill>
            </a:endParaRPr>
          </a:p>
          <a:p>
            <a:pPr algn="l"/>
            <a:endParaRPr lang="nl-NL" sz="1400" b="1">
              <a:solidFill>
                <a:srgbClr val="0070C0"/>
              </a:solidFill>
            </a:endParaRPr>
          </a:p>
          <a:p>
            <a:pPr algn="l"/>
            <a:r>
              <a:rPr lang="nl-NL" sz="1400" b="1">
                <a:solidFill>
                  <a:srgbClr val="0070C0"/>
                </a:solidFill>
              </a:rPr>
              <a:t>genus, </a:t>
            </a:r>
            <a:r>
              <a:rPr lang="nl-NL" sz="1400" b="1" err="1">
                <a:solidFill>
                  <a:srgbClr val="0070C0"/>
                </a:solidFill>
              </a:rPr>
              <a:t>generis</a:t>
            </a:r>
            <a:r>
              <a:rPr lang="nl-NL" sz="1400" b="1">
                <a:solidFill>
                  <a:srgbClr val="0070C0"/>
                </a:solidFill>
              </a:rPr>
              <a:t> </a:t>
            </a:r>
            <a:r>
              <a:rPr lang="nl-NL" sz="1400">
                <a:solidFill>
                  <a:srgbClr val="0070C0"/>
                </a:solidFill>
              </a:rPr>
              <a:t>(N): </a:t>
            </a:r>
            <a:r>
              <a:rPr lang="nl-NL" sz="1400">
                <a:solidFill>
                  <a:srgbClr val="FF0000"/>
                </a:solidFill>
              </a:rPr>
              <a:t>soort</a:t>
            </a:r>
          </a:p>
          <a:p>
            <a:pPr algn="l"/>
            <a:endParaRPr lang="nl-NL" sz="1400">
              <a:solidFill>
                <a:srgbClr val="0070C0"/>
              </a:solidFill>
            </a:endParaRPr>
          </a:p>
          <a:p>
            <a:pPr algn="l"/>
            <a:endParaRPr lang="nl-NL" sz="1400" b="1">
              <a:solidFill>
                <a:srgbClr val="0070C0"/>
              </a:solidFill>
            </a:endParaRPr>
          </a:p>
          <a:p>
            <a:pPr algn="l"/>
            <a:endParaRPr lang="nl-NL" sz="1400" b="1">
              <a:solidFill>
                <a:srgbClr val="0070C0"/>
              </a:solidFill>
            </a:endParaRPr>
          </a:p>
          <a:p>
            <a:pPr algn="l"/>
            <a:r>
              <a:rPr lang="nl-NL" sz="1400" b="1">
                <a:solidFill>
                  <a:srgbClr val="0070C0"/>
                </a:solidFill>
              </a:rPr>
              <a:t>audeo, </a:t>
            </a:r>
            <a:r>
              <a:rPr lang="nl-NL" sz="1400" b="1" err="1">
                <a:solidFill>
                  <a:srgbClr val="0070C0"/>
                </a:solidFill>
              </a:rPr>
              <a:t>audēre</a:t>
            </a:r>
            <a:r>
              <a:rPr lang="nl-NL" sz="1400" b="1">
                <a:solidFill>
                  <a:srgbClr val="0070C0"/>
                </a:solidFill>
              </a:rPr>
              <a:t>, </a:t>
            </a:r>
            <a:r>
              <a:rPr lang="nl-NL" sz="1400" b="1" err="1">
                <a:solidFill>
                  <a:srgbClr val="0070C0"/>
                </a:solidFill>
              </a:rPr>
              <a:t>ausus</a:t>
            </a:r>
            <a:r>
              <a:rPr lang="nl-NL" sz="1400" b="1">
                <a:solidFill>
                  <a:srgbClr val="0070C0"/>
                </a:solidFill>
              </a:rPr>
              <a:t> </a:t>
            </a:r>
            <a:r>
              <a:rPr lang="nl-NL" sz="1400" b="1" err="1">
                <a:solidFill>
                  <a:srgbClr val="0070C0"/>
                </a:solidFill>
              </a:rPr>
              <a:t>sum</a:t>
            </a:r>
            <a:r>
              <a:rPr lang="nl-NL" sz="1400">
                <a:solidFill>
                  <a:srgbClr val="0070C0"/>
                </a:solidFill>
              </a:rPr>
              <a:t>: </a:t>
            </a:r>
            <a:r>
              <a:rPr lang="nl-NL" sz="1400">
                <a:solidFill>
                  <a:srgbClr val="FF0000"/>
                </a:solidFill>
              </a:rPr>
              <a:t>durven</a:t>
            </a:r>
          </a:p>
          <a:p>
            <a:pPr algn="l"/>
            <a:endParaRPr lang="nl-NL" sz="1400">
              <a:solidFill>
                <a:srgbClr val="0070C0"/>
              </a:solidFill>
            </a:endParaRPr>
          </a:p>
          <a:p>
            <a:pPr algn="l"/>
            <a:endParaRPr lang="nl-NL" sz="1400">
              <a:solidFill>
                <a:srgbClr val="0070C0"/>
              </a:solidFill>
            </a:endParaRPr>
          </a:p>
          <a:p>
            <a:pPr algn="l"/>
            <a:r>
              <a:rPr lang="nl-NL" sz="1400" b="1" err="1">
                <a:solidFill>
                  <a:srgbClr val="0070C0"/>
                </a:solidFill>
              </a:rPr>
              <a:t>plerique</a:t>
            </a:r>
            <a:r>
              <a:rPr lang="nl-NL" sz="1400">
                <a:solidFill>
                  <a:srgbClr val="0070C0"/>
                </a:solidFill>
              </a:rPr>
              <a:t>: SUPERL van </a:t>
            </a:r>
            <a:r>
              <a:rPr lang="nl-NL" sz="1400" b="1" err="1">
                <a:solidFill>
                  <a:srgbClr val="0070C0"/>
                </a:solidFill>
              </a:rPr>
              <a:t>multi</a:t>
            </a:r>
            <a:r>
              <a:rPr lang="nl-NL" sz="1400">
                <a:solidFill>
                  <a:srgbClr val="0070C0"/>
                </a:solidFill>
              </a:rPr>
              <a:t> (COMP </a:t>
            </a:r>
            <a:r>
              <a:rPr lang="nl-NL" sz="1400" err="1">
                <a:solidFill>
                  <a:srgbClr val="0070C0"/>
                </a:solidFill>
              </a:rPr>
              <a:t>plures</a:t>
            </a:r>
            <a:r>
              <a:rPr lang="nl-NL" sz="1400">
                <a:solidFill>
                  <a:srgbClr val="0070C0"/>
                </a:solidFill>
              </a:rPr>
              <a:t>, 	</a:t>
            </a:r>
            <a:r>
              <a:rPr lang="nl-NL" sz="1400" err="1">
                <a:solidFill>
                  <a:srgbClr val="0070C0"/>
                </a:solidFill>
              </a:rPr>
              <a:t>plerique</a:t>
            </a:r>
            <a:r>
              <a:rPr lang="nl-NL" sz="1400">
                <a:solidFill>
                  <a:srgbClr val="0070C0"/>
                </a:solidFill>
              </a:rPr>
              <a:t>/</a:t>
            </a:r>
            <a:r>
              <a:rPr lang="nl-NL" sz="1400" err="1">
                <a:solidFill>
                  <a:srgbClr val="0070C0"/>
                </a:solidFill>
              </a:rPr>
              <a:t>plurimi</a:t>
            </a:r>
            <a:r>
              <a:rPr lang="nl-NL" sz="1400">
                <a:solidFill>
                  <a:srgbClr val="0070C0"/>
                </a:solidFill>
              </a:rPr>
              <a:t>)</a:t>
            </a:r>
          </a:p>
          <a:p>
            <a:pPr algn="l"/>
            <a:r>
              <a:rPr lang="nl-NL" sz="1400" b="1">
                <a:solidFill>
                  <a:srgbClr val="0070C0"/>
                </a:solidFill>
              </a:rPr>
              <a:t>cum</a:t>
            </a:r>
            <a:r>
              <a:rPr lang="nl-NL" sz="1400">
                <a:solidFill>
                  <a:srgbClr val="0070C0"/>
                </a:solidFill>
              </a:rPr>
              <a:t>: </a:t>
            </a:r>
            <a:r>
              <a:rPr lang="nl-NL" sz="1400" i="1">
                <a:solidFill>
                  <a:srgbClr val="0070C0"/>
                </a:solidFill>
              </a:rPr>
              <a:t>voegwoord</a:t>
            </a:r>
          </a:p>
          <a:p>
            <a:pPr algn="l"/>
            <a:r>
              <a:rPr lang="nl-NL" sz="1400" b="1" err="1">
                <a:solidFill>
                  <a:srgbClr val="0070C0"/>
                </a:solidFill>
              </a:rPr>
              <a:t>aere</a:t>
            </a:r>
            <a:r>
              <a:rPr lang="nl-NL" sz="1400" b="1">
                <a:solidFill>
                  <a:srgbClr val="0070C0"/>
                </a:solidFill>
              </a:rPr>
              <a:t> </a:t>
            </a:r>
            <a:r>
              <a:rPr lang="nl-NL" sz="1400" b="1" err="1">
                <a:solidFill>
                  <a:srgbClr val="0070C0"/>
                </a:solidFill>
              </a:rPr>
              <a:t>alieno</a:t>
            </a:r>
            <a:r>
              <a:rPr lang="nl-NL" sz="1400" b="1">
                <a:solidFill>
                  <a:srgbClr val="0070C0"/>
                </a:solidFill>
              </a:rPr>
              <a:t> – </a:t>
            </a:r>
            <a:r>
              <a:rPr lang="nl-NL" sz="1400" b="1" err="1">
                <a:solidFill>
                  <a:srgbClr val="0070C0"/>
                </a:solidFill>
              </a:rPr>
              <a:t>magnitudine</a:t>
            </a:r>
            <a:r>
              <a:rPr lang="nl-NL" sz="1400" b="1">
                <a:solidFill>
                  <a:srgbClr val="0070C0"/>
                </a:solidFill>
              </a:rPr>
              <a:t> </a:t>
            </a:r>
            <a:r>
              <a:rPr lang="nl-NL" sz="1400" b="1" err="1">
                <a:solidFill>
                  <a:srgbClr val="0070C0"/>
                </a:solidFill>
              </a:rPr>
              <a:t>tributorum</a:t>
            </a:r>
            <a:r>
              <a:rPr lang="nl-NL" sz="1400" b="1">
                <a:solidFill>
                  <a:srgbClr val="0070C0"/>
                </a:solidFill>
              </a:rPr>
              <a:t> – </a:t>
            </a:r>
            <a:r>
              <a:rPr lang="nl-NL" sz="1400" b="1" err="1">
                <a:solidFill>
                  <a:srgbClr val="0070C0"/>
                </a:solidFill>
              </a:rPr>
              <a:t>iniuria</a:t>
            </a:r>
            <a:r>
              <a:rPr lang="nl-NL" sz="1400" b="1">
                <a:solidFill>
                  <a:srgbClr val="0070C0"/>
                </a:solidFill>
              </a:rPr>
              <a:t> </a:t>
            </a:r>
          </a:p>
          <a:p>
            <a:pPr algn="l"/>
            <a:r>
              <a:rPr lang="nl-NL" sz="1400" b="1">
                <a:solidFill>
                  <a:srgbClr val="0070C0"/>
                </a:solidFill>
              </a:rPr>
              <a:t>   potentiorum</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err="1">
                <a:solidFill>
                  <a:srgbClr val="0070C0"/>
                </a:solidFill>
              </a:rPr>
              <a:t>causae</a:t>
            </a:r>
            <a:r>
              <a:rPr lang="nl-NL" sz="1400" i="1">
                <a:solidFill>
                  <a:srgbClr val="0070C0"/>
                </a:solidFill>
              </a:rPr>
              <a:t>  </a:t>
            </a:r>
            <a:r>
              <a:rPr lang="nl-NL" sz="1400">
                <a:solidFill>
                  <a:srgbClr val="0070C0"/>
                </a:solidFill>
              </a:rPr>
              <a:t>|TRIKOLON</a:t>
            </a:r>
            <a:r>
              <a:rPr lang="nl-NL" sz="1400" i="1">
                <a:solidFill>
                  <a:srgbClr val="0070C0"/>
                </a:solidFill>
              </a:rPr>
              <a:t>	</a:t>
            </a:r>
            <a:endParaRPr lang="nl-NL" sz="1400">
              <a:solidFill>
                <a:srgbClr val="0070C0"/>
              </a:solidFill>
            </a:endParaRPr>
          </a:p>
          <a:p>
            <a:pPr algn="l"/>
            <a:endParaRPr lang="nl-NL" sz="1400">
              <a:solidFill>
                <a:srgbClr val="0070C0"/>
              </a:solidFill>
            </a:endParaRPr>
          </a:p>
          <a:p>
            <a:pPr algn="l"/>
            <a:endParaRPr lang="nl-NL" sz="1400" b="1">
              <a:solidFill>
                <a:srgbClr val="0070C0"/>
              </a:solidFill>
            </a:endParaRPr>
          </a:p>
          <a:p>
            <a:pPr algn="l"/>
            <a:r>
              <a:rPr lang="nl-NL" sz="1400" b="1">
                <a:solidFill>
                  <a:srgbClr val="0070C0"/>
                </a:solidFill>
              </a:rPr>
              <a:t>potentior</a:t>
            </a:r>
            <a:r>
              <a:rPr lang="nl-NL" sz="1400">
                <a:solidFill>
                  <a:srgbClr val="0070C0"/>
                </a:solidFill>
              </a:rPr>
              <a:t>: </a:t>
            </a:r>
            <a:r>
              <a:rPr lang="nl-NL" sz="1400" i="1">
                <a:solidFill>
                  <a:srgbClr val="0070C0"/>
                </a:solidFill>
              </a:rPr>
              <a:t>COMP van </a:t>
            </a:r>
            <a:r>
              <a:rPr lang="nl-NL" sz="1400" b="1" err="1">
                <a:solidFill>
                  <a:srgbClr val="0070C0"/>
                </a:solidFill>
              </a:rPr>
              <a:t>potens</a:t>
            </a:r>
            <a:endParaRPr lang="nl-NL" sz="1400" b="1">
              <a:solidFill>
                <a:srgbClr val="0070C0"/>
              </a:solidFill>
            </a:endParaRPr>
          </a:p>
        </p:txBody>
      </p:sp>
      <p:pic>
        <p:nvPicPr>
          <p:cNvPr id="10" name="Picture 2" descr="Afbeeldingsresultaat voor asterix&quot;">
            <a:hlinkClick r:id="rId6" action="ppaction://hlinksldjump"/>
            <a:extLst>
              <a:ext uri="{FF2B5EF4-FFF2-40B4-BE49-F238E27FC236}">
                <a16:creationId xmlns:a16="http://schemas.microsoft.com/office/drawing/2014/main" id="{29F6C28A-15C9-48F5-BE52-6420CD1586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47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63</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27839" cy="4420890"/>
          </a:xfrm>
          <a:prstGeom prst="rect">
            <a:avLst/>
          </a:prstGeom>
          <a:noFill/>
        </p:spPr>
        <p:txBody>
          <a:bodyPr wrap="square" rtlCol="0">
            <a:spAutoFit/>
          </a:bodyPr>
          <a:lstStyle/>
          <a:p>
            <a:pPr>
              <a:lnSpc>
                <a:spcPct val="200000"/>
              </a:lnSpc>
            </a:pPr>
            <a:r>
              <a:rPr lang="nl-NL" sz="2400"/>
              <a:t>1	In </a:t>
            </a:r>
            <a:r>
              <a:rPr lang="nl-NL" sz="2400" err="1"/>
              <a:t>omni</a:t>
            </a:r>
            <a:r>
              <a:rPr lang="nl-NL" sz="2400"/>
              <a:t> </a:t>
            </a:r>
            <a:r>
              <a:rPr lang="nl-NL" sz="2400" err="1"/>
              <a:t>Gallia</a:t>
            </a:r>
            <a:r>
              <a:rPr lang="nl-NL" sz="2400"/>
              <a:t> </a:t>
            </a:r>
            <a:r>
              <a:rPr lang="nl-NL" sz="2400" err="1"/>
              <a:t>eorum</a:t>
            </a:r>
            <a:r>
              <a:rPr lang="nl-NL" sz="2400"/>
              <a:t> </a:t>
            </a:r>
            <a:r>
              <a:rPr lang="nl-NL" sz="2400" err="1"/>
              <a:t>hominum</a:t>
            </a:r>
            <a:r>
              <a:rPr lang="nl-NL" sz="2400"/>
              <a:t>, </a:t>
            </a:r>
            <a:r>
              <a:rPr lang="nl-NL" sz="2400" err="1"/>
              <a:t>qui</a:t>
            </a:r>
            <a:r>
              <a:rPr lang="nl-NL" sz="2400"/>
              <a:t> </a:t>
            </a:r>
            <a:r>
              <a:rPr lang="nl-NL" sz="2400" err="1"/>
              <a:t>aliquo</a:t>
            </a:r>
            <a:r>
              <a:rPr lang="nl-NL" sz="2400"/>
              <a:t> </a:t>
            </a:r>
            <a:r>
              <a:rPr lang="nl-NL" sz="2400" err="1"/>
              <a:t>sunt</a:t>
            </a:r>
            <a:endParaRPr lang="nl-NL" sz="2400"/>
          </a:p>
          <a:p>
            <a:pPr>
              <a:lnSpc>
                <a:spcPct val="200000"/>
              </a:lnSpc>
            </a:pPr>
            <a:r>
              <a:rPr lang="nl-NL" sz="2400"/>
              <a:t>	numero </a:t>
            </a:r>
            <a:r>
              <a:rPr lang="nl-NL" sz="2400" err="1"/>
              <a:t>atque</a:t>
            </a:r>
            <a:r>
              <a:rPr lang="nl-NL" sz="2400"/>
              <a:t> </a:t>
            </a:r>
            <a:r>
              <a:rPr lang="nl-NL" sz="2400" err="1"/>
              <a:t>honore</a:t>
            </a:r>
            <a:r>
              <a:rPr lang="nl-NL" sz="2400"/>
              <a:t>, genera </a:t>
            </a:r>
            <a:r>
              <a:rPr lang="nl-NL" sz="2400" err="1"/>
              <a:t>sunt</a:t>
            </a:r>
            <a:r>
              <a:rPr lang="nl-NL" sz="2400"/>
              <a:t> duo. Nam </a:t>
            </a:r>
            <a:r>
              <a:rPr lang="nl-NL" sz="2400" err="1"/>
              <a:t>plebes</a:t>
            </a:r>
            <a:endParaRPr lang="nl-NL" sz="2400"/>
          </a:p>
          <a:p>
            <a:pPr>
              <a:lnSpc>
                <a:spcPct val="200000"/>
              </a:lnSpc>
            </a:pPr>
            <a:r>
              <a:rPr lang="nl-NL" sz="2400"/>
              <a:t>	</a:t>
            </a:r>
            <a:r>
              <a:rPr lang="nl-NL" sz="2400" err="1"/>
              <a:t>paene</a:t>
            </a:r>
            <a:r>
              <a:rPr lang="nl-NL" sz="2400"/>
              <a:t> </a:t>
            </a:r>
            <a:r>
              <a:rPr lang="nl-NL" sz="2400" err="1"/>
              <a:t>servorum</a:t>
            </a:r>
            <a:r>
              <a:rPr lang="nl-NL" sz="2400"/>
              <a:t> </a:t>
            </a:r>
            <a:r>
              <a:rPr lang="nl-NL" sz="2400" err="1"/>
              <a:t>habetur</a:t>
            </a:r>
            <a:r>
              <a:rPr lang="nl-NL" sz="2400"/>
              <a:t> loco, </a:t>
            </a:r>
            <a:r>
              <a:rPr lang="nl-NL" sz="2400" err="1"/>
              <a:t>quae</a:t>
            </a:r>
            <a:r>
              <a:rPr lang="nl-NL" sz="2400"/>
              <a:t> nihil </a:t>
            </a:r>
            <a:r>
              <a:rPr lang="nl-NL" sz="2400" err="1"/>
              <a:t>audet</a:t>
            </a:r>
            <a:r>
              <a:rPr lang="nl-NL" sz="2400"/>
              <a:t> per</a:t>
            </a:r>
          </a:p>
          <a:p>
            <a:pPr>
              <a:lnSpc>
                <a:spcPct val="200000"/>
              </a:lnSpc>
            </a:pPr>
            <a:r>
              <a:rPr lang="nl-NL" sz="2400"/>
              <a:t>	se, </a:t>
            </a:r>
            <a:r>
              <a:rPr lang="nl-NL" sz="2400" err="1"/>
              <a:t>nullo</a:t>
            </a:r>
            <a:r>
              <a:rPr lang="nl-NL" sz="2400"/>
              <a:t> </a:t>
            </a:r>
            <a:r>
              <a:rPr lang="nl-NL" sz="2400" err="1"/>
              <a:t>adhibetur</a:t>
            </a:r>
            <a:r>
              <a:rPr lang="nl-NL" sz="2400"/>
              <a:t> </a:t>
            </a:r>
            <a:r>
              <a:rPr lang="nl-NL" sz="2400" err="1"/>
              <a:t>consilio</a:t>
            </a:r>
            <a:r>
              <a:rPr lang="nl-NL" sz="2400"/>
              <a:t>. </a:t>
            </a:r>
            <a:r>
              <a:rPr lang="nl-NL" sz="2400" err="1"/>
              <a:t>Plerique</a:t>
            </a:r>
            <a:r>
              <a:rPr lang="nl-NL" sz="2400"/>
              <a:t>, cum </a:t>
            </a:r>
            <a:r>
              <a:rPr lang="nl-NL" sz="2400" err="1"/>
              <a:t>aut</a:t>
            </a:r>
            <a:r>
              <a:rPr lang="nl-NL" sz="2400"/>
              <a:t> </a:t>
            </a:r>
            <a:r>
              <a:rPr lang="nl-NL" sz="2400" err="1"/>
              <a:t>aere</a:t>
            </a:r>
            <a:endParaRPr lang="nl-NL" sz="2400"/>
          </a:p>
          <a:p>
            <a:pPr>
              <a:lnSpc>
                <a:spcPct val="200000"/>
              </a:lnSpc>
            </a:pPr>
            <a:r>
              <a:rPr lang="nl-NL" sz="2400"/>
              <a:t>5	</a:t>
            </a:r>
            <a:r>
              <a:rPr lang="nl-NL" sz="2400" err="1"/>
              <a:t>alieno</a:t>
            </a:r>
            <a:r>
              <a:rPr lang="nl-NL" sz="2400"/>
              <a:t> </a:t>
            </a:r>
            <a:r>
              <a:rPr lang="nl-NL" sz="2400" err="1"/>
              <a:t>aut</a:t>
            </a:r>
            <a:r>
              <a:rPr lang="nl-NL" sz="2400"/>
              <a:t> </a:t>
            </a:r>
            <a:r>
              <a:rPr lang="nl-NL" sz="2400" err="1"/>
              <a:t>magnitudine</a:t>
            </a:r>
            <a:r>
              <a:rPr lang="nl-NL" sz="2400"/>
              <a:t> </a:t>
            </a:r>
            <a:r>
              <a:rPr lang="nl-NL" sz="2400" err="1"/>
              <a:t>tributorum</a:t>
            </a:r>
            <a:r>
              <a:rPr lang="nl-NL" sz="2400"/>
              <a:t> </a:t>
            </a:r>
            <a:r>
              <a:rPr lang="nl-NL" sz="2400" err="1"/>
              <a:t>aut</a:t>
            </a:r>
            <a:r>
              <a:rPr lang="nl-NL" sz="2400"/>
              <a:t> </a:t>
            </a:r>
            <a:r>
              <a:rPr lang="nl-NL" sz="2400" err="1"/>
              <a:t>iniuria</a:t>
            </a:r>
            <a:endParaRPr lang="nl-NL" sz="2400"/>
          </a:p>
          <a:p>
            <a:pPr>
              <a:lnSpc>
                <a:spcPct val="200000"/>
              </a:lnSpc>
            </a:pPr>
            <a:r>
              <a:rPr lang="nl-NL" sz="2400"/>
              <a:t>	</a:t>
            </a:r>
            <a:r>
              <a:rPr lang="nl-NL" sz="2400" err="1"/>
              <a:t>potentiorum</a:t>
            </a:r>
            <a:r>
              <a:rPr lang="nl-NL" sz="2400"/>
              <a:t> </a:t>
            </a:r>
            <a:r>
              <a:rPr lang="nl-NL" sz="2400" err="1"/>
              <a:t>premuntur</a:t>
            </a:r>
            <a:r>
              <a:rPr lang="nl-NL" sz="2400"/>
              <a:t>, </a:t>
            </a:r>
            <a:r>
              <a:rPr lang="nl-NL" sz="2400" err="1"/>
              <a:t>sese</a:t>
            </a:r>
            <a:r>
              <a:rPr lang="nl-NL" sz="2400"/>
              <a:t> in </a:t>
            </a:r>
            <a:r>
              <a:rPr lang="nl-NL" sz="2400" err="1"/>
              <a:t>servitutem</a:t>
            </a:r>
            <a:r>
              <a:rPr lang="nl-NL" sz="2400"/>
              <a:t> </a:t>
            </a:r>
            <a:r>
              <a:rPr lang="nl-NL" sz="2400" err="1"/>
              <a:t>dicant</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panoramix transparant&quot;">
            <a:extLst>
              <a:ext uri="{FF2B5EF4-FFF2-40B4-BE49-F238E27FC236}">
                <a16:creationId xmlns:a16="http://schemas.microsoft.com/office/drawing/2014/main" id="{A4E66063-20C0-44ED-BE75-EE7D67AE9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01" y="4851500"/>
            <a:ext cx="1106584" cy="1777043"/>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419164F-62BE-4454-B045-86F98F65D9D8}"/>
              </a:ext>
            </a:extLst>
          </p:cNvPr>
          <p:cNvSpPr txBox="1"/>
          <p:nvPr/>
        </p:nvSpPr>
        <p:spPr>
          <a:xfrm>
            <a:off x="8100000" y="539999"/>
            <a:ext cx="3960000" cy="5170646"/>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In geheel Gallië zijn er van die mensen die enigszins in tel zijn en met enig aanzien, twee groepen. Want het volk wordt bijna als slaven behandeld, dat niets zelfstandig durft / onderneemt, bij geen enkel besluit betrokken wordt. De meesten, wanneer ze of door schuld of door de omvang van de belastingen of door onrecht /onrechtvaardig optreden van de machthebbers in het nauw worden gebracht, bieden zich als slaaf aan.</a:t>
            </a:r>
          </a:p>
        </p:txBody>
      </p:sp>
      <p:pic>
        <p:nvPicPr>
          <p:cNvPr id="10" name="Picture 2" descr="Afbeeldingsresultaat voor asterix&quot;">
            <a:hlinkClick r:id="rId6" action="ppaction://hlinksldjump"/>
            <a:extLst>
              <a:ext uri="{FF2B5EF4-FFF2-40B4-BE49-F238E27FC236}">
                <a16:creationId xmlns:a16="http://schemas.microsoft.com/office/drawing/2014/main" id="{CB087BD5-83E4-4B6B-BDE6-03A0AF3C22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97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7 - 13</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64</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446684" cy="5159554"/>
          </a:xfrm>
          <a:prstGeom prst="rect">
            <a:avLst/>
          </a:prstGeom>
          <a:noFill/>
        </p:spPr>
        <p:txBody>
          <a:bodyPr wrap="square" rtlCol="0">
            <a:spAutoFit/>
          </a:bodyPr>
          <a:lstStyle/>
          <a:p>
            <a:pPr>
              <a:lnSpc>
                <a:spcPct val="200000"/>
              </a:lnSpc>
            </a:pPr>
            <a:r>
              <a:rPr lang="nl-NL" sz="2400"/>
              <a:t>7	</a:t>
            </a:r>
            <a:r>
              <a:rPr lang="nl-NL" sz="2400" err="1"/>
              <a:t>Nobilibus</a:t>
            </a:r>
            <a:r>
              <a:rPr lang="nl-NL" sz="2400"/>
              <a:t> in hos </a:t>
            </a:r>
            <a:r>
              <a:rPr lang="nl-NL" sz="2400" err="1"/>
              <a:t>eadem</a:t>
            </a:r>
            <a:r>
              <a:rPr lang="nl-NL" sz="2400"/>
              <a:t> </a:t>
            </a:r>
            <a:r>
              <a:rPr lang="nl-NL" sz="2400" err="1"/>
              <a:t>omnia</a:t>
            </a:r>
            <a:r>
              <a:rPr lang="nl-NL" sz="2400"/>
              <a:t> </a:t>
            </a:r>
            <a:r>
              <a:rPr lang="nl-NL" sz="2400" err="1"/>
              <a:t>sunt</a:t>
            </a:r>
            <a:r>
              <a:rPr lang="nl-NL" sz="2400"/>
              <a:t> </a:t>
            </a:r>
            <a:r>
              <a:rPr lang="nl-NL" sz="2400" err="1"/>
              <a:t>iura</a:t>
            </a:r>
            <a:r>
              <a:rPr lang="nl-NL" sz="2400"/>
              <a:t>, </a:t>
            </a:r>
            <a:r>
              <a:rPr lang="nl-NL" sz="2400" err="1"/>
              <a:t>quae</a:t>
            </a:r>
            <a:endParaRPr lang="nl-NL" sz="2400"/>
          </a:p>
          <a:p>
            <a:pPr>
              <a:lnSpc>
                <a:spcPct val="200000"/>
              </a:lnSpc>
            </a:pPr>
            <a:r>
              <a:rPr lang="nl-NL" sz="2400"/>
              <a:t>	</a:t>
            </a:r>
            <a:r>
              <a:rPr lang="nl-NL" sz="2400" err="1"/>
              <a:t>dominis</a:t>
            </a:r>
            <a:r>
              <a:rPr lang="nl-NL" sz="2400"/>
              <a:t> in </a:t>
            </a:r>
            <a:r>
              <a:rPr lang="nl-NL" sz="2400" err="1"/>
              <a:t>servos</a:t>
            </a:r>
            <a:r>
              <a:rPr lang="nl-NL" sz="2400"/>
              <a:t>. </a:t>
            </a:r>
            <a:r>
              <a:rPr lang="nl-NL" sz="2400" err="1"/>
              <a:t>Sed</a:t>
            </a:r>
            <a:r>
              <a:rPr lang="nl-NL" sz="2400"/>
              <a:t> de his </a:t>
            </a:r>
            <a:r>
              <a:rPr lang="nl-NL" sz="2400" err="1"/>
              <a:t>duobus</a:t>
            </a:r>
            <a:r>
              <a:rPr lang="nl-NL" sz="2400"/>
              <a:t> </a:t>
            </a:r>
            <a:r>
              <a:rPr lang="nl-NL" sz="2400" err="1"/>
              <a:t>generibus</a:t>
            </a:r>
            <a:endParaRPr lang="nl-NL" sz="2400"/>
          </a:p>
          <a:p>
            <a:pPr>
              <a:lnSpc>
                <a:spcPct val="200000"/>
              </a:lnSpc>
            </a:pPr>
            <a:r>
              <a:rPr lang="nl-NL" sz="2400"/>
              <a:t>	</a:t>
            </a:r>
            <a:r>
              <a:rPr lang="nl-NL" sz="2400" err="1"/>
              <a:t>alterum</a:t>
            </a:r>
            <a:r>
              <a:rPr lang="nl-NL" sz="2400"/>
              <a:t> </a:t>
            </a:r>
            <a:r>
              <a:rPr lang="nl-NL" sz="2400" err="1"/>
              <a:t>est</a:t>
            </a:r>
            <a:r>
              <a:rPr lang="nl-NL" sz="2400"/>
              <a:t> </a:t>
            </a:r>
            <a:r>
              <a:rPr lang="nl-NL" sz="2400" err="1"/>
              <a:t>druidum</a:t>
            </a:r>
            <a:r>
              <a:rPr lang="nl-NL" sz="2400"/>
              <a:t>, </a:t>
            </a:r>
            <a:r>
              <a:rPr lang="nl-NL" sz="2400" err="1"/>
              <a:t>alterum</a:t>
            </a:r>
            <a:r>
              <a:rPr lang="nl-NL" sz="2400"/>
              <a:t> </a:t>
            </a:r>
            <a:r>
              <a:rPr lang="nl-NL" sz="2400" err="1"/>
              <a:t>equitum</a:t>
            </a:r>
            <a:r>
              <a:rPr lang="nl-NL" sz="2400"/>
              <a:t>.</a:t>
            </a:r>
          </a:p>
          <a:p>
            <a:pPr>
              <a:lnSpc>
                <a:spcPct val="200000"/>
              </a:lnSpc>
            </a:pPr>
            <a:r>
              <a:rPr lang="nl-NL" sz="2400"/>
              <a:t>10	</a:t>
            </a:r>
            <a:r>
              <a:rPr lang="nl-NL" sz="2400" err="1"/>
              <a:t>Illi</a:t>
            </a:r>
            <a:r>
              <a:rPr lang="nl-NL" sz="2400"/>
              <a:t> rebus </a:t>
            </a:r>
            <a:r>
              <a:rPr lang="nl-NL" sz="2400" err="1"/>
              <a:t>divinis</a:t>
            </a:r>
            <a:r>
              <a:rPr lang="nl-NL" sz="2400"/>
              <a:t> </a:t>
            </a:r>
            <a:r>
              <a:rPr lang="nl-NL" sz="2400" err="1"/>
              <a:t>intersunt</a:t>
            </a:r>
            <a:r>
              <a:rPr lang="nl-NL" sz="2400"/>
              <a:t>, </a:t>
            </a:r>
            <a:r>
              <a:rPr lang="nl-NL" sz="2400" err="1"/>
              <a:t>sacrificia</a:t>
            </a:r>
            <a:r>
              <a:rPr lang="nl-NL" sz="2400"/>
              <a:t> </a:t>
            </a:r>
            <a:r>
              <a:rPr lang="nl-NL" sz="2400" err="1"/>
              <a:t>publica</a:t>
            </a:r>
            <a:r>
              <a:rPr lang="nl-NL" sz="2400"/>
              <a:t> </a:t>
            </a:r>
            <a:r>
              <a:rPr lang="nl-NL" sz="2400" err="1"/>
              <a:t>ac</a:t>
            </a:r>
            <a:endParaRPr lang="nl-NL" sz="2400"/>
          </a:p>
          <a:p>
            <a:pPr>
              <a:lnSpc>
                <a:spcPct val="200000"/>
              </a:lnSpc>
            </a:pPr>
            <a:r>
              <a:rPr lang="nl-NL" sz="2400"/>
              <a:t>	</a:t>
            </a:r>
            <a:r>
              <a:rPr lang="nl-NL" sz="2400" err="1"/>
              <a:t>privata</a:t>
            </a:r>
            <a:r>
              <a:rPr lang="nl-NL" sz="2400"/>
              <a:t> </a:t>
            </a:r>
            <a:r>
              <a:rPr lang="nl-NL" sz="2400" err="1"/>
              <a:t>procurant</a:t>
            </a:r>
            <a:r>
              <a:rPr lang="nl-NL" sz="2400"/>
              <a:t>, </a:t>
            </a:r>
            <a:r>
              <a:rPr lang="nl-NL" sz="2400" err="1"/>
              <a:t>religiones</a:t>
            </a:r>
            <a:r>
              <a:rPr lang="nl-NL" sz="2400"/>
              <a:t> </a:t>
            </a:r>
            <a:r>
              <a:rPr lang="nl-NL" sz="2400" err="1"/>
              <a:t>interpretantur</a:t>
            </a:r>
            <a:r>
              <a:rPr lang="nl-NL" sz="2400"/>
              <a:t>. Ad hos</a:t>
            </a:r>
          </a:p>
          <a:p>
            <a:pPr>
              <a:lnSpc>
                <a:spcPct val="200000"/>
              </a:lnSpc>
            </a:pPr>
            <a:r>
              <a:rPr lang="nl-NL" sz="2400"/>
              <a:t>	</a:t>
            </a:r>
            <a:r>
              <a:rPr lang="nl-NL" sz="2400" err="1"/>
              <a:t>magnus</a:t>
            </a:r>
            <a:r>
              <a:rPr lang="nl-NL" sz="2400"/>
              <a:t> </a:t>
            </a:r>
            <a:r>
              <a:rPr lang="nl-NL" sz="2400" err="1"/>
              <a:t>adulescentium</a:t>
            </a:r>
            <a:r>
              <a:rPr lang="nl-NL" sz="2400"/>
              <a:t> </a:t>
            </a:r>
            <a:r>
              <a:rPr lang="nl-NL" sz="2400" err="1"/>
              <a:t>numerus</a:t>
            </a:r>
            <a:r>
              <a:rPr lang="nl-NL" sz="2400"/>
              <a:t> </a:t>
            </a:r>
            <a:r>
              <a:rPr lang="nl-NL" sz="2400" err="1"/>
              <a:t>disciplinae</a:t>
            </a:r>
            <a:r>
              <a:rPr lang="nl-NL" sz="2400"/>
              <a:t> </a:t>
            </a:r>
            <a:r>
              <a:rPr lang="nl-NL" sz="2400" err="1"/>
              <a:t>causa</a:t>
            </a:r>
            <a:endParaRPr lang="nl-NL" sz="2400"/>
          </a:p>
          <a:p>
            <a:pPr>
              <a:lnSpc>
                <a:spcPct val="200000"/>
              </a:lnSpc>
            </a:pPr>
            <a:r>
              <a:rPr lang="nl-NL" sz="2400"/>
              <a:t>	</a:t>
            </a:r>
            <a:r>
              <a:rPr lang="nl-NL" sz="2400" err="1"/>
              <a:t>concurrit</a:t>
            </a:r>
            <a:r>
              <a:rPr lang="nl-NL" sz="2400"/>
              <a:t>, </a:t>
            </a:r>
            <a:r>
              <a:rPr lang="nl-NL" sz="2400" err="1"/>
              <a:t>magnoque</a:t>
            </a:r>
            <a:r>
              <a:rPr lang="nl-NL" sz="2400"/>
              <a:t> hi </a:t>
            </a:r>
            <a:r>
              <a:rPr lang="nl-NL" sz="2400" err="1"/>
              <a:t>sunt</a:t>
            </a:r>
            <a:r>
              <a:rPr lang="nl-NL" sz="2400"/>
              <a:t> </a:t>
            </a:r>
            <a:r>
              <a:rPr lang="nl-NL" sz="2400" err="1"/>
              <a:t>apud</a:t>
            </a:r>
            <a:r>
              <a:rPr lang="nl-NL" sz="2400"/>
              <a:t> </a:t>
            </a:r>
            <a:r>
              <a:rPr lang="nl-NL" sz="2400" err="1"/>
              <a:t>eos</a:t>
            </a:r>
            <a:r>
              <a:rPr lang="nl-NL" sz="2400"/>
              <a:t> </a:t>
            </a:r>
            <a:r>
              <a:rPr lang="nl-NL" sz="2400" err="1"/>
              <a:t>honore</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5D739EE2-2E7C-4D1C-9DB0-F85B9D0AC3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23D6A18A-A304-4DDC-9255-C6085BF675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340415E1-8419-4216-A341-651594B9892F}"/>
              </a:ext>
            </a:extLst>
          </p:cNvPr>
          <p:cNvSpPr txBox="1"/>
          <p:nvPr/>
        </p:nvSpPr>
        <p:spPr>
          <a:xfrm>
            <a:off x="8100000" y="539999"/>
            <a:ext cx="3960000" cy="5262979"/>
          </a:xfrm>
          <a:prstGeom prst="rect">
            <a:avLst/>
          </a:prstGeom>
          <a:noFill/>
          <a:ln>
            <a:solidFill>
              <a:schemeClr val="accent1">
                <a:lumMod val="75000"/>
              </a:schemeClr>
            </a:solidFill>
          </a:ln>
        </p:spPr>
        <p:txBody>
          <a:bodyPr wrap="square" rtlCol="0">
            <a:spAutoFit/>
          </a:bodyPr>
          <a:lstStyle/>
          <a:p>
            <a:endParaRPr lang="nl-NL" sz="1400" b="1">
              <a:solidFill>
                <a:srgbClr val="0070C0"/>
              </a:solidFill>
            </a:endParaRPr>
          </a:p>
          <a:p>
            <a:r>
              <a:rPr lang="nl-NL" sz="1400" b="1">
                <a:solidFill>
                  <a:srgbClr val="0070C0"/>
                </a:solidFill>
              </a:rPr>
              <a:t>nobilibus</a:t>
            </a:r>
            <a:r>
              <a:rPr lang="nl-NL" sz="1400">
                <a:solidFill>
                  <a:srgbClr val="0070C0"/>
                </a:solidFill>
              </a:rPr>
              <a:t>: </a:t>
            </a:r>
            <a:r>
              <a:rPr lang="nl-NL" sz="1400">
                <a:solidFill>
                  <a:schemeClr val="tx1">
                    <a:lumMod val="95000"/>
                    <a:lumOff val="5000"/>
                  </a:schemeClr>
                </a:solidFill>
              </a:rPr>
              <a:t>DAT</a:t>
            </a:r>
            <a:r>
              <a:rPr lang="nl-NL" sz="1400">
                <a:solidFill>
                  <a:srgbClr val="0070C0"/>
                </a:solidFill>
              </a:rPr>
              <a:t> </a:t>
            </a:r>
            <a:r>
              <a:rPr lang="nl-NL" sz="1400" i="1">
                <a:solidFill>
                  <a:srgbClr val="0070C0"/>
                </a:solidFill>
              </a:rPr>
              <a:t>possessivus</a:t>
            </a:r>
            <a:r>
              <a:rPr lang="nl-NL" sz="1400">
                <a:solidFill>
                  <a:srgbClr val="0070C0"/>
                </a:solidFill>
              </a:rPr>
              <a:t> (bezit)</a:t>
            </a:r>
          </a:p>
          <a:p>
            <a:r>
              <a:rPr lang="nl-NL" sz="1400" b="1" err="1">
                <a:solidFill>
                  <a:srgbClr val="0070C0"/>
                </a:solidFill>
              </a:rPr>
              <a:t>eadem</a:t>
            </a:r>
            <a:r>
              <a:rPr lang="nl-NL" sz="1400" b="1">
                <a:solidFill>
                  <a:srgbClr val="0070C0"/>
                </a:solidFill>
              </a:rPr>
              <a:t> </a:t>
            </a:r>
            <a:r>
              <a:rPr lang="nl-NL" sz="1400" b="1" err="1">
                <a:solidFill>
                  <a:srgbClr val="0070C0"/>
                </a:solidFill>
              </a:rPr>
              <a:t>iura</a:t>
            </a:r>
            <a:r>
              <a:rPr lang="nl-NL" sz="1400">
                <a:solidFill>
                  <a:srgbClr val="0070C0"/>
                </a:solidFill>
              </a:rPr>
              <a:t>: </a:t>
            </a:r>
            <a:r>
              <a:rPr lang="nl-NL" sz="1400" i="1">
                <a:solidFill>
                  <a:srgbClr val="0070C0"/>
                </a:solidFill>
              </a:rPr>
              <a:t>N van </a:t>
            </a:r>
            <a:r>
              <a:rPr lang="nl-NL" sz="1400" b="1">
                <a:solidFill>
                  <a:srgbClr val="0070C0"/>
                </a:solidFill>
              </a:rPr>
              <a:t>idem  ius</a:t>
            </a:r>
            <a:r>
              <a:rPr lang="nl-NL" sz="1400" i="1">
                <a:solidFill>
                  <a:srgbClr val="0070C0"/>
                </a:solidFill>
              </a:rPr>
              <a:t> (</a:t>
            </a:r>
            <a:r>
              <a:rPr lang="nl-NL" sz="1400" err="1">
                <a:solidFill>
                  <a:srgbClr val="0070C0"/>
                </a:solidFill>
              </a:rPr>
              <a:t>iuris</a:t>
            </a:r>
            <a:r>
              <a:rPr lang="nl-NL" sz="1400" i="1">
                <a:solidFill>
                  <a:srgbClr val="0070C0"/>
                </a:solidFill>
              </a:rPr>
              <a:t>)</a:t>
            </a:r>
          </a:p>
          <a:p>
            <a:endParaRPr lang="nl-NL" sz="1400">
              <a:solidFill>
                <a:srgbClr val="0070C0"/>
              </a:solidFill>
            </a:endParaRPr>
          </a:p>
          <a:p>
            <a:endParaRPr lang="nl-NL" sz="1400">
              <a:solidFill>
                <a:srgbClr val="0070C0"/>
              </a:solidFill>
            </a:endParaRPr>
          </a:p>
          <a:p>
            <a:endParaRPr lang="nl-NL" sz="1400" b="1">
              <a:solidFill>
                <a:srgbClr val="0070C0"/>
              </a:solidFill>
            </a:endParaRPr>
          </a:p>
          <a:p>
            <a:endParaRPr lang="nl-NL" sz="1400" b="1">
              <a:solidFill>
                <a:srgbClr val="0070C0"/>
              </a:solidFill>
            </a:endParaRPr>
          </a:p>
          <a:p>
            <a:endParaRPr lang="nl-NL" sz="1400" b="1">
              <a:solidFill>
                <a:srgbClr val="0070C0"/>
              </a:solidFill>
            </a:endParaRPr>
          </a:p>
          <a:p>
            <a:r>
              <a:rPr lang="nl-NL" sz="1400" b="1">
                <a:solidFill>
                  <a:srgbClr val="0070C0"/>
                </a:solidFill>
              </a:rPr>
              <a:t>alterum</a:t>
            </a:r>
            <a:r>
              <a:rPr lang="nl-NL" sz="1400">
                <a:solidFill>
                  <a:srgbClr val="0070C0"/>
                </a:solidFill>
              </a:rPr>
              <a:t>: </a:t>
            </a:r>
            <a:r>
              <a:rPr lang="nl-NL" sz="1400" i="1">
                <a:solidFill>
                  <a:srgbClr val="0070C0"/>
                </a:solidFill>
              </a:rPr>
              <a:t>nl. </a:t>
            </a:r>
            <a:r>
              <a:rPr lang="nl-NL" sz="1400">
                <a:solidFill>
                  <a:srgbClr val="0070C0"/>
                </a:solidFill>
              </a:rPr>
              <a:t>genus (N)</a:t>
            </a:r>
          </a:p>
          <a:p>
            <a:r>
              <a:rPr lang="nl-NL" sz="1400" b="1" err="1">
                <a:solidFill>
                  <a:srgbClr val="0070C0"/>
                </a:solidFill>
              </a:rPr>
              <a:t>alterum</a:t>
            </a:r>
            <a:r>
              <a:rPr lang="nl-NL" sz="1400" b="1">
                <a:solidFill>
                  <a:srgbClr val="0070C0"/>
                </a:solidFill>
              </a:rPr>
              <a:t>, </a:t>
            </a:r>
            <a:r>
              <a:rPr lang="nl-NL" sz="1400" b="1" err="1">
                <a:solidFill>
                  <a:srgbClr val="0070C0"/>
                </a:solidFill>
              </a:rPr>
              <a:t>alterum</a:t>
            </a:r>
            <a:r>
              <a:rPr lang="nl-NL" sz="1400">
                <a:solidFill>
                  <a:srgbClr val="0070C0"/>
                </a:solidFill>
              </a:rPr>
              <a:t>: ASYNDETON | PARALLELLISME</a:t>
            </a:r>
          </a:p>
          <a:p>
            <a:endParaRPr lang="nl-NL" sz="1400">
              <a:solidFill>
                <a:srgbClr val="0070C0"/>
              </a:solidFill>
            </a:endParaRPr>
          </a:p>
          <a:p>
            <a:endParaRPr lang="nl-NL" sz="1400">
              <a:solidFill>
                <a:srgbClr val="0070C0"/>
              </a:solidFill>
            </a:endParaRPr>
          </a:p>
          <a:p>
            <a:r>
              <a:rPr lang="nl-NL" sz="1400" b="1" err="1">
                <a:solidFill>
                  <a:srgbClr val="0070C0"/>
                </a:solidFill>
              </a:rPr>
              <a:t>illi</a:t>
            </a:r>
            <a:r>
              <a:rPr lang="nl-NL" sz="1400">
                <a:solidFill>
                  <a:srgbClr val="0070C0"/>
                </a:solidFill>
              </a:rPr>
              <a:t>: </a:t>
            </a:r>
            <a:r>
              <a:rPr lang="nl-NL" sz="1400" i="1">
                <a:solidFill>
                  <a:srgbClr val="0070C0"/>
                </a:solidFill>
              </a:rPr>
              <a:t>de Druïden</a:t>
            </a:r>
          </a:p>
          <a:p>
            <a:r>
              <a:rPr lang="nl-NL" sz="1400" b="1">
                <a:solidFill>
                  <a:srgbClr val="0070C0"/>
                </a:solidFill>
              </a:rPr>
              <a:t>intersunt</a:t>
            </a:r>
            <a:r>
              <a:rPr lang="nl-NL" sz="1400">
                <a:solidFill>
                  <a:srgbClr val="0070C0"/>
                </a:solidFill>
              </a:rPr>
              <a:t>, </a:t>
            </a:r>
            <a:r>
              <a:rPr lang="nl-NL" sz="1400" b="1" err="1">
                <a:solidFill>
                  <a:srgbClr val="0070C0"/>
                </a:solidFill>
              </a:rPr>
              <a:t>procurant</a:t>
            </a:r>
            <a:r>
              <a:rPr lang="nl-NL" sz="1400">
                <a:solidFill>
                  <a:srgbClr val="0070C0"/>
                </a:solidFill>
              </a:rPr>
              <a:t>, </a:t>
            </a:r>
            <a:r>
              <a:rPr lang="nl-NL" sz="1400" b="1" err="1">
                <a:solidFill>
                  <a:srgbClr val="0070C0"/>
                </a:solidFill>
              </a:rPr>
              <a:t>interpretantur</a:t>
            </a:r>
            <a:r>
              <a:rPr lang="nl-NL" sz="1400">
                <a:solidFill>
                  <a:srgbClr val="0070C0"/>
                </a:solidFill>
              </a:rPr>
              <a:t>: TRIKOLON |ASYNDETON</a:t>
            </a:r>
          </a:p>
          <a:p>
            <a:r>
              <a:rPr lang="nl-NL" sz="1400" b="1">
                <a:solidFill>
                  <a:srgbClr val="0070C0"/>
                </a:solidFill>
              </a:rPr>
              <a:t>hos</a:t>
            </a:r>
            <a:r>
              <a:rPr lang="nl-NL" sz="1400">
                <a:solidFill>
                  <a:srgbClr val="0070C0"/>
                </a:solidFill>
              </a:rPr>
              <a:t>: </a:t>
            </a:r>
            <a:r>
              <a:rPr lang="nl-NL" sz="1400" i="1">
                <a:solidFill>
                  <a:srgbClr val="0070C0"/>
                </a:solidFill>
              </a:rPr>
              <a:t>de Druïden</a:t>
            </a:r>
          </a:p>
          <a:p>
            <a:endParaRPr lang="nl-NL" sz="1400">
              <a:solidFill>
                <a:srgbClr val="0070C0"/>
              </a:solidFill>
            </a:endParaRPr>
          </a:p>
          <a:p>
            <a:endParaRPr lang="nl-NL" sz="1400" b="1">
              <a:solidFill>
                <a:srgbClr val="0070C0"/>
              </a:solidFill>
            </a:endParaRPr>
          </a:p>
          <a:p>
            <a:endParaRPr lang="nl-NL" sz="1400" b="1">
              <a:solidFill>
                <a:srgbClr val="0070C0"/>
              </a:solidFill>
            </a:endParaRPr>
          </a:p>
          <a:p>
            <a:r>
              <a:rPr lang="nl-NL" sz="1400" b="1">
                <a:solidFill>
                  <a:srgbClr val="0070C0"/>
                </a:solidFill>
              </a:rPr>
              <a:t>adulescentium</a:t>
            </a:r>
            <a:r>
              <a:rPr lang="nl-NL" sz="1400">
                <a:solidFill>
                  <a:srgbClr val="0070C0"/>
                </a:solidFill>
              </a:rPr>
              <a:t>: </a:t>
            </a:r>
            <a:r>
              <a:rPr lang="nl-NL" sz="1400">
                <a:solidFill>
                  <a:schemeClr val="tx1">
                    <a:lumMod val="95000"/>
                    <a:lumOff val="5000"/>
                  </a:schemeClr>
                </a:solidFill>
              </a:rPr>
              <a:t>GEN</a:t>
            </a:r>
            <a:r>
              <a:rPr lang="nl-NL" sz="1400">
                <a:solidFill>
                  <a:srgbClr val="0070C0"/>
                </a:solidFill>
              </a:rPr>
              <a:t> </a:t>
            </a:r>
            <a:r>
              <a:rPr lang="nl-NL" sz="1400" i="1" err="1">
                <a:solidFill>
                  <a:srgbClr val="0070C0"/>
                </a:solidFill>
              </a:rPr>
              <a:t>partitivus</a:t>
            </a:r>
            <a:endParaRPr lang="nl-NL" sz="1400" i="1">
              <a:solidFill>
                <a:srgbClr val="0070C0"/>
              </a:solidFill>
            </a:endParaRPr>
          </a:p>
          <a:p>
            <a:r>
              <a:rPr lang="nl-NL" sz="1400">
                <a:solidFill>
                  <a:schemeClr val="tx1">
                    <a:lumMod val="95000"/>
                    <a:lumOff val="5000"/>
                  </a:schemeClr>
                </a:solidFill>
              </a:rPr>
              <a:t>gen</a:t>
            </a:r>
            <a:r>
              <a:rPr lang="nl-NL" sz="1400">
                <a:solidFill>
                  <a:srgbClr val="0070C0"/>
                </a:solidFill>
              </a:rPr>
              <a:t> + </a:t>
            </a:r>
            <a:r>
              <a:rPr lang="nl-NL" sz="1400" b="1" err="1">
                <a:solidFill>
                  <a:srgbClr val="0070C0"/>
                </a:solidFill>
              </a:rPr>
              <a:t>causa</a:t>
            </a:r>
            <a:r>
              <a:rPr lang="nl-NL" sz="1400">
                <a:solidFill>
                  <a:srgbClr val="0070C0"/>
                </a:solidFill>
              </a:rPr>
              <a:t>: </a:t>
            </a:r>
            <a:r>
              <a:rPr lang="nl-NL" sz="1400">
                <a:solidFill>
                  <a:srgbClr val="FF0000"/>
                </a:solidFill>
              </a:rPr>
              <a:t>vanwege</a:t>
            </a:r>
            <a:r>
              <a:rPr lang="nl-NL" sz="1400">
                <a:solidFill>
                  <a:srgbClr val="0070C0"/>
                </a:solidFill>
              </a:rPr>
              <a:t>, </a:t>
            </a:r>
            <a:r>
              <a:rPr lang="nl-NL" sz="1400">
                <a:solidFill>
                  <a:srgbClr val="FF0000"/>
                </a:solidFill>
              </a:rPr>
              <a:t>omwille van</a:t>
            </a:r>
          </a:p>
          <a:p>
            <a:endParaRPr lang="nl-NL" sz="1400">
              <a:solidFill>
                <a:srgbClr val="0070C0"/>
              </a:solidFill>
            </a:endParaRPr>
          </a:p>
          <a:p>
            <a:r>
              <a:rPr lang="nl-NL" sz="1400" b="1" err="1">
                <a:solidFill>
                  <a:srgbClr val="0070C0"/>
                </a:solidFill>
              </a:rPr>
              <a:t>magno</a:t>
            </a:r>
            <a:r>
              <a:rPr lang="nl-NL" sz="1400" b="1">
                <a:solidFill>
                  <a:srgbClr val="0070C0"/>
                </a:solidFill>
              </a:rPr>
              <a:t> </a:t>
            </a:r>
            <a:r>
              <a:rPr lang="nl-NL" sz="1400" b="1" err="1">
                <a:solidFill>
                  <a:srgbClr val="0070C0"/>
                </a:solidFill>
              </a:rPr>
              <a:t>honore</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err="1">
                <a:solidFill>
                  <a:srgbClr val="0070C0"/>
                </a:solidFill>
              </a:rPr>
              <a:t>qualitatis</a:t>
            </a:r>
            <a:endParaRPr lang="nl-NL" sz="1400" i="1">
              <a:solidFill>
                <a:srgbClr val="0070C0"/>
              </a:solidFill>
            </a:endParaRPr>
          </a:p>
          <a:p>
            <a:r>
              <a:rPr lang="nl-NL" sz="1400" b="1">
                <a:solidFill>
                  <a:srgbClr val="0070C0"/>
                </a:solidFill>
              </a:rPr>
              <a:t>hi</a:t>
            </a:r>
            <a:r>
              <a:rPr lang="nl-NL" sz="1400">
                <a:solidFill>
                  <a:srgbClr val="0070C0"/>
                </a:solidFill>
              </a:rPr>
              <a:t>: </a:t>
            </a:r>
            <a:r>
              <a:rPr lang="nl-NL" sz="1400" i="1">
                <a:solidFill>
                  <a:srgbClr val="0070C0"/>
                </a:solidFill>
              </a:rPr>
              <a:t>Druïden</a:t>
            </a:r>
            <a:r>
              <a:rPr lang="nl-NL" sz="1400">
                <a:solidFill>
                  <a:srgbClr val="0070C0"/>
                </a:solidFill>
              </a:rPr>
              <a:t>; </a:t>
            </a:r>
            <a:r>
              <a:rPr lang="nl-NL" sz="1400" b="1" err="1">
                <a:solidFill>
                  <a:srgbClr val="0070C0"/>
                </a:solidFill>
              </a:rPr>
              <a:t>eos</a:t>
            </a:r>
            <a:r>
              <a:rPr lang="nl-NL" sz="1400">
                <a:solidFill>
                  <a:srgbClr val="0070C0"/>
                </a:solidFill>
              </a:rPr>
              <a:t>: </a:t>
            </a:r>
            <a:r>
              <a:rPr lang="nl-NL" sz="1400" i="1">
                <a:solidFill>
                  <a:srgbClr val="0070C0"/>
                </a:solidFill>
              </a:rPr>
              <a:t>Galliërs</a:t>
            </a:r>
          </a:p>
        </p:txBody>
      </p:sp>
    </p:spTree>
    <p:extLst>
      <p:ext uri="{BB962C8B-B14F-4D97-AF65-F5344CB8AC3E}">
        <p14:creationId xmlns:p14="http://schemas.microsoft.com/office/powerpoint/2010/main" val="2784470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7 - 13</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65</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567454" cy="5159554"/>
          </a:xfrm>
          <a:prstGeom prst="rect">
            <a:avLst/>
          </a:prstGeom>
          <a:noFill/>
        </p:spPr>
        <p:txBody>
          <a:bodyPr wrap="square" rtlCol="0">
            <a:spAutoFit/>
          </a:bodyPr>
          <a:lstStyle/>
          <a:p>
            <a:pPr>
              <a:lnSpc>
                <a:spcPct val="200000"/>
              </a:lnSpc>
            </a:pPr>
            <a:r>
              <a:rPr lang="nl-NL" sz="2400"/>
              <a:t>7	</a:t>
            </a:r>
            <a:r>
              <a:rPr lang="nl-NL" sz="2400" err="1"/>
              <a:t>Nobilibus</a:t>
            </a:r>
            <a:r>
              <a:rPr lang="nl-NL" sz="2400"/>
              <a:t> in hos </a:t>
            </a:r>
            <a:r>
              <a:rPr lang="nl-NL" sz="2400" err="1"/>
              <a:t>eadem</a:t>
            </a:r>
            <a:r>
              <a:rPr lang="nl-NL" sz="2400"/>
              <a:t> </a:t>
            </a:r>
            <a:r>
              <a:rPr lang="nl-NL" sz="2400" err="1"/>
              <a:t>omnia</a:t>
            </a:r>
            <a:r>
              <a:rPr lang="nl-NL" sz="2400"/>
              <a:t> </a:t>
            </a:r>
            <a:r>
              <a:rPr lang="nl-NL" sz="2400" err="1"/>
              <a:t>sunt</a:t>
            </a:r>
            <a:r>
              <a:rPr lang="nl-NL" sz="2400"/>
              <a:t> </a:t>
            </a:r>
            <a:r>
              <a:rPr lang="nl-NL" sz="2400" err="1"/>
              <a:t>iura</a:t>
            </a:r>
            <a:r>
              <a:rPr lang="nl-NL" sz="2400"/>
              <a:t>, </a:t>
            </a:r>
            <a:r>
              <a:rPr lang="nl-NL" sz="2400" err="1"/>
              <a:t>quae</a:t>
            </a:r>
            <a:endParaRPr lang="nl-NL" sz="2400"/>
          </a:p>
          <a:p>
            <a:pPr>
              <a:lnSpc>
                <a:spcPct val="200000"/>
              </a:lnSpc>
            </a:pPr>
            <a:r>
              <a:rPr lang="nl-NL" sz="2400"/>
              <a:t>	</a:t>
            </a:r>
            <a:r>
              <a:rPr lang="nl-NL" sz="2400" err="1"/>
              <a:t>dominis</a:t>
            </a:r>
            <a:r>
              <a:rPr lang="nl-NL" sz="2400"/>
              <a:t> in </a:t>
            </a:r>
            <a:r>
              <a:rPr lang="nl-NL" sz="2400" err="1"/>
              <a:t>servos</a:t>
            </a:r>
            <a:r>
              <a:rPr lang="nl-NL" sz="2400"/>
              <a:t>. </a:t>
            </a:r>
            <a:r>
              <a:rPr lang="nl-NL" sz="2400" err="1"/>
              <a:t>Sed</a:t>
            </a:r>
            <a:r>
              <a:rPr lang="nl-NL" sz="2400"/>
              <a:t> de his </a:t>
            </a:r>
            <a:r>
              <a:rPr lang="nl-NL" sz="2400" err="1"/>
              <a:t>duobus</a:t>
            </a:r>
            <a:r>
              <a:rPr lang="nl-NL" sz="2400"/>
              <a:t> </a:t>
            </a:r>
            <a:r>
              <a:rPr lang="nl-NL" sz="2400" err="1"/>
              <a:t>generibus</a:t>
            </a:r>
            <a:endParaRPr lang="nl-NL" sz="2400"/>
          </a:p>
          <a:p>
            <a:pPr>
              <a:lnSpc>
                <a:spcPct val="200000"/>
              </a:lnSpc>
            </a:pPr>
            <a:r>
              <a:rPr lang="nl-NL" sz="2400"/>
              <a:t>	</a:t>
            </a:r>
            <a:r>
              <a:rPr lang="nl-NL" sz="2400" err="1"/>
              <a:t>alterum</a:t>
            </a:r>
            <a:r>
              <a:rPr lang="nl-NL" sz="2400"/>
              <a:t> </a:t>
            </a:r>
            <a:r>
              <a:rPr lang="nl-NL" sz="2400" err="1"/>
              <a:t>est</a:t>
            </a:r>
            <a:r>
              <a:rPr lang="nl-NL" sz="2400"/>
              <a:t> </a:t>
            </a:r>
            <a:r>
              <a:rPr lang="nl-NL" sz="2400" err="1"/>
              <a:t>druidum</a:t>
            </a:r>
            <a:r>
              <a:rPr lang="nl-NL" sz="2400"/>
              <a:t>, </a:t>
            </a:r>
            <a:r>
              <a:rPr lang="nl-NL" sz="2400" err="1"/>
              <a:t>alterum</a:t>
            </a:r>
            <a:r>
              <a:rPr lang="nl-NL" sz="2400"/>
              <a:t> </a:t>
            </a:r>
            <a:r>
              <a:rPr lang="nl-NL" sz="2400" err="1"/>
              <a:t>equitum</a:t>
            </a:r>
            <a:r>
              <a:rPr lang="nl-NL" sz="2400"/>
              <a:t>.</a:t>
            </a:r>
          </a:p>
          <a:p>
            <a:pPr>
              <a:lnSpc>
                <a:spcPct val="200000"/>
              </a:lnSpc>
            </a:pPr>
            <a:r>
              <a:rPr lang="nl-NL" sz="2400"/>
              <a:t>10	</a:t>
            </a:r>
            <a:r>
              <a:rPr lang="nl-NL" sz="2400" err="1"/>
              <a:t>Illi</a:t>
            </a:r>
            <a:r>
              <a:rPr lang="nl-NL" sz="2400"/>
              <a:t> rebus </a:t>
            </a:r>
            <a:r>
              <a:rPr lang="nl-NL" sz="2400" err="1"/>
              <a:t>divinis</a:t>
            </a:r>
            <a:r>
              <a:rPr lang="nl-NL" sz="2400"/>
              <a:t> </a:t>
            </a:r>
            <a:r>
              <a:rPr lang="nl-NL" sz="2400" err="1"/>
              <a:t>intersunt</a:t>
            </a:r>
            <a:r>
              <a:rPr lang="nl-NL" sz="2400"/>
              <a:t>, </a:t>
            </a:r>
            <a:r>
              <a:rPr lang="nl-NL" sz="2400" err="1"/>
              <a:t>sacrificia</a:t>
            </a:r>
            <a:r>
              <a:rPr lang="nl-NL" sz="2400"/>
              <a:t> </a:t>
            </a:r>
            <a:r>
              <a:rPr lang="nl-NL" sz="2400" err="1"/>
              <a:t>publica</a:t>
            </a:r>
            <a:r>
              <a:rPr lang="nl-NL" sz="2400"/>
              <a:t> </a:t>
            </a:r>
            <a:r>
              <a:rPr lang="nl-NL" sz="2400" err="1"/>
              <a:t>ac</a:t>
            </a:r>
            <a:endParaRPr lang="nl-NL" sz="2400"/>
          </a:p>
          <a:p>
            <a:pPr>
              <a:lnSpc>
                <a:spcPct val="200000"/>
              </a:lnSpc>
            </a:pPr>
            <a:r>
              <a:rPr lang="nl-NL" sz="2400"/>
              <a:t>	</a:t>
            </a:r>
            <a:r>
              <a:rPr lang="nl-NL" sz="2400" err="1"/>
              <a:t>privata</a:t>
            </a:r>
            <a:r>
              <a:rPr lang="nl-NL" sz="2400"/>
              <a:t> </a:t>
            </a:r>
            <a:r>
              <a:rPr lang="nl-NL" sz="2400" err="1"/>
              <a:t>procurant</a:t>
            </a:r>
            <a:r>
              <a:rPr lang="nl-NL" sz="2400"/>
              <a:t>, </a:t>
            </a:r>
            <a:r>
              <a:rPr lang="nl-NL" sz="2400" err="1"/>
              <a:t>religiones</a:t>
            </a:r>
            <a:r>
              <a:rPr lang="nl-NL" sz="2400"/>
              <a:t> </a:t>
            </a:r>
            <a:r>
              <a:rPr lang="nl-NL" sz="2400" err="1"/>
              <a:t>interpretantur</a:t>
            </a:r>
            <a:r>
              <a:rPr lang="nl-NL" sz="2400"/>
              <a:t>. Ad hos</a:t>
            </a:r>
          </a:p>
          <a:p>
            <a:pPr>
              <a:lnSpc>
                <a:spcPct val="200000"/>
              </a:lnSpc>
            </a:pPr>
            <a:r>
              <a:rPr lang="nl-NL" sz="2400"/>
              <a:t>	</a:t>
            </a:r>
            <a:r>
              <a:rPr lang="nl-NL" sz="2400" err="1"/>
              <a:t>magnus</a:t>
            </a:r>
            <a:r>
              <a:rPr lang="nl-NL" sz="2400"/>
              <a:t> </a:t>
            </a:r>
            <a:r>
              <a:rPr lang="nl-NL" sz="2400" err="1"/>
              <a:t>adulescentium</a:t>
            </a:r>
            <a:r>
              <a:rPr lang="nl-NL" sz="2400"/>
              <a:t> </a:t>
            </a:r>
            <a:r>
              <a:rPr lang="nl-NL" sz="2400" err="1"/>
              <a:t>numerus</a:t>
            </a:r>
            <a:r>
              <a:rPr lang="nl-NL" sz="2400"/>
              <a:t> </a:t>
            </a:r>
            <a:r>
              <a:rPr lang="nl-NL" sz="2400" err="1"/>
              <a:t>disciplinae</a:t>
            </a:r>
            <a:r>
              <a:rPr lang="nl-NL" sz="2400"/>
              <a:t> </a:t>
            </a:r>
            <a:r>
              <a:rPr lang="nl-NL" sz="2400" err="1"/>
              <a:t>causa</a:t>
            </a:r>
            <a:endParaRPr lang="nl-NL" sz="2400"/>
          </a:p>
          <a:p>
            <a:pPr>
              <a:lnSpc>
                <a:spcPct val="200000"/>
              </a:lnSpc>
            </a:pPr>
            <a:r>
              <a:rPr lang="nl-NL" sz="2400"/>
              <a:t>	</a:t>
            </a:r>
            <a:r>
              <a:rPr lang="nl-NL" sz="2400" err="1"/>
              <a:t>concurrit</a:t>
            </a:r>
            <a:r>
              <a:rPr lang="nl-NL" sz="2400"/>
              <a:t>, </a:t>
            </a:r>
            <a:r>
              <a:rPr lang="nl-NL" sz="2400" err="1"/>
              <a:t>magnoque</a:t>
            </a:r>
            <a:r>
              <a:rPr lang="nl-NL" sz="2400"/>
              <a:t> hi </a:t>
            </a:r>
            <a:r>
              <a:rPr lang="nl-NL" sz="2400" err="1"/>
              <a:t>sunt</a:t>
            </a:r>
            <a:r>
              <a:rPr lang="nl-NL" sz="2400"/>
              <a:t> </a:t>
            </a:r>
            <a:r>
              <a:rPr lang="nl-NL" sz="2400" err="1"/>
              <a:t>apud</a:t>
            </a:r>
            <a:r>
              <a:rPr lang="nl-NL" sz="2400"/>
              <a:t> </a:t>
            </a:r>
            <a:r>
              <a:rPr lang="nl-NL" sz="2400" err="1"/>
              <a:t>eos</a:t>
            </a:r>
            <a:r>
              <a:rPr lang="nl-NL" sz="2400"/>
              <a:t> </a:t>
            </a:r>
            <a:r>
              <a:rPr lang="nl-NL" sz="2400" err="1"/>
              <a:t>honore</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015F22D-992A-40B3-B28E-1AE5520A7B14}"/>
              </a:ext>
            </a:extLst>
          </p:cNvPr>
          <p:cNvSpPr txBox="1"/>
          <p:nvPr/>
        </p:nvSpPr>
        <p:spPr>
          <a:xfrm>
            <a:off x="8100000" y="539999"/>
            <a:ext cx="3960000" cy="5509200"/>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Voor de edelen zijn er ten opzichte van hen al dezelfde rechten, die er voor meesters zijn ten opzichte van slaven. Maar van deze twee groepen is de ene die der Druïden, de andere die der ridders. De eerstgenoemden houden zich bezig met godsdienstige aangelegenheden, dragen zorg voor openbare en privé offers, behandelen godsdienstige vraagstukken. Een grote groep jongelui wendt zich tot hen voor onderricht, en zij staan bij hen in groot / hoog aanzien.</a:t>
            </a:r>
          </a:p>
        </p:txBody>
      </p:sp>
      <p:pic>
        <p:nvPicPr>
          <p:cNvPr id="9" name="Picture 2" descr="Afbeeldingsresultaat voor asterix&quot;">
            <a:hlinkClick r:id="rId5" action="ppaction://hlinksldjump"/>
            <a:extLst>
              <a:ext uri="{FF2B5EF4-FFF2-40B4-BE49-F238E27FC236}">
                <a16:creationId xmlns:a16="http://schemas.microsoft.com/office/drawing/2014/main" id="{FCBBFF62-FE6C-47D7-B424-52450360E2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793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13 - 19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66</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895257" cy="5262979"/>
          </a:xfrm>
          <a:prstGeom prst="rect">
            <a:avLst/>
          </a:prstGeom>
          <a:noFill/>
        </p:spPr>
        <p:txBody>
          <a:bodyPr wrap="square" rtlCol="0">
            <a:spAutoFit/>
          </a:bodyPr>
          <a:lstStyle/>
          <a:p>
            <a:pPr>
              <a:lnSpc>
                <a:spcPct val="200000"/>
              </a:lnSpc>
            </a:pPr>
            <a:r>
              <a:rPr lang="nl-NL" sz="2400"/>
              <a:t>							Nam</a:t>
            </a:r>
          </a:p>
          <a:p>
            <a:pPr>
              <a:lnSpc>
                <a:spcPct val="200000"/>
              </a:lnSpc>
            </a:pPr>
            <a:r>
              <a:rPr lang="nl-NL" sz="2400"/>
              <a:t>	</a:t>
            </a:r>
            <a:r>
              <a:rPr lang="nl-NL" sz="2400" err="1"/>
              <a:t>fere</a:t>
            </a:r>
            <a:r>
              <a:rPr lang="nl-NL" sz="2400"/>
              <a:t> de omnibus </a:t>
            </a:r>
            <a:r>
              <a:rPr lang="nl-NL" sz="2400" err="1"/>
              <a:t>controversiis</a:t>
            </a:r>
            <a:r>
              <a:rPr lang="nl-NL" sz="2400"/>
              <a:t> </a:t>
            </a:r>
            <a:r>
              <a:rPr lang="nl-NL" sz="2400" err="1"/>
              <a:t>publicis</a:t>
            </a:r>
            <a:r>
              <a:rPr lang="nl-NL" sz="2400"/>
              <a:t> </a:t>
            </a:r>
            <a:r>
              <a:rPr lang="nl-NL" sz="2400" err="1"/>
              <a:t>privatisque</a:t>
            </a:r>
            <a:endParaRPr lang="nl-NL" sz="2400"/>
          </a:p>
          <a:p>
            <a:pPr>
              <a:lnSpc>
                <a:spcPct val="200000"/>
              </a:lnSpc>
            </a:pPr>
            <a:r>
              <a:rPr lang="nl-NL" sz="2400"/>
              <a:t>15	</a:t>
            </a:r>
            <a:r>
              <a:rPr lang="nl-NL" sz="2400" u="dbl" err="1">
                <a:uFill>
                  <a:solidFill>
                    <a:srgbClr val="FF0000"/>
                  </a:solidFill>
                </a:uFill>
              </a:rPr>
              <a:t>constituunt</a:t>
            </a:r>
            <a:r>
              <a:rPr lang="nl-NL" sz="2400"/>
              <a:t>, et si </a:t>
            </a:r>
            <a:r>
              <a:rPr lang="nl-NL" sz="2400" err="1"/>
              <a:t>quod</a:t>
            </a:r>
            <a:r>
              <a:rPr lang="nl-NL" sz="2400"/>
              <a:t> </a:t>
            </a:r>
            <a:r>
              <a:rPr lang="nl-NL" sz="2400" u="sng" err="1">
                <a:uFill>
                  <a:solidFill>
                    <a:srgbClr val="FF0000"/>
                  </a:solidFill>
                </a:uFill>
              </a:rPr>
              <a:t>est</a:t>
            </a:r>
            <a:r>
              <a:rPr lang="nl-NL" sz="2400"/>
              <a:t> </a:t>
            </a:r>
            <a:r>
              <a:rPr lang="nl-NL" sz="2400" err="1"/>
              <a:t>facinus</a:t>
            </a:r>
            <a:r>
              <a:rPr lang="nl-NL" sz="2400"/>
              <a:t> </a:t>
            </a:r>
            <a:r>
              <a:rPr lang="nl-NL" sz="2400" u="sng" err="1">
                <a:uFill>
                  <a:solidFill>
                    <a:srgbClr val="FF0000"/>
                  </a:solidFill>
                </a:uFill>
              </a:rPr>
              <a:t>admissum</a:t>
            </a:r>
            <a:r>
              <a:rPr lang="nl-NL" sz="2400"/>
              <a:t>, si</a:t>
            </a:r>
          </a:p>
          <a:p>
            <a:pPr>
              <a:lnSpc>
                <a:spcPct val="200000"/>
              </a:lnSpc>
            </a:pPr>
            <a:r>
              <a:rPr lang="nl-NL" sz="2400"/>
              <a:t>	</a:t>
            </a:r>
            <a:r>
              <a:rPr lang="nl-NL" sz="2400" err="1"/>
              <a:t>caedes</a:t>
            </a:r>
            <a:r>
              <a:rPr lang="nl-NL" sz="2400"/>
              <a:t> </a:t>
            </a:r>
            <a:r>
              <a:rPr lang="nl-NL" sz="2400" u="sng">
                <a:uFill>
                  <a:solidFill>
                    <a:srgbClr val="FF0000"/>
                  </a:solidFill>
                </a:uFill>
              </a:rPr>
              <a:t>facta</a:t>
            </a:r>
            <a:r>
              <a:rPr lang="nl-NL" sz="2400"/>
              <a:t>, si de </a:t>
            </a:r>
            <a:r>
              <a:rPr lang="nl-NL" sz="2400" err="1"/>
              <a:t>hereditate</a:t>
            </a:r>
            <a:r>
              <a:rPr lang="nl-NL" sz="2400"/>
              <a:t>, de </a:t>
            </a:r>
            <a:r>
              <a:rPr lang="nl-NL" sz="2400" err="1"/>
              <a:t>finibus</a:t>
            </a:r>
            <a:r>
              <a:rPr lang="nl-NL" sz="2400"/>
              <a:t> </a:t>
            </a:r>
            <a:r>
              <a:rPr lang="nl-NL" sz="2400" err="1"/>
              <a:t>controversia</a:t>
            </a:r>
            <a:endParaRPr lang="nl-NL" sz="2400"/>
          </a:p>
          <a:p>
            <a:pPr>
              <a:lnSpc>
                <a:spcPct val="200000"/>
              </a:lnSpc>
            </a:pPr>
            <a:r>
              <a:rPr lang="nl-NL" sz="2400"/>
              <a:t>	</a:t>
            </a:r>
            <a:r>
              <a:rPr lang="nl-NL" sz="2400" u="sng" err="1">
                <a:uFill>
                  <a:solidFill>
                    <a:srgbClr val="FF0000"/>
                  </a:solidFill>
                </a:uFill>
              </a:rPr>
              <a:t>est</a:t>
            </a:r>
            <a:r>
              <a:rPr lang="nl-NL" sz="2400"/>
              <a:t>, idem </a:t>
            </a:r>
            <a:r>
              <a:rPr lang="nl-NL" sz="2400" u="dbl" err="1">
                <a:uFill>
                  <a:solidFill>
                    <a:srgbClr val="FF0000"/>
                  </a:solidFill>
                </a:uFill>
              </a:rPr>
              <a:t>decernunt</a:t>
            </a:r>
            <a:r>
              <a:rPr lang="nl-NL" sz="2400"/>
              <a:t>, </a:t>
            </a:r>
            <a:r>
              <a:rPr lang="nl-NL" sz="2400" err="1"/>
              <a:t>praemia</a:t>
            </a:r>
            <a:r>
              <a:rPr lang="nl-NL" sz="2400"/>
              <a:t> </a:t>
            </a:r>
            <a:r>
              <a:rPr lang="nl-NL" sz="2400" err="1"/>
              <a:t>poenasque</a:t>
            </a:r>
            <a:r>
              <a:rPr lang="nl-NL" sz="2400"/>
              <a:t> </a:t>
            </a:r>
            <a:r>
              <a:rPr lang="nl-NL" sz="2400" u="dbl" err="1">
                <a:uFill>
                  <a:solidFill>
                    <a:srgbClr val="FF0000"/>
                  </a:solidFill>
                </a:uFill>
              </a:rPr>
              <a:t>constituunt</a:t>
            </a:r>
            <a:r>
              <a:rPr lang="nl-NL" sz="2400"/>
              <a:t>.</a:t>
            </a:r>
          </a:p>
          <a:p>
            <a:pPr>
              <a:lnSpc>
                <a:spcPct val="200000"/>
              </a:lnSpc>
            </a:pPr>
            <a:r>
              <a:rPr lang="nl-NL" sz="2400"/>
              <a:t>	Si </a:t>
            </a:r>
            <a:r>
              <a:rPr lang="nl-NL" sz="2400" err="1"/>
              <a:t>qui</a:t>
            </a:r>
            <a:r>
              <a:rPr lang="nl-NL" sz="2400"/>
              <a:t> </a:t>
            </a:r>
            <a:r>
              <a:rPr lang="nl-NL" sz="2400" err="1"/>
              <a:t>aut</a:t>
            </a:r>
            <a:r>
              <a:rPr lang="nl-NL" sz="2400"/>
              <a:t> </a:t>
            </a:r>
            <a:r>
              <a:rPr lang="nl-NL" sz="2400" err="1"/>
              <a:t>privatus</a:t>
            </a:r>
            <a:r>
              <a:rPr lang="nl-NL" sz="2400"/>
              <a:t> </a:t>
            </a:r>
            <a:r>
              <a:rPr lang="nl-NL" sz="2400" err="1"/>
              <a:t>aut</a:t>
            </a:r>
            <a:r>
              <a:rPr lang="nl-NL" sz="2400"/>
              <a:t> </a:t>
            </a:r>
            <a:r>
              <a:rPr lang="nl-NL" sz="2400" err="1"/>
              <a:t>populus</a:t>
            </a:r>
            <a:r>
              <a:rPr lang="nl-NL" sz="2400"/>
              <a:t> </a:t>
            </a:r>
            <a:r>
              <a:rPr lang="nl-NL" sz="2400" err="1"/>
              <a:t>eorum</a:t>
            </a:r>
            <a:r>
              <a:rPr lang="nl-NL" sz="2400"/>
              <a:t> </a:t>
            </a:r>
            <a:r>
              <a:rPr lang="nl-NL" sz="2400" err="1"/>
              <a:t>decreto</a:t>
            </a:r>
            <a:r>
              <a:rPr lang="nl-NL" sz="2400"/>
              <a:t> non</a:t>
            </a:r>
          </a:p>
          <a:p>
            <a:pPr>
              <a:lnSpc>
                <a:spcPct val="200000"/>
              </a:lnSpc>
            </a:pPr>
            <a:r>
              <a:rPr lang="nl-NL" sz="2400"/>
              <a:t>	</a:t>
            </a:r>
            <a:r>
              <a:rPr lang="nl-NL" sz="2400" u="sng" err="1">
                <a:uFill>
                  <a:solidFill>
                    <a:srgbClr val="FF0000"/>
                  </a:solidFill>
                </a:uFill>
              </a:rPr>
              <a:t>stetit</a:t>
            </a:r>
            <a:r>
              <a:rPr lang="nl-NL" sz="2400"/>
              <a:t>, </a:t>
            </a:r>
            <a:r>
              <a:rPr lang="nl-NL" sz="2400" err="1"/>
              <a:t>sacrificiis</a:t>
            </a:r>
            <a:r>
              <a:rPr lang="nl-NL" sz="2400"/>
              <a:t> </a:t>
            </a:r>
            <a:r>
              <a:rPr lang="nl-NL" sz="2400" u="dbl" err="1">
                <a:uFill>
                  <a:solidFill>
                    <a:srgbClr val="FF0000"/>
                  </a:solidFill>
                </a:uFill>
              </a:rPr>
              <a:t>interdicunt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DFE3E3B4-021D-418D-8DFA-2E418F9EFA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FC2A5673-53E5-4A33-8BAC-89BAFCAE25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C5DD836B-059F-44BF-9361-AA2285AB8A85}"/>
              </a:ext>
            </a:extLst>
          </p:cNvPr>
          <p:cNvSpPr txBox="1"/>
          <p:nvPr/>
        </p:nvSpPr>
        <p:spPr>
          <a:xfrm>
            <a:off x="8100000" y="539999"/>
            <a:ext cx="3960000" cy="5047536"/>
          </a:xfrm>
          <a:prstGeom prst="rect">
            <a:avLst/>
          </a:prstGeom>
          <a:noFill/>
          <a:ln>
            <a:solidFill>
              <a:schemeClr val="accent1">
                <a:lumMod val="75000"/>
              </a:schemeClr>
            </a:solidFill>
          </a:ln>
        </p:spPr>
        <p:txBody>
          <a:bodyPr wrap="square" rtlCol="0">
            <a:spAutoFit/>
          </a:bodyPr>
          <a:lstStyle/>
          <a:p>
            <a:endParaRPr lang="nl-NL" sz="1400" b="1">
              <a:solidFill>
                <a:srgbClr val="0070C0"/>
              </a:solidFill>
            </a:endParaRPr>
          </a:p>
          <a:p>
            <a:endParaRPr lang="nl-NL" sz="1400" b="1">
              <a:solidFill>
                <a:srgbClr val="0070C0"/>
              </a:solidFill>
            </a:endParaRPr>
          </a:p>
          <a:p>
            <a:endParaRPr lang="nl-NL" sz="1400" b="1">
              <a:solidFill>
                <a:srgbClr val="0070C0"/>
              </a:solidFill>
            </a:endParaRPr>
          </a:p>
          <a:p>
            <a:endParaRPr lang="nl-NL" sz="1400" b="1">
              <a:solidFill>
                <a:srgbClr val="0070C0"/>
              </a:solidFill>
            </a:endParaRPr>
          </a:p>
          <a:p>
            <a:endParaRPr lang="nl-NL" sz="1400" b="1">
              <a:solidFill>
                <a:srgbClr val="0070C0"/>
              </a:solidFill>
            </a:endParaRPr>
          </a:p>
          <a:p>
            <a:r>
              <a:rPr lang="nl-NL" sz="1400" b="1">
                <a:solidFill>
                  <a:srgbClr val="0070C0"/>
                </a:solidFill>
              </a:rPr>
              <a:t>de</a:t>
            </a:r>
            <a:r>
              <a:rPr lang="nl-NL" sz="1400">
                <a:solidFill>
                  <a:srgbClr val="0070C0"/>
                </a:solidFill>
              </a:rPr>
              <a:t>: PREP + ABL: </a:t>
            </a:r>
            <a:r>
              <a:rPr lang="nl-NL" sz="1400">
                <a:solidFill>
                  <a:srgbClr val="FF0000"/>
                </a:solidFill>
              </a:rPr>
              <a:t>over</a:t>
            </a:r>
          </a:p>
          <a:p>
            <a:endParaRPr lang="nl-NL" sz="1400">
              <a:solidFill>
                <a:srgbClr val="0070C0"/>
              </a:solidFill>
            </a:endParaRPr>
          </a:p>
          <a:p>
            <a:endParaRPr lang="nl-NL" sz="1400">
              <a:solidFill>
                <a:srgbClr val="0070C0"/>
              </a:solidFill>
            </a:endParaRPr>
          </a:p>
          <a:p>
            <a:r>
              <a:rPr lang="nl-NL" sz="1400" b="1" err="1">
                <a:solidFill>
                  <a:srgbClr val="0070C0"/>
                </a:solidFill>
              </a:rPr>
              <a:t>quod</a:t>
            </a:r>
            <a:r>
              <a:rPr lang="nl-NL" sz="1400">
                <a:solidFill>
                  <a:srgbClr val="0070C0"/>
                </a:solidFill>
              </a:rPr>
              <a:t>: PRON </a:t>
            </a:r>
            <a:r>
              <a:rPr lang="nl-NL" sz="1400" i="1" err="1">
                <a:solidFill>
                  <a:srgbClr val="0070C0"/>
                </a:solidFill>
              </a:rPr>
              <a:t>indefinitum</a:t>
            </a:r>
            <a:r>
              <a:rPr lang="nl-NL" sz="1400">
                <a:solidFill>
                  <a:srgbClr val="0070C0"/>
                </a:solidFill>
              </a:rPr>
              <a:t> </a:t>
            </a:r>
            <a:r>
              <a:rPr lang="nl-NL" sz="1400" err="1">
                <a:solidFill>
                  <a:srgbClr val="0070C0"/>
                </a:solidFill>
              </a:rPr>
              <a:t>aliquod</a:t>
            </a:r>
            <a:r>
              <a:rPr lang="nl-NL" sz="1400">
                <a:solidFill>
                  <a:srgbClr val="0070C0"/>
                </a:solidFill>
              </a:rPr>
              <a:t> (na si, </a:t>
            </a:r>
            <a:r>
              <a:rPr lang="nl-NL" sz="1400" err="1">
                <a:solidFill>
                  <a:srgbClr val="0070C0"/>
                </a:solidFill>
              </a:rPr>
              <a:t>nisi</a:t>
            </a:r>
            <a:r>
              <a:rPr lang="nl-NL" sz="1400">
                <a:solidFill>
                  <a:srgbClr val="0070C0"/>
                </a:solidFill>
              </a:rPr>
              <a:t>, </a:t>
            </a:r>
            <a:r>
              <a:rPr lang="nl-NL" sz="1400" err="1">
                <a:solidFill>
                  <a:srgbClr val="0070C0"/>
                </a:solidFill>
              </a:rPr>
              <a:t>num</a:t>
            </a:r>
            <a:r>
              <a:rPr lang="nl-NL" sz="1400">
                <a:solidFill>
                  <a:srgbClr val="0070C0"/>
                </a:solidFill>
              </a:rPr>
              <a:t>, ne geen </a:t>
            </a:r>
            <a:r>
              <a:rPr lang="nl-NL" sz="1400" err="1">
                <a:solidFill>
                  <a:srgbClr val="0070C0"/>
                </a:solidFill>
              </a:rPr>
              <a:t>ali</a:t>
            </a:r>
            <a:r>
              <a:rPr lang="nl-NL" sz="1400">
                <a:solidFill>
                  <a:srgbClr val="0070C0"/>
                </a:solidFill>
              </a:rPr>
              <a:t>-)</a:t>
            </a:r>
          </a:p>
          <a:p>
            <a:r>
              <a:rPr lang="nl-NL" sz="1400" b="1" err="1">
                <a:solidFill>
                  <a:srgbClr val="0070C0"/>
                </a:solidFill>
              </a:rPr>
              <a:t>admitto</a:t>
            </a:r>
            <a:r>
              <a:rPr lang="nl-NL" sz="1400">
                <a:solidFill>
                  <a:srgbClr val="0070C0"/>
                </a:solidFill>
              </a:rPr>
              <a:t>, </a:t>
            </a:r>
            <a:r>
              <a:rPr lang="nl-NL" sz="1400" err="1">
                <a:solidFill>
                  <a:srgbClr val="0070C0"/>
                </a:solidFill>
              </a:rPr>
              <a:t>admisi</a:t>
            </a:r>
            <a:r>
              <a:rPr lang="nl-NL" sz="1400">
                <a:solidFill>
                  <a:srgbClr val="0070C0"/>
                </a:solidFill>
              </a:rPr>
              <a:t>, </a:t>
            </a:r>
            <a:r>
              <a:rPr lang="nl-NL" sz="1400" err="1">
                <a:solidFill>
                  <a:srgbClr val="0070C0"/>
                </a:solidFill>
              </a:rPr>
              <a:t>admissus</a:t>
            </a:r>
            <a:r>
              <a:rPr lang="nl-NL" sz="1400">
                <a:solidFill>
                  <a:srgbClr val="0070C0"/>
                </a:solidFill>
              </a:rPr>
              <a:t>: </a:t>
            </a:r>
            <a:r>
              <a:rPr lang="nl-NL" sz="1400">
                <a:solidFill>
                  <a:srgbClr val="FF0000"/>
                </a:solidFill>
              </a:rPr>
              <a:t>begaan</a:t>
            </a:r>
          </a:p>
          <a:p>
            <a:endParaRPr lang="nl-NL" sz="1400" b="1">
              <a:solidFill>
                <a:srgbClr val="0070C0"/>
              </a:solidFill>
            </a:endParaRPr>
          </a:p>
          <a:p>
            <a:r>
              <a:rPr lang="nl-NL" sz="1400" b="1">
                <a:solidFill>
                  <a:srgbClr val="0070C0"/>
                </a:solidFill>
              </a:rPr>
              <a:t>facio</a:t>
            </a:r>
            <a:r>
              <a:rPr lang="nl-NL" sz="1400">
                <a:solidFill>
                  <a:srgbClr val="0070C0"/>
                </a:solidFill>
              </a:rPr>
              <a:t>, feci, factus: </a:t>
            </a:r>
            <a:r>
              <a:rPr lang="nl-NL" sz="1400">
                <a:solidFill>
                  <a:srgbClr val="FF0000"/>
                </a:solidFill>
              </a:rPr>
              <a:t>plegen</a:t>
            </a:r>
            <a:r>
              <a:rPr lang="nl-NL" sz="1400">
                <a:solidFill>
                  <a:srgbClr val="0070C0"/>
                </a:solidFill>
              </a:rPr>
              <a:t>, </a:t>
            </a:r>
            <a:r>
              <a:rPr lang="nl-NL" sz="1400">
                <a:solidFill>
                  <a:srgbClr val="FF0000"/>
                </a:solidFill>
              </a:rPr>
              <a:t>doen</a:t>
            </a:r>
          </a:p>
          <a:p>
            <a:endParaRPr lang="nl-NL" sz="1400">
              <a:solidFill>
                <a:srgbClr val="0070C0"/>
              </a:solidFill>
            </a:endParaRPr>
          </a:p>
          <a:p>
            <a:endParaRPr lang="nl-NL" sz="1400">
              <a:solidFill>
                <a:srgbClr val="0070C0"/>
              </a:solidFill>
            </a:endParaRPr>
          </a:p>
          <a:p>
            <a:r>
              <a:rPr lang="nl-NL" sz="1400" b="1">
                <a:solidFill>
                  <a:srgbClr val="0070C0"/>
                </a:solidFill>
              </a:rPr>
              <a:t>idem</a:t>
            </a:r>
            <a:r>
              <a:rPr lang="nl-NL" sz="1400">
                <a:solidFill>
                  <a:srgbClr val="0070C0"/>
                </a:solidFill>
              </a:rPr>
              <a:t> = iidem (</a:t>
            </a:r>
            <a:r>
              <a:rPr lang="nl-NL" sz="1400" i="1">
                <a:solidFill>
                  <a:srgbClr val="0070C0"/>
                </a:solidFill>
              </a:rPr>
              <a:t>de Druïden</a:t>
            </a:r>
            <a:r>
              <a:rPr lang="nl-NL" sz="1400">
                <a:solidFill>
                  <a:srgbClr val="0070C0"/>
                </a:solidFill>
              </a:rPr>
              <a:t>)</a:t>
            </a:r>
          </a:p>
          <a:p>
            <a:endParaRPr lang="nl-NL" sz="1400">
              <a:solidFill>
                <a:srgbClr val="0070C0"/>
              </a:solidFill>
            </a:endParaRPr>
          </a:p>
          <a:p>
            <a:endParaRPr lang="nl-NL" sz="1400">
              <a:solidFill>
                <a:srgbClr val="0070C0"/>
              </a:solidFill>
            </a:endParaRPr>
          </a:p>
          <a:p>
            <a:endParaRPr lang="nl-NL" sz="1400" b="1">
              <a:solidFill>
                <a:srgbClr val="0070C0"/>
              </a:solidFill>
            </a:endParaRPr>
          </a:p>
          <a:p>
            <a:r>
              <a:rPr lang="nl-NL" sz="1400" b="1">
                <a:solidFill>
                  <a:srgbClr val="0070C0"/>
                </a:solidFill>
              </a:rPr>
              <a:t>qui</a:t>
            </a:r>
            <a:r>
              <a:rPr lang="nl-NL" sz="1400">
                <a:solidFill>
                  <a:srgbClr val="0070C0"/>
                </a:solidFill>
              </a:rPr>
              <a:t> = </a:t>
            </a:r>
            <a:r>
              <a:rPr lang="nl-NL" sz="1400" i="1">
                <a:solidFill>
                  <a:srgbClr val="0070C0"/>
                </a:solidFill>
              </a:rPr>
              <a:t>aliqui bij privatus / populus</a:t>
            </a:r>
          </a:p>
          <a:p>
            <a:r>
              <a:rPr lang="nl-NL" sz="1400" b="1">
                <a:solidFill>
                  <a:srgbClr val="0070C0"/>
                </a:solidFill>
              </a:rPr>
              <a:t>eorum</a:t>
            </a:r>
            <a:r>
              <a:rPr lang="nl-NL" sz="1400">
                <a:solidFill>
                  <a:srgbClr val="0070C0"/>
                </a:solidFill>
              </a:rPr>
              <a:t>: </a:t>
            </a:r>
            <a:r>
              <a:rPr lang="nl-NL" sz="1400" i="1">
                <a:solidFill>
                  <a:srgbClr val="0070C0"/>
                </a:solidFill>
              </a:rPr>
              <a:t>verwijst naar de Druïden</a:t>
            </a:r>
          </a:p>
          <a:p>
            <a:endParaRPr lang="nl-NL" sz="1400">
              <a:solidFill>
                <a:srgbClr val="0070C0"/>
              </a:solidFill>
            </a:endParaRPr>
          </a:p>
          <a:p>
            <a:r>
              <a:rPr lang="nl-NL" sz="1400" b="1">
                <a:solidFill>
                  <a:srgbClr val="0070C0"/>
                </a:solidFill>
              </a:rPr>
              <a:t>interdico</a:t>
            </a:r>
            <a:r>
              <a:rPr lang="nl-NL" sz="1400">
                <a:solidFill>
                  <a:srgbClr val="0070C0"/>
                </a:solidFill>
              </a:rPr>
              <a:t> + </a:t>
            </a:r>
            <a:r>
              <a:rPr lang="nl-NL" sz="1400">
                <a:solidFill>
                  <a:schemeClr val="tx1">
                    <a:lumMod val="95000"/>
                    <a:lumOff val="5000"/>
                  </a:schemeClr>
                </a:solidFill>
              </a:rPr>
              <a:t>ABL</a:t>
            </a:r>
            <a:r>
              <a:rPr lang="nl-NL" sz="1400">
                <a:solidFill>
                  <a:srgbClr val="0070C0"/>
                </a:solidFill>
              </a:rPr>
              <a:t> (</a:t>
            </a:r>
            <a:r>
              <a:rPr lang="nl-NL" sz="1400" b="1">
                <a:solidFill>
                  <a:srgbClr val="0070C0"/>
                </a:solidFill>
              </a:rPr>
              <a:t>sacrificiis</a:t>
            </a:r>
            <a:r>
              <a:rPr lang="nl-NL" sz="1400">
                <a:solidFill>
                  <a:srgbClr val="0070C0"/>
                </a:solidFill>
              </a:rPr>
              <a:t>): </a:t>
            </a:r>
            <a:r>
              <a:rPr lang="nl-NL" sz="1400">
                <a:solidFill>
                  <a:srgbClr val="FF0000"/>
                </a:solidFill>
              </a:rPr>
              <a:t>uitsluiten van</a:t>
            </a:r>
          </a:p>
        </p:txBody>
      </p:sp>
    </p:spTree>
    <p:extLst>
      <p:ext uri="{BB962C8B-B14F-4D97-AF65-F5344CB8AC3E}">
        <p14:creationId xmlns:p14="http://schemas.microsoft.com/office/powerpoint/2010/main" val="2081162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13 - 19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895257" cy="5159554"/>
          </a:xfrm>
          <a:prstGeom prst="rect">
            <a:avLst/>
          </a:prstGeom>
          <a:noFill/>
        </p:spPr>
        <p:txBody>
          <a:bodyPr wrap="square" rtlCol="0">
            <a:spAutoFit/>
          </a:bodyPr>
          <a:lstStyle/>
          <a:p>
            <a:pPr>
              <a:lnSpc>
                <a:spcPct val="200000"/>
              </a:lnSpc>
            </a:pPr>
            <a:r>
              <a:rPr lang="nl-NL" sz="2400"/>
              <a:t>							Nam</a:t>
            </a:r>
          </a:p>
          <a:p>
            <a:pPr>
              <a:lnSpc>
                <a:spcPct val="200000"/>
              </a:lnSpc>
            </a:pPr>
            <a:r>
              <a:rPr lang="nl-NL" sz="2400"/>
              <a:t>	</a:t>
            </a:r>
            <a:r>
              <a:rPr lang="nl-NL" sz="2400" err="1"/>
              <a:t>fere</a:t>
            </a:r>
            <a:r>
              <a:rPr lang="nl-NL" sz="2400"/>
              <a:t> de omnibus </a:t>
            </a:r>
            <a:r>
              <a:rPr lang="nl-NL" sz="2400" err="1"/>
              <a:t>controversiis</a:t>
            </a:r>
            <a:r>
              <a:rPr lang="nl-NL" sz="2400"/>
              <a:t> </a:t>
            </a:r>
            <a:r>
              <a:rPr lang="nl-NL" sz="2400" err="1"/>
              <a:t>publicis</a:t>
            </a:r>
            <a:r>
              <a:rPr lang="nl-NL" sz="2400"/>
              <a:t> </a:t>
            </a:r>
            <a:r>
              <a:rPr lang="nl-NL" sz="2400" err="1"/>
              <a:t>privatisque</a:t>
            </a:r>
            <a:endParaRPr lang="nl-NL" sz="2400"/>
          </a:p>
          <a:p>
            <a:pPr>
              <a:lnSpc>
                <a:spcPct val="200000"/>
              </a:lnSpc>
            </a:pPr>
            <a:r>
              <a:rPr lang="nl-NL" sz="2400"/>
              <a:t>15	</a:t>
            </a:r>
            <a:r>
              <a:rPr lang="nl-NL" sz="2400" err="1"/>
              <a:t>constituunt</a:t>
            </a:r>
            <a:r>
              <a:rPr lang="nl-NL" sz="2400"/>
              <a:t>, et si </a:t>
            </a:r>
            <a:r>
              <a:rPr lang="nl-NL" sz="2400" err="1"/>
              <a:t>quod</a:t>
            </a:r>
            <a:r>
              <a:rPr lang="nl-NL" sz="2400"/>
              <a:t> </a:t>
            </a:r>
            <a:r>
              <a:rPr lang="nl-NL" sz="2400" err="1"/>
              <a:t>est</a:t>
            </a:r>
            <a:r>
              <a:rPr lang="nl-NL" sz="2400"/>
              <a:t> </a:t>
            </a:r>
            <a:r>
              <a:rPr lang="nl-NL" sz="2400" err="1"/>
              <a:t>facinus</a:t>
            </a:r>
            <a:r>
              <a:rPr lang="nl-NL" sz="2400"/>
              <a:t> </a:t>
            </a:r>
            <a:r>
              <a:rPr lang="nl-NL" sz="2400" err="1"/>
              <a:t>admissum</a:t>
            </a:r>
            <a:r>
              <a:rPr lang="nl-NL" sz="2400"/>
              <a:t>, si</a:t>
            </a:r>
          </a:p>
          <a:p>
            <a:pPr>
              <a:lnSpc>
                <a:spcPct val="200000"/>
              </a:lnSpc>
            </a:pPr>
            <a:r>
              <a:rPr lang="nl-NL" sz="2400"/>
              <a:t>	</a:t>
            </a:r>
            <a:r>
              <a:rPr lang="nl-NL" sz="2400" err="1"/>
              <a:t>caedes</a:t>
            </a:r>
            <a:r>
              <a:rPr lang="nl-NL" sz="2400"/>
              <a:t> facta, si de </a:t>
            </a:r>
            <a:r>
              <a:rPr lang="nl-NL" sz="2400" err="1"/>
              <a:t>hereditate</a:t>
            </a:r>
            <a:r>
              <a:rPr lang="nl-NL" sz="2400"/>
              <a:t>, de </a:t>
            </a:r>
            <a:r>
              <a:rPr lang="nl-NL" sz="2400" err="1"/>
              <a:t>finibus</a:t>
            </a:r>
            <a:r>
              <a:rPr lang="nl-NL" sz="2400"/>
              <a:t> </a:t>
            </a:r>
            <a:r>
              <a:rPr lang="nl-NL" sz="2400" err="1"/>
              <a:t>controversia</a:t>
            </a:r>
            <a:endParaRPr lang="nl-NL" sz="2400"/>
          </a:p>
          <a:p>
            <a:pPr>
              <a:lnSpc>
                <a:spcPct val="200000"/>
              </a:lnSpc>
            </a:pPr>
            <a:r>
              <a:rPr lang="nl-NL" sz="2400"/>
              <a:t>	</a:t>
            </a:r>
            <a:r>
              <a:rPr lang="nl-NL" sz="2400" err="1"/>
              <a:t>est</a:t>
            </a:r>
            <a:r>
              <a:rPr lang="nl-NL" sz="2400"/>
              <a:t>, idem </a:t>
            </a:r>
            <a:r>
              <a:rPr lang="nl-NL" sz="2400" err="1"/>
              <a:t>decernunt</a:t>
            </a:r>
            <a:r>
              <a:rPr lang="nl-NL" sz="2400"/>
              <a:t>, </a:t>
            </a:r>
            <a:r>
              <a:rPr lang="nl-NL" sz="2400" err="1"/>
              <a:t>praemia</a:t>
            </a:r>
            <a:r>
              <a:rPr lang="nl-NL" sz="2400"/>
              <a:t> </a:t>
            </a:r>
            <a:r>
              <a:rPr lang="nl-NL" sz="2400" err="1"/>
              <a:t>poenasque</a:t>
            </a:r>
            <a:r>
              <a:rPr lang="nl-NL" sz="2400"/>
              <a:t> </a:t>
            </a:r>
            <a:r>
              <a:rPr lang="nl-NL" sz="2400" err="1"/>
              <a:t>constituunt</a:t>
            </a:r>
            <a:r>
              <a:rPr lang="nl-NL" sz="2400"/>
              <a:t>.</a:t>
            </a:r>
          </a:p>
          <a:p>
            <a:pPr>
              <a:lnSpc>
                <a:spcPct val="200000"/>
              </a:lnSpc>
            </a:pPr>
            <a:r>
              <a:rPr lang="nl-NL" sz="2400"/>
              <a:t>	Si </a:t>
            </a:r>
            <a:r>
              <a:rPr lang="nl-NL" sz="2400" err="1"/>
              <a:t>qui</a:t>
            </a:r>
            <a:r>
              <a:rPr lang="nl-NL" sz="2400"/>
              <a:t> </a:t>
            </a:r>
            <a:r>
              <a:rPr lang="nl-NL" sz="2400" err="1"/>
              <a:t>aut</a:t>
            </a:r>
            <a:r>
              <a:rPr lang="nl-NL" sz="2400"/>
              <a:t> </a:t>
            </a:r>
            <a:r>
              <a:rPr lang="nl-NL" sz="2400" err="1"/>
              <a:t>privatus</a:t>
            </a:r>
            <a:r>
              <a:rPr lang="nl-NL" sz="2400"/>
              <a:t> </a:t>
            </a:r>
            <a:r>
              <a:rPr lang="nl-NL" sz="2400" err="1"/>
              <a:t>aut</a:t>
            </a:r>
            <a:r>
              <a:rPr lang="nl-NL" sz="2400"/>
              <a:t> </a:t>
            </a:r>
            <a:r>
              <a:rPr lang="nl-NL" sz="2400" err="1"/>
              <a:t>populus</a:t>
            </a:r>
            <a:r>
              <a:rPr lang="nl-NL" sz="2400"/>
              <a:t> </a:t>
            </a:r>
            <a:r>
              <a:rPr lang="nl-NL" sz="2400" err="1"/>
              <a:t>eorum</a:t>
            </a:r>
            <a:r>
              <a:rPr lang="nl-NL" sz="2400"/>
              <a:t> </a:t>
            </a:r>
            <a:r>
              <a:rPr lang="nl-NL" sz="2400" err="1"/>
              <a:t>decreto</a:t>
            </a:r>
            <a:r>
              <a:rPr lang="nl-NL" sz="2400"/>
              <a:t> non</a:t>
            </a:r>
          </a:p>
          <a:p>
            <a:pPr>
              <a:lnSpc>
                <a:spcPct val="200000"/>
              </a:lnSpc>
            </a:pPr>
            <a:r>
              <a:rPr lang="nl-NL" sz="2400"/>
              <a:t>	</a:t>
            </a:r>
            <a:r>
              <a:rPr lang="nl-NL" sz="2400" err="1"/>
              <a:t>stetit</a:t>
            </a:r>
            <a:r>
              <a:rPr lang="nl-NL" sz="2400"/>
              <a:t>, </a:t>
            </a:r>
            <a:r>
              <a:rPr lang="nl-NL" sz="2400" err="1"/>
              <a:t>sacrificiis</a:t>
            </a:r>
            <a:r>
              <a:rPr lang="nl-NL" sz="2400"/>
              <a:t> </a:t>
            </a:r>
            <a:r>
              <a:rPr lang="nl-NL" sz="2400" err="1"/>
              <a:t>interdicunt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962EF4A2-EC01-4968-8DE1-81AA4DDE7ED2}"/>
              </a:ext>
            </a:extLst>
          </p:cNvPr>
          <p:cNvSpPr txBox="1"/>
          <p:nvPr/>
        </p:nvSpPr>
        <p:spPr>
          <a:xfrm>
            <a:off x="8100000" y="539999"/>
            <a:ext cx="3960000" cy="4493538"/>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Want zij nemen beslissingen over bijna alle openbare en privégeschillen, en, als er een misdaad is begaan, als er een moord is gepleegd, als er onenigheid is over een erfenis, over grenzen, beslissen zij eveneens, stellen schadevergoedingen en straffen vast. Als of een </a:t>
            </a:r>
            <a:r>
              <a:rPr lang="nl-NL" sz="2200" err="1">
                <a:solidFill>
                  <a:srgbClr val="C00000"/>
                </a:solidFill>
              </a:rPr>
              <a:t>privé-persoon</a:t>
            </a:r>
            <a:r>
              <a:rPr lang="nl-NL" sz="2200">
                <a:solidFill>
                  <a:srgbClr val="C00000"/>
                </a:solidFill>
              </a:rPr>
              <a:t> of een volk / stam zich niet aan hun beslissing houdt, sluiten zij die uit van offers.</a:t>
            </a:r>
          </a:p>
        </p:txBody>
      </p:sp>
      <p:pic>
        <p:nvPicPr>
          <p:cNvPr id="9" name="Picture 2" descr="Afbeeldingsresultaat voor asterix&quot;">
            <a:hlinkClick r:id="rId5" action="ppaction://hlinksldjump"/>
            <a:extLst>
              <a:ext uri="{FF2B5EF4-FFF2-40B4-BE49-F238E27FC236}">
                <a16:creationId xmlns:a16="http://schemas.microsoft.com/office/drawing/2014/main" id="{22EB26BF-1FEC-4D31-8C37-8BAAA75678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592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13 - 16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68</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39982" cy="5262979"/>
          </a:xfrm>
          <a:prstGeom prst="rect">
            <a:avLst/>
          </a:prstGeom>
          <a:noFill/>
        </p:spPr>
        <p:txBody>
          <a:bodyPr wrap="square" rtlCol="0">
            <a:spAutoFit/>
          </a:bodyPr>
          <a:lstStyle/>
          <a:p>
            <a:pPr>
              <a:lnSpc>
                <a:spcPct val="200000"/>
              </a:lnSpc>
            </a:pPr>
            <a:r>
              <a:rPr lang="nl-NL" sz="2400"/>
              <a:t>				</a:t>
            </a:r>
            <a:r>
              <a:rPr lang="nl-NL" sz="2400" err="1"/>
              <a:t>Haec</a:t>
            </a:r>
            <a:r>
              <a:rPr lang="nl-NL" sz="2400"/>
              <a:t> </a:t>
            </a:r>
            <a:r>
              <a:rPr lang="nl-NL" sz="2400" err="1"/>
              <a:t>poena</a:t>
            </a:r>
            <a:r>
              <a:rPr lang="nl-NL" sz="2400"/>
              <a:t> </a:t>
            </a:r>
            <a:r>
              <a:rPr lang="nl-NL" sz="2400" err="1"/>
              <a:t>apud</a:t>
            </a:r>
            <a:r>
              <a:rPr lang="nl-NL" sz="2400"/>
              <a:t> </a:t>
            </a:r>
            <a:r>
              <a:rPr lang="nl-NL" sz="2400" err="1"/>
              <a:t>eos</a:t>
            </a:r>
            <a:endParaRPr lang="nl-NL" sz="2400"/>
          </a:p>
          <a:p>
            <a:pPr>
              <a:lnSpc>
                <a:spcPct val="200000"/>
              </a:lnSpc>
            </a:pPr>
            <a:r>
              <a:rPr lang="nl-NL" sz="2400"/>
              <a:t>20	</a:t>
            </a:r>
            <a:r>
              <a:rPr lang="nl-NL" sz="2400" u="sng" err="1">
                <a:uFill>
                  <a:solidFill>
                    <a:srgbClr val="FF0000"/>
                  </a:solidFill>
                </a:uFill>
              </a:rPr>
              <a:t>est</a:t>
            </a:r>
            <a:r>
              <a:rPr lang="nl-NL" sz="2400"/>
              <a:t> </a:t>
            </a:r>
            <a:r>
              <a:rPr lang="nl-NL" sz="2400" err="1"/>
              <a:t>gravissima</a:t>
            </a:r>
            <a:r>
              <a:rPr lang="nl-NL" sz="2400"/>
              <a:t>. </a:t>
            </a:r>
            <a:r>
              <a:rPr lang="nl-NL" sz="2400" err="1"/>
              <a:t>Quibus</a:t>
            </a:r>
            <a:r>
              <a:rPr lang="nl-NL" sz="2400"/>
              <a:t> ita </a:t>
            </a:r>
            <a:r>
              <a:rPr lang="nl-NL" sz="2400" u="sng" err="1">
                <a:uFill>
                  <a:solidFill>
                    <a:srgbClr val="FF0000"/>
                  </a:solidFill>
                </a:uFill>
              </a:rPr>
              <a:t>est</a:t>
            </a:r>
            <a:r>
              <a:rPr lang="nl-NL" sz="2400" u="sng">
                <a:uFill>
                  <a:solidFill>
                    <a:srgbClr val="FF0000"/>
                  </a:solidFill>
                </a:uFill>
              </a:rPr>
              <a:t> </a:t>
            </a:r>
            <a:r>
              <a:rPr lang="nl-NL" sz="2400" u="sng" err="1">
                <a:uFill>
                  <a:solidFill>
                    <a:srgbClr val="FF0000"/>
                  </a:solidFill>
                </a:uFill>
              </a:rPr>
              <a:t>interdictum</a:t>
            </a:r>
            <a:r>
              <a:rPr lang="nl-NL" sz="2400"/>
              <a:t>, hi numero</a:t>
            </a:r>
          </a:p>
          <a:p>
            <a:pPr>
              <a:lnSpc>
                <a:spcPct val="200000"/>
              </a:lnSpc>
            </a:pPr>
            <a:r>
              <a:rPr lang="nl-NL" sz="2400"/>
              <a:t>	</a:t>
            </a:r>
            <a:r>
              <a:rPr lang="nl-NL" sz="2400" err="1"/>
              <a:t>impiorum</a:t>
            </a:r>
            <a:r>
              <a:rPr lang="nl-NL" sz="2400"/>
              <a:t> </a:t>
            </a:r>
            <a:r>
              <a:rPr lang="nl-NL" sz="2400" err="1"/>
              <a:t>ac</a:t>
            </a:r>
            <a:r>
              <a:rPr lang="nl-NL" sz="2400"/>
              <a:t> </a:t>
            </a:r>
            <a:r>
              <a:rPr lang="nl-NL" sz="2400" err="1"/>
              <a:t>sceleratorum</a:t>
            </a:r>
            <a:r>
              <a:rPr lang="nl-NL" sz="2400"/>
              <a:t> </a:t>
            </a:r>
            <a:r>
              <a:rPr lang="nl-NL" sz="2400" u="dbl" err="1">
                <a:uFill>
                  <a:solidFill>
                    <a:srgbClr val="FF0000"/>
                  </a:solidFill>
                </a:uFill>
              </a:rPr>
              <a:t>habentur</a:t>
            </a:r>
            <a:r>
              <a:rPr lang="nl-NL" sz="2400"/>
              <a:t>, his </a:t>
            </a:r>
            <a:r>
              <a:rPr lang="nl-NL" sz="2400" err="1"/>
              <a:t>omnes</a:t>
            </a:r>
            <a:endParaRPr lang="nl-NL" sz="2400"/>
          </a:p>
          <a:p>
            <a:pPr>
              <a:lnSpc>
                <a:spcPct val="200000"/>
              </a:lnSpc>
            </a:pPr>
            <a:r>
              <a:rPr lang="nl-NL" sz="2400"/>
              <a:t>	</a:t>
            </a:r>
            <a:r>
              <a:rPr lang="nl-NL" sz="2400" u="dbl" err="1">
                <a:uFill>
                  <a:solidFill>
                    <a:srgbClr val="FF0000"/>
                  </a:solidFill>
                </a:uFill>
              </a:rPr>
              <a:t>decedunt</a:t>
            </a:r>
            <a:r>
              <a:rPr lang="nl-NL" sz="2400"/>
              <a:t>, </a:t>
            </a:r>
            <a:r>
              <a:rPr lang="nl-NL" sz="2400" err="1"/>
              <a:t>aditum</a:t>
            </a:r>
            <a:r>
              <a:rPr lang="nl-NL" sz="2400"/>
              <a:t> </a:t>
            </a:r>
            <a:r>
              <a:rPr lang="nl-NL" sz="2400" err="1"/>
              <a:t>eorum</a:t>
            </a:r>
            <a:r>
              <a:rPr lang="nl-NL" sz="2400"/>
              <a:t> </a:t>
            </a:r>
            <a:r>
              <a:rPr lang="nl-NL" sz="2400" err="1"/>
              <a:t>sermonemque</a:t>
            </a:r>
            <a:r>
              <a:rPr lang="nl-NL" sz="2400"/>
              <a:t> </a:t>
            </a:r>
            <a:r>
              <a:rPr lang="nl-NL" sz="2400" u="dbl" err="1">
                <a:uFill>
                  <a:solidFill>
                    <a:srgbClr val="FF0000"/>
                  </a:solidFill>
                </a:uFill>
              </a:rPr>
              <a:t>defugiunt</a:t>
            </a:r>
            <a:r>
              <a:rPr lang="nl-NL" sz="2400"/>
              <a:t>,</a:t>
            </a:r>
          </a:p>
          <a:p>
            <a:pPr>
              <a:lnSpc>
                <a:spcPct val="200000"/>
              </a:lnSpc>
            </a:pPr>
            <a:r>
              <a:rPr lang="nl-NL" sz="2400"/>
              <a:t>	ne </a:t>
            </a:r>
            <a:r>
              <a:rPr lang="nl-NL" sz="2400" err="1"/>
              <a:t>quid</a:t>
            </a:r>
            <a:r>
              <a:rPr lang="nl-NL" sz="2400"/>
              <a:t> ex </a:t>
            </a:r>
            <a:r>
              <a:rPr lang="nl-NL" sz="2400" err="1"/>
              <a:t>contagione</a:t>
            </a:r>
            <a:r>
              <a:rPr lang="nl-NL" sz="2400"/>
              <a:t> </a:t>
            </a:r>
            <a:r>
              <a:rPr lang="nl-NL" sz="2400" err="1"/>
              <a:t>incommodi</a:t>
            </a:r>
            <a:r>
              <a:rPr lang="nl-NL" sz="2400"/>
              <a:t> </a:t>
            </a:r>
            <a:r>
              <a:rPr lang="nl-NL" sz="2400" u="sng" err="1">
                <a:uFill>
                  <a:solidFill>
                    <a:srgbClr val="FF0000"/>
                  </a:solidFill>
                </a:uFill>
              </a:rPr>
              <a:t>accipiant</a:t>
            </a:r>
            <a:r>
              <a:rPr lang="nl-NL" sz="2400"/>
              <a:t>, </a:t>
            </a:r>
            <a:r>
              <a:rPr lang="nl-NL" sz="2400" err="1"/>
              <a:t>neque</a:t>
            </a:r>
            <a:endParaRPr lang="nl-NL" sz="2400"/>
          </a:p>
          <a:p>
            <a:pPr>
              <a:lnSpc>
                <a:spcPct val="200000"/>
              </a:lnSpc>
            </a:pPr>
            <a:r>
              <a:rPr lang="nl-NL" sz="2400"/>
              <a:t>	his </a:t>
            </a:r>
            <a:r>
              <a:rPr lang="nl-NL" sz="2400" err="1"/>
              <a:t>petentibus</a:t>
            </a:r>
            <a:r>
              <a:rPr lang="nl-NL" sz="2400"/>
              <a:t> ius </a:t>
            </a:r>
            <a:r>
              <a:rPr lang="nl-NL" sz="2400" u="dbl" err="1">
                <a:uFill>
                  <a:solidFill>
                    <a:srgbClr val="FF0000"/>
                  </a:solidFill>
                </a:uFill>
              </a:rPr>
              <a:t>redditur</a:t>
            </a:r>
            <a:r>
              <a:rPr lang="nl-NL" sz="2400"/>
              <a:t> </a:t>
            </a:r>
            <a:r>
              <a:rPr lang="nl-NL" sz="2400" err="1"/>
              <a:t>neque</a:t>
            </a:r>
            <a:endParaRPr lang="nl-NL" sz="2400"/>
          </a:p>
          <a:p>
            <a:pPr>
              <a:lnSpc>
                <a:spcPct val="200000"/>
              </a:lnSpc>
            </a:pPr>
            <a:r>
              <a:rPr lang="nl-NL" sz="2400"/>
              <a:t>25	</a:t>
            </a:r>
            <a:r>
              <a:rPr lang="nl-NL" sz="2400" err="1"/>
              <a:t>honos</a:t>
            </a:r>
            <a:r>
              <a:rPr lang="nl-NL" sz="2400"/>
              <a:t> </a:t>
            </a:r>
            <a:r>
              <a:rPr lang="nl-NL" sz="2400" err="1"/>
              <a:t>ullus</a:t>
            </a:r>
            <a:r>
              <a:rPr lang="nl-NL" sz="2400"/>
              <a:t> </a:t>
            </a:r>
            <a:r>
              <a:rPr lang="nl-NL" sz="2400" u="dbl" err="1">
                <a:uFill>
                  <a:solidFill>
                    <a:srgbClr val="FF0000"/>
                  </a:solidFill>
                </a:uFill>
              </a:rPr>
              <a:t>communicatur</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94E78523-F009-43FA-A07D-3C9D2E6BBE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F3F5BE37-9C7A-4071-8C1D-81D5BD1C8E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DD8B20E8-AB24-4FA0-A0B3-A914BD667B2C}"/>
              </a:ext>
            </a:extLst>
          </p:cNvPr>
          <p:cNvSpPr txBox="1"/>
          <p:nvPr/>
        </p:nvSpPr>
        <p:spPr>
          <a:xfrm>
            <a:off x="8100000" y="539999"/>
            <a:ext cx="3960000" cy="4185761"/>
          </a:xfrm>
          <a:prstGeom prst="rect">
            <a:avLst/>
          </a:prstGeom>
          <a:noFill/>
          <a:ln>
            <a:solidFill>
              <a:schemeClr val="accent1">
                <a:lumMod val="75000"/>
              </a:schemeClr>
            </a:solidFill>
          </a:ln>
        </p:spPr>
        <p:txBody>
          <a:bodyPr wrap="square" rtlCol="0">
            <a:spAutoFit/>
          </a:bodyPr>
          <a:lstStyle/>
          <a:p>
            <a:endParaRPr lang="nl-NL" sz="1400" b="1">
              <a:solidFill>
                <a:srgbClr val="0070C0"/>
              </a:solidFill>
            </a:endParaRPr>
          </a:p>
          <a:p>
            <a:r>
              <a:rPr lang="nl-NL" sz="1400" b="1">
                <a:solidFill>
                  <a:srgbClr val="0070C0"/>
                </a:solidFill>
              </a:rPr>
              <a:t>haec poena</a:t>
            </a:r>
            <a:r>
              <a:rPr lang="nl-NL" sz="1400">
                <a:solidFill>
                  <a:srgbClr val="0070C0"/>
                </a:solidFill>
              </a:rPr>
              <a:t>:</a:t>
            </a:r>
            <a:r>
              <a:rPr lang="nl-NL" sz="1400" b="1">
                <a:solidFill>
                  <a:srgbClr val="0070C0"/>
                </a:solidFill>
              </a:rPr>
              <a:t> </a:t>
            </a:r>
            <a:r>
              <a:rPr lang="nl-NL" sz="1400" i="1">
                <a:solidFill>
                  <a:srgbClr val="0070C0"/>
                </a:solidFill>
              </a:rPr>
              <a:t>uitgesloten zijn van offers</a:t>
            </a:r>
          </a:p>
          <a:p>
            <a:r>
              <a:rPr lang="nl-NL" sz="1400" b="1">
                <a:solidFill>
                  <a:srgbClr val="0070C0"/>
                </a:solidFill>
              </a:rPr>
              <a:t>eos</a:t>
            </a:r>
            <a:r>
              <a:rPr lang="nl-NL" sz="1400">
                <a:solidFill>
                  <a:srgbClr val="0070C0"/>
                </a:solidFill>
              </a:rPr>
              <a:t>: </a:t>
            </a:r>
            <a:r>
              <a:rPr lang="nl-NL" sz="1400" i="1">
                <a:solidFill>
                  <a:srgbClr val="0070C0"/>
                </a:solidFill>
              </a:rPr>
              <a:t>de Galliërs</a:t>
            </a:r>
          </a:p>
          <a:p>
            <a:endParaRPr lang="nl-NL" sz="1400" b="1">
              <a:solidFill>
                <a:srgbClr val="0070C0"/>
              </a:solidFill>
            </a:endParaRPr>
          </a:p>
          <a:p>
            <a:endParaRPr lang="nl-NL" sz="1400" b="1">
              <a:solidFill>
                <a:srgbClr val="0070C0"/>
              </a:solidFill>
            </a:endParaRPr>
          </a:p>
          <a:p>
            <a:r>
              <a:rPr lang="nl-NL" sz="1400" b="1">
                <a:solidFill>
                  <a:srgbClr val="0070C0"/>
                </a:solidFill>
              </a:rPr>
              <a:t>quibus (</a:t>
            </a:r>
            <a:r>
              <a:rPr lang="nl-NL" sz="1400">
                <a:solidFill>
                  <a:schemeClr val="tx1">
                    <a:lumMod val="95000"/>
                    <a:lumOff val="5000"/>
                  </a:schemeClr>
                </a:solidFill>
              </a:rPr>
              <a:t>DAT</a:t>
            </a:r>
            <a:r>
              <a:rPr lang="nl-NL" sz="1400" b="1">
                <a:solidFill>
                  <a:srgbClr val="0070C0"/>
                </a:solidFill>
              </a:rPr>
              <a:t>)</a:t>
            </a:r>
            <a:r>
              <a:rPr lang="nl-NL" sz="1400">
                <a:solidFill>
                  <a:srgbClr val="0070C0"/>
                </a:solidFill>
              </a:rPr>
              <a:t>: </a:t>
            </a:r>
            <a:r>
              <a:rPr lang="nl-NL" sz="1400" i="1">
                <a:solidFill>
                  <a:srgbClr val="0070C0"/>
                </a:solidFill>
              </a:rPr>
              <a:t>de uitgeslotenen</a:t>
            </a:r>
          </a:p>
          <a:p>
            <a:r>
              <a:rPr lang="nl-NL" sz="1400" b="1">
                <a:solidFill>
                  <a:srgbClr val="0070C0"/>
                </a:solidFill>
              </a:rPr>
              <a:t>ita</a:t>
            </a:r>
            <a:r>
              <a:rPr lang="nl-NL" sz="1400">
                <a:solidFill>
                  <a:srgbClr val="0070C0"/>
                </a:solidFill>
              </a:rPr>
              <a:t>: </a:t>
            </a:r>
            <a:r>
              <a:rPr lang="nl-NL" sz="1400" i="1">
                <a:solidFill>
                  <a:srgbClr val="0070C0"/>
                </a:solidFill>
              </a:rPr>
              <a:t>verwijst naar de offers</a:t>
            </a:r>
          </a:p>
          <a:p>
            <a:endParaRPr lang="nl-NL" sz="1400">
              <a:solidFill>
                <a:srgbClr val="0070C0"/>
              </a:solidFill>
            </a:endParaRPr>
          </a:p>
          <a:p>
            <a:r>
              <a:rPr lang="nl-NL" sz="1400" b="1">
                <a:solidFill>
                  <a:srgbClr val="0070C0"/>
                </a:solidFill>
              </a:rPr>
              <a:t>his (</a:t>
            </a:r>
            <a:r>
              <a:rPr lang="nl-NL" sz="1400">
                <a:solidFill>
                  <a:schemeClr val="tx1">
                    <a:lumMod val="95000"/>
                    <a:lumOff val="5000"/>
                  </a:schemeClr>
                </a:solidFill>
              </a:rPr>
              <a:t>DAT</a:t>
            </a:r>
            <a:r>
              <a:rPr lang="nl-NL" sz="1400" b="1">
                <a:solidFill>
                  <a:srgbClr val="0070C0"/>
                </a:solidFill>
              </a:rPr>
              <a:t>)</a:t>
            </a:r>
            <a:r>
              <a:rPr lang="nl-NL" sz="1400">
                <a:solidFill>
                  <a:srgbClr val="0070C0"/>
                </a:solidFill>
              </a:rPr>
              <a:t>: </a:t>
            </a:r>
            <a:r>
              <a:rPr lang="nl-NL" sz="1400" i="1">
                <a:solidFill>
                  <a:srgbClr val="0070C0"/>
                </a:solidFill>
              </a:rPr>
              <a:t>de uitgeslotenen</a:t>
            </a:r>
          </a:p>
          <a:p>
            <a:endParaRPr lang="nl-NL" sz="1400" b="1">
              <a:solidFill>
                <a:srgbClr val="0070C0"/>
              </a:solidFill>
            </a:endParaRPr>
          </a:p>
          <a:p>
            <a:endParaRPr lang="nl-NL" sz="1400" b="1">
              <a:solidFill>
                <a:srgbClr val="0070C0"/>
              </a:solidFill>
            </a:endParaRPr>
          </a:p>
          <a:p>
            <a:endParaRPr lang="nl-NL" sz="1400" b="1">
              <a:solidFill>
                <a:srgbClr val="0070C0"/>
              </a:solidFill>
            </a:endParaRPr>
          </a:p>
          <a:p>
            <a:r>
              <a:rPr lang="nl-NL" sz="1400" b="1">
                <a:solidFill>
                  <a:srgbClr val="0070C0"/>
                </a:solidFill>
              </a:rPr>
              <a:t>eorum</a:t>
            </a:r>
            <a:r>
              <a:rPr lang="nl-NL" sz="1400">
                <a:solidFill>
                  <a:srgbClr val="0070C0"/>
                </a:solidFill>
              </a:rPr>
              <a:t>: </a:t>
            </a:r>
            <a:r>
              <a:rPr lang="nl-NL" sz="1400">
                <a:solidFill>
                  <a:schemeClr val="tx1">
                    <a:lumMod val="95000"/>
                    <a:lumOff val="5000"/>
                  </a:schemeClr>
                </a:solidFill>
              </a:rPr>
              <a:t>GEN</a:t>
            </a:r>
            <a:r>
              <a:rPr lang="nl-NL" sz="1400">
                <a:solidFill>
                  <a:srgbClr val="0070C0"/>
                </a:solidFill>
              </a:rPr>
              <a:t> </a:t>
            </a:r>
            <a:r>
              <a:rPr lang="nl-NL" sz="1400" i="1">
                <a:solidFill>
                  <a:srgbClr val="0070C0"/>
                </a:solidFill>
              </a:rPr>
              <a:t>obiectivus</a:t>
            </a:r>
          </a:p>
          <a:p>
            <a:endParaRPr lang="nl-NL" sz="1400" b="1">
              <a:solidFill>
                <a:srgbClr val="0070C0"/>
              </a:solidFill>
            </a:endParaRPr>
          </a:p>
          <a:p>
            <a:endParaRPr lang="nl-NL" sz="1400" b="1">
              <a:solidFill>
                <a:srgbClr val="0070C0"/>
              </a:solidFill>
            </a:endParaRPr>
          </a:p>
          <a:p>
            <a:r>
              <a:rPr lang="nl-NL" sz="1400" b="1">
                <a:solidFill>
                  <a:srgbClr val="0070C0"/>
                </a:solidFill>
              </a:rPr>
              <a:t>ne + con</a:t>
            </a:r>
            <a:r>
              <a:rPr lang="nl-NL" sz="1400">
                <a:solidFill>
                  <a:srgbClr val="0070C0"/>
                </a:solidFill>
              </a:rPr>
              <a:t>: 1) </a:t>
            </a:r>
            <a:r>
              <a:rPr lang="nl-NL" sz="1400" i="1">
                <a:solidFill>
                  <a:srgbClr val="0070C0"/>
                </a:solidFill>
              </a:rPr>
              <a:t>finalis</a:t>
            </a:r>
            <a:r>
              <a:rPr lang="nl-NL" sz="1400">
                <a:solidFill>
                  <a:srgbClr val="0070C0"/>
                </a:solidFill>
              </a:rPr>
              <a:t> (</a:t>
            </a:r>
            <a:r>
              <a:rPr lang="nl-NL" sz="1400" i="1">
                <a:solidFill>
                  <a:srgbClr val="0070C0"/>
                </a:solidFill>
              </a:rPr>
              <a:t>doel</a:t>
            </a:r>
            <a:r>
              <a:rPr lang="nl-NL" sz="1400">
                <a:solidFill>
                  <a:srgbClr val="0070C0"/>
                </a:solidFill>
              </a:rPr>
              <a:t>); 2) </a:t>
            </a:r>
            <a:r>
              <a:rPr lang="nl-NL" sz="1400" i="1">
                <a:solidFill>
                  <a:srgbClr val="0070C0"/>
                </a:solidFill>
              </a:rPr>
              <a:t>consecutivus</a:t>
            </a:r>
            <a:r>
              <a:rPr lang="nl-NL" sz="1400">
                <a:solidFill>
                  <a:srgbClr val="0070C0"/>
                </a:solidFill>
              </a:rPr>
              <a:t> (</a:t>
            </a:r>
            <a:r>
              <a:rPr lang="nl-NL" sz="1400" i="1">
                <a:solidFill>
                  <a:srgbClr val="0070C0"/>
                </a:solidFill>
              </a:rPr>
              <a:t>gevolg</a:t>
            </a:r>
            <a:r>
              <a:rPr lang="nl-NL" sz="1400">
                <a:solidFill>
                  <a:srgbClr val="0070C0"/>
                </a:solidFill>
              </a:rPr>
              <a:t>)</a:t>
            </a:r>
          </a:p>
          <a:p>
            <a:r>
              <a:rPr lang="nl-NL" sz="1400" b="1">
                <a:solidFill>
                  <a:srgbClr val="0070C0"/>
                </a:solidFill>
              </a:rPr>
              <a:t>quid </a:t>
            </a:r>
            <a:r>
              <a:rPr lang="nl-NL" sz="1400">
                <a:solidFill>
                  <a:srgbClr val="0070C0"/>
                </a:solidFill>
              </a:rPr>
              <a:t>= </a:t>
            </a:r>
            <a:r>
              <a:rPr lang="nl-NL" sz="1400" b="1">
                <a:solidFill>
                  <a:srgbClr val="0070C0"/>
                </a:solidFill>
              </a:rPr>
              <a:t>aliquid</a:t>
            </a:r>
            <a:r>
              <a:rPr lang="nl-NL" sz="1400">
                <a:solidFill>
                  <a:srgbClr val="0070C0"/>
                </a:solidFill>
              </a:rPr>
              <a:t> (ne)</a:t>
            </a:r>
          </a:p>
          <a:p>
            <a:r>
              <a:rPr lang="nl-NL" sz="1400" b="1">
                <a:solidFill>
                  <a:srgbClr val="0070C0"/>
                </a:solidFill>
              </a:rPr>
              <a:t>incommodi</a:t>
            </a:r>
            <a:r>
              <a:rPr lang="nl-NL" sz="1400">
                <a:solidFill>
                  <a:srgbClr val="0070C0"/>
                </a:solidFill>
              </a:rPr>
              <a:t>: </a:t>
            </a:r>
            <a:r>
              <a:rPr lang="nl-NL" sz="1400">
                <a:solidFill>
                  <a:schemeClr val="tx1">
                    <a:lumMod val="95000"/>
                    <a:lumOff val="5000"/>
                  </a:schemeClr>
                </a:solidFill>
              </a:rPr>
              <a:t>GEN</a:t>
            </a:r>
            <a:r>
              <a:rPr lang="nl-NL" sz="1400">
                <a:solidFill>
                  <a:srgbClr val="0070C0"/>
                </a:solidFill>
              </a:rPr>
              <a:t> </a:t>
            </a:r>
            <a:r>
              <a:rPr lang="nl-NL" sz="1400" i="1">
                <a:solidFill>
                  <a:srgbClr val="0070C0"/>
                </a:solidFill>
              </a:rPr>
              <a:t>partitivus</a:t>
            </a:r>
            <a:r>
              <a:rPr lang="nl-NL" sz="1400" b="1">
                <a:solidFill>
                  <a:srgbClr val="0070C0"/>
                </a:solidFill>
              </a:rPr>
              <a:t> </a:t>
            </a:r>
          </a:p>
          <a:p>
            <a:r>
              <a:rPr lang="nl-NL" sz="1400" b="1">
                <a:solidFill>
                  <a:srgbClr val="0070C0"/>
                </a:solidFill>
              </a:rPr>
              <a:t>his petentibus</a:t>
            </a:r>
            <a:r>
              <a:rPr lang="nl-NL" sz="1400">
                <a:solidFill>
                  <a:srgbClr val="0070C0"/>
                </a:solidFill>
              </a:rPr>
              <a:t>: </a:t>
            </a:r>
            <a:r>
              <a:rPr lang="nl-NL" sz="1400" i="1">
                <a:solidFill>
                  <a:srgbClr val="0070C0"/>
                </a:solidFill>
              </a:rPr>
              <a:t>de outcasts</a:t>
            </a:r>
          </a:p>
        </p:txBody>
      </p:sp>
    </p:spTree>
    <p:extLst>
      <p:ext uri="{BB962C8B-B14F-4D97-AF65-F5344CB8AC3E}">
        <p14:creationId xmlns:p14="http://schemas.microsoft.com/office/powerpoint/2010/main" val="3610195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p.16, </a:t>
            </a:r>
            <a:r>
              <a:rPr lang="nl-NL" b="1">
                <a:solidFill>
                  <a:srgbClr val="FFC000"/>
                </a:solidFill>
              </a:rPr>
              <a:t>B - De Druïden</a:t>
            </a:r>
            <a:r>
              <a:rPr lang="nl-NL">
                <a:solidFill>
                  <a:schemeClr val="bg1"/>
                </a:solidFill>
              </a:rPr>
              <a:t>, </a:t>
            </a:r>
            <a:r>
              <a:rPr lang="nl-NL" err="1">
                <a:solidFill>
                  <a:schemeClr val="bg1"/>
                </a:solidFill>
              </a:rPr>
              <a:t>rr</a:t>
            </a:r>
            <a:r>
              <a:rPr lang="nl-NL">
                <a:solidFill>
                  <a:schemeClr val="bg1"/>
                </a:solidFill>
              </a:rPr>
              <a:t>. 13 - 16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69</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39982" cy="5159554"/>
          </a:xfrm>
          <a:prstGeom prst="rect">
            <a:avLst/>
          </a:prstGeom>
          <a:noFill/>
        </p:spPr>
        <p:txBody>
          <a:bodyPr wrap="square" rtlCol="0">
            <a:spAutoFit/>
          </a:bodyPr>
          <a:lstStyle/>
          <a:p>
            <a:pPr>
              <a:lnSpc>
                <a:spcPct val="200000"/>
              </a:lnSpc>
            </a:pPr>
            <a:r>
              <a:rPr lang="nl-NL" sz="2400"/>
              <a:t>				</a:t>
            </a:r>
            <a:r>
              <a:rPr lang="nl-NL" sz="2400" err="1"/>
              <a:t>Haec</a:t>
            </a:r>
            <a:r>
              <a:rPr lang="nl-NL" sz="2400"/>
              <a:t> </a:t>
            </a:r>
            <a:r>
              <a:rPr lang="nl-NL" sz="2400" err="1"/>
              <a:t>poena</a:t>
            </a:r>
            <a:r>
              <a:rPr lang="nl-NL" sz="2400"/>
              <a:t> </a:t>
            </a:r>
            <a:r>
              <a:rPr lang="nl-NL" sz="2400" err="1"/>
              <a:t>apud</a:t>
            </a:r>
            <a:r>
              <a:rPr lang="nl-NL" sz="2400"/>
              <a:t> </a:t>
            </a:r>
            <a:r>
              <a:rPr lang="nl-NL" sz="2400" err="1"/>
              <a:t>eos</a:t>
            </a:r>
            <a:endParaRPr lang="nl-NL" sz="2400"/>
          </a:p>
          <a:p>
            <a:pPr>
              <a:lnSpc>
                <a:spcPct val="200000"/>
              </a:lnSpc>
            </a:pPr>
            <a:r>
              <a:rPr lang="nl-NL" sz="2400"/>
              <a:t>20	</a:t>
            </a:r>
            <a:r>
              <a:rPr lang="nl-NL" sz="2400" err="1"/>
              <a:t>est</a:t>
            </a:r>
            <a:r>
              <a:rPr lang="nl-NL" sz="2400"/>
              <a:t> </a:t>
            </a:r>
            <a:r>
              <a:rPr lang="nl-NL" sz="2400" err="1"/>
              <a:t>gravissima</a:t>
            </a:r>
            <a:r>
              <a:rPr lang="nl-NL" sz="2400"/>
              <a:t>. </a:t>
            </a:r>
            <a:r>
              <a:rPr lang="nl-NL" sz="2400" err="1"/>
              <a:t>Quibus</a:t>
            </a:r>
            <a:r>
              <a:rPr lang="nl-NL" sz="2400"/>
              <a:t> ita </a:t>
            </a:r>
            <a:r>
              <a:rPr lang="nl-NL" sz="2400" err="1"/>
              <a:t>est</a:t>
            </a:r>
            <a:r>
              <a:rPr lang="nl-NL" sz="2400"/>
              <a:t> </a:t>
            </a:r>
            <a:r>
              <a:rPr lang="nl-NL" sz="2400" err="1"/>
              <a:t>interdictum</a:t>
            </a:r>
            <a:r>
              <a:rPr lang="nl-NL" sz="2400"/>
              <a:t>, hi numero</a:t>
            </a:r>
          </a:p>
          <a:p>
            <a:pPr>
              <a:lnSpc>
                <a:spcPct val="200000"/>
              </a:lnSpc>
            </a:pPr>
            <a:r>
              <a:rPr lang="nl-NL" sz="2400"/>
              <a:t>	</a:t>
            </a:r>
            <a:r>
              <a:rPr lang="nl-NL" sz="2400" err="1"/>
              <a:t>impiorum</a:t>
            </a:r>
            <a:r>
              <a:rPr lang="nl-NL" sz="2400"/>
              <a:t> </a:t>
            </a:r>
            <a:r>
              <a:rPr lang="nl-NL" sz="2400" err="1"/>
              <a:t>ac</a:t>
            </a:r>
            <a:r>
              <a:rPr lang="nl-NL" sz="2400"/>
              <a:t> </a:t>
            </a:r>
            <a:r>
              <a:rPr lang="nl-NL" sz="2400" err="1"/>
              <a:t>sceleratorum</a:t>
            </a:r>
            <a:r>
              <a:rPr lang="nl-NL" sz="2400"/>
              <a:t> </a:t>
            </a:r>
            <a:r>
              <a:rPr lang="nl-NL" sz="2400" err="1"/>
              <a:t>habentur</a:t>
            </a:r>
            <a:r>
              <a:rPr lang="nl-NL" sz="2400"/>
              <a:t>, his </a:t>
            </a:r>
            <a:r>
              <a:rPr lang="nl-NL" sz="2400" err="1"/>
              <a:t>omnes</a:t>
            </a:r>
            <a:endParaRPr lang="nl-NL" sz="2400"/>
          </a:p>
          <a:p>
            <a:pPr>
              <a:lnSpc>
                <a:spcPct val="200000"/>
              </a:lnSpc>
            </a:pPr>
            <a:r>
              <a:rPr lang="nl-NL" sz="2400"/>
              <a:t>	</a:t>
            </a:r>
            <a:r>
              <a:rPr lang="nl-NL" sz="2400" err="1"/>
              <a:t>decedunt</a:t>
            </a:r>
            <a:r>
              <a:rPr lang="nl-NL" sz="2400"/>
              <a:t>, </a:t>
            </a:r>
            <a:r>
              <a:rPr lang="nl-NL" sz="2400" err="1"/>
              <a:t>aditum</a:t>
            </a:r>
            <a:r>
              <a:rPr lang="nl-NL" sz="2400"/>
              <a:t> </a:t>
            </a:r>
            <a:r>
              <a:rPr lang="nl-NL" sz="2400" err="1"/>
              <a:t>eorum</a:t>
            </a:r>
            <a:r>
              <a:rPr lang="nl-NL" sz="2400"/>
              <a:t> </a:t>
            </a:r>
            <a:r>
              <a:rPr lang="nl-NL" sz="2400" err="1"/>
              <a:t>sermonemque</a:t>
            </a:r>
            <a:r>
              <a:rPr lang="nl-NL" sz="2400"/>
              <a:t> </a:t>
            </a:r>
            <a:r>
              <a:rPr lang="nl-NL" sz="2400" err="1"/>
              <a:t>defugiunt</a:t>
            </a:r>
            <a:r>
              <a:rPr lang="nl-NL" sz="2400"/>
              <a:t>,</a:t>
            </a:r>
          </a:p>
          <a:p>
            <a:pPr>
              <a:lnSpc>
                <a:spcPct val="200000"/>
              </a:lnSpc>
            </a:pPr>
            <a:r>
              <a:rPr lang="nl-NL" sz="2400"/>
              <a:t>	ne </a:t>
            </a:r>
            <a:r>
              <a:rPr lang="nl-NL" sz="2400" err="1"/>
              <a:t>quid</a:t>
            </a:r>
            <a:r>
              <a:rPr lang="nl-NL" sz="2400"/>
              <a:t> ex </a:t>
            </a:r>
            <a:r>
              <a:rPr lang="nl-NL" sz="2400" err="1"/>
              <a:t>contagione</a:t>
            </a:r>
            <a:r>
              <a:rPr lang="nl-NL" sz="2400"/>
              <a:t> </a:t>
            </a:r>
            <a:r>
              <a:rPr lang="nl-NL" sz="2400" err="1"/>
              <a:t>incommodi</a:t>
            </a:r>
            <a:r>
              <a:rPr lang="nl-NL" sz="2400"/>
              <a:t> </a:t>
            </a:r>
            <a:r>
              <a:rPr lang="nl-NL" sz="2400" err="1"/>
              <a:t>accipiant</a:t>
            </a:r>
            <a:r>
              <a:rPr lang="nl-NL" sz="2400"/>
              <a:t>, </a:t>
            </a:r>
            <a:r>
              <a:rPr lang="nl-NL" sz="2400" err="1"/>
              <a:t>neque</a:t>
            </a:r>
            <a:endParaRPr lang="nl-NL" sz="2400"/>
          </a:p>
          <a:p>
            <a:pPr>
              <a:lnSpc>
                <a:spcPct val="200000"/>
              </a:lnSpc>
            </a:pPr>
            <a:r>
              <a:rPr lang="nl-NL" sz="2400"/>
              <a:t>	his </a:t>
            </a:r>
            <a:r>
              <a:rPr lang="nl-NL" sz="2400" err="1"/>
              <a:t>petentibus</a:t>
            </a:r>
            <a:r>
              <a:rPr lang="nl-NL" sz="2400"/>
              <a:t> ius </a:t>
            </a:r>
            <a:r>
              <a:rPr lang="nl-NL" sz="2400" err="1"/>
              <a:t>redditur</a:t>
            </a:r>
            <a:r>
              <a:rPr lang="nl-NL" sz="2400"/>
              <a:t> </a:t>
            </a:r>
            <a:r>
              <a:rPr lang="nl-NL" sz="2400" err="1"/>
              <a:t>neque</a:t>
            </a:r>
            <a:endParaRPr lang="nl-NL" sz="2400"/>
          </a:p>
          <a:p>
            <a:pPr>
              <a:lnSpc>
                <a:spcPct val="200000"/>
              </a:lnSpc>
            </a:pPr>
            <a:r>
              <a:rPr lang="nl-NL" sz="2400"/>
              <a:t>25	</a:t>
            </a:r>
            <a:r>
              <a:rPr lang="nl-NL" sz="2400" err="1"/>
              <a:t>honos</a:t>
            </a:r>
            <a:r>
              <a:rPr lang="nl-NL" sz="2400"/>
              <a:t> </a:t>
            </a:r>
            <a:r>
              <a:rPr lang="nl-NL" sz="2400" err="1"/>
              <a:t>ullus</a:t>
            </a:r>
            <a:r>
              <a:rPr lang="nl-NL" sz="2400"/>
              <a:t> </a:t>
            </a:r>
            <a:r>
              <a:rPr lang="nl-NL" sz="2400" err="1"/>
              <a:t>communicatur</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7993F585-CDB3-4654-B167-5B1D830A8EDD}"/>
              </a:ext>
            </a:extLst>
          </p:cNvPr>
          <p:cNvSpPr txBox="1"/>
          <p:nvPr/>
        </p:nvSpPr>
        <p:spPr>
          <a:xfrm>
            <a:off x="8100000" y="539999"/>
            <a:ext cx="3960000" cy="4493538"/>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Deze straf is bij hen heel erg. Degenen die zo (van offers) uitgesloten zijn, dezen worden als goddelozen en misdadigers beschouwd, allen gaan hen uit de weg, vermijden contact en een gesprek met hen om te voorkomen dat zij door besmetting een of ander ongeluk krijgen, noch wordt aan hen, als zij daarom vragen, recht verleend, noch enige eer betoond.</a:t>
            </a:r>
          </a:p>
        </p:txBody>
      </p:sp>
      <p:pic>
        <p:nvPicPr>
          <p:cNvPr id="9" name="Picture 2" descr="Afbeeldingsresultaat voor asterix&quot;">
            <a:hlinkClick r:id="rId5" action="ppaction://hlinksldjump"/>
            <a:extLst>
              <a:ext uri="{FF2B5EF4-FFF2-40B4-BE49-F238E27FC236}">
                <a16:creationId xmlns:a16="http://schemas.microsoft.com/office/drawing/2014/main" id="{1910E3C8-2A7C-4488-ABB6-6786B6DF64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7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a:t>
            </a:fld>
            <a:endParaRPr lang="nl-NL" b="1">
              <a:solidFill>
                <a:srgbClr val="002060"/>
              </a:solidFill>
            </a:endParaRPr>
          </a:p>
        </p:txBody>
      </p:sp>
      <p:sp>
        <p:nvSpPr>
          <p:cNvPr id="5" name="Tekstvak 4">
            <a:extLst>
              <a:ext uri="{FF2B5EF4-FFF2-40B4-BE49-F238E27FC236}">
                <a16:creationId xmlns:a16="http://schemas.microsoft.com/office/drawing/2014/main" id="{F5E0F5FF-4F64-4EDA-8185-5DAC4F868F62}"/>
              </a:ext>
            </a:extLst>
          </p:cNvPr>
          <p:cNvSpPr txBox="1"/>
          <p:nvPr/>
        </p:nvSpPr>
        <p:spPr>
          <a:xfrm>
            <a:off x="138023" y="923026"/>
            <a:ext cx="11852694" cy="4247317"/>
          </a:xfrm>
          <a:prstGeom prst="rect">
            <a:avLst/>
          </a:prstGeom>
          <a:noFill/>
        </p:spPr>
        <p:txBody>
          <a:bodyPr wrap="square" rtlCol="0">
            <a:spAutoFit/>
          </a:bodyPr>
          <a:lstStyle/>
          <a:p>
            <a:r>
              <a:rPr lang="nl-NL" sz="5400"/>
              <a:t>Of toch aan ….</a:t>
            </a:r>
          </a:p>
          <a:p>
            <a:endParaRPr lang="nl-NL" sz="5400"/>
          </a:p>
          <a:p>
            <a:r>
              <a:rPr lang="nl-NL" sz="5400"/>
              <a:t>    nou? nou?</a:t>
            </a:r>
          </a:p>
          <a:p>
            <a:endParaRPr lang="nl-NL" sz="5400"/>
          </a:p>
          <a:p>
            <a:r>
              <a:rPr lang="nl-NL" sz="5400"/>
              <a:t>		kom op! Je weet het wel!</a:t>
            </a:r>
          </a:p>
        </p:txBody>
      </p:sp>
    </p:spTree>
    <p:extLst>
      <p:ext uri="{BB962C8B-B14F-4D97-AF65-F5344CB8AC3E}">
        <p14:creationId xmlns:p14="http://schemas.microsoft.com/office/powerpoint/2010/main" val="2459001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C – Het leiderschap der Druïden</a:t>
            </a:r>
            <a:r>
              <a:rPr lang="nl-NL">
                <a:solidFill>
                  <a:schemeClr val="bg1"/>
                </a:solidFill>
              </a:rPr>
              <a:t>, </a:t>
            </a:r>
            <a:r>
              <a:rPr lang="nl-NL" err="1">
                <a:solidFill>
                  <a:schemeClr val="bg1"/>
                </a:solidFill>
              </a:rPr>
              <a:t>rr</a:t>
            </a:r>
            <a:r>
              <a:rPr lang="nl-NL">
                <a:solidFill>
                  <a:schemeClr val="bg1"/>
                </a:solidFill>
              </a:rPr>
              <a:t>. 1 - 5</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70</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878005" cy="3785652"/>
          </a:xfrm>
          <a:prstGeom prst="rect">
            <a:avLst/>
          </a:prstGeom>
          <a:noFill/>
        </p:spPr>
        <p:txBody>
          <a:bodyPr wrap="square" rtlCol="0">
            <a:spAutoFit/>
          </a:bodyPr>
          <a:lstStyle/>
          <a:p>
            <a:pPr>
              <a:lnSpc>
                <a:spcPct val="200000"/>
              </a:lnSpc>
            </a:pPr>
            <a:r>
              <a:rPr lang="nl-NL" sz="2400"/>
              <a:t>1	His </a:t>
            </a:r>
            <a:r>
              <a:rPr lang="nl-NL" sz="2400" err="1"/>
              <a:t>autem</a:t>
            </a:r>
            <a:r>
              <a:rPr lang="nl-NL" sz="2400"/>
              <a:t> omnibus </a:t>
            </a:r>
            <a:r>
              <a:rPr lang="nl-NL" sz="2400" err="1"/>
              <a:t>druidibus</a:t>
            </a:r>
            <a:r>
              <a:rPr lang="nl-NL" sz="2400"/>
              <a:t> </a:t>
            </a:r>
            <a:r>
              <a:rPr lang="nl-NL" sz="2400" u="dbl" err="1">
                <a:uFill>
                  <a:solidFill>
                    <a:srgbClr val="FF0000"/>
                  </a:solidFill>
                </a:uFill>
              </a:rPr>
              <a:t>praeest</a:t>
            </a:r>
            <a:r>
              <a:rPr lang="nl-NL" sz="2400"/>
              <a:t> unus, </a:t>
            </a:r>
            <a:r>
              <a:rPr lang="nl-NL" sz="2400" err="1"/>
              <a:t>qui</a:t>
            </a:r>
            <a:endParaRPr lang="nl-NL" sz="2400"/>
          </a:p>
          <a:p>
            <a:pPr>
              <a:lnSpc>
                <a:spcPct val="200000"/>
              </a:lnSpc>
            </a:pPr>
            <a:r>
              <a:rPr lang="nl-NL" sz="2400"/>
              <a:t>	</a:t>
            </a:r>
            <a:r>
              <a:rPr lang="nl-NL" sz="2400" err="1"/>
              <a:t>summam</a:t>
            </a:r>
            <a:r>
              <a:rPr lang="nl-NL" sz="2400"/>
              <a:t> </a:t>
            </a:r>
            <a:r>
              <a:rPr lang="nl-NL" sz="2400" err="1"/>
              <a:t>inter</a:t>
            </a:r>
            <a:r>
              <a:rPr lang="nl-NL" sz="2400"/>
              <a:t> </a:t>
            </a:r>
            <a:r>
              <a:rPr lang="nl-NL" sz="2400" err="1"/>
              <a:t>eos</a:t>
            </a:r>
            <a:r>
              <a:rPr lang="nl-NL" sz="2400"/>
              <a:t> </a:t>
            </a:r>
            <a:r>
              <a:rPr lang="nl-NL" sz="2400" u="sng" err="1">
                <a:uFill>
                  <a:solidFill>
                    <a:srgbClr val="FF0000"/>
                  </a:solidFill>
                </a:uFill>
              </a:rPr>
              <a:t>habet</a:t>
            </a:r>
            <a:r>
              <a:rPr lang="nl-NL" sz="2400"/>
              <a:t> </a:t>
            </a:r>
            <a:r>
              <a:rPr lang="nl-NL" sz="2400" err="1"/>
              <a:t>auctoritatem</a:t>
            </a:r>
            <a:r>
              <a:rPr lang="nl-NL" sz="2400"/>
              <a:t>. Hoc </a:t>
            </a:r>
            <a:r>
              <a:rPr lang="nl-NL" sz="2400" err="1"/>
              <a:t>mortuo</a:t>
            </a:r>
            <a:endParaRPr lang="nl-NL" sz="2400"/>
          </a:p>
          <a:p>
            <a:pPr>
              <a:lnSpc>
                <a:spcPct val="200000"/>
              </a:lnSpc>
            </a:pPr>
            <a:r>
              <a:rPr lang="nl-NL" sz="2400"/>
              <a:t>	</a:t>
            </a:r>
            <a:r>
              <a:rPr lang="nl-NL" sz="2400" err="1"/>
              <a:t>aut</a:t>
            </a:r>
            <a:r>
              <a:rPr lang="nl-NL" sz="2400"/>
              <a:t>, si </a:t>
            </a:r>
            <a:r>
              <a:rPr lang="nl-NL" sz="2400" err="1"/>
              <a:t>qui</a:t>
            </a:r>
            <a:r>
              <a:rPr lang="nl-NL" sz="2400"/>
              <a:t> ex </a:t>
            </a:r>
            <a:r>
              <a:rPr lang="nl-NL" sz="2400" err="1"/>
              <a:t>reliquis</a:t>
            </a:r>
            <a:r>
              <a:rPr lang="nl-NL" sz="2400"/>
              <a:t> </a:t>
            </a:r>
            <a:r>
              <a:rPr lang="nl-NL" sz="2400" u="sng" err="1">
                <a:uFill>
                  <a:solidFill>
                    <a:srgbClr val="FF0000"/>
                  </a:solidFill>
                </a:uFill>
              </a:rPr>
              <a:t>excellit</a:t>
            </a:r>
            <a:r>
              <a:rPr lang="nl-NL" sz="2400"/>
              <a:t> </a:t>
            </a:r>
            <a:r>
              <a:rPr lang="nl-NL" sz="2400" err="1"/>
              <a:t>dignitate</a:t>
            </a:r>
            <a:r>
              <a:rPr lang="nl-NL" sz="2400"/>
              <a:t>, </a:t>
            </a:r>
            <a:r>
              <a:rPr lang="nl-NL" sz="2400" u="dbl" err="1">
                <a:uFill>
                  <a:solidFill>
                    <a:srgbClr val="FF0000"/>
                  </a:solidFill>
                </a:uFill>
              </a:rPr>
              <a:t>succedit</a:t>
            </a:r>
            <a:r>
              <a:rPr lang="nl-NL" sz="2400"/>
              <a:t> </a:t>
            </a:r>
            <a:r>
              <a:rPr lang="nl-NL" sz="2400" err="1"/>
              <a:t>aut</a:t>
            </a:r>
            <a:r>
              <a:rPr lang="nl-NL" sz="2400"/>
              <a:t>,</a:t>
            </a:r>
          </a:p>
          <a:p>
            <a:pPr>
              <a:lnSpc>
                <a:spcPct val="200000"/>
              </a:lnSpc>
            </a:pPr>
            <a:r>
              <a:rPr lang="nl-NL" sz="2400"/>
              <a:t>	si </a:t>
            </a:r>
            <a:r>
              <a:rPr lang="nl-NL" sz="2400" u="sng" err="1">
                <a:uFill>
                  <a:solidFill>
                    <a:srgbClr val="FF0000"/>
                  </a:solidFill>
                </a:uFill>
              </a:rPr>
              <a:t>sunt</a:t>
            </a:r>
            <a:r>
              <a:rPr lang="nl-NL" sz="2400"/>
              <a:t> </a:t>
            </a:r>
            <a:r>
              <a:rPr lang="nl-NL" sz="2400" err="1"/>
              <a:t>plures</a:t>
            </a:r>
            <a:r>
              <a:rPr lang="nl-NL" sz="2400"/>
              <a:t> </a:t>
            </a:r>
            <a:r>
              <a:rPr lang="nl-NL" sz="2400" err="1"/>
              <a:t>pares</a:t>
            </a:r>
            <a:r>
              <a:rPr lang="nl-NL" sz="2400"/>
              <a:t>, </a:t>
            </a:r>
            <a:r>
              <a:rPr lang="nl-NL" sz="2400" err="1"/>
              <a:t>suffragio</a:t>
            </a:r>
            <a:r>
              <a:rPr lang="nl-NL" sz="2400"/>
              <a:t> </a:t>
            </a:r>
            <a:r>
              <a:rPr lang="nl-NL" sz="2400" err="1"/>
              <a:t>druidum</a:t>
            </a:r>
            <a:r>
              <a:rPr lang="nl-NL" sz="2400"/>
              <a:t>, </a:t>
            </a:r>
            <a:r>
              <a:rPr lang="nl-NL" sz="2400" err="1"/>
              <a:t>nonnumquam</a:t>
            </a:r>
            <a:endParaRPr lang="nl-NL" sz="2400"/>
          </a:p>
          <a:p>
            <a:pPr>
              <a:lnSpc>
                <a:spcPct val="200000"/>
              </a:lnSpc>
            </a:pPr>
            <a:r>
              <a:rPr lang="nl-NL" sz="2400"/>
              <a:t>5	</a:t>
            </a:r>
            <a:r>
              <a:rPr lang="nl-NL" sz="2400" err="1"/>
              <a:t>etiam</a:t>
            </a:r>
            <a:r>
              <a:rPr lang="nl-NL" sz="2400"/>
              <a:t> </a:t>
            </a:r>
            <a:r>
              <a:rPr lang="nl-NL" sz="2400" err="1"/>
              <a:t>armis</a:t>
            </a:r>
            <a:r>
              <a:rPr lang="nl-NL" sz="2400"/>
              <a:t> de </a:t>
            </a:r>
            <a:r>
              <a:rPr lang="nl-NL" sz="2400" err="1"/>
              <a:t>principatu</a:t>
            </a:r>
            <a:r>
              <a:rPr lang="nl-NL" sz="2400"/>
              <a:t> </a:t>
            </a:r>
            <a:r>
              <a:rPr lang="nl-NL" sz="2400" u="dbl" err="1">
                <a:uFill>
                  <a:solidFill>
                    <a:srgbClr val="FF0000"/>
                  </a:solidFill>
                </a:uFill>
              </a:rPr>
              <a:t>contendunt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8009C2D4-0125-44EF-891D-6B51182871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7A3CD3F4-8848-43A6-81BF-E7BA7747AC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CE241A67-B1AA-4CF9-AD2F-4DE38AA3BF82}"/>
              </a:ext>
            </a:extLst>
          </p:cNvPr>
          <p:cNvSpPr txBox="1"/>
          <p:nvPr/>
        </p:nvSpPr>
        <p:spPr>
          <a:xfrm>
            <a:off x="8100000" y="539999"/>
            <a:ext cx="3960000" cy="3323987"/>
          </a:xfrm>
          <a:prstGeom prst="rect">
            <a:avLst/>
          </a:prstGeom>
          <a:noFill/>
          <a:ln>
            <a:solidFill>
              <a:schemeClr val="accent1">
                <a:lumMod val="75000"/>
              </a:schemeClr>
            </a:solidFill>
          </a:ln>
        </p:spPr>
        <p:txBody>
          <a:bodyPr wrap="square" rtlCol="0">
            <a:spAutoFit/>
          </a:bodyPr>
          <a:lstStyle/>
          <a:p>
            <a:endParaRPr lang="nl-NL" sz="1400" b="1">
              <a:solidFill>
                <a:srgbClr val="0070C0"/>
              </a:solidFill>
            </a:endParaRPr>
          </a:p>
          <a:p>
            <a:endParaRPr lang="nl-NL" sz="1400" b="1">
              <a:solidFill>
                <a:srgbClr val="0070C0"/>
              </a:solidFill>
            </a:endParaRPr>
          </a:p>
          <a:p>
            <a:r>
              <a:rPr lang="nl-NL" sz="1400" b="1">
                <a:solidFill>
                  <a:srgbClr val="0070C0"/>
                </a:solidFill>
              </a:rPr>
              <a:t>praesum</a:t>
            </a:r>
            <a:r>
              <a:rPr lang="nl-NL" sz="1400">
                <a:solidFill>
                  <a:srgbClr val="0070C0"/>
                </a:solidFill>
              </a:rPr>
              <a:t> (praeesse) + </a:t>
            </a:r>
            <a:r>
              <a:rPr lang="nl-NL" sz="1400">
                <a:solidFill>
                  <a:schemeClr val="tx1">
                    <a:lumMod val="95000"/>
                    <a:lumOff val="5000"/>
                  </a:schemeClr>
                </a:solidFill>
              </a:rPr>
              <a:t>dat</a:t>
            </a:r>
            <a:r>
              <a:rPr lang="nl-NL" sz="1400">
                <a:solidFill>
                  <a:srgbClr val="0070C0"/>
                </a:solidFill>
              </a:rPr>
              <a:t>: </a:t>
            </a:r>
            <a:r>
              <a:rPr lang="nl-NL" sz="1400">
                <a:solidFill>
                  <a:srgbClr val="FF0000"/>
                </a:solidFill>
              </a:rPr>
              <a:t>aan het hoofd staan van</a:t>
            </a:r>
          </a:p>
          <a:p>
            <a:r>
              <a:rPr lang="nl-NL" sz="1400" b="1">
                <a:solidFill>
                  <a:srgbClr val="0070C0"/>
                </a:solidFill>
              </a:rPr>
              <a:t>autem</a:t>
            </a:r>
            <a:r>
              <a:rPr lang="nl-NL" sz="1400">
                <a:solidFill>
                  <a:srgbClr val="0070C0"/>
                </a:solidFill>
              </a:rPr>
              <a:t>: </a:t>
            </a:r>
            <a:r>
              <a:rPr lang="nl-NL" sz="1400">
                <a:solidFill>
                  <a:srgbClr val="FF0000"/>
                </a:solidFill>
              </a:rPr>
              <a:t>verder</a:t>
            </a:r>
          </a:p>
          <a:p>
            <a:endParaRPr lang="nl-NL" sz="1400">
              <a:solidFill>
                <a:srgbClr val="0070C0"/>
              </a:solidFill>
            </a:endParaRPr>
          </a:p>
          <a:p>
            <a:r>
              <a:rPr lang="nl-NL" sz="1400" b="1">
                <a:solidFill>
                  <a:srgbClr val="0070C0"/>
                </a:solidFill>
              </a:rPr>
              <a:t>hoc mortuo</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a:solidFill>
                  <a:srgbClr val="0070C0"/>
                </a:solidFill>
              </a:rPr>
              <a:t>absolutus</a:t>
            </a:r>
          </a:p>
          <a:p>
            <a:r>
              <a:rPr lang="nl-NL" sz="1400" b="1">
                <a:solidFill>
                  <a:srgbClr val="0070C0"/>
                </a:solidFill>
              </a:rPr>
              <a:t>hoc</a:t>
            </a:r>
            <a:r>
              <a:rPr lang="nl-NL" sz="1400">
                <a:solidFill>
                  <a:srgbClr val="0070C0"/>
                </a:solidFill>
              </a:rPr>
              <a:t>: </a:t>
            </a:r>
            <a:r>
              <a:rPr lang="nl-NL" sz="1400" b="1">
                <a:solidFill>
                  <a:srgbClr val="0070C0"/>
                </a:solidFill>
              </a:rPr>
              <a:t>qui</a:t>
            </a:r>
            <a:r>
              <a:rPr lang="nl-NL" sz="1400">
                <a:solidFill>
                  <a:srgbClr val="0070C0"/>
                </a:solidFill>
              </a:rPr>
              <a:t> t/m </a:t>
            </a:r>
            <a:r>
              <a:rPr lang="nl-NL" sz="1400" b="1">
                <a:solidFill>
                  <a:srgbClr val="0070C0"/>
                </a:solidFill>
              </a:rPr>
              <a:t>auctoritatem</a:t>
            </a:r>
            <a:r>
              <a:rPr lang="nl-NL" sz="1400">
                <a:solidFill>
                  <a:srgbClr val="0070C0"/>
                </a:solidFill>
              </a:rPr>
              <a:t>: </a:t>
            </a:r>
            <a:r>
              <a:rPr lang="nl-NL" sz="1400" i="1">
                <a:solidFill>
                  <a:srgbClr val="0070C0"/>
                </a:solidFill>
              </a:rPr>
              <a:t>de hoofddruïde</a:t>
            </a:r>
          </a:p>
          <a:p>
            <a:endParaRPr lang="nl-NL" sz="1400">
              <a:solidFill>
                <a:srgbClr val="0070C0"/>
              </a:solidFill>
            </a:endParaRPr>
          </a:p>
          <a:p>
            <a:r>
              <a:rPr lang="nl-NL" sz="1400" b="1">
                <a:solidFill>
                  <a:srgbClr val="0070C0"/>
                </a:solidFill>
              </a:rPr>
              <a:t>qui</a:t>
            </a:r>
            <a:r>
              <a:rPr lang="nl-NL" sz="1400">
                <a:solidFill>
                  <a:srgbClr val="0070C0"/>
                </a:solidFill>
              </a:rPr>
              <a:t> = </a:t>
            </a:r>
            <a:r>
              <a:rPr lang="nl-NL" sz="1400" b="1">
                <a:solidFill>
                  <a:srgbClr val="0070C0"/>
                </a:solidFill>
              </a:rPr>
              <a:t>aliquis</a:t>
            </a:r>
          </a:p>
          <a:p>
            <a:r>
              <a:rPr lang="nl-NL" sz="1400" b="1">
                <a:solidFill>
                  <a:srgbClr val="0070C0"/>
                </a:solidFill>
              </a:rPr>
              <a:t>dignitate</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a:solidFill>
                  <a:srgbClr val="0070C0"/>
                </a:solidFill>
              </a:rPr>
              <a:t>respectus</a:t>
            </a:r>
            <a:r>
              <a:rPr lang="nl-NL" sz="1400">
                <a:solidFill>
                  <a:srgbClr val="0070C0"/>
                </a:solidFill>
              </a:rPr>
              <a:t> (het opzicht waarin)</a:t>
            </a:r>
          </a:p>
          <a:p>
            <a:endParaRPr lang="nl-NL" sz="1400" b="1">
              <a:solidFill>
                <a:srgbClr val="0070C0"/>
              </a:solidFill>
            </a:endParaRPr>
          </a:p>
          <a:p>
            <a:endParaRPr lang="nl-NL" sz="1400" b="1">
              <a:solidFill>
                <a:srgbClr val="0070C0"/>
              </a:solidFill>
            </a:endParaRPr>
          </a:p>
          <a:p>
            <a:r>
              <a:rPr lang="nl-NL" sz="1400" b="1">
                <a:solidFill>
                  <a:srgbClr val="0070C0"/>
                </a:solidFill>
              </a:rPr>
              <a:t>druidum</a:t>
            </a:r>
            <a:r>
              <a:rPr lang="nl-NL" sz="1400">
                <a:solidFill>
                  <a:srgbClr val="0070C0"/>
                </a:solidFill>
              </a:rPr>
              <a:t>: </a:t>
            </a:r>
            <a:r>
              <a:rPr lang="nl-NL" sz="1400">
                <a:solidFill>
                  <a:schemeClr val="tx1">
                    <a:lumMod val="95000"/>
                    <a:lumOff val="5000"/>
                  </a:schemeClr>
                </a:solidFill>
              </a:rPr>
              <a:t>GEN</a:t>
            </a:r>
            <a:r>
              <a:rPr lang="nl-NL" sz="1400" i="1">
                <a:solidFill>
                  <a:srgbClr val="0070C0"/>
                </a:solidFill>
              </a:rPr>
              <a:t> subiectivus</a:t>
            </a:r>
          </a:p>
          <a:p>
            <a:r>
              <a:rPr lang="nl-NL" sz="1400">
                <a:solidFill>
                  <a:srgbClr val="0070C0"/>
                </a:solidFill>
              </a:rPr>
              <a:t>tussen </a:t>
            </a:r>
            <a:r>
              <a:rPr lang="nl-NL" sz="1400" b="1">
                <a:solidFill>
                  <a:srgbClr val="0070C0"/>
                </a:solidFill>
              </a:rPr>
              <a:t>druidum</a:t>
            </a:r>
            <a:r>
              <a:rPr lang="nl-NL" sz="1400">
                <a:solidFill>
                  <a:srgbClr val="0070C0"/>
                </a:solidFill>
              </a:rPr>
              <a:t> en </a:t>
            </a:r>
            <a:r>
              <a:rPr lang="nl-NL" sz="1400" b="1">
                <a:solidFill>
                  <a:srgbClr val="0070C0"/>
                </a:solidFill>
              </a:rPr>
              <a:t>nonnumquam</a:t>
            </a:r>
            <a:r>
              <a:rPr lang="nl-NL" sz="1400">
                <a:solidFill>
                  <a:srgbClr val="0070C0"/>
                </a:solidFill>
              </a:rPr>
              <a:t> staat geen voegwoord: ASYNDETON</a:t>
            </a:r>
          </a:p>
        </p:txBody>
      </p:sp>
    </p:spTree>
    <p:extLst>
      <p:ext uri="{BB962C8B-B14F-4D97-AF65-F5344CB8AC3E}">
        <p14:creationId xmlns:p14="http://schemas.microsoft.com/office/powerpoint/2010/main" val="5438999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C – Het leiderschap der Druïden</a:t>
            </a:r>
            <a:r>
              <a:rPr lang="nl-NL">
                <a:solidFill>
                  <a:schemeClr val="bg1"/>
                </a:solidFill>
              </a:rPr>
              <a:t>, </a:t>
            </a:r>
            <a:r>
              <a:rPr lang="nl-NL" err="1">
                <a:solidFill>
                  <a:schemeClr val="bg1"/>
                </a:solidFill>
              </a:rPr>
              <a:t>rr</a:t>
            </a:r>
            <a:r>
              <a:rPr lang="nl-NL">
                <a:solidFill>
                  <a:schemeClr val="bg1"/>
                </a:solidFill>
              </a:rPr>
              <a:t>. 1 - 5</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71</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878005" cy="3682226"/>
          </a:xfrm>
          <a:prstGeom prst="rect">
            <a:avLst/>
          </a:prstGeom>
          <a:noFill/>
        </p:spPr>
        <p:txBody>
          <a:bodyPr wrap="square" rtlCol="0">
            <a:spAutoFit/>
          </a:bodyPr>
          <a:lstStyle/>
          <a:p>
            <a:pPr>
              <a:lnSpc>
                <a:spcPct val="200000"/>
              </a:lnSpc>
            </a:pPr>
            <a:r>
              <a:rPr lang="nl-NL" sz="2400"/>
              <a:t>1	His </a:t>
            </a:r>
            <a:r>
              <a:rPr lang="nl-NL" sz="2400" err="1"/>
              <a:t>autem</a:t>
            </a:r>
            <a:r>
              <a:rPr lang="nl-NL" sz="2400"/>
              <a:t> omnibus </a:t>
            </a:r>
            <a:r>
              <a:rPr lang="nl-NL" sz="2400" err="1"/>
              <a:t>druidibus</a:t>
            </a:r>
            <a:r>
              <a:rPr lang="nl-NL" sz="2400"/>
              <a:t> </a:t>
            </a:r>
            <a:r>
              <a:rPr lang="nl-NL" sz="2400" err="1"/>
              <a:t>praeest</a:t>
            </a:r>
            <a:r>
              <a:rPr lang="nl-NL" sz="2400"/>
              <a:t> unus, </a:t>
            </a:r>
            <a:r>
              <a:rPr lang="nl-NL" sz="2400" err="1"/>
              <a:t>qui</a:t>
            </a:r>
            <a:endParaRPr lang="nl-NL" sz="2400"/>
          </a:p>
          <a:p>
            <a:pPr>
              <a:lnSpc>
                <a:spcPct val="200000"/>
              </a:lnSpc>
            </a:pPr>
            <a:r>
              <a:rPr lang="nl-NL" sz="2400"/>
              <a:t>	</a:t>
            </a:r>
            <a:r>
              <a:rPr lang="nl-NL" sz="2400" err="1"/>
              <a:t>summam</a:t>
            </a:r>
            <a:r>
              <a:rPr lang="nl-NL" sz="2400"/>
              <a:t> </a:t>
            </a:r>
            <a:r>
              <a:rPr lang="nl-NL" sz="2400" err="1"/>
              <a:t>inter</a:t>
            </a:r>
            <a:r>
              <a:rPr lang="nl-NL" sz="2400"/>
              <a:t> </a:t>
            </a:r>
            <a:r>
              <a:rPr lang="nl-NL" sz="2400" err="1"/>
              <a:t>eos</a:t>
            </a:r>
            <a:r>
              <a:rPr lang="nl-NL" sz="2400"/>
              <a:t> </a:t>
            </a:r>
            <a:r>
              <a:rPr lang="nl-NL" sz="2400" err="1"/>
              <a:t>habet</a:t>
            </a:r>
            <a:r>
              <a:rPr lang="nl-NL" sz="2400"/>
              <a:t> </a:t>
            </a:r>
            <a:r>
              <a:rPr lang="nl-NL" sz="2400" err="1"/>
              <a:t>auctoritatem</a:t>
            </a:r>
            <a:r>
              <a:rPr lang="nl-NL" sz="2400"/>
              <a:t>. Hoc </a:t>
            </a:r>
            <a:r>
              <a:rPr lang="nl-NL" sz="2400" err="1"/>
              <a:t>mortuo</a:t>
            </a:r>
            <a:endParaRPr lang="nl-NL" sz="2400"/>
          </a:p>
          <a:p>
            <a:pPr>
              <a:lnSpc>
                <a:spcPct val="200000"/>
              </a:lnSpc>
            </a:pPr>
            <a:r>
              <a:rPr lang="nl-NL" sz="2400"/>
              <a:t>	</a:t>
            </a:r>
            <a:r>
              <a:rPr lang="nl-NL" sz="2400" err="1"/>
              <a:t>aut</a:t>
            </a:r>
            <a:r>
              <a:rPr lang="nl-NL" sz="2400"/>
              <a:t>, si </a:t>
            </a:r>
            <a:r>
              <a:rPr lang="nl-NL" sz="2400" err="1"/>
              <a:t>qui</a:t>
            </a:r>
            <a:r>
              <a:rPr lang="nl-NL" sz="2400"/>
              <a:t> ex </a:t>
            </a:r>
            <a:r>
              <a:rPr lang="nl-NL" sz="2400" err="1"/>
              <a:t>reliquis</a:t>
            </a:r>
            <a:r>
              <a:rPr lang="nl-NL" sz="2400"/>
              <a:t> </a:t>
            </a:r>
            <a:r>
              <a:rPr lang="nl-NL" sz="2400" err="1"/>
              <a:t>excellit</a:t>
            </a:r>
            <a:r>
              <a:rPr lang="nl-NL" sz="2400"/>
              <a:t> </a:t>
            </a:r>
            <a:r>
              <a:rPr lang="nl-NL" sz="2400" err="1"/>
              <a:t>dignitate</a:t>
            </a:r>
            <a:r>
              <a:rPr lang="nl-NL" sz="2400"/>
              <a:t>, </a:t>
            </a:r>
            <a:r>
              <a:rPr lang="nl-NL" sz="2400" err="1"/>
              <a:t>succedit</a:t>
            </a:r>
            <a:r>
              <a:rPr lang="nl-NL" sz="2400"/>
              <a:t> </a:t>
            </a:r>
            <a:r>
              <a:rPr lang="nl-NL" sz="2400" err="1"/>
              <a:t>aut</a:t>
            </a:r>
            <a:r>
              <a:rPr lang="nl-NL" sz="2400"/>
              <a:t>,</a:t>
            </a:r>
          </a:p>
          <a:p>
            <a:pPr>
              <a:lnSpc>
                <a:spcPct val="200000"/>
              </a:lnSpc>
            </a:pPr>
            <a:r>
              <a:rPr lang="nl-NL" sz="2400"/>
              <a:t>	si </a:t>
            </a:r>
            <a:r>
              <a:rPr lang="nl-NL" sz="2400" err="1"/>
              <a:t>sunt</a:t>
            </a:r>
            <a:r>
              <a:rPr lang="nl-NL" sz="2400"/>
              <a:t> </a:t>
            </a:r>
            <a:r>
              <a:rPr lang="nl-NL" sz="2400" err="1"/>
              <a:t>plures</a:t>
            </a:r>
            <a:r>
              <a:rPr lang="nl-NL" sz="2400"/>
              <a:t> </a:t>
            </a:r>
            <a:r>
              <a:rPr lang="nl-NL" sz="2400" err="1"/>
              <a:t>pares</a:t>
            </a:r>
            <a:r>
              <a:rPr lang="nl-NL" sz="2400"/>
              <a:t>, </a:t>
            </a:r>
            <a:r>
              <a:rPr lang="nl-NL" sz="2400" err="1"/>
              <a:t>suffragio</a:t>
            </a:r>
            <a:r>
              <a:rPr lang="nl-NL" sz="2400"/>
              <a:t> </a:t>
            </a:r>
            <a:r>
              <a:rPr lang="nl-NL" sz="2400" err="1"/>
              <a:t>druidum</a:t>
            </a:r>
            <a:r>
              <a:rPr lang="nl-NL" sz="2400"/>
              <a:t>, </a:t>
            </a:r>
            <a:r>
              <a:rPr lang="nl-NL" sz="2400" err="1"/>
              <a:t>nonnumquam</a:t>
            </a:r>
            <a:endParaRPr lang="nl-NL" sz="2400"/>
          </a:p>
          <a:p>
            <a:pPr>
              <a:lnSpc>
                <a:spcPct val="200000"/>
              </a:lnSpc>
            </a:pPr>
            <a:r>
              <a:rPr lang="nl-NL" sz="2400"/>
              <a:t>5	</a:t>
            </a:r>
            <a:r>
              <a:rPr lang="nl-NL" sz="2400" err="1"/>
              <a:t>etiam</a:t>
            </a:r>
            <a:r>
              <a:rPr lang="nl-NL" sz="2400"/>
              <a:t> </a:t>
            </a:r>
            <a:r>
              <a:rPr lang="nl-NL" sz="2400" err="1"/>
              <a:t>armis</a:t>
            </a:r>
            <a:r>
              <a:rPr lang="nl-NL" sz="2400"/>
              <a:t> de </a:t>
            </a:r>
            <a:r>
              <a:rPr lang="nl-NL" sz="2400" err="1"/>
              <a:t>principatu</a:t>
            </a:r>
            <a:r>
              <a:rPr lang="nl-NL" sz="2400"/>
              <a:t> </a:t>
            </a:r>
            <a:r>
              <a:rPr lang="nl-NL" sz="2400" err="1"/>
              <a:t>contendunt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0E96126E-5967-460C-A752-69AF93B2979F}"/>
              </a:ext>
            </a:extLst>
          </p:cNvPr>
          <p:cNvSpPr txBox="1"/>
          <p:nvPr/>
        </p:nvSpPr>
        <p:spPr>
          <a:xfrm>
            <a:off x="8100000" y="539999"/>
            <a:ext cx="3960000" cy="3816429"/>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Eén staat echter aan het hoofd van al deze Druïden, die onder hen het hoogste gezag heeft. Als deze overleden is, volgt ofwel, als er iemand onder de anderen uitblinkt in aanzien, die hem op of zij strijden, als er meerdere gelijken zijn, om de leiding door middel van een stemming onder de Druïden, soms ook / zelfs met wapens.</a:t>
            </a:r>
          </a:p>
        </p:txBody>
      </p:sp>
      <p:pic>
        <p:nvPicPr>
          <p:cNvPr id="9" name="Picture 2" descr="Afbeeldingsresultaat voor asterix&quot;">
            <a:hlinkClick r:id="rId5" action="ppaction://hlinksldjump"/>
            <a:extLst>
              <a:ext uri="{FF2B5EF4-FFF2-40B4-BE49-F238E27FC236}">
                <a16:creationId xmlns:a16="http://schemas.microsoft.com/office/drawing/2014/main" id="{8DD054F5-66FF-4C78-BF9F-5E5FA45548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84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C – Het leiderschap der Druïden</a:t>
            </a:r>
            <a:r>
              <a:rPr lang="nl-NL">
                <a:solidFill>
                  <a:schemeClr val="bg1"/>
                </a:solidFill>
              </a:rPr>
              <a:t>, </a:t>
            </a:r>
            <a:r>
              <a:rPr lang="nl-NL" err="1">
                <a:solidFill>
                  <a:schemeClr val="bg1"/>
                </a:solidFill>
              </a:rPr>
              <a:t>rr</a:t>
            </a:r>
            <a:r>
              <a:rPr lang="nl-NL">
                <a:solidFill>
                  <a:schemeClr val="bg1"/>
                </a:solidFill>
              </a:rPr>
              <a:t>. 5 - 9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72</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31356" cy="3682226"/>
          </a:xfrm>
          <a:prstGeom prst="rect">
            <a:avLst/>
          </a:prstGeom>
          <a:noFill/>
        </p:spPr>
        <p:txBody>
          <a:bodyPr wrap="square" rtlCol="0">
            <a:spAutoFit/>
          </a:bodyPr>
          <a:lstStyle/>
          <a:p>
            <a:pPr>
              <a:lnSpc>
                <a:spcPct val="200000"/>
              </a:lnSpc>
            </a:pPr>
            <a:r>
              <a:rPr lang="nl-NL" sz="2400"/>
              <a:t>5					Hi </a:t>
            </a:r>
            <a:r>
              <a:rPr lang="nl-NL" sz="2400" err="1"/>
              <a:t>certo</a:t>
            </a:r>
            <a:r>
              <a:rPr lang="nl-NL" sz="2400"/>
              <a:t> </a:t>
            </a:r>
            <a:r>
              <a:rPr lang="nl-NL" sz="2400" err="1"/>
              <a:t>anni</a:t>
            </a:r>
            <a:endParaRPr lang="nl-NL" sz="2400"/>
          </a:p>
          <a:p>
            <a:pPr>
              <a:lnSpc>
                <a:spcPct val="200000"/>
              </a:lnSpc>
            </a:pPr>
            <a:r>
              <a:rPr lang="nl-NL" sz="2400"/>
              <a:t>	tempore in </a:t>
            </a:r>
            <a:r>
              <a:rPr lang="nl-NL" sz="2400" err="1"/>
              <a:t>finibus</a:t>
            </a:r>
            <a:r>
              <a:rPr lang="nl-NL" sz="2400"/>
              <a:t> </a:t>
            </a:r>
            <a:r>
              <a:rPr lang="nl-NL" sz="2400" err="1"/>
              <a:t>Carnutum</a:t>
            </a:r>
            <a:r>
              <a:rPr lang="nl-NL" sz="2400"/>
              <a:t>, </a:t>
            </a:r>
            <a:r>
              <a:rPr lang="nl-NL" sz="2400" err="1"/>
              <a:t>quae</a:t>
            </a:r>
            <a:r>
              <a:rPr lang="nl-NL" sz="2400"/>
              <a:t> regio </a:t>
            </a:r>
            <a:r>
              <a:rPr lang="nl-NL" sz="2400" err="1"/>
              <a:t>totius</a:t>
            </a:r>
            <a:endParaRPr lang="nl-NL" sz="2400"/>
          </a:p>
          <a:p>
            <a:pPr>
              <a:lnSpc>
                <a:spcPct val="200000"/>
              </a:lnSpc>
            </a:pPr>
            <a:r>
              <a:rPr lang="nl-NL" sz="2400"/>
              <a:t>	</a:t>
            </a:r>
            <a:r>
              <a:rPr lang="nl-NL" sz="2400" err="1"/>
              <a:t>Galliae</a:t>
            </a:r>
            <a:r>
              <a:rPr lang="nl-NL" sz="2400"/>
              <a:t> media </a:t>
            </a:r>
            <a:r>
              <a:rPr lang="nl-NL" sz="2400" err="1"/>
              <a:t>habetur</a:t>
            </a:r>
            <a:r>
              <a:rPr lang="nl-NL" sz="2400"/>
              <a:t>, </a:t>
            </a:r>
            <a:r>
              <a:rPr lang="nl-NL" sz="2400" err="1"/>
              <a:t>considunt</a:t>
            </a:r>
            <a:r>
              <a:rPr lang="nl-NL" sz="2400"/>
              <a:t> in loco </a:t>
            </a:r>
            <a:r>
              <a:rPr lang="nl-NL" sz="2400" err="1"/>
              <a:t>consecrato</a:t>
            </a:r>
            <a:r>
              <a:rPr lang="nl-NL" sz="2400"/>
              <a:t>.</a:t>
            </a:r>
          </a:p>
          <a:p>
            <a:pPr>
              <a:lnSpc>
                <a:spcPct val="200000"/>
              </a:lnSpc>
            </a:pPr>
            <a:r>
              <a:rPr lang="nl-NL" sz="2400"/>
              <a:t>	</a:t>
            </a:r>
            <a:r>
              <a:rPr lang="nl-NL" sz="2400" err="1"/>
              <a:t>Huc</a:t>
            </a:r>
            <a:r>
              <a:rPr lang="nl-NL" sz="2400"/>
              <a:t> </a:t>
            </a:r>
            <a:r>
              <a:rPr lang="nl-NL" sz="2400" err="1"/>
              <a:t>omnes</a:t>
            </a:r>
            <a:r>
              <a:rPr lang="nl-NL" sz="2400"/>
              <a:t> </a:t>
            </a:r>
            <a:r>
              <a:rPr lang="nl-NL" sz="2400" err="1"/>
              <a:t>undique</a:t>
            </a:r>
            <a:r>
              <a:rPr lang="nl-NL" sz="2400"/>
              <a:t>, </a:t>
            </a:r>
            <a:r>
              <a:rPr lang="nl-NL" sz="2400" err="1"/>
              <a:t>qui</a:t>
            </a:r>
            <a:r>
              <a:rPr lang="nl-NL" sz="2400"/>
              <a:t> </a:t>
            </a:r>
            <a:r>
              <a:rPr lang="nl-NL" sz="2400" err="1"/>
              <a:t>controversias</a:t>
            </a:r>
            <a:r>
              <a:rPr lang="nl-NL" sz="2400"/>
              <a:t> </a:t>
            </a:r>
            <a:r>
              <a:rPr lang="nl-NL" sz="2400" err="1"/>
              <a:t>habent</a:t>
            </a:r>
            <a:r>
              <a:rPr lang="nl-NL" sz="2400"/>
              <a:t>,</a:t>
            </a:r>
          </a:p>
          <a:p>
            <a:pPr>
              <a:lnSpc>
                <a:spcPct val="200000"/>
              </a:lnSpc>
            </a:pPr>
            <a:r>
              <a:rPr lang="nl-NL" sz="2400"/>
              <a:t>	</a:t>
            </a:r>
            <a:r>
              <a:rPr lang="nl-NL" sz="2400" err="1"/>
              <a:t>conveniunt</a:t>
            </a:r>
            <a:r>
              <a:rPr lang="nl-NL" sz="2400"/>
              <a:t> </a:t>
            </a:r>
            <a:r>
              <a:rPr lang="nl-NL" sz="2400" err="1"/>
              <a:t>eorumque</a:t>
            </a:r>
            <a:r>
              <a:rPr lang="nl-NL" sz="2400"/>
              <a:t> </a:t>
            </a:r>
            <a:r>
              <a:rPr lang="nl-NL" sz="2400" err="1"/>
              <a:t>decretis</a:t>
            </a:r>
            <a:r>
              <a:rPr lang="nl-NL" sz="2400"/>
              <a:t> </a:t>
            </a:r>
            <a:r>
              <a:rPr lang="nl-NL" sz="2400" err="1"/>
              <a:t>iudiciisque</a:t>
            </a:r>
            <a:r>
              <a:rPr lang="nl-NL" sz="2400"/>
              <a:t> </a:t>
            </a:r>
            <a:r>
              <a:rPr lang="nl-NL" sz="2400" err="1"/>
              <a:t>parent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AC680BD7-D803-4359-8186-653DFFBB4E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09A398DA-8614-495B-A661-4B63764332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C959C7F6-0971-4A87-BCD1-330C3ECEE56D}"/>
              </a:ext>
            </a:extLst>
          </p:cNvPr>
          <p:cNvSpPr txBox="1"/>
          <p:nvPr/>
        </p:nvSpPr>
        <p:spPr>
          <a:xfrm>
            <a:off x="8100000" y="539999"/>
            <a:ext cx="3960000" cy="3539430"/>
          </a:xfrm>
          <a:prstGeom prst="rect">
            <a:avLst/>
          </a:prstGeom>
          <a:noFill/>
          <a:ln>
            <a:solidFill>
              <a:schemeClr val="accent1">
                <a:lumMod val="75000"/>
              </a:schemeClr>
            </a:solidFill>
          </a:ln>
        </p:spPr>
        <p:txBody>
          <a:bodyPr wrap="square" rtlCol="0">
            <a:spAutoFit/>
          </a:bodyPr>
          <a:lstStyle/>
          <a:p>
            <a:endParaRPr lang="nl-NL" sz="1400" b="1">
              <a:solidFill>
                <a:srgbClr val="0070C0"/>
              </a:solidFill>
            </a:endParaRPr>
          </a:p>
          <a:p>
            <a:r>
              <a:rPr lang="nl-NL" sz="1400" b="1">
                <a:solidFill>
                  <a:srgbClr val="0070C0"/>
                </a:solidFill>
              </a:rPr>
              <a:t>hi</a:t>
            </a:r>
            <a:r>
              <a:rPr lang="nl-NL" sz="1400">
                <a:solidFill>
                  <a:srgbClr val="0070C0"/>
                </a:solidFill>
              </a:rPr>
              <a:t>: </a:t>
            </a:r>
            <a:r>
              <a:rPr lang="nl-NL" sz="1400" i="1">
                <a:solidFill>
                  <a:srgbClr val="0070C0"/>
                </a:solidFill>
              </a:rPr>
              <a:t>de Druïden</a:t>
            </a:r>
          </a:p>
          <a:p>
            <a:endParaRPr lang="nl-NL" sz="1400">
              <a:solidFill>
                <a:srgbClr val="0070C0"/>
              </a:solidFill>
            </a:endParaRPr>
          </a:p>
          <a:p>
            <a:endParaRPr lang="nl-NL" sz="1400">
              <a:solidFill>
                <a:srgbClr val="0070C0"/>
              </a:solidFill>
            </a:endParaRPr>
          </a:p>
          <a:p>
            <a:endParaRPr lang="nl-NL" sz="1400" b="1">
              <a:solidFill>
                <a:srgbClr val="0070C0"/>
              </a:solidFill>
            </a:endParaRPr>
          </a:p>
          <a:p>
            <a:r>
              <a:rPr lang="nl-NL" sz="1400" b="1">
                <a:solidFill>
                  <a:srgbClr val="0070C0"/>
                </a:solidFill>
              </a:rPr>
              <a:t>finis</a:t>
            </a:r>
            <a:r>
              <a:rPr lang="nl-NL" sz="1400">
                <a:solidFill>
                  <a:srgbClr val="0070C0"/>
                </a:solidFill>
              </a:rPr>
              <a:t>: </a:t>
            </a:r>
            <a:r>
              <a:rPr lang="nl-NL" sz="1400">
                <a:solidFill>
                  <a:srgbClr val="FF0000"/>
                </a:solidFill>
              </a:rPr>
              <a:t>grens</a:t>
            </a:r>
            <a:r>
              <a:rPr lang="nl-NL" sz="1400">
                <a:solidFill>
                  <a:srgbClr val="0070C0"/>
                </a:solidFill>
              </a:rPr>
              <a:t>; </a:t>
            </a:r>
            <a:r>
              <a:rPr lang="nl-NL" sz="1400" b="1">
                <a:solidFill>
                  <a:srgbClr val="0070C0"/>
                </a:solidFill>
              </a:rPr>
              <a:t>fines</a:t>
            </a:r>
            <a:r>
              <a:rPr lang="nl-NL" sz="1400">
                <a:solidFill>
                  <a:srgbClr val="0070C0"/>
                </a:solidFill>
              </a:rPr>
              <a:t>: </a:t>
            </a:r>
            <a:r>
              <a:rPr lang="nl-NL" sz="1400">
                <a:solidFill>
                  <a:srgbClr val="FF0000"/>
                </a:solidFill>
              </a:rPr>
              <a:t>gebied</a:t>
            </a:r>
          </a:p>
          <a:p>
            <a:r>
              <a:rPr lang="nl-NL" sz="1400" b="1">
                <a:solidFill>
                  <a:srgbClr val="0070C0"/>
                </a:solidFill>
              </a:rPr>
              <a:t>quae regio</a:t>
            </a:r>
            <a:r>
              <a:rPr lang="nl-NL" sz="1400">
                <a:solidFill>
                  <a:srgbClr val="0070C0"/>
                </a:solidFill>
              </a:rPr>
              <a:t>: </a:t>
            </a:r>
            <a:r>
              <a:rPr lang="nl-NL" sz="1400" i="1">
                <a:solidFill>
                  <a:srgbClr val="0070C0"/>
                </a:solidFill>
              </a:rPr>
              <a:t>lees</a:t>
            </a:r>
            <a:r>
              <a:rPr lang="nl-NL" sz="1400">
                <a:solidFill>
                  <a:srgbClr val="0070C0"/>
                </a:solidFill>
              </a:rPr>
              <a:t> </a:t>
            </a:r>
            <a:r>
              <a:rPr lang="nl-NL" sz="1400" b="1">
                <a:solidFill>
                  <a:srgbClr val="0070C0"/>
                </a:solidFill>
              </a:rPr>
              <a:t>regio quae</a:t>
            </a:r>
          </a:p>
          <a:p>
            <a:r>
              <a:rPr lang="nl-NL" sz="1400" b="1">
                <a:solidFill>
                  <a:srgbClr val="0070C0"/>
                </a:solidFill>
              </a:rPr>
              <a:t>totus</a:t>
            </a:r>
            <a:r>
              <a:rPr lang="nl-NL" sz="1400">
                <a:solidFill>
                  <a:srgbClr val="0070C0"/>
                </a:solidFill>
              </a:rPr>
              <a:t>, -a, -um, </a:t>
            </a:r>
            <a:r>
              <a:rPr lang="nl-NL" sz="1400">
                <a:solidFill>
                  <a:schemeClr val="tx1">
                    <a:lumMod val="95000"/>
                    <a:lumOff val="5000"/>
                  </a:schemeClr>
                </a:solidFill>
              </a:rPr>
              <a:t>gen</a:t>
            </a:r>
            <a:r>
              <a:rPr lang="nl-NL" sz="1400">
                <a:solidFill>
                  <a:srgbClr val="0070C0"/>
                </a:solidFill>
              </a:rPr>
              <a:t> totius</a:t>
            </a:r>
          </a:p>
          <a:p>
            <a:endParaRPr lang="nl-NL" sz="1400">
              <a:solidFill>
                <a:srgbClr val="0070C0"/>
              </a:solidFill>
            </a:endParaRPr>
          </a:p>
          <a:p>
            <a:endParaRPr lang="nl-NL" sz="1400">
              <a:solidFill>
                <a:srgbClr val="0070C0"/>
              </a:solidFill>
            </a:endParaRPr>
          </a:p>
          <a:p>
            <a:endParaRPr lang="nl-NL" sz="1400">
              <a:solidFill>
                <a:srgbClr val="0070C0"/>
              </a:solidFill>
            </a:endParaRPr>
          </a:p>
          <a:p>
            <a:endParaRPr lang="nl-NL" sz="1400" b="1">
              <a:solidFill>
                <a:srgbClr val="0070C0"/>
              </a:solidFill>
            </a:endParaRPr>
          </a:p>
          <a:p>
            <a:r>
              <a:rPr lang="nl-NL" sz="1400" b="1">
                <a:solidFill>
                  <a:srgbClr val="0070C0"/>
                </a:solidFill>
              </a:rPr>
              <a:t>huc</a:t>
            </a:r>
            <a:r>
              <a:rPr lang="nl-NL" sz="1400">
                <a:solidFill>
                  <a:srgbClr val="0070C0"/>
                </a:solidFill>
              </a:rPr>
              <a:t>: </a:t>
            </a:r>
            <a:r>
              <a:rPr lang="nl-NL" sz="1400" i="1">
                <a:solidFill>
                  <a:srgbClr val="0070C0"/>
                </a:solidFill>
              </a:rPr>
              <a:t>naar het woongebied van de Carnutes</a:t>
            </a:r>
          </a:p>
          <a:p>
            <a:endParaRPr lang="nl-NL" sz="1400">
              <a:solidFill>
                <a:srgbClr val="0070C0"/>
              </a:solidFill>
            </a:endParaRPr>
          </a:p>
          <a:p>
            <a:endParaRPr lang="nl-NL" sz="1400">
              <a:solidFill>
                <a:srgbClr val="0070C0"/>
              </a:solidFill>
            </a:endParaRPr>
          </a:p>
          <a:p>
            <a:r>
              <a:rPr lang="nl-NL" sz="1400" b="1">
                <a:solidFill>
                  <a:srgbClr val="0070C0"/>
                </a:solidFill>
              </a:rPr>
              <a:t>eorum</a:t>
            </a:r>
            <a:r>
              <a:rPr lang="nl-NL" sz="1400">
                <a:solidFill>
                  <a:srgbClr val="0070C0"/>
                </a:solidFill>
              </a:rPr>
              <a:t>: </a:t>
            </a:r>
            <a:r>
              <a:rPr lang="nl-NL" sz="1400" i="1">
                <a:solidFill>
                  <a:srgbClr val="0070C0"/>
                </a:solidFill>
              </a:rPr>
              <a:t>de druïden</a:t>
            </a:r>
          </a:p>
        </p:txBody>
      </p:sp>
    </p:spTree>
    <p:extLst>
      <p:ext uri="{BB962C8B-B14F-4D97-AF65-F5344CB8AC3E}">
        <p14:creationId xmlns:p14="http://schemas.microsoft.com/office/powerpoint/2010/main" val="720434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C – Het leiderschap der Druïden</a:t>
            </a:r>
            <a:r>
              <a:rPr lang="nl-NL">
                <a:solidFill>
                  <a:schemeClr val="bg1"/>
                </a:solidFill>
              </a:rPr>
              <a:t>, </a:t>
            </a:r>
            <a:r>
              <a:rPr lang="nl-NL" err="1">
                <a:solidFill>
                  <a:schemeClr val="bg1"/>
                </a:solidFill>
              </a:rPr>
              <a:t>rr</a:t>
            </a:r>
            <a:r>
              <a:rPr lang="nl-NL">
                <a:solidFill>
                  <a:schemeClr val="bg1"/>
                </a:solidFill>
              </a:rPr>
              <a:t>. 5 - 9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73</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31356" cy="3682226"/>
          </a:xfrm>
          <a:prstGeom prst="rect">
            <a:avLst/>
          </a:prstGeom>
          <a:noFill/>
        </p:spPr>
        <p:txBody>
          <a:bodyPr wrap="square" rtlCol="0">
            <a:spAutoFit/>
          </a:bodyPr>
          <a:lstStyle/>
          <a:p>
            <a:pPr>
              <a:lnSpc>
                <a:spcPct val="200000"/>
              </a:lnSpc>
            </a:pPr>
            <a:r>
              <a:rPr lang="nl-NL" sz="2400"/>
              <a:t>5					Hi </a:t>
            </a:r>
            <a:r>
              <a:rPr lang="nl-NL" sz="2400" err="1"/>
              <a:t>certo</a:t>
            </a:r>
            <a:r>
              <a:rPr lang="nl-NL" sz="2400"/>
              <a:t> </a:t>
            </a:r>
            <a:r>
              <a:rPr lang="nl-NL" sz="2400" err="1"/>
              <a:t>anni</a:t>
            </a:r>
            <a:endParaRPr lang="nl-NL" sz="2400"/>
          </a:p>
          <a:p>
            <a:pPr>
              <a:lnSpc>
                <a:spcPct val="200000"/>
              </a:lnSpc>
            </a:pPr>
            <a:r>
              <a:rPr lang="nl-NL" sz="2400"/>
              <a:t>	tempore in </a:t>
            </a:r>
            <a:r>
              <a:rPr lang="nl-NL" sz="2400" err="1"/>
              <a:t>finibus</a:t>
            </a:r>
            <a:r>
              <a:rPr lang="nl-NL" sz="2400"/>
              <a:t> </a:t>
            </a:r>
            <a:r>
              <a:rPr lang="nl-NL" sz="2400" err="1"/>
              <a:t>Carnutum</a:t>
            </a:r>
            <a:r>
              <a:rPr lang="nl-NL" sz="2400"/>
              <a:t>, </a:t>
            </a:r>
            <a:r>
              <a:rPr lang="nl-NL" sz="2400" err="1"/>
              <a:t>quae</a:t>
            </a:r>
            <a:r>
              <a:rPr lang="nl-NL" sz="2400"/>
              <a:t> regio </a:t>
            </a:r>
            <a:r>
              <a:rPr lang="nl-NL" sz="2400" err="1"/>
              <a:t>totius</a:t>
            </a:r>
            <a:endParaRPr lang="nl-NL" sz="2400"/>
          </a:p>
          <a:p>
            <a:pPr>
              <a:lnSpc>
                <a:spcPct val="200000"/>
              </a:lnSpc>
            </a:pPr>
            <a:r>
              <a:rPr lang="nl-NL" sz="2400"/>
              <a:t>	</a:t>
            </a:r>
            <a:r>
              <a:rPr lang="nl-NL" sz="2400" err="1"/>
              <a:t>Galliae</a:t>
            </a:r>
            <a:r>
              <a:rPr lang="nl-NL" sz="2400"/>
              <a:t> media </a:t>
            </a:r>
            <a:r>
              <a:rPr lang="nl-NL" sz="2400" err="1"/>
              <a:t>habetur</a:t>
            </a:r>
            <a:r>
              <a:rPr lang="nl-NL" sz="2400"/>
              <a:t>, </a:t>
            </a:r>
            <a:r>
              <a:rPr lang="nl-NL" sz="2400" err="1"/>
              <a:t>considunt</a:t>
            </a:r>
            <a:r>
              <a:rPr lang="nl-NL" sz="2400"/>
              <a:t> in loco </a:t>
            </a:r>
            <a:r>
              <a:rPr lang="nl-NL" sz="2400" err="1"/>
              <a:t>consecrato</a:t>
            </a:r>
            <a:r>
              <a:rPr lang="nl-NL" sz="2400"/>
              <a:t>.</a:t>
            </a:r>
          </a:p>
          <a:p>
            <a:pPr>
              <a:lnSpc>
                <a:spcPct val="200000"/>
              </a:lnSpc>
            </a:pPr>
            <a:r>
              <a:rPr lang="nl-NL" sz="2400"/>
              <a:t>	</a:t>
            </a:r>
            <a:r>
              <a:rPr lang="nl-NL" sz="2400" err="1"/>
              <a:t>Huc</a:t>
            </a:r>
            <a:r>
              <a:rPr lang="nl-NL" sz="2400"/>
              <a:t> </a:t>
            </a:r>
            <a:r>
              <a:rPr lang="nl-NL" sz="2400" err="1"/>
              <a:t>omnes</a:t>
            </a:r>
            <a:r>
              <a:rPr lang="nl-NL" sz="2400"/>
              <a:t> </a:t>
            </a:r>
            <a:r>
              <a:rPr lang="nl-NL" sz="2400" err="1"/>
              <a:t>undique</a:t>
            </a:r>
            <a:r>
              <a:rPr lang="nl-NL" sz="2400"/>
              <a:t>, </a:t>
            </a:r>
            <a:r>
              <a:rPr lang="nl-NL" sz="2400" err="1"/>
              <a:t>qui</a:t>
            </a:r>
            <a:r>
              <a:rPr lang="nl-NL" sz="2400"/>
              <a:t> </a:t>
            </a:r>
            <a:r>
              <a:rPr lang="nl-NL" sz="2400" err="1"/>
              <a:t>controversias</a:t>
            </a:r>
            <a:r>
              <a:rPr lang="nl-NL" sz="2400"/>
              <a:t> </a:t>
            </a:r>
            <a:r>
              <a:rPr lang="nl-NL" sz="2400" err="1"/>
              <a:t>habent</a:t>
            </a:r>
            <a:r>
              <a:rPr lang="nl-NL" sz="2400"/>
              <a:t>,</a:t>
            </a:r>
          </a:p>
          <a:p>
            <a:pPr>
              <a:lnSpc>
                <a:spcPct val="200000"/>
              </a:lnSpc>
            </a:pPr>
            <a:r>
              <a:rPr lang="nl-NL" sz="2400"/>
              <a:t>	</a:t>
            </a:r>
            <a:r>
              <a:rPr lang="nl-NL" sz="2400" err="1"/>
              <a:t>conveniunt</a:t>
            </a:r>
            <a:r>
              <a:rPr lang="nl-NL" sz="2400"/>
              <a:t> </a:t>
            </a:r>
            <a:r>
              <a:rPr lang="nl-NL" sz="2400" err="1"/>
              <a:t>eorumque</a:t>
            </a:r>
            <a:r>
              <a:rPr lang="nl-NL" sz="2400"/>
              <a:t> </a:t>
            </a:r>
            <a:r>
              <a:rPr lang="nl-NL" sz="2400" err="1"/>
              <a:t>decretis</a:t>
            </a:r>
            <a:r>
              <a:rPr lang="nl-NL" sz="2400"/>
              <a:t> </a:t>
            </a:r>
            <a:r>
              <a:rPr lang="nl-NL" sz="2400" err="1"/>
              <a:t>iudiciisque</a:t>
            </a:r>
            <a:r>
              <a:rPr lang="nl-NL" sz="2400"/>
              <a:t> </a:t>
            </a:r>
            <a:r>
              <a:rPr lang="nl-NL" sz="2400" err="1"/>
              <a:t>parent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289BAB75-FEFB-441C-A081-8941EC07D658}"/>
              </a:ext>
            </a:extLst>
          </p:cNvPr>
          <p:cNvSpPr txBox="1"/>
          <p:nvPr/>
        </p:nvSpPr>
        <p:spPr>
          <a:xfrm>
            <a:off x="8100000" y="539999"/>
            <a:ext cx="3960000" cy="3816429"/>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Dezen houden op een bepaalde tijd van het jaar zitting op een heilige plaats in het gebied van de </a:t>
            </a:r>
            <a:r>
              <a:rPr lang="nl-NL" sz="2200" err="1">
                <a:solidFill>
                  <a:srgbClr val="C00000"/>
                </a:solidFill>
              </a:rPr>
              <a:t>Carnuten</a:t>
            </a:r>
            <a:r>
              <a:rPr lang="nl-NL" sz="2200">
                <a:solidFill>
                  <a:srgbClr val="C00000"/>
                </a:solidFill>
              </a:rPr>
              <a:t>, welke streek / een streek die beschouwd wordt als het midden van heel Gallië. Hierheen komen van alle kanten allen samen (zij) die onenigheden hebben, en gehoorzamen hun besluiten en vonnissen.</a:t>
            </a:r>
          </a:p>
        </p:txBody>
      </p:sp>
      <p:pic>
        <p:nvPicPr>
          <p:cNvPr id="9" name="Picture 2" descr="Afbeeldingsresultaat voor asterix&quot;">
            <a:hlinkClick r:id="rId5" action="ppaction://hlinksldjump"/>
            <a:extLst>
              <a:ext uri="{FF2B5EF4-FFF2-40B4-BE49-F238E27FC236}">
                <a16:creationId xmlns:a16="http://schemas.microsoft.com/office/drawing/2014/main" id="{CFF4086C-0548-433F-96C1-FE6BD65F4F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45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1 - 4</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74</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964269" cy="2943563"/>
          </a:xfrm>
          <a:prstGeom prst="rect">
            <a:avLst/>
          </a:prstGeom>
          <a:noFill/>
        </p:spPr>
        <p:txBody>
          <a:bodyPr wrap="square" rtlCol="0">
            <a:spAutoFit/>
          </a:bodyPr>
          <a:lstStyle/>
          <a:p>
            <a:pPr>
              <a:lnSpc>
                <a:spcPct val="200000"/>
              </a:lnSpc>
            </a:pPr>
            <a:r>
              <a:rPr lang="nl-NL" sz="2400"/>
              <a:t>1	</a:t>
            </a:r>
            <a:r>
              <a:rPr lang="nl-NL" sz="2400" err="1"/>
              <a:t>Disciplina</a:t>
            </a:r>
            <a:r>
              <a:rPr lang="nl-NL" sz="2400"/>
              <a:t> in </a:t>
            </a:r>
            <a:r>
              <a:rPr lang="nl-NL" sz="2400" err="1"/>
              <a:t>Britannia</a:t>
            </a:r>
            <a:r>
              <a:rPr lang="nl-NL" sz="2400"/>
              <a:t> </a:t>
            </a:r>
            <a:r>
              <a:rPr lang="nl-NL" sz="2400" err="1"/>
              <a:t>reperta</a:t>
            </a:r>
            <a:r>
              <a:rPr lang="nl-NL" sz="2400"/>
              <a:t> </a:t>
            </a:r>
            <a:r>
              <a:rPr lang="nl-NL" sz="2400" err="1"/>
              <a:t>atque</a:t>
            </a:r>
            <a:r>
              <a:rPr lang="nl-NL" sz="2400"/>
              <a:t> inde in </a:t>
            </a:r>
            <a:r>
              <a:rPr lang="nl-NL" sz="2400" err="1"/>
              <a:t>Galliam</a:t>
            </a:r>
            <a:endParaRPr lang="nl-NL" sz="2400"/>
          </a:p>
          <a:p>
            <a:pPr>
              <a:lnSpc>
                <a:spcPct val="200000"/>
              </a:lnSpc>
            </a:pPr>
            <a:r>
              <a:rPr lang="nl-NL" sz="2400"/>
              <a:t>	</a:t>
            </a:r>
            <a:r>
              <a:rPr lang="nl-NL" sz="2400" err="1"/>
              <a:t>translata</a:t>
            </a:r>
            <a:r>
              <a:rPr lang="nl-NL" sz="2400"/>
              <a:t> </a:t>
            </a:r>
            <a:r>
              <a:rPr lang="nl-NL" sz="2400" err="1"/>
              <a:t>esse</a:t>
            </a:r>
            <a:r>
              <a:rPr lang="nl-NL" sz="2400"/>
              <a:t> </a:t>
            </a:r>
            <a:r>
              <a:rPr lang="nl-NL" sz="2400" err="1"/>
              <a:t>existimatur</a:t>
            </a:r>
            <a:r>
              <a:rPr lang="nl-NL" sz="2400"/>
              <a:t>, et </a:t>
            </a:r>
            <a:r>
              <a:rPr lang="nl-NL" sz="2400" err="1"/>
              <a:t>nunc</a:t>
            </a:r>
            <a:r>
              <a:rPr lang="nl-NL" sz="2400"/>
              <a:t>, </a:t>
            </a:r>
            <a:r>
              <a:rPr lang="nl-NL" sz="2400" err="1"/>
              <a:t>qui</a:t>
            </a:r>
            <a:r>
              <a:rPr lang="nl-NL" sz="2400"/>
              <a:t> </a:t>
            </a:r>
            <a:r>
              <a:rPr lang="nl-NL" sz="2400" err="1"/>
              <a:t>diligentius</a:t>
            </a:r>
            <a:r>
              <a:rPr lang="nl-NL" sz="2400"/>
              <a:t> </a:t>
            </a:r>
            <a:r>
              <a:rPr lang="nl-NL" sz="2400" err="1"/>
              <a:t>eam</a:t>
            </a:r>
            <a:endParaRPr lang="nl-NL" sz="2400"/>
          </a:p>
          <a:p>
            <a:pPr>
              <a:lnSpc>
                <a:spcPct val="200000"/>
              </a:lnSpc>
            </a:pPr>
            <a:r>
              <a:rPr lang="nl-NL" sz="2400"/>
              <a:t>	rem </a:t>
            </a:r>
            <a:r>
              <a:rPr lang="nl-NL" sz="2400" err="1"/>
              <a:t>cognoscere</a:t>
            </a:r>
            <a:r>
              <a:rPr lang="nl-NL" sz="2400"/>
              <a:t> </a:t>
            </a:r>
            <a:r>
              <a:rPr lang="nl-NL" sz="2400" err="1"/>
              <a:t>volunt</a:t>
            </a:r>
            <a:r>
              <a:rPr lang="nl-NL" sz="2400"/>
              <a:t>, </a:t>
            </a:r>
            <a:r>
              <a:rPr lang="nl-NL" sz="2400" err="1"/>
              <a:t>plerumque</a:t>
            </a:r>
            <a:r>
              <a:rPr lang="nl-NL" sz="2400"/>
              <a:t> </a:t>
            </a:r>
            <a:r>
              <a:rPr lang="nl-NL" sz="2400" err="1"/>
              <a:t>illo</a:t>
            </a:r>
            <a:r>
              <a:rPr lang="nl-NL" sz="2400"/>
              <a:t> </a:t>
            </a:r>
            <a:r>
              <a:rPr lang="nl-NL" sz="2400" err="1"/>
              <a:t>discendi</a:t>
            </a:r>
            <a:endParaRPr lang="nl-NL" sz="2400"/>
          </a:p>
          <a:p>
            <a:pPr>
              <a:lnSpc>
                <a:spcPct val="200000"/>
              </a:lnSpc>
            </a:pPr>
            <a:r>
              <a:rPr lang="nl-NL" sz="2400"/>
              <a:t>	</a:t>
            </a:r>
            <a:r>
              <a:rPr lang="nl-NL" sz="2400" err="1"/>
              <a:t>causa</a:t>
            </a:r>
            <a:r>
              <a:rPr lang="nl-NL" sz="2400"/>
              <a:t> </a:t>
            </a:r>
            <a:r>
              <a:rPr lang="nl-NL" sz="2400" err="1"/>
              <a:t>proficiscuntur</a:t>
            </a:r>
            <a:r>
              <a:rPr lang="nl-NL" sz="2400"/>
              <a:t>.</a:t>
            </a:r>
          </a:p>
        </p:txBody>
      </p:sp>
      <p:pic>
        <p:nvPicPr>
          <p:cNvPr id="11268" name="Picture 4" descr="Afbeeldingsresultaat voor asterix free transparent background&quot;">
            <a:extLst>
              <a:ext uri="{FF2B5EF4-FFF2-40B4-BE49-F238E27FC236}">
                <a16:creationId xmlns:a16="http://schemas.microsoft.com/office/drawing/2014/main" id="{D6FD3047-FE0A-4DC8-9FF9-C331D5E778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67" t="8597" r="26120" b="5851"/>
          <a:stretch/>
        </p:blipFill>
        <p:spPr bwMode="auto">
          <a:xfrm flipH="1">
            <a:off x="135935" y="3080607"/>
            <a:ext cx="1317104" cy="1949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Obelix&quot;">
            <a:hlinkClick r:id="rId4" action="ppaction://hlinksldjump"/>
            <a:extLst>
              <a:ext uri="{FF2B5EF4-FFF2-40B4-BE49-F238E27FC236}">
                <a16:creationId xmlns:a16="http://schemas.microsoft.com/office/drawing/2014/main" id="{880B0F6F-8135-4972-AFFD-9FFBB3AFE3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asterix&quot;">
            <a:hlinkClick r:id="rId6" action="ppaction://hlinksldjump"/>
            <a:extLst>
              <a:ext uri="{FF2B5EF4-FFF2-40B4-BE49-F238E27FC236}">
                <a16:creationId xmlns:a16="http://schemas.microsoft.com/office/drawing/2014/main" id="{0DD5F319-6E26-479B-8557-F122998D4E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D286E47-4412-482D-B197-B39F5557CE7E}"/>
              </a:ext>
            </a:extLst>
          </p:cNvPr>
          <p:cNvSpPr txBox="1"/>
          <p:nvPr/>
        </p:nvSpPr>
        <p:spPr>
          <a:xfrm>
            <a:off x="8100000" y="539999"/>
            <a:ext cx="3960000" cy="2893100"/>
          </a:xfrm>
          <a:prstGeom prst="rect">
            <a:avLst/>
          </a:prstGeom>
          <a:noFill/>
          <a:ln>
            <a:solidFill>
              <a:schemeClr val="accent1">
                <a:lumMod val="75000"/>
              </a:schemeClr>
            </a:solidFill>
          </a:ln>
        </p:spPr>
        <p:txBody>
          <a:bodyPr wrap="square" rtlCol="0">
            <a:spAutoFit/>
          </a:bodyPr>
          <a:lstStyle/>
          <a:p>
            <a:endParaRPr lang="nl-NL" sz="1400" b="1">
              <a:solidFill>
                <a:srgbClr val="0070C0"/>
              </a:solidFill>
            </a:endParaRPr>
          </a:p>
          <a:p>
            <a:endParaRPr lang="nl-NL" sz="1400" b="1">
              <a:solidFill>
                <a:srgbClr val="0070C0"/>
              </a:solidFill>
            </a:endParaRPr>
          </a:p>
          <a:p>
            <a:r>
              <a:rPr lang="nl-NL" sz="1400" b="1">
                <a:solidFill>
                  <a:srgbClr val="0070C0"/>
                </a:solidFill>
              </a:rPr>
              <a:t>disciplina reperta esse</a:t>
            </a:r>
            <a:r>
              <a:rPr lang="nl-NL" sz="1400">
                <a:solidFill>
                  <a:srgbClr val="0070C0"/>
                </a:solidFill>
              </a:rPr>
              <a:t> / </a:t>
            </a:r>
            <a:r>
              <a:rPr lang="nl-NL" sz="1400" b="1">
                <a:solidFill>
                  <a:srgbClr val="0070C0"/>
                </a:solidFill>
              </a:rPr>
              <a:t>translata esse existimatur</a:t>
            </a:r>
            <a:r>
              <a:rPr lang="nl-NL" sz="1400">
                <a:solidFill>
                  <a:srgbClr val="0070C0"/>
                </a:solidFill>
              </a:rPr>
              <a:t>: </a:t>
            </a:r>
            <a:r>
              <a:rPr lang="nl-NL" sz="1400" i="1">
                <a:solidFill>
                  <a:srgbClr val="0070C0"/>
                </a:solidFill>
              </a:rPr>
              <a:t>nom cum inf (NcI)</a:t>
            </a:r>
          </a:p>
          <a:p>
            <a:endParaRPr lang="nl-NL" sz="1400">
              <a:solidFill>
                <a:srgbClr val="0070C0"/>
              </a:solidFill>
            </a:endParaRPr>
          </a:p>
          <a:p>
            <a:r>
              <a:rPr lang="nl-NL" sz="1400" b="1">
                <a:solidFill>
                  <a:srgbClr val="0070C0"/>
                </a:solidFill>
              </a:rPr>
              <a:t>transfero</a:t>
            </a:r>
            <a:r>
              <a:rPr lang="nl-NL" sz="1400">
                <a:solidFill>
                  <a:srgbClr val="0070C0"/>
                </a:solidFill>
              </a:rPr>
              <a:t>, transtuli, translatus: </a:t>
            </a:r>
            <a:r>
              <a:rPr lang="nl-NL" sz="1400">
                <a:solidFill>
                  <a:srgbClr val="FF0000"/>
                </a:solidFill>
              </a:rPr>
              <a:t>overbrengen</a:t>
            </a:r>
          </a:p>
          <a:p>
            <a:r>
              <a:rPr lang="nl-NL" sz="1400" b="1">
                <a:solidFill>
                  <a:srgbClr val="0070C0"/>
                </a:solidFill>
              </a:rPr>
              <a:t>nunc</a:t>
            </a:r>
            <a:r>
              <a:rPr lang="nl-NL" sz="1400">
                <a:solidFill>
                  <a:srgbClr val="0070C0"/>
                </a:solidFill>
              </a:rPr>
              <a:t>: </a:t>
            </a:r>
            <a:r>
              <a:rPr lang="nl-NL" sz="1400" i="1">
                <a:solidFill>
                  <a:srgbClr val="0070C0"/>
                </a:solidFill>
              </a:rPr>
              <a:t>Caesars eigen tijd</a:t>
            </a:r>
          </a:p>
          <a:p>
            <a:r>
              <a:rPr lang="nl-NL" sz="1400" b="1">
                <a:solidFill>
                  <a:srgbClr val="0070C0"/>
                </a:solidFill>
              </a:rPr>
              <a:t>diligentius</a:t>
            </a:r>
            <a:r>
              <a:rPr lang="nl-NL" sz="1400">
                <a:solidFill>
                  <a:srgbClr val="0070C0"/>
                </a:solidFill>
              </a:rPr>
              <a:t>: </a:t>
            </a:r>
            <a:r>
              <a:rPr lang="nl-NL" sz="1400" i="1">
                <a:solidFill>
                  <a:srgbClr val="0070C0"/>
                </a:solidFill>
              </a:rPr>
              <a:t>COMP  ADV  van </a:t>
            </a:r>
            <a:r>
              <a:rPr lang="nl-NL" sz="1400" b="1">
                <a:solidFill>
                  <a:srgbClr val="0070C0"/>
                </a:solidFill>
              </a:rPr>
              <a:t>diligens</a:t>
            </a:r>
          </a:p>
          <a:p>
            <a:r>
              <a:rPr lang="nl-NL" sz="1400" b="1">
                <a:solidFill>
                  <a:srgbClr val="0070C0"/>
                </a:solidFill>
              </a:rPr>
              <a:t>eam rem</a:t>
            </a:r>
            <a:r>
              <a:rPr lang="nl-NL" sz="1400">
                <a:solidFill>
                  <a:srgbClr val="0070C0"/>
                </a:solidFill>
              </a:rPr>
              <a:t>: </a:t>
            </a:r>
            <a:r>
              <a:rPr lang="nl-NL" sz="1400" i="1">
                <a:solidFill>
                  <a:srgbClr val="0070C0"/>
                </a:solidFill>
              </a:rPr>
              <a:t>verwijst naar </a:t>
            </a:r>
            <a:r>
              <a:rPr lang="nl-NL" sz="1400" b="1">
                <a:solidFill>
                  <a:srgbClr val="0070C0"/>
                </a:solidFill>
              </a:rPr>
              <a:t>disciplina</a:t>
            </a:r>
          </a:p>
          <a:p>
            <a:r>
              <a:rPr lang="nl-NL" sz="1400" b="1">
                <a:solidFill>
                  <a:srgbClr val="0070C0"/>
                </a:solidFill>
              </a:rPr>
              <a:t>discendi</a:t>
            </a:r>
            <a:r>
              <a:rPr lang="nl-NL" sz="1400">
                <a:solidFill>
                  <a:srgbClr val="0070C0"/>
                </a:solidFill>
              </a:rPr>
              <a:t>: </a:t>
            </a:r>
            <a:r>
              <a:rPr lang="nl-NL" sz="1400" i="1">
                <a:solidFill>
                  <a:srgbClr val="0070C0"/>
                </a:solidFill>
              </a:rPr>
              <a:t>GRD in </a:t>
            </a:r>
            <a:r>
              <a:rPr lang="nl-NL" sz="1400" i="1">
                <a:solidFill>
                  <a:schemeClr val="tx1">
                    <a:lumMod val="95000"/>
                    <a:lumOff val="5000"/>
                  </a:schemeClr>
                </a:solidFill>
              </a:rPr>
              <a:t>gen</a:t>
            </a:r>
            <a:r>
              <a:rPr lang="nl-NL" sz="1400" i="1">
                <a:solidFill>
                  <a:srgbClr val="0070C0"/>
                </a:solidFill>
              </a:rPr>
              <a:t> (vanwege </a:t>
            </a:r>
            <a:r>
              <a:rPr lang="nl-NL" sz="1400">
                <a:solidFill>
                  <a:schemeClr val="tx1">
                    <a:lumMod val="95000"/>
                    <a:lumOff val="5000"/>
                  </a:schemeClr>
                </a:solidFill>
              </a:rPr>
              <a:t>gen</a:t>
            </a:r>
            <a:r>
              <a:rPr lang="nl-NL" sz="1400" i="1">
                <a:solidFill>
                  <a:srgbClr val="0070C0"/>
                </a:solidFill>
              </a:rPr>
              <a:t> </a:t>
            </a:r>
            <a:r>
              <a:rPr lang="nl-NL" sz="1400">
                <a:solidFill>
                  <a:srgbClr val="0070C0"/>
                </a:solidFill>
              </a:rPr>
              <a:t>+</a:t>
            </a:r>
            <a:r>
              <a:rPr lang="nl-NL" sz="1400" i="1">
                <a:solidFill>
                  <a:srgbClr val="0070C0"/>
                </a:solidFill>
              </a:rPr>
              <a:t> </a:t>
            </a:r>
            <a:r>
              <a:rPr lang="nl-NL" sz="1400" b="1">
                <a:solidFill>
                  <a:srgbClr val="0070C0"/>
                </a:solidFill>
              </a:rPr>
              <a:t>causa</a:t>
            </a:r>
            <a:r>
              <a:rPr lang="nl-NL" sz="1400" i="1">
                <a:solidFill>
                  <a:srgbClr val="0070C0"/>
                </a:solidFill>
              </a:rPr>
              <a:t>)</a:t>
            </a:r>
          </a:p>
          <a:p>
            <a:r>
              <a:rPr lang="nl-NL" sz="1400" b="1">
                <a:solidFill>
                  <a:srgbClr val="0070C0"/>
                </a:solidFill>
              </a:rPr>
              <a:t>illo</a:t>
            </a:r>
            <a:r>
              <a:rPr lang="nl-NL" sz="1400">
                <a:solidFill>
                  <a:srgbClr val="0070C0"/>
                </a:solidFill>
              </a:rPr>
              <a:t>: </a:t>
            </a:r>
            <a:r>
              <a:rPr lang="nl-NL" sz="1400" i="1">
                <a:solidFill>
                  <a:srgbClr val="0070C0"/>
                </a:solidFill>
              </a:rPr>
              <a:t>naar Brittannië</a:t>
            </a:r>
          </a:p>
          <a:p>
            <a:endParaRPr lang="nl-NL" sz="1400" b="1">
              <a:solidFill>
                <a:srgbClr val="0070C0"/>
              </a:solidFill>
            </a:endParaRPr>
          </a:p>
          <a:p>
            <a:r>
              <a:rPr lang="nl-NL" sz="1400" b="1">
                <a:solidFill>
                  <a:srgbClr val="0070C0"/>
                </a:solidFill>
              </a:rPr>
              <a:t>proficiscor</a:t>
            </a:r>
            <a:r>
              <a:rPr lang="nl-NL" sz="1400">
                <a:solidFill>
                  <a:srgbClr val="0070C0"/>
                </a:solidFill>
              </a:rPr>
              <a:t>, profectus sum: </a:t>
            </a:r>
            <a:r>
              <a:rPr lang="nl-NL" sz="1400">
                <a:solidFill>
                  <a:srgbClr val="FF0000"/>
                </a:solidFill>
              </a:rPr>
              <a:t>vertrekken</a:t>
            </a:r>
          </a:p>
        </p:txBody>
      </p:sp>
    </p:spTree>
    <p:extLst>
      <p:ext uri="{BB962C8B-B14F-4D97-AF65-F5344CB8AC3E}">
        <p14:creationId xmlns:p14="http://schemas.microsoft.com/office/powerpoint/2010/main" val="3812129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1 - 4</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75</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964269" cy="2943563"/>
          </a:xfrm>
          <a:prstGeom prst="rect">
            <a:avLst/>
          </a:prstGeom>
          <a:noFill/>
        </p:spPr>
        <p:txBody>
          <a:bodyPr wrap="square" rtlCol="0">
            <a:spAutoFit/>
          </a:bodyPr>
          <a:lstStyle/>
          <a:p>
            <a:pPr>
              <a:lnSpc>
                <a:spcPct val="200000"/>
              </a:lnSpc>
            </a:pPr>
            <a:r>
              <a:rPr lang="nl-NL" sz="2400"/>
              <a:t>1	</a:t>
            </a:r>
            <a:r>
              <a:rPr lang="nl-NL" sz="2400" err="1"/>
              <a:t>Disciplina</a:t>
            </a:r>
            <a:r>
              <a:rPr lang="nl-NL" sz="2400"/>
              <a:t> in </a:t>
            </a:r>
            <a:r>
              <a:rPr lang="nl-NL" sz="2400" err="1"/>
              <a:t>Britannia</a:t>
            </a:r>
            <a:r>
              <a:rPr lang="nl-NL" sz="2400"/>
              <a:t> </a:t>
            </a:r>
            <a:r>
              <a:rPr lang="nl-NL" sz="2400" err="1"/>
              <a:t>reperta</a:t>
            </a:r>
            <a:r>
              <a:rPr lang="nl-NL" sz="2400"/>
              <a:t> </a:t>
            </a:r>
            <a:r>
              <a:rPr lang="nl-NL" sz="2400" err="1"/>
              <a:t>atque</a:t>
            </a:r>
            <a:r>
              <a:rPr lang="nl-NL" sz="2400"/>
              <a:t> inde in </a:t>
            </a:r>
            <a:r>
              <a:rPr lang="nl-NL" sz="2400" err="1"/>
              <a:t>Galliam</a:t>
            </a:r>
            <a:endParaRPr lang="nl-NL" sz="2400"/>
          </a:p>
          <a:p>
            <a:pPr>
              <a:lnSpc>
                <a:spcPct val="200000"/>
              </a:lnSpc>
            </a:pPr>
            <a:r>
              <a:rPr lang="nl-NL" sz="2400"/>
              <a:t>	</a:t>
            </a:r>
            <a:r>
              <a:rPr lang="nl-NL" sz="2400" err="1"/>
              <a:t>translata</a:t>
            </a:r>
            <a:r>
              <a:rPr lang="nl-NL" sz="2400"/>
              <a:t> </a:t>
            </a:r>
            <a:r>
              <a:rPr lang="nl-NL" sz="2400" err="1"/>
              <a:t>esse</a:t>
            </a:r>
            <a:r>
              <a:rPr lang="nl-NL" sz="2400"/>
              <a:t> </a:t>
            </a:r>
            <a:r>
              <a:rPr lang="nl-NL" sz="2400" err="1"/>
              <a:t>existimatur</a:t>
            </a:r>
            <a:r>
              <a:rPr lang="nl-NL" sz="2400"/>
              <a:t>, et </a:t>
            </a:r>
            <a:r>
              <a:rPr lang="nl-NL" sz="2400" err="1"/>
              <a:t>nunc</a:t>
            </a:r>
            <a:r>
              <a:rPr lang="nl-NL" sz="2400"/>
              <a:t>, </a:t>
            </a:r>
            <a:r>
              <a:rPr lang="nl-NL" sz="2400" err="1"/>
              <a:t>qui</a:t>
            </a:r>
            <a:r>
              <a:rPr lang="nl-NL" sz="2400"/>
              <a:t> </a:t>
            </a:r>
            <a:r>
              <a:rPr lang="nl-NL" sz="2400" err="1"/>
              <a:t>diligentius</a:t>
            </a:r>
            <a:r>
              <a:rPr lang="nl-NL" sz="2400"/>
              <a:t> </a:t>
            </a:r>
            <a:r>
              <a:rPr lang="nl-NL" sz="2400" err="1"/>
              <a:t>eam</a:t>
            </a:r>
            <a:endParaRPr lang="nl-NL" sz="2400"/>
          </a:p>
          <a:p>
            <a:pPr>
              <a:lnSpc>
                <a:spcPct val="200000"/>
              </a:lnSpc>
            </a:pPr>
            <a:r>
              <a:rPr lang="nl-NL" sz="2400"/>
              <a:t>	rem </a:t>
            </a:r>
            <a:r>
              <a:rPr lang="nl-NL" sz="2400" err="1"/>
              <a:t>cognoscere</a:t>
            </a:r>
            <a:r>
              <a:rPr lang="nl-NL" sz="2400"/>
              <a:t> </a:t>
            </a:r>
            <a:r>
              <a:rPr lang="nl-NL" sz="2400" err="1"/>
              <a:t>volunt</a:t>
            </a:r>
            <a:r>
              <a:rPr lang="nl-NL" sz="2400"/>
              <a:t>, </a:t>
            </a:r>
            <a:r>
              <a:rPr lang="nl-NL" sz="2400" err="1"/>
              <a:t>plerumque</a:t>
            </a:r>
            <a:r>
              <a:rPr lang="nl-NL" sz="2400"/>
              <a:t> </a:t>
            </a:r>
            <a:r>
              <a:rPr lang="nl-NL" sz="2400" err="1"/>
              <a:t>illo</a:t>
            </a:r>
            <a:r>
              <a:rPr lang="nl-NL" sz="2400"/>
              <a:t> </a:t>
            </a:r>
            <a:r>
              <a:rPr lang="nl-NL" sz="2400" err="1"/>
              <a:t>discendi</a:t>
            </a:r>
            <a:endParaRPr lang="nl-NL" sz="2400"/>
          </a:p>
          <a:p>
            <a:pPr>
              <a:lnSpc>
                <a:spcPct val="200000"/>
              </a:lnSpc>
            </a:pPr>
            <a:r>
              <a:rPr lang="nl-NL" sz="2400"/>
              <a:t>	</a:t>
            </a:r>
            <a:r>
              <a:rPr lang="nl-NL" sz="2400" err="1"/>
              <a:t>causa</a:t>
            </a:r>
            <a:r>
              <a:rPr lang="nl-NL" sz="2400"/>
              <a:t> </a:t>
            </a:r>
            <a:r>
              <a:rPr lang="nl-NL" sz="2400" err="1"/>
              <a:t>proficiscuntur</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fbeeldingsresultaat voor asterix free transparent background&quot;">
            <a:extLst>
              <a:ext uri="{FF2B5EF4-FFF2-40B4-BE49-F238E27FC236}">
                <a16:creationId xmlns:a16="http://schemas.microsoft.com/office/drawing/2014/main" id="{D6FD3047-FE0A-4DC8-9FF9-C331D5E778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767" t="8597" r="26120" b="5851"/>
          <a:stretch/>
        </p:blipFill>
        <p:spPr bwMode="auto">
          <a:xfrm flipH="1">
            <a:off x="135935" y="3080607"/>
            <a:ext cx="1317104" cy="194957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E14849A7-5E38-4DBA-B1E2-C04DB1265A77}"/>
              </a:ext>
            </a:extLst>
          </p:cNvPr>
          <p:cNvSpPr txBox="1"/>
          <p:nvPr/>
        </p:nvSpPr>
        <p:spPr>
          <a:xfrm>
            <a:off x="8100000" y="539999"/>
            <a:ext cx="3960000" cy="2800767"/>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Men meent dat de leer in Brittannië uitgedacht is en vandaar naar Gallië overgebracht is, en nu vertrekken zij die deze zaak diepgaander willen leren kennen, meestal daarheen om te leren.</a:t>
            </a:r>
          </a:p>
        </p:txBody>
      </p:sp>
      <p:pic>
        <p:nvPicPr>
          <p:cNvPr id="10" name="Picture 2" descr="Afbeeldingsresultaat voor asterix&quot;">
            <a:hlinkClick r:id="rId6" action="ppaction://hlinksldjump"/>
            <a:extLst>
              <a:ext uri="{FF2B5EF4-FFF2-40B4-BE49-F238E27FC236}">
                <a16:creationId xmlns:a16="http://schemas.microsoft.com/office/drawing/2014/main" id="{FCD314F7-B1A5-424C-AB35-4AC9AAA77E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1644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5 - 9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76</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60752" cy="3682226"/>
          </a:xfrm>
          <a:prstGeom prst="rect">
            <a:avLst/>
          </a:prstGeom>
          <a:noFill/>
        </p:spPr>
        <p:txBody>
          <a:bodyPr wrap="square" rtlCol="0">
            <a:spAutoFit/>
          </a:bodyPr>
          <a:lstStyle/>
          <a:p>
            <a:pPr>
              <a:lnSpc>
                <a:spcPct val="200000"/>
              </a:lnSpc>
            </a:pPr>
            <a:r>
              <a:rPr lang="nl-NL" sz="2400"/>
              <a:t>5	</a:t>
            </a:r>
            <a:r>
              <a:rPr lang="nl-NL" sz="2400" err="1"/>
              <a:t>Druides</a:t>
            </a:r>
            <a:r>
              <a:rPr lang="nl-NL" sz="2400"/>
              <a:t> a bello </a:t>
            </a:r>
            <a:r>
              <a:rPr lang="nl-NL" sz="2400" err="1"/>
              <a:t>abesse</a:t>
            </a:r>
            <a:r>
              <a:rPr lang="nl-NL" sz="2400"/>
              <a:t> </a:t>
            </a:r>
            <a:r>
              <a:rPr lang="nl-NL" sz="2400" err="1"/>
              <a:t>consuerunt</a:t>
            </a:r>
            <a:r>
              <a:rPr lang="nl-NL" sz="2400"/>
              <a:t> </a:t>
            </a:r>
            <a:r>
              <a:rPr lang="nl-NL" sz="2400" err="1"/>
              <a:t>neque</a:t>
            </a:r>
            <a:r>
              <a:rPr lang="nl-NL" sz="2400"/>
              <a:t> </a:t>
            </a:r>
            <a:r>
              <a:rPr lang="nl-NL" sz="2400" err="1"/>
              <a:t>tributa</a:t>
            </a:r>
            <a:r>
              <a:rPr lang="nl-NL" sz="2400"/>
              <a:t> </a:t>
            </a:r>
            <a:r>
              <a:rPr lang="nl-NL" sz="2400" err="1"/>
              <a:t>una</a:t>
            </a:r>
            <a:endParaRPr lang="nl-NL" sz="2400"/>
          </a:p>
          <a:p>
            <a:pPr>
              <a:lnSpc>
                <a:spcPct val="200000"/>
              </a:lnSpc>
            </a:pPr>
            <a:r>
              <a:rPr lang="nl-NL" sz="2400"/>
              <a:t>	cum </a:t>
            </a:r>
            <a:r>
              <a:rPr lang="nl-NL" sz="2400" err="1"/>
              <a:t>reliquis</a:t>
            </a:r>
            <a:r>
              <a:rPr lang="nl-NL" sz="2400"/>
              <a:t> </a:t>
            </a:r>
            <a:r>
              <a:rPr lang="nl-NL" sz="2400" err="1"/>
              <a:t>pendunt</a:t>
            </a:r>
            <a:r>
              <a:rPr lang="nl-NL" sz="2400"/>
              <a:t>. </a:t>
            </a:r>
            <a:r>
              <a:rPr lang="nl-NL" sz="2400" err="1"/>
              <a:t>Militiae</a:t>
            </a:r>
            <a:r>
              <a:rPr lang="nl-NL" sz="2400"/>
              <a:t> </a:t>
            </a:r>
            <a:r>
              <a:rPr lang="nl-NL" sz="2400" err="1"/>
              <a:t>vacationem</a:t>
            </a:r>
            <a:endParaRPr lang="nl-NL" sz="2400"/>
          </a:p>
          <a:p>
            <a:pPr>
              <a:lnSpc>
                <a:spcPct val="200000"/>
              </a:lnSpc>
            </a:pPr>
            <a:r>
              <a:rPr lang="nl-NL" sz="2400"/>
              <a:t>	</a:t>
            </a:r>
            <a:r>
              <a:rPr lang="nl-NL" sz="2400" err="1"/>
              <a:t>omniumque</a:t>
            </a:r>
            <a:r>
              <a:rPr lang="nl-NL" sz="2400"/>
              <a:t> </a:t>
            </a:r>
            <a:r>
              <a:rPr lang="nl-NL" sz="2400" err="1"/>
              <a:t>rerum</a:t>
            </a:r>
            <a:r>
              <a:rPr lang="nl-NL" sz="2400"/>
              <a:t> </a:t>
            </a:r>
            <a:r>
              <a:rPr lang="nl-NL" sz="2400" err="1"/>
              <a:t>habent</a:t>
            </a:r>
            <a:r>
              <a:rPr lang="nl-NL" sz="2400"/>
              <a:t> </a:t>
            </a:r>
            <a:r>
              <a:rPr lang="nl-NL" sz="2400" err="1"/>
              <a:t>immunitatem</a:t>
            </a:r>
            <a:r>
              <a:rPr lang="nl-NL" sz="2400"/>
              <a:t>. </a:t>
            </a:r>
            <a:r>
              <a:rPr lang="nl-NL" sz="2400" err="1"/>
              <a:t>Tantis</a:t>
            </a:r>
            <a:endParaRPr lang="nl-NL" sz="2400"/>
          </a:p>
          <a:p>
            <a:pPr>
              <a:lnSpc>
                <a:spcPct val="200000"/>
              </a:lnSpc>
            </a:pPr>
            <a:r>
              <a:rPr lang="nl-NL" sz="2400"/>
              <a:t>	</a:t>
            </a:r>
            <a:r>
              <a:rPr lang="nl-NL" sz="2400" err="1"/>
              <a:t>excitati</a:t>
            </a:r>
            <a:r>
              <a:rPr lang="nl-NL" sz="2400"/>
              <a:t> </a:t>
            </a:r>
            <a:r>
              <a:rPr lang="nl-NL" sz="2400" err="1"/>
              <a:t>praemiis</a:t>
            </a:r>
            <a:r>
              <a:rPr lang="nl-NL" sz="2400"/>
              <a:t> et </a:t>
            </a:r>
            <a:r>
              <a:rPr lang="nl-NL" sz="2400" err="1"/>
              <a:t>sua</a:t>
            </a:r>
            <a:r>
              <a:rPr lang="nl-NL" sz="2400"/>
              <a:t> </a:t>
            </a:r>
            <a:r>
              <a:rPr lang="nl-NL" sz="2400" err="1"/>
              <a:t>sponte</a:t>
            </a:r>
            <a:r>
              <a:rPr lang="nl-NL" sz="2400"/>
              <a:t> </a:t>
            </a:r>
            <a:r>
              <a:rPr lang="nl-NL" sz="2400" err="1"/>
              <a:t>multi</a:t>
            </a:r>
            <a:r>
              <a:rPr lang="nl-NL" sz="2400"/>
              <a:t> in </a:t>
            </a:r>
            <a:r>
              <a:rPr lang="nl-NL" sz="2400" err="1"/>
              <a:t>disciplinam</a:t>
            </a:r>
            <a:endParaRPr lang="nl-NL" sz="2400"/>
          </a:p>
          <a:p>
            <a:pPr>
              <a:lnSpc>
                <a:spcPct val="200000"/>
              </a:lnSpc>
            </a:pPr>
            <a:r>
              <a:rPr lang="nl-NL" sz="2400"/>
              <a:t>	</a:t>
            </a:r>
            <a:r>
              <a:rPr lang="nl-NL" sz="2400" err="1"/>
              <a:t>conveniunt</a:t>
            </a:r>
            <a:r>
              <a:rPr lang="nl-NL" sz="2400"/>
              <a:t> et a </a:t>
            </a:r>
            <a:r>
              <a:rPr lang="nl-NL" sz="2400" err="1"/>
              <a:t>parentibus</a:t>
            </a:r>
            <a:r>
              <a:rPr lang="nl-NL" sz="2400"/>
              <a:t> </a:t>
            </a:r>
            <a:r>
              <a:rPr lang="nl-NL" sz="2400" err="1"/>
              <a:t>propinquisque</a:t>
            </a:r>
            <a:r>
              <a:rPr lang="nl-NL" sz="2400"/>
              <a:t> </a:t>
            </a:r>
            <a:r>
              <a:rPr lang="nl-NL" sz="2400" err="1"/>
              <a:t>mittuntur</a:t>
            </a:r>
            <a:r>
              <a:rPr lang="nl-NL" sz="2400"/>
              <a:t>.</a:t>
            </a:r>
          </a:p>
        </p:txBody>
      </p:sp>
      <p:pic>
        <p:nvPicPr>
          <p:cNvPr id="7" name="Picture 2" descr="Afbeeldingsresultaat voor Obelix&quot;">
            <a:hlinkClick r:id="rId3" action="ppaction://hlinksldjump"/>
            <a:extLst>
              <a:ext uri="{FF2B5EF4-FFF2-40B4-BE49-F238E27FC236}">
                <a16:creationId xmlns:a16="http://schemas.microsoft.com/office/drawing/2014/main" id="{15D935C1-FAFD-4FC2-AEAC-B8CCF25D3A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2894769A-8847-4F7D-8E0E-AA0B5D06D5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E41C2959-2D3C-4C84-8FBB-B286F1341E51}"/>
              </a:ext>
            </a:extLst>
          </p:cNvPr>
          <p:cNvSpPr txBox="1"/>
          <p:nvPr/>
        </p:nvSpPr>
        <p:spPr>
          <a:xfrm>
            <a:off x="8100000" y="539999"/>
            <a:ext cx="3960000" cy="2893100"/>
          </a:xfrm>
          <a:prstGeom prst="rect">
            <a:avLst/>
          </a:prstGeom>
          <a:noFill/>
          <a:ln>
            <a:solidFill>
              <a:schemeClr val="accent1">
                <a:lumMod val="75000"/>
              </a:schemeClr>
            </a:solidFill>
          </a:ln>
        </p:spPr>
        <p:txBody>
          <a:bodyPr wrap="square" rtlCol="0">
            <a:spAutoFit/>
          </a:bodyPr>
          <a:lstStyle/>
          <a:p>
            <a:endParaRPr lang="nl-NL" sz="1400">
              <a:solidFill>
                <a:srgbClr val="0070C0"/>
              </a:solidFill>
            </a:endParaRPr>
          </a:p>
          <a:p>
            <a:endParaRPr lang="nl-NL" sz="1400" b="1">
              <a:solidFill>
                <a:srgbClr val="0070C0"/>
              </a:solidFill>
            </a:endParaRPr>
          </a:p>
          <a:p>
            <a:r>
              <a:rPr lang="nl-NL" sz="1400" b="1">
                <a:solidFill>
                  <a:srgbClr val="0070C0"/>
                </a:solidFill>
              </a:rPr>
              <a:t>una</a:t>
            </a:r>
            <a:r>
              <a:rPr lang="nl-NL" sz="1400">
                <a:solidFill>
                  <a:srgbClr val="0070C0"/>
                </a:solidFill>
              </a:rPr>
              <a:t>: </a:t>
            </a:r>
            <a:r>
              <a:rPr lang="nl-NL" sz="1400" i="1">
                <a:solidFill>
                  <a:srgbClr val="0070C0"/>
                </a:solidFill>
              </a:rPr>
              <a:t>niet het telwoord, maar versterking van cum</a:t>
            </a:r>
          </a:p>
          <a:p>
            <a:endParaRPr lang="nl-NL" sz="1400">
              <a:solidFill>
                <a:srgbClr val="0070C0"/>
              </a:solidFill>
            </a:endParaRPr>
          </a:p>
          <a:p>
            <a:endParaRPr lang="nl-NL" sz="1400">
              <a:solidFill>
                <a:srgbClr val="0070C0"/>
              </a:solidFill>
            </a:endParaRPr>
          </a:p>
          <a:p>
            <a:r>
              <a:rPr lang="nl-NL" sz="1400">
                <a:solidFill>
                  <a:srgbClr val="0070C0"/>
                </a:solidFill>
              </a:rPr>
              <a:t>de volgorde is parallel: PARALLELLISME</a:t>
            </a:r>
          </a:p>
          <a:p>
            <a:r>
              <a:rPr lang="nl-NL" sz="1400" b="1">
                <a:solidFill>
                  <a:srgbClr val="0070C0"/>
                </a:solidFill>
              </a:rPr>
              <a:t>militiae</a:t>
            </a:r>
            <a:r>
              <a:rPr lang="nl-NL" sz="1400">
                <a:solidFill>
                  <a:srgbClr val="0070C0"/>
                </a:solidFill>
              </a:rPr>
              <a:t> (a) </a:t>
            </a:r>
            <a:r>
              <a:rPr lang="nl-NL" sz="1400" b="1">
                <a:solidFill>
                  <a:srgbClr val="0070C0"/>
                </a:solidFill>
              </a:rPr>
              <a:t>vacationem</a:t>
            </a:r>
            <a:r>
              <a:rPr lang="nl-NL" sz="1400">
                <a:solidFill>
                  <a:srgbClr val="0070C0"/>
                </a:solidFill>
              </a:rPr>
              <a:t> (b) </a:t>
            </a:r>
            <a:r>
              <a:rPr lang="nl-NL" sz="1400" b="1">
                <a:solidFill>
                  <a:srgbClr val="0070C0"/>
                </a:solidFill>
              </a:rPr>
              <a:t>omnium rerum</a:t>
            </a:r>
            <a:r>
              <a:rPr lang="nl-NL" sz="1400">
                <a:solidFill>
                  <a:srgbClr val="0070C0"/>
                </a:solidFill>
              </a:rPr>
              <a:t> (a) </a:t>
            </a:r>
            <a:r>
              <a:rPr lang="nl-NL" sz="1400" b="1">
                <a:solidFill>
                  <a:srgbClr val="0070C0"/>
                </a:solidFill>
              </a:rPr>
              <a:t>immunitatem</a:t>
            </a:r>
            <a:r>
              <a:rPr lang="nl-NL" sz="1400">
                <a:solidFill>
                  <a:srgbClr val="0070C0"/>
                </a:solidFill>
              </a:rPr>
              <a:t> (b)</a:t>
            </a:r>
          </a:p>
          <a:p>
            <a:br>
              <a:rPr lang="nl-NL" sz="1400" b="1">
                <a:solidFill>
                  <a:srgbClr val="0070C0"/>
                </a:solidFill>
              </a:rPr>
            </a:br>
            <a:r>
              <a:rPr lang="nl-NL" sz="1400" b="1">
                <a:solidFill>
                  <a:srgbClr val="0070C0"/>
                </a:solidFill>
              </a:rPr>
              <a:t>tantis praemiis</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a:solidFill>
                  <a:srgbClr val="0070C0"/>
                </a:solidFill>
              </a:rPr>
              <a:t>instrumenti / modi</a:t>
            </a:r>
          </a:p>
          <a:p>
            <a:r>
              <a:rPr lang="nl-NL" sz="1400" b="1">
                <a:solidFill>
                  <a:srgbClr val="0070C0"/>
                </a:solidFill>
              </a:rPr>
              <a:t>praemium</a:t>
            </a:r>
            <a:r>
              <a:rPr lang="nl-NL" sz="1400">
                <a:solidFill>
                  <a:srgbClr val="0070C0"/>
                </a:solidFill>
              </a:rPr>
              <a:t>: </a:t>
            </a:r>
            <a:r>
              <a:rPr lang="nl-NL" sz="1400">
                <a:solidFill>
                  <a:srgbClr val="FF0000"/>
                </a:solidFill>
              </a:rPr>
              <a:t>privilege</a:t>
            </a:r>
          </a:p>
          <a:p>
            <a:endParaRPr lang="nl-NL" sz="1400" b="1">
              <a:solidFill>
                <a:srgbClr val="0070C0"/>
              </a:solidFill>
            </a:endParaRPr>
          </a:p>
          <a:p>
            <a:r>
              <a:rPr lang="nl-NL" sz="1400" b="1">
                <a:solidFill>
                  <a:srgbClr val="0070C0"/>
                </a:solidFill>
              </a:rPr>
              <a:t>excito</a:t>
            </a:r>
            <a:r>
              <a:rPr lang="nl-NL" sz="1400">
                <a:solidFill>
                  <a:srgbClr val="0070C0"/>
                </a:solidFill>
              </a:rPr>
              <a:t>, excitavi, excitatus: </a:t>
            </a:r>
            <a:r>
              <a:rPr lang="nl-NL" sz="1400">
                <a:solidFill>
                  <a:srgbClr val="FF0000"/>
                </a:solidFill>
              </a:rPr>
              <a:t>aanvuren</a:t>
            </a:r>
          </a:p>
        </p:txBody>
      </p:sp>
    </p:spTree>
    <p:extLst>
      <p:ext uri="{BB962C8B-B14F-4D97-AF65-F5344CB8AC3E}">
        <p14:creationId xmlns:p14="http://schemas.microsoft.com/office/powerpoint/2010/main" val="14326953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5 - 9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60752" cy="3682226"/>
          </a:xfrm>
          <a:prstGeom prst="rect">
            <a:avLst/>
          </a:prstGeom>
          <a:noFill/>
        </p:spPr>
        <p:txBody>
          <a:bodyPr wrap="square" rtlCol="0">
            <a:spAutoFit/>
          </a:bodyPr>
          <a:lstStyle/>
          <a:p>
            <a:pPr>
              <a:lnSpc>
                <a:spcPct val="200000"/>
              </a:lnSpc>
            </a:pPr>
            <a:r>
              <a:rPr lang="nl-NL" sz="2400"/>
              <a:t>5	</a:t>
            </a:r>
            <a:r>
              <a:rPr lang="nl-NL" sz="2400" err="1"/>
              <a:t>Druides</a:t>
            </a:r>
            <a:r>
              <a:rPr lang="nl-NL" sz="2400"/>
              <a:t> a bello </a:t>
            </a:r>
            <a:r>
              <a:rPr lang="nl-NL" sz="2400" err="1"/>
              <a:t>abesse</a:t>
            </a:r>
            <a:r>
              <a:rPr lang="nl-NL" sz="2400"/>
              <a:t> </a:t>
            </a:r>
            <a:r>
              <a:rPr lang="nl-NL" sz="2400" err="1"/>
              <a:t>consuerunt</a:t>
            </a:r>
            <a:r>
              <a:rPr lang="nl-NL" sz="2400"/>
              <a:t> </a:t>
            </a:r>
            <a:r>
              <a:rPr lang="nl-NL" sz="2400" err="1"/>
              <a:t>neque</a:t>
            </a:r>
            <a:r>
              <a:rPr lang="nl-NL" sz="2400"/>
              <a:t> </a:t>
            </a:r>
            <a:r>
              <a:rPr lang="nl-NL" sz="2400" err="1"/>
              <a:t>tributa</a:t>
            </a:r>
            <a:r>
              <a:rPr lang="nl-NL" sz="2400"/>
              <a:t> </a:t>
            </a:r>
            <a:r>
              <a:rPr lang="nl-NL" sz="2400" err="1"/>
              <a:t>una</a:t>
            </a:r>
            <a:endParaRPr lang="nl-NL" sz="2400"/>
          </a:p>
          <a:p>
            <a:pPr>
              <a:lnSpc>
                <a:spcPct val="200000"/>
              </a:lnSpc>
            </a:pPr>
            <a:r>
              <a:rPr lang="nl-NL" sz="2400"/>
              <a:t>	cum </a:t>
            </a:r>
            <a:r>
              <a:rPr lang="nl-NL" sz="2400" err="1"/>
              <a:t>reliquis</a:t>
            </a:r>
            <a:r>
              <a:rPr lang="nl-NL" sz="2400"/>
              <a:t> </a:t>
            </a:r>
            <a:r>
              <a:rPr lang="nl-NL" sz="2400" err="1"/>
              <a:t>pendunt</a:t>
            </a:r>
            <a:r>
              <a:rPr lang="nl-NL" sz="2400"/>
              <a:t>. </a:t>
            </a:r>
            <a:r>
              <a:rPr lang="nl-NL" sz="2400" err="1"/>
              <a:t>Militiae</a:t>
            </a:r>
            <a:r>
              <a:rPr lang="nl-NL" sz="2400"/>
              <a:t> </a:t>
            </a:r>
            <a:r>
              <a:rPr lang="nl-NL" sz="2400" err="1"/>
              <a:t>vacationem</a:t>
            </a:r>
            <a:endParaRPr lang="nl-NL" sz="2400"/>
          </a:p>
          <a:p>
            <a:pPr>
              <a:lnSpc>
                <a:spcPct val="200000"/>
              </a:lnSpc>
            </a:pPr>
            <a:r>
              <a:rPr lang="nl-NL" sz="2400"/>
              <a:t>	</a:t>
            </a:r>
            <a:r>
              <a:rPr lang="nl-NL" sz="2400" err="1"/>
              <a:t>omniumque</a:t>
            </a:r>
            <a:r>
              <a:rPr lang="nl-NL" sz="2400"/>
              <a:t> </a:t>
            </a:r>
            <a:r>
              <a:rPr lang="nl-NL" sz="2400" err="1"/>
              <a:t>rerum</a:t>
            </a:r>
            <a:r>
              <a:rPr lang="nl-NL" sz="2400"/>
              <a:t> </a:t>
            </a:r>
            <a:r>
              <a:rPr lang="nl-NL" sz="2400" err="1"/>
              <a:t>habent</a:t>
            </a:r>
            <a:r>
              <a:rPr lang="nl-NL" sz="2400"/>
              <a:t> </a:t>
            </a:r>
            <a:r>
              <a:rPr lang="nl-NL" sz="2400" err="1"/>
              <a:t>immunitatem</a:t>
            </a:r>
            <a:r>
              <a:rPr lang="nl-NL" sz="2400"/>
              <a:t>. </a:t>
            </a:r>
            <a:r>
              <a:rPr lang="nl-NL" sz="2400" err="1"/>
              <a:t>Tantis</a:t>
            </a:r>
            <a:endParaRPr lang="nl-NL" sz="2400"/>
          </a:p>
          <a:p>
            <a:pPr>
              <a:lnSpc>
                <a:spcPct val="200000"/>
              </a:lnSpc>
            </a:pPr>
            <a:r>
              <a:rPr lang="nl-NL" sz="2400"/>
              <a:t>	</a:t>
            </a:r>
            <a:r>
              <a:rPr lang="nl-NL" sz="2400" err="1"/>
              <a:t>excitati</a:t>
            </a:r>
            <a:r>
              <a:rPr lang="nl-NL" sz="2400"/>
              <a:t> </a:t>
            </a:r>
            <a:r>
              <a:rPr lang="nl-NL" sz="2400" err="1"/>
              <a:t>praemiis</a:t>
            </a:r>
            <a:r>
              <a:rPr lang="nl-NL" sz="2400"/>
              <a:t> et </a:t>
            </a:r>
            <a:r>
              <a:rPr lang="nl-NL" sz="2400" err="1"/>
              <a:t>sua</a:t>
            </a:r>
            <a:r>
              <a:rPr lang="nl-NL" sz="2400"/>
              <a:t> </a:t>
            </a:r>
            <a:r>
              <a:rPr lang="nl-NL" sz="2400" err="1"/>
              <a:t>sponte</a:t>
            </a:r>
            <a:r>
              <a:rPr lang="nl-NL" sz="2400"/>
              <a:t> </a:t>
            </a:r>
            <a:r>
              <a:rPr lang="nl-NL" sz="2400" err="1"/>
              <a:t>multi</a:t>
            </a:r>
            <a:r>
              <a:rPr lang="nl-NL" sz="2400"/>
              <a:t> in </a:t>
            </a:r>
            <a:r>
              <a:rPr lang="nl-NL" sz="2400" err="1"/>
              <a:t>disciplinam</a:t>
            </a:r>
            <a:endParaRPr lang="nl-NL" sz="2400"/>
          </a:p>
          <a:p>
            <a:pPr>
              <a:lnSpc>
                <a:spcPct val="200000"/>
              </a:lnSpc>
            </a:pPr>
            <a:r>
              <a:rPr lang="nl-NL" sz="2400"/>
              <a:t>	</a:t>
            </a:r>
            <a:r>
              <a:rPr lang="nl-NL" sz="2400" err="1"/>
              <a:t>conveniunt</a:t>
            </a:r>
            <a:r>
              <a:rPr lang="nl-NL" sz="2400"/>
              <a:t> et a </a:t>
            </a:r>
            <a:r>
              <a:rPr lang="nl-NL" sz="2400" err="1"/>
              <a:t>parentibus</a:t>
            </a:r>
            <a:r>
              <a:rPr lang="nl-NL" sz="2400"/>
              <a:t> </a:t>
            </a:r>
            <a:r>
              <a:rPr lang="nl-NL" sz="2400" err="1"/>
              <a:t>propinquisque</a:t>
            </a:r>
            <a:r>
              <a:rPr lang="nl-NL" sz="2400"/>
              <a:t> </a:t>
            </a:r>
            <a:r>
              <a:rPr lang="nl-NL" sz="2400" err="1"/>
              <a:t>mittuntur</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EC7602A5-B2E3-4E8A-B3D0-A28E9B0DE538}"/>
              </a:ext>
            </a:extLst>
          </p:cNvPr>
          <p:cNvSpPr txBox="1"/>
          <p:nvPr/>
        </p:nvSpPr>
        <p:spPr>
          <a:xfrm>
            <a:off x="8100000" y="539999"/>
            <a:ext cx="3960000" cy="3816429"/>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De Druïden zijn gewoon niet deel te nemen  aan de oorlog en zij betalen niet samen met de </a:t>
            </a:r>
            <a:r>
              <a:rPr lang="nl-NL" sz="2200" err="1">
                <a:solidFill>
                  <a:srgbClr val="C00000"/>
                </a:solidFill>
              </a:rPr>
              <a:t>overigen</a:t>
            </a:r>
            <a:r>
              <a:rPr lang="nl-NL" sz="2200">
                <a:solidFill>
                  <a:srgbClr val="C00000"/>
                </a:solidFill>
              </a:rPr>
              <a:t> belastingen. Zij hebben vrijstelling van militaire dienst en vrijdom van alle lasten. Aangespoord door zo grote privileges, gaan velen én uit zichzelf in de leer én ze worden gestuurd door hun ouders en verwanten.</a:t>
            </a:r>
          </a:p>
        </p:txBody>
      </p:sp>
      <p:pic>
        <p:nvPicPr>
          <p:cNvPr id="9" name="Picture 2" descr="Afbeeldingsresultaat voor asterix&quot;">
            <a:hlinkClick r:id="rId5" action="ppaction://hlinksldjump"/>
            <a:extLst>
              <a:ext uri="{FF2B5EF4-FFF2-40B4-BE49-F238E27FC236}">
                <a16:creationId xmlns:a16="http://schemas.microsoft.com/office/drawing/2014/main" id="{174FD166-A33E-4E69-9612-14EABCDE6B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847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10 - 14</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78</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455310" cy="3682226"/>
          </a:xfrm>
          <a:prstGeom prst="rect">
            <a:avLst/>
          </a:prstGeom>
          <a:noFill/>
        </p:spPr>
        <p:txBody>
          <a:bodyPr wrap="square" rtlCol="0">
            <a:spAutoFit/>
          </a:bodyPr>
          <a:lstStyle/>
          <a:p>
            <a:pPr>
              <a:lnSpc>
                <a:spcPct val="200000"/>
              </a:lnSpc>
            </a:pPr>
            <a:r>
              <a:rPr lang="nl-NL" sz="2400"/>
              <a:t>10	Magnum </a:t>
            </a:r>
            <a:r>
              <a:rPr lang="nl-NL" sz="2400" err="1"/>
              <a:t>ibi</a:t>
            </a:r>
            <a:r>
              <a:rPr lang="nl-NL" sz="2400"/>
              <a:t> </a:t>
            </a:r>
            <a:r>
              <a:rPr lang="nl-NL" sz="2400" err="1"/>
              <a:t>numerum</a:t>
            </a:r>
            <a:r>
              <a:rPr lang="nl-NL" sz="2400"/>
              <a:t> </a:t>
            </a:r>
            <a:r>
              <a:rPr lang="nl-NL" sz="2400" err="1"/>
              <a:t>versuum</a:t>
            </a:r>
            <a:r>
              <a:rPr lang="nl-NL" sz="2400"/>
              <a:t> </a:t>
            </a:r>
            <a:r>
              <a:rPr lang="nl-NL" sz="2400" err="1"/>
              <a:t>ediscere</a:t>
            </a:r>
            <a:r>
              <a:rPr lang="nl-NL" sz="2400"/>
              <a:t> </a:t>
            </a:r>
            <a:r>
              <a:rPr lang="nl-NL" sz="2400" err="1"/>
              <a:t>dicuntur</a:t>
            </a:r>
            <a:r>
              <a:rPr lang="nl-NL" sz="2400"/>
              <a:t>.</a:t>
            </a:r>
          </a:p>
          <a:p>
            <a:pPr>
              <a:lnSpc>
                <a:spcPct val="200000"/>
              </a:lnSpc>
            </a:pPr>
            <a:r>
              <a:rPr lang="nl-NL" sz="2400"/>
              <a:t>	</a:t>
            </a:r>
            <a:r>
              <a:rPr lang="nl-NL" sz="2400" err="1"/>
              <a:t>Itaque</a:t>
            </a:r>
            <a:r>
              <a:rPr lang="nl-NL" sz="2400"/>
              <a:t> </a:t>
            </a:r>
            <a:r>
              <a:rPr lang="nl-NL" sz="2400" err="1"/>
              <a:t>annos</a:t>
            </a:r>
            <a:r>
              <a:rPr lang="nl-NL" sz="2400"/>
              <a:t> </a:t>
            </a:r>
            <a:r>
              <a:rPr lang="nl-NL" sz="2400" err="1"/>
              <a:t>nonnulli</a:t>
            </a:r>
            <a:r>
              <a:rPr lang="nl-NL" sz="2400"/>
              <a:t> </a:t>
            </a:r>
            <a:r>
              <a:rPr lang="nl-NL" sz="2400" err="1"/>
              <a:t>vicenos</a:t>
            </a:r>
            <a:r>
              <a:rPr lang="nl-NL" sz="2400"/>
              <a:t> in </a:t>
            </a:r>
            <a:r>
              <a:rPr lang="nl-NL" sz="2400" err="1"/>
              <a:t>disciplina</a:t>
            </a:r>
            <a:endParaRPr lang="nl-NL" sz="2400"/>
          </a:p>
          <a:p>
            <a:pPr>
              <a:lnSpc>
                <a:spcPct val="200000"/>
              </a:lnSpc>
            </a:pPr>
            <a:r>
              <a:rPr lang="nl-NL" sz="2400"/>
              <a:t>	permanent. </a:t>
            </a:r>
            <a:r>
              <a:rPr lang="nl-NL" sz="2400" err="1"/>
              <a:t>Neque</a:t>
            </a:r>
            <a:r>
              <a:rPr lang="nl-NL" sz="2400"/>
              <a:t> </a:t>
            </a:r>
            <a:r>
              <a:rPr lang="nl-NL" sz="2400" err="1"/>
              <a:t>fas</a:t>
            </a:r>
            <a:r>
              <a:rPr lang="nl-NL" sz="2400"/>
              <a:t> </a:t>
            </a:r>
            <a:r>
              <a:rPr lang="nl-NL" sz="2400" err="1"/>
              <a:t>esse</a:t>
            </a:r>
            <a:r>
              <a:rPr lang="nl-NL" sz="2400"/>
              <a:t> </a:t>
            </a:r>
            <a:r>
              <a:rPr lang="nl-NL" sz="2400" err="1"/>
              <a:t>existimant</a:t>
            </a:r>
            <a:r>
              <a:rPr lang="nl-NL" sz="2400"/>
              <a:t> </a:t>
            </a:r>
            <a:r>
              <a:rPr lang="nl-NL" sz="2400" err="1"/>
              <a:t>ea</a:t>
            </a:r>
            <a:r>
              <a:rPr lang="nl-NL" sz="2400"/>
              <a:t> </a:t>
            </a:r>
            <a:r>
              <a:rPr lang="nl-NL" sz="2400" err="1"/>
              <a:t>litteris</a:t>
            </a:r>
            <a:endParaRPr lang="nl-NL" sz="2400"/>
          </a:p>
          <a:p>
            <a:pPr>
              <a:lnSpc>
                <a:spcPct val="200000"/>
              </a:lnSpc>
            </a:pPr>
            <a:r>
              <a:rPr lang="nl-NL" sz="2400"/>
              <a:t>	</a:t>
            </a:r>
            <a:r>
              <a:rPr lang="nl-NL" sz="2400" err="1"/>
              <a:t>mandare</a:t>
            </a:r>
            <a:r>
              <a:rPr lang="nl-NL" sz="2400"/>
              <a:t>, cum in </a:t>
            </a:r>
            <a:r>
              <a:rPr lang="nl-NL" sz="2400" err="1"/>
              <a:t>reliquis</a:t>
            </a:r>
            <a:r>
              <a:rPr lang="nl-NL" sz="2400"/>
              <a:t> </a:t>
            </a:r>
            <a:r>
              <a:rPr lang="nl-NL" sz="2400" err="1"/>
              <a:t>fere</a:t>
            </a:r>
            <a:r>
              <a:rPr lang="nl-NL" sz="2400"/>
              <a:t> rebus, </a:t>
            </a:r>
            <a:r>
              <a:rPr lang="nl-NL" sz="2400" err="1"/>
              <a:t>publicis</a:t>
            </a:r>
            <a:endParaRPr lang="nl-NL" sz="2400"/>
          </a:p>
          <a:p>
            <a:pPr>
              <a:lnSpc>
                <a:spcPct val="200000"/>
              </a:lnSpc>
            </a:pPr>
            <a:r>
              <a:rPr lang="nl-NL" sz="2400"/>
              <a:t>	</a:t>
            </a:r>
            <a:r>
              <a:rPr lang="nl-NL" sz="2400" err="1"/>
              <a:t>privatisque</a:t>
            </a:r>
            <a:r>
              <a:rPr lang="nl-NL" sz="2400"/>
              <a:t> </a:t>
            </a:r>
            <a:r>
              <a:rPr lang="nl-NL" sz="2400" err="1"/>
              <a:t>rationibus</a:t>
            </a:r>
            <a:r>
              <a:rPr lang="nl-NL" sz="2400"/>
              <a:t>, </a:t>
            </a:r>
            <a:r>
              <a:rPr lang="nl-NL" sz="2400" err="1"/>
              <a:t>Graecis</a:t>
            </a:r>
            <a:r>
              <a:rPr lang="nl-NL" sz="2400"/>
              <a:t> </a:t>
            </a:r>
            <a:r>
              <a:rPr lang="nl-NL" sz="2400" err="1"/>
              <a:t>utantur</a:t>
            </a:r>
            <a:r>
              <a:rPr lang="nl-NL" sz="2400"/>
              <a:t> </a:t>
            </a:r>
            <a:r>
              <a:rPr lang="nl-NL" sz="2400" err="1"/>
              <a:t>litteris</a:t>
            </a:r>
            <a:r>
              <a:rPr lang="nl-NL" sz="2400"/>
              <a:t>.</a:t>
            </a:r>
          </a:p>
        </p:txBody>
      </p:sp>
      <p:pic>
        <p:nvPicPr>
          <p:cNvPr id="7" name="Picture 2" descr="Afbeeldingsresultaat voor Obelix&quot;">
            <a:hlinkClick r:id="rId3" action="ppaction://hlinksldjump"/>
            <a:extLst>
              <a:ext uri="{FF2B5EF4-FFF2-40B4-BE49-F238E27FC236}">
                <a16:creationId xmlns:a16="http://schemas.microsoft.com/office/drawing/2014/main" id="{6D4CED65-1A62-43FE-90E8-25297F9EB8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4C8361FE-A3D3-4D4D-8EB1-CFED7D286C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6FC9985D-F608-4D43-A2D4-C0CF98FFFE69}"/>
              </a:ext>
            </a:extLst>
          </p:cNvPr>
          <p:cNvSpPr txBox="1"/>
          <p:nvPr/>
        </p:nvSpPr>
        <p:spPr>
          <a:xfrm>
            <a:off x="8100000" y="539999"/>
            <a:ext cx="3960000" cy="3539430"/>
          </a:xfrm>
          <a:prstGeom prst="rect">
            <a:avLst/>
          </a:prstGeom>
          <a:noFill/>
          <a:ln>
            <a:solidFill>
              <a:schemeClr val="accent1">
                <a:lumMod val="75000"/>
              </a:schemeClr>
            </a:solidFill>
          </a:ln>
        </p:spPr>
        <p:txBody>
          <a:bodyPr wrap="square" rtlCol="0">
            <a:spAutoFit/>
          </a:bodyPr>
          <a:lstStyle/>
          <a:p>
            <a:endParaRPr lang="nl-NL" sz="1400">
              <a:solidFill>
                <a:srgbClr val="0070C0"/>
              </a:solidFill>
            </a:endParaRPr>
          </a:p>
          <a:p>
            <a:r>
              <a:rPr lang="nl-NL" sz="1400">
                <a:solidFill>
                  <a:srgbClr val="0070C0"/>
                </a:solidFill>
              </a:rPr>
              <a:t>(illi) </a:t>
            </a:r>
            <a:r>
              <a:rPr lang="nl-NL" sz="1400" b="1">
                <a:solidFill>
                  <a:srgbClr val="0070C0"/>
                </a:solidFill>
              </a:rPr>
              <a:t>ediscere dicuntur</a:t>
            </a:r>
            <a:r>
              <a:rPr lang="nl-NL" sz="1400">
                <a:solidFill>
                  <a:srgbClr val="0070C0"/>
                </a:solidFill>
              </a:rPr>
              <a:t>: NcI</a:t>
            </a:r>
          </a:p>
          <a:p>
            <a:r>
              <a:rPr lang="nl-NL" sz="1400" b="1">
                <a:solidFill>
                  <a:srgbClr val="0070C0"/>
                </a:solidFill>
              </a:rPr>
              <a:t>magnum numerum</a:t>
            </a:r>
            <a:r>
              <a:rPr lang="nl-NL" sz="1400">
                <a:solidFill>
                  <a:srgbClr val="0070C0"/>
                </a:solidFill>
              </a:rPr>
              <a:t>: </a:t>
            </a:r>
            <a:r>
              <a:rPr lang="nl-NL" sz="1400" i="1">
                <a:solidFill>
                  <a:srgbClr val="0070C0"/>
                </a:solidFill>
              </a:rPr>
              <a:t>object bij ediscere</a:t>
            </a:r>
          </a:p>
          <a:p>
            <a:endParaRPr lang="nl-NL" sz="1400">
              <a:solidFill>
                <a:srgbClr val="0070C0"/>
              </a:solidFill>
            </a:endParaRPr>
          </a:p>
          <a:p>
            <a:endParaRPr lang="nl-NL" sz="1400" b="1">
              <a:solidFill>
                <a:srgbClr val="0070C0"/>
              </a:solidFill>
            </a:endParaRPr>
          </a:p>
          <a:p>
            <a:r>
              <a:rPr lang="nl-NL" sz="1400" b="1">
                <a:solidFill>
                  <a:srgbClr val="0070C0"/>
                </a:solidFill>
              </a:rPr>
              <a:t>annos vicenos</a:t>
            </a:r>
            <a:r>
              <a:rPr lang="nl-NL" sz="1400">
                <a:solidFill>
                  <a:srgbClr val="0070C0"/>
                </a:solidFill>
              </a:rPr>
              <a:t>: </a:t>
            </a:r>
            <a:r>
              <a:rPr lang="nl-NL" sz="1400">
                <a:solidFill>
                  <a:schemeClr val="tx1">
                    <a:lumMod val="95000"/>
                    <a:lumOff val="5000"/>
                  </a:schemeClr>
                </a:solidFill>
              </a:rPr>
              <a:t>ACC</a:t>
            </a:r>
            <a:r>
              <a:rPr lang="nl-NL" sz="1400">
                <a:solidFill>
                  <a:srgbClr val="0070C0"/>
                </a:solidFill>
              </a:rPr>
              <a:t> </a:t>
            </a:r>
            <a:r>
              <a:rPr lang="nl-NL" sz="1400" i="1">
                <a:solidFill>
                  <a:srgbClr val="0070C0"/>
                </a:solidFill>
              </a:rPr>
              <a:t>van tijdsduur</a:t>
            </a:r>
          </a:p>
          <a:p>
            <a:endParaRPr lang="nl-NL" sz="1400">
              <a:solidFill>
                <a:srgbClr val="0070C0"/>
              </a:solidFill>
            </a:endParaRPr>
          </a:p>
          <a:p>
            <a:endParaRPr lang="nl-NL" sz="1400">
              <a:solidFill>
                <a:srgbClr val="0070C0"/>
              </a:solidFill>
            </a:endParaRPr>
          </a:p>
          <a:p>
            <a:r>
              <a:rPr lang="nl-NL" sz="1400" b="1">
                <a:solidFill>
                  <a:srgbClr val="0070C0"/>
                </a:solidFill>
              </a:rPr>
              <a:t>fas</a:t>
            </a:r>
            <a:r>
              <a:rPr lang="nl-NL" sz="1400">
                <a:solidFill>
                  <a:srgbClr val="0070C0"/>
                </a:solidFill>
              </a:rPr>
              <a:t>: (van godswege) </a:t>
            </a:r>
            <a:r>
              <a:rPr lang="nl-NL" sz="1400">
                <a:solidFill>
                  <a:srgbClr val="FF0000"/>
                </a:solidFill>
              </a:rPr>
              <a:t>geoorloofd</a:t>
            </a:r>
          </a:p>
          <a:p>
            <a:r>
              <a:rPr lang="nl-NL" sz="1400" b="1">
                <a:solidFill>
                  <a:srgbClr val="0070C0"/>
                </a:solidFill>
              </a:rPr>
              <a:t>ea</a:t>
            </a:r>
            <a:r>
              <a:rPr lang="nl-NL" sz="1400">
                <a:solidFill>
                  <a:srgbClr val="0070C0"/>
                </a:solidFill>
              </a:rPr>
              <a:t>: </a:t>
            </a:r>
            <a:r>
              <a:rPr lang="nl-NL" sz="1400" i="1">
                <a:solidFill>
                  <a:srgbClr val="0070C0"/>
                </a:solidFill>
              </a:rPr>
              <a:t>de dingen die ze in de leer leren</a:t>
            </a:r>
          </a:p>
          <a:p>
            <a:endParaRPr lang="nl-NL" sz="1400">
              <a:solidFill>
                <a:srgbClr val="0070C0"/>
              </a:solidFill>
            </a:endParaRPr>
          </a:p>
          <a:p>
            <a:endParaRPr lang="nl-NL" sz="1400" b="1">
              <a:solidFill>
                <a:srgbClr val="0070C0"/>
              </a:solidFill>
            </a:endParaRPr>
          </a:p>
          <a:p>
            <a:r>
              <a:rPr lang="nl-NL" sz="1400" b="1">
                <a:solidFill>
                  <a:srgbClr val="0070C0"/>
                </a:solidFill>
              </a:rPr>
              <a:t>fere</a:t>
            </a:r>
            <a:r>
              <a:rPr lang="nl-NL" sz="1400">
                <a:solidFill>
                  <a:srgbClr val="0070C0"/>
                </a:solidFill>
              </a:rPr>
              <a:t>: ADV</a:t>
            </a:r>
          </a:p>
          <a:p>
            <a:endParaRPr lang="nl-NL" sz="1400">
              <a:solidFill>
                <a:srgbClr val="0070C0"/>
              </a:solidFill>
            </a:endParaRPr>
          </a:p>
          <a:p>
            <a:endParaRPr lang="nl-NL" sz="1400">
              <a:solidFill>
                <a:srgbClr val="0070C0"/>
              </a:solidFill>
            </a:endParaRPr>
          </a:p>
          <a:p>
            <a:r>
              <a:rPr lang="nl-NL" sz="1400" b="1">
                <a:solidFill>
                  <a:srgbClr val="0070C0"/>
                </a:solidFill>
              </a:rPr>
              <a:t>utor</a:t>
            </a:r>
            <a:r>
              <a:rPr lang="nl-NL" sz="1400">
                <a:solidFill>
                  <a:srgbClr val="0070C0"/>
                </a:solidFill>
              </a:rPr>
              <a:t>, usus sum + </a:t>
            </a:r>
            <a:r>
              <a:rPr lang="nl-NL" sz="1400">
                <a:solidFill>
                  <a:schemeClr val="tx1">
                    <a:lumMod val="95000"/>
                    <a:lumOff val="5000"/>
                  </a:schemeClr>
                </a:solidFill>
              </a:rPr>
              <a:t>abl</a:t>
            </a:r>
            <a:r>
              <a:rPr lang="nl-NL" sz="1400">
                <a:solidFill>
                  <a:srgbClr val="0070C0"/>
                </a:solidFill>
              </a:rPr>
              <a:t>: </a:t>
            </a:r>
            <a:r>
              <a:rPr lang="nl-NL" sz="1400">
                <a:solidFill>
                  <a:srgbClr val="FF0000"/>
                </a:solidFill>
              </a:rPr>
              <a:t>gebruiken</a:t>
            </a:r>
          </a:p>
        </p:txBody>
      </p:sp>
    </p:spTree>
    <p:extLst>
      <p:ext uri="{BB962C8B-B14F-4D97-AF65-F5344CB8AC3E}">
        <p14:creationId xmlns:p14="http://schemas.microsoft.com/office/powerpoint/2010/main" val="15045347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10 - 14</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79</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455310" cy="3682226"/>
          </a:xfrm>
          <a:prstGeom prst="rect">
            <a:avLst/>
          </a:prstGeom>
          <a:noFill/>
        </p:spPr>
        <p:txBody>
          <a:bodyPr wrap="square" rtlCol="0">
            <a:spAutoFit/>
          </a:bodyPr>
          <a:lstStyle/>
          <a:p>
            <a:pPr>
              <a:lnSpc>
                <a:spcPct val="200000"/>
              </a:lnSpc>
            </a:pPr>
            <a:r>
              <a:rPr lang="nl-NL" sz="2400"/>
              <a:t>10	Magnum </a:t>
            </a:r>
            <a:r>
              <a:rPr lang="nl-NL" sz="2400" err="1"/>
              <a:t>ibi</a:t>
            </a:r>
            <a:r>
              <a:rPr lang="nl-NL" sz="2400"/>
              <a:t> </a:t>
            </a:r>
            <a:r>
              <a:rPr lang="nl-NL" sz="2400" err="1"/>
              <a:t>numerum</a:t>
            </a:r>
            <a:r>
              <a:rPr lang="nl-NL" sz="2400"/>
              <a:t> </a:t>
            </a:r>
            <a:r>
              <a:rPr lang="nl-NL" sz="2400" err="1"/>
              <a:t>versuum</a:t>
            </a:r>
            <a:r>
              <a:rPr lang="nl-NL" sz="2400"/>
              <a:t> </a:t>
            </a:r>
            <a:r>
              <a:rPr lang="nl-NL" sz="2400" err="1"/>
              <a:t>ediscere</a:t>
            </a:r>
            <a:r>
              <a:rPr lang="nl-NL" sz="2400"/>
              <a:t> </a:t>
            </a:r>
            <a:r>
              <a:rPr lang="nl-NL" sz="2400" err="1"/>
              <a:t>dicuntur</a:t>
            </a:r>
            <a:r>
              <a:rPr lang="nl-NL" sz="2400"/>
              <a:t>.</a:t>
            </a:r>
          </a:p>
          <a:p>
            <a:pPr>
              <a:lnSpc>
                <a:spcPct val="200000"/>
              </a:lnSpc>
            </a:pPr>
            <a:r>
              <a:rPr lang="nl-NL" sz="2400"/>
              <a:t>	</a:t>
            </a:r>
            <a:r>
              <a:rPr lang="nl-NL" sz="2400" err="1"/>
              <a:t>Itaque</a:t>
            </a:r>
            <a:r>
              <a:rPr lang="nl-NL" sz="2400"/>
              <a:t> </a:t>
            </a:r>
            <a:r>
              <a:rPr lang="nl-NL" sz="2400" err="1"/>
              <a:t>annos</a:t>
            </a:r>
            <a:r>
              <a:rPr lang="nl-NL" sz="2400"/>
              <a:t> </a:t>
            </a:r>
            <a:r>
              <a:rPr lang="nl-NL" sz="2400" err="1"/>
              <a:t>nonnulli</a:t>
            </a:r>
            <a:r>
              <a:rPr lang="nl-NL" sz="2400"/>
              <a:t> </a:t>
            </a:r>
            <a:r>
              <a:rPr lang="nl-NL" sz="2400" err="1"/>
              <a:t>vicenos</a:t>
            </a:r>
            <a:r>
              <a:rPr lang="nl-NL" sz="2400"/>
              <a:t> in </a:t>
            </a:r>
            <a:r>
              <a:rPr lang="nl-NL" sz="2400" err="1"/>
              <a:t>disciplina</a:t>
            </a:r>
            <a:endParaRPr lang="nl-NL" sz="2400"/>
          </a:p>
          <a:p>
            <a:pPr>
              <a:lnSpc>
                <a:spcPct val="200000"/>
              </a:lnSpc>
            </a:pPr>
            <a:r>
              <a:rPr lang="nl-NL" sz="2400"/>
              <a:t>	permanent. </a:t>
            </a:r>
            <a:r>
              <a:rPr lang="nl-NL" sz="2400" err="1"/>
              <a:t>Neque</a:t>
            </a:r>
            <a:r>
              <a:rPr lang="nl-NL" sz="2400"/>
              <a:t> </a:t>
            </a:r>
            <a:r>
              <a:rPr lang="nl-NL" sz="2400" err="1"/>
              <a:t>fas</a:t>
            </a:r>
            <a:r>
              <a:rPr lang="nl-NL" sz="2400"/>
              <a:t> </a:t>
            </a:r>
            <a:r>
              <a:rPr lang="nl-NL" sz="2400" err="1"/>
              <a:t>esse</a:t>
            </a:r>
            <a:r>
              <a:rPr lang="nl-NL" sz="2400"/>
              <a:t> </a:t>
            </a:r>
            <a:r>
              <a:rPr lang="nl-NL" sz="2400" err="1"/>
              <a:t>existimant</a:t>
            </a:r>
            <a:r>
              <a:rPr lang="nl-NL" sz="2400"/>
              <a:t> </a:t>
            </a:r>
            <a:r>
              <a:rPr lang="nl-NL" sz="2400" err="1"/>
              <a:t>ea</a:t>
            </a:r>
            <a:r>
              <a:rPr lang="nl-NL" sz="2400"/>
              <a:t> </a:t>
            </a:r>
            <a:r>
              <a:rPr lang="nl-NL" sz="2400" err="1"/>
              <a:t>litteris</a:t>
            </a:r>
            <a:endParaRPr lang="nl-NL" sz="2400"/>
          </a:p>
          <a:p>
            <a:pPr>
              <a:lnSpc>
                <a:spcPct val="200000"/>
              </a:lnSpc>
            </a:pPr>
            <a:r>
              <a:rPr lang="nl-NL" sz="2400"/>
              <a:t>	</a:t>
            </a:r>
            <a:r>
              <a:rPr lang="nl-NL" sz="2400" err="1"/>
              <a:t>mandare</a:t>
            </a:r>
            <a:r>
              <a:rPr lang="nl-NL" sz="2400"/>
              <a:t>, cum in </a:t>
            </a:r>
            <a:r>
              <a:rPr lang="nl-NL" sz="2400" err="1"/>
              <a:t>reliquis</a:t>
            </a:r>
            <a:r>
              <a:rPr lang="nl-NL" sz="2400"/>
              <a:t> </a:t>
            </a:r>
            <a:r>
              <a:rPr lang="nl-NL" sz="2400" err="1"/>
              <a:t>fere</a:t>
            </a:r>
            <a:r>
              <a:rPr lang="nl-NL" sz="2400"/>
              <a:t> rebus, </a:t>
            </a:r>
            <a:r>
              <a:rPr lang="nl-NL" sz="2400" err="1"/>
              <a:t>publicis</a:t>
            </a:r>
            <a:endParaRPr lang="nl-NL" sz="2400"/>
          </a:p>
          <a:p>
            <a:pPr>
              <a:lnSpc>
                <a:spcPct val="200000"/>
              </a:lnSpc>
            </a:pPr>
            <a:r>
              <a:rPr lang="nl-NL" sz="2400"/>
              <a:t>	</a:t>
            </a:r>
            <a:r>
              <a:rPr lang="nl-NL" sz="2400" err="1"/>
              <a:t>privatisque</a:t>
            </a:r>
            <a:r>
              <a:rPr lang="nl-NL" sz="2400"/>
              <a:t> </a:t>
            </a:r>
            <a:r>
              <a:rPr lang="nl-NL" sz="2400" err="1"/>
              <a:t>rationibus</a:t>
            </a:r>
            <a:r>
              <a:rPr lang="nl-NL" sz="2400"/>
              <a:t>, </a:t>
            </a:r>
            <a:r>
              <a:rPr lang="nl-NL" sz="2400" err="1"/>
              <a:t>Graecis</a:t>
            </a:r>
            <a:r>
              <a:rPr lang="nl-NL" sz="2400"/>
              <a:t> </a:t>
            </a:r>
            <a:r>
              <a:rPr lang="nl-NL" sz="2400" err="1"/>
              <a:t>utantur</a:t>
            </a:r>
            <a:r>
              <a:rPr lang="nl-NL" sz="2400"/>
              <a:t> </a:t>
            </a:r>
            <a:r>
              <a:rPr lang="nl-NL" sz="2400" err="1"/>
              <a:t>litteris</a:t>
            </a:r>
            <a:r>
              <a:rPr lang="nl-NL" sz="2400"/>
              <a:t>.</a:t>
            </a:r>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E0C22302-D601-4228-BCD4-675A3E942EEE}"/>
              </a:ext>
            </a:extLst>
          </p:cNvPr>
          <p:cNvSpPr txBox="1"/>
          <p:nvPr/>
        </p:nvSpPr>
        <p:spPr>
          <a:xfrm>
            <a:off x="8100000" y="539999"/>
            <a:ext cx="3960000" cy="3477875"/>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Men zegt dat ze daar een groot aantal verzen uit het hoofd leren. Daarom blijven sommigen twintig jaar in de leer. En ze menen dat het niet geoorloofd is die dingen op te schrijven, hoewel ze in de regel bij de overige zaken, publieke en </a:t>
            </a:r>
            <a:r>
              <a:rPr lang="nl-NL" sz="2200" err="1">
                <a:solidFill>
                  <a:srgbClr val="C00000"/>
                </a:solidFill>
              </a:rPr>
              <a:t>privé-aangelegenheden</a:t>
            </a:r>
            <a:r>
              <a:rPr lang="nl-NL" sz="2200">
                <a:solidFill>
                  <a:srgbClr val="C00000"/>
                </a:solidFill>
              </a:rPr>
              <a:t>, Griekse letters gebruiken.</a:t>
            </a:r>
          </a:p>
        </p:txBody>
      </p:sp>
      <p:pic>
        <p:nvPicPr>
          <p:cNvPr id="9" name="Picture 2" descr="Afbeeldingsresultaat voor asterix&quot;">
            <a:hlinkClick r:id="rId5" action="ppaction://hlinksldjump"/>
            <a:extLst>
              <a:ext uri="{FF2B5EF4-FFF2-40B4-BE49-F238E27FC236}">
                <a16:creationId xmlns:a16="http://schemas.microsoft.com/office/drawing/2014/main" id="{C14B5932-B862-4B83-AD16-A735004B61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8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a:t>
            </a:fld>
            <a:endParaRPr lang="nl-NL" b="1">
              <a:solidFill>
                <a:srgbClr val="002060"/>
              </a:solidFill>
            </a:endParaRPr>
          </a:p>
        </p:txBody>
      </p:sp>
      <p:pic>
        <p:nvPicPr>
          <p:cNvPr id="5" name="Afbeelding 4">
            <a:extLst>
              <a:ext uri="{FF2B5EF4-FFF2-40B4-BE49-F238E27FC236}">
                <a16:creationId xmlns:a16="http://schemas.microsoft.com/office/drawing/2014/main" id="{10AE51FE-7C72-41ED-B163-AE943D765084}"/>
              </a:ext>
            </a:extLst>
          </p:cNvPr>
          <p:cNvPicPr>
            <a:picLocks noChangeAspect="1"/>
          </p:cNvPicPr>
          <p:nvPr/>
        </p:nvPicPr>
        <p:blipFill rotWithShape="1">
          <a:blip r:embed="rId3"/>
          <a:srcRect l="2325" t="1634" r="1890" b="2566"/>
          <a:stretch/>
        </p:blipFill>
        <p:spPr>
          <a:xfrm>
            <a:off x="-1" y="475200"/>
            <a:ext cx="5307471" cy="6088406"/>
          </a:xfrm>
          <a:prstGeom prst="rect">
            <a:avLst/>
          </a:prstGeom>
        </p:spPr>
      </p:pic>
      <p:sp>
        <p:nvSpPr>
          <p:cNvPr id="6" name="Tekstvak 5">
            <a:extLst>
              <a:ext uri="{FF2B5EF4-FFF2-40B4-BE49-F238E27FC236}">
                <a16:creationId xmlns:a16="http://schemas.microsoft.com/office/drawing/2014/main" id="{1EBBFD7F-0E12-4C19-A769-9D1F5F303273}"/>
              </a:ext>
            </a:extLst>
          </p:cNvPr>
          <p:cNvSpPr txBox="1"/>
          <p:nvPr/>
        </p:nvSpPr>
        <p:spPr>
          <a:xfrm>
            <a:off x="5316994" y="698743"/>
            <a:ext cx="6734107" cy="2585323"/>
          </a:xfrm>
          <a:prstGeom prst="rect">
            <a:avLst/>
          </a:prstGeom>
          <a:noFill/>
        </p:spPr>
        <p:txBody>
          <a:bodyPr wrap="square" rtlCol="0">
            <a:spAutoFit/>
          </a:bodyPr>
          <a:lstStyle/>
          <a:p>
            <a:r>
              <a:rPr lang="nl-NL" sz="5400"/>
              <a:t>dat ene dorpje, </a:t>
            </a:r>
          </a:p>
          <a:p>
            <a:r>
              <a:rPr lang="nl-NL" sz="5400"/>
              <a:t>dat Caesar zoveel problemen gaf?</a:t>
            </a:r>
          </a:p>
        </p:txBody>
      </p:sp>
      <p:pic>
        <p:nvPicPr>
          <p:cNvPr id="5124" name="Picture 4" descr="Afbeeldingsresultaat voor obelix transparant&quot;">
            <a:extLst>
              <a:ext uri="{FF2B5EF4-FFF2-40B4-BE49-F238E27FC236}">
                <a16:creationId xmlns:a16="http://schemas.microsoft.com/office/drawing/2014/main" id="{AE10488D-D061-4905-9060-C7569EFC2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72732" y="2250642"/>
            <a:ext cx="4122360" cy="428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78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15 - 19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80</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69378" cy="3682226"/>
          </a:xfrm>
          <a:prstGeom prst="rect">
            <a:avLst/>
          </a:prstGeom>
          <a:noFill/>
        </p:spPr>
        <p:txBody>
          <a:bodyPr wrap="square" rtlCol="0">
            <a:spAutoFit/>
          </a:bodyPr>
          <a:lstStyle/>
          <a:p>
            <a:pPr>
              <a:lnSpc>
                <a:spcPct val="200000"/>
              </a:lnSpc>
            </a:pPr>
            <a:r>
              <a:rPr lang="nl-NL" sz="2400"/>
              <a:t>15	</a:t>
            </a:r>
            <a:r>
              <a:rPr lang="nl-NL" sz="2400" err="1"/>
              <a:t>Id</a:t>
            </a:r>
            <a:r>
              <a:rPr lang="nl-NL" sz="2400"/>
              <a:t> </a:t>
            </a:r>
            <a:r>
              <a:rPr lang="nl-NL" sz="2400" err="1"/>
              <a:t>mihi</a:t>
            </a:r>
            <a:r>
              <a:rPr lang="nl-NL" sz="2400"/>
              <a:t> </a:t>
            </a:r>
            <a:r>
              <a:rPr lang="nl-NL" sz="2400" err="1"/>
              <a:t>duabus</a:t>
            </a:r>
            <a:r>
              <a:rPr lang="nl-NL" sz="2400"/>
              <a:t> de </a:t>
            </a:r>
            <a:r>
              <a:rPr lang="nl-NL" sz="2400" err="1"/>
              <a:t>causis</a:t>
            </a:r>
            <a:r>
              <a:rPr lang="nl-NL" sz="2400"/>
              <a:t> </a:t>
            </a:r>
            <a:r>
              <a:rPr lang="nl-NL" sz="2400" err="1"/>
              <a:t>instituisse</a:t>
            </a:r>
            <a:r>
              <a:rPr lang="nl-NL" sz="2400"/>
              <a:t> </a:t>
            </a:r>
            <a:r>
              <a:rPr lang="nl-NL" sz="2400" err="1"/>
              <a:t>videntur</a:t>
            </a:r>
            <a:r>
              <a:rPr lang="nl-NL" sz="2400"/>
              <a:t>, </a:t>
            </a:r>
            <a:r>
              <a:rPr lang="nl-NL" sz="2400" err="1"/>
              <a:t>quod</a:t>
            </a:r>
            <a:endParaRPr lang="nl-NL" sz="2400"/>
          </a:p>
          <a:p>
            <a:pPr>
              <a:lnSpc>
                <a:spcPct val="200000"/>
              </a:lnSpc>
            </a:pPr>
            <a:r>
              <a:rPr lang="nl-NL" sz="2400"/>
              <a:t>	</a:t>
            </a:r>
            <a:r>
              <a:rPr lang="nl-NL" sz="2400" err="1"/>
              <a:t>neque</a:t>
            </a:r>
            <a:r>
              <a:rPr lang="nl-NL" sz="2400"/>
              <a:t> in vulgus </a:t>
            </a:r>
            <a:r>
              <a:rPr lang="nl-NL" sz="2400" err="1"/>
              <a:t>disciplinam</a:t>
            </a:r>
            <a:r>
              <a:rPr lang="nl-NL" sz="2400"/>
              <a:t> </a:t>
            </a:r>
            <a:r>
              <a:rPr lang="nl-NL" sz="2400" err="1"/>
              <a:t>efferri</a:t>
            </a:r>
            <a:r>
              <a:rPr lang="nl-NL" sz="2400"/>
              <a:t> </a:t>
            </a:r>
            <a:r>
              <a:rPr lang="nl-NL" sz="2400" err="1"/>
              <a:t>velint</a:t>
            </a:r>
            <a:r>
              <a:rPr lang="nl-NL" sz="2400"/>
              <a:t> </a:t>
            </a:r>
            <a:r>
              <a:rPr lang="nl-NL" sz="2400" err="1"/>
              <a:t>neque</a:t>
            </a:r>
            <a:r>
              <a:rPr lang="nl-NL" sz="2400"/>
              <a:t> </a:t>
            </a:r>
            <a:r>
              <a:rPr lang="nl-NL" sz="2400" err="1"/>
              <a:t>eos</a:t>
            </a:r>
            <a:r>
              <a:rPr lang="nl-NL" sz="2400"/>
              <a:t>,</a:t>
            </a:r>
          </a:p>
          <a:p>
            <a:pPr>
              <a:lnSpc>
                <a:spcPct val="200000"/>
              </a:lnSpc>
            </a:pPr>
            <a:r>
              <a:rPr lang="nl-NL" sz="2400"/>
              <a:t>	</a:t>
            </a:r>
            <a:r>
              <a:rPr lang="nl-NL" sz="2400" err="1"/>
              <a:t>qui</a:t>
            </a:r>
            <a:r>
              <a:rPr lang="nl-NL" sz="2400"/>
              <a:t> </a:t>
            </a:r>
            <a:r>
              <a:rPr lang="nl-NL" sz="2400" err="1"/>
              <a:t>discunt</a:t>
            </a:r>
            <a:r>
              <a:rPr lang="nl-NL" sz="2400"/>
              <a:t>, </a:t>
            </a:r>
            <a:r>
              <a:rPr lang="nl-NL" sz="2400" err="1"/>
              <a:t>litteris</a:t>
            </a:r>
            <a:r>
              <a:rPr lang="nl-NL" sz="2400"/>
              <a:t> </a:t>
            </a:r>
            <a:r>
              <a:rPr lang="nl-NL" sz="2400" err="1"/>
              <a:t>confisos</a:t>
            </a:r>
            <a:r>
              <a:rPr lang="nl-NL" sz="2400"/>
              <a:t> minus </a:t>
            </a:r>
            <a:r>
              <a:rPr lang="nl-NL" sz="2400" err="1"/>
              <a:t>memoriae</a:t>
            </a:r>
            <a:r>
              <a:rPr lang="nl-NL" sz="2400"/>
              <a:t> </a:t>
            </a:r>
            <a:r>
              <a:rPr lang="nl-NL" sz="2400" err="1"/>
              <a:t>studere</a:t>
            </a:r>
            <a:r>
              <a:rPr lang="nl-NL" sz="2400"/>
              <a:t>;</a:t>
            </a:r>
          </a:p>
          <a:p>
            <a:pPr>
              <a:lnSpc>
                <a:spcPct val="200000"/>
              </a:lnSpc>
            </a:pPr>
            <a:r>
              <a:rPr lang="nl-NL" sz="2400"/>
              <a:t>	</a:t>
            </a:r>
            <a:r>
              <a:rPr lang="nl-NL" sz="2400" err="1"/>
              <a:t>quod</a:t>
            </a:r>
            <a:r>
              <a:rPr lang="nl-NL" sz="2400"/>
              <a:t> </a:t>
            </a:r>
            <a:r>
              <a:rPr lang="nl-NL" sz="2400" err="1"/>
              <a:t>fere</a:t>
            </a:r>
            <a:r>
              <a:rPr lang="nl-NL" sz="2400"/>
              <a:t> </a:t>
            </a:r>
            <a:r>
              <a:rPr lang="nl-NL" sz="2400" err="1"/>
              <a:t>plerisque</a:t>
            </a:r>
            <a:r>
              <a:rPr lang="nl-NL" sz="2400"/>
              <a:t> </a:t>
            </a:r>
            <a:r>
              <a:rPr lang="nl-NL" sz="2400" err="1"/>
              <a:t>accidit</a:t>
            </a:r>
            <a:r>
              <a:rPr lang="nl-NL" sz="2400"/>
              <a:t>, ut </a:t>
            </a:r>
            <a:r>
              <a:rPr lang="nl-NL" sz="2400" err="1"/>
              <a:t>praesidio</a:t>
            </a:r>
            <a:r>
              <a:rPr lang="nl-NL" sz="2400"/>
              <a:t> </a:t>
            </a:r>
            <a:r>
              <a:rPr lang="nl-NL" sz="2400" err="1"/>
              <a:t>litterarum</a:t>
            </a:r>
            <a:endParaRPr lang="nl-NL" sz="2400"/>
          </a:p>
          <a:p>
            <a:pPr>
              <a:lnSpc>
                <a:spcPct val="200000"/>
              </a:lnSpc>
            </a:pPr>
            <a:r>
              <a:rPr lang="nl-NL" sz="2400"/>
              <a:t>	</a:t>
            </a:r>
            <a:r>
              <a:rPr lang="nl-NL" sz="2400" err="1"/>
              <a:t>diligentiam</a:t>
            </a:r>
            <a:r>
              <a:rPr lang="nl-NL" sz="2400"/>
              <a:t> in </a:t>
            </a:r>
            <a:r>
              <a:rPr lang="nl-NL" sz="2400" err="1"/>
              <a:t>perdiscendo</a:t>
            </a:r>
            <a:r>
              <a:rPr lang="nl-NL" sz="2400"/>
              <a:t> </a:t>
            </a:r>
            <a:r>
              <a:rPr lang="nl-NL" sz="2400" err="1"/>
              <a:t>ac</a:t>
            </a:r>
            <a:r>
              <a:rPr lang="nl-NL" sz="2400"/>
              <a:t> memoriam </a:t>
            </a:r>
            <a:r>
              <a:rPr lang="nl-NL" sz="2400" err="1"/>
              <a:t>remittant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BA181E7A-721B-4BDF-AA47-BC4DD8BA4C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FB452F20-DF8D-43D7-AFD5-B7B69E8EA9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F26A7BC9-31C4-494D-89D1-3F97BE923DD0}"/>
              </a:ext>
            </a:extLst>
          </p:cNvPr>
          <p:cNvSpPr txBox="1"/>
          <p:nvPr/>
        </p:nvSpPr>
        <p:spPr>
          <a:xfrm>
            <a:off x="8100000" y="539999"/>
            <a:ext cx="3960000" cy="3754874"/>
          </a:xfrm>
          <a:prstGeom prst="rect">
            <a:avLst/>
          </a:prstGeom>
          <a:noFill/>
          <a:ln>
            <a:solidFill>
              <a:schemeClr val="accent1">
                <a:lumMod val="75000"/>
              </a:schemeClr>
            </a:solidFill>
          </a:ln>
        </p:spPr>
        <p:txBody>
          <a:bodyPr wrap="square" rtlCol="0">
            <a:spAutoFit/>
          </a:bodyPr>
          <a:lstStyle/>
          <a:p>
            <a:endParaRPr lang="nl-NL" sz="1400">
              <a:solidFill>
                <a:srgbClr val="0070C0"/>
              </a:solidFill>
            </a:endParaRPr>
          </a:p>
          <a:p>
            <a:r>
              <a:rPr lang="nl-NL" sz="1400" b="1">
                <a:solidFill>
                  <a:srgbClr val="0070C0"/>
                </a:solidFill>
              </a:rPr>
              <a:t>id</a:t>
            </a:r>
            <a:r>
              <a:rPr lang="nl-NL" sz="1400">
                <a:solidFill>
                  <a:srgbClr val="0070C0"/>
                </a:solidFill>
              </a:rPr>
              <a:t>: </a:t>
            </a:r>
            <a:r>
              <a:rPr lang="nl-NL" sz="1400" i="1">
                <a:solidFill>
                  <a:srgbClr val="0070C0"/>
                </a:solidFill>
              </a:rPr>
              <a:t>de leer niet aan schrift toevertrouwen</a:t>
            </a:r>
          </a:p>
          <a:p>
            <a:r>
              <a:rPr lang="nl-NL" sz="1400" b="1">
                <a:solidFill>
                  <a:srgbClr val="0070C0"/>
                </a:solidFill>
              </a:rPr>
              <a:t>mihi videtur</a:t>
            </a:r>
            <a:r>
              <a:rPr lang="nl-NL" sz="1400">
                <a:solidFill>
                  <a:srgbClr val="0070C0"/>
                </a:solidFill>
              </a:rPr>
              <a:t>: </a:t>
            </a:r>
            <a:r>
              <a:rPr lang="nl-NL" sz="1400">
                <a:solidFill>
                  <a:srgbClr val="FF0000"/>
                </a:solidFill>
              </a:rPr>
              <a:t>het schijnt mij toe</a:t>
            </a:r>
            <a:r>
              <a:rPr lang="nl-NL" sz="1400">
                <a:solidFill>
                  <a:srgbClr val="0070C0"/>
                </a:solidFill>
              </a:rPr>
              <a:t> &gt; volgens mij</a:t>
            </a:r>
          </a:p>
          <a:p>
            <a:r>
              <a:rPr lang="nl-NL" sz="1400" b="1">
                <a:solidFill>
                  <a:srgbClr val="0070C0"/>
                </a:solidFill>
              </a:rPr>
              <a:t>duabus causis</a:t>
            </a:r>
            <a:r>
              <a:rPr lang="nl-NL" sz="1400">
                <a:solidFill>
                  <a:srgbClr val="0070C0"/>
                </a:solidFill>
              </a:rPr>
              <a:t>: uitgelegd door 1) neque t/m velint en 2) neque t/m studere</a:t>
            </a:r>
          </a:p>
          <a:p>
            <a:r>
              <a:rPr lang="nl-NL" sz="1400" b="1">
                <a:solidFill>
                  <a:srgbClr val="0070C0"/>
                </a:solidFill>
              </a:rPr>
              <a:t>velint</a:t>
            </a:r>
            <a:r>
              <a:rPr lang="nl-NL" sz="1400">
                <a:solidFill>
                  <a:srgbClr val="0070C0"/>
                </a:solidFill>
              </a:rPr>
              <a:t>: con </a:t>
            </a:r>
            <a:r>
              <a:rPr lang="nl-NL" sz="1400" i="1">
                <a:solidFill>
                  <a:srgbClr val="0070C0"/>
                </a:solidFill>
              </a:rPr>
              <a:t>subjectieve reden (volgens Caesar zelf: ook al bij </a:t>
            </a:r>
            <a:r>
              <a:rPr lang="nl-NL" sz="1400" b="1">
                <a:solidFill>
                  <a:srgbClr val="0070C0"/>
                </a:solidFill>
              </a:rPr>
              <a:t>mihi videntur</a:t>
            </a:r>
            <a:r>
              <a:rPr lang="nl-NL" sz="1400" i="1">
                <a:solidFill>
                  <a:srgbClr val="0070C0"/>
                </a:solidFill>
              </a:rPr>
              <a:t>)</a:t>
            </a:r>
          </a:p>
          <a:p>
            <a:endParaRPr lang="nl-NL" sz="1400" b="1">
              <a:solidFill>
                <a:srgbClr val="0070C0"/>
              </a:solidFill>
            </a:endParaRPr>
          </a:p>
          <a:p>
            <a:endParaRPr lang="nl-NL" sz="1400" b="1">
              <a:solidFill>
                <a:srgbClr val="0070C0"/>
              </a:solidFill>
            </a:endParaRPr>
          </a:p>
          <a:p>
            <a:r>
              <a:rPr lang="nl-NL" sz="1400" b="1">
                <a:solidFill>
                  <a:srgbClr val="0070C0"/>
                </a:solidFill>
              </a:rPr>
              <a:t>memoriae</a:t>
            </a:r>
            <a:r>
              <a:rPr lang="nl-NL" sz="1400">
                <a:solidFill>
                  <a:srgbClr val="0070C0"/>
                </a:solidFill>
              </a:rPr>
              <a:t>: </a:t>
            </a:r>
            <a:r>
              <a:rPr lang="nl-NL" sz="1400">
                <a:solidFill>
                  <a:schemeClr val="tx1">
                    <a:lumMod val="95000"/>
                    <a:lumOff val="5000"/>
                  </a:schemeClr>
                </a:solidFill>
              </a:rPr>
              <a:t>dat</a:t>
            </a:r>
            <a:r>
              <a:rPr lang="nl-NL" sz="1400">
                <a:solidFill>
                  <a:srgbClr val="0070C0"/>
                </a:solidFill>
              </a:rPr>
              <a:t> vanwege studere + </a:t>
            </a:r>
            <a:r>
              <a:rPr lang="nl-NL" sz="1400">
                <a:solidFill>
                  <a:schemeClr val="tx1">
                    <a:lumMod val="95000"/>
                    <a:lumOff val="5000"/>
                  </a:schemeClr>
                </a:solidFill>
              </a:rPr>
              <a:t>dat</a:t>
            </a:r>
          </a:p>
          <a:p>
            <a:endParaRPr lang="nl-NL" sz="1400">
              <a:solidFill>
                <a:srgbClr val="0070C0"/>
              </a:solidFill>
            </a:endParaRPr>
          </a:p>
          <a:p>
            <a:endParaRPr lang="nl-NL" sz="1400" b="1">
              <a:solidFill>
                <a:srgbClr val="0070C0"/>
              </a:solidFill>
            </a:endParaRPr>
          </a:p>
          <a:p>
            <a:r>
              <a:rPr lang="nl-NL" sz="1400" b="1">
                <a:solidFill>
                  <a:srgbClr val="0070C0"/>
                </a:solidFill>
              </a:rPr>
              <a:t>quod</a:t>
            </a:r>
            <a:r>
              <a:rPr lang="nl-NL" sz="1400">
                <a:solidFill>
                  <a:srgbClr val="0070C0"/>
                </a:solidFill>
              </a:rPr>
              <a:t>: </a:t>
            </a:r>
            <a:r>
              <a:rPr lang="nl-NL" sz="1400" i="1">
                <a:solidFill>
                  <a:srgbClr val="0070C0"/>
                </a:solidFill>
              </a:rPr>
              <a:t>relatieve aansluiting: </a:t>
            </a:r>
            <a:r>
              <a:rPr lang="nl-NL" sz="1400" b="1">
                <a:solidFill>
                  <a:srgbClr val="0070C0"/>
                </a:solidFill>
              </a:rPr>
              <a:t>et id</a:t>
            </a:r>
          </a:p>
          <a:p>
            <a:r>
              <a:rPr lang="nl-NL" sz="1400" b="1">
                <a:solidFill>
                  <a:srgbClr val="0070C0"/>
                </a:solidFill>
              </a:rPr>
              <a:t>praesidio</a:t>
            </a:r>
            <a:r>
              <a:rPr lang="nl-NL" sz="1400">
                <a:solidFill>
                  <a:srgbClr val="0070C0"/>
                </a:solidFill>
              </a:rPr>
              <a:t>: </a:t>
            </a:r>
            <a:r>
              <a:rPr lang="nl-NL" sz="1400">
                <a:solidFill>
                  <a:schemeClr val="tx1">
                    <a:lumMod val="95000"/>
                    <a:lumOff val="5000"/>
                  </a:schemeClr>
                </a:solidFill>
              </a:rPr>
              <a:t>ABL</a:t>
            </a:r>
            <a:r>
              <a:rPr lang="nl-NL" sz="1400">
                <a:solidFill>
                  <a:srgbClr val="0070C0"/>
                </a:solidFill>
              </a:rPr>
              <a:t> </a:t>
            </a:r>
            <a:r>
              <a:rPr lang="nl-NL" sz="1400" i="1">
                <a:solidFill>
                  <a:srgbClr val="0070C0"/>
                </a:solidFill>
              </a:rPr>
              <a:t>causae</a:t>
            </a:r>
          </a:p>
          <a:p>
            <a:r>
              <a:rPr lang="nl-NL" sz="1400" b="1">
                <a:solidFill>
                  <a:srgbClr val="0070C0"/>
                </a:solidFill>
              </a:rPr>
              <a:t>litterarum</a:t>
            </a:r>
            <a:r>
              <a:rPr lang="nl-NL" sz="1400">
                <a:solidFill>
                  <a:srgbClr val="0070C0"/>
                </a:solidFill>
              </a:rPr>
              <a:t>: </a:t>
            </a:r>
            <a:r>
              <a:rPr lang="nl-NL" sz="1400">
                <a:solidFill>
                  <a:schemeClr val="tx1">
                    <a:lumMod val="95000"/>
                    <a:lumOff val="5000"/>
                  </a:schemeClr>
                </a:solidFill>
              </a:rPr>
              <a:t>GEN</a:t>
            </a:r>
            <a:r>
              <a:rPr lang="nl-NL" sz="1400">
                <a:solidFill>
                  <a:srgbClr val="0070C0"/>
                </a:solidFill>
              </a:rPr>
              <a:t> </a:t>
            </a:r>
            <a:r>
              <a:rPr lang="nl-NL" sz="1400" i="1">
                <a:solidFill>
                  <a:srgbClr val="0070C0"/>
                </a:solidFill>
              </a:rPr>
              <a:t>subiectivus</a:t>
            </a:r>
          </a:p>
          <a:p>
            <a:r>
              <a:rPr lang="nl-NL" sz="1400" b="1">
                <a:solidFill>
                  <a:srgbClr val="0070C0"/>
                </a:solidFill>
              </a:rPr>
              <a:t>perdiscendo</a:t>
            </a:r>
            <a:r>
              <a:rPr lang="nl-NL" sz="1400">
                <a:solidFill>
                  <a:srgbClr val="0070C0"/>
                </a:solidFill>
              </a:rPr>
              <a:t>: GRD</a:t>
            </a:r>
          </a:p>
          <a:p>
            <a:r>
              <a:rPr lang="nl-NL" sz="1400" b="1">
                <a:solidFill>
                  <a:srgbClr val="0070C0"/>
                </a:solidFill>
              </a:rPr>
              <a:t>remittant</a:t>
            </a:r>
            <a:r>
              <a:rPr lang="nl-NL" sz="1400">
                <a:solidFill>
                  <a:srgbClr val="0070C0"/>
                </a:solidFill>
              </a:rPr>
              <a:t>: con  </a:t>
            </a:r>
            <a:r>
              <a:rPr lang="nl-NL" sz="1400" i="1">
                <a:solidFill>
                  <a:srgbClr val="0070C0"/>
                </a:solidFill>
              </a:rPr>
              <a:t>subjectszin</a:t>
            </a:r>
          </a:p>
        </p:txBody>
      </p:sp>
    </p:spTree>
    <p:extLst>
      <p:ext uri="{BB962C8B-B14F-4D97-AF65-F5344CB8AC3E}">
        <p14:creationId xmlns:p14="http://schemas.microsoft.com/office/powerpoint/2010/main" val="35251735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p.17, </a:t>
            </a:r>
            <a:r>
              <a:rPr lang="nl-NL" b="1">
                <a:solidFill>
                  <a:srgbClr val="FFC000"/>
                </a:solidFill>
              </a:rPr>
              <a:t>D – De privileges en de opleiding </a:t>
            </a:r>
            <a:r>
              <a:rPr lang="nl-NL" b="1" err="1">
                <a:solidFill>
                  <a:srgbClr val="FFC000"/>
                </a:solidFill>
              </a:rPr>
              <a:t>etc</a:t>
            </a:r>
            <a:r>
              <a:rPr lang="nl-NL">
                <a:solidFill>
                  <a:schemeClr val="bg1"/>
                </a:solidFill>
              </a:rPr>
              <a:t>, </a:t>
            </a:r>
            <a:r>
              <a:rPr lang="nl-NL" err="1">
                <a:solidFill>
                  <a:schemeClr val="bg1"/>
                </a:solidFill>
              </a:rPr>
              <a:t>rr</a:t>
            </a:r>
            <a:r>
              <a:rPr lang="nl-NL">
                <a:solidFill>
                  <a:schemeClr val="bg1"/>
                </a:solidFill>
              </a:rPr>
              <a:t>. 15 - 19</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81</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69378" cy="3682226"/>
          </a:xfrm>
          <a:prstGeom prst="rect">
            <a:avLst/>
          </a:prstGeom>
          <a:noFill/>
        </p:spPr>
        <p:txBody>
          <a:bodyPr wrap="square" rtlCol="0">
            <a:spAutoFit/>
          </a:bodyPr>
          <a:lstStyle/>
          <a:p>
            <a:pPr>
              <a:lnSpc>
                <a:spcPct val="200000"/>
              </a:lnSpc>
            </a:pPr>
            <a:r>
              <a:rPr lang="nl-NL" sz="2400"/>
              <a:t>15	</a:t>
            </a:r>
            <a:r>
              <a:rPr lang="nl-NL" sz="2400" err="1"/>
              <a:t>Id</a:t>
            </a:r>
            <a:r>
              <a:rPr lang="nl-NL" sz="2400"/>
              <a:t> </a:t>
            </a:r>
            <a:r>
              <a:rPr lang="nl-NL" sz="2400" err="1"/>
              <a:t>mihi</a:t>
            </a:r>
            <a:r>
              <a:rPr lang="nl-NL" sz="2400"/>
              <a:t> </a:t>
            </a:r>
            <a:r>
              <a:rPr lang="nl-NL" sz="2400" err="1"/>
              <a:t>duabus</a:t>
            </a:r>
            <a:r>
              <a:rPr lang="nl-NL" sz="2400"/>
              <a:t> de </a:t>
            </a:r>
            <a:r>
              <a:rPr lang="nl-NL" sz="2400" err="1"/>
              <a:t>causis</a:t>
            </a:r>
            <a:r>
              <a:rPr lang="nl-NL" sz="2400"/>
              <a:t> </a:t>
            </a:r>
            <a:r>
              <a:rPr lang="nl-NL" sz="2400" err="1"/>
              <a:t>instituisse</a:t>
            </a:r>
            <a:r>
              <a:rPr lang="nl-NL" sz="2400"/>
              <a:t> </a:t>
            </a:r>
            <a:r>
              <a:rPr lang="nl-NL" sz="2400" err="1"/>
              <a:t>videntur</a:t>
            </a:r>
            <a:r>
              <a:rPr lang="nl-NL" sz="2400"/>
              <a:t>, </a:t>
            </a:r>
            <a:r>
              <a:rPr lang="nl-NL" sz="2400" err="1"/>
              <a:t>quod</a:t>
            </a:r>
            <a:endParaRPr lang="nl-NL" sz="2400"/>
          </a:p>
          <a:p>
            <a:pPr>
              <a:lnSpc>
                <a:spcPct val="200000"/>
              </a:lnSpc>
            </a:pPr>
            <a:r>
              <a:rPr lang="nl-NL" sz="2400"/>
              <a:t>	</a:t>
            </a:r>
            <a:r>
              <a:rPr lang="nl-NL" sz="2400" err="1"/>
              <a:t>neque</a:t>
            </a:r>
            <a:r>
              <a:rPr lang="nl-NL" sz="2400"/>
              <a:t> in vulgus </a:t>
            </a:r>
            <a:r>
              <a:rPr lang="nl-NL" sz="2400" err="1"/>
              <a:t>disciplinam</a:t>
            </a:r>
            <a:r>
              <a:rPr lang="nl-NL" sz="2400"/>
              <a:t> </a:t>
            </a:r>
            <a:r>
              <a:rPr lang="nl-NL" sz="2400" err="1"/>
              <a:t>efferri</a:t>
            </a:r>
            <a:r>
              <a:rPr lang="nl-NL" sz="2400"/>
              <a:t> </a:t>
            </a:r>
            <a:r>
              <a:rPr lang="nl-NL" sz="2400" err="1"/>
              <a:t>velint</a:t>
            </a:r>
            <a:r>
              <a:rPr lang="nl-NL" sz="2400"/>
              <a:t> </a:t>
            </a:r>
            <a:r>
              <a:rPr lang="nl-NL" sz="2400" err="1"/>
              <a:t>neque</a:t>
            </a:r>
            <a:r>
              <a:rPr lang="nl-NL" sz="2400"/>
              <a:t> </a:t>
            </a:r>
            <a:r>
              <a:rPr lang="nl-NL" sz="2400" err="1"/>
              <a:t>eos</a:t>
            </a:r>
            <a:r>
              <a:rPr lang="nl-NL" sz="2400"/>
              <a:t>,</a:t>
            </a:r>
          </a:p>
          <a:p>
            <a:pPr>
              <a:lnSpc>
                <a:spcPct val="200000"/>
              </a:lnSpc>
            </a:pPr>
            <a:r>
              <a:rPr lang="nl-NL" sz="2400"/>
              <a:t>	</a:t>
            </a:r>
            <a:r>
              <a:rPr lang="nl-NL" sz="2400" err="1"/>
              <a:t>qui</a:t>
            </a:r>
            <a:r>
              <a:rPr lang="nl-NL" sz="2400"/>
              <a:t> </a:t>
            </a:r>
            <a:r>
              <a:rPr lang="nl-NL" sz="2400" err="1"/>
              <a:t>discunt</a:t>
            </a:r>
            <a:r>
              <a:rPr lang="nl-NL" sz="2400"/>
              <a:t>, </a:t>
            </a:r>
            <a:r>
              <a:rPr lang="nl-NL" sz="2400" err="1"/>
              <a:t>litteris</a:t>
            </a:r>
            <a:r>
              <a:rPr lang="nl-NL" sz="2400"/>
              <a:t> </a:t>
            </a:r>
            <a:r>
              <a:rPr lang="nl-NL" sz="2400" err="1"/>
              <a:t>confisos</a:t>
            </a:r>
            <a:r>
              <a:rPr lang="nl-NL" sz="2400"/>
              <a:t> minus </a:t>
            </a:r>
            <a:r>
              <a:rPr lang="nl-NL" sz="2400" err="1"/>
              <a:t>memoriae</a:t>
            </a:r>
            <a:r>
              <a:rPr lang="nl-NL" sz="2400"/>
              <a:t> </a:t>
            </a:r>
            <a:r>
              <a:rPr lang="nl-NL" sz="2400" err="1"/>
              <a:t>studere</a:t>
            </a:r>
            <a:r>
              <a:rPr lang="nl-NL" sz="2400"/>
              <a:t>;</a:t>
            </a:r>
          </a:p>
          <a:p>
            <a:pPr>
              <a:lnSpc>
                <a:spcPct val="200000"/>
              </a:lnSpc>
            </a:pPr>
            <a:r>
              <a:rPr lang="nl-NL" sz="2400"/>
              <a:t>	</a:t>
            </a:r>
            <a:r>
              <a:rPr lang="nl-NL" sz="2400" err="1"/>
              <a:t>quod</a:t>
            </a:r>
            <a:r>
              <a:rPr lang="nl-NL" sz="2400"/>
              <a:t> </a:t>
            </a:r>
            <a:r>
              <a:rPr lang="nl-NL" sz="2400" err="1"/>
              <a:t>fere</a:t>
            </a:r>
            <a:r>
              <a:rPr lang="nl-NL" sz="2400"/>
              <a:t> </a:t>
            </a:r>
            <a:r>
              <a:rPr lang="nl-NL" sz="2400" err="1"/>
              <a:t>plerisque</a:t>
            </a:r>
            <a:r>
              <a:rPr lang="nl-NL" sz="2400"/>
              <a:t> </a:t>
            </a:r>
            <a:r>
              <a:rPr lang="nl-NL" sz="2400" err="1"/>
              <a:t>accidit</a:t>
            </a:r>
            <a:r>
              <a:rPr lang="nl-NL" sz="2400"/>
              <a:t>, ut </a:t>
            </a:r>
            <a:r>
              <a:rPr lang="nl-NL" sz="2400" err="1"/>
              <a:t>praesidio</a:t>
            </a:r>
            <a:r>
              <a:rPr lang="nl-NL" sz="2400"/>
              <a:t> </a:t>
            </a:r>
            <a:r>
              <a:rPr lang="nl-NL" sz="2400" err="1"/>
              <a:t>litterarum</a:t>
            </a:r>
            <a:endParaRPr lang="nl-NL" sz="2400"/>
          </a:p>
          <a:p>
            <a:pPr>
              <a:lnSpc>
                <a:spcPct val="200000"/>
              </a:lnSpc>
            </a:pPr>
            <a:r>
              <a:rPr lang="nl-NL" sz="2400"/>
              <a:t>	</a:t>
            </a:r>
            <a:r>
              <a:rPr lang="nl-NL" sz="2400" err="1"/>
              <a:t>diligentiam</a:t>
            </a:r>
            <a:r>
              <a:rPr lang="nl-NL" sz="2400"/>
              <a:t> in </a:t>
            </a:r>
            <a:r>
              <a:rPr lang="nl-NL" sz="2400" err="1"/>
              <a:t>perdiscendo</a:t>
            </a:r>
            <a:r>
              <a:rPr lang="nl-NL" sz="2400"/>
              <a:t> </a:t>
            </a:r>
            <a:r>
              <a:rPr lang="nl-NL" sz="2400" err="1"/>
              <a:t>ac</a:t>
            </a:r>
            <a:r>
              <a:rPr lang="nl-NL" sz="2400"/>
              <a:t> memoriam </a:t>
            </a:r>
            <a:r>
              <a:rPr lang="nl-NL" sz="2400" err="1"/>
              <a:t>remittant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098747F7-F358-4FB0-B288-52546F3B8E43}"/>
              </a:ext>
            </a:extLst>
          </p:cNvPr>
          <p:cNvSpPr txBox="1"/>
          <p:nvPr/>
        </p:nvSpPr>
        <p:spPr>
          <a:xfrm>
            <a:off x="8100000" y="539999"/>
            <a:ext cx="3960000" cy="5170646"/>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Dit schijnen ze mij toe om twee redenen te hebben ingesteld, omdat ze noch willen dat de leer algemeen bekend wordt, noch dat zij die leren, vertrouwend / door te vertrouwen op de letters / het schrift, zich minder toeleggen op hun geheugen; dit immers gebeurt bijna bij de meesten, namelijk dat zij door de hulp die het schrift biedt, de nauwkeurigheid bij het uit het hoofd leren en het geheugen laten verslappen.</a:t>
            </a:r>
          </a:p>
        </p:txBody>
      </p:sp>
      <p:pic>
        <p:nvPicPr>
          <p:cNvPr id="9" name="Picture 2" descr="Afbeeldingsresultaat voor asterix&quot;">
            <a:hlinkClick r:id="rId5" action="ppaction://hlinksldjump"/>
            <a:extLst>
              <a:ext uri="{FF2B5EF4-FFF2-40B4-BE49-F238E27FC236}">
                <a16:creationId xmlns:a16="http://schemas.microsoft.com/office/drawing/2014/main" id="{783785C3-A168-484D-8099-2711D32A11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049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p.18, </a:t>
            </a:r>
            <a:r>
              <a:rPr lang="nl-NL" b="1">
                <a:solidFill>
                  <a:srgbClr val="FFC000"/>
                </a:solidFill>
              </a:rPr>
              <a:t>E – De leer der Druïden</a:t>
            </a:r>
            <a:r>
              <a:rPr lang="nl-NL">
                <a:solidFill>
                  <a:schemeClr val="bg1"/>
                </a:solidFill>
              </a:rPr>
              <a:t>, </a:t>
            </a:r>
            <a:r>
              <a:rPr lang="nl-NL" err="1">
                <a:solidFill>
                  <a:schemeClr val="bg1"/>
                </a:solidFill>
              </a:rPr>
              <a:t>rr</a:t>
            </a:r>
            <a:r>
              <a:rPr lang="nl-NL">
                <a:solidFill>
                  <a:schemeClr val="bg1"/>
                </a:solidFill>
              </a:rPr>
              <a:t>. 1 - 7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82</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91740" cy="5159554"/>
          </a:xfrm>
          <a:prstGeom prst="rect">
            <a:avLst/>
          </a:prstGeom>
          <a:noFill/>
        </p:spPr>
        <p:txBody>
          <a:bodyPr wrap="square" rtlCol="0">
            <a:spAutoFit/>
          </a:bodyPr>
          <a:lstStyle/>
          <a:p>
            <a:pPr>
              <a:lnSpc>
                <a:spcPct val="200000"/>
              </a:lnSpc>
            </a:pPr>
            <a:r>
              <a:rPr lang="nl-NL" sz="2400"/>
              <a:t>1	In </a:t>
            </a:r>
            <a:r>
              <a:rPr lang="nl-NL" sz="2400" err="1"/>
              <a:t>primis</a:t>
            </a:r>
            <a:r>
              <a:rPr lang="nl-NL" sz="2400"/>
              <a:t> hoc </a:t>
            </a:r>
            <a:r>
              <a:rPr lang="nl-NL" sz="2400" err="1"/>
              <a:t>volunt</a:t>
            </a:r>
            <a:r>
              <a:rPr lang="nl-NL" sz="2400"/>
              <a:t> </a:t>
            </a:r>
            <a:r>
              <a:rPr lang="nl-NL" sz="2400" err="1"/>
              <a:t>persuadere</a:t>
            </a:r>
            <a:r>
              <a:rPr lang="nl-NL" sz="2400"/>
              <a:t>, non </a:t>
            </a:r>
            <a:r>
              <a:rPr lang="nl-NL" sz="2400" err="1"/>
              <a:t>interire</a:t>
            </a:r>
            <a:endParaRPr lang="nl-NL" sz="2400"/>
          </a:p>
          <a:p>
            <a:pPr>
              <a:lnSpc>
                <a:spcPct val="200000"/>
              </a:lnSpc>
            </a:pPr>
            <a:r>
              <a:rPr lang="nl-NL" sz="2400"/>
              <a:t>	</a:t>
            </a:r>
            <a:r>
              <a:rPr lang="nl-NL" sz="2400" err="1"/>
              <a:t>animas</a:t>
            </a:r>
            <a:r>
              <a:rPr lang="nl-NL" sz="2400"/>
              <a:t>, </a:t>
            </a:r>
            <a:r>
              <a:rPr lang="nl-NL" sz="2400" err="1"/>
              <a:t>sed</a:t>
            </a:r>
            <a:r>
              <a:rPr lang="nl-NL" sz="2400"/>
              <a:t> </a:t>
            </a:r>
            <a:r>
              <a:rPr lang="nl-NL" sz="2400" err="1"/>
              <a:t>ab</a:t>
            </a:r>
            <a:r>
              <a:rPr lang="nl-NL" sz="2400"/>
              <a:t> </a:t>
            </a:r>
            <a:r>
              <a:rPr lang="nl-NL" sz="2400" err="1"/>
              <a:t>aliis</a:t>
            </a:r>
            <a:r>
              <a:rPr lang="nl-NL" sz="2400"/>
              <a:t> post </a:t>
            </a:r>
            <a:r>
              <a:rPr lang="nl-NL" sz="2400" err="1"/>
              <a:t>mortem</a:t>
            </a:r>
            <a:r>
              <a:rPr lang="nl-NL" sz="2400"/>
              <a:t> </a:t>
            </a:r>
            <a:r>
              <a:rPr lang="nl-NL" sz="2400" err="1"/>
              <a:t>transire</a:t>
            </a:r>
            <a:r>
              <a:rPr lang="nl-NL" sz="2400"/>
              <a:t> ad </a:t>
            </a:r>
            <a:r>
              <a:rPr lang="nl-NL" sz="2400" err="1"/>
              <a:t>alios</a:t>
            </a:r>
            <a:r>
              <a:rPr lang="nl-NL" sz="2400"/>
              <a:t>,</a:t>
            </a:r>
          </a:p>
          <a:p>
            <a:pPr>
              <a:lnSpc>
                <a:spcPct val="200000"/>
              </a:lnSpc>
            </a:pPr>
            <a:r>
              <a:rPr lang="nl-NL" sz="2400"/>
              <a:t>	</a:t>
            </a:r>
            <a:r>
              <a:rPr lang="nl-NL" sz="2400" err="1"/>
              <a:t>atque</a:t>
            </a:r>
            <a:r>
              <a:rPr lang="nl-NL" sz="2400"/>
              <a:t> hoc maxime ad </a:t>
            </a:r>
            <a:r>
              <a:rPr lang="nl-NL" sz="2400" err="1"/>
              <a:t>virtutem</a:t>
            </a:r>
            <a:r>
              <a:rPr lang="nl-NL" sz="2400"/>
              <a:t> </a:t>
            </a:r>
            <a:r>
              <a:rPr lang="nl-NL" sz="2400" err="1"/>
              <a:t>excitari</a:t>
            </a:r>
            <a:r>
              <a:rPr lang="nl-NL" sz="2400"/>
              <a:t> </a:t>
            </a:r>
            <a:r>
              <a:rPr lang="nl-NL" sz="2400" err="1"/>
              <a:t>putant</a:t>
            </a:r>
            <a:r>
              <a:rPr lang="nl-NL" sz="2400"/>
              <a:t>, </a:t>
            </a:r>
            <a:r>
              <a:rPr lang="nl-NL" sz="2400" err="1"/>
              <a:t>metu</a:t>
            </a:r>
            <a:endParaRPr lang="nl-NL" sz="2400"/>
          </a:p>
          <a:p>
            <a:pPr>
              <a:lnSpc>
                <a:spcPct val="200000"/>
              </a:lnSpc>
            </a:pPr>
            <a:r>
              <a:rPr lang="nl-NL" sz="2400"/>
              <a:t>	mortis </a:t>
            </a:r>
            <a:r>
              <a:rPr lang="nl-NL" sz="2400" err="1"/>
              <a:t>neglecto</a:t>
            </a:r>
            <a:r>
              <a:rPr lang="nl-NL" sz="2400"/>
              <a:t>. </a:t>
            </a:r>
            <a:r>
              <a:rPr lang="nl-NL" sz="2400" err="1"/>
              <a:t>Multa</a:t>
            </a:r>
            <a:r>
              <a:rPr lang="nl-NL" sz="2400"/>
              <a:t> </a:t>
            </a:r>
            <a:r>
              <a:rPr lang="nl-NL" sz="2400" err="1"/>
              <a:t>praeterea</a:t>
            </a:r>
            <a:r>
              <a:rPr lang="nl-NL" sz="2400"/>
              <a:t> de </a:t>
            </a:r>
            <a:r>
              <a:rPr lang="nl-NL" sz="2400" err="1"/>
              <a:t>sideribus</a:t>
            </a:r>
            <a:r>
              <a:rPr lang="nl-NL" sz="2400"/>
              <a:t> </a:t>
            </a:r>
            <a:r>
              <a:rPr lang="nl-NL" sz="2400" err="1"/>
              <a:t>atque</a:t>
            </a:r>
            <a:endParaRPr lang="nl-NL" sz="2400"/>
          </a:p>
          <a:p>
            <a:pPr>
              <a:lnSpc>
                <a:spcPct val="200000"/>
              </a:lnSpc>
            </a:pPr>
            <a:r>
              <a:rPr lang="nl-NL" sz="2400"/>
              <a:t>5	</a:t>
            </a:r>
            <a:r>
              <a:rPr lang="nl-NL" sz="2400" err="1"/>
              <a:t>eorum</a:t>
            </a:r>
            <a:r>
              <a:rPr lang="nl-NL" sz="2400"/>
              <a:t> </a:t>
            </a:r>
            <a:r>
              <a:rPr lang="nl-NL" sz="2400" err="1"/>
              <a:t>motu</a:t>
            </a:r>
            <a:r>
              <a:rPr lang="nl-NL" sz="2400"/>
              <a:t>, de </a:t>
            </a:r>
            <a:r>
              <a:rPr lang="nl-NL" sz="2400" err="1"/>
              <a:t>mundi</a:t>
            </a:r>
            <a:r>
              <a:rPr lang="nl-NL" sz="2400"/>
              <a:t> </a:t>
            </a:r>
            <a:r>
              <a:rPr lang="nl-NL" sz="2400" err="1"/>
              <a:t>ac</a:t>
            </a:r>
            <a:r>
              <a:rPr lang="nl-NL" sz="2400"/>
              <a:t> </a:t>
            </a:r>
            <a:r>
              <a:rPr lang="nl-NL" sz="2400" err="1"/>
              <a:t>terrarum</a:t>
            </a:r>
            <a:r>
              <a:rPr lang="nl-NL" sz="2400"/>
              <a:t> </a:t>
            </a:r>
            <a:r>
              <a:rPr lang="nl-NL" sz="2400" err="1"/>
              <a:t>magnitudine</a:t>
            </a:r>
            <a:r>
              <a:rPr lang="nl-NL" sz="2400"/>
              <a:t>,</a:t>
            </a:r>
          </a:p>
          <a:p>
            <a:pPr>
              <a:lnSpc>
                <a:spcPct val="200000"/>
              </a:lnSpc>
            </a:pPr>
            <a:r>
              <a:rPr lang="nl-NL" sz="2400"/>
              <a:t>	de </a:t>
            </a:r>
            <a:r>
              <a:rPr lang="nl-NL" sz="2400" err="1"/>
              <a:t>rerum</a:t>
            </a:r>
            <a:r>
              <a:rPr lang="nl-NL" sz="2400"/>
              <a:t> natura, de </a:t>
            </a:r>
            <a:r>
              <a:rPr lang="nl-NL" sz="2400" err="1"/>
              <a:t>deorum</a:t>
            </a:r>
            <a:r>
              <a:rPr lang="nl-NL" sz="2400"/>
              <a:t> </a:t>
            </a:r>
            <a:r>
              <a:rPr lang="nl-NL" sz="2400" err="1"/>
              <a:t>immortalium</a:t>
            </a:r>
            <a:r>
              <a:rPr lang="nl-NL" sz="2400"/>
              <a:t> vi </a:t>
            </a:r>
            <a:r>
              <a:rPr lang="nl-NL" sz="2400" err="1"/>
              <a:t>ac</a:t>
            </a:r>
            <a:endParaRPr lang="nl-NL" sz="2400"/>
          </a:p>
          <a:p>
            <a:pPr>
              <a:lnSpc>
                <a:spcPct val="200000"/>
              </a:lnSpc>
            </a:pPr>
            <a:r>
              <a:rPr lang="nl-NL" sz="2400"/>
              <a:t>	</a:t>
            </a:r>
            <a:r>
              <a:rPr lang="nl-NL" sz="2400" err="1"/>
              <a:t>potestate</a:t>
            </a:r>
            <a:r>
              <a:rPr lang="nl-NL" sz="2400"/>
              <a:t> </a:t>
            </a:r>
            <a:r>
              <a:rPr lang="nl-NL" sz="2400" err="1"/>
              <a:t>disputant</a:t>
            </a:r>
            <a:r>
              <a:rPr lang="nl-NL" sz="2400"/>
              <a:t> et </a:t>
            </a:r>
            <a:r>
              <a:rPr lang="nl-NL" sz="2400" err="1"/>
              <a:t>iuventuti</a:t>
            </a:r>
            <a:r>
              <a:rPr lang="nl-NL" sz="2400"/>
              <a:t> </a:t>
            </a:r>
            <a:r>
              <a:rPr lang="nl-NL" sz="2400" err="1"/>
              <a:t>tradunt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C218E388-D6DB-493D-8BB0-AD6CC5214E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8598C67F-4080-4BCE-A65E-B6EFF4FF83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9C8A7CEB-3CA0-4742-89C4-474E46192D2E}"/>
              </a:ext>
            </a:extLst>
          </p:cNvPr>
          <p:cNvSpPr txBox="1"/>
          <p:nvPr/>
        </p:nvSpPr>
        <p:spPr>
          <a:xfrm>
            <a:off x="8100000" y="539999"/>
            <a:ext cx="3960000" cy="5262979"/>
          </a:xfrm>
          <a:prstGeom prst="rect">
            <a:avLst/>
          </a:prstGeom>
          <a:noFill/>
          <a:ln>
            <a:solidFill>
              <a:schemeClr val="accent1">
                <a:lumMod val="75000"/>
              </a:schemeClr>
            </a:solidFill>
          </a:ln>
        </p:spPr>
        <p:txBody>
          <a:bodyPr wrap="square" rtlCol="0">
            <a:spAutoFit/>
          </a:bodyPr>
          <a:lstStyle/>
          <a:p>
            <a:endParaRPr lang="nl-NL" sz="1400" dirty="0">
              <a:solidFill>
                <a:srgbClr val="0070C0"/>
              </a:solidFill>
            </a:endParaRPr>
          </a:p>
          <a:p>
            <a:r>
              <a:rPr lang="nl-NL" sz="1400" dirty="0">
                <a:solidFill>
                  <a:srgbClr val="0070C0"/>
                </a:solidFill>
              </a:rPr>
              <a:t>na </a:t>
            </a:r>
            <a:r>
              <a:rPr lang="nl-NL" sz="1400" b="1" dirty="0" err="1">
                <a:solidFill>
                  <a:srgbClr val="0070C0"/>
                </a:solidFill>
              </a:rPr>
              <a:t>persuadere</a:t>
            </a:r>
            <a:r>
              <a:rPr lang="nl-NL" sz="1400" dirty="0">
                <a:solidFill>
                  <a:srgbClr val="0070C0"/>
                </a:solidFill>
              </a:rPr>
              <a:t> volgt een </a:t>
            </a:r>
            <a:r>
              <a:rPr lang="nl-NL" sz="1400" dirty="0" err="1">
                <a:solidFill>
                  <a:srgbClr val="0070C0"/>
                </a:solidFill>
              </a:rPr>
              <a:t>AcI</a:t>
            </a:r>
            <a:r>
              <a:rPr lang="nl-NL" sz="1400" dirty="0">
                <a:solidFill>
                  <a:srgbClr val="0070C0"/>
                </a:solidFill>
              </a:rPr>
              <a:t>, met </a:t>
            </a:r>
            <a:r>
              <a:rPr lang="nl-NL" sz="1400" b="1" dirty="0" err="1">
                <a:solidFill>
                  <a:srgbClr val="0070C0"/>
                </a:solidFill>
              </a:rPr>
              <a:t>animas</a:t>
            </a:r>
            <a:r>
              <a:rPr lang="nl-NL" sz="1400" dirty="0">
                <a:solidFill>
                  <a:srgbClr val="0070C0"/>
                </a:solidFill>
              </a:rPr>
              <a:t> (A) en </a:t>
            </a:r>
            <a:r>
              <a:rPr lang="nl-NL" sz="1400" b="1" dirty="0" err="1">
                <a:solidFill>
                  <a:srgbClr val="0070C0"/>
                </a:solidFill>
              </a:rPr>
              <a:t>interire</a:t>
            </a:r>
            <a:r>
              <a:rPr lang="nl-NL" sz="1400" dirty="0">
                <a:solidFill>
                  <a:srgbClr val="0070C0"/>
                </a:solidFill>
              </a:rPr>
              <a:t> (I), en </a:t>
            </a:r>
            <a:r>
              <a:rPr lang="nl-NL" sz="1400" dirty="0" err="1">
                <a:solidFill>
                  <a:srgbClr val="0070C0"/>
                </a:solidFill>
              </a:rPr>
              <a:t>animas</a:t>
            </a:r>
            <a:r>
              <a:rPr lang="nl-NL" sz="1400" dirty="0">
                <a:solidFill>
                  <a:srgbClr val="0070C0"/>
                </a:solidFill>
              </a:rPr>
              <a:t> (A; weggelaten) en </a:t>
            </a:r>
            <a:r>
              <a:rPr lang="nl-NL" sz="1400" b="1" dirty="0" err="1">
                <a:solidFill>
                  <a:srgbClr val="0070C0"/>
                </a:solidFill>
              </a:rPr>
              <a:t>transire</a:t>
            </a:r>
            <a:r>
              <a:rPr lang="nl-NL" sz="1400" dirty="0">
                <a:solidFill>
                  <a:srgbClr val="0070C0"/>
                </a:solidFill>
              </a:rPr>
              <a:t> (I): </a:t>
            </a:r>
            <a:r>
              <a:rPr lang="nl-NL" sz="1400" i="1" dirty="0">
                <a:solidFill>
                  <a:srgbClr val="0070C0"/>
                </a:solidFill>
              </a:rPr>
              <a:t>reïncarnatie</a:t>
            </a:r>
            <a:r>
              <a:rPr lang="nl-NL" sz="1400" dirty="0">
                <a:solidFill>
                  <a:srgbClr val="0070C0"/>
                </a:solidFill>
              </a:rPr>
              <a:t>!</a:t>
            </a:r>
          </a:p>
          <a:p>
            <a:endParaRPr lang="nl-NL" sz="1400" dirty="0">
              <a:solidFill>
                <a:srgbClr val="0070C0"/>
              </a:solidFill>
            </a:endParaRPr>
          </a:p>
          <a:p>
            <a:endParaRPr lang="nl-NL" sz="1400" dirty="0">
              <a:solidFill>
                <a:srgbClr val="0070C0"/>
              </a:solidFill>
            </a:endParaRPr>
          </a:p>
          <a:p>
            <a:endParaRPr lang="nl-NL" sz="1400" dirty="0">
              <a:solidFill>
                <a:srgbClr val="0070C0"/>
              </a:solidFill>
            </a:endParaRPr>
          </a:p>
          <a:p>
            <a:endParaRPr lang="nl-NL" sz="1400" b="1">
              <a:solidFill>
                <a:srgbClr val="0070C0"/>
              </a:solidFill>
            </a:endParaRPr>
          </a:p>
          <a:p>
            <a:r>
              <a:rPr lang="nl-NL" sz="1400" b="1">
                <a:solidFill>
                  <a:srgbClr val="0070C0"/>
                </a:solidFill>
              </a:rPr>
              <a:t>hoc</a:t>
            </a:r>
            <a:r>
              <a:rPr lang="nl-NL" sz="1400" dirty="0">
                <a:solidFill>
                  <a:srgbClr val="0070C0"/>
                </a:solidFill>
              </a:rPr>
              <a:t>: nl. </a:t>
            </a:r>
            <a:r>
              <a:rPr lang="nl-NL" sz="1400" b="1" dirty="0" err="1">
                <a:solidFill>
                  <a:srgbClr val="0070C0"/>
                </a:solidFill>
              </a:rPr>
              <a:t>metu</a:t>
            </a:r>
            <a:r>
              <a:rPr lang="nl-NL" sz="1400" b="1" dirty="0">
                <a:solidFill>
                  <a:srgbClr val="0070C0"/>
                </a:solidFill>
              </a:rPr>
              <a:t> mortis </a:t>
            </a:r>
            <a:r>
              <a:rPr lang="nl-NL" sz="1400" b="1" dirty="0" err="1">
                <a:solidFill>
                  <a:srgbClr val="0070C0"/>
                </a:solidFill>
              </a:rPr>
              <a:t>neglecto</a:t>
            </a:r>
            <a:r>
              <a:rPr lang="nl-NL" sz="1400" b="1" dirty="0">
                <a:solidFill>
                  <a:srgbClr val="0070C0"/>
                </a:solidFill>
              </a:rPr>
              <a:t> </a:t>
            </a:r>
            <a:r>
              <a:rPr lang="nl-NL" sz="1400" dirty="0">
                <a:solidFill>
                  <a:srgbClr val="0070C0"/>
                </a:solidFill>
              </a:rPr>
              <a:t>&gt; </a:t>
            </a:r>
            <a:r>
              <a:rPr lang="nl-NL" sz="1400" dirty="0">
                <a:solidFill>
                  <a:schemeClr val="tx1">
                    <a:lumMod val="95000"/>
                    <a:lumOff val="5000"/>
                  </a:schemeClr>
                </a:solidFill>
              </a:rPr>
              <a:t>ABL</a:t>
            </a:r>
            <a:r>
              <a:rPr lang="nl-NL" sz="1400" dirty="0">
                <a:solidFill>
                  <a:srgbClr val="0070C0"/>
                </a:solidFill>
              </a:rPr>
              <a:t> </a:t>
            </a:r>
            <a:r>
              <a:rPr lang="nl-NL" sz="1400" i="1" dirty="0" err="1">
                <a:solidFill>
                  <a:srgbClr val="0070C0"/>
                </a:solidFill>
              </a:rPr>
              <a:t>absolutus</a:t>
            </a:r>
            <a:r>
              <a:rPr lang="nl-NL" sz="1400" dirty="0">
                <a:solidFill>
                  <a:srgbClr val="0070C0"/>
                </a:solidFill>
              </a:rPr>
              <a:t>: </a:t>
            </a:r>
            <a:r>
              <a:rPr lang="nl-NL" sz="1400" i="1" dirty="0">
                <a:solidFill>
                  <a:srgbClr val="0070C0"/>
                </a:solidFill>
              </a:rPr>
              <a:t>geen doodsangst</a:t>
            </a:r>
          </a:p>
          <a:p>
            <a:r>
              <a:rPr lang="nl-NL" sz="1400" b="1" dirty="0" err="1">
                <a:solidFill>
                  <a:srgbClr val="0070C0"/>
                </a:solidFill>
              </a:rPr>
              <a:t>putant</a:t>
            </a:r>
            <a:r>
              <a:rPr lang="nl-NL" sz="1400" dirty="0">
                <a:solidFill>
                  <a:srgbClr val="0070C0"/>
                </a:solidFill>
              </a:rPr>
              <a:t> + </a:t>
            </a:r>
            <a:r>
              <a:rPr lang="nl-NL" sz="1400" dirty="0" err="1">
                <a:solidFill>
                  <a:srgbClr val="0070C0"/>
                </a:solidFill>
              </a:rPr>
              <a:t>AcI</a:t>
            </a:r>
            <a:r>
              <a:rPr lang="nl-NL" sz="1400" dirty="0">
                <a:solidFill>
                  <a:srgbClr val="0070C0"/>
                </a:solidFill>
              </a:rPr>
              <a:t>: </a:t>
            </a:r>
            <a:r>
              <a:rPr lang="nl-NL" sz="1400" b="1" dirty="0" err="1">
                <a:solidFill>
                  <a:srgbClr val="0070C0"/>
                </a:solidFill>
              </a:rPr>
              <a:t>homines</a:t>
            </a:r>
            <a:r>
              <a:rPr lang="nl-NL" sz="1400" dirty="0">
                <a:solidFill>
                  <a:srgbClr val="0070C0"/>
                </a:solidFill>
              </a:rPr>
              <a:t> (A; weggelaten) </a:t>
            </a:r>
            <a:r>
              <a:rPr lang="nl-NL" sz="1400" b="1" dirty="0" err="1">
                <a:solidFill>
                  <a:srgbClr val="0070C0"/>
                </a:solidFill>
              </a:rPr>
              <a:t>excitari</a:t>
            </a:r>
            <a:r>
              <a:rPr lang="nl-NL" sz="1400" dirty="0">
                <a:solidFill>
                  <a:srgbClr val="0070C0"/>
                </a:solidFill>
              </a:rPr>
              <a:t> (I)</a:t>
            </a:r>
          </a:p>
          <a:p>
            <a:endParaRPr lang="nl-NL" sz="1400" b="1">
              <a:solidFill>
                <a:srgbClr val="0070C0"/>
              </a:solidFill>
            </a:endParaRPr>
          </a:p>
          <a:p>
            <a:r>
              <a:rPr lang="nl-NL" sz="1400" b="1">
                <a:solidFill>
                  <a:srgbClr val="0070C0"/>
                </a:solidFill>
              </a:rPr>
              <a:t>mortis</a:t>
            </a:r>
            <a:r>
              <a:rPr lang="nl-NL" sz="1400" dirty="0">
                <a:solidFill>
                  <a:srgbClr val="0070C0"/>
                </a:solidFill>
              </a:rPr>
              <a:t>: </a:t>
            </a:r>
            <a:r>
              <a:rPr lang="nl-NL" sz="1400" dirty="0">
                <a:solidFill>
                  <a:schemeClr val="tx1">
                    <a:lumMod val="95000"/>
                    <a:lumOff val="5000"/>
                  </a:schemeClr>
                </a:solidFill>
              </a:rPr>
              <a:t>GEN</a:t>
            </a:r>
            <a:r>
              <a:rPr lang="nl-NL" sz="1400" dirty="0">
                <a:solidFill>
                  <a:srgbClr val="0070C0"/>
                </a:solidFill>
              </a:rPr>
              <a:t> </a:t>
            </a:r>
            <a:r>
              <a:rPr lang="nl-NL" sz="1400" i="1" dirty="0" err="1">
                <a:solidFill>
                  <a:srgbClr val="0070C0"/>
                </a:solidFill>
              </a:rPr>
              <a:t>obiectivus</a:t>
            </a:r>
            <a:endParaRPr lang="nl-NL" sz="1400" i="1" dirty="0">
              <a:solidFill>
                <a:srgbClr val="0070C0"/>
              </a:solidFill>
            </a:endParaRPr>
          </a:p>
          <a:p>
            <a:endParaRPr lang="nl-NL" sz="1400" dirty="0">
              <a:solidFill>
                <a:srgbClr val="0070C0"/>
              </a:solidFill>
            </a:endParaRPr>
          </a:p>
          <a:p>
            <a:endParaRPr lang="nl-NL" sz="1400" b="1">
              <a:solidFill>
                <a:srgbClr val="0070C0"/>
              </a:solidFill>
            </a:endParaRPr>
          </a:p>
          <a:p>
            <a:endParaRPr lang="nl-NL" sz="1400" b="1">
              <a:solidFill>
                <a:srgbClr val="0070C0"/>
              </a:solidFill>
            </a:endParaRPr>
          </a:p>
          <a:p>
            <a:r>
              <a:rPr lang="nl-NL" sz="1400" b="1">
                <a:solidFill>
                  <a:srgbClr val="0070C0"/>
                </a:solidFill>
              </a:rPr>
              <a:t>eorum</a:t>
            </a:r>
            <a:r>
              <a:rPr lang="nl-NL" sz="1400" dirty="0">
                <a:solidFill>
                  <a:srgbClr val="0070C0"/>
                </a:solidFill>
              </a:rPr>
              <a:t>: </a:t>
            </a:r>
            <a:r>
              <a:rPr lang="nl-NL" sz="1400" i="1" dirty="0">
                <a:solidFill>
                  <a:srgbClr val="0070C0"/>
                </a:solidFill>
              </a:rPr>
              <a:t>de sterren</a:t>
            </a:r>
            <a:r>
              <a:rPr lang="nl-NL" sz="1400" dirty="0">
                <a:solidFill>
                  <a:srgbClr val="0070C0"/>
                </a:solidFill>
              </a:rPr>
              <a:t> (</a:t>
            </a:r>
            <a:r>
              <a:rPr lang="nl-NL" sz="1400" b="1" dirty="0" err="1">
                <a:solidFill>
                  <a:srgbClr val="0070C0"/>
                </a:solidFill>
              </a:rPr>
              <a:t>sideribus</a:t>
            </a:r>
            <a:r>
              <a:rPr lang="nl-NL" sz="1400" dirty="0">
                <a:solidFill>
                  <a:srgbClr val="0070C0"/>
                </a:solidFill>
              </a:rPr>
              <a:t>)</a:t>
            </a:r>
          </a:p>
          <a:p>
            <a:r>
              <a:rPr lang="nl-NL" sz="1400" b="1" dirty="0">
                <a:solidFill>
                  <a:srgbClr val="0070C0"/>
                </a:solidFill>
              </a:rPr>
              <a:t>de</a:t>
            </a:r>
            <a:r>
              <a:rPr lang="nl-NL" sz="1400" dirty="0">
                <a:solidFill>
                  <a:srgbClr val="0070C0"/>
                </a:solidFill>
              </a:rPr>
              <a:t> (…) </a:t>
            </a:r>
            <a:r>
              <a:rPr lang="nl-NL" sz="1400" b="1" dirty="0" err="1">
                <a:solidFill>
                  <a:srgbClr val="0070C0"/>
                </a:solidFill>
              </a:rPr>
              <a:t>magnitudine</a:t>
            </a:r>
            <a:r>
              <a:rPr lang="nl-NL" sz="1400" dirty="0">
                <a:solidFill>
                  <a:srgbClr val="0070C0"/>
                </a:solidFill>
              </a:rPr>
              <a:t>; </a:t>
            </a:r>
            <a:r>
              <a:rPr lang="nl-NL" sz="1400" i="1" dirty="0">
                <a:solidFill>
                  <a:srgbClr val="0070C0"/>
                </a:solidFill>
              </a:rPr>
              <a:t>bijv. bep. ertussen</a:t>
            </a:r>
          </a:p>
          <a:p>
            <a:r>
              <a:rPr lang="nl-NL" sz="1400" b="1" dirty="0">
                <a:solidFill>
                  <a:srgbClr val="0070C0"/>
                </a:solidFill>
              </a:rPr>
              <a:t>de</a:t>
            </a:r>
            <a:r>
              <a:rPr lang="nl-NL" sz="1400" dirty="0">
                <a:solidFill>
                  <a:srgbClr val="0070C0"/>
                </a:solidFill>
              </a:rPr>
              <a:t> (…) </a:t>
            </a:r>
            <a:r>
              <a:rPr lang="nl-NL" sz="1400" b="1" dirty="0">
                <a:solidFill>
                  <a:srgbClr val="0070C0"/>
                </a:solidFill>
              </a:rPr>
              <a:t>natura</a:t>
            </a:r>
          </a:p>
          <a:p>
            <a:r>
              <a:rPr lang="nl-NL" sz="1400" b="1" dirty="0">
                <a:solidFill>
                  <a:srgbClr val="0070C0"/>
                </a:solidFill>
              </a:rPr>
              <a:t>de</a:t>
            </a:r>
            <a:r>
              <a:rPr lang="nl-NL" sz="1400" dirty="0">
                <a:solidFill>
                  <a:srgbClr val="0070C0"/>
                </a:solidFill>
              </a:rPr>
              <a:t> (…) </a:t>
            </a:r>
            <a:r>
              <a:rPr lang="nl-NL" sz="1400" b="1" dirty="0">
                <a:solidFill>
                  <a:srgbClr val="0070C0"/>
                </a:solidFill>
              </a:rPr>
              <a:t>vi</a:t>
            </a:r>
          </a:p>
          <a:p>
            <a:r>
              <a:rPr lang="nl-NL" sz="1400" b="1" dirty="0">
                <a:solidFill>
                  <a:srgbClr val="0070C0"/>
                </a:solidFill>
              </a:rPr>
              <a:t>de</a:t>
            </a:r>
            <a:r>
              <a:rPr lang="nl-NL" sz="1400" dirty="0">
                <a:solidFill>
                  <a:srgbClr val="0070C0"/>
                </a:solidFill>
              </a:rPr>
              <a:t> (…) </a:t>
            </a:r>
            <a:r>
              <a:rPr lang="nl-NL" sz="1400" b="1" dirty="0" err="1">
                <a:solidFill>
                  <a:srgbClr val="0070C0"/>
                </a:solidFill>
              </a:rPr>
              <a:t>potestate</a:t>
            </a:r>
            <a:endParaRPr lang="nl-NL" sz="1400" b="1" dirty="0">
              <a:solidFill>
                <a:srgbClr val="0070C0"/>
              </a:solidFill>
            </a:endParaRPr>
          </a:p>
          <a:p>
            <a:endParaRPr lang="nl-NL" sz="1400" b="1" dirty="0">
              <a:solidFill>
                <a:srgbClr val="0070C0"/>
              </a:solidFill>
            </a:endParaRPr>
          </a:p>
          <a:p>
            <a:r>
              <a:rPr lang="nl-NL" sz="1400" b="1" dirty="0" err="1">
                <a:solidFill>
                  <a:srgbClr val="0070C0"/>
                </a:solidFill>
              </a:rPr>
              <a:t>iuventus</a:t>
            </a:r>
            <a:r>
              <a:rPr lang="nl-NL" sz="1400" b="1" dirty="0">
                <a:solidFill>
                  <a:srgbClr val="0070C0"/>
                </a:solidFill>
              </a:rPr>
              <a:t>, -</a:t>
            </a:r>
            <a:r>
              <a:rPr lang="nl-NL" sz="1400" b="1" dirty="0" err="1">
                <a:solidFill>
                  <a:srgbClr val="0070C0"/>
                </a:solidFill>
              </a:rPr>
              <a:t>utis</a:t>
            </a:r>
            <a:r>
              <a:rPr lang="nl-NL" sz="1400" b="1">
                <a:solidFill>
                  <a:srgbClr val="0070C0"/>
                </a:solidFill>
              </a:rPr>
              <a:t>:</a:t>
            </a:r>
            <a:r>
              <a:rPr lang="nl-NL" sz="1400">
                <a:solidFill>
                  <a:srgbClr val="FF0000"/>
                </a:solidFill>
              </a:rPr>
              <a:t> jeugd </a:t>
            </a:r>
            <a:r>
              <a:rPr lang="nl-NL" sz="1400">
                <a:solidFill>
                  <a:srgbClr val="0070C0"/>
                </a:solidFill>
              </a:rPr>
              <a:t>|ABSTRACTUM PRO CONCRETO</a:t>
            </a:r>
            <a:endParaRPr lang="nl-NL" sz="1400" dirty="0">
              <a:solidFill>
                <a:srgbClr val="0070C0"/>
              </a:solidFill>
            </a:endParaRPr>
          </a:p>
        </p:txBody>
      </p:sp>
    </p:spTree>
    <p:extLst>
      <p:ext uri="{BB962C8B-B14F-4D97-AF65-F5344CB8AC3E}">
        <p14:creationId xmlns:p14="http://schemas.microsoft.com/office/powerpoint/2010/main" val="2004104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p.18, </a:t>
            </a:r>
            <a:r>
              <a:rPr lang="nl-NL" b="1">
                <a:solidFill>
                  <a:srgbClr val="FFC000"/>
                </a:solidFill>
              </a:rPr>
              <a:t>E – De leer der Druïden</a:t>
            </a:r>
            <a:r>
              <a:rPr lang="nl-NL">
                <a:solidFill>
                  <a:schemeClr val="bg1"/>
                </a:solidFill>
              </a:rPr>
              <a:t>, </a:t>
            </a:r>
            <a:r>
              <a:rPr lang="nl-NL" err="1">
                <a:solidFill>
                  <a:schemeClr val="bg1"/>
                </a:solidFill>
              </a:rPr>
              <a:t>rr</a:t>
            </a:r>
            <a:r>
              <a:rPr lang="nl-NL">
                <a:solidFill>
                  <a:schemeClr val="bg1"/>
                </a:solidFill>
              </a:rPr>
              <a:t>. 1 - 7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83</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791740" cy="5159554"/>
          </a:xfrm>
          <a:prstGeom prst="rect">
            <a:avLst/>
          </a:prstGeom>
          <a:noFill/>
        </p:spPr>
        <p:txBody>
          <a:bodyPr wrap="square" rtlCol="0">
            <a:spAutoFit/>
          </a:bodyPr>
          <a:lstStyle/>
          <a:p>
            <a:pPr>
              <a:lnSpc>
                <a:spcPct val="200000"/>
              </a:lnSpc>
            </a:pPr>
            <a:r>
              <a:rPr lang="nl-NL" sz="2400"/>
              <a:t>1	In </a:t>
            </a:r>
            <a:r>
              <a:rPr lang="nl-NL" sz="2400" err="1"/>
              <a:t>primis</a:t>
            </a:r>
            <a:r>
              <a:rPr lang="nl-NL" sz="2400"/>
              <a:t> hoc </a:t>
            </a:r>
            <a:r>
              <a:rPr lang="nl-NL" sz="2400" err="1"/>
              <a:t>volunt</a:t>
            </a:r>
            <a:r>
              <a:rPr lang="nl-NL" sz="2400"/>
              <a:t> </a:t>
            </a:r>
            <a:r>
              <a:rPr lang="nl-NL" sz="2400" err="1"/>
              <a:t>persuadere</a:t>
            </a:r>
            <a:r>
              <a:rPr lang="nl-NL" sz="2400"/>
              <a:t>, non </a:t>
            </a:r>
            <a:r>
              <a:rPr lang="nl-NL" sz="2400" err="1"/>
              <a:t>interire</a:t>
            </a:r>
            <a:endParaRPr lang="nl-NL" sz="2400"/>
          </a:p>
          <a:p>
            <a:pPr>
              <a:lnSpc>
                <a:spcPct val="200000"/>
              </a:lnSpc>
            </a:pPr>
            <a:r>
              <a:rPr lang="nl-NL" sz="2400"/>
              <a:t>	</a:t>
            </a:r>
            <a:r>
              <a:rPr lang="nl-NL" sz="2400" err="1"/>
              <a:t>animas</a:t>
            </a:r>
            <a:r>
              <a:rPr lang="nl-NL" sz="2400"/>
              <a:t>, </a:t>
            </a:r>
            <a:r>
              <a:rPr lang="nl-NL" sz="2400" err="1"/>
              <a:t>sed</a:t>
            </a:r>
            <a:r>
              <a:rPr lang="nl-NL" sz="2400"/>
              <a:t> </a:t>
            </a:r>
            <a:r>
              <a:rPr lang="nl-NL" sz="2400" err="1"/>
              <a:t>ab</a:t>
            </a:r>
            <a:r>
              <a:rPr lang="nl-NL" sz="2400"/>
              <a:t> </a:t>
            </a:r>
            <a:r>
              <a:rPr lang="nl-NL" sz="2400" err="1"/>
              <a:t>aliis</a:t>
            </a:r>
            <a:r>
              <a:rPr lang="nl-NL" sz="2400"/>
              <a:t> post </a:t>
            </a:r>
            <a:r>
              <a:rPr lang="nl-NL" sz="2400" err="1"/>
              <a:t>mortem</a:t>
            </a:r>
            <a:r>
              <a:rPr lang="nl-NL" sz="2400"/>
              <a:t> </a:t>
            </a:r>
            <a:r>
              <a:rPr lang="nl-NL" sz="2400" err="1"/>
              <a:t>transire</a:t>
            </a:r>
            <a:r>
              <a:rPr lang="nl-NL" sz="2400"/>
              <a:t> ad </a:t>
            </a:r>
            <a:r>
              <a:rPr lang="nl-NL" sz="2400" err="1"/>
              <a:t>alios</a:t>
            </a:r>
            <a:r>
              <a:rPr lang="nl-NL" sz="2400"/>
              <a:t>,</a:t>
            </a:r>
          </a:p>
          <a:p>
            <a:pPr>
              <a:lnSpc>
                <a:spcPct val="200000"/>
              </a:lnSpc>
            </a:pPr>
            <a:r>
              <a:rPr lang="nl-NL" sz="2400"/>
              <a:t>	</a:t>
            </a:r>
            <a:r>
              <a:rPr lang="nl-NL" sz="2400" err="1"/>
              <a:t>atque</a:t>
            </a:r>
            <a:r>
              <a:rPr lang="nl-NL" sz="2400"/>
              <a:t> hoc maxime ad </a:t>
            </a:r>
            <a:r>
              <a:rPr lang="nl-NL" sz="2400" err="1"/>
              <a:t>virtutem</a:t>
            </a:r>
            <a:r>
              <a:rPr lang="nl-NL" sz="2400"/>
              <a:t> </a:t>
            </a:r>
            <a:r>
              <a:rPr lang="nl-NL" sz="2400" err="1"/>
              <a:t>excitari</a:t>
            </a:r>
            <a:r>
              <a:rPr lang="nl-NL" sz="2400"/>
              <a:t> </a:t>
            </a:r>
            <a:r>
              <a:rPr lang="nl-NL" sz="2400" err="1"/>
              <a:t>putant</a:t>
            </a:r>
            <a:r>
              <a:rPr lang="nl-NL" sz="2400"/>
              <a:t>, </a:t>
            </a:r>
            <a:r>
              <a:rPr lang="nl-NL" sz="2400" err="1"/>
              <a:t>metu</a:t>
            </a:r>
            <a:endParaRPr lang="nl-NL" sz="2400"/>
          </a:p>
          <a:p>
            <a:pPr>
              <a:lnSpc>
                <a:spcPct val="200000"/>
              </a:lnSpc>
            </a:pPr>
            <a:r>
              <a:rPr lang="nl-NL" sz="2400"/>
              <a:t>	mortis </a:t>
            </a:r>
            <a:r>
              <a:rPr lang="nl-NL" sz="2400" err="1"/>
              <a:t>neglecto</a:t>
            </a:r>
            <a:r>
              <a:rPr lang="nl-NL" sz="2400"/>
              <a:t>. </a:t>
            </a:r>
            <a:r>
              <a:rPr lang="nl-NL" sz="2400" err="1"/>
              <a:t>Multa</a:t>
            </a:r>
            <a:r>
              <a:rPr lang="nl-NL" sz="2400"/>
              <a:t> </a:t>
            </a:r>
            <a:r>
              <a:rPr lang="nl-NL" sz="2400" err="1"/>
              <a:t>praeterea</a:t>
            </a:r>
            <a:r>
              <a:rPr lang="nl-NL" sz="2400"/>
              <a:t> de </a:t>
            </a:r>
            <a:r>
              <a:rPr lang="nl-NL" sz="2400" err="1"/>
              <a:t>sideribus</a:t>
            </a:r>
            <a:r>
              <a:rPr lang="nl-NL" sz="2400"/>
              <a:t> </a:t>
            </a:r>
            <a:r>
              <a:rPr lang="nl-NL" sz="2400" err="1"/>
              <a:t>atque</a:t>
            </a:r>
            <a:endParaRPr lang="nl-NL" sz="2400"/>
          </a:p>
          <a:p>
            <a:pPr>
              <a:lnSpc>
                <a:spcPct val="200000"/>
              </a:lnSpc>
            </a:pPr>
            <a:r>
              <a:rPr lang="nl-NL" sz="2400"/>
              <a:t>5	</a:t>
            </a:r>
            <a:r>
              <a:rPr lang="nl-NL" sz="2400" err="1"/>
              <a:t>eorum</a:t>
            </a:r>
            <a:r>
              <a:rPr lang="nl-NL" sz="2400"/>
              <a:t> </a:t>
            </a:r>
            <a:r>
              <a:rPr lang="nl-NL" sz="2400" err="1"/>
              <a:t>motu</a:t>
            </a:r>
            <a:r>
              <a:rPr lang="nl-NL" sz="2400"/>
              <a:t>, de </a:t>
            </a:r>
            <a:r>
              <a:rPr lang="nl-NL" sz="2400" err="1"/>
              <a:t>mundi</a:t>
            </a:r>
            <a:r>
              <a:rPr lang="nl-NL" sz="2400"/>
              <a:t> </a:t>
            </a:r>
            <a:r>
              <a:rPr lang="nl-NL" sz="2400" err="1"/>
              <a:t>ac</a:t>
            </a:r>
            <a:r>
              <a:rPr lang="nl-NL" sz="2400"/>
              <a:t> </a:t>
            </a:r>
            <a:r>
              <a:rPr lang="nl-NL" sz="2400" err="1"/>
              <a:t>terrarum</a:t>
            </a:r>
            <a:r>
              <a:rPr lang="nl-NL" sz="2400"/>
              <a:t> </a:t>
            </a:r>
            <a:r>
              <a:rPr lang="nl-NL" sz="2400" err="1"/>
              <a:t>magnitudine</a:t>
            </a:r>
            <a:r>
              <a:rPr lang="nl-NL" sz="2400"/>
              <a:t>,</a:t>
            </a:r>
          </a:p>
          <a:p>
            <a:pPr>
              <a:lnSpc>
                <a:spcPct val="200000"/>
              </a:lnSpc>
            </a:pPr>
            <a:r>
              <a:rPr lang="nl-NL" sz="2400"/>
              <a:t>	de </a:t>
            </a:r>
            <a:r>
              <a:rPr lang="nl-NL" sz="2400" err="1"/>
              <a:t>rerum</a:t>
            </a:r>
            <a:r>
              <a:rPr lang="nl-NL" sz="2400"/>
              <a:t> natura, de </a:t>
            </a:r>
            <a:r>
              <a:rPr lang="nl-NL" sz="2400" err="1"/>
              <a:t>deorum</a:t>
            </a:r>
            <a:r>
              <a:rPr lang="nl-NL" sz="2400"/>
              <a:t> </a:t>
            </a:r>
            <a:r>
              <a:rPr lang="nl-NL" sz="2400" err="1"/>
              <a:t>immortalium</a:t>
            </a:r>
            <a:r>
              <a:rPr lang="nl-NL" sz="2400"/>
              <a:t> vi </a:t>
            </a:r>
            <a:r>
              <a:rPr lang="nl-NL" sz="2400" err="1"/>
              <a:t>ac</a:t>
            </a:r>
            <a:endParaRPr lang="nl-NL" sz="2400"/>
          </a:p>
          <a:p>
            <a:pPr>
              <a:lnSpc>
                <a:spcPct val="200000"/>
              </a:lnSpc>
            </a:pPr>
            <a:r>
              <a:rPr lang="nl-NL" sz="2400"/>
              <a:t>	</a:t>
            </a:r>
            <a:r>
              <a:rPr lang="nl-NL" sz="2400" err="1"/>
              <a:t>potestate</a:t>
            </a:r>
            <a:r>
              <a:rPr lang="nl-NL" sz="2400"/>
              <a:t> </a:t>
            </a:r>
            <a:r>
              <a:rPr lang="nl-NL" sz="2400" err="1"/>
              <a:t>disputant</a:t>
            </a:r>
            <a:r>
              <a:rPr lang="nl-NL" sz="2400"/>
              <a:t> et </a:t>
            </a:r>
            <a:r>
              <a:rPr lang="nl-NL" sz="2400" err="1"/>
              <a:t>iuventuti</a:t>
            </a:r>
            <a:r>
              <a:rPr lang="nl-NL" sz="2400"/>
              <a:t> </a:t>
            </a:r>
            <a:r>
              <a:rPr lang="nl-NL" sz="2400" err="1"/>
              <a:t>tradunt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AF947B8E-F68A-4DA1-A208-AA5B98CA75BD}"/>
              </a:ext>
            </a:extLst>
          </p:cNvPr>
          <p:cNvSpPr txBox="1"/>
          <p:nvPr/>
        </p:nvSpPr>
        <p:spPr>
          <a:xfrm>
            <a:off x="8100000" y="539999"/>
            <a:ext cx="3960000" cy="5847755"/>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In de eerste plaats willen ze (de mensen) hiervan overtuigen dat de zielen niet sterven, maar na de dood van de een op de ander overgaan, en ze menen dat de mensen hierdoor vooral aangezet worden tot moed, omdat de angst voor de dood verwaarloosd is. Veel bovendien over de sterren en hun bewegingen, over de grootte van het heelal en de landen, over de natuur, over de kracht en macht van de onsterfelijke goden discussiëren ze en geven ze door aan de jeugd.</a:t>
            </a:r>
          </a:p>
        </p:txBody>
      </p:sp>
      <p:pic>
        <p:nvPicPr>
          <p:cNvPr id="9" name="Picture 2" descr="Afbeeldingsresultaat voor asterix&quot;">
            <a:hlinkClick r:id="rId5" action="ppaction://hlinksldjump"/>
            <a:extLst>
              <a:ext uri="{FF2B5EF4-FFF2-40B4-BE49-F238E27FC236}">
                <a16:creationId xmlns:a16="http://schemas.microsoft.com/office/drawing/2014/main" id="{B41F86F5-8124-409B-BD37-8B68790BC0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4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p.18, </a:t>
            </a:r>
            <a:r>
              <a:rPr lang="nl-NL" b="1">
                <a:solidFill>
                  <a:srgbClr val="FFC000"/>
                </a:solidFill>
              </a:rPr>
              <a:t>F – De Gallische ridderstand</a:t>
            </a:r>
            <a:r>
              <a:rPr lang="nl-NL">
                <a:solidFill>
                  <a:schemeClr val="bg1"/>
                </a:solidFill>
              </a:rPr>
              <a:t>, </a:t>
            </a:r>
            <a:r>
              <a:rPr lang="nl-NL" err="1">
                <a:solidFill>
                  <a:schemeClr val="bg1"/>
                </a:solidFill>
              </a:rPr>
              <a:t>rr</a:t>
            </a:r>
            <a:r>
              <a:rPr lang="nl-NL">
                <a:solidFill>
                  <a:schemeClr val="bg1"/>
                </a:solidFill>
              </a:rPr>
              <a:t>. 1 - 7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84</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550201" cy="5898218"/>
          </a:xfrm>
          <a:prstGeom prst="rect">
            <a:avLst/>
          </a:prstGeom>
          <a:noFill/>
        </p:spPr>
        <p:txBody>
          <a:bodyPr wrap="square" rtlCol="0">
            <a:spAutoFit/>
          </a:bodyPr>
          <a:lstStyle/>
          <a:p>
            <a:pPr>
              <a:lnSpc>
                <a:spcPct val="200000"/>
              </a:lnSpc>
            </a:pPr>
            <a:r>
              <a:rPr lang="nl-NL" sz="2400" dirty="0"/>
              <a:t>1	</a:t>
            </a:r>
            <a:r>
              <a:rPr lang="nl-NL" sz="2400" dirty="0" err="1"/>
              <a:t>Alterum</a:t>
            </a:r>
            <a:r>
              <a:rPr lang="nl-NL" sz="2400" dirty="0"/>
              <a:t> genus </a:t>
            </a:r>
            <a:r>
              <a:rPr lang="nl-NL" sz="2400" dirty="0" err="1"/>
              <a:t>est</a:t>
            </a:r>
            <a:r>
              <a:rPr lang="nl-NL" sz="2400" dirty="0"/>
              <a:t> </a:t>
            </a:r>
            <a:r>
              <a:rPr lang="nl-NL" sz="2400" dirty="0" err="1"/>
              <a:t>equitum</a:t>
            </a:r>
            <a:r>
              <a:rPr lang="nl-NL" sz="2400" dirty="0"/>
              <a:t>. Hi, cum </a:t>
            </a:r>
            <a:r>
              <a:rPr lang="nl-NL" sz="2400" dirty="0" err="1"/>
              <a:t>est</a:t>
            </a:r>
            <a:r>
              <a:rPr lang="nl-NL" sz="2400" dirty="0"/>
              <a:t> usus </a:t>
            </a:r>
            <a:r>
              <a:rPr lang="nl-NL" sz="2400" dirty="0" err="1"/>
              <a:t>atque</a:t>
            </a:r>
            <a:endParaRPr lang="nl-NL" sz="2400" dirty="0"/>
          </a:p>
          <a:p>
            <a:pPr>
              <a:lnSpc>
                <a:spcPct val="200000"/>
              </a:lnSpc>
            </a:pPr>
            <a:r>
              <a:rPr lang="nl-NL" sz="2400" dirty="0"/>
              <a:t>	</a:t>
            </a:r>
            <a:r>
              <a:rPr lang="nl-NL" sz="2400" dirty="0" err="1"/>
              <a:t>aliquod</a:t>
            </a:r>
            <a:r>
              <a:rPr lang="nl-NL" sz="2400" dirty="0"/>
              <a:t> </a:t>
            </a:r>
            <a:r>
              <a:rPr lang="nl-NL" sz="2400" dirty="0" err="1"/>
              <a:t>bellum</a:t>
            </a:r>
            <a:r>
              <a:rPr lang="nl-NL" sz="2400" dirty="0"/>
              <a:t> </a:t>
            </a:r>
            <a:r>
              <a:rPr lang="nl-NL" sz="2400" dirty="0" err="1"/>
              <a:t>incidit</a:t>
            </a:r>
            <a:r>
              <a:rPr lang="nl-NL" sz="2400" dirty="0"/>
              <a:t> - </a:t>
            </a:r>
            <a:r>
              <a:rPr lang="nl-NL" sz="2400" dirty="0" err="1"/>
              <a:t>quod</a:t>
            </a:r>
            <a:r>
              <a:rPr lang="nl-NL" sz="2400" dirty="0"/>
              <a:t> ante </a:t>
            </a:r>
            <a:r>
              <a:rPr lang="nl-NL" sz="2400" dirty="0" err="1"/>
              <a:t>Caesaris</a:t>
            </a:r>
            <a:endParaRPr lang="nl-NL" sz="2400" dirty="0"/>
          </a:p>
          <a:p>
            <a:pPr>
              <a:lnSpc>
                <a:spcPct val="200000"/>
              </a:lnSpc>
            </a:pPr>
            <a:r>
              <a:rPr lang="nl-NL" sz="2400" dirty="0"/>
              <a:t>	</a:t>
            </a:r>
            <a:r>
              <a:rPr lang="nl-NL" sz="2400" dirty="0" err="1"/>
              <a:t>adventum</a:t>
            </a:r>
            <a:r>
              <a:rPr lang="nl-NL" sz="2400" dirty="0"/>
              <a:t> </a:t>
            </a:r>
            <a:r>
              <a:rPr lang="nl-NL" sz="2400" dirty="0" err="1"/>
              <a:t>quotannis</a:t>
            </a:r>
            <a:r>
              <a:rPr lang="nl-NL" sz="2400" dirty="0"/>
              <a:t> </a:t>
            </a:r>
            <a:r>
              <a:rPr lang="nl-NL" sz="2400" dirty="0" err="1"/>
              <a:t>fere</a:t>
            </a:r>
            <a:r>
              <a:rPr lang="nl-NL" sz="2400" dirty="0"/>
              <a:t> </a:t>
            </a:r>
            <a:r>
              <a:rPr lang="nl-NL" sz="2400" dirty="0" err="1"/>
              <a:t>accidere</a:t>
            </a:r>
            <a:r>
              <a:rPr lang="nl-NL" sz="2400" dirty="0"/>
              <a:t> </a:t>
            </a:r>
            <a:r>
              <a:rPr lang="nl-NL" sz="2400" dirty="0" err="1"/>
              <a:t>solebat</a:t>
            </a:r>
            <a:r>
              <a:rPr lang="nl-NL" sz="2400" dirty="0"/>
              <a:t>, </a:t>
            </a:r>
            <a:r>
              <a:rPr lang="nl-NL" sz="2400" dirty="0" err="1"/>
              <a:t>uti</a:t>
            </a:r>
            <a:r>
              <a:rPr lang="nl-NL" sz="2400" dirty="0"/>
              <a:t> </a:t>
            </a:r>
            <a:r>
              <a:rPr lang="nl-NL" sz="2400" dirty="0" err="1"/>
              <a:t>aut</a:t>
            </a:r>
            <a:endParaRPr lang="nl-NL" sz="2400" dirty="0"/>
          </a:p>
          <a:p>
            <a:pPr>
              <a:lnSpc>
                <a:spcPct val="200000"/>
              </a:lnSpc>
            </a:pPr>
            <a:r>
              <a:rPr lang="nl-NL" sz="2400" dirty="0"/>
              <a:t>	</a:t>
            </a:r>
            <a:r>
              <a:rPr lang="nl-NL" sz="2400" dirty="0" err="1"/>
              <a:t>ipsi</a:t>
            </a:r>
            <a:r>
              <a:rPr lang="nl-NL" sz="2400" dirty="0"/>
              <a:t> </a:t>
            </a:r>
            <a:r>
              <a:rPr lang="nl-NL" sz="2400" dirty="0" err="1"/>
              <a:t>iniurias</a:t>
            </a:r>
            <a:r>
              <a:rPr lang="nl-NL" sz="2400" dirty="0"/>
              <a:t> </a:t>
            </a:r>
            <a:r>
              <a:rPr lang="nl-NL" sz="2400" dirty="0" err="1"/>
              <a:t>inferrent</a:t>
            </a:r>
            <a:r>
              <a:rPr lang="nl-NL" sz="2400" dirty="0"/>
              <a:t> </a:t>
            </a:r>
            <a:r>
              <a:rPr lang="nl-NL" sz="2400" dirty="0" err="1"/>
              <a:t>aut</a:t>
            </a:r>
            <a:r>
              <a:rPr lang="nl-NL" sz="2400" dirty="0"/>
              <a:t> </a:t>
            </a:r>
            <a:r>
              <a:rPr lang="nl-NL" sz="2400" dirty="0" err="1"/>
              <a:t>illatas</a:t>
            </a:r>
            <a:r>
              <a:rPr lang="nl-NL" sz="2400" dirty="0"/>
              <a:t> </a:t>
            </a:r>
            <a:r>
              <a:rPr lang="nl-NL" sz="2400" dirty="0" err="1"/>
              <a:t>propulsarent</a:t>
            </a:r>
            <a:r>
              <a:rPr lang="nl-NL" sz="2400" dirty="0"/>
              <a:t> -,</a:t>
            </a:r>
          </a:p>
          <a:p>
            <a:pPr>
              <a:lnSpc>
                <a:spcPct val="200000"/>
              </a:lnSpc>
            </a:pPr>
            <a:r>
              <a:rPr lang="nl-NL" sz="2400" dirty="0"/>
              <a:t>5	</a:t>
            </a:r>
            <a:r>
              <a:rPr lang="nl-NL" sz="2400" dirty="0" err="1"/>
              <a:t>omnes</a:t>
            </a:r>
            <a:r>
              <a:rPr lang="nl-NL" sz="2400" dirty="0"/>
              <a:t> in bello </a:t>
            </a:r>
            <a:r>
              <a:rPr lang="nl-NL" sz="2400" dirty="0" err="1"/>
              <a:t>versantur</a:t>
            </a:r>
            <a:r>
              <a:rPr lang="nl-NL" sz="2400" dirty="0"/>
              <a:t>, </a:t>
            </a:r>
            <a:r>
              <a:rPr lang="nl-NL" sz="2400" dirty="0" err="1"/>
              <a:t>atque</a:t>
            </a:r>
            <a:r>
              <a:rPr lang="nl-NL" sz="2400" dirty="0"/>
              <a:t> </a:t>
            </a:r>
            <a:r>
              <a:rPr lang="nl-NL" sz="2400" dirty="0" err="1"/>
              <a:t>eorum</a:t>
            </a:r>
            <a:r>
              <a:rPr lang="nl-NL" sz="2400" dirty="0"/>
              <a:t> ut </a:t>
            </a:r>
            <a:r>
              <a:rPr lang="nl-NL" sz="2400" dirty="0" err="1"/>
              <a:t>quisque</a:t>
            </a:r>
            <a:endParaRPr lang="nl-NL" sz="2400" dirty="0"/>
          </a:p>
          <a:p>
            <a:pPr>
              <a:lnSpc>
                <a:spcPct val="200000"/>
              </a:lnSpc>
            </a:pPr>
            <a:r>
              <a:rPr lang="nl-NL" sz="2400" dirty="0"/>
              <a:t>	</a:t>
            </a:r>
            <a:r>
              <a:rPr lang="nl-NL" sz="2400" dirty="0" err="1"/>
              <a:t>est</a:t>
            </a:r>
            <a:r>
              <a:rPr lang="nl-NL" sz="2400" dirty="0"/>
              <a:t> </a:t>
            </a:r>
            <a:r>
              <a:rPr lang="nl-NL" sz="2400" dirty="0" err="1"/>
              <a:t>genere</a:t>
            </a:r>
            <a:r>
              <a:rPr lang="nl-NL" sz="2400" dirty="0"/>
              <a:t> </a:t>
            </a:r>
            <a:r>
              <a:rPr lang="nl-NL" sz="2400" dirty="0" err="1"/>
              <a:t>copiisque</a:t>
            </a:r>
            <a:r>
              <a:rPr lang="nl-NL" sz="2400" dirty="0"/>
              <a:t> </a:t>
            </a:r>
            <a:r>
              <a:rPr lang="nl-NL" sz="2400" dirty="0" err="1"/>
              <a:t>amplissimus</a:t>
            </a:r>
            <a:r>
              <a:rPr lang="nl-NL" sz="2400" dirty="0"/>
              <a:t>, ita </a:t>
            </a:r>
            <a:r>
              <a:rPr lang="nl-NL" sz="2400" dirty="0" err="1"/>
              <a:t>plurimos</a:t>
            </a:r>
            <a:endParaRPr lang="nl-NL" sz="2400" dirty="0"/>
          </a:p>
          <a:p>
            <a:pPr>
              <a:lnSpc>
                <a:spcPct val="200000"/>
              </a:lnSpc>
            </a:pPr>
            <a:r>
              <a:rPr lang="nl-NL" sz="2400" dirty="0"/>
              <a:t>	</a:t>
            </a:r>
            <a:r>
              <a:rPr lang="nl-NL" sz="2400" dirty="0" err="1"/>
              <a:t>circum</a:t>
            </a:r>
            <a:r>
              <a:rPr lang="nl-NL" sz="2400" dirty="0"/>
              <a:t> se </a:t>
            </a:r>
            <a:r>
              <a:rPr lang="nl-NL" sz="2400" dirty="0" err="1"/>
              <a:t>ambactos</a:t>
            </a:r>
            <a:r>
              <a:rPr lang="nl-NL" sz="2400" dirty="0"/>
              <a:t> </a:t>
            </a:r>
            <a:r>
              <a:rPr lang="nl-NL" sz="2400" dirty="0" err="1"/>
              <a:t>clientesque</a:t>
            </a:r>
            <a:r>
              <a:rPr lang="nl-NL" sz="2400" dirty="0"/>
              <a:t> </a:t>
            </a:r>
            <a:r>
              <a:rPr lang="nl-NL" sz="2400" dirty="0" err="1"/>
              <a:t>habet</a:t>
            </a:r>
            <a:r>
              <a:rPr lang="nl-NL" sz="2400" dirty="0"/>
              <a:t>. </a:t>
            </a:r>
            <a:r>
              <a:rPr lang="nl-NL" sz="2400" dirty="0" err="1"/>
              <a:t>Hanc</a:t>
            </a:r>
            <a:r>
              <a:rPr lang="nl-NL" sz="2400" dirty="0"/>
              <a:t> </a:t>
            </a:r>
            <a:r>
              <a:rPr lang="nl-NL" sz="2400" dirty="0" err="1"/>
              <a:t>unam</a:t>
            </a:r>
            <a:endParaRPr lang="nl-NL" sz="2400" dirty="0"/>
          </a:p>
          <a:p>
            <a:pPr>
              <a:lnSpc>
                <a:spcPct val="200000"/>
              </a:lnSpc>
            </a:pPr>
            <a:r>
              <a:rPr lang="nl-NL" sz="2400" dirty="0"/>
              <a:t>	</a:t>
            </a:r>
            <a:r>
              <a:rPr lang="nl-NL" sz="2400" dirty="0" err="1"/>
              <a:t>gratiam</a:t>
            </a:r>
            <a:r>
              <a:rPr lang="nl-NL" sz="2400" dirty="0"/>
              <a:t> </a:t>
            </a:r>
            <a:r>
              <a:rPr lang="nl-NL" sz="2400" dirty="0" err="1"/>
              <a:t>potentiamque</a:t>
            </a:r>
            <a:r>
              <a:rPr lang="nl-NL" sz="2400" dirty="0"/>
              <a:t> </a:t>
            </a:r>
            <a:r>
              <a:rPr lang="nl-NL" sz="2400" dirty="0" err="1"/>
              <a:t>noverunt</a:t>
            </a:r>
            <a:r>
              <a:rPr lang="nl-NL" sz="2400" dirty="0"/>
              <a:t>.</a:t>
            </a:r>
            <a:endParaRPr lang="nl-NL" sz="2000" dirty="0"/>
          </a:p>
        </p:txBody>
      </p:sp>
      <p:pic>
        <p:nvPicPr>
          <p:cNvPr id="6154" name="Picture 10" descr="Afbeeldingsresultaat voor obelix&quot;">
            <a:extLst>
              <a:ext uri="{FF2B5EF4-FFF2-40B4-BE49-F238E27FC236}">
                <a16:creationId xmlns:a16="http://schemas.microsoft.com/office/drawing/2014/main" id="{579FED09-1D20-4811-BB73-2CAF8597BD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7589" y="4048038"/>
            <a:ext cx="1332155" cy="1464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Obelix&quot;">
            <a:hlinkClick r:id="rId4" action="ppaction://hlinksldjump"/>
            <a:extLst>
              <a:ext uri="{FF2B5EF4-FFF2-40B4-BE49-F238E27FC236}">
                <a16:creationId xmlns:a16="http://schemas.microsoft.com/office/drawing/2014/main" id="{954B62AC-9FE6-445C-88CE-5F759F15A8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asterix&quot;">
            <a:hlinkClick r:id="rId6" action="ppaction://hlinksldjump"/>
            <a:extLst>
              <a:ext uri="{FF2B5EF4-FFF2-40B4-BE49-F238E27FC236}">
                <a16:creationId xmlns:a16="http://schemas.microsoft.com/office/drawing/2014/main" id="{1A2C3EBF-347B-4914-9A66-A8F65C1EA8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BD66EDCB-BA83-4CB5-AD54-43E270449F54}"/>
              </a:ext>
            </a:extLst>
          </p:cNvPr>
          <p:cNvSpPr txBox="1"/>
          <p:nvPr/>
        </p:nvSpPr>
        <p:spPr>
          <a:xfrm>
            <a:off x="8083296" y="539999"/>
            <a:ext cx="3976704" cy="5693866"/>
          </a:xfrm>
          <a:prstGeom prst="rect">
            <a:avLst/>
          </a:prstGeom>
          <a:noFill/>
          <a:ln>
            <a:solidFill>
              <a:schemeClr val="accent1">
                <a:lumMod val="75000"/>
              </a:schemeClr>
            </a:solidFill>
          </a:ln>
        </p:spPr>
        <p:txBody>
          <a:bodyPr wrap="square" rtlCol="0">
            <a:spAutoFit/>
          </a:bodyPr>
          <a:lstStyle/>
          <a:p>
            <a:endParaRPr lang="nl-NL" sz="1400" dirty="0">
              <a:solidFill>
                <a:srgbClr val="0070C0"/>
              </a:solidFill>
            </a:endParaRPr>
          </a:p>
          <a:p>
            <a:r>
              <a:rPr lang="nl-NL" sz="1400" b="1" dirty="0">
                <a:solidFill>
                  <a:srgbClr val="0070C0"/>
                </a:solidFill>
              </a:rPr>
              <a:t>genus</a:t>
            </a:r>
            <a:r>
              <a:rPr lang="nl-NL" sz="1400" dirty="0">
                <a:solidFill>
                  <a:srgbClr val="0070C0"/>
                </a:solidFill>
              </a:rPr>
              <a:t>, </a:t>
            </a:r>
            <a:r>
              <a:rPr lang="nl-NL" sz="1400" dirty="0" err="1">
                <a:solidFill>
                  <a:srgbClr val="0070C0"/>
                </a:solidFill>
              </a:rPr>
              <a:t>generis</a:t>
            </a:r>
            <a:r>
              <a:rPr lang="nl-NL" sz="1400" dirty="0">
                <a:solidFill>
                  <a:srgbClr val="0070C0"/>
                </a:solidFill>
              </a:rPr>
              <a:t> N: </a:t>
            </a:r>
            <a:r>
              <a:rPr lang="nl-NL" sz="1400" dirty="0">
                <a:solidFill>
                  <a:srgbClr val="FF0000"/>
                </a:solidFill>
              </a:rPr>
              <a:t>soort</a:t>
            </a:r>
            <a:r>
              <a:rPr lang="nl-NL" sz="1400" dirty="0">
                <a:solidFill>
                  <a:srgbClr val="0070C0"/>
                </a:solidFill>
              </a:rPr>
              <a:t>, </a:t>
            </a:r>
            <a:r>
              <a:rPr lang="nl-NL" sz="1400" dirty="0">
                <a:solidFill>
                  <a:srgbClr val="FF0000"/>
                </a:solidFill>
              </a:rPr>
              <a:t>klasse</a:t>
            </a:r>
          </a:p>
          <a:p>
            <a:r>
              <a:rPr lang="nl-NL" sz="1400" b="1">
                <a:solidFill>
                  <a:srgbClr val="0070C0"/>
                </a:solidFill>
              </a:rPr>
              <a:t>hi</a:t>
            </a:r>
            <a:r>
              <a:rPr lang="nl-NL" sz="1400" dirty="0">
                <a:solidFill>
                  <a:srgbClr val="0070C0"/>
                </a:solidFill>
              </a:rPr>
              <a:t>: </a:t>
            </a:r>
            <a:r>
              <a:rPr lang="nl-NL" sz="1400" i="1" dirty="0">
                <a:solidFill>
                  <a:srgbClr val="0070C0"/>
                </a:solidFill>
              </a:rPr>
              <a:t>de ridders (de andere klasse werd 	gevormd door Druïden)</a:t>
            </a:r>
          </a:p>
          <a:p>
            <a:endParaRPr lang="nl-NL" sz="1400" b="1">
              <a:solidFill>
                <a:srgbClr val="0070C0"/>
              </a:solidFill>
            </a:endParaRPr>
          </a:p>
          <a:p>
            <a:r>
              <a:rPr lang="nl-NL" sz="1400" b="1">
                <a:solidFill>
                  <a:srgbClr val="0070C0"/>
                </a:solidFill>
              </a:rPr>
              <a:t>ante</a:t>
            </a:r>
            <a:r>
              <a:rPr lang="nl-NL" sz="1400">
                <a:solidFill>
                  <a:srgbClr val="0070C0"/>
                </a:solidFill>
              </a:rPr>
              <a:t> </a:t>
            </a:r>
            <a:r>
              <a:rPr lang="nl-NL" sz="1400" dirty="0">
                <a:solidFill>
                  <a:srgbClr val="0070C0"/>
                </a:solidFill>
              </a:rPr>
              <a:t>(…) </a:t>
            </a:r>
            <a:r>
              <a:rPr lang="nl-NL" sz="1400" b="1" dirty="0" err="1">
                <a:solidFill>
                  <a:srgbClr val="0070C0"/>
                </a:solidFill>
              </a:rPr>
              <a:t>adventum</a:t>
            </a:r>
            <a:r>
              <a:rPr lang="nl-NL" sz="1400" dirty="0">
                <a:solidFill>
                  <a:srgbClr val="0070C0"/>
                </a:solidFill>
              </a:rPr>
              <a:t>: </a:t>
            </a:r>
            <a:r>
              <a:rPr lang="nl-NL" sz="1400" i="1" dirty="0">
                <a:solidFill>
                  <a:srgbClr val="0070C0"/>
                </a:solidFill>
              </a:rPr>
              <a:t>bijv. bep. ertussen</a:t>
            </a:r>
          </a:p>
          <a:p>
            <a:r>
              <a:rPr lang="nl-NL" sz="1400" b="1" dirty="0" err="1">
                <a:solidFill>
                  <a:srgbClr val="0070C0"/>
                </a:solidFill>
              </a:rPr>
              <a:t>quod</a:t>
            </a:r>
            <a:r>
              <a:rPr lang="nl-NL" sz="1400" dirty="0">
                <a:solidFill>
                  <a:srgbClr val="0070C0"/>
                </a:solidFill>
              </a:rPr>
              <a:t>=</a:t>
            </a:r>
            <a:r>
              <a:rPr lang="nl-NL" sz="1400" b="1" dirty="0" err="1">
                <a:solidFill>
                  <a:srgbClr val="0070C0"/>
                </a:solidFill>
              </a:rPr>
              <a:t>id</a:t>
            </a:r>
            <a:r>
              <a:rPr lang="nl-NL" sz="1400" b="1" dirty="0">
                <a:solidFill>
                  <a:srgbClr val="0070C0"/>
                </a:solidFill>
              </a:rPr>
              <a:t> </a:t>
            </a:r>
            <a:r>
              <a:rPr lang="nl-NL" sz="1400" b="1" dirty="0" err="1">
                <a:solidFill>
                  <a:srgbClr val="0070C0"/>
                </a:solidFill>
              </a:rPr>
              <a:t>quod</a:t>
            </a:r>
            <a:endParaRPr lang="nl-NL" sz="1400" b="1" dirty="0">
              <a:solidFill>
                <a:srgbClr val="0070C0"/>
              </a:solidFill>
            </a:endParaRPr>
          </a:p>
          <a:p>
            <a:r>
              <a:rPr lang="nl-NL" sz="1400" b="1" dirty="0" err="1">
                <a:solidFill>
                  <a:srgbClr val="0070C0"/>
                </a:solidFill>
              </a:rPr>
              <a:t>quod</a:t>
            </a:r>
            <a:r>
              <a:rPr lang="nl-NL" sz="1400" dirty="0">
                <a:solidFill>
                  <a:srgbClr val="0070C0"/>
                </a:solidFill>
              </a:rPr>
              <a:t> t/m </a:t>
            </a:r>
            <a:r>
              <a:rPr lang="nl-NL" sz="1400" b="1" dirty="0" err="1">
                <a:solidFill>
                  <a:srgbClr val="0070C0"/>
                </a:solidFill>
              </a:rPr>
              <a:t>solebat</a:t>
            </a:r>
            <a:r>
              <a:rPr lang="nl-NL" sz="1400" dirty="0">
                <a:solidFill>
                  <a:srgbClr val="0070C0"/>
                </a:solidFill>
              </a:rPr>
              <a:t>: </a:t>
            </a:r>
            <a:r>
              <a:rPr lang="nl-NL" sz="1400" i="1" dirty="0">
                <a:solidFill>
                  <a:srgbClr val="0070C0"/>
                </a:solidFill>
              </a:rPr>
              <a:t>wat impliceert Caesar</a:t>
            </a:r>
            <a:r>
              <a:rPr lang="nl-NL" sz="1400" dirty="0">
                <a:solidFill>
                  <a:srgbClr val="0070C0"/>
                </a:solidFill>
              </a:rPr>
              <a:t>?</a:t>
            </a:r>
          </a:p>
          <a:p>
            <a:endParaRPr lang="nl-NL" sz="1400" dirty="0">
              <a:solidFill>
                <a:srgbClr val="0070C0"/>
              </a:solidFill>
            </a:endParaRPr>
          </a:p>
          <a:p>
            <a:r>
              <a:rPr lang="nl-NL" sz="1400" b="1">
                <a:solidFill>
                  <a:srgbClr val="0070C0"/>
                </a:solidFill>
              </a:rPr>
              <a:t>uti </a:t>
            </a:r>
            <a:r>
              <a:rPr lang="nl-NL" sz="1400">
                <a:solidFill>
                  <a:srgbClr val="0070C0"/>
                </a:solidFill>
              </a:rPr>
              <a:t>= </a:t>
            </a:r>
            <a:r>
              <a:rPr lang="nl-NL" sz="1400" b="1" dirty="0">
                <a:solidFill>
                  <a:srgbClr val="0070C0"/>
                </a:solidFill>
              </a:rPr>
              <a:t>ut</a:t>
            </a:r>
            <a:r>
              <a:rPr lang="nl-NL" sz="1400" dirty="0">
                <a:solidFill>
                  <a:srgbClr val="0070C0"/>
                </a:solidFill>
              </a:rPr>
              <a:t> + con 1) </a:t>
            </a:r>
            <a:r>
              <a:rPr lang="nl-NL" sz="1400" i="1" dirty="0">
                <a:solidFill>
                  <a:srgbClr val="0070C0"/>
                </a:solidFill>
              </a:rPr>
              <a:t>finalis</a:t>
            </a:r>
            <a:r>
              <a:rPr lang="nl-NL" sz="1400" dirty="0">
                <a:solidFill>
                  <a:srgbClr val="0070C0"/>
                </a:solidFill>
              </a:rPr>
              <a:t> 2) </a:t>
            </a:r>
            <a:r>
              <a:rPr lang="nl-NL" sz="1400" i="1" dirty="0" err="1">
                <a:solidFill>
                  <a:srgbClr val="0070C0"/>
                </a:solidFill>
              </a:rPr>
              <a:t>consecutivus</a:t>
            </a:r>
            <a:endParaRPr lang="nl-NL" sz="1400" i="1" dirty="0">
              <a:solidFill>
                <a:srgbClr val="0070C0"/>
              </a:solidFill>
            </a:endParaRPr>
          </a:p>
          <a:p>
            <a:endParaRPr lang="nl-NL" sz="1400" dirty="0">
              <a:solidFill>
                <a:srgbClr val="0070C0"/>
              </a:solidFill>
            </a:endParaRPr>
          </a:p>
          <a:p>
            <a:endParaRPr lang="nl-NL" sz="1400" b="1">
              <a:solidFill>
                <a:srgbClr val="0070C0"/>
              </a:solidFill>
            </a:endParaRPr>
          </a:p>
          <a:p>
            <a:r>
              <a:rPr lang="nl-NL" sz="1400" b="1">
                <a:solidFill>
                  <a:srgbClr val="0070C0"/>
                </a:solidFill>
              </a:rPr>
              <a:t>inferre</a:t>
            </a:r>
            <a:r>
              <a:rPr lang="nl-NL" sz="1400" dirty="0">
                <a:solidFill>
                  <a:srgbClr val="0070C0"/>
                </a:solidFill>
              </a:rPr>
              <a:t>, </a:t>
            </a:r>
            <a:r>
              <a:rPr lang="nl-NL" sz="1400" dirty="0" err="1">
                <a:solidFill>
                  <a:srgbClr val="0070C0"/>
                </a:solidFill>
              </a:rPr>
              <a:t>intuli</a:t>
            </a:r>
            <a:r>
              <a:rPr lang="nl-NL" sz="1400" dirty="0">
                <a:solidFill>
                  <a:srgbClr val="0070C0"/>
                </a:solidFill>
              </a:rPr>
              <a:t>, </a:t>
            </a:r>
            <a:r>
              <a:rPr lang="nl-NL" sz="1400" dirty="0" err="1">
                <a:solidFill>
                  <a:srgbClr val="0070C0"/>
                </a:solidFill>
              </a:rPr>
              <a:t>illatus</a:t>
            </a:r>
            <a:r>
              <a:rPr lang="nl-NL" sz="1400" dirty="0">
                <a:solidFill>
                  <a:srgbClr val="0070C0"/>
                </a:solidFill>
              </a:rPr>
              <a:t>: </a:t>
            </a:r>
            <a:r>
              <a:rPr lang="nl-NL" sz="1400" i="1" dirty="0">
                <a:solidFill>
                  <a:srgbClr val="0070C0"/>
                </a:solidFill>
              </a:rPr>
              <a:t>hier</a:t>
            </a:r>
            <a:r>
              <a:rPr lang="nl-NL" sz="1400" dirty="0">
                <a:solidFill>
                  <a:srgbClr val="0070C0"/>
                </a:solidFill>
              </a:rPr>
              <a:t>: </a:t>
            </a:r>
            <a:r>
              <a:rPr lang="nl-NL" sz="1400" dirty="0">
                <a:solidFill>
                  <a:srgbClr val="FF0000"/>
                </a:solidFill>
              </a:rPr>
              <a:t>toebrengen</a:t>
            </a:r>
          </a:p>
          <a:p>
            <a:r>
              <a:rPr lang="nl-NL" sz="1400" dirty="0">
                <a:solidFill>
                  <a:srgbClr val="0070C0"/>
                </a:solidFill>
              </a:rPr>
              <a:t>bij </a:t>
            </a:r>
            <a:r>
              <a:rPr lang="nl-NL" sz="1400" b="1" dirty="0" err="1">
                <a:solidFill>
                  <a:srgbClr val="0070C0"/>
                </a:solidFill>
              </a:rPr>
              <a:t>illatas</a:t>
            </a:r>
            <a:r>
              <a:rPr lang="nl-NL" sz="1400" dirty="0">
                <a:solidFill>
                  <a:srgbClr val="0070C0"/>
                </a:solidFill>
              </a:rPr>
              <a:t> is </a:t>
            </a:r>
            <a:r>
              <a:rPr lang="nl-NL" sz="1400" dirty="0" err="1">
                <a:solidFill>
                  <a:srgbClr val="0070C0"/>
                </a:solidFill>
              </a:rPr>
              <a:t>iniurias</a:t>
            </a:r>
            <a:r>
              <a:rPr lang="nl-NL" sz="1400" dirty="0">
                <a:solidFill>
                  <a:srgbClr val="0070C0"/>
                </a:solidFill>
              </a:rPr>
              <a:t> weggelaten: ELLIPS</a:t>
            </a:r>
          </a:p>
          <a:p>
            <a:endParaRPr lang="nl-NL" sz="1400" dirty="0">
              <a:solidFill>
                <a:srgbClr val="0070C0"/>
              </a:solidFill>
            </a:endParaRPr>
          </a:p>
          <a:p>
            <a:endParaRPr lang="nl-NL" sz="1400" dirty="0">
              <a:solidFill>
                <a:srgbClr val="0070C0"/>
              </a:solidFill>
            </a:endParaRPr>
          </a:p>
          <a:p>
            <a:endParaRPr lang="nl-NL" sz="1400" dirty="0">
              <a:solidFill>
                <a:srgbClr val="0070C0"/>
              </a:solidFill>
            </a:endParaRPr>
          </a:p>
          <a:p>
            <a:endParaRPr lang="nl-NL" sz="1400" b="1">
              <a:solidFill>
                <a:srgbClr val="0070C0"/>
              </a:solidFill>
            </a:endParaRPr>
          </a:p>
          <a:p>
            <a:endParaRPr lang="nl-NL" sz="1400" b="1">
              <a:solidFill>
                <a:srgbClr val="0070C0"/>
              </a:solidFill>
            </a:endParaRPr>
          </a:p>
          <a:p>
            <a:r>
              <a:rPr lang="nl-NL" sz="1400" b="1">
                <a:solidFill>
                  <a:srgbClr val="0070C0"/>
                </a:solidFill>
              </a:rPr>
              <a:t>genere</a:t>
            </a:r>
            <a:r>
              <a:rPr lang="nl-NL" sz="1400" dirty="0">
                <a:solidFill>
                  <a:srgbClr val="0070C0"/>
                </a:solidFill>
              </a:rPr>
              <a:t>, </a:t>
            </a:r>
            <a:r>
              <a:rPr lang="nl-NL" sz="1400" b="1" dirty="0" err="1">
                <a:solidFill>
                  <a:srgbClr val="0070C0"/>
                </a:solidFill>
              </a:rPr>
              <a:t>copiis</a:t>
            </a:r>
            <a:r>
              <a:rPr lang="nl-NL" sz="1400" dirty="0">
                <a:solidFill>
                  <a:srgbClr val="0070C0"/>
                </a:solidFill>
              </a:rPr>
              <a:t>: </a:t>
            </a:r>
            <a:r>
              <a:rPr lang="nl-NL" sz="1400" dirty="0"/>
              <a:t>ABL</a:t>
            </a:r>
            <a:r>
              <a:rPr lang="nl-NL" sz="1400" dirty="0">
                <a:solidFill>
                  <a:srgbClr val="0070C0"/>
                </a:solidFill>
              </a:rPr>
              <a:t> </a:t>
            </a:r>
            <a:r>
              <a:rPr lang="nl-NL" sz="1400" i="1" dirty="0" err="1">
                <a:solidFill>
                  <a:srgbClr val="0070C0"/>
                </a:solidFill>
              </a:rPr>
              <a:t>respectus</a:t>
            </a:r>
            <a:endParaRPr lang="nl-NL" sz="1400" i="1" dirty="0">
              <a:solidFill>
                <a:srgbClr val="0070C0"/>
              </a:solidFill>
            </a:endParaRPr>
          </a:p>
          <a:p>
            <a:endParaRPr lang="nl-NL" sz="1400" i="1" dirty="0">
              <a:solidFill>
                <a:srgbClr val="0070C0"/>
              </a:solidFill>
            </a:endParaRPr>
          </a:p>
          <a:p>
            <a:endParaRPr lang="nl-NL" sz="1400" b="1">
              <a:solidFill>
                <a:srgbClr val="0070C0"/>
              </a:solidFill>
            </a:endParaRPr>
          </a:p>
          <a:p>
            <a:r>
              <a:rPr lang="nl-NL" sz="1400" b="1">
                <a:solidFill>
                  <a:srgbClr val="0070C0"/>
                </a:solidFill>
              </a:rPr>
              <a:t>cliens</a:t>
            </a:r>
            <a:r>
              <a:rPr lang="nl-NL" sz="1400" dirty="0">
                <a:solidFill>
                  <a:srgbClr val="0070C0"/>
                </a:solidFill>
              </a:rPr>
              <a:t>: bekend woord in de Romeinse samenleving. Gebruikt om </a:t>
            </a:r>
            <a:r>
              <a:rPr lang="nl-NL" sz="1400" b="1" dirty="0" err="1">
                <a:solidFill>
                  <a:srgbClr val="0070C0"/>
                </a:solidFill>
              </a:rPr>
              <a:t>ambactos</a:t>
            </a:r>
            <a:r>
              <a:rPr lang="nl-NL" sz="1400" dirty="0">
                <a:solidFill>
                  <a:srgbClr val="0070C0"/>
                </a:solidFill>
              </a:rPr>
              <a:t> (Keltisch/Gallisch) toe te lichten.</a:t>
            </a:r>
          </a:p>
          <a:p>
            <a:r>
              <a:rPr lang="nl-NL" sz="1400" b="1" dirty="0" err="1">
                <a:solidFill>
                  <a:srgbClr val="0070C0"/>
                </a:solidFill>
              </a:rPr>
              <a:t>novi</a:t>
            </a:r>
            <a:r>
              <a:rPr lang="nl-NL" sz="1400" dirty="0">
                <a:solidFill>
                  <a:srgbClr val="0070C0"/>
                </a:solidFill>
              </a:rPr>
              <a:t> (1 SG PF met PR betekenis): ik ken</a:t>
            </a:r>
          </a:p>
        </p:txBody>
      </p:sp>
    </p:spTree>
    <p:extLst>
      <p:ext uri="{BB962C8B-B14F-4D97-AF65-F5344CB8AC3E}">
        <p14:creationId xmlns:p14="http://schemas.microsoft.com/office/powerpoint/2010/main" val="21332639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p.18, </a:t>
            </a:r>
            <a:r>
              <a:rPr lang="nl-NL" b="1">
                <a:solidFill>
                  <a:srgbClr val="FFC000"/>
                </a:solidFill>
              </a:rPr>
              <a:t>F – De Gallische ridderstand</a:t>
            </a:r>
            <a:r>
              <a:rPr lang="nl-NL">
                <a:solidFill>
                  <a:schemeClr val="bg1"/>
                </a:solidFill>
              </a:rPr>
              <a:t>, </a:t>
            </a:r>
            <a:r>
              <a:rPr lang="nl-NL" err="1">
                <a:solidFill>
                  <a:schemeClr val="bg1"/>
                </a:solidFill>
              </a:rPr>
              <a:t>rr</a:t>
            </a:r>
            <a:r>
              <a:rPr lang="nl-NL">
                <a:solidFill>
                  <a:schemeClr val="bg1"/>
                </a:solidFill>
              </a:rPr>
              <a:t>. 1 - 7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85</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550201" cy="5898218"/>
          </a:xfrm>
          <a:prstGeom prst="rect">
            <a:avLst/>
          </a:prstGeom>
          <a:noFill/>
        </p:spPr>
        <p:txBody>
          <a:bodyPr wrap="square" rtlCol="0">
            <a:spAutoFit/>
          </a:bodyPr>
          <a:lstStyle/>
          <a:p>
            <a:pPr>
              <a:lnSpc>
                <a:spcPct val="200000"/>
              </a:lnSpc>
            </a:pPr>
            <a:r>
              <a:rPr lang="nl-NL" sz="2400"/>
              <a:t>1	</a:t>
            </a:r>
            <a:r>
              <a:rPr lang="nl-NL" sz="2400" err="1"/>
              <a:t>Alterum</a:t>
            </a:r>
            <a:r>
              <a:rPr lang="nl-NL" sz="2400"/>
              <a:t> genus </a:t>
            </a:r>
            <a:r>
              <a:rPr lang="nl-NL" sz="2400" err="1"/>
              <a:t>est</a:t>
            </a:r>
            <a:r>
              <a:rPr lang="nl-NL" sz="2400"/>
              <a:t> </a:t>
            </a:r>
            <a:r>
              <a:rPr lang="nl-NL" sz="2400" err="1"/>
              <a:t>equitum</a:t>
            </a:r>
            <a:r>
              <a:rPr lang="nl-NL" sz="2400"/>
              <a:t>. Hi, cum </a:t>
            </a:r>
            <a:r>
              <a:rPr lang="nl-NL" sz="2400" err="1"/>
              <a:t>est</a:t>
            </a:r>
            <a:r>
              <a:rPr lang="nl-NL" sz="2400"/>
              <a:t> usus </a:t>
            </a:r>
            <a:r>
              <a:rPr lang="nl-NL" sz="2400" err="1"/>
              <a:t>atque</a:t>
            </a:r>
            <a:endParaRPr lang="nl-NL" sz="2400"/>
          </a:p>
          <a:p>
            <a:pPr>
              <a:lnSpc>
                <a:spcPct val="200000"/>
              </a:lnSpc>
            </a:pPr>
            <a:r>
              <a:rPr lang="nl-NL" sz="2400"/>
              <a:t>	</a:t>
            </a:r>
            <a:r>
              <a:rPr lang="nl-NL" sz="2400" err="1"/>
              <a:t>aliquod</a:t>
            </a:r>
            <a:r>
              <a:rPr lang="nl-NL" sz="2400"/>
              <a:t> </a:t>
            </a:r>
            <a:r>
              <a:rPr lang="nl-NL" sz="2400" err="1"/>
              <a:t>bellum</a:t>
            </a:r>
            <a:r>
              <a:rPr lang="nl-NL" sz="2400"/>
              <a:t> </a:t>
            </a:r>
            <a:r>
              <a:rPr lang="nl-NL" sz="2400" err="1"/>
              <a:t>incidit</a:t>
            </a:r>
            <a:r>
              <a:rPr lang="nl-NL" sz="2400"/>
              <a:t> - </a:t>
            </a:r>
            <a:r>
              <a:rPr lang="nl-NL" sz="2400" err="1"/>
              <a:t>quod</a:t>
            </a:r>
            <a:r>
              <a:rPr lang="nl-NL" sz="2400"/>
              <a:t> ante </a:t>
            </a:r>
            <a:r>
              <a:rPr lang="nl-NL" sz="2400" err="1"/>
              <a:t>Caesaris</a:t>
            </a:r>
            <a:endParaRPr lang="nl-NL" sz="2400"/>
          </a:p>
          <a:p>
            <a:pPr>
              <a:lnSpc>
                <a:spcPct val="200000"/>
              </a:lnSpc>
            </a:pPr>
            <a:r>
              <a:rPr lang="nl-NL" sz="2400"/>
              <a:t>	</a:t>
            </a:r>
            <a:r>
              <a:rPr lang="nl-NL" sz="2400" err="1"/>
              <a:t>adventum</a:t>
            </a:r>
            <a:r>
              <a:rPr lang="nl-NL" sz="2400"/>
              <a:t> </a:t>
            </a:r>
            <a:r>
              <a:rPr lang="nl-NL" sz="2400" err="1"/>
              <a:t>quotannis</a:t>
            </a:r>
            <a:r>
              <a:rPr lang="nl-NL" sz="2400"/>
              <a:t> </a:t>
            </a:r>
            <a:r>
              <a:rPr lang="nl-NL" sz="2400" err="1"/>
              <a:t>fere</a:t>
            </a:r>
            <a:r>
              <a:rPr lang="nl-NL" sz="2400"/>
              <a:t> </a:t>
            </a:r>
            <a:r>
              <a:rPr lang="nl-NL" sz="2400" err="1"/>
              <a:t>accidere</a:t>
            </a:r>
            <a:r>
              <a:rPr lang="nl-NL" sz="2400"/>
              <a:t> </a:t>
            </a:r>
            <a:r>
              <a:rPr lang="nl-NL" sz="2400" err="1"/>
              <a:t>solebat</a:t>
            </a:r>
            <a:r>
              <a:rPr lang="nl-NL" sz="2400"/>
              <a:t>, </a:t>
            </a:r>
            <a:r>
              <a:rPr lang="nl-NL" sz="2400" err="1"/>
              <a:t>uti</a:t>
            </a:r>
            <a:r>
              <a:rPr lang="nl-NL" sz="2400"/>
              <a:t> </a:t>
            </a:r>
            <a:r>
              <a:rPr lang="nl-NL" sz="2400" err="1"/>
              <a:t>aut</a:t>
            </a:r>
            <a:endParaRPr lang="nl-NL" sz="2400"/>
          </a:p>
          <a:p>
            <a:pPr>
              <a:lnSpc>
                <a:spcPct val="200000"/>
              </a:lnSpc>
            </a:pPr>
            <a:r>
              <a:rPr lang="nl-NL" sz="2400"/>
              <a:t>	</a:t>
            </a:r>
            <a:r>
              <a:rPr lang="nl-NL" sz="2400" err="1"/>
              <a:t>ipsi</a:t>
            </a:r>
            <a:r>
              <a:rPr lang="nl-NL" sz="2400"/>
              <a:t> </a:t>
            </a:r>
            <a:r>
              <a:rPr lang="nl-NL" sz="2400" err="1"/>
              <a:t>iniurias</a:t>
            </a:r>
            <a:r>
              <a:rPr lang="nl-NL" sz="2400"/>
              <a:t> </a:t>
            </a:r>
            <a:r>
              <a:rPr lang="nl-NL" sz="2400" err="1"/>
              <a:t>inferrent</a:t>
            </a:r>
            <a:r>
              <a:rPr lang="nl-NL" sz="2400"/>
              <a:t> </a:t>
            </a:r>
            <a:r>
              <a:rPr lang="nl-NL" sz="2400" err="1"/>
              <a:t>aut</a:t>
            </a:r>
            <a:r>
              <a:rPr lang="nl-NL" sz="2400"/>
              <a:t> </a:t>
            </a:r>
            <a:r>
              <a:rPr lang="nl-NL" sz="2400" err="1"/>
              <a:t>illatas</a:t>
            </a:r>
            <a:r>
              <a:rPr lang="nl-NL" sz="2400"/>
              <a:t> </a:t>
            </a:r>
            <a:r>
              <a:rPr lang="nl-NL" sz="2400" err="1"/>
              <a:t>propulsarent</a:t>
            </a:r>
            <a:r>
              <a:rPr lang="nl-NL" sz="2400"/>
              <a:t> -,</a:t>
            </a:r>
          </a:p>
          <a:p>
            <a:pPr>
              <a:lnSpc>
                <a:spcPct val="200000"/>
              </a:lnSpc>
            </a:pPr>
            <a:r>
              <a:rPr lang="nl-NL" sz="2400"/>
              <a:t>5	</a:t>
            </a:r>
            <a:r>
              <a:rPr lang="nl-NL" sz="2400" err="1"/>
              <a:t>omnes</a:t>
            </a:r>
            <a:r>
              <a:rPr lang="nl-NL" sz="2400"/>
              <a:t> in bello </a:t>
            </a:r>
            <a:r>
              <a:rPr lang="nl-NL" sz="2400" err="1"/>
              <a:t>versantur</a:t>
            </a:r>
            <a:r>
              <a:rPr lang="nl-NL" sz="2400"/>
              <a:t>, </a:t>
            </a:r>
            <a:r>
              <a:rPr lang="nl-NL" sz="2400" err="1"/>
              <a:t>atque</a:t>
            </a:r>
            <a:r>
              <a:rPr lang="nl-NL" sz="2400"/>
              <a:t> </a:t>
            </a:r>
            <a:r>
              <a:rPr lang="nl-NL" sz="2400" err="1"/>
              <a:t>eorum</a:t>
            </a:r>
            <a:r>
              <a:rPr lang="nl-NL" sz="2400"/>
              <a:t> ut </a:t>
            </a:r>
            <a:r>
              <a:rPr lang="nl-NL" sz="2400" err="1"/>
              <a:t>quisque</a:t>
            </a:r>
            <a:endParaRPr lang="nl-NL" sz="2400"/>
          </a:p>
          <a:p>
            <a:pPr>
              <a:lnSpc>
                <a:spcPct val="200000"/>
              </a:lnSpc>
            </a:pPr>
            <a:r>
              <a:rPr lang="nl-NL" sz="2400"/>
              <a:t>	</a:t>
            </a:r>
            <a:r>
              <a:rPr lang="nl-NL" sz="2400" err="1"/>
              <a:t>est</a:t>
            </a:r>
            <a:r>
              <a:rPr lang="nl-NL" sz="2400"/>
              <a:t> </a:t>
            </a:r>
            <a:r>
              <a:rPr lang="nl-NL" sz="2400" err="1"/>
              <a:t>genere</a:t>
            </a:r>
            <a:r>
              <a:rPr lang="nl-NL" sz="2400"/>
              <a:t> </a:t>
            </a:r>
            <a:r>
              <a:rPr lang="nl-NL" sz="2400" err="1"/>
              <a:t>copiisque</a:t>
            </a:r>
            <a:r>
              <a:rPr lang="nl-NL" sz="2400"/>
              <a:t> </a:t>
            </a:r>
            <a:r>
              <a:rPr lang="nl-NL" sz="2400" err="1"/>
              <a:t>amplissimus</a:t>
            </a:r>
            <a:r>
              <a:rPr lang="nl-NL" sz="2400"/>
              <a:t>, ita </a:t>
            </a:r>
            <a:r>
              <a:rPr lang="nl-NL" sz="2400" err="1"/>
              <a:t>plurimos</a:t>
            </a:r>
            <a:endParaRPr lang="nl-NL" sz="2400"/>
          </a:p>
          <a:p>
            <a:pPr>
              <a:lnSpc>
                <a:spcPct val="200000"/>
              </a:lnSpc>
            </a:pPr>
            <a:r>
              <a:rPr lang="nl-NL" sz="2400"/>
              <a:t>	</a:t>
            </a:r>
            <a:r>
              <a:rPr lang="nl-NL" sz="2400" err="1"/>
              <a:t>circum</a:t>
            </a:r>
            <a:r>
              <a:rPr lang="nl-NL" sz="2400"/>
              <a:t> se </a:t>
            </a:r>
            <a:r>
              <a:rPr lang="nl-NL" sz="2400" err="1"/>
              <a:t>ambactos</a:t>
            </a:r>
            <a:r>
              <a:rPr lang="nl-NL" sz="2400"/>
              <a:t> </a:t>
            </a:r>
            <a:r>
              <a:rPr lang="nl-NL" sz="2400" err="1"/>
              <a:t>clientesque</a:t>
            </a:r>
            <a:r>
              <a:rPr lang="nl-NL" sz="2400"/>
              <a:t> </a:t>
            </a:r>
            <a:r>
              <a:rPr lang="nl-NL" sz="2400" err="1"/>
              <a:t>habet</a:t>
            </a:r>
            <a:r>
              <a:rPr lang="nl-NL" sz="2400"/>
              <a:t>. </a:t>
            </a:r>
            <a:r>
              <a:rPr lang="nl-NL" sz="2400" err="1"/>
              <a:t>Hanc</a:t>
            </a:r>
            <a:r>
              <a:rPr lang="nl-NL" sz="2400"/>
              <a:t> </a:t>
            </a:r>
            <a:r>
              <a:rPr lang="nl-NL" sz="2400" err="1"/>
              <a:t>unam</a:t>
            </a:r>
            <a:endParaRPr lang="nl-NL" sz="2400"/>
          </a:p>
          <a:p>
            <a:pPr>
              <a:lnSpc>
                <a:spcPct val="200000"/>
              </a:lnSpc>
            </a:pPr>
            <a:r>
              <a:rPr lang="nl-NL" sz="2400"/>
              <a:t>	</a:t>
            </a:r>
            <a:r>
              <a:rPr lang="nl-NL" sz="2400" err="1"/>
              <a:t>gratiam</a:t>
            </a:r>
            <a:r>
              <a:rPr lang="nl-NL" sz="2400"/>
              <a:t> </a:t>
            </a:r>
            <a:r>
              <a:rPr lang="nl-NL" sz="2400" err="1"/>
              <a:t>potentiamque</a:t>
            </a:r>
            <a:r>
              <a:rPr lang="nl-NL" sz="2400"/>
              <a:t> </a:t>
            </a:r>
            <a:r>
              <a:rPr lang="nl-NL" sz="2400" err="1"/>
              <a:t>noverunt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fbeeldingsresultaat voor obelix&quot;">
            <a:extLst>
              <a:ext uri="{FF2B5EF4-FFF2-40B4-BE49-F238E27FC236}">
                <a16:creationId xmlns:a16="http://schemas.microsoft.com/office/drawing/2014/main" id="{579FED09-1D20-4811-BB73-2CAF8597BD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67589" y="4048038"/>
            <a:ext cx="1332155" cy="146424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41F4B375-6D9C-4F18-A1B2-9C630AF38255}"/>
              </a:ext>
            </a:extLst>
          </p:cNvPr>
          <p:cNvSpPr txBox="1"/>
          <p:nvPr/>
        </p:nvSpPr>
        <p:spPr>
          <a:xfrm>
            <a:off x="8100000" y="539999"/>
            <a:ext cx="3960000" cy="6186309"/>
          </a:xfrm>
          <a:prstGeom prst="rect">
            <a:avLst/>
          </a:prstGeom>
          <a:noFill/>
          <a:ln>
            <a:solidFill>
              <a:schemeClr val="accent1">
                <a:lumMod val="75000"/>
              </a:schemeClr>
            </a:solidFill>
          </a:ln>
        </p:spPr>
        <p:txBody>
          <a:bodyPr wrap="square" rtlCol="0">
            <a:spAutoFit/>
          </a:bodyPr>
          <a:lstStyle/>
          <a:p>
            <a:pPr algn="l">
              <a:spcAft>
                <a:spcPts val="600"/>
              </a:spcAft>
            </a:pPr>
            <a:r>
              <a:rPr lang="nl-NL" sz="2200">
                <a:solidFill>
                  <a:srgbClr val="C00000"/>
                </a:solidFill>
              </a:rPr>
              <a:t>De tweede groep is die van de ridders. Wanneer de noodzaak er is en er een of andere oorlog plaatsvindt – hetgeen vóór de komst van Caesar bijna jaarlijks gewoon was / placht voor te vallen, namelijk om óf zelf onrecht aan te doen óf om aangedaan onrecht af te weren – houden dezen zich allen met de oorlog bezig, en al naar gelang iemand van hen door afkomst en rijkdom zeer aanzienlijk is, zo heeft hij zeer veel horigen en vazallen om zich heen. Dit kennen ze als enige vorm van aanzien en macht.</a:t>
            </a:r>
          </a:p>
        </p:txBody>
      </p:sp>
      <p:pic>
        <p:nvPicPr>
          <p:cNvPr id="10" name="Picture 2" descr="Afbeeldingsresultaat voor asterix&quot;">
            <a:hlinkClick r:id="rId6" action="ppaction://hlinksldjump"/>
            <a:extLst>
              <a:ext uri="{FF2B5EF4-FFF2-40B4-BE49-F238E27FC236}">
                <a16:creationId xmlns:a16="http://schemas.microsoft.com/office/drawing/2014/main" id="{737EA07D-DC79-426F-AD9A-319A0320C8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365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86</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610586" cy="4420890"/>
          </a:xfrm>
          <a:prstGeom prst="rect">
            <a:avLst/>
          </a:prstGeom>
          <a:noFill/>
        </p:spPr>
        <p:txBody>
          <a:bodyPr wrap="square" rtlCol="0">
            <a:spAutoFit/>
          </a:bodyPr>
          <a:lstStyle/>
          <a:p>
            <a:pPr>
              <a:lnSpc>
                <a:spcPct val="200000"/>
              </a:lnSpc>
            </a:pPr>
            <a:r>
              <a:rPr lang="nl-NL" sz="2400"/>
              <a:t>1	</a:t>
            </a:r>
            <a:r>
              <a:rPr lang="nl-NL" sz="2400" err="1"/>
              <a:t>Natio</a:t>
            </a:r>
            <a:r>
              <a:rPr lang="nl-NL" sz="2400"/>
              <a:t> </a:t>
            </a:r>
            <a:r>
              <a:rPr lang="nl-NL" sz="2400" err="1"/>
              <a:t>est</a:t>
            </a:r>
            <a:r>
              <a:rPr lang="nl-NL" sz="2400"/>
              <a:t> </a:t>
            </a:r>
            <a:r>
              <a:rPr lang="nl-NL" sz="2400" err="1"/>
              <a:t>omnis</a:t>
            </a:r>
            <a:r>
              <a:rPr lang="nl-NL" sz="2400"/>
              <a:t> Gallorum </a:t>
            </a:r>
            <a:r>
              <a:rPr lang="nl-NL" sz="2400" err="1"/>
              <a:t>admodum</a:t>
            </a:r>
            <a:r>
              <a:rPr lang="nl-NL" sz="2400"/>
              <a:t> </a:t>
            </a:r>
            <a:r>
              <a:rPr lang="nl-NL" sz="2400" err="1"/>
              <a:t>dedita</a:t>
            </a:r>
            <a:endParaRPr lang="nl-NL" sz="2400"/>
          </a:p>
          <a:p>
            <a:pPr>
              <a:lnSpc>
                <a:spcPct val="200000"/>
              </a:lnSpc>
            </a:pPr>
            <a:r>
              <a:rPr lang="nl-NL" sz="2400"/>
              <a:t>	</a:t>
            </a:r>
            <a:r>
              <a:rPr lang="nl-NL" sz="2400" err="1"/>
              <a:t>religionibus</a:t>
            </a:r>
            <a:r>
              <a:rPr lang="nl-NL" sz="2400"/>
              <a:t>. </a:t>
            </a:r>
            <a:r>
              <a:rPr lang="nl-NL" sz="2400" err="1"/>
              <a:t>Atque</a:t>
            </a:r>
            <a:r>
              <a:rPr lang="nl-NL" sz="2400"/>
              <a:t> ob </a:t>
            </a:r>
            <a:r>
              <a:rPr lang="nl-NL" sz="2400" err="1"/>
              <a:t>eam</a:t>
            </a:r>
            <a:r>
              <a:rPr lang="nl-NL" sz="2400"/>
              <a:t> </a:t>
            </a:r>
            <a:r>
              <a:rPr lang="nl-NL" sz="2400" err="1"/>
              <a:t>causam</a:t>
            </a:r>
            <a:r>
              <a:rPr lang="nl-NL" sz="2400"/>
              <a:t>, </a:t>
            </a:r>
            <a:r>
              <a:rPr lang="nl-NL" sz="2400" err="1"/>
              <a:t>qui</a:t>
            </a:r>
            <a:r>
              <a:rPr lang="nl-NL" sz="2400"/>
              <a:t> </a:t>
            </a:r>
            <a:r>
              <a:rPr lang="nl-NL" sz="2400" err="1"/>
              <a:t>sunt</a:t>
            </a:r>
            <a:r>
              <a:rPr lang="nl-NL" sz="2400"/>
              <a:t> </a:t>
            </a:r>
            <a:r>
              <a:rPr lang="nl-NL" sz="2400" err="1"/>
              <a:t>adfecti</a:t>
            </a:r>
            <a:endParaRPr lang="nl-NL" sz="2400"/>
          </a:p>
          <a:p>
            <a:pPr>
              <a:lnSpc>
                <a:spcPct val="200000"/>
              </a:lnSpc>
            </a:pPr>
            <a:r>
              <a:rPr lang="nl-NL" sz="2400"/>
              <a:t>	</a:t>
            </a:r>
            <a:r>
              <a:rPr lang="nl-NL" sz="2400" err="1"/>
              <a:t>gravioribus</a:t>
            </a:r>
            <a:r>
              <a:rPr lang="nl-NL" sz="2400"/>
              <a:t> </a:t>
            </a:r>
            <a:r>
              <a:rPr lang="nl-NL" sz="2400" err="1"/>
              <a:t>morbis</a:t>
            </a:r>
            <a:r>
              <a:rPr lang="nl-NL" sz="2400"/>
              <a:t>, </a:t>
            </a:r>
            <a:r>
              <a:rPr lang="nl-NL" sz="2400" err="1"/>
              <a:t>quique</a:t>
            </a:r>
            <a:r>
              <a:rPr lang="nl-NL" sz="2400"/>
              <a:t> in </a:t>
            </a:r>
            <a:r>
              <a:rPr lang="nl-NL" sz="2400" err="1"/>
              <a:t>proeliis</a:t>
            </a:r>
            <a:r>
              <a:rPr lang="nl-NL" sz="2400"/>
              <a:t> </a:t>
            </a:r>
            <a:r>
              <a:rPr lang="nl-NL" sz="2400" err="1"/>
              <a:t>periculisque</a:t>
            </a:r>
            <a:endParaRPr lang="nl-NL" sz="2400"/>
          </a:p>
          <a:p>
            <a:pPr>
              <a:lnSpc>
                <a:spcPct val="200000"/>
              </a:lnSpc>
            </a:pPr>
            <a:r>
              <a:rPr lang="nl-NL" sz="2400"/>
              <a:t>	</a:t>
            </a:r>
            <a:r>
              <a:rPr lang="nl-NL" sz="2400" err="1"/>
              <a:t>versantur</a:t>
            </a:r>
            <a:r>
              <a:rPr lang="nl-NL" sz="2400"/>
              <a:t>, </a:t>
            </a:r>
            <a:r>
              <a:rPr lang="nl-NL" sz="2400" err="1"/>
              <a:t>aut</a:t>
            </a:r>
            <a:r>
              <a:rPr lang="nl-NL" sz="2400"/>
              <a:t> pro </a:t>
            </a:r>
            <a:r>
              <a:rPr lang="nl-NL" sz="2400" err="1"/>
              <a:t>victimis</a:t>
            </a:r>
            <a:r>
              <a:rPr lang="nl-NL" sz="2400"/>
              <a:t> </a:t>
            </a:r>
            <a:r>
              <a:rPr lang="nl-NL" sz="2400" err="1"/>
              <a:t>homines</a:t>
            </a:r>
            <a:r>
              <a:rPr lang="nl-NL" sz="2400"/>
              <a:t> </a:t>
            </a:r>
            <a:r>
              <a:rPr lang="nl-NL" sz="2400" err="1"/>
              <a:t>immolant</a:t>
            </a:r>
            <a:r>
              <a:rPr lang="nl-NL" sz="2400"/>
              <a:t> </a:t>
            </a:r>
            <a:r>
              <a:rPr lang="nl-NL" sz="2400" err="1"/>
              <a:t>aut</a:t>
            </a:r>
            <a:r>
              <a:rPr lang="nl-NL" sz="2400"/>
              <a:t> se</a:t>
            </a:r>
          </a:p>
          <a:p>
            <a:pPr>
              <a:lnSpc>
                <a:spcPct val="200000"/>
              </a:lnSpc>
            </a:pPr>
            <a:r>
              <a:rPr lang="nl-NL" sz="2400"/>
              <a:t>5	</a:t>
            </a:r>
            <a:r>
              <a:rPr lang="nl-NL" sz="2400" err="1"/>
              <a:t>immolaturos</a:t>
            </a:r>
            <a:r>
              <a:rPr lang="nl-NL" sz="2400"/>
              <a:t> </a:t>
            </a:r>
            <a:r>
              <a:rPr lang="nl-NL" sz="2400" err="1"/>
              <a:t>vovent</a:t>
            </a:r>
            <a:r>
              <a:rPr lang="nl-NL" sz="2400"/>
              <a:t>, </a:t>
            </a:r>
            <a:r>
              <a:rPr lang="nl-NL" sz="2400" err="1"/>
              <a:t>administrisque</a:t>
            </a:r>
            <a:r>
              <a:rPr lang="nl-NL" sz="2400"/>
              <a:t> ad </a:t>
            </a:r>
            <a:r>
              <a:rPr lang="nl-NL" sz="2400" err="1"/>
              <a:t>ea</a:t>
            </a:r>
            <a:r>
              <a:rPr lang="nl-NL" sz="2400"/>
              <a:t> </a:t>
            </a:r>
            <a:r>
              <a:rPr lang="nl-NL" sz="2400" err="1"/>
              <a:t>sacrificia</a:t>
            </a:r>
            <a:endParaRPr lang="nl-NL" sz="2400"/>
          </a:p>
          <a:p>
            <a:pPr>
              <a:lnSpc>
                <a:spcPct val="200000"/>
              </a:lnSpc>
            </a:pPr>
            <a:r>
              <a:rPr lang="nl-NL" sz="2400"/>
              <a:t>	</a:t>
            </a:r>
            <a:r>
              <a:rPr lang="nl-NL" sz="2400" err="1"/>
              <a:t>druidibus</a:t>
            </a:r>
            <a:r>
              <a:rPr lang="nl-NL" sz="2400"/>
              <a:t> </a:t>
            </a:r>
            <a:r>
              <a:rPr lang="nl-NL" sz="2400" err="1"/>
              <a:t>utuntur</a:t>
            </a:r>
            <a:r>
              <a:rPr lang="nl-NL" sz="2400"/>
              <a:t>, …</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18AF4F86-890E-4479-B8BB-7CE89F00C8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C4F9EB29-7852-49CC-A47B-2B53CAE0DA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E0104CA8-394A-45AE-9A09-75FCCD14ACDD}"/>
              </a:ext>
            </a:extLst>
          </p:cNvPr>
          <p:cNvSpPr txBox="1"/>
          <p:nvPr/>
        </p:nvSpPr>
        <p:spPr>
          <a:xfrm>
            <a:off x="8100000" y="539999"/>
            <a:ext cx="3960000" cy="3970318"/>
          </a:xfrm>
          <a:prstGeom prst="rect">
            <a:avLst/>
          </a:prstGeom>
          <a:noFill/>
          <a:ln>
            <a:solidFill>
              <a:schemeClr val="accent1">
                <a:lumMod val="75000"/>
              </a:schemeClr>
            </a:solidFill>
          </a:ln>
        </p:spPr>
        <p:txBody>
          <a:bodyPr wrap="square" rtlCol="0">
            <a:spAutoFit/>
          </a:bodyPr>
          <a:lstStyle/>
          <a:p>
            <a:endParaRPr lang="nl-NL" sz="1400" b="1">
              <a:solidFill>
                <a:srgbClr val="0070C0"/>
              </a:solidFill>
            </a:endParaRPr>
          </a:p>
          <a:p>
            <a:r>
              <a:rPr lang="nl-NL" sz="1400" b="1">
                <a:solidFill>
                  <a:srgbClr val="0070C0"/>
                </a:solidFill>
              </a:rPr>
              <a:t>omnis</a:t>
            </a:r>
            <a:r>
              <a:rPr lang="nl-NL" sz="1400">
                <a:solidFill>
                  <a:srgbClr val="0070C0"/>
                </a:solidFill>
              </a:rPr>
              <a:t>, -is, -e: </a:t>
            </a:r>
            <a:r>
              <a:rPr lang="nl-NL" sz="1400">
                <a:solidFill>
                  <a:srgbClr val="FF0000"/>
                </a:solidFill>
              </a:rPr>
              <a:t>heel</a:t>
            </a:r>
            <a:r>
              <a:rPr lang="nl-NL" sz="1400">
                <a:solidFill>
                  <a:srgbClr val="0070C0"/>
                </a:solidFill>
              </a:rPr>
              <a:t>; </a:t>
            </a:r>
            <a:r>
              <a:rPr lang="nl-NL" sz="1400">
                <a:solidFill>
                  <a:srgbClr val="FF0000"/>
                </a:solidFill>
              </a:rPr>
              <a:t>elk</a:t>
            </a:r>
            <a:r>
              <a:rPr lang="nl-NL" sz="1400">
                <a:solidFill>
                  <a:srgbClr val="0070C0"/>
                </a:solidFill>
              </a:rPr>
              <a:t> (ADI 3</a:t>
            </a:r>
            <a:r>
              <a:rPr lang="nl-NL" sz="1400" baseline="30000">
                <a:solidFill>
                  <a:srgbClr val="0070C0"/>
                </a:solidFill>
              </a:rPr>
              <a:t>e</a:t>
            </a:r>
            <a:r>
              <a:rPr lang="nl-NL" sz="1400">
                <a:solidFill>
                  <a:srgbClr val="0070C0"/>
                </a:solidFill>
              </a:rPr>
              <a:t> decl.)</a:t>
            </a:r>
          </a:p>
          <a:p>
            <a:r>
              <a:rPr lang="nl-NL" sz="1400" b="1">
                <a:solidFill>
                  <a:srgbClr val="0070C0"/>
                </a:solidFill>
              </a:rPr>
              <a:t>natio</a:t>
            </a:r>
            <a:r>
              <a:rPr lang="nl-NL" sz="1400">
                <a:solidFill>
                  <a:srgbClr val="0070C0"/>
                </a:solidFill>
              </a:rPr>
              <a:t> (F): </a:t>
            </a:r>
            <a:r>
              <a:rPr lang="nl-NL" sz="1400">
                <a:solidFill>
                  <a:srgbClr val="FF0000"/>
                </a:solidFill>
              </a:rPr>
              <a:t>volk</a:t>
            </a:r>
          </a:p>
          <a:p>
            <a:endParaRPr lang="nl-NL" sz="1400">
              <a:solidFill>
                <a:srgbClr val="0070C0"/>
              </a:solidFill>
            </a:endParaRPr>
          </a:p>
          <a:p>
            <a:endParaRPr lang="nl-NL" sz="1400" b="1">
              <a:solidFill>
                <a:srgbClr val="0070C0"/>
              </a:solidFill>
            </a:endParaRPr>
          </a:p>
          <a:p>
            <a:r>
              <a:rPr lang="nl-NL" sz="1400" b="1">
                <a:solidFill>
                  <a:srgbClr val="0070C0"/>
                </a:solidFill>
              </a:rPr>
              <a:t>ob eam causam</a:t>
            </a:r>
            <a:r>
              <a:rPr lang="nl-NL" sz="1400">
                <a:solidFill>
                  <a:srgbClr val="0070C0"/>
                </a:solidFill>
              </a:rPr>
              <a:t>: </a:t>
            </a:r>
            <a:r>
              <a:rPr lang="nl-NL" sz="1400" i="1">
                <a:solidFill>
                  <a:srgbClr val="0070C0"/>
                </a:solidFill>
              </a:rPr>
              <a:t>dat Gallië godsdienstig is</a:t>
            </a:r>
          </a:p>
          <a:p>
            <a:r>
              <a:rPr lang="nl-NL" sz="1400" b="1">
                <a:solidFill>
                  <a:srgbClr val="0070C0"/>
                </a:solidFill>
              </a:rPr>
              <a:t>qui</a:t>
            </a:r>
            <a:r>
              <a:rPr lang="nl-NL" sz="1400">
                <a:solidFill>
                  <a:srgbClr val="0070C0"/>
                </a:solidFill>
              </a:rPr>
              <a:t>=</a:t>
            </a:r>
            <a:r>
              <a:rPr lang="nl-NL" sz="1400" b="1">
                <a:solidFill>
                  <a:srgbClr val="0070C0"/>
                </a:solidFill>
              </a:rPr>
              <a:t>ii qui</a:t>
            </a:r>
            <a:r>
              <a:rPr lang="nl-NL" sz="1400">
                <a:solidFill>
                  <a:srgbClr val="0070C0"/>
                </a:solidFill>
              </a:rPr>
              <a:t> (</a:t>
            </a:r>
            <a:r>
              <a:rPr lang="nl-NL" sz="1400" i="1">
                <a:solidFill>
                  <a:srgbClr val="0070C0"/>
                </a:solidFill>
              </a:rPr>
              <a:t>betrekkelijk vnw met ingesloten antecedent</a:t>
            </a:r>
            <a:r>
              <a:rPr lang="nl-NL" sz="1400">
                <a:solidFill>
                  <a:srgbClr val="0070C0"/>
                </a:solidFill>
              </a:rPr>
              <a:t>)</a:t>
            </a:r>
          </a:p>
          <a:p>
            <a:r>
              <a:rPr lang="nl-NL" sz="1400" b="1">
                <a:solidFill>
                  <a:srgbClr val="0070C0"/>
                </a:solidFill>
              </a:rPr>
              <a:t>gravior</a:t>
            </a:r>
            <a:r>
              <a:rPr lang="nl-NL" sz="1400">
                <a:solidFill>
                  <a:srgbClr val="0070C0"/>
                </a:solidFill>
              </a:rPr>
              <a:t>: COMP &gt;1) </a:t>
            </a:r>
            <a:r>
              <a:rPr lang="nl-NL" sz="1400">
                <a:solidFill>
                  <a:srgbClr val="FF0000"/>
                </a:solidFill>
              </a:rPr>
              <a:t>zwaarder</a:t>
            </a:r>
            <a:r>
              <a:rPr lang="nl-NL" sz="1400">
                <a:solidFill>
                  <a:srgbClr val="0070C0"/>
                </a:solidFill>
              </a:rPr>
              <a:t>; 2) </a:t>
            </a:r>
            <a:r>
              <a:rPr lang="nl-NL" sz="1400">
                <a:solidFill>
                  <a:srgbClr val="FF0000"/>
                </a:solidFill>
              </a:rPr>
              <a:t>nogal zwaar</a:t>
            </a:r>
            <a:r>
              <a:rPr lang="nl-NL" sz="1400">
                <a:solidFill>
                  <a:srgbClr val="0070C0"/>
                </a:solidFill>
              </a:rPr>
              <a:t>; 3) </a:t>
            </a:r>
            <a:r>
              <a:rPr lang="nl-NL" sz="1400">
                <a:solidFill>
                  <a:srgbClr val="FF0000"/>
                </a:solidFill>
              </a:rPr>
              <a:t>té zwaar</a:t>
            </a:r>
            <a:r>
              <a:rPr lang="nl-NL" sz="1400">
                <a:solidFill>
                  <a:srgbClr val="0070C0"/>
                </a:solidFill>
              </a:rPr>
              <a:t>; 4) </a:t>
            </a:r>
            <a:r>
              <a:rPr lang="nl-NL" sz="1400">
                <a:solidFill>
                  <a:srgbClr val="FF0000"/>
                </a:solidFill>
              </a:rPr>
              <a:t>zwaarst</a:t>
            </a:r>
            <a:r>
              <a:rPr lang="nl-NL" sz="1400">
                <a:solidFill>
                  <a:srgbClr val="0070C0"/>
                </a:solidFill>
              </a:rPr>
              <a:t> (van twee)</a:t>
            </a:r>
          </a:p>
          <a:p>
            <a:r>
              <a:rPr lang="nl-NL" sz="1400" b="1" u="sng">
                <a:solidFill>
                  <a:srgbClr val="0070C0"/>
                </a:solidFill>
              </a:rPr>
              <a:t>p</a:t>
            </a:r>
            <a:r>
              <a:rPr lang="nl-NL" sz="1400" b="1">
                <a:solidFill>
                  <a:srgbClr val="0070C0"/>
                </a:solidFill>
              </a:rPr>
              <a:t>roeliis </a:t>
            </a:r>
            <a:r>
              <a:rPr lang="nl-NL" sz="1400" b="1" u="sng">
                <a:solidFill>
                  <a:srgbClr val="0070C0"/>
                </a:solidFill>
              </a:rPr>
              <a:t>p</a:t>
            </a:r>
            <a:r>
              <a:rPr lang="nl-NL" sz="1400" b="1">
                <a:solidFill>
                  <a:srgbClr val="0070C0"/>
                </a:solidFill>
              </a:rPr>
              <a:t>ericulis</a:t>
            </a:r>
            <a:r>
              <a:rPr lang="nl-NL" sz="1400">
                <a:solidFill>
                  <a:srgbClr val="0070C0"/>
                </a:solidFill>
              </a:rPr>
              <a:t>: ALLITERATIE</a:t>
            </a:r>
          </a:p>
          <a:p>
            <a:endParaRPr lang="nl-NL" sz="1400">
              <a:solidFill>
                <a:srgbClr val="0070C0"/>
              </a:solidFill>
            </a:endParaRPr>
          </a:p>
          <a:p>
            <a:r>
              <a:rPr lang="nl-NL" sz="1400" b="1">
                <a:solidFill>
                  <a:srgbClr val="0070C0"/>
                </a:solidFill>
              </a:rPr>
              <a:t>versor</a:t>
            </a:r>
            <a:r>
              <a:rPr lang="nl-NL" sz="1400">
                <a:solidFill>
                  <a:srgbClr val="0070C0"/>
                </a:solidFill>
              </a:rPr>
              <a:t>, versatus sum (DEP): </a:t>
            </a:r>
            <a:r>
              <a:rPr lang="nl-NL" sz="1400">
                <a:solidFill>
                  <a:srgbClr val="FF0000"/>
                </a:solidFill>
              </a:rPr>
              <a:t>zich bevinden in</a:t>
            </a:r>
          </a:p>
          <a:p>
            <a:r>
              <a:rPr lang="nl-NL" sz="1400">
                <a:solidFill>
                  <a:srgbClr val="0070C0"/>
                </a:solidFill>
              </a:rPr>
              <a:t>om te genezen of aan gevaar te ontsnappen worden mensenoffers gebracht</a:t>
            </a:r>
          </a:p>
          <a:p>
            <a:r>
              <a:rPr lang="nl-NL" sz="1400" b="1">
                <a:solidFill>
                  <a:srgbClr val="0070C0"/>
                </a:solidFill>
              </a:rPr>
              <a:t>se</a:t>
            </a:r>
            <a:r>
              <a:rPr lang="nl-NL" sz="1400">
                <a:solidFill>
                  <a:srgbClr val="0070C0"/>
                </a:solidFill>
              </a:rPr>
              <a:t>: </a:t>
            </a:r>
            <a:r>
              <a:rPr lang="nl-NL" sz="1400" i="1">
                <a:solidFill>
                  <a:srgbClr val="0070C0"/>
                </a:solidFill>
              </a:rPr>
              <a:t>subjectsACC in AcI</a:t>
            </a:r>
            <a:r>
              <a:rPr lang="nl-NL" sz="1400">
                <a:solidFill>
                  <a:srgbClr val="0070C0"/>
                </a:solidFill>
              </a:rPr>
              <a:t> &gt; </a:t>
            </a:r>
            <a:r>
              <a:rPr lang="nl-NL" sz="1400" i="1">
                <a:solidFill>
                  <a:srgbClr val="0070C0"/>
                </a:solidFill>
              </a:rPr>
              <a:t>lees</a:t>
            </a:r>
            <a:r>
              <a:rPr lang="nl-NL" sz="1400">
                <a:solidFill>
                  <a:srgbClr val="0070C0"/>
                </a:solidFill>
              </a:rPr>
              <a:t>: </a:t>
            </a:r>
            <a:r>
              <a:rPr lang="nl-NL" sz="1400" b="1">
                <a:solidFill>
                  <a:srgbClr val="0070C0"/>
                </a:solidFill>
              </a:rPr>
              <a:t>vovent se</a:t>
            </a:r>
            <a:r>
              <a:rPr lang="nl-NL" sz="1400">
                <a:solidFill>
                  <a:srgbClr val="0070C0"/>
                </a:solidFill>
              </a:rPr>
              <a:t> (homines) </a:t>
            </a:r>
            <a:r>
              <a:rPr lang="nl-NL" sz="1400" b="1">
                <a:solidFill>
                  <a:srgbClr val="0070C0"/>
                </a:solidFill>
              </a:rPr>
              <a:t>immolaturos</a:t>
            </a:r>
            <a:r>
              <a:rPr lang="nl-NL" sz="1400">
                <a:solidFill>
                  <a:srgbClr val="0070C0"/>
                </a:solidFill>
              </a:rPr>
              <a:t> (esse)</a:t>
            </a:r>
          </a:p>
          <a:p>
            <a:r>
              <a:rPr lang="nl-NL" sz="1400" b="1">
                <a:solidFill>
                  <a:srgbClr val="0070C0"/>
                </a:solidFill>
              </a:rPr>
              <a:t>utor</a:t>
            </a:r>
            <a:r>
              <a:rPr lang="nl-NL" sz="1400">
                <a:solidFill>
                  <a:srgbClr val="0070C0"/>
                </a:solidFill>
              </a:rPr>
              <a:t>, usus sum (DEP) + </a:t>
            </a:r>
            <a:r>
              <a:rPr lang="nl-NL" sz="1400"/>
              <a:t>abl</a:t>
            </a:r>
            <a:r>
              <a:rPr lang="nl-NL" sz="1400">
                <a:solidFill>
                  <a:srgbClr val="0070C0"/>
                </a:solidFill>
              </a:rPr>
              <a:t>: </a:t>
            </a:r>
            <a:r>
              <a:rPr lang="nl-NL" sz="1400">
                <a:solidFill>
                  <a:srgbClr val="FF0000"/>
                </a:solidFill>
              </a:rPr>
              <a:t>gebruiken</a:t>
            </a:r>
          </a:p>
        </p:txBody>
      </p:sp>
    </p:spTree>
    <p:extLst>
      <p:ext uri="{BB962C8B-B14F-4D97-AF65-F5344CB8AC3E}">
        <p14:creationId xmlns:p14="http://schemas.microsoft.com/office/powerpoint/2010/main" val="33455963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610586" cy="4420890"/>
          </a:xfrm>
          <a:prstGeom prst="rect">
            <a:avLst/>
          </a:prstGeom>
          <a:noFill/>
        </p:spPr>
        <p:txBody>
          <a:bodyPr wrap="square" rtlCol="0">
            <a:spAutoFit/>
          </a:bodyPr>
          <a:lstStyle/>
          <a:p>
            <a:pPr>
              <a:lnSpc>
                <a:spcPct val="200000"/>
              </a:lnSpc>
            </a:pPr>
            <a:r>
              <a:rPr lang="nl-NL" sz="2400"/>
              <a:t>1	</a:t>
            </a:r>
            <a:r>
              <a:rPr lang="nl-NL" sz="2400" err="1"/>
              <a:t>Natio</a:t>
            </a:r>
            <a:r>
              <a:rPr lang="nl-NL" sz="2400"/>
              <a:t> </a:t>
            </a:r>
            <a:r>
              <a:rPr lang="nl-NL" sz="2400" err="1"/>
              <a:t>est</a:t>
            </a:r>
            <a:r>
              <a:rPr lang="nl-NL" sz="2400"/>
              <a:t> </a:t>
            </a:r>
            <a:r>
              <a:rPr lang="nl-NL" sz="2400" err="1"/>
              <a:t>omnis</a:t>
            </a:r>
            <a:r>
              <a:rPr lang="nl-NL" sz="2400"/>
              <a:t> Gallorum </a:t>
            </a:r>
            <a:r>
              <a:rPr lang="nl-NL" sz="2400" err="1"/>
              <a:t>admodum</a:t>
            </a:r>
            <a:r>
              <a:rPr lang="nl-NL" sz="2400"/>
              <a:t> </a:t>
            </a:r>
            <a:r>
              <a:rPr lang="nl-NL" sz="2400" err="1"/>
              <a:t>dedita</a:t>
            </a:r>
            <a:endParaRPr lang="nl-NL" sz="2400"/>
          </a:p>
          <a:p>
            <a:pPr>
              <a:lnSpc>
                <a:spcPct val="200000"/>
              </a:lnSpc>
            </a:pPr>
            <a:r>
              <a:rPr lang="nl-NL" sz="2400"/>
              <a:t>	</a:t>
            </a:r>
            <a:r>
              <a:rPr lang="nl-NL" sz="2400" err="1"/>
              <a:t>religionibus</a:t>
            </a:r>
            <a:r>
              <a:rPr lang="nl-NL" sz="2400"/>
              <a:t>. </a:t>
            </a:r>
            <a:r>
              <a:rPr lang="nl-NL" sz="2400" err="1"/>
              <a:t>Atque</a:t>
            </a:r>
            <a:r>
              <a:rPr lang="nl-NL" sz="2400"/>
              <a:t> ob </a:t>
            </a:r>
            <a:r>
              <a:rPr lang="nl-NL" sz="2400" err="1"/>
              <a:t>eam</a:t>
            </a:r>
            <a:r>
              <a:rPr lang="nl-NL" sz="2400"/>
              <a:t> </a:t>
            </a:r>
            <a:r>
              <a:rPr lang="nl-NL" sz="2400" err="1"/>
              <a:t>causam</a:t>
            </a:r>
            <a:r>
              <a:rPr lang="nl-NL" sz="2400"/>
              <a:t>, </a:t>
            </a:r>
            <a:r>
              <a:rPr lang="nl-NL" sz="2400" err="1"/>
              <a:t>qui</a:t>
            </a:r>
            <a:r>
              <a:rPr lang="nl-NL" sz="2400"/>
              <a:t> </a:t>
            </a:r>
            <a:r>
              <a:rPr lang="nl-NL" sz="2400" err="1"/>
              <a:t>sunt</a:t>
            </a:r>
            <a:r>
              <a:rPr lang="nl-NL" sz="2400"/>
              <a:t> </a:t>
            </a:r>
            <a:r>
              <a:rPr lang="nl-NL" sz="2400" err="1"/>
              <a:t>adfecti</a:t>
            </a:r>
            <a:endParaRPr lang="nl-NL" sz="2400"/>
          </a:p>
          <a:p>
            <a:pPr>
              <a:lnSpc>
                <a:spcPct val="200000"/>
              </a:lnSpc>
            </a:pPr>
            <a:r>
              <a:rPr lang="nl-NL" sz="2400"/>
              <a:t>	</a:t>
            </a:r>
            <a:r>
              <a:rPr lang="nl-NL" sz="2400" err="1"/>
              <a:t>gravioribus</a:t>
            </a:r>
            <a:r>
              <a:rPr lang="nl-NL" sz="2400"/>
              <a:t> </a:t>
            </a:r>
            <a:r>
              <a:rPr lang="nl-NL" sz="2400" err="1"/>
              <a:t>morbis</a:t>
            </a:r>
            <a:r>
              <a:rPr lang="nl-NL" sz="2400"/>
              <a:t>, </a:t>
            </a:r>
            <a:r>
              <a:rPr lang="nl-NL" sz="2400" err="1"/>
              <a:t>quique</a:t>
            </a:r>
            <a:r>
              <a:rPr lang="nl-NL" sz="2400"/>
              <a:t> in </a:t>
            </a:r>
            <a:r>
              <a:rPr lang="nl-NL" sz="2400" err="1"/>
              <a:t>proeliis</a:t>
            </a:r>
            <a:r>
              <a:rPr lang="nl-NL" sz="2400"/>
              <a:t> </a:t>
            </a:r>
            <a:r>
              <a:rPr lang="nl-NL" sz="2400" err="1"/>
              <a:t>periculisque</a:t>
            </a:r>
            <a:endParaRPr lang="nl-NL" sz="2400"/>
          </a:p>
          <a:p>
            <a:pPr>
              <a:lnSpc>
                <a:spcPct val="200000"/>
              </a:lnSpc>
            </a:pPr>
            <a:r>
              <a:rPr lang="nl-NL" sz="2400"/>
              <a:t>	</a:t>
            </a:r>
            <a:r>
              <a:rPr lang="nl-NL" sz="2400" err="1"/>
              <a:t>versantur</a:t>
            </a:r>
            <a:r>
              <a:rPr lang="nl-NL" sz="2400"/>
              <a:t>, </a:t>
            </a:r>
            <a:r>
              <a:rPr lang="nl-NL" sz="2400" err="1"/>
              <a:t>aut</a:t>
            </a:r>
            <a:r>
              <a:rPr lang="nl-NL" sz="2400"/>
              <a:t> pro </a:t>
            </a:r>
            <a:r>
              <a:rPr lang="nl-NL" sz="2400" err="1"/>
              <a:t>victimis</a:t>
            </a:r>
            <a:r>
              <a:rPr lang="nl-NL" sz="2400"/>
              <a:t> </a:t>
            </a:r>
            <a:r>
              <a:rPr lang="nl-NL" sz="2400" err="1"/>
              <a:t>homines</a:t>
            </a:r>
            <a:r>
              <a:rPr lang="nl-NL" sz="2400"/>
              <a:t> </a:t>
            </a:r>
            <a:r>
              <a:rPr lang="nl-NL" sz="2400" err="1"/>
              <a:t>immolant</a:t>
            </a:r>
            <a:r>
              <a:rPr lang="nl-NL" sz="2400"/>
              <a:t> </a:t>
            </a:r>
            <a:r>
              <a:rPr lang="nl-NL" sz="2400" err="1"/>
              <a:t>aut</a:t>
            </a:r>
            <a:r>
              <a:rPr lang="nl-NL" sz="2400"/>
              <a:t> se</a:t>
            </a:r>
          </a:p>
          <a:p>
            <a:pPr>
              <a:lnSpc>
                <a:spcPct val="200000"/>
              </a:lnSpc>
            </a:pPr>
            <a:r>
              <a:rPr lang="nl-NL" sz="2400"/>
              <a:t>5	</a:t>
            </a:r>
            <a:r>
              <a:rPr lang="nl-NL" sz="2400" err="1"/>
              <a:t>immolaturos</a:t>
            </a:r>
            <a:r>
              <a:rPr lang="nl-NL" sz="2400"/>
              <a:t> </a:t>
            </a:r>
            <a:r>
              <a:rPr lang="nl-NL" sz="2400" err="1"/>
              <a:t>vovent</a:t>
            </a:r>
            <a:r>
              <a:rPr lang="nl-NL" sz="2400"/>
              <a:t>, </a:t>
            </a:r>
            <a:r>
              <a:rPr lang="nl-NL" sz="2400" err="1"/>
              <a:t>administrisque</a:t>
            </a:r>
            <a:r>
              <a:rPr lang="nl-NL" sz="2400"/>
              <a:t> ad </a:t>
            </a:r>
            <a:r>
              <a:rPr lang="nl-NL" sz="2400" err="1"/>
              <a:t>ea</a:t>
            </a:r>
            <a:r>
              <a:rPr lang="nl-NL" sz="2400"/>
              <a:t> </a:t>
            </a:r>
            <a:r>
              <a:rPr lang="nl-NL" sz="2400" err="1"/>
              <a:t>sacrificia</a:t>
            </a:r>
            <a:endParaRPr lang="nl-NL" sz="2400"/>
          </a:p>
          <a:p>
            <a:pPr>
              <a:lnSpc>
                <a:spcPct val="200000"/>
              </a:lnSpc>
            </a:pPr>
            <a:r>
              <a:rPr lang="nl-NL" sz="2400"/>
              <a:t>	</a:t>
            </a:r>
            <a:r>
              <a:rPr lang="nl-NL" sz="2400" err="1"/>
              <a:t>druidibus</a:t>
            </a:r>
            <a:r>
              <a:rPr lang="nl-NL" sz="2400"/>
              <a:t> </a:t>
            </a:r>
            <a:r>
              <a:rPr lang="nl-NL" sz="2400" err="1"/>
              <a:t>utuntur</a:t>
            </a:r>
            <a:r>
              <a:rPr lang="nl-NL" sz="2400"/>
              <a:t>, …</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B6EAB32-395A-4876-8909-B73E127AE98D}"/>
              </a:ext>
            </a:extLst>
          </p:cNvPr>
          <p:cNvSpPr txBox="1"/>
          <p:nvPr/>
        </p:nvSpPr>
        <p:spPr>
          <a:xfrm>
            <a:off x="8100000" y="539999"/>
            <a:ext cx="3960000" cy="3816429"/>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Het hele volk der Galliërs is zeer godsdienstig. En hierom offeren degenen die door vrij ernstige ziektes zijn aangetast en zij die in gevechten en gevaren verkeren, ófwel in plaats van offerdieren mensen óf ze beloven dat ze </a:t>
            </a:r>
            <a:r>
              <a:rPr lang="nl-NL" sz="2200" err="1">
                <a:solidFill>
                  <a:srgbClr val="C00000"/>
                </a:solidFill>
              </a:rPr>
              <a:t>ze</a:t>
            </a:r>
            <a:r>
              <a:rPr lang="nl-NL" sz="2200">
                <a:solidFill>
                  <a:srgbClr val="C00000"/>
                </a:solidFill>
              </a:rPr>
              <a:t> zullen offeren, en ze gebruiken de Druïden als helpers bij deze offers, …</a:t>
            </a:r>
          </a:p>
        </p:txBody>
      </p:sp>
      <p:pic>
        <p:nvPicPr>
          <p:cNvPr id="9" name="Picture 2" descr="Afbeeldingsresultaat voor asterix&quot;">
            <a:hlinkClick r:id="rId5" action="ppaction://hlinksldjump"/>
            <a:extLst>
              <a:ext uri="{FF2B5EF4-FFF2-40B4-BE49-F238E27FC236}">
                <a16:creationId xmlns:a16="http://schemas.microsoft.com/office/drawing/2014/main" id="{65D244F4-071E-4E63-B70E-446DBB5332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90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indeling van </a:t>
            </a:r>
            <a:r>
              <a:rPr lang="nl-NL" sz="2500" err="1">
                <a:solidFill>
                  <a:schemeClr val="bg1"/>
                </a:solidFill>
              </a:rPr>
              <a:t>Gallië</a:t>
            </a:r>
            <a:r>
              <a:rPr lang="nl-NL" sz="2500">
                <a:solidFill>
                  <a:schemeClr val="bg1"/>
                </a:solidFill>
              </a:rPr>
              <a:t> </a:t>
            </a:r>
            <a:r>
              <a:rPr lang="nl-NL">
                <a:solidFill>
                  <a:schemeClr val="bg1"/>
                </a:solidFill>
              </a:rPr>
              <a:t> Weer grammatica. Nu werkwoordrijtjes.</a:t>
            </a:r>
            <a:endParaRPr lang="nl-NL" sz="2500">
              <a:solidFill>
                <a:schemeClr val="bg1"/>
              </a:solidFill>
            </a:endParaRP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88</a:t>
            </a:fld>
            <a:endParaRPr lang="nl-NL" b="1">
              <a:solidFill>
                <a:srgbClr val="002060"/>
              </a:solidFill>
            </a:endParaRPr>
          </a:p>
        </p:txBody>
      </p:sp>
      <p:sp>
        <p:nvSpPr>
          <p:cNvPr id="11" name="Tekstvak 10">
            <a:extLst>
              <a:ext uri="{FF2B5EF4-FFF2-40B4-BE49-F238E27FC236}">
                <a16:creationId xmlns:a16="http://schemas.microsoft.com/office/drawing/2014/main" id="{F211BDC4-804F-4BF6-885B-A69A425ADF79}"/>
              </a:ext>
            </a:extLst>
          </p:cNvPr>
          <p:cNvSpPr txBox="1"/>
          <p:nvPr/>
        </p:nvSpPr>
        <p:spPr>
          <a:xfrm>
            <a:off x="27215" y="1080000"/>
            <a:ext cx="850609" cy="5400000"/>
          </a:xfrm>
          <a:prstGeom prst="rect">
            <a:avLst/>
          </a:prstGeom>
          <a:noFill/>
          <a:ln>
            <a:solidFill>
              <a:schemeClr val="accent1">
                <a:lumMod val="75000"/>
              </a:schemeClr>
            </a:solidFill>
          </a:ln>
        </p:spPr>
        <p:txBody>
          <a:bodyPr wrap="square" rtlCol="0">
            <a:spAutoFit/>
          </a:bodyPr>
          <a:lstStyle/>
          <a:p>
            <a:pPr algn="l">
              <a:lnSpc>
                <a:spcPct val="150000"/>
              </a:lnSpc>
            </a:pPr>
            <a:r>
              <a:rPr lang="nl-NL">
                <a:solidFill>
                  <a:schemeClr val="accent5">
                    <a:lumMod val="50000"/>
                  </a:schemeClr>
                </a:solidFill>
              </a:rPr>
              <a:t>PR      </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IMPF</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FUT</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a:t>
            </a:r>
          </a:p>
          <a:p>
            <a:pPr algn="l">
              <a:lnSpc>
                <a:spcPct val="150000"/>
              </a:lnSpc>
            </a:pPr>
            <a:r>
              <a:rPr lang="nl-NL">
                <a:solidFill>
                  <a:schemeClr val="accent5">
                    <a:lumMod val="50000"/>
                  </a:schemeClr>
                </a:solidFill>
              </a:rPr>
              <a:t>PERF</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PLQP</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FUT EX</a:t>
            </a:r>
          </a:p>
          <a:p>
            <a:pPr algn="l">
              <a:lnSpc>
                <a:spcPct val="150000"/>
              </a:lnSpc>
            </a:pPr>
            <a:endParaRPr lang="nl-NL" sz="2000">
              <a:solidFill>
                <a:schemeClr val="accent5">
                  <a:lumMod val="50000"/>
                </a:schemeClr>
              </a:solidFill>
            </a:endParaRPr>
          </a:p>
        </p:txBody>
      </p:sp>
      <p:sp>
        <p:nvSpPr>
          <p:cNvPr id="19" name="Tekstvak 18">
            <a:extLst>
              <a:ext uri="{FF2B5EF4-FFF2-40B4-BE49-F238E27FC236}">
                <a16:creationId xmlns:a16="http://schemas.microsoft.com/office/drawing/2014/main" id="{CBDB05FA-EF40-4159-8915-CE974C5B207B}"/>
              </a:ext>
            </a:extLst>
          </p:cNvPr>
          <p:cNvSpPr txBox="1"/>
          <p:nvPr/>
        </p:nvSpPr>
        <p:spPr>
          <a:xfrm>
            <a:off x="893065" y="1080000"/>
            <a:ext cx="313944" cy="5400000"/>
          </a:xfrm>
          <a:prstGeom prst="rect">
            <a:avLst/>
          </a:prstGeom>
          <a:noFill/>
          <a:ln>
            <a:solidFill>
              <a:schemeClr val="accent1">
                <a:lumMod val="75000"/>
              </a:schemeClr>
            </a:solidFill>
          </a:ln>
        </p:spPr>
        <p:txBody>
          <a:bodyPr wrap="square" rtlCol="0">
            <a:spAutoFit/>
          </a:bodyPr>
          <a:lstStyle/>
          <a:p>
            <a:pPr algn="l">
              <a:lnSpc>
                <a:spcPct val="150000"/>
              </a:lnSpc>
            </a:pPr>
            <a:r>
              <a:rPr lang="nl-NL">
                <a:solidFill>
                  <a:schemeClr val="accent5">
                    <a:lumMod val="50000"/>
                  </a:schemeClr>
                </a:solidFill>
              </a:rPr>
              <a:t>A</a:t>
            </a:r>
          </a:p>
          <a:p>
            <a:pPr algn="l">
              <a:lnSpc>
                <a:spcPct val="150000"/>
              </a:lnSpc>
            </a:pPr>
            <a:r>
              <a:rPr lang="nl-NL">
                <a:solidFill>
                  <a:schemeClr val="accent5">
                    <a:lumMod val="50000"/>
                  </a:schemeClr>
                </a:solidFill>
              </a:rPr>
              <a:t>P</a:t>
            </a:r>
          </a:p>
          <a:p>
            <a:pPr algn="l">
              <a:lnSpc>
                <a:spcPct val="150000"/>
              </a:lnSpc>
            </a:pPr>
            <a:r>
              <a:rPr lang="nl-NL">
                <a:solidFill>
                  <a:schemeClr val="accent5">
                    <a:lumMod val="50000"/>
                  </a:schemeClr>
                </a:solidFill>
              </a:rPr>
              <a:t>A</a:t>
            </a:r>
          </a:p>
          <a:p>
            <a:pPr algn="l">
              <a:lnSpc>
                <a:spcPct val="150000"/>
              </a:lnSpc>
            </a:pPr>
            <a:r>
              <a:rPr lang="nl-NL">
                <a:solidFill>
                  <a:schemeClr val="accent5">
                    <a:lumMod val="50000"/>
                  </a:schemeClr>
                </a:solidFill>
              </a:rPr>
              <a:t>P</a:t>
            </a:r>
          </a:p>
          <a:p>
            <a:pPr algn="l">
              <a:lnSpc>
                <a:spcPct val="150000"/>
              </a:lnSpc>
            </a:pPr>
            <a:r>
              <a:rPr lang="nl-NL">
                <a:solidFill>
                  <a:schemeClr val="accent5">
                    <a:lumMod val="50000"/>
                  </a:schemeClr>
                </a:solidFill>
              </a:rPr>
              <a:t>A</a:t>
            </a:r>
          </a:p>
          <a:p>
            <a:pPr algn="l">
              <a:lnSpc>
                <a:spcPct val="150000"/>
              </a:lnSpc>
            </a:pPr>
            <a:r>
              <a:rPr lang="nl-NL">
                <a:solidFill>
                  <a:schemeClr val="accent5">
                    <a:lumMod val="50000"/>
                  </a:schemeClr>
                </a:solidFill>
              </a:rPr>
              <a:t>P</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A</a:t>
            </a:r>
          </a:p>
          <a:p>
            <a:pPr algn="l">
              <a:lnSpc>
                <a:spcPct val="150000"/>
              </a:lnSpc>
            </a:pPr>
            <a:r>
              <a:rPr lang="nl-NL">
                <a:solidFill>
                  <a:schemeClr val="accent5">
                    <a:lumMod val="50000"/>
                  </a:schemeClr>
                </a:solidFill>
              </a:rPr>
              <a:t>P</a:t>
            </a:r>
          </a:p>
          <a:p>
            <a:pPr algn="l">
              <a:lnSpc>
                <a:spcPct val="150000"/>
              </a:lnSpc>
            </a:pPr>
            <a:r>
              <a:rPr lang="nl-NL">
                <a:solidFill>
                  <a:schemeClr val="accent5">
                    <a:lumMod val="50000"/>
                  </a:schemeClr>
                </a:solidFill>
              </a:rPr>
              <a:t>A</a:t>
            </a:r>
          </a:p>
          <a:p>
            <a:pPr algn="l">
              <a:lnSpc>
                <a:spcPct val="150000"/>
              </a:lnSpc>
            </a:pPr>
            <a:r>
              <a:rPr lang="nl-NL">
                <a:solidFill>
                  <a:schemeClr val="accent5">
                    <a:lumMod val="50000"/>
                  </a:schemeClr>
                </a:solidFill>
              </a:rPr>
              <a:t>P</a:t>
            </a:r>
          </a:p>
          <a:p>
            <a:pPr algn="l">
              <a:lnSpc>
                <a:spcPct val="150000"/>
              </a:lnSpc>
            </a:pPr>
            <a:r>
              <a:rPr lang="nl-NL">
                <a:solidFill>
                  <a:schemeClr val="accent5">
                    <a:lumMod val="50000"/>
                  </a:schemeClr>
                </a:solidFill>
              </a:rPr>
              <a:t>A</a:t>
            </a:r>
          </a:p>
          <a:p>
            <a:pPr algn="l">
              <a:lnSpc>
                <a:spcPct val="150000"/>
              </a:lnSpc>
            </a:pPr>
            <a:r>
              <a:rPr lang="nl-NL">
                <a:solidFill>
                  <a:schemeClr val="accent5">
                    <a:lumMod val="50000"/>
                  </a:schemeClr>
                </a:solidFill>
              </a:rPr>
              <a:t>P</a:t>
            </a:r>
          </a:p>
        </p:txBody>
      </p:sp>
      <p:sp>
        <p:nvSpPr>
          <p:cNvPr id="20" name="Tekstvak 19">
            <a:extLst>
              <a:ext uri="{FF2B5EF4-FFF2-40B4-BE49-F238E27FC236}">
                <a16:creationId xmlns:a16="http://schemas.microsoft.com/office/drawing/2014/main" id="{ECAA0F52-DAAB-499F-9A07-6E02B0ED3475}"/>
              </a:ext>
            </a:extLst>
          </p:cNvPr>
          <p:cNvSpPr txBox="1"/>
          <p:nvPr/>
        </p:nvSpPr>
        <p:spPr>
          <a:xfrm>
            <a:off x="1222249" y="1080000"/>
            <a:ext cx="1436109" cy="5400000"/>
          </a:xfrm>
          <a:prstGeom prst="rect">
            <a:avLst/>
          </a:prstGeom>
          <a:noFill/>
          <a:ln>
            <a:solidFill>
              <a:schemeClr val="accent1">
                <a:lumMod val="75000"/>
              </a:schemeClr>
            </a:solidFill>
          </a:ln>
        </p:spPr>
        <p:txBody>
          <a:bodyPr wrap="square" rtlCol="0">
            <a:spAutoFit/>
          </a:bodyPr>
          <a:lstStyle/>
          <a:p>
            <a:pPr algn="l">
              <a:lnSpc>
                <a:spcPct val="150000"/>
              </a:lnSpc>
            </a:pPr>
            <a:r>
              <a:rPr lang="nl-NL">
                <a:solidFill>
                  <a:schemeClr val="accent5">
                    <a:lumMod val="50000"/>
                  </a:schemeClr>
                </a:solidFill>
              </a:rPr>
              <a:t>dico</a:t>
            </a:r>
          </a:p>
          <a:p>
            <a:pPr algn="l">
              <a:lnSpc>
                <a:spcPct val="150000"/>
              </a:lnSpc>
            </a:pPr>
            <a:r>
              <a:rPr lang="nl-NL">
                <a:solidFill>
                  <a:schemeClr val="accent5">
                    <a:lumMod val="50000"/>
                  </a:schemeClr>
                </a:solidFill>
              </a:rPr>
              <a:t>dicor</a:t>
            </a:r>
          </a:p>
          <a:p>
            <a:pPr algn="l">
              <a:lnSpc>
                <a:spcPct val="150000"/>
              </a:lnSpc>
            </a:pPr>
            <a:r>
              <a:rPr lang="nl-NL">
                <a:solidFill>
                  <a:schemeClr val="accent5">
                    <a:lumMod val="50000"/>
                  </a:schemeClr>
                </a:solidFill>
              </a:rPr>
              <a:t>dicebam</a:t>
            </a:r>
          </a:p>
          <a:p>
            <a:pPr algn="l">
              <a:lnSpc>
                <a:spcPct val="150000"/>
              </a:lnSpc>
            </a:pPr>
            <a:r>
              <a:rPr lang="nl-NL">
                <a:solidFill>
                  <a:schemeClr val="accent5">
                    <a:lumMod val="50000"/>
                  </a:schemeClr>
                </a:solidFill>
              </a:rPr>
              <a:t>dicebar</a:t>
            </a:r>
          </a:p>
          <a:p>
            <a:pPr algn="l">
              <a:lnSpc>
                <a:spcPct val="150000"/>
              </a:lnSpc>
            </a:pPr>
            <a:r>
              <a:rPr lang="nl-NL">
                <a:solidFill>
                  <a:schemeClr val="accent5">
                    <a:lumMod val="50000"/>
                  </a:schemeClr>
                </a:solidFill>
              </a:rPr>
              <a:t>dicam</a:t>
            </a:r>
          </a:p>
          <a:p>
            <a:pPr algn="l">
              <a:lnSpc>
                <a:spcPct val="150000"/>
              </a:lnSpc>
            </a:pPr>
            <a:r>
              <a:rPr lang="nl-NL">
                <a:solidFill>
                  <a:schemeClr val="accent5">
                    <a:lumMod val="50000"/>
                  </a:schemeClr>
                </a:solidFill>
              </a:rPr>
              <a:t>dicar</a:t>
            </a:r>
          </a:p>
          <a:p>
            <a:pPr algn="l">
              <a:lnSpc>
                <a:spcPct val="150000"/>
              </a:lnSpc>
            </a:pPr>
            <a:r>
              <a:rPr lang="nl-NL">
                <a:solidFill>
                  <a:schemeClr val="accent5">
                    <a:lumMod val="50000"/>
                  </a:schemeClr>
                </a:solidFill>
              </a:rPr>
              <a:t>--</a:t>
            </a:r>
          </a:p>
          <a:p>
            <a:pPr algn="l">
              <a:lnSpc>
                <a:spcPct val="150000"/>
              </a:lnSpc>
            </a:pPr>
            <a:r>
              <a:rPr lang="nl-NL">
                <a:solidFill>
                  <a:schemeClr val="accent5">
                    <a:lumMod val="50000"/>
                  </a:schemeClr>
                </a:solidFill>
              </a:rPr>
              <a:t>dixi</a:t>
            </a:r>
          </a:p>
          <a:p>
            <a:pPr algn="l">
              <a:lnSpc>
                <a:spcPct val="150000"/>
              </a:lnSpc>
            </a:pPr>
            <a:r>
              <a:rPr lang="nl-NL">
                <a:solidFill>
                  <a:schemeClr val="accent5">
                    <a:lumMod val="50000"/>
                  </a:schemeClr>
                </a:solidFill>
              </a:rPr>
              <a:t>dictus sum</a:t>
            </a:r>
          </a:p>
          <a:p>
            <a:pPr algn="l">
              <a:lnSpc>
                <a:spcPct val="150000"/>
              </a:lnSpc>
            </a:pPr>
            <a:r>
              <a:rPr lang="nl-NL">
                <a:solidFill>
                  <a:schemeClr val="accent5">
                    <a:lumMod val="50000"/>
                  </a:schemeClr>
                </a:solidFill>
              </a:rPr>
              <a:t>dixeram</a:t>
            </a:r>
          </a:p>
          <a:p>
            <a:pPr algn="l">
              <a:lnSpc>
                <a:spcPct val="150000"/>
              </a:lnSpc>
            </a:pPr>
            <a:r>
              <a:rPr lang="nl-NL">
                <a:solidFill>
                  <a:schemeClr val="accent5">
                    <a:lumMod val="50000"/>
                  </a:schemeClr>
                </a:solidFill>
              </a:rPr>
              <a:t>dictus eram</a:t>
            </a:r>
          </a:p>
          <a:p>
            <a:pPr algn="l">
              <a:lnSpc>
                <a:spcPct val="150000"/>
              </a:lnSpc>
            </a:pPr>
            <a:r>
              <a:rPr lang="nl-NL">
                <a:solidFill>
                  <a:schemeClr val="accent5">
                    <a:lumMod val="50000"/>
                  </a:schemeClr>
                </a:solidFill>
              </a:rPr>
              <a:t>dixero</a:t>
            </a:r>
          </a:p>
          <a:p>
            <a:pPr algn="l">
              <a:lnSpc>
                <a:spcPct val="150000"/>
              </a:lnSpc>
            </a:pPr>
            <a:r>
              <a:rPr lang="nl-NL">
                <a:solidFill>
                  <a:schemeClr val="accent5">
                    <a:lumMod val="50000"/>
                  </a:schemeClr>
                </a:solidFill>
              </a:rPr>
              <a:t>dictus ero</a:t>
            </a:r>
          </a:p>
        </p:txBody>
      </p:sp>
      <p:sp>
        <p:nvSpPr>
          <p:cNvPr id="21" name="Tekstvak 20">
            <a:extLst>
              <a:ext uri="{FF2B5EF4-FFF2-40B4-BE49-F238E27FC236}">
                <a16:creationId xmlns:a16="http://schemas.microsoft.com/office/drawing/2014/main" id="{6486B1C7-7699-46CE-9F7C-30972A14CDB0}"/>
              </a:ext>
            </a:extLst>
          </p:cNvPr>
          <p:cNvSpPr txBox="1"/>
          <p:nvPr/>
        </p:nvSpPr>
        <p:spPr>
          <a:xfrm>
            <a:off x="2673598" y="1080000"/>
            <a:ext cx="1440000" cy="5400000"/>
          </a:xfrm>
          <a:prstGeom prst="rect">
            <a:avLst/>
          </a:prstGeom>
          <a:noFill/>
          <a:ln>
            <a:solidFill>
              <a:schemeClr val="accent1">
                <a:lumMod val="75000"/>
              </a:schemeClr>
            </a:solidFill>
          </a:ln>
        </p:spPr>
        <p:txBody>
          <a:bodyPr wrap="square" rtlCol="0">
            <a:spAutoFit/>
          </a:bodyPr>
          <a:lstStyle/>
          <a:p>
            <a:pPr algn="l">
              <a:lnSpc>
                <a:spcPct val="150000"/>
              </a:lnSpc>
            </a:pPr>
            <a:r>
              <a:rPr lang="nl-NL">
                <a:solidFill>
                  <a:schemeClr val="accent5">
                    <a:lumMod val="50000"/>
                  </a:schemeClr>
                </a:solidFill>
              </a:rPr>
              <a:t>dicam</a:t>
            </a:r>
          </a:p>
          <a:p>
            <a:pPr algn="l">
              <a:lnSpc>
                <a:spcPct val="150000"/>
              </a:lnSpc>
            </a:pPr>
            <a:r>
              <a:rPr lang="nl-NL">
                <a:solidFill>
                  <a:schemeClr val="accent5">
                    <a:lumMod val="50000"/>
                  </a:schemeClr>
                </a:solidFill>
              </a:rPr>
              <a:t>dicar</a:t>
            </a:r>
          </a:p>
          <a:p>
            <a:pPr algn="l">
              <a:lnSpc>
                <a:spcPct val="150000"/>
              </a:lnSpc>
            </a:pPr>
            <a:r>
              <a:rPr lang="nl-NL">
                <a:solidFill>
                  <a:schemeClr val="accent5">
                    <a:lumMod val="50000"/>
                  </a:schemeClr>
                </a:solidFill>
              </a:rPr>
              <a:t>dicerem</a:t>
            </a:r>
          </a:p>
          <a:p>
            <a:pPr algn="l">
              <a:lnSpc>
                <a:spcPct val="150000"/>
              </a:lnSpc>
            </a:pPr>
            <a:r>
              <a:rPr lang="nl-NL">
                <a:solidFill>
                  <a:schemeClr val="accent5">
                    <a:lumMod val="50000"/>
                  </a:schemeClr>
                </a:solidFill>
              </a:rPr>
              <a:t>dicerer</a:t>
            </a: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a:t>
            </a:r>
          </a:p>
          <a:p>
            <a:pPr algn="l">
              <a:lnSpc>
                <a:spcPct val="150000"/>
              </a:lnSpc>
            </a:pPr>
            <a:r>
              <a:rPr lang="nl-NL">
                <a:solidFill>
                  <a:schemeClr val="accent5">
                    <a:lumMod val="50000"/>
                  </a:schemeClr>
                </a:solidFill>
              </a:rPr>
              <a:t>dixerim</a:t>
            </a:r>
          </a:p>
          <a:p>
            <a:pPr algn="l">
              <a:lnSpc>
                <a:spcPct val="150000"/>
              </a:lnSpc>
            </a:pPr>
            <a:r>
              <a:rPr lang="nl-NL">
                <a:solidFill>
                  <a:schemeClr val="accent5">
                    <a:lumMod val="50000"/>
                  </a:schemeClr>
                </a:solidFill>
              </a:rPr>
              <a:t>dictus sim</a:t>
            </a:r>
          </a:p>
          <a:p>
            <a:pPr algn="l">
              <a:lnSpc>
                <a:spcPct val="150000"/>
              </a:lnSpc>
            </a:pPr>
            <a:r>
              <a:rPr lang="nl-NL">
                <a:solidFill>
                  <a:schemeClr val="accent5">
                    <a:lumMod val="50000"/>
                  </a:schemeClr>
                </a:solidFill>
              </a:rPr>
              <a:t>dixissem</a:t>
            </a:r>
          </a:p>
          <a:p>
            <a:pPr algn="l">
              <a:lnSpc>
                <a:spcPct val="150000"/>
              </a:lnSpc>
            </a:pPr>
            <a:r>
              <a:rPr lang="nl-NL">
                <a:solidFill>
                  <a:schemeClr val="accent5">
                    <a:lumMod val="50000"/>
                  </a:schemeClr>
                </a:solidFill>
              </a:rPr>
              <a:t>dictus essem</a:t>
            </a: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p:txBody>
      </p:sp>
      <p:sp>
        <p:nvSpPr>
          <p:cNvPr id="22" name="Tekstvak 21">
            <a:extLst>
              <a:ext uri="{FF2B5EF4-FFF2-40B4-BE49-F238E27FC236}">
                <a16:creationId xmlns:a16="http://schemas.microsoft.com/office/drawing/2014/main" id="{95D062FA-CD1C-44B3-8CF3-EEC9923424A9}"/>
              </a:ext>
            </a:extLst>
          </p:cNvPr>
          <p:cNvSpPr txBox="1"/>
          <p:nvPr/>
        </p:nvSpPr>
        <p:spPr>
          <a:xfrm>
            <a:off x="27215" y="701146"/>
            <a:ext cx="11218962" cy="360000"/>
          </a:xfrm>
          <a:prstGeom prst="rect">
            <a:avLst/>
          </a:prstGeom>
          <a:noFill/>
          <a:ln>
            <a:solidFill>
              <a:schemeClr val="accent1">
                <a:lumMod val="75000"/>
              </a:schemeClr>
            </a:solidFill>
          </a:ln>
        </p:spPr>
        <p:txBody>
          <a:bodyPr wrap="none" lIns="36000" tIns="0" rIns="36000" bIns="0" rtlCol="0" anchor="t" anchorCtr="0">
            <a:noAutofit/>
          </a:bodyPr>
          <a:lstStyle/>
          <a:p>
            <a:pPr>
              <a:lnSpc>
                <a:spcPct val="150000"/>
              </a:lnSpc>
            </a:pPr>
            <a:r>
              <a:rPr lang="nl-NL">
                <a:solidFill>
                  <a:schemeClr val="accent5">
                    <a:lumMod val="50000"/>
                  </a:schemeClr>
                </a:solidFill>
              </a:rPr>
              <a:t>TIJD         A/P  IND                      CON	           IMP                INF                      PTC</a:t>
            </a:r>
          </a:p>
        </p:txBody>
      </p:sp>
      <p:sp>
        <p:nvSpPr>
          <p:cNvPr id="23" name="Tekstvak 22">
            <a:extLst>
              <a:ext uri="{FF2B5EF4-FFF2-40B4-BE49-F238E27FC236}">
                <a16:creationId xmlns:a16="http://schemas.microsoft.com/office/drawing/2014/main" id="{1957BB4B-8A89-4EB2-BD75-B31F5022C516}"/>
              </a:ext>
            </a:extLst>
          </p:cNvPr>
          <p:cNvSpPr txBox="1"/>
          <p:nvPr/>
        </p:nvSpPr>
        <p:spPr>
          <a:xfrm>
            <a:off x="4124947" y="1079999"/>
            <a:ext cx="1188000" cy="5400000"/>
          </a:xfrm>
          <a:prstGeom prst="rect">
            <a:avLst/>
          </a:prstGeom>
          <a:noFill/>
          <a:ln>
            <a:solidFill>
              <a:schemeClr val="accent1">
                <a:lumMod val="75000"/>
              </a:schemeClr>
            </a:solidFill>
          </a:ln>
        </p:spPr>
        <p:txBody>
          <a:bodyPr wrap="square" rtlCol="0">
            <a:spAutoFit/>
          </a:bodyPr>
          <a:lstStyle/>
          <a:p>
            <a:pPr algn="l">
              <a:lnSpc>
                <a:spcPct val="150000"/>
              </a:lnSpc>
            </a:pPr>
            <a:r>
              <a:rPr lang="nl-NL">
                <a:solidFill>
                  <a:schemeClr val="accent5">
                    <a:lumMod val="50000"/>
                  </a:schemeClr>
                </a:solidFill>
              </a:rPr>
              <a:t>dic – dicite</a:t>
            </a: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p:txBody>
      </p:sp>
      <p:sp>
        <p:nvSpPr>
          <p:cNvPr id="24" name="Tekstvak 23">
            <a:extLst>
              <a:ext uri="{FF2B5EF4-FFF2-40B4-BE49-F238E27FC236}">
                <a16:creationId xmlns:a16="http://schemas.microsoft.com/office/drawing/2014/main" id="{AB1CB69E-879D-4F2E-8085-D52498721997}"/>
              </a:ext>
            </a:extLst>
          </p:cNvPr>
          <p:cNvSpPr txBox="1"/>
          <p:nvPr/>
        </p:nvSpPr>
        <p:spPr>
          <a:xfrm>
            <a:off x="5331957" y="1080000"/>
            <a:ext cx="1436109" cy="5400000"/>
          </a:xfrm>
          <a:prstGeom prst="rect">
            <a:avLst/>
          </a:prstGeom>
          <a:noFill/>
          <a:ln>
            <a:solidFill>
              <a:schemeClr val="accent1">
                <a:lumMod val="75000"/>
              </a:schemeClr>
            </a:solidFill>
          </a:ln>
        </p:spPr>
        <p:txBody>
          <a:bodyPr wrap="square" rtlCol="0">
            <a:spAutoFit/>
          </a:bodyPr>
          <a:lstStyle/>
          <a:p>
            <a:pPr algn="l">
              <a:lnSpc>
                <a:spcPct val="150000"/>
              </a:lnSpc>
            </a:pPr>
            <a:r>
              <a:rPr lang="nl-NL">
                <a:solidFill>
                  <a:schemeClr val="accent5">
                    <a:lumMod val="50000"/>
                  </a:schemeClr>
                </a:solidFill>
              </a:rPr>
              <a:t>dicere</a:t>
            </a:r>
          </a:p>
          <a:p>
            <a:pPr algn="l">
              <a:lnSpc>
                <a:spcPct val="150000"/>
              </a:lnSpc>
            </a:pPr>
            <a:r>
              <a:rPr lang="nl-NL">
                <a:solidFill>
                  <a:schemeClr val="accent5">
                    <a:lumMod val="50000"/>
                  </a:schemeClr>
                </a:solidFill>
              </a:rPr>
              <a:t>dici</a:t>
            </a: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dicturus esse</a:t>
            </a:r>
          </a:p>
          <a:p>
            <a:pPr algn="l">
              <a:lnSpc>
                <a:spcPct val="150000"/>
              </a:lnSpc>
            </a:pPr>
            <a:r>
              <a:rPr lang="nl-NL">
                <a:solidFill>
                  <a:schemeClr val="accent5">
                    <a:lumMod val="50000"/>
                  </a:schemeClr>
                </a:solidFill>
              </a:rPr>
              <a:t>dictum iri</a:t>
            </a:r>
          </a:p>
          <a:p>
            <a:pPr algn="l">
              <a:lnSpc>
                <a:spcPct val="150000"/>
              </a:lnSpc>
            </a:pPr>
            <a:r>
              <a:rPr lang="nl-NL">
                <a:solidFill>
                  <a:schemeClr val="accent5">
                    <a:lumMod val="50000"/>
                  </a:schemeClr>
                </a:solidFill>
              </a:rPr>
              <a:t>--</a:t>
            </a:r>
          </a:p>
          <a:p>
            <a:pPr algn="l">
              <a:lnSpc>
                <a:spcPct val="150000"/>
              </a:lnSpc>
            </a:pPr>
            <a:r>
              <a:rPr lang="nl-NL">
                <a:solidFill>
                  <a:schemeClr val="accent5">
                    <a:lumMod val="50000"/>
                  </a:schemeClr>
                </a:solidFill>
              </a:rPr>
              <a:t>dixisse</a:t>
            </a:r>
          </a:p>
          <a:p>
            <a:pPr algn="l">
              <a:lnSpc>
                <a:spcPct val="150000"/>
              </a:lnSpc>
            </a:pPr>
            <a:r>
              <a:rPr lang="nl-NL">
                <a:solidFill>
                  <a:schemeClr val="accent5">
                    <a:lumMod val="50000"/>
                  </a:schemeClr>
                </a:solidFill>
              </a:rPr>
              <a:t>dictus esse</a:t>
            </a: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p:txBody>
      </p:sp>
      <p:sp>
        <p:nvSpPr>
          <p:cNvPr id="25" name="Tekstvak 24">
            <a:extLst>
              <a:ext uri="{FF2B5EF4-FFF2-40B4-BE49-F238E27FC236}">
                <a16:creationId xmlns:a16="http://schemas.microsoft.com/office/drawing/2014/main" id="{BCA31C4A-876A-4DFA-A73B-3EDA4046572F}"/>
              </a:ext>
            </a:extLst>
          </p:cNvPr>
          <p:cNvSpPr txBox="1"/>
          <p:nvPr/>
        </p:nvSpPr>
        <p:spPr>
          <a:xfrm>
            <a:off x="6783681" y="1080000"/>
            <a:ext cx="1776389" cy="5400000"/>
          </a:xfrm>
          <a:prstGeom prst="rect">
            <a:avLst/>
          </a:prstGeom>
          <a:noFill/>
          <a:ln>
            <a:solidFill>
              <a:schemeClr val="accent1">
                <a:lumMod val="75000"/>
              </a:schemeClr>
            </a:solidFill>
          </a:ln>
        </p:spPr>
        <p:txBody>
          <a:bodyPr wrap="square" rtlCol="0">
            <a:spAutoFit/>
          </a:bodyPr>
          <a:lstStyle/>
          <a:p>
            <a:pPr algn="l">
              <a:lnSpc>
                <a:spcPct val="150000"/>
              </a:lnSpc>
            </a:pPr>
            <a:r>
              <a:rPr lang="nl-NL">
                <a:solidFill>
                  <a:schemeClr val="accent5">
                    <a:lumMod val="50000"/>
                  </a:schemeClr>
                </a:solidFill>
              </a:rPr>
              <a:t>dicens (dicentis)</a:t>
            </a: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dicturus (dicturi)</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a:t>
            </a:r>
          </a:p>
          <a:p>
            <a:pPr algn="l">
              <a:lnSpc>
                <a:spcPct val="150000"/>
              </a:lnSpc>
            </a:pPr>
            <a:endParaRPr lang="nl-NL">
              <a:solidFill>
                <a:schemeClr val="accent5">
                  <a:lumMod val="50000"/>
                </a:schemeClr>
              </a:solidFill>
            </a:endParaRPr>
          </a:p>
          <a:p>
            <a:pPr algn="l">
              <a:lnSpc>
                <a:spcPct val="150000"/>
              </a:lnSpc>
            </a:pPr>
            <a:r>
              <a:rPr lang="nl-NL">
                <a:solidFill>
                  <a:schemeClr val="accent5">
                    <a:lumMod val="50000"/>
                  </a:schemeClr>
                </a:solidFill>
              </a:rPr>
              <a:t>dictus</a:t>
            </a:r>
          </a:p>
          <a:p>
            <a:pPr algn="l">
              <a:lnSpc>
                <a:spcPct val="150000"/>
              </a:lnSpc>
            </a:pPr>
            <a:endParaRPr lang="nl-NL">
              <a:solidFill>
                <a:schemeClr val="accent5">
                  <a:lumMod val="50000"/>
                </a:schemeClr>
              </a:solidFill>
            </a:endParaRPr>
          </a:p>
        </p:txBody>
      </p:sp>
    </p:spTree>
    <p:extLst>
      <p:ext uri="{BB962C8B-B14F-4D97-AF65-F5344CB8AC3E}">
        <p14:creationId xmlns:p14="http://schemas.microsoft.com/office/powerpoint/2010/main" val="21861778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6 - 10</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89</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023990" cy="3682226"/>
          </a:xfrm>
          <a:prstGeom prst="rect">
            <a:avLst/>
          </a:prstGeom>
          <a:noFill/>
        </p:spPr>
        <p:txBody>
          <a:bodyPr wrap="square" rtlCol="0">
            <a:spAutoFit/>
          </a:bodyPr>
          <a:lstStyle/>
          <a:p>
            <a:pPr>
              <a:lnSpc>
                <a:spcPct val="200000"/>
              </a:lnSpc>
            </a:pPr>
            <a:r>
              <a:rPr lang="nl-NL" sz="2400"/>
              <a:t>6			… </a:t>
            </a:r>
            <a:r>
              <a:rPr lang="nl-NL" sz="2400" err="1"/>
              <a:t>quod</a:t>
            </a:r>
            <a:r>
              <a:rPr lang="nl-NL" sz="2400"/>
              <a:t> pro vita </a:t>
            </a:r>
            <a:r>
              <a:rPr lang="nl-NL" sz="2400" err="1"/>
              <a:t>hominis</a:t>
            </a:r>
            <a:r>
              <a:rPr lang="nl-NL" sz="2400"/>
              <a:t> </a:t>
            </a:r>
            <a:r>
              <a:rPr lang="nl-NL" sz="2400" err="1"/>
              <a:t>nisi</a:t>
            </a:r>
            <a:endParaRPr lang="nl-NL" sz="2400"/>
          </a:p>
          <a:p>
            <a:pPr>
              <a:lnSpc>
                <a:spcPct val="200000"/>
              </a:lnSpc>
            </a:pPr>
            <a:r>
              <a:rPr lang="nl-NL" sz="2400"/>
              <a:t>	</a:t>
            </a:r>
            <a:r>
              <a:rPr lang="nl-NL" sz="2400" err="1"/>
              <a:t>hominis</a:t>
            </a:r>
            <a:r>
              <a:rPr lang="nl-NL" sz="2400"/>
              <a:t> vita </a:t>
            </a:r>
            <a:r>
              <a:rPr lang="nl-NL" sz="2400" err="1"/>
              <a:t>reddatur</a:t>
            </a:r>
            <a:r>
              <a:rPr lang="nl-NL" sz="2400"/>
              <a:t>, non </a:t>
            </a:r>
            <a:r>
              <a:rPr lang="nl-NL" sz="2400" err="1"/>
              <a:t>posse</a:t>
            </a:r>
            <a:r>
              <a:rPr lang="nl-NL" sz="2400"/>
              <a:t> </a:t>
            </a:r>
            <a:r>
              <a:rPr lang="nl-NL" sz="2400" err="1"/>
              <a:t>aliter</a:t>
            </a:r>
            <a:r>
              <a:rPr lang="nl-NL" sz="2400"/>
              <a:t> </a:t>
            </a:r>
            <a:r>
              <a:rPr lang="nl-NL" sz="2400" err="1"/>
              <a:t>deorum</a:t>
            </a:r>
            <a:endParaRPr lang="nl-NL" sz="2400"/>
          </a:p>
          <a:p>
            <a:pPr>
              <a:lnSpc>
                <a:spcPct val="200000"/>
              </a:lnSpc>
            </a:pPr>
            <a:r>
              <a:rPr lang="nl-NL" sz="2400"/>
              <a:t>	</a:t>
            </a:r>
            <a:r>
              <a:rPr lang="nl-NL" sz="2400" err="1"/>
              <a:t>immortalium</a:t>
            </a:r>
            <a:r>
              <a:rPr lang="nl-NL" sz="2400"/>
              <a:t> </a:t>
            </a:r>
            <a:r>
              <a:rPr lang="nl-NL" sz="2400" err="1"/>
              <a:t>numen</a:t>
            </a:r>
            <a:r>
              <a:rPr lang="nl-NL" sz="2400"/>
              <a:t> </a:t>
            </a:r>
            <a:r>
              <a:rPr lang="nl-NL" sz="2400" err="1"/>
              <a:t>placari</a:t>
            </a:r>
            <a:r>
              <a:rPr lang="nl-NL" sz="2400"/>
              <a:t> </a:t>
            </a:r>
            <a:r>
              <a:rPr lang="nl-NL" sz="2400" err="1"/>
              <a:t>arbitrantur</a:t>
            </a:r>
            <a:r>
              <a:rPr lang="nl-NL" sz="2400"/>
              <a:t>,</a:t>
            </a:r>
          </a:p>
          <a:p>
            <a:pPr>
              <a:lnSpc>
                <a:spcPct val="200000"/>
              </a:lnSpc>
            </a:pPr>
            <a:r>
              <a:rPr lang="nl-NL" sz="2400"/>
              <a:t>	</a:t>
            </a:r>
            <a:r>
              <a:rPr lang="nl-NL" sz="2400" err="1"/>
              <a:t>publiceque</a:t>
            </a:r>
            <a:r>
              <a:rPr lang="nl-NL" sz="2400"/>
              <a:t> </a:t>
            </a:r>
            <a:r>
              <a:rPr lang="nl-NL" sz="2400" err="1"/>
              <a:t>eiusdem</a:t>
            </a:r>
            <a:r>
              <a:rPr lang="nl-NL" sz="2400"/>
              <a:t> </a:t>
            </a:r>
            <a:r>
              <a:rPr lang="nl-NL" sz="2400" err="1"/>
              <a:t>generis</a:t>
            </a:r>
            <a:r>
              <a:rPr lang="nl-NL" sz="2400"/>
              <a:t> </a:t>
            </a:r>
            <a:r>
              <a:rPr lang="nl-NL" sz="2400" err="1"/>
              <a:t>habent</a:t>
            </a:r>
            <a:r>
              <a:rPr lang="nl-NL" sz="2400"/>
              <a:t> </a:t>
            </a:r>
            <a:r>
              <a:rPr lang="nl-NL" sz="2400" err="1"/>
              <a:t>instituta</a:t>
            </a:r>
            <a:endParaRPr lang="nl-NL" sz="2400"/>
          </a:p>
          <a:p>
            <a:pPr>
              <a:lnSpc>
                <a:spcPct val="200000"/>
              </a:lnSpc>
            </a:pPr>
            <a:r>
              <a:rPr lang="nl-NL" sz="2400"/>
              <a:t>10	</a:t>
            </a:r>
            <a:r>
              <a:rPr lang="nl-NL" sz="2400" err="1"/>
              <a:t>sacrificia</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2E762377-8773-44A6-B8DE-B0E6CFCE8E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46D938F6-2C19-4102-A84F-D1DE83E297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3B8A88-F13D-42E7-B56E-256E0320373A}"/>
              </a:ext>
            </a:extLst>
          </p:cNvPr>
          <p:cNvSpPr txBox="1"/>
          <p:nvPr/>
        </p:nvSpPr>
        <p:spPr>
          <a:xfrm>
            <a:off x="8100000" y="539999"/>
            <a:ext cx="3960000" cy="3293209"/>
          </a:xfrm>
          <a:prstGeom prst="rect">
            <a:avLst/>
          </a:prstGeom>
          <a:noFill/>
          <a:ln>
            <a:solidFill>
              <a:schemeClr val="accent1">
                <a:lumMod val="75000"/>
              </a:schemeClr>
            </a:solidFill>
          </a:ln>
        </p:spPr>
        <p:txBody>
          <a:bodyPr wrap="square" rtlCol="0">
            <a:spAutoFit/>
          </a:bodyPr>
          <a:lstStyle/>
          <a:p>
            <a:endParaRPr lang="nl-NL" sz="1600" b="1">
              <a:solidFill>
                <a:srgbClr val="0070C0"/>
              </a:solidFill>
            </a:endParaRPr>
          </a:p>
          <a:p>
            <a:r>
              <a:rPr lang="nl-NL" sz="1600" b="1">
                <a:solidFill>
                  <a:srgbClr val="0070C0"/>
                </a:solidFill>
              </a:rPr>
              <a:t>pro</a:t>
            </a:r>
            <a:r>
              <a:rPr lang="nl-NL" sz="1600">
                <a:solidFill>
                  <a:srgbClr val="0070C0"/>
                </a:solidFill>
              </a:rPr>
              <a:t> + </a:t>
            </a:r>
            <a:r>
              <a:rPr lang="nl-NL" sz="1600"/>
              <a:t>abl</a:t>
            </a:r>
            <a:r>
              <a:rPr lang="nl-NL" sz="1600">
                <a:solidFill>
                  <a:srgbClr val="0070C0"/>
                </a:solidFill>
              </a:rPr>
              <a:t>: </a:t>
            </a:r>
            <a:r>
              <a:rPr lang="nl-NL" sz="1600">
                <a:solidFill>
                  <a:srgbClr val="FF0000"/>
                </a:solidFill>
              </a:rPr>
              <a:t>in ruil voor</a:t>
            </a:r>
          </a:p>
          <a:p>
            <a:r>
              <a:rPr lang="nl-NL" sz="1600" b="1">
                <a:solidFill>
                  <a:srgbClr val="0070C0"/>
                </a:solidFill>
              </a:rPr>
              <a:t>vita</a:t>
            </a:r>
            <a:r>
              <a:rPr lang="nl-NL" sz="1600">
                <a:solidFill>
                  <a:srgbClr val="0070C0"/>
                </a:solidFill>
              </a:rPr>
              <a:t> (a) </a:t>
            </a:r>
            <a:r>
              <a:rPr lang="nl-NL" sz="1600" b="1">
                <a:solidFill>
                  <a:srgbClr val="0070C0"/>
                </a:solidFill>
              </a:rPr>
              <a:t>hominis</a:t>
            </a:r>
            <a:r>
              <a:rPr lang="nl-NL" sz="1600">
                <a:solidFill>
                  <a:srgbClr val="0070C0"/>
                </a:solidFill>
              </a:rPr>
              <a:t> (b) </a:t>
            </a:r>
          </a:p>
          <a:p>
            <a:endParaRPr lang="nl-NL" sz="1600" b="1">
              <a:solidFill>
                <a:srgbClr val="0070C0"/>
              </a:solidFill>
            </a:endParaRPr>
          </a:p>
          <a:p>
            <a:r>
              <a:rPr lang="nl-NL" sz="1600" b="1">
                <a:solidFill>
                  <a:srgbClr val="0070C0"/>
                </a:solidFill>
              </a:rPr>
              <a:t>hominis</a:t>
            </a:r>
            <a:r>
              <a:rPr lang="nl-NL" sz="1600">
                <a:solidFill>
                  <a:srgbClr val="0070C0"/>
                </a:solidFill>
              </a:rPr>
              <a:t> (b) </a:t>
            </a:r>
            <a:r>
              <a:rPr lang="nl-NL" sz="1600" b="1">
                <a:solidFill>
                  <a:srgbClr val="0070C0"/>
                </a:solidFill>
              </a:rPr>
              <a:t>vita</a:t>
            </a:r>
            <a:r>
              <a:rPr lang="nl-NL" sz="1600">
                <a:solidFill>
                  <a:srgbClr val="0070C0"/>
                </a:solidFill>
              </a:rPr>
              <a:t> (a): CHIASME</a:t>
            </a:r>
          </a:p>
          <a:p>
            <a:r>
              <a:rPr lang="nl-NL" sz="1600" b="1">
                <a:solidFill>
                  <a:srgbClr val="0070C0"/>
                </a:solidFill>
              </a:rPr>
              <a:t>reddatur</a:t>
            </a:r>
            <a:r>
              <a:rPr lang="nl-NL" sz="1600">
                <a:solidFill>
                  <a:srgbClr val="0070C0"/>
                </a:solidFill>
              </a:rPr>
              <a:t>: CON </a:t>
            </a:r>
            <a:r>
              <a:rPr lang="nl-NL" sz="1600" i="1">
                <a:solidFill>
                  <a:srgbClr val="0070C0"/>
                </a:solidFill>
              </a:rPr>
              <a:t>obliquus</a:t>
            </a:r>
            <a:r>
              <a:rPr lang="nl-NL" sz="1600">
                <a:solidFill>
                  <a:srgbClr val="0070C0"/>
                </a:solidFill>
              </a:rPr>
              <a:t> (BZ in AcI)</a:t>
            </a:r>
          </a:p>
          <a:p>
            <a:endParaRPr lang="nl-NL" sz="1600">
              <a:solidFill>
                <a:srgbClr val="0070C0"/>
              </a:solidFill>
            </a:endParaRPr>
          </a:p>
          <a:p>
            <a:r>
              <a:rPr lang="nl-NL" sz="1600" b="1">
                <a:solidFill>
                  <a:srgbClr val="0070C0"/>
                </a:solidFill>
              </a:rPr>
              <a:t>arbitror</a:t>
            </a:r>
            <a:r>
              <a:rPr lang="nl-NL" sz="1600">
                <a:solidFill>
                  <a:srgbClr val="0070C0"/>
                </a:solidFill>
              </a:rPr>
              <a:t> (DEP): </a:t>
            </a:r>
            <a:r>
              <a:rPr lang="nl-NL" sz="1600">
                <a:solidFill>
                  <a:srgbClr val="FF0000"/>
                </a:solidFill>
              </a:rPr>
              <a:t>menen</a:t>
            </a:r>
            <a:r>
              <a:rPr lang="nl-NL" sz="1600">
                <a:solidFill>
                  <a:srgbClr val="0070C0"/>
                </a:solidFill>
              </a:rPr>
              <a:t> + AcI (A =</a:t>
            </a:r>
            <a:r>
              <a:rPr lang="nl-NL" sz="1600" b="1">
                <a:solidFill>
                  <a:srgbClr val="0070C0"/>
                </a:solidFill>
              </a:rPr>
              <a:t>numen</a:t>
            </a:r>
            <a:r>
              <a:rPr lang="nl-NL" sz="1600">
                <a:solidFill>
                  <a:srgbClr val="0070C0"/>
                </a:solidFill>
              </a:rPr>
              <a:t> I=</a:t>
            </a:r>
            <a:r>
              <a:rPr lang="nl-NL" sz="1600" b="1">
                <a:solidFill>
                  <a:srgbClr val="0070C0"/>
                </a:solidFill>
              </a:rPr>
              <a:t>posse placari</a:t>
            </a:r>
            <a:r>
              <a:rPr lang="nl-NL" sz="1600">
                <a:solidFill>
                  <a:srgbClr val="0070C0"/>
                </a:solidFill>
              </a:rPr>
              <a:t>)</a:t>
            </a:r>
          </a:p>
          <a:p>
            <a:endParaRPr lang="nl-NL" sz="1600">
              <a:solidFill>
                <a:srgbClr val="0070C0"/>
              </a:solidFill>
            </a:endParaRPr>
          </a:p>
          <a:p>
            <a:r>
              <a:rPr lang="nl-NL" sz="1600" b="1">
                <a:solidFill>
                  <a:srgbClr val="0070C0"/>
                </a:solidFill>
              </a:rPr>
              <a:t>publice</a:t>
            </a:r>
            <a:r>
              <a:rPr lang="nl-NL" sz="1600">
                <a:solidFill>
                  <a:srgbClr val="0070C0"/>
                </a:solidFill>
              </a:rPr>
              <a:t>: ADV (</a:t>
            </a:r>
            <a:r>
              <a:rPr lang="nl-NL" sz="1600" i="1">
                <a:solidFill>
                  <a:srgbClr val="0070C0"/>
                </a:solidFill>
              </a:rPr>
              <a:t>dus niet alleen in privébelang, maar ook van staatswege geregeld</a:t>
            </a:r>
            <a:r>
              <a:rPr lang="nl-NL" sz="1600">
                <a:solidFill>
                  <a:srgbClr val="0070C0"/>
                </a:solidFill>
              </a:rPr>
              <a:t>)</a:t>
            </a:r>
          </a:p>
          <a:p>
            <a:r>
              <a:rPr lang="nl-NL" sz="1600" b="1">
                <a:solidFill>
                  <a:srgbClr val="0070C0"/>
                </a:solidFill>
              </a:rPr>
              <a:t>eiusdem generis</a:t>
            </a:r>
            <a:r>
              <a:rPr lang="nl-NL" sz="1600">
                <a:solidFill>
                  <a:srgbClr val="0070C0"/>
                </a:solidFill>
              </a:rPr>
              <a:t>: </a:t>
            </a:r>
            <a:r>
              <a:rPr lang="nl-NL" sz="1600" i="1">
                <a:solidFill>
                  <a:srgbClr val="0070C0"/>
                </a:solidFill>
              </a:rPr>
              <a:t>mensenoffers dus</a:t>
            </a:r>
          </a:p>
        </p:txBody>
      </p:sp>
    </p:spTree>
    <p:extLst>
      <p:ext uri="{BB962C8B-B14F-4D97-AF65-F5344CB8AC3E}">
        <p14:creationId xmlns:p14="http://schemas.microsoft.com/office/powerpoint/2010/main" val="378717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Parnassus Caesar</a:t>
            </a:r>
            <a:endParaRPr lang="nl-NL" sz="2500"/>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a:t>
            </a:fld>
            <a:endParaRPr lang="nl-NL" b="1">
              <a:solidFill>
                <a:srgbClr val="002060"/>
              </a:solidFill>
            </a:endParaRPr>
          </a:p>
        </p:txBody>
      </p:sp>
      <p:pic>
        <p:nvPicPr>
          <p:cNvPr id="8" name="Afbeelding 7">
            <a:extLst>
              <a:ext uri="{FF2B5EF4-FFF2-40B4-BE49-F238E27FC236}">
                <a16:creationId xmlns:a16="http://schemas.microsoft.com/office/drawing/2014/main" id="{0675F576-4467-4B4E-B313-8F34AFB8724D}"/>
              </a:ext>
            </a:extLst>
          </p:cNvPr>
          <p:cNvPicPr>
            <a:picLocks noChangeAspect="1"/>
          </p:cNvPicPr>
          <p:nvPr/>
        </p:nvPicPr>
        <p:blipFill rotWithShape="1">
          <a:blip r:embed="rId3">
            <a:extLst>
              <a:ext uri="{28A0092B-C50C-407E-A947-70E740481C1C}">
                <a14:useLocalDpi xmlns:a14="http://schemas.microsoft.com/office/drawing/2010/main" val="0"/>
              </a:ext>
            </a:extLst>
          </a:blip>
          <a:srcRect r="38204" b="28125"/>
          <a:stretch/>
        </p:blipFill>
        <p:spPr>
          <a:xfrm>
            <a:off x="141475" y="510929"/>
            <a:ext cx="6304255" cy="6161232"/>
          </a:xfrm>
          <a:prstGeom prst="rect">
            <a:avLst/>
          </a:prstGeom>
        </p:spPr>
      </p:pic>
      <p:sp>
        <p:nvSpPr>
          <p:cNvPr id="10" name="Tekstvak 9">
            <a:extLst>
              <a:ext uri="{FF2B5EF4-FFF2-40B4-BE49-F238E27FC236}">
                <a16:creationId xmlns:a16="http://schemas.microsoft.com/office/drawing/2014/main" id="{D8434A00-E3DB-438F-ACA0-8B5FFBC2E212}"/>
              </a:ext>
            </a:extLst>
          </p:cNvPr>
          <p:cNvSpPr txBox="1"/>
          <p:nvPr/>
        </p:nvSpPr>
        <p:spPr>
          <a:xfrm>
            <a:off x="7240684" y="715996"/>
            <a:ext cx="4039847" cy="923330"/>
          </a:xfrm>
          <a:prstGeom prst="rect">
            <a:avLst/>
          </a:prstGeom>
          <a:noFill/>
        </p:spPr>
        <p:txBody>
          <a:bodyPr wrap="square" rtlCol="0">
            <a:spAutoFit/>
          </a:bodyPr>
          <a:lstStyle/>
          <a:p>
            <a:r>
              <a:rPr lang="nl-NL" sz="5400"/>
              <a:t>Welk dorpje?</a:t>
            </a:r>
          </a:p>
        </p:txBody>
      </p:sp>
      <p:cxnSp>
        <p:nvCxnSpPr>
          <p:cNvPr id="11" name="Rechte verbindingslijn met pijl 10">
            <a:extLst>
              <a:ext uri="{FF2B5EF4-FFF2-40B4-BE49-F238E27FC236}">
                <a16:creationId xmlns:a16="http://schemas.microsoft.com/office/drawing/2014/main" id="{DE947885-2F89-4740-8ED8-EAF6E3260D67}"/>
              </a:ext>
            </a:extLst>
          </p:cNvPr>
          <p:cNvCxnSpPr>
            <a:cxnSpLocks/>
          </p:cNvCxnSpPr>
          <p:nvPr/>
        </p:nvCxnSpPr>
        <p:spPr>
          <a:xfrm flipH="1">
            <a:off x="3329796" y="1514475"/>
            <a:ext cx="5871354" cy="840537"/>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36EE9376-CCA7-4402-96A9-0670E4D54A7E}"/>
              </a:ext>
            </a:extLst>
          </p:cNvPr>
          <p:cNvSpPr txBox="1"/>
          <p:nvPr/>
        </p:nvSpPr>
        <p:spPr>
          <a:xfrm>
            <a:off x="6901132" y="4681543"/>
            <a:ext cx="4934310" cy="954107"/>
          </a:xfrm>
          <a:prstGeom prst="rect">
            <a:avLst/>
          </a:prstGeom>
          <a:noFill/>
        </p:spPr>
        <p:txBody>
          <a:bodyPr wrap="square" rtlCol="0">
            <a:spAutoFit/>
          </a:bodyPr>
          <a:lstStyle/>
          <a:p>
            <a:pPr algn="l"/>
            <a:r>
              <a:rPr lang="nl-NL" sz="2800"/>
              <a:t>En wie wonen er dan zoal in dat dorpje?</a:t>
            </a:r>
          </a:p>
        </p:txBody>
      </p:sp>
    </p:spTree>
    <p:extLst>
      <p:ext uri="{BB962C8B-B14F-4D97-AF65-F5344CB8AC3E}">
        <p14:creationId xmlns:p14="http://schemas.microsoft.com/office/powerpoint/2010/main" val="424377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6 - 10</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90</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023990" cy="3682226"/>
          </a:xfrm>
          <a:prstGeom prst="rect">
            <a:avLst/>
          </a:prstGeom>
          <a:noFill/>
        </p:spPr>
        <p:txBody>
          <a:bodyPr wrap="square" rtlCol="0">
            <a:spAutoFit/>
          </a:bodyPr>
          <a:lstStyle/>
          <a:p>
            <a:pPr>
              <a:lnSpc>
                <a:spcPct val="200000"/>
              </a:lnSpc>
            </a:pPr>
            <a:r>
              <a:rPr lang="nl-NL" sz="2400"/>
              <a:t>6			… </a:t>
            </a:r>
            <a:r>
              <a:rPr lang="nl-NL" sz="2400" err="1"/>
              <a:t>quod</a:t>
            </a:r>
            <a:r>
              <a:rPr lang="nl-NL" sz="2400"/>
              <a:t> pro vita </a:t>
            </a:r>
            <a:r>
              <a:rPr lang="nl-NL" sz="2400" err="1"/>
              <a:t>hominis</a:t>
            </a:r>
            <a:r>
              <a:rPr lang="nl-NL" sz="2400"/>
              <a:t> </a:t>
            </a:r>
            <a:r>
              <a:rPr lang="nl-NL" sz="2400" err="1"/>
              <a:t>nisi</a:t>
            </a:r>
            <a:endParaRPr lang="nl-NL" sz="2400"/>
          </a:p>
          <a:p>
            <a:pPr>
              <a:lnSpc>
                <a:spcPct val="200000"/>
              </a:lnSpc>
            </a:pPr>
            <a:r>
              <a:rPr lang="nl-NL" sz="2400"/>
              <a:t>	</a:t>
            </a:r>
            <a:r>
              <a:rPr lang="nl-NL" sz="2400" err="1"/>
              <a:t>hominis</a:t>
            </a:r>
            <a:r>
              <a:rPr lang="nl-NL" sz="2400"/>
              <a:t> vita </a:t>
            </a:r>
            <a:r>
              <a:rPr lang="nl-NL" sz="2400" err="1"/>
              <a:t>reddatur</a:t>
            </a:r>
            <a:r>
              <a:rPr lang="nl-NL" sz="2400"/>
              <a:t>, non </a:t>
            </a:r>
            <a:r>
              <a:rPr lang="nl-NL" sz="2400" err="1"/>
              <a:t>posse</a:t>
            </a:r>
            <a:r>
              <a:rPr lang="nl-NL" sz="2400"/>
              <a:t> </a:t>
            </a:r>
            <a:r>
              <a:rPr lang="nl-NL" sz="2400" err="1"/>
              <a:t>aliter</a:t>
            </a:r>
            <a:r>
              <a:rPr lang="nl-NL" sz="2400"/>
              <a:t> </a:t>
            </a:r>
            <a:r>
              <a:rPr lang="nl-NL" sz="2400" err="1"/>
              <a:t>deorum</a:t>
            </a:r>
            <a:endParaRPr lang="nl-NL" sz="2400"/>
          </a:p>
          <a:p>
            <a:pPr>
              <a:lnSpc>
                <a:spcPct val="200000"/>
              </a:lnSpc>
            </a:pPr>
            <a:r>
              <a:rPr lang="nl-NL" sz="2400"/>
              <a:t>	</a:t>
            </a:r>
            <a:r>
              <a:rPr lang="nl-NL" sz="2400" err="1"/>
              <a:t>immortalium</a:t>
            </a:r>
            <a:r>
              <a:rPr lang="nl-NL" sz="2400"/>
              <a:t> </a:t>
            </a:r>
            <a:r>
              <a:rPr lang="nl-NL" sz="2400" err="1"/>
              <a:t>numen</a:t>
            </a:r>
            <a:r>
              <a:rPr lang="nl-NL" sz="2400"/>
              <a:t> </a:t>
            </a:r>
            <a:r>
              <a:rPr lang="nl-NL" sz="2400" err="1"/>
              <a:t>placari</a:t>
            </a:r>
            <a:r>
              <a:rPr lang="nl-NL" sz="2400"/>
              <a:t> </a:t>
            </a:r>
            <a:r>
              <a:rPr lang="nl-NL" sz="2400" err="1"/>
              <a:t>arbitrantur</a:t>
            </a:r>
            <a:r>
              <a:rPr lang="nl-NL" sz="2400"/>
              <a:t>,</a:t>
            </a:r>
          </a:p>
          <a:p>
            <a:pPr>
              <a:lnSpc>
                <a:spcPct val="200000"/>
              </a:lnSpc>
            </a:pPr>
            <a:r>
              <a:rPr lang="nl-NL" sz="2400"/>
              <a:t>	</a:t>
            </a:r>
            <a:r>
              <a:rPr lang="nl-NL" sz="2400" err="1"/>
              <a:t>publiceque</a:t>
            </a:r>
            <a:r>
              <a:rPr lang="nl-NL" sz="2400"/>
              <a:t> </a:t>
            </a:r>
            <a:r>
              <a:rPr lang="nl-NL" sz="2400" err="1"/>
              <a:t>eiusdem</a:t>
            </a:r>
            <a:r>
              <a:rPr lang="nl-NL" sz="2400"/>
              <a:t> </a:t>
            </a:r>
            <a:r>
              <a:rPr lang="nl-NL" sz="2400" err="1"/>
              <a:t>generis</a:t>
            </a:r>
            <a:r>
              <a:rPr lang="nl-NL" sz="2400"/>
              <a:t> </a:t>
            </a:r>
            <a:r>
              <a:rPr lang="nl-NL" sz="2400" err="1"/>
              <a:t>habent</a:t>
            </a:r>
            <a:r>
              <a:rPr lang="nl-NL" sz="2400"/>
              <a:t> </a:t>
            </a:r>
            <a:r>
              <a:rPr lang="nl-NL" sz="2400" err="1"/>
              <a:t>instituta</a:t>
            </a:r>
            <a:endParaRPr lang="nl-NL" sz="2400"/>
          </a:p>
          <a:p>
            <a:pPr>
              <a:lnSpc>
                <a:spcPct val="200000"/>
              </a:lnSpc>
            </a:pPr>
            <a:r>
              <a:rPr lang="nl-NL" sz="2400"/>
              <a:t>10	</a:t>
            </a:r>
            <a:r>
              <a:rPr lang="nl-NL" sz="2400" err="1"/>
              <a:t>sacrificia</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BE388C6D-90AD-4AFB-A1D7-AADC2C7465D9}"/>
              </a:ext>
            </a:extLst>
          </p:cNvPr>
          <p:cNvSpPr txBox="1"/>
          <p:nvPr/>
        </p:nvSpPr>
        <p:spPr>
          <a:xfrm>
            <a:off x="8100000" y="539999"/>
            <a:ext cx="3960000" cy="2800767"/>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	… omdat zij menen</a:t>
            </a:r>
          </a:p>
          <a:p>
            <a:pPr algn="l"/>
            <a:r>
              <a:rPr lang="nl-NL" sz="2200">
                <a:solidFill>
                  <a:srgbClr val="C00000"/>
                </a:solidFill>
              </a:rPr>
              <a:t>dat als voor een mensenleven geen mensenleven gegeven wordt, de macht van de onsterfelijke goden anders niet gunstig gestemd kan worden, en van staatswege hebben zij offers ingesteld van dezelfde soort.</a:t>
            </a:r>
          </a:p>
        </p:txBody>
      </p:sp>
      <p:pic>
        <p:nvPicPr>
          <p:cNvPr id="9" name="Picture 2" descr="Afbeeldingsresultaat voor asterix&quot;">
            <a:hlinkClick r:id="rId5" action="ppaction://hlinksldjump"/>
            <a:extLst>
              <a:ext uri="{FF2B5EF4-FFF2-40B4-BE49-F238E27FC236}">
                <a16:creationId xmlns:a16="http://schemas.microsoft.com/office/drawing/2014/main" id="{7283B7BA-209C-4AEF-A7AD-FA449658A8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529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10 - 13</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91</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507069" cy="2943563"/>
          </a:xfrm>
          <a:prstGeom prst="rect">
            <a:avLst/>
          </a:prstGeom>
          <a:noFill/>
        </p:spPr>
        <p:txBody>
          <a:bodyPr wrap="square" rtlCol="0">
            <a:spAutoFit/>
          </a:bodyPr>
          <a:lstStyle/>
          <a:p>
            <a:pPr>
              <a:lnSpc>
                <a:spcPct val="200000"/>
              </a:lnSpc>
            </a:pPr>
            <a:r>
              <a:rPr lang="nl-NL" sz="2400"/>
              <a:t>10		</a:t>
            </a:r>
            <a:r>
              <a:rPr lang="nl-NL" sz="2400" err="1"/>
              <a:t>Alii</a:t>
            </a:r>
            <a:r>
              <a:rPr lang="nl-NL" sz="2400"/>
              <a:t> </a:t>
            </a:r>
            <a:r>
              <a:rPr lang="nl-NL" sz="2400" err="1"/>
              <a:t>immani</a:t>
            </a:r>
            <a:r>
              <a:rPr lang="nl-NL" sz="2400"/>
              <a:t> </a:t>
            </a:r>
            <a:r>
              <a:rPr lang="nl-NL" sz="2400" err="1"/>
              <a:t>magnitudine</a:t>
            </a:r>
            <a:r>
              <a:rPr lang="nl-NL" sz="2400"/>
              <a:t> </a:t>
            </a:r>
            <a:r>
              <a:rPr lang="nl-NL" sz="2400" err="1"/>
              <a:t>simulacra</a:t>
            </a:r>
            <a:endParaRPr lang="nl-NL" sz="2400"/>
          </a:p>
          <a:p>
            <a:pPr>
              <a:lnSpc>
                <a:spcPct val="200000"/>
              </a:lnSpc>
            </a:pPr>
            <a:r>
              <a:rPr lang="nl-NL" sz="2400"/>
              <a:t>	</a:t>
            </a:r>
            <a:r>
              <a:rPr lang="nl-NL" sz="2400" err="1"/>
              <a:t>habent</a:t>
            </a:r>
            <a:r>
              <a:rPr lang="nl-NL" sz="2400"/>
              <a:t>, quorum </a:t>
            </a:r>
            <a:r>
              <a:rPr lang="nl-NL" sz="2400" err="1"/>
              <a:t>contexta</a:t>
            </a:r>
            <a:r>
              <a:rPr lang="nl-NL" sz="2400"/>
              <a:t> </a:t>
            </a:r>
            <a:r>
              <a:rPr lang="nl-NL" sz="2400" err="1"/>
              <a:t>viminibus</a:t>
            </a:r>
            <a:r>
              <a:rPr lang="nl-NL" sz="2400"/>
              <a:t> </a:t>
            </a:r>
            <a:r>
              <a:rPr lang="nl-NL" sz="2400" err="1"/>
              <a:t>membra</a:t>
            </a:r>
            <a:r>
              <a:rPr lang="nl-NL" sz="2400"/>
              <a:t> </a:t>
            </a:r>
            <a:r>
              <a:rPr lang="nl-NL" sz="2400" err="1"/>
              <a:t>vivis</a:t>
            </a:r>
            <a:endParaRPr lang="nl-NL" sz="2400"/>
          </a:p>
          <a:p>
            <a:pPr>
              <a:lnSpc>
                <a:spcPct val="200000"/>
              </a:lnSpc>
            </a:pPr>
            <a:r>
              <a:rPr lang="nl-NL" sz="2400"/>
              <a:t>	</a:t>
            </a:r>
            <a:r>
              <a:rPr lang="nl-NL" sz="2400" err="1"/>
              <a:t>hominibus</a:t>
            </a:r>
            <a:r>
              <a:rPr lang="nl-NL" sz="2400"/>
              <a:t> </a:t>
            </a:r>
            <a:r>
              <a:rPr lang="nl-NL" sz="2400" err="1"/>
              <a:t>complent</a:t>
            </a:r>
            <a:r>
              <a:rPr lang="nl-NL" sz="2400"/>
              <a:t>; </a:t>
            </a:r>
            <a:r>
              <a:rPr lang="nl-NL" sz="2400" err="1"/>
              <a:t>quibus</a:t>
            </a:r>
            <a:r>
              <a:rPr lang="nl-NL" sz="2400"/>
              <a:t> </a:t>
            </a:r>
            <a:r>
              <a:rPr lang="nl-NL" sz="2400" err="1"/>
              <a:t>succensis</a:t>
            </a:r>
            <a:r>
              <a:rPr lang="nl-NL" sz="2400"/>
              <a:t> </a:t>
            </a:r>
            <a:r>
              <a:rPr lang="nl-NL" sz="2400" err="1"/>
              <a:t>circumventi</a:t>
            </a:r>
            <a:endParaRPr lang="nl-NL" sz="2400"/>
          </a:p>
          <a:p>
            <a:pPr>
              <a:lnSpc>
                <a:spcPct val="200000"/>
              </a:lnSpc>
            </a:pPr>
            <a:r>
              <a:rPr lang="nl-NL" sz="2400"/>
              <a:t>	</a:t>
            </a:r>
            <a:r>
              <a:rPr lang="nl-NL" sz="2400" err="1"/>
              <a:t>flamma</a:t>
            </a:r>
            <a:r>
              <a:rPr lang="nl-NL" sz="2400"/>
              <a:t> </a:t>
            </a:r>
            <a:r>
              <a:rPr lang="nl-NL" sz="2400" err="1"/>
              <a:t>exanimantur</a:t>
            </a:r>
            <a:r>
              <a:rPr lang="nl-NL" sz="2400"/>
              <a:t> </a:t>
            </a:r>
            <a:r>
              <a:rPr lang="nl-NL" sz="2400" err="1"/>
              <a:t>homines</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D757EC1D-95E9-45F2-96FB-A7EC49A586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7DC4A23C-1632-4E22-AE64-43257F739C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12C912E0-13C8-4164-B40A-290790635077}"/>
              </a:ext>
            </a:extLst>
          </p:cNvPr>
          <p:cNvSpPr txBox="1"/>
          <p:nvPr/>
        </p:nvSpPr>
        <p:spPr>
          <a:xfrm>
            <a:off x="8100000" y="539999"/>
            <a:ext cx="3960000" cy="3293209"/>
          </a:xfrm>
          <a:prstGeom prst="rect">
            <a:avLst/>
          </a:prstGeom>
          <a:noFill/>
          <a:ln>
            <a:solidFill>
              <a:schemeClr val="accent1">
                <a:lumMod val="75000"/>
              </a:schemeClr>
            </a:solidFill>
          </a:ln>
        </p:spPr>
        <p:txBody>
          <a:bodyPr wrap="square" rtlCol="0">
            <a:spAutoFit/>
          </a:bodyPr>
          <a:lstStyle/>
          <a:p>
            <a:endParaRPr lang="nl-NL" sz="1600" b="1">
              <a:solidFill>
                <a:srgbClr val="0070C0"/>
              </a:solidFill>
            </a:endParaRPr>
          </a:p>
          <a:p>
            <a:r>
              <a:rPr lang="nl-NL" sz="1600" b="1">
                <a:solidFill>
                  <a:srgbClr val="0070C0"/>
                </a:solidFill>
              </a:rPr>
              <a:t>alii</a:t>
            </a:r>
            <a:r>
              <a:rPr lang="nl-NL" sz="1600">
                <a:solidFill>
                  <a:srgbClr val="0070C0"/>
                </a:solidFill>
              </a:rPr>
              <a:t>: </a:t>
            </a:r>
            <a:r>
              <a:rPr lang="nl-NL" sz="1600">
                <a:solidFill>
                  <a:srgbClr val="FF0000"/>
                </a:solidFill>
              </a:rPr>
              <a:t>sommige stammen</a:t>
            </a:r>
          </a:p>
          <a:p>
            <a:r>
              <a:rPr lang="nl-NL" sz="1600" b="1">
                <a:solidFill>
                  <a:srgbClr val="0070C0"/>
                </a:solidFill>
              </a:rPr>
              <a:t>magnitudo</a:t>
            </a:r>
            <a:r>
              <a:rPr lang="nl-NL" sz="1600">
                <a:solidFill>
                  <a:srgbClr val="0070C0"/>
                </a:solidFill>
              </a:rPr>
              <a:t> (F), -inis: </a:t>
            </a:r>
            <a:r>
              <a:rPr lang="nl-NL" sz="1600">
                <a:solidFill>
                  <a:srgbClr val="FF0000"/>
                </a:solidFill>
              </a:rPr>
              <a:t>grootte</a:t>
            </a:r>
            <a:r>
              <a:rPr lang="nl-NL" sz="1600">
                <a:solidFill>
                  <a:srgbClr val="0070C0"/>
                </a:solidFill>
              </a:rPr>
              <a:t>; </a:t>
            </a:r>
          </a:p>
          <a:p>
            <a:r>
              <a:rPr lang="nl-NL" sz="1600" b="1">
                <a:solidFill>
                  <a:srgbClr val="0070C0"/>
                </a:solidFill>
              </a:rPr>
              <a:t>immani</a:t>
            </a:r>
            <a:r>
              <a:rPr lang="nl-NL" sz="1600">
                <a:solidFill>
                  <a:srgbClr val="0070C0"/>
                </a:solidFill>
              </a:rPr>
              <a:t> </a:t>
            </a:r>
            <a:r>
              <a:rPr lang="nl-NL" sz="1600" b="1">
                <a:solidFill>
                  <a:srgbClr val="0070C0"/>
                </a:solidFill>
              </a:rPr>
              <a:t>magnitudine</a:t>
            </a:r>
            <a:r>
              <a:rPr lang="nl-NL" sz="1600">
                <a:solidFill>
                  <a:srgbClr val="0070C0"/>
                </a:solidFill>
              </a:rPr>
              <a:t> is </a:t>
            </a:r>
            <a:r>
              <a:rPr lang="nl-NL" sz="1600"/>
              <a:t>ABL</a:t>
            </a:r>
            <a:r>
              <a:rPr lang="nl-NL" sz="1600">
                <a:solidFill>
                  <a:srgbClr val="0070C0"/>
                </a:solidFill>
              </a:rPr>
              <a:t> </a:t>
            </a:r>
            <a:r>
              <a:rPr lang="nl-NL" sz="1600" i="1">
                <a:solidFill>
                  <a:srgbClr val="0070C0"/>
                </a:solidFill>
              </a:rPr>
              <a:t>qualitatis</a:t>
            </a:r>
          </a:p>
          <a:p>
            <a:r>
              <a:rPr lang="nl-NL" sz="1600" b="1">
                <a:solidFill>
                  <a:srgbClr val="0070C0"/>
                </a:solidFill>
              </a:rPr>
              <a:t>quorum</a:t>
            </a:r>
            <a:r>
              <a:rPr lang="nl-NL" sz="1600">
                <a:solidFill>
                  <a:srgbClr val="0070C0"/>
                </a:solidFill>
              </a:rPr>
              <a:t>: </a:t>
            </a:r>
            <a:r>
              <a:rPr lang="nl-NL" sz="1600" i="1">
                <a:solidFill>
                  <a:srgbClr val="0070C0"/>
                </a:solidFill>
              </a:rPr>
              <a:t>antecedent is</a:t>
            </a:r>
            <a:r>
              <a:rPr lang="nl-NL" sz="1600">
                <a:solidFill>
                  <a:srgbClr val="0070C0"/>
                </a:solidFill>
              </a:rPr>
              <a:t> </a:t>
            </a:r>
            <a:r>
              <a:rPr lang="nl-NL" sz="1600" b="1">
                <a:solidFill>
                  <a:srgbClr val="0070C0"/>
                </a:solidFill>
              </a:rPr>
              <a:t>simulacra</a:t>
            </a:r>
          </a:p>
          <a:p>
            <a:r>
              <a:rPr lang="nl-NL" sz="1600" b="1">
                <a:solidFill>
                  <a:srgbClr val="0070C0"/>
                </a:solidFill>
              </a:rPr>
              <a:t>viminibus</a:t>
            </a:r>
            <a:r>
              <a:rPr lang="nl-NL" sz="1600">
                <a:solidFill>
                  <a:srgbClr val="0070C0"/>
                </a:solidFill>
              </a:rPr>
              <a:t>: </a:t>
            </a:r>
            <a:r>
              <a:rPr lang="nl-NL" sz="1600"/>
              <a:t>ABL</a:t>
            </a:r>
            <a:r>
              <a:rPr lang="nl-NL" sz="1600">
                <a:solidFill>
                  <a:srgbClr val="0070C0"/>
                </a:solidFill>
              </a:rPr>
              <a:t> </a:t>
            </a:r>
            <a:r>
              <a:rPr lang="nl-NL" sz="1600" i="1">
                <a:solidFill>
                  <a:srgbClr val="0070C0"/>
                </a:solidFill>
              </a:rPr>
              <a:t>instrumenti</a:t>
            </a:r>
          </a:p>
          <a:p>
            <a:r>
              <a:rPr lang="nl-NL" sz="1600" b="1">
                <a:solidFill>
                  <a:srgbClr val="0070C0"/>
                </a:solidFill>
              </a:rPr>
              <a:t>vivis hominibus</a:t>
            </a:r>
            <a:r>
              <a:rPr lang="nl-NL" sz="1600">
                <a:solidFill>
                  <a:srgbClr val="0070C0"/>
                </a:solidFill>
              </a:rPr>
              <a:t>: </a:t>
            </a:r>
            <a:r>
              <a:rPr lang="nl-NL" sz="1600"/>
              <a:t>ABL</a:t>
            </a:r>
            <a:r>
              <a:rPr lang="nl-NL" sz="1600">
                <a:solidFill>
                  <a:srgbClr val="0070C0"/>
                </a:solidFill>
              </a:rPr>
              <a:t> </a:t>
            </a:r>
            <a:r>
              <a:rPr lang="nl-NL" sz="1600" i="1">
                <a:solidFill>
                  <a:srgbClr val="0070C0"/>
                </a:solidFill>
              </a:rPr>
              <a:t>instrumenti</a:t>
            </a:r>
          </a:p>
          <a:p>
            <a:r>
              <a:rPr lang="nl-NL" sz="1600" b="1">
                <a:solidFill>
                  <a:srgbClr val="0070C0"/>
                </a:solidFill>
              </a:rPr>
              <a:t>quibus succinctis</a:t>
            </a:r>
            <a:r>
              <a:rPr lang="nl-NL" sz="1600">
                <a:solidFill>
                  <a:srgbClr val="0070C0"/>
                </a:solidFill>
              </a:rPr>
              <a:t>:</a:t>
            </a:r>
          </a:p>
          <a:p>
            <a:r>
              <a:rPr lang="nl-NL" sz="1600">
                <a:solidFill>
                  <a:srgbClr val="0070C0"/>
                </a:solidFill>
              </a:rPr>
              <a:t>  - </a:t>
            </a:r>
            <a:r>
              <a:rPr lang="nl-NL" sz="1600" i="1">
                <a:solidFill>
                  <a:srgbClr val="0070C0"/>
                </a:solidFill>
              </a:rPr>
              <a:t>relatieve aansluiting</a:t>
            </a:r>
            <a:r>
              <a:rPr lang="nl-NL" sz="1600">
                <a:solidFill>
                  <a:srgbClr val="0070C0"/>
                </a:solidFill>
              </a:rPr>
              <a:t> &gt; </a:t>
            </a:r>
            <a:r>
              <a:rPr lang="nl-NL" sz="1600" b="1">
                <a:solidFill>
                  <a:srgbClr val="0070C0"/>
                </a:solidFill>
              </a:rPr>
              <a:t>quibus</a:t>
            </a:r>
            <a:r>
              <a:rPr lang="nl-NL" sz="1600">
                <a:solidFill>
                  <a:srgbClr val="0070C0"/>
                </a:solidFill>
              </a:rPr>
              <a:t> </a:t>
            </a:r>
            <a:r>
              <a:rPr lang="nl-NL" sz="1600" i="1">
                <a:solidFill>
                  <a:srgbClr val="0070C0"/>
                </a:solidFill>
              </a:rPr>
              <a:t>heeft</a:t>
            </a:r>
            <a:r>
              <a:rPr lang="nl-NL" sz="1600">
                <a:solidFill>
                  <a:srgbClr val="0070C0"/>
                </a:solidFill>
              </a:rPr>
              <a:t> </a:t>
            </a:r>
            <a:r>
              <a:rPr lang="nl-NL" sz="1600" b="1">
                <a:solidFill>
                  <a:srgbClr val="0070C0"/>
                </a:solidFill>
              </a:rPr>
              <a:t>simulacra</a:t>
            </a:r>
            <a:r>
              <a:rPr lang="nl-NL" sz="1600">
                <a:solidFill>
                  <a:srgbClr val="0070C0"/>
                </a:solidFill>
              </a:rPr>
              <a:t> </a:t>
            </a:r>
            <a:r>
              <a:rPr lang="nl-NL" sz="1600" i="1">
                <a:solidFill>
                  <a:srgbClr val="0070C0"/>
                </a:solidFill>
              </a:rPr>
              <a:t>als antecedent</a:t>
            </a:r>
          </a:p>
          <a:p>
            <a:r>
              <a:rPr lang="nl-NL" sz="1600">
                <a:solidFill>
                  <a:srgbClr val="0070C0"/>
                </a:solidFill>
              </a:rPr>
              <a:t>  - </a:t>
            </a:r>
            <a:r>
              <a:rPr lang="nl-NL" sz="1600"/>
              <a:t>ABL</a:t>
            </a:r>
            <a:r>
              <a:rPr lang="nl-NL" sz="1600">
                <a:solidFill>
                  <a:srgbClr val="0070C0"/>
                </a:solidFill>
              </a:rPr>
              <a:t> </a:t>
            </a:r>
            <a:r>
              <a:rPr lang="nl-NL" sz="1600" i="1">
                <a:solidFill>
                  <a:srgbClr val="0070C0"/>
                </a:solidFill>
              </a:rPr>
              <a:t>absolutus</a:t>
            </a:r>
          </a:p>
          <a:p>
            <a:r>
              <a:rPr lang="nl-NL" sz="1600" b="1">
                <a:solidFill>
                  <a:srgbClr val="0070C0"/>
                </a:solidFill>
              </a:rPr>
              <a:t>circumventi</a:t>
            </a:r>
            <a:r>
              <a:rPr lang="nl-NL" sz="1600">
                <a:solidFill>
                  <a:srgbClr val="0070C0"/>
                </a:solidFill>
              </a:rPr>
              <a:t>: PPP </a:t>
            </a:r>
            <a:r>
              <a:rPr lang="nl-NL" sz="1600" b="1">
                <a:solidFill>
                  <a:srgbClr val="0070C0"/>
                </a:solidFill>
              </a:rPr>
              <a:t>circumvenire</a:t>
            </a:r>
            <a:r>
              <a:rPr lang="nl-NL" sz="1600">
                <a:solidFill>
                  <a:srgbClr val="0070C0"/>
                </a:solidFill>
              </a:rPr>
              <a:t> </a:t>
            </a:r>
            <a:r>
              <a:rPr lang="nl-NL" sz="1600" i="1">
                <a:solidFill>
                  <a:srgbClr val="0070C0"/>
                </a:solidFill>
              </a:rPr>
              <a:t>bij</a:t>
            </a:r>
            <a:r>
              <a:rPr lang="nl-NL" sz="1600">
                <a:solidFill>
                  <a:srgbClr val="0070C0"/>
                </a:solidFill>
              </a:rPr>
              <a:t> </a:t>
            </a:r>
            <a:r>
              <a:rPr lang="nl-NL" sz="1600" b="1">
                <a:solidFill>
                  <a:srgbClr val="0070C0"/>
                </a:solidFill>
              </a:rPr>
              <a:t>homines</a:t>
            </a:r>
          </a:p>
          <a:p>
            <a:r>
              <a:rPr lang="nl-NL" sz="1600" b="1">
                <a:solidFill>
                  <a:srgbClr val="0070C0"/>
                </a:solidFill>
              </a:rPr>
              <a:t>exanimor, </a:t>
            </a:r>
            <a:r>
              <a:rPr lang="nl-NL" sz="1600">
                <a:solidFill>
                  <a:srgbClr val="0070C0"/>
                </a:solidFill>
              </a:rPr>
              <a:t>exanimatus sum (DEP): </a:t>
            </a:r>
            <a:r>
              <a:rPr lang="nl-NL" sz="1600">
                <a:solidFill>
                  <a:srgbClr val="FF0000"/>
                </a:solidFill>
              </a:rPr>
              <a:t>omkomen</a:t>
            </a:r>
          </a:p>
        </p:txBody>
      </p:sp>
    </p:spTree>
    <p:extLst>
      <p:ext uri="{BB962C8B-B14F-4D97-AF65-F5344CB8AC3E}">
        <p14:creationId xmlns:p14="http://schemas.microsoft.com/office/powerpoint/2010/main" val="4207255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10 - 13</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92</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507069" cy="2943563"/>
          </a:xfrm>
          <a:prstGeom prst="rect">
            <a:avLst/>
          </a:prstGeom>
          <a:noFill/>
        </p:spPr>
        <p:txBody>
          <a:bodyPr wrap="square" rtlCol="0">
            <a:spAutoFit/>
          </a:bodyPr>
          <a:lstStyle/>
          <a:p>
            <a:pPr>
              <a:lnSpc>
                <a:spcPct val="200000"/>
              </a:lnSpc>
            </a:pPr>
            <a:r>
              <a:rPr lang="nl-NL" sz="2400"/>
              <a:t>10		</a:t>
            </a:r>
            <a:r>
              <a:rPr lang="nl-NL" sz="2400" err="1"/>
              <a:t>Alii</a:t>
            </a:r>
            <a:r>
              <a:rPr lang="nl-NL" sz="2400"/>
              <a:t> </a:t>
            </a:r>
            <a:r>
              <a:rPr lang="nl-NL" sz="2400" err="1"/>
              <a:t>immani</a:t>
            </a:r>
            <a:r>
              <a:rPr lang="nl-NL" sz="2400"/>
              <a:t> </a:t>
            </a:r>
            <a:r>
              <a:rPr lang="nl-NL" sz="2400" err="1"/>
              <a:t>magnitudine</a:t>
            </a:r>
            <a:r>
              <a:rPr lang="nl-NL" sz="2400"/>
              <a:t> </a:t>
            </a:r>
            <a:r>
              <a:rPr lang="nl-NL" sz="2400" err="1"/>
              <a:t>simulacra</a:t>
            </a:r>
            <a:endParaRPr lang="nl-NL" sz="2400"/>
          </a:p>
          <a:p>
            <a:pPr>
              <a:lnSpc>
                <a:spcPct val="200000"/>
              </a:lnSpc>
            </a:pPr>
            <a:r>
              <a:rPr lang="nl-NL" sz="2400"/>
              <a:t>	</a:t>
            </a:r>
            <a:r>
              <a:rPr lang="nl-NL" sz="2400" err="1"/>
              <a:t>habent</a:t>
            </a:r>
            <a:r>
              <a:rPr lang="nl-NL" sz="2400"/>
              <a:t>, quorum </a:t>
            </a:r>
            <a:r>
              <a:rPr lang="nl-NL" sz="2400" err="1"/>
              <a:t>contexta</a:t>
            </a:r>
            <a:r>
              <a:rPr lang="nl-NL" sz="2400"/>
              <a:t> </a:t>
            </a:r>
            <a:r>
              <a:rPr lang="nl-NL" sz="2400" err="1"/>
              <a:t>viminibus</a:t>
            </a:r>
            <a:r>
              <a:rPr lang="nl-NL" sz="2400"/>
              <a:t> </a:t>
            </a:r>
            <a:r>
              <a:rPr lang="nl-NL" sz="2400" err="1"/>
              <a:t>membra</a:t>
            </a:r>
            <a:r>
              <a:rPr lang="nl-NL" sz="2400"/>
              <a:t> </a:t>
            </a:r>
            <a:r>
              <a:rPr lang="nl-NL" sz="2400" err="1"/>
              <a:t>vivis</a:t>
            </a:r>
            <a:endParaRPr lang="nl-NL" sz="2400"/>
          </a:p>
          <a:p>
            <a:pPr>
              <a:lnSpc>
                <a:spcPct val="200000"/>
              </a:lnSpc>
            </a:pPr>
            <a:r>
              <a:rPr lang="nl-NL" sz="2400"/>
              <a:t>	</a:t>
            </a:r>
            <a:r>
              <a:rPr lang="nl-NL" sz="2400" err="1"/>
              <a:t>hominibus</a:t>
            </a:r>
            <a:r>
              <a:rPr lang="nl-NL" sz="2400"/>
              <a:t> </a:t>
            </a:r>
            <a:r>
              <a:rPr lang="nl-NL" sz="2400" err="1"/>
              <a:t>complent</a:t>
            </a:r>
            <a:r>
              <a:rPr lang="nl-NL" sz="2400"/>
              <a:t>; </a:t>
            </a:r>
            <a:r>
              <a:rPr lang="nl-NL" sz="2400" err="1"/>
              <a:t>quibus</a:t>
            </a:r>
            <a:r>
              <a:rPr lang="nl-NL" sz="2400"/>
              <a:t> </a:t>
            </a:r>
            <a:r>
              <a:rPr lang="nl-NL" sz="2400" err="1"/>
              <a:t>succensis</a:t>
            </a:r>
            <a:r>
              <a:rPr lang="nl-NL" sz="2400"/>
              <a:t> </a:t>
            </a:r>
            <a:r>
              <a:rPr lang="nl-NL" sz="2400" err="1"/>
              <a:t>circumventi</a:t>
            </a:r>
            <a:endParaRPr lang="nl-NL" sz="2400"/>
          </a:p>
          <a:p>
            <a:pPr>
              <a:lnSpc>
                <a:spcPct val="200000"/>
              </a:lnSpc>
            </a:pPr>
            <a:r>
              <a:rPr lang="nl-NL" sz="2400"/>
              <a:t>	</a:t>
            </a:r>
            <a:r>
              <a:rPr lang="nl-NL" sz="2400" err="1"/>
              <a:t>flamma</a:t>
            </a:r>
            <a:r>
              <a:rPr lang="nl-NL" sz="2400"/>
              <a:t> </a:t>
            </a:r>
            <a:r>
              <a:rPr lang="nl-NL" sz="2400" err="1"/>
              <a:t>exanimantur</a:t>
            </a:r>
            <a:r>
              <a:rPr lang="nl-NL" sz="2400"/>
              <a:t> </a:t>
            </a:r>
            <a:r>
              <a:rPr lang="nl-NL" sz="2400" err="1"/>
              <a:t>homines</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A133241-96CC-46BC-84C5-CB91E99268CB}"/>
              </a:ext>
            </a:extLst>
          </p:cNvPr>
          <p:cNvSpPr txBox="1"/>
          <p:nvPr/>
        </p:nvSpPr>
        <p:spPr>
          <a:xfrm>
            <a:off x="8100000" y="539999"/>
            <a:ext cx="3960000" cy="3139321"/>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	Sommige (stammen) hebben beelden van reusachtige omvang, waarvan zij de ledematen, uit takken gevlochten, vullen met levenden; nadat deze beelden zijn aangestoken, sterven de mensen, omgeven door vlammen. </a:t>
            </a:r>
          </a:p>
        </p:txBody>
      </p:sp>
      <p:pic>
        <p:nvPicPr>
          <p:cNvPr id="9" name="Picture 2" descr="Afbeeldingsresultaat voor asterix&quot;">
            <a:hlinkClick r:id="rId5" action="ppaction://hlinksldjump"/>
            <a:extLst>
              <a:ext uri="{FF2B5EF4-FFF2-40B4-BE49-F238E27FC236}">
                <a16:creationId xmlns:a16="http://schemas.microsoft.com/office/drawing/2014/main" id="{241516B3-51C4-4CFE-993C-2B953AECAF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218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13 - 17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93</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26246" cy="3682226"/>
          </a:xfrm>
          <a:prstGeom prst="rect">
            <a:avLst/>
          </a:prstGeom>
          <a:noFill/>
        </p:spPr>
        <p:txBody>
          <a:bodyPr wrap="square" rtlCol="0">
            <a:spAutoFit/>
          </a:bodyPr>
          <a:lstStyle/>
          <a:p>
            <a:pPr>
              <a:lnSpc>
                <a:spcPct val="200000"/>
              </a:lnSpc>
            </a:pPr>
            <a:r>
              <a:rPr lang="nl-NL" sz="2400"/>
              <a:t>				</a:t>
            </a:r>
            <a:r>
              <a:rPr lang="nl-NL" sz="2400" err="1"/>
              <a:t>Supplicia</a:t>
            </a:r>
            <a:r>
              <a:rPr lang="nl-NL" sz="2400"/>
              <a:t> </a:t>
            </a:r>
            <a:r>
              <a:rPr lang="nl-NL" sz="2400" err="1"/>
              <a:t>eorum</a:t>
            </a:r>
            <a:r>
              <a:rPr lang="nl-NL" sz="2400"/>
              <a:t>, </a:t>
            </a:r>
            <a:r>
              <a:rPr lang="nl-NL" sz="2400" err="1"/>
              <a:t>qui</a:t>
            </a:r>
            <a:endParaRPr lang="nl-NL" sz="2400"/>
          </a:p>
          <a:p>
            <a:pPr>
              <a:lnSpc>
                <a:spcPct val="200000"/>
              </a:lnSpc>
            </a:pPr>
            <a:r>
              <a:rPr lang="nl-NL" sz="2400"/>
              <a:t>	in </a:t>
            </a:r>
            <a:r>
              <a:rPr lang="nl-NL" sz="2400" err="1"/>
              <a:t>furto</a:t>
            </a:r>
            <a:r>
              <a:rPr lang="nl-NL" sz="2400"/>
              <a:t> </a:t>
            </a:r>
            <a:r>
              <a:rPr lang="nl-NL" sz="2400" err="1"/>
              <a:t>aut</a:t>
            </a:r>
            <a:r>
              <a:rPr lang="nl-NL" sz="2400"/>
              <a:t> in </a:t>
            </a:r>
            <a:r>
              <a:rPr lang="nl-NL" sz="2400" err="1"/>
              <a:t>latrocinio</a:t>
            </a:r>
            <a:r>
              <a:rPr lang="nl-NL" sz="2400"/>
              <a:t> </a:t>
            </a:r>
            <a:r>
              <a:rPr lang="nl-NL" sz="2400" err="1"/>
              <a:t>aut</a:t>
            </a:r>
            <a:r>
              <a:rPr lang="nl-NL" sz="2400"/>
              <a:t> </a:t>
            </a:r>
            <a:r>
              <a:rPr lang="nl-NL" sz="2400" err="1"/>
              <a:t>aliqua</a:t>
            </a:r>
            <a:r>
              <a:rPr lang="nl-NL" sz="2400"/>
              <a:t> </a:t>
            </a:r>
            <a:r>
              <a:rPr lang="nl-NL" sz="2400" err="1"/>
              <a:t>noxia</a:t>
            </a:r>
            <a:r>
              <a:rPr lang="nl-NL" sz="2400"/>
              <a:t> sint</a:t>
            </a:r>
          </a:p>
          <a:p>
            <a:pPr>
              <a:lnSpc>
                <a:spcPct val="200000"/>
              </a:lnSpc>
            </a:pPr>
            <a:r>
              <a:rPr lang="nl-NL" sz="2400"/>
              <a:t>15	</a:t>
            </a:r>
            <a:r>
              <a:rPr lang="nl-NL" sz="2400" err="1"/>
              <a:t>comprehensi</a:t>
            </a:r>
            <a:r>
              <a:rPr lang="nl-NL" sz="2400"/>
              <a:t>, </a:t>
            </a:r>
            <a:r>
              <a:rPr lang="nl-NL" sz="2400" err="1"/>
              <a:t>gratiora</a:t>
            </a:r>
            <a:r>
              <a:rPr lang="nl-NL" sz="2400"/>
              <a:t> dis </a:t>
            </a:r>
            <a:r>
              <a:rPr lang="nl-NL" sz="2400" err="1"/>
              <a:t>immortalibus</a:t>
            </a:r>
            <a:r>
              <a:rPr lang="nl-NL" sz="2400"/>
              <a:t> </a:t>
            </a:r>
            <a:r>
              <a:rPr lang="nl-NL" sz="2400" err="1"/>
              <a:t>esse</a:t>
            </a:r>
            <a:endParaRPr lang="nl-NL" sz="2400"/>
          </a:p>
          <a:p>
            <a:pPr>
              <a:lnSpc>
                <a:spcPct val="200000"/>
              </a:lnSpc>
            </a:pPr>
            <a:r>
              <a:rPr lang="nl-NL" sz="2400"/>
              <a:t>	</a:t>
            </a:r>
            <a:r>
              <a:rPr lang="nl-NL" sz="2400" err="1"/>
              <a:t>arbitrantur</a:t>
            </a:r>
            <a:r>
              <a:rPr lang="nl-NL" sz="2400"/>
              <a:t>. </a:t>
            </a:r>
            <a:r>
              <a:rPr lang="nl-NL" sz="2400" err="1"/>
              <a:t>Sed</a:t>
            </a:r>
            <a:r>
              <a:rPr lang="nl-NL" sz="2400"/>
              <a:t> cum </a:t>
            </a:r>
            <a:r>
              <a:rPr lang="nl-NL" sz="2400" err="1"/>
              <a:t>eius</a:t>
            </a:r>
            <a:r>
              <a:rPr lang="nl-NL" sz="2400"/>
              <a:t> </a:t>
            </a:r>
            <a:r>
              <a:rPr lang="nl-NL" sz="2400" err="1"/>
              <a:t>generis</a:t>
            </a:r>
            <a:r>
              <a:rPr lang="nl-NL" sz="2400"/>
              <a:t> </a:t>
            </a:r>
            <a:r>
              <a:rPr lang="nl-NL" sz="2400" err="1"/>
              <a:t>copia</a:t>
            </a:r>
            <a:r>
              <a:rPr lang="nl-NL" sz="2400"/>
              <a:t> deficit, </a:t>
            </a:r>
            <a:r>
              <a:rPr lang="nl-NL" sz="2400" err="1"/>
              <a:t>etiam</a:t>
            </a:r>
            <a:endParaRPr lang="nl-NL" sz="2400"/>
          </a:p>
          <a:p>
            <a:pPr>
              <a:lnSpc>
                <a:spcPct val="200000"/>
              </a:lnSpc>
            </a:pPr>
            <a:r>
              <a:rPr lang="nl-NL" sz="2400"/>
              <a:t>	ad </a:t>
            </a:r>
            <a:r>
              <a:rPr lang="nl-NL" sz="2400" err="1"/>
              <a:t>innocentium</a:t>
            </a:r>
            <a:r>
              <a:rPr lang="nl-NL" sz="2400"/>
              <a:t> </a:t>
            </a:r>
            <a:r>
              <a:rPr lang="nl-NL" sz="2400" err="1"/>
              <a:t>supplicia</a:t>
            </a:r>
            <a:r>
              <a:rPr lang="nl-NL" sz="2400"/>
              <a:t> </a:t>
            </a:r>
            <a:r>
              <a:rPr lang="nl-NL" sz="2400" err="1"/>
              <a:t>descendunt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9E65777E-F90C-416B-A28F-1A062662FA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F8518A42-7BFC-4516-AA1F-F396D6F265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1870F779-82F4-402C-9012-78FEF0DA2E67}"/>
              </a:ext>
            </a:extLst>
          </p:cNvPr>
          <p:cNvSpPr txBox="1"/>
          <p:nvPr/>
        </p:nvSpPr>
        <p:spPr>
          <a:xfrm>
            <a:off x="7726680" y="539999"/>
            <a:ext cx="4329384" cy="6001643"/>
          </a:xfrm>
          <a:prstGeom prst="rect">
            <a:avLst/>
          </a:prstGeom>
          <a:noFill/>
          <a:ln>
            <a:solidFill>
              <a:schemeClr val="accent1">
                <a:lumMod val="75000"/>
              </a:schemeClr>
            </a:solidFill>
          </a:ln>
        </p:spPr>
        <p:txBody>
          <a:bodyPr wrap="square" rtlCol="0">
            <a:spAutoFit/>
          </a:bodyPr>
          <a:lstStyle/>
          <a:p>
            <a:endParaRPr lang="nl-NL" sz="1600">
              <a:solidFill>
                <a:srgbClr val="0070C0"/>
              </a:solidFill>
            </a:endParaRPr>
          </a:p>
          <a:p>
            <a:r>
              <a:rPr lang="nl-NL" sz="1600" b="1">
                <a:solidFill>
                  <a:srgbClr val="0070C0"/>
                </a:solidFill>
              </a:rPr>
              <a:t>supplicia</a:t>
            </a:r>
            <a:r>
              <a:rPr lang="nl-NL" sz="1600">
                <a:solidFill>
                  <a:srgbClr val="0070C0"/>
                </a:solidFill>
              </a:rPr>
              <a:t>: subjectsACC in AcI (afhankelijk van </a:t>
            </a:r>
            <a:r>
              <a:rPr lang="nl-NL" sz="1600" b="1">
                <a:solidFill>
                  <a:srgbClr val="0070C0"/>
                </a:solidFill>
              </a:rPr>
              <a:t>arbitrantur</a:t>
            </a:r>
            <a:r>
              <a:rPr lang="nl-NL" sz="1600">
                <a:solidFill>
                  <a:srgbClr val="0070C0"/>
                </a:solidFill>
              </a:rPr>
              <a:t>)</a:t>
            </a:r>
          </a:p>
          <a:p>
            <a:endParaRPr lang="nl-NL" sz="1600">
              <a:solidFill>
                <a:srgbClr val="0070C0"/>
              </a:solidFill>
            </a:endParaRPr>
          </a:p>
          <a:p>
            <a:r>
              <a:rPr lang="nl-NL" sz="1600" b="1">
                <a:solidFill>
                  <a:srgbClr val="0070C0"/>
                </a:solidFill>
              </a:rPr>
              <a:t>in furto</a:t>
            </a:r>
            <a:r>
              <a:rPr lang="nl-NL" sz="1600">
                <a:solidFill>
                  <a:srgbClr val="0070C0"/>
                </a:solidFill>
              </a:rPr>
              <a:t> , </a:t>
            </a:r>
            <a:r>
              <a:rPr lang="nl-NL" sz="1600" b="1">
                <a:solidFill>
                  <a:srgbClr val="0070C0"/>
                </a:solidFill>
              </a:rPr>
              <a:t>in latrocinio</a:t>
            </a:r>
            <a:r>
              <a:rPr lang="nl-NL" sz="1600">
                <a:solidFill>
                  <a:srgbClr val="0070C0"/>
                </a:solidFill>
              </a:rPr>
              <a:t>, (in) </a:t>
            </a:r>
            <a:r>
              <a:rPr lang="nl-NL" sz="1600" b="1">
                <a:solidFill>
                  <a:srgbClr val="0070C0"/>
                </a:solidFill>
              </a:rPr>
              <a:t>aliqua noxia</a:t>
            </a:r>
            <a:r>
              <a:rPr lang="nl-NL" sz="1600">
                <a:solidFill>
                  <a:srgbClr val="0070C0"/>
                </a:solidFill>
              </a:rPr>
              <a:t>: TRIKOLON</a:t>
            </a:r>
          </a:p>
          <a:p>
            <a:r>
              <a:rPr lang="nl-NL" sz="1600" b="1">
                <a:solidFill>
                  <a:srgbClr val="0070C0"/>
                </a:solidFill>
              </a:rPr>
              <a:t>sint comprehensi</a:t>
            </a:r>
            <a:r>
              <a:rPr lang="nl-NL" sz="1600">
                <a:solidFill>
                  <a:srgbClr val="0070C0"/>
                </a:solidFill>
              </a:rPr>
              <a:t>:CON </a:t>
            </a:r>
            <a:r>
              <a:rPr lang="nl-NL" sz="1600" i="1">
                <a:solidFill>
                  <a:srgbClr val="0070C0"/>
                </a:solidFill>
              </a:rPr>
              <a:t>obliquus</a:t>
            </a:r>
            <a:r>
              <a:rPr lang="nl-NL" sz="1600">
                <a:solidFill>
                  <a:srgbClr val="0070C0"/>
                </a:solidFill>
              </a:rPr>
              <a:t> (BZ in AcI)</a:t>
            </a:r>
          </a:p>
          <a:p>
            <a:r>
              <a:rPr lang="nl-NL" sz="1600" b="1">
                <a:solidFill>
                  <a:srgbClr val="0070C0"/>
                </a:solidFill>
              </a:rPr>
              <a:t>gratiora</a:t>
            </a:r>
            <a:r>
              <a:rPr lang="nl-NL" sz="1600">
                <a:solidFill>
                  <a:srgbClr val="0070C0"/>
                </a:solidFill>
              </a:rPr>
              <a:t>: COMP (</a:t>
            </a:r>
            <a:r>
              <a:rPr lang="nl-NL" sz="1600" i="1">
                <a:solidFill>
                  <a:srgbClr val="0070C0"/>
                </a:solidFill>
              </a:rPr>
              <a:t>hier naamwoordelijk gedeelte van het gezegde: predikaatsnomen</a:t>
            </a:r>
            <a:r>
              <a:rPr lang="nl-NL" sz="1600">
                <a:solidFill>
                  <a:srgbClr val="0070C0"/>
                </a:solidFill>
              </a:rPr>
              <a:t>)</a:t>
            </a:r>
          </a:p>
          <a:p>
            <a:r>
              <a:rPr lang="nl-NL" sz="1600" b="1">
                <a:solidFill>
                  <a:srgbClr val="0070C0"/>
                </a:solidFill>
              </a:rPr>
              <a:t>dis</a:t>
            </a:r>
            <a:r>
              <a:rPr lang="nl-NL" sz="1600">
                <a:solidFill>
                  <a:srgbClr val="0070C0"/>
                </a:solidFill>
              </a:rPr>
              <a:t> = deis; </a:t>
            </a:r>
            <a:r>
              <a:rPr lang="nl-NL" sz="1600" b="1">
                <a:solidFill>
                  <a:srgbClr val="0070C0"/>
                </a:solidFill>
              </a:rPr>
              <a:t>dis immortalibus</a:t>
            </a:r>
            <a:r>
              <a:rPr lang="nl-NL" sz="1600">
                <a:solidFill>
                  <a:srgbClr val="0070C0"/>
                </a:solidFill>
              </a:rPr>
              <a:t> DAT</a:t>
            </a:r>
          </a:p>
          <a:p>
            <a:r>
              <a:rPr lang="nl-NL" sz="1600">
                <a:solidFill>
                  <a:srgbClr val="0070C0"/>
                </a:solidFill>
              </a:rPr>
              <a:t>eius generis: echte misdadigers</a:t>
            </a:r>
          </a:p>
          <a:p>
            <a:endParaRPr lang="nl-NL" sz="1600">
              <a:solidFill>
                <a:srgbClr val="0070C0"/>
              </a:solidFill>
            </a:endParaRPr>
          </a:p>
          <a:p>
            <a:endParaRPr lang="nl-NL" sz="1600">
              <a:solidFill>
                <a:srgbClr val="0070C0"/>
              </a:solidFill>
            </a:endParaRPr>
          </a:p>
          <a:p>
            <a:r>
              <a:rPr lang="nl-NL" sz="1600" b="1">
                <a:solidFill>
                  <a:srgbClr val="0070C0"/>
                </a:solidFill>
              </a:rPr>
              <a:t>innocentium</a:t>
            </a:r>
            <a:r>
              <a:rPr lang="nl-NL" sz="1600">
                <a:solidFill>
                  <a:srgbClr val="0070C0"/>
                </a:solidFill>
              </a:rPr>
              <a:t>: </a:t>
            </a:r>
            <a:r>
              <a:rPr lang="nl-NL" sz="1600" i="1">
                <a:solidFill>
                  <a:srgbClr val="0070C0"/>
                </a:solidFill>
              </a:rPr>
              <a:t>als er geen misdadigers voorhanden zijn, worden ook onschuldigen gestraft</a:t>
            </a:r>
            <a:r>
              <a:rPr lang="nl-NL" sz="1600">
                <a:solidFill>
                  <a:srgbClr val="0070C0"/>
                </a:solidFill>
              </a:rPr>
              <a:t>. </a:t>
            </a:r>
          </a:p>
          <a:p>
            <a:endParaRPr lang="nl-NL" sz="1600">
              <a:solidFill>
                <a:srgbClr val="0070C0"/>
              </a:solidFill>
            </a:endParaRPr>
          </a:p>
          <a:p>
            <a:r>
              <a:rPr lang="nl-NL" sz="1600">
                <a:solidFill>
                  <a:srgbClr val="00B050"/>
                </a:solidFill>
              </a:rPr>
              <a:t>Zo vermeldt Caesar tussen de regels door toch wel afschuwelijke gewoonten bij de Galliërs. Met het beoorlogen (vrede brengen, ja, ja) van zo’n volk wint hij aan populariteit en beïnvloedt hij de publieke opinie ten voordele van zichzelf. En ook ten nadele van Pompeius. Status, macht, legers aan zijn kant en geld. Voor minder deed Caesar het niet.</a:t>
            </a:r>
          </a:p>
        </p:txBody>
      </p:sp>
    </p:spTree>
    <p:extLst>
      <p:ext uri="{BB962C8B-B14F-4D97-AF65-F5344CB8AC3E}">
        <p14:creationId xmlns:p14="http://schemas.microsoft.com/office/powerpoint/2010/main" val="24546900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G – Mensenoffers</a:t>
            </a:r>
            <a:r>
              <a:rPr lang="nl-NL">
                <a:solidFill>
                  <a:schemeClr val="bg1"/>
                </a:solidFill>
              </a:rPr>
              <a:t>, </a:t>
            </a:r>
            <a:r>
              <a:rPr lang="nl-NL" err="1">
                <a:solidFill>
                  <a:schemeClr val="bg1"/>
                </a:solidFill>
              </a:rPr>
              <a:t>rr</a:t>
            </a:r>
            <a:r>
              <a:rPr lang="nl-NL">
                <a:solidFill>
                  <a:schemeClr val="bg1"/>
                </a:solidFill>
              </a:rPr>
              <a:t>. 13 - 17</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94</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826246" cy="3682226"/>
          </a:xfrm>
          <a:prstGeom prst="rect">
            <a:avLst/>
          </a:prstGeom>
          <a:noFill/>
        </p:spPr>
        <p:txBody>
          <a:bodyPr wrap="square" rtlCol="0">
            <a:spAutoFit/>
          </a:bodyPr>
          <a:lstStyle/>
          <a:p>
            <a:pPr>
              <a:lnSpc>
                <a:spcPct val="200000"/>
              </a:lnSpc>
            </a:pPr>
            <a:r>
              <a:rPr lang="nl-NL" sz="2400"/>
              <a:t>				</a:t>
            </a:r>
            <a:r>
              <a:rPr lang="nl-NL" sz="2400" err="1"/>
              <a:t>Supplicia</a:t>
            </a:r>
            <a:r>
              <a:rPr lang="nl-NL" sz="2400"/>
              <a:t> </a:t>
            </a:r>
            <a:r>
              <a:rPr lang="nl-NL" sz="2400" err="1"/>
              <a:t>eorum</a:t>
            </a:r>
            <a:r>
              <a:rPr lang="nl-NL" sz="2400"/>
              <a:t>, </a:t>
            </a:r>
            <a:r>
              <a:rPr lang="nl-NL" sz="2400" err="1"/>
              <a:t>qui</a:t>
            </a:r>
            <a:endParaRPr lang="nl-NL" sz="2400"/>
          </a:p>
          <a:p>
            <a:pPr>
              <a:lnSpc>
                <a:spcPct val="200000"/>
              </a:lnSpc>
            </a:pPr>
            <a:r>
              <a:rPr lang="nl-NL" sz="2400"/>
              <a:t>	in </a:t>
            </a:r>
            <a:r>
              <a:rPr lang="nl-NL" sz="2400" err="1"/>
              <a:t>furto</a:t>
            </a:r>
            <a:r>
              <a:rPr lang="nl-NL" sz="2400"/>
              <a:t> </a:t>
            </a:r>
            <a:r>
              <a:rPr lang="nl-NL" sz="2400" err="1"/>
              <a:t>aut</a:t>
            </a:r>
            <a:r>
              <a:rPr lang="nl-NL" sz="2400"/>
              <a:t> in </a:t>
            </a:r>
            <a:r>
              <a:rPr lang="nl-NL" sz="2400" err="1"/>
              <a:t>latrocinio</a:t>
            </a:r>
            <a:r>
              <a:rPr lang="nl-NL" sz="2400"/>
              <a:t> </a:t>
            </a:r>
            <a:r>
              <a:rPr lang="nl-NL" sz="2400" err="1"/>
              <a:t>aut</a:t>
            </a:r>
            <a:r>
              <a:rPr lang="nl-NL" sz="2400"/>
              <a:t> </a:t>
            </a:r>
            <a:r>
              <a:rPr lang="nl-NL" sz="2400" err="1"/>
              <a:t>aliqua</a:t>
            </a:r>
            <a:r>
              <a:rPr lang="nl-NL" sz="2400"/>
              <a:t> </a:t>
            </a:r>
            <a:r>
              <a:rPr lang="nl-NL" sz="2400" err="1"/>
              <a:t>noxia</a:t>
            </a:r>
            <a:r>
              <a:rPr lang="nl-NL" sz="2400"/>
              <a:t> sint</a:t>
            </a:r>
          </a:p>
          <a:p>
            <a:pPr>
              <a:lnSpc>
                <a:spcPct val="200000"/>
              </a:lnSpc>
            </a:pPr>
            <a:r>
              <a:rPr lang="nl-NL" sz="2400"/>
              <a:t>15	</a:t>
            </a:r>
            <a:r>
              <a:rPr lang="nl-NL" sz="2400" err="1"/>
              <a:t>comprehensi</a:t>
            </a:r>
            <a:r>
              <a:rPr lang="nl-NL" sz="2400"/>
              <a:t>, </a:t>
            </a:r>
            <a:r>
              <a:rPr lang="nl-NL" sz="2400" err="1"/>
              <a:t>gratiora</a:t>
            </a:r>
            <a:r>
              <a:rPr lang="nl-NL" sz="2400"/>
              <a:t> dis </a:t>
            </a:r>
            <a:r>
              <a:rPr lang="nl-NL" sz="2400" err="1"/>
              <a:t>immortalibus</a:t>
            </a:r>
            <a:r>
              <a:rPr lang="nl-NL" sz="2400"/>
              <a:t> </a:t>
            </a:r>
            <a:r>
              <a:rPr lang="nl-NL" sz="2400" err="1"/>
              <a:t>esse</a:t>
            </a:r>
            <a:endParaRPr lang="nl-NL" sz="2400"/>
          </a:p>
          <a:p>
            <a:pPr>
              <a:lnSpc>
                <a:spcPct val="200000"/>
              </a:lnSpc>
            </a:pPr>
            <a:r>
              <a:rPr lang="nl-NL" sz="2400"/>
              <a:t>	</a:t>
            </a:r>
            <a:r>
              <a:rPr lang="nl-NL" sz="2400" err="1"/>
              <a:t>arbitrantur</a:t>
            </a:r>
            <a:r>
              <a:rPr lang="nl-NL" sz="2400"/>
              <a:t>. </a:t>
            </a:r>
            <a:r>
              <a:rPr lang="nl-NL" sz="2400" err="1"/>
              <a:t>Sed</a:t>
            </a:r>
            <a:r>
              <a:rPr lang="nl-NL" sz="2400"/>
              <a:t> cum </a:t>
            </a:r>
            <a:r>
              <a:rPr lang="nl-NL" sz="2400" err="1"/>
              <a:t>eius</a:t>
            </a:r>
            <a:r>
              <a:rPr lang="nl-NL" sz="2400"/>
              <a:t> </a:t>
            </a:r>
            <a:r>
              <a:rPr lang="nl-NL" sz="2400" err="1"/>
              <a:t>generis</a:t>
            </a:r>
            <a:r>
              <a:rPr lang="nl-NL" sz="2400"/>
              <a:t> </a:t>
            </a:r>
            <a:r>
              <a:rPr lang="nl-NL" sz="2400" err="1"/>
              <a:t>copia</a:t>
            </a:r>
            <a:r>
              <a:rPr lang="nl-NL" sz="2400"/>
              <a:t> deficit, </a:t>
            </a:r>
            <a:r>
              <a:rPr lang="nl-NL" sz="2400" err="1"/>
              <a:t>etiam</a:t>
            </a:r>
            <a:endParaRPr lang="nl-NL" sz="2400"/>
          </a:p>
          <a:p>
            <a:pPr>
              <a:lnSpc>
                <a:spcPct val="200000"/>
              </a:lnSpc>
            </a:pPr>
            <a:r>
              <a:rPr lang="nl-NL" sz="2400"/>
              <a:t>	ad </a:t>
            </a:r>
            <a:r>
              <a:rPr lang="nl-NL" sz="2400" err="1"/>
              <a:t>innocentium</a:t>
            </a:r>
            <a:r>
              <a:rPr lang="nl-NL" sz="2400"/>
              <a:t> </a:t>
            </a:r>
            <a:r>
              <a:rPr lang="nl-NL" sz="2400" err="1"/>
              <a:t>supplicia</a:t>
            </a:r>
            <a:r>
              <a:rPr lang="nl-NL" sz="2400"/>
              <a:t> </a:t>
            </a:r>
            <a:r>
              <a:rPr lang="nl-NL" sz="2400" err="1"/>
              <a:t>descendunt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4D83A7DA-E772-4622-88FD-A61C06DD9C6B}"/>
              </a:ext>
            </a:extLst>
          </p:cNvPr>
          <p:cNvSpPr txBox="1"/>
          <p:nvPr/>
        </p:nvSpPr>
        <p:spPr>
          <a:xfrm>
            <a:off x="8100000" y="539999"/>
            <a:ext cx="3960000" cy="3477875"/>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Zij menen dat de terechtstellingen van hen die bij diefstal of roverij of bij een of ander vergrijp betrapt zijn, aangenamer zijn aan de onsterfelijke goden. Maar wanneer voorraad van dit soort ontbreekt, nemen ze ook hun toevlucht tot terechtstellingen van onschuldige mensen.</a:t>
            </a:r>
          </a:p>
        </p:txBody>
      </p:sp>
      <p:pic>
        <p:nvPicPr>
          <p:cNvPr id="9" name="Picture 2" descr="Afbeeldingsresultaat voor asterix&quot;">
            <a:hlinkClick r:id="rId5" action="ppaction://hlinksldjump"/>
            <a:extLst>
              <a:ext uri="{FF2B5EF4-FFF2-40B4-BE49-F238E27FC236}">
                <a16:creationId xmlns:a16="http://schemas.microsoft.com/office/drawing/2014/main" id="{8361A843-4E3F-4F1E-AAF0-C3750254EC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4827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95</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70971" cy="4420890"/>
          </a:xfrm>
          <a:prstGeom prst="rect">
            <a:avLst/>
          </a:prstGeom>
          <a:noFill/>
        </p:spPr>
        <p:txBody>
          <a:bodyPr wrap="square" rtlCol="0">
            <a:spAutoFit/>
          </a:bodyPr>
          <a:lstStyle/>
          <a:p>
            <a:pPr>
              <a:lnSpc>
                <a:spcPct val="200000"/>
              </a:lnSpc>
            </a:pPr>
            <a:r>
              <a:rPr lang="nl-NL" sz="2400"/>
              <a:t>1	</a:t>
            </a:r>
            <a:r>
              <a:rPr lang="nl-NL" sz="2400" err="1"/>
              <a:t>Viri</a:t>
            </a:r>
            <a:r>
              <a:rPr lang="nl-NL" sz="2400"/>
              <a:t>, </a:t>
            </a:r>
            <a:r>
              <a:rPr lang="nl-NL" sz="2400" err="1"/>
              <a:t>quantas</a:t>
            </a:r>
            <a:r>
              <a:rPr lang="nl-NL" sz="2400"/>
              <a:t> </a:t>
            </a:r>
            <a:r>
              <a:rPr lang="nl-NL" sz="2400" err="1"/>
              <a:t>pecunias</a:t>
            </a:r>
            <a:r>
              <a:rPr lang="nl-NL" sz="2400"/>
              <a:t> </a:t>
            </a:r>
            <a:r>
              <a:rPr lang="nl-NL" sz="2400" err="1"/>
              <a:t>ab</a:t>
            </a:r>
            <a:r>
              <a:rPr lang="nl-NL" sz="2400"/>
              <a:t> </a:t>
            </a:r>
            <a:r>
              <a:rPr lang="nl-NL" sz="2400" err="1"/>
              <a:t>uxoribus</a:t>
            </a:r>
            <a:r>
              <a:rPr lang="nl-NL" sz="2400"/>
              <a:t> </a:t>
            </a:r>
            <a:r>
              <a:rPr lang="nl-NL" sz="2400" err="1"/>
              <a:t>dotis</a:t>
            </a:r>
            <a:r>
              <a:rPr lang="nl-NL" sz="2400"/>
              <a:t> </a:t>
            </a:r>
            <a:r>
              <a:rPr lang="nl-NL" sz="2400" err="1"/>
              <a:t>nomine</a:t>
            </a:r>
            <a:endParaRPr lang="nl-NL" sz="2400"/>
          </a:p>
          <a:p>
            <a:pPr>
              <a:lnSpc>
                <a:spcPct val="200000"/>
              </a:lnSpc>
            </a:pPr>
            <a:r>
              <a:rPr lang="nl-NL" sz="2400"/>
              <a:t>	</a:t>
            </a:r>
            <a:r>
              <a:rPr lang="nl-NL" sz="2400" err="1"/>
              <a:t>acceperunt</a:t>
            </a:r>
            <a:r>
              <a:rPr lang="nl-NL" sz="2400"/>
              <a:t>, </a:t>
            </a:r>
            <a:r>
              <a:rPr lang="nl-NL" sz="2400" err="1"/>
              <a:t>tantas</a:t>
            </a:r>
            <a:r>
              <a:rPr lang="nl-NL" sz="2400"/>
              <a:t> ex suis bonis </a:t>
            </a:r>
            <a:r>
              <a:rPr lang="nl-NL" sz="2400" err="1"/>
              <a:t>aestimatione</a:t>
            </a:r>
            <a:r>
              <a:rPr lang="nl-NL" sz="2400"/>
              <a:t> facta</a:t>
            </a:r>
          </a:p>
          <a:p>
            <a:pPr>
              <a:lnSpc>
                <a:spcPct val="200000"/>
              </a:lnSpc>
            </a:pPr>
            <a:r>
              <a:rPr lang="nl-NL" sz="2400"/>
              <a:t>	cum </a:t>
            </a:r>
            <a:r>
              <a:rPr lang="nl-NL" sz="2400" err="1"/>
              <a:t>dotibus</a:t>
            </a:r>
            <a:r>
              <a:rPr lang="nl-NL" sz="2400"/>
              <a:t> communicant. </a:t>
            </a:r>
            <a:r>
              <a:rPr lang="nl-NL" sz="2400" err="1"/>
              <a:t>Huius</a:t>
            </a:r>
            <a:r>
              <a:rPr lang="nl-NL" sz="2400"/>
              <a:t> </a:t>
            </a:r>
            <a:r>
              <a:rPr lang="nl-NL" sz="2400" err="1"/>
              <a:t>omnis</a:t>
            </a:r>
            <a:r>
              <a:rPr lang="nl-NL" sz="2400"/>
              <a:t> </a:t>
            </a:r>
            <a:r>
              <a:rPr lang="nl-NL" sz="2400" err="1"/>
              <a:t>pecuniae</a:t>
            </a:r>
            <a:endParaRPr lang="nl-NL" sz="2400"/>
          </a:p>
          <a:p>
            <a:pPr>
              <a:lnSpc>
                <a:spcPct val="200000"/>
              </a:lnSpc>
            </a:pPr>
            <a:r>
              <a:rPr lang="nl-NL" sz="2400"/>
              <a:t>	</a:t>
            </a:r>
            <a:r>
              <a:rPr lang="nl-NL" sz="2400" err="1"/>
              <a:t>coniunctim</a:t>
            </a:r>
            <a:r>
              <a:rPr lang="nl-NL" sz="2400"/>
              <a:t> ratio </a:t>
            </a:r>
            <a:r>
              <a:rPr lang="nl-NL" sz="2400" err="1"/>
              <a:t>habetur</a:t>
            </a:r>
            <a:r>
              <a:rPr lang="nl-NL" sz="2400"/>
              <a:t> </a:t>
            </a:r>
            <a:r>
              <a:rPr lang="nl-NL" sz="2400" err="1"/>
              <a:t>fructusque</a:t>
            </a:r>
            <a:r>
              <a:rPr lang="nl-NL" sz="2400"/>
              <a:t> </a:t>
            </a:r>
            <a:r>
              <a:rPr lang="nl-NL" sz="2400" err="1"/>
              <a:t>servantur</a:t>
            </a:r>
            <a:r>
              <a:rPr lang="nl-NL" sz="2400"/>
              <a:t>; </a:t>
            </a:r>
            <a:r>
              <a:rPr lang="nl-NL" sz="2400" err="1"/>
              <a:t>uter</a:t>
            </a:r>
            <a:endParaRPr lang="nl-NL" sz="2400"/>
          </a:p>
          <a:p>
            <a:pPr>
              <a:lnSpc>
                <a:spcPct val="200000"/>
              </a:lnSpc>
            </a:pPr>
            <a:r>
              <a:rPr lang="nl-NL" sz="2400"/>
              <a:t>5	</a:t>
            </a:r>
            <a:r>
              <a:rPr lang="nl-NL" sz="2400" err="1"/>
              <a:t>eorum</a:t>
            </a:r>
            <a:r>
              <a:rPr lang="nl-NL" sz="2400"/>
              <a:t> vita </a:t>
            </a:r>
            <a:r>
              <a:rPr lang="nl-NL" sz="2400" err="1"/>
              <a:t>superarit</a:t>
            </a:r>
            <a:r>
              <a:rPr lang="nl-NL" sz="2400"/>
              <a:t>, ad </a:t>
            </a:r>
            <a:r>
              <a:rPr lang="nl-NL" sz="2400" err="1"/>
              <a:t>eum</a:t>
            </a:r>
            <a:r>
              <a:rPr lang="nl-NL" sz="2400"/>
              <a:t> pars </a:t>
            </a:r>
            <a:r>
              <a:rPr lang="nl-NL" sz="2400" err="1"/>
              <a:t>utriusque</a:t>
            </a:r>
            <a:r>
              <a:rPr lang="nl-NL" sz="2400"/>
              <a:t> cum</a:t>
            </a:r>
          </a:p>
          <a:p>
            <a:pPr>
              <a:lnSpc>
                <a:spcPct val="200000"/>
              </a:lnSpc>
            </a:pPr>
            <a:r>
              <a:rPr lang="nl-NL" sz="2400"/>
              <a:t>	</a:t>
            </a:r>
            <a:r>
              <a:rPr lang="nl-NL" sz="2400" err="1"/>
              <a:t>fructibus</a:t>
            </a:r>
            <a:r>
              <a:rPr lang="nl-NL" sz="2400"/>
              <a:t> superiorum temporum </a:t>
            </a:r>
            <a:r>
              <a:rPr lang="nl-NL" sz="2400" err="1"/>
              <a:t>pervenit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9E2A735B-AD37-4644-B8FE-89E9E98685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0FF20309-7437-464A-94E2-ACAC8782F7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659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1 - 6</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96</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670971" cy="4420890"/>
          </a:xfrm>
          <a:prstGeom prst="rect">
            <a:avLst/>
          </a:prstGeom>
          <a:noFill/>
        </p:spPr>
        <p:txBody>
          <a:bodyPr wrap="square" rtlCol="0">
            <a:spAutoFit/>
          </a:bodyPr>
          <a:lstStyle/>
          <a:p>
            <a:pPr>
              <a:lnSpc>
                <a:spcPct val="200000"/>
              </a:lnSpc>
            </a:pPr>
            <a:r>
              <a:rPr lang="nl-NL" sz="2400"/>
              <a:t>1	</a:t>
            </a:r>
            <a:r>
              <a:rPr lang="nl-NL" sz="2400" err="1"/>
              <a:t>Viri</a:t>
            </a:r>
            <a:r>
              <a:rPr lang="nl-NL" sz="2400"/>
              <a:t>, </a:t>
            </a:r>
            <a:r>
              <a:rPr lang="nl-NL" sz="2400" err="1"/>
              <a:t>quantas</a:t>
            </a:r>
            <a:r>
              <a:rPr lang="nl-NL" sz="2400"/>
              <a:t> </a:t>
            </a:r>
            <a:r>
              <a:rPr lang="nl-NL" sz="2400" err="1"/>
              <a:t>pecunias</a:t>
            </a:r>
            <a:r>
              <a:rPr lang="nl-NL" sz="2400"/>
              <a:t> </a:t>
            </a:r>
            <a:r>
              <a:rPr lang="nl-NL" sz="2400" err="1"/>
              <a:t>ab</a:t>
            </a:r>
            <a:r>
              <a:rPr lang="nl-NL" sz="2400"/>
              <a:t> </a:t>
            </a:r>
            <a:r>
              <a:rPr lang="nl-NL" sz="2400" err="1"/>
              <a:t>uxoribus</a:t>
            </a:r>
            <a:r>
              <a:rPr lang="nl-NL" sz="2400"/>
              <a:t> </a:t>
            </a:r>
            <a:r>
              <a:rPr lang="nl-NL" sz="2400" err="1"/>
              <a:t>dotis</a:t>
            </a:r>
            <a:r>
              <a:rPr lang="nl-NL" sz="2400"/>
              <a:t> </a:t>
            </a:r>
            <a:r>
              <a:rPr lang="nl-NL" sz="2400" err="1"/>
              <a:t>nomine</a:t>
            </a:r>
            <a:endParaRPr lang="nl-NL" sz="2400"/>
          </a:p>
          <a:p>
            <a:pPr>
              <a:lnSpc>
                <a:spcPct val="200000"/>
              </a:lnSpc>
            </a:pPr>
            <a:r>
              <a:rPr lang="nl-NL" sz="2400"/>
              <a:t>	</a:t>
            </a:r>
            <a:r>
              <a:rPr lang="nl-NL" sz="2400" err="1"/>
              <a:t>acceperunt</a:t>
            </a:r>
            <a:r>
              <a:rPr lang="nl-NL" sz="2400"/>
              <a:t>, </a:t>
            </a:r>
            <a:r>
              <a:rPr lang="nl-NL" sz="2400" err="1"/>
              <a:t>tantas</a:t>
            </a:r>
            <a:r>
              <a:rPr lang="nl-NL" sz="2400"/>
              <a:t> ex suis bonis </a:t>
            </a:r>
            <a:r>
              <a:rPr lang="nl-NL" sz="2400" err="1"/>
              <a:t>aestimatione</a:t>
            </a:r>
            <a:r>
              <a:rPr lang="nl-NL" sz="2400"/>
              <a:t> facta</a:t>
            </a:r>
          </a:p>
          <a:p>
            <a:pPr>
              <a:lnSpc>
                <a:spcPct val="200000"/>
              </a:lnSpc>
            </a:pPr>
            <a:r>
              <a:rPr lang="nl-NL" sz="2400"/>
              <a:t>	cum </a:t>
            </a:r>
            <a:r>
              <a:rPr lang="nl-NL" sz="2400" err="1"/>
              <a:t>dotibus</a:t>
            </a:r>
            <a:r>
              <a:rPr lang="nl-NL" sz="2400"/>
              <a:t> communicant. </a:t>
            </a:r>
            <a:r>
              <a:rPr lang="nl-NL" sz="2400" err="1"/>
              <a:t>Huius</a:t>
            </a:r>
            <a:r>
              <a:rPr lang="nl-NL" sz="2400"/>
              <a:t> </a:t>
            </a:r>
            <a:r>
              <a:rPr lang="nl-NL" sz="2400" err="1"/>
              <a:t>omnis</a:t>
            </a:r>
            <a:r>
              <a:rPr lang="nl-NL" sz="2400"/>
              <a:t> </a:t>
            </a:r>
            <a:r>
              <a:rPr lang="nl-NL" sz="2400" err="1"/>
              <a:t>pecuniae</a:t>
            </a:r>
            <a:endParaRPr lang="nl-NL" sz="2400"/>
          </a:p>
          <a:p>
            <a:pPr>
              <a:lnSpc>
                <a:spcPct val="200000"/>
              </a:lnSpc>
            </a:pPr>
            <a:r>
              <a:rPr lang="nl-NL" sz="2400"/>
              <a:t>	</a:t>
            </a:r>
            <a:r>
              <a:rPr lang="nl-NL" sz="2400" err="1"/>
              <a:t>coniunctim</a:t>
            </a:r>
            <a:r>
              <a:rPr lang="nl-NL" sz="2400"/>
              <a:t> ratio </a:t>
            </a:r>
            <a:r>
              <a:rPr lang="nl-NL" sz="2400" err="1"/>
              <a:t>habetur</a:t>
            </a:r>
            <a:r>
              <a:rPr lang="nl-NL" sz="2400"/>
              <a:t> </a:t>
            </a:r>
            <a:r>
              <a:rPr lang="nl-NL" sz="2400" err="1"/>
              <a:t>fructusque</a:t>
            </a:r>
            <a:r>
              <a:rPr lang="nl-NL" sz="2400"/>
              <a:t> </a:t>
            </a:r>
            <a:r>
              <a:rPr lang="nl-NL" sz="2400" err="1"/>
              <a:t>servantur</a:t>
            </a:r>
            <a:r>
              <a:rPr lang="nl-NL" sz="2400"/>
              <a:t>; </a:t>
            </a:r>
            <a:r>
              <a:rPr lang="nl-NL" sz="2400" err="1"/>
              <a:t>uter</a:t>
            </a:r>
            <a:endParaRPr lang="nl-NL" sz="2400"/>
          </a:p>
          <a:p>
            <a:pPr>
              <a:lnSpc>
                <a:spcPct val="200000"/>
              </a:lnSpc>
            </a:pPr>
            <a:r>
              <a:rPr lang="nl-NL" sz="2400"/>
              <a:t>5	</a:t>
            </a:r>
            <a:r>
              <a:rPr lang="nl-NL" sz="2400" err="1"/>
              <a:t>eorum</a:t>
            </a:r>
            <a:r>
              <a:rPr lang="nl-NL" sz="2400"/>
              <a:t> vita </a:t>
            </a:r>
            <a:r>
              <a:rPr lang="nl-NL" sz="2400" err="1"/>
              <a:t>superarit</a:t>
            </a:r>
            <a:r>
              <a:rPr lang="nl-NL" sz="2400"/>
              <a:t>, ad </a:t>
            </a:r>
            <a:r>
              <a:rPr lang="nl-NL" sz="2400" err="1"/>
              <a:t>eum</a:t>
            </a:r>
            <a:r>
              <a:rPr lang="nl-NL" sz="2400"/>
              <a:t> pars </a:t>
            </a:r>
            <a:r>
              <a:rPr lang="nl-NL" sz="2400" err="1"/>
              <a:t>utriusque</a:t>
            </a:r>
            <a:r>
              <a:rPr lang="nl-NL" sz="2400"/>
              <a:t> cum</a:t>
            </a:r>
          </a:p>
          <a:p>
            <a:pPr>
              <a:lnSpc>
                <a:spcPct val="200000"/>
              </a:lnSpc>
            </a:pPr>
            <a:r>
              <a:rPr lang="nl-NL" sz="2400"/>
              <a:t>	</a:t>
            </a:r>
            <a:r>
              <a:rPr lang="nl-NL" sz="2400" err="1"/>
              <a:t>fructibus</a:t>
            </a:r>
            <a:r>
              <a:rPr lang="nl-NL" sz="2400"/>
              <a:t> superiorum temporum </a:t>
            </a:r>
            <a:r>
              <a:rPr lang="nl-NL" sz="2400" err="1"/>
              <a:t>pervenit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43798D7D-2509-41D6-9DB6-EA3490CF6FA9}"/>
              </a:ext>
            </a:extLst>
          </p:cNvPr>
          <p:cNvSpPr txBox="1"/>
          <p:nvPr/>
        </p:nvSpPr>
        <p:spPr>
          <a:xfrm>
            <a:off x="8100000" y="539999"/>
            <a:ext cx="3960000" cy="4493538"/>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Zoveel geld als mannen van hun vrouw gekregen hebben als bruidsschat, zoveel voegen ze uit hun eigen vermogen, nadat een taxatie gemaakt is, bij de bruidsschat. Al dit geld wordt gemeenschappelijk beheerd en de opbrengsten worden bewaard; wie van hen beiden de ander overleeft, naar deze gaat het deel van ieder van beiden met de opbrengsten van vroegere tijd.</a:t>
            </a:r>
          </a:p>
        </p:txBody>
      </p:sp>
      <p:pic>
        <p:nvPicPr>
          <p:cNvPr id="9" name="Picture 2" descr="Afbeeldingsresultaat voor asterix&quot;">
            <a:hlinkClick r:id="rId5" action="ppaction://hlinksldjump"/>
            <a:extLst>
              <a:ext uri="{FF2B5EF4-FFF2-40B4-BE49-F238E27FC236}">
                <a16:creationId xmlns:a16="http://schemas.microsoft.com/office/drawing/2014/main" id="{C96E9246-BB42-427C-932C-9146301F6D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44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6 - 12</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97</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929763" cy="5159554"/>
          </a:xfrm>
          <a:prstGeom prst="rect">
            <a:avLst/>
          </a:prstGeom>
          <a:noFill/>
        </p:spPr>
        <p:txBody>
          <a:bodyPr wrap="square" rtlCol="0">
            <a:spAutoFit/>
          </a:bodyPr>
          <a:lstStyle/>
          <a:p>
            <a:pPr>
              <a:lnSpc>
                <a:spcPct val="200000"/>
              </a:lnSpc>
            </a:pPr>
            <a:r>
              <a:rPr lang="nl-NL" sz="2400"/>
              <a:t>6						</a:t>
            </a:r>
            <a:r>
              <a:rPr lang="nl-NL" sz="2400" err="1"/>
              <a:t>Viri</a:t>
            </a:r>
            <a:r>
              <a:rPr lang="nl-NL" sz="2400"/>
              <a:t> in</a:t>
            </a:r>
          </a:p>
          <a:p>
            <a:pPr>
              <a:lnSpc>
                <a:spcPct val="200000"/>
              </a:lnSpc>
            </a:pPr>
            <a:r>
              <a:rPr lang="nl-NL" sz="2400"/>
              <a:t>	</a:t>
            </a:r>
            <a:r>
              <a:rPr lang="nl-NL" sz="2400" err="1"/>
              <a:t>uxores</a:t>
            </a:r>
            <a:r>
              <a:rPr lang="nl-NL" sz="2400"/>
              <a:t> </a:t>
            </a:r>
            <a:r>
              <a:rPr lang="nl-NL" sz="2400" err="1"/>
              <a:t>sicuti</a:t>
            </a:r>
            <a:r>
              <a:rPr lang="nl-NL" sz="2400"/>
              <a:t> in </a:t>
            </a:r>
            <a:r>
              <a:rPr lang="nl-NL" sz="2400" err="1"/>
              <a:t>liberos</a:t>
            </a:r>
            <a:r>
              <a:rPr lang="nl-NL" sz="2400"/>
              <a:t> vitae </a:t>
            </a:r>
            <a:r>
              <a:rPr lang="nl-NL" sz="2400" err="1"/>
              <a:t>necisque</a:t>
            </a:r>
            <a:r>
              <a:rPr lang="nl-NL" sz="2400"/>
              <a:t> </a:t>
            </a:r>
            <a:r>
              <a:rPr lang="nl-NL" sz="2400" err="1"/>
              <a:t>habent</a:t>
            </a:r>
            <a:endParaRPr lang="nl-NL" sz="2400"/>
          </a:p>
          <a:p>
            <a:pPr>
              <a:lnSpc>
                <a:spcPct val="200000"/>
              </a:lnSpc>
            </a:pPr>
            <a:r>
              <a:rPr lang="nl-NL" sz="2400"/>
              <a:t>	</a:t>
            </a:r>
            <a:r>
              <a:rPr lang="nl-NL" sz="2400" err="1"/>
              <a:t>potestatem</a:t>
            </a:r>
            <a:r>
              <a:rPr lang="nl-NL" sz="2400"/>
              <a:t>; et cum pater </a:t>
            </a:r>
            <a:r>
              <a:rPr lang="nl-NL" sz="2400" err="1"/>
              <a:t>familiae</a:t>
            </a:r>
            <a:r>
              <a:rPr lang="nl-NL" sz="2400"/>
              <a:t> </a:t>
            </a:r>
            <a:r>
              <a:rPr lang="nl-NL" sz="2400" err="1"/>
              <a:t>illustriore</a:t>
            </a:r>
            <a:r>
              <a:rPr lang="nl-NL" sz="2400"/>
              <a:t> loco</a:t>
            </a:r>
          </a:p>
          <a:p>
            <a:pPr>
              <a:lnSpc>
                <a:spcPct val="200000"/>
              </a:lnSpc>
            </a:pPr>
            <a:r>
              <a:rPr lang="nl-NL" sz="2400"/>
              <a:t>	</a:t>
            </a:r>
            <a:r>
              <a:rPr lang="nl-NL" sz="2400" err="1"/>
              <a:t>natus</a:t>
            </a:r>
            <a:r>
              <a:rPr lang="nl-NL" sz="2400"/>
              <a:t> </a:t>
            </a:r>
            <a:r>
              <a:rPr lang="nl-NL" sz="2400" err="1"/>
              <a:t>decessit</a:t>
            </a:r>
            <a:r>
              <a:rPr lang="nl-NL" sz="2400"/>
              <a:t>, </a:t>
            </a:r>
            <a:r>
              <a:rPr lang="nl-NL" sz="2400" err="1"/>
              <a:t>eius</a:t>
            </a:r>
            <a:r>
              <a:rPr lang="nl-NL" sz="2400"/>
              <a:t> </a:t>
            </a:r>
            <a:r>
              <a:rPr lang="nl-NL" sz="2400" err="1"/>
              <a:t>propinqui</a:t>
            </a:r>
            <a:r>
              <a:rPr lang="nl-NL" sz="2400"/>
              <a:t> </a:t>
            </a:r>
            <a:r>
              <a:rPr lang="nl-NL" sz="2400" err="1"/>
              <a:t>conveniunt</a:t>
            </a:r>
            <a:r>
              <a:rPr lang="nl-NL" sz="2400"/>
              <a:t>, et, de </a:t>
            </a:r>
            <a:r>
              <a:rPr lang="nl-NL" sz="2400" err="1"/>
              <a:t>morte</a:t>
            </a:r>
            <a:endParaRPr lang="nl-NL" sz="2400"/>
          </a:p>
          <a:p>
            <a:pPr>
              <a:lnSpc>
                <a:spcPct val="200000"/>
              </a:lnSpc>
            </a:pPr>
            <a:r>
              <a:rPr lang="nl-NL" sz="2400"/>
              <a:t>10	si </a:t>
            </a:r>
            <a:r>
              <a:rPr lang="nl-NL" sz="2400" err="1"/>
              <a:t>res</a:t>
            </a:r>
            <a:r>
              <a:rPr lang="nl-NL" sz="2400"/>
              <a:t> in </a:t>
            </a:r>
            <a:r>
              <a:rPr lang="nl-NL" sz="2400" err="1"/>
              <a:t>suspicionem</a:t>
            </a:r>
            <a:r>
              <a:rPr lang="nl-NL" sz="2400"/>
              <a:t> </a:t>
            </a:r>
            <a:r>
              <a:rPr lang="nl-NL" sz="2400" err="1"/>
              <a:t>venit</a:t>
            </a:r>
            <a:r>
              <a:rPr lang="nl-NL" sz="2400"/>
              <a:t>, de </a:t>
            </a:r>
            <a:r>
              <a:rPr lang="nl-NL" sz="2400" err="1"/>
              <a:t>uxoribus</a:t>
            </a:r>
            <a:r>
              <a:rPr lang="nl-NL" sz="2400"/>
              <a:t> in </a:t>
            </a:r>
            <a:r>
              <a:rPr lang="nl-NL" sz="2400" err="1"/>
              <a:t>servilem</a:t>
            </a:r>
            <a:endParaRPr lang="nl-NL" sz="2400"/>
          </a:p>
          <a:p>
            <a:pPr>
              <a:lnSpc>
                <a:spcPct val="200000"/>
              </a:lnSpc>
            </a:pPr>
            <a:r>
              <a:rPr lang="nl-NL" sz="2400"/>
              <a:t>	</a:t>
            </a:r>
            <a:r>
              <a:rPr lang="nl-NL" sz="2400" err="1"/>
              <a:t>modum</a:t>
            </a:r>
            <a:r>
              <a:rPr lang="nl-NL" sz="2400"/>
              <a:t> </a:t>
            </a:r>
            <a:r>
              <a:rPr lang="nl-NL" sz="2400" err="1"/>
              <a:t>quaestionem</a:t>
            </a:r>
            <a:r>
              <a:rPr lang="nl-NL" sz="2400"/>
              <a:t> </a:t>
            </a:r>
            <a:r>
              <a:rPr lang="nl-NL" sz="2400" err="1"/>
              <a:t>habent</a:t>
            </a:r>
            <a:r>
              <a:rPr lang="nl-NL" sz="2400"/>
              <a:t>, et, si </a:t>
            </a:r>
            <a:r>
              <a:rPr lang="nl-NL" sz="2400" err="1"/>
              <a:t>compertum</a:t>
            </a:r>
            <a:r>
              <a:rPr lang="nl-NL" sz="2400"/>
              <a:t> </a:t>
            </a:r>
            <a:r>
              <a:rPr lang="nl-NL" sz="2400" err="1"/>
              <a:t>est</a:t>
            </a:r>
            <a:r>
              <a:rPr lang="nl-NL" sz="2400"/>
              <a:t>,</a:t>
            </a:r>
          </a:p>
          <a:p>
            <a:pPr>
              <a:lnSpc>
                <a:spcPct val="200000"/>
              </a:lnSpc>
            </a:pPr>
            <a:r>
              <a:rPr lang="nl-NL" sz="2400"/>
              <a:t>	</a:t>
            </a:r>
            <a:r>
              <a:rPr lang="nl-NL" sz="2400" err="1"/>
              <a:t>igni</a:t>
            </a:r>
            <a:r>
              <a:rPr lang="nl-NL" sz="2400"/>
              <a:t> </a:t>
            </a:r>
            <a:r>
              <a:rPr lang="nl-NL" sz="2400" err="1"/>
              <a:t>atque</a:t>
            </a:r>
            <a:r>
              <a:rPr lang="nl-NL" sz="2400"/>
              <a:t> omnibus </a:t>
            </a:r>
            <a:r>
              <a:rPr lang="nl-NL" sz="2400" err="1"/>
              <a:t>tormentis</a:t>
            </a:r>
            <a:r>
              <a:rPr lang="nl-NL" sz="2400"/>
              <a:t> </a:t>
            </a:r>
            <a:r>
              <a:rPr lang="nl-NL" sz="2400" err="1"/>
              <a:t>excruciatas</a:t>
            </a:r>
            <a:r>
              <a:rPr lang="nl-NL" sz="2400"/>
              <a:t> </a:t>
            </a:r>
            <a:r>
              <a:rPr lang="nl-NL" sz="2400" err="1"/>
              <a:t>interficiunt</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3103BDDB-92CC-4548-91EC-B644D212E1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07DDB762-CCAF-4442-AAF0-D7DE36F36A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412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6 - 12</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98</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5" y="577971"/>
            <a:ext cx="7929763" cy="5159554"/>
          </a:xfrm>
          <a:prstGeom prst="rect">
            <a:avLst/>
          </a:prstGeom>
          <a:noFill/>
        </p:spPr>
        <p:txBody>
          <a:bodyPr wrap="square" rtlCol="0">
            <a:spAutoFit/>
          </a:bodyPr>
          <a:lstStyle/>
          <a:p>
            <a:pPr>
              <a:lnSpc>
                <a:spcPct val="200000"/>
              </a:lnSpc>
            </a:pPr>
            <a:r>
              <a:rPr lang="nl-NL" sz="2400"/>
              <a:t>6						</a:t>
            </a:r>
            <a:r>
              <a:rPr lang="nl-NL" sz="2400" err="1"/>
              <a:t>Viri</a:t>
            </a:r>
            <a:r>
              <a:rPr lang="nl-NL" sz="2400"/>
              <a:t> in</a:t>
            </a:r>
          </a:p>
          <a:p>
            <a:pPr>
              <a:lnSpc>
                <a:spcPct val="200000"/>
              </a:lnSpc>
            </a:pPr>
            <a:r>
              <a:rPr lang="nl-NL" sz="2400"/>
              <a:t>	</a:t>
            </a:r>
            <a:r>
              <a:rPr lang="nl-NL" sz="2400" err="1"/>
              <a:t>uxores</a:t>
            </a:r>
            <a:r>
              <a:rPr lang="nl-NL" sz="2400"/>
              <a:t> </a:t>
            </a:r>
            <a:r>
              <a:rPr lang="nl-NL" sz="2400" err="1"/>
              <a:t>sicuti</a:t>
            </a:r>
            <a:r>
              <a:rPr lang="nl-NL" sz="2400"/>
              <a:t> in </a:t>
            </a:r>
            <a:r>
              <a:rPr lang="nl-NL" sz="2400" err="1"/>
              <a:t>liberos</a:t>
            </a:r>
            <a:r>
              <a:rPr lang="nl-NL" sz="2400"/>
              <a:t> vitae </a:t>
            </a:r>
            <a:r>
              <a:rPr lang="nl-NL" sz="2400" err="1"/>
              <a:t>necisque</a:t>
            </a:r>
            <a:r>
              <a:rPr lang="nl-NL" sz="2400"/>
              <a:t> </a:t>
            </a:r>
            <a:r>
              <a:rPr lang="nl-NL" sz="2400" err="1"/>
              <a:t>habent</a:t>
            </a:r>
            <a:endParaRPr lang="nl-NL" sz="2400"/>
          </a:p>
          <a:p>
            <a:pPr>
              <a:lnSpc>
                <a:spcPct val="200000"/>
              </a:lnSpc>
            </a:pPr>
            <a:r>
              <a:rPr lang="nl-NL" sz="2400"/>
              <a:t>	</a:t>
            </a:r>
            <a:r>
              <a:rPr lang="nl-NL" sz="2400" err="1"/>
              <a:t>potestatem</a:t>
            </a:r>
            <a:r>
              <a:rPr lang="nl-NL" sz="2400"/>
              <a:t>; et cum pater </a:t>
            </a:r>
            <a:r>
              <a:rPr lang="nl-NL" sz="2400" err="1"/>
              <a:t>familiae</a:t>
            </a:r>
            <a:r>
              <a:rPr lang="nl-NL" sz="2400"/>
              <a:t> </a:t>
            </a:r>
            <a:r>
              <a:rPr lang="nl-NL" sz="2400" err="1"/>
              <a:t>illustriore</a:t>
            </a:r>
            <a:r>
              <a:rPr lang="nl-NL" sz="2400"/>
              <a:t> loco</a:t>
            </a:r>
          </a:p>
          <a:p>
            <a:pPr>
              <a:lnSpc>
                <a:spcPct val="200000"/>
              </a:lnSpc>
            </a:pPr>
            <a:r>
              <a:rPr lang="nl-NL" sz="2400"/>
              <a:t>	</a:t>
            </a:r>
            <a:r>
              <a:rPr lang="nl-NL" sz="2400" err="1"/>
              <a:t>natus</a:t>
            </a:r>
            <a:r>
              <a:rPr lang="nl-NL" sz="2400"/>
              <a:t> </a:t>
            </a:r>
            <a:r>
              <a:rPr lang="nl-NL" sz="2400" err="1"/>
              <a:t>decessit</a:t>
            </a:r>
            <a:r>
              <a:rPr lang="nl-NL" sz="2400"/>
              <a:t>, </a:t>
            </a:r>
            <a:r>
              <a:rPr lang="nl-NL" sz="2400" err="1"/>
              <a:t>eius</a:t>
            </a:r>
            <a:r>
              <a:rPr lang="nl-NL" sz="2400"/>
              <a:t> </a:t>
            </a:r>
            <a:r>
              <a:rPr lang="nl-NL" sz="2400" err="1"/>
              <a:t>propinqui</a:t>
            </a:r>
            <a:r>
              <a:rPr lang="nl-NL" sz="2400"/>
              <a:t> </a:t>
            </a:r>
            <a:r>
              <a:rPr lang="nl-NL" sz="2400" err="1"/>
              <a:t>conveniunt</a:t>
            </a:r>
            <a:r>
              <a:rPr lang="nl-NL" sz="2400"/>
              <a:t>, et, de </a:t>
            </a:r>
            <a:r>
              <a:rPr lang="nl-NL" sz="2400" err="1"/>
              <a:t>morte</a:t>
            </a:r>
            <a:endParaRPr lang="nl-NL" sz="2400"/>
          </a:p>
          <a:p>
            <a:pPr>
              <a:lnSpc>
                <a:spcPct val="200000"/>
              </a:lnSpc>
            </a:pPr>
            <a:r>
              <a:rPr lang="nl-NL" sz="2400"/>
              <a:t>10	si </a:t>
            </a:r>
            <a:r>
              <a:rPr lang="nl-NL" sz="2400" err="1"/>
              <a:t>res</a:t>
            </a:r>
            <a:r>
              <a:rPr lang="nl-NL" sz="2400"/>
              <a:t> in </a:t>
            </a:r>
            <a:r>
              <a:rPr lang="nl-NL" sz="2400" err="1"/>
              <a:t>suspicionem</a:t>
            </a:r>
            <a:r>
              <a:rPr lang="nl-NL" sz="2400"/>
              <a:t> </a:t>
            </a:r>
            <a:r>
              <a:rPr lang="nl-NL" sz="2400" err="1"/>
              <a:t>venit</a:t>
            </a:r>
            <a:r>
              <a:rPr lang="nl-NL" sz="2400"/>
              <a:t>, de </a:t>
            </a:r>
            <a:r>
              <a:rPr lang="nl-NL" sz="2400" err="1"/>
              <a:t>uxoribus</a:t>
            </a:r>
            <a:r>
              <a:rPr lang="nl-NL" sz="2400"/>
              <a:t> in </a:t>
            </a:r>
            <a:r>
              <a:rPr lang="nl-NL" sz="2400" err="1"/>
              <a:t>servilem</a:t>
            </a:r>
            <a:endParaRPr lang="nl-NL" sz="2400"/>
          </a:p>
          <a:p>
            <a:pPr>
              <a:lnSpc>
                <a:spcPct val="200000"/>
              </a:lnSpc>
            </a:pPr>
            <a:r>
              <a:rPr lang="nl-NL" sz="2400"/>
              <a:t>	</a:t>
            </a:r>
            <a:r>
              <a:rPr lang="nl-NL" sz="2400" err="1"/>
              <a:t>modum</a:t>
            </a:r>
            <a:r>
              <a:rPr lang="nl-NL" sz="2400"/>
              <a:t> </a:t>
            </a:r>
            <a:r>
              <a:rPr lang="nl-NL" sz="2400" err="1"/>
              <a:t>quaestionem</a:t>
            </a:r>
            <a:r>
              <a:rPr lang="nl-NL" sz="2400"/>
              <a:t> </a:t>
            </a:r>
            <a:r>
              <a:rPr lang="nl-NL" sz="2400" err="1"/>
              <a:t>habent</a:t>
            </a:r>
            <a:r>
              <a:rPr lang="nl-NL" sz="2400"/>
              <a:t>, et, si </a:t>
            </a:r>
            <a:r>
              <a:rPr lang="nl-NL" sz="2400" err="1"/>
              <a:t>compertum</a:t>
            </a:r>
            <a:r>
              <a:rPr lang="nl-NL" sz="2400"/>
              <a:t> </a:t>
            </a:r>
            <a:r>
              <a:rPr lang="nl-NL" sz="2400" err="1"/>
              <a:t>est</a:t>
            </a:r>
            <a:r>
              <a:rPr lang="nl-NL" sz="2400"/>
              <a:t>,</a:t>
            </a:r>
          </a:p>
          <a:p>
            <a:pPr>
              <a:lnSpc>
                <a:spcPct val="200000"/>
              </a:lnSpc>
            </a:pPr>
            <a:r>
              <a:rPr lang="nl-NL" sz="2400"/>
              <a:t>	</a:t>
            </a:r>
            <a:r>
              <a:rPr lang="nl-NL" sz="2400" err="1"/>
              <a:t>igni</a:t>
            </a:r>
            <a:r>
              <a:rPr lang="nl-NL" sz="2400"/>
              <a:t> </a:t>
            </a:r>
            <a:r>
              <a:rPr lang="nl-NL" sz="2400" err="1"/>
              <a:t>atque</a:t>
            </a:r>
            <a:r>
              <a:rPr lang="nl-NL" sz="2400"/>
              <a:t> omnibus </a:t>
            </a:r>
            <a:r>
              <a:rPr lang="nl-NL" sz="2400" err="1"/>
              <a:t>tormentis</a:t>
            </a:r>
            <a:r>
              <a:rPr lang="nl-NL" sz="2400"/>
              <a:t> </a:t>
            </a:r>
            <a:r>
              <a:rPr lang="nl-NL" sz="2400" err="1"/>
              <a:t>excruciatas</a:t>
            </a:r>
            <a:r>
              <a:rPr lang="nl-NL" sz="2400"/>
              <a:t> </a:t>
            </a:r>
            <a:r>
              <a:rPr lang="nl-NL" sz="2400" err="1"/>
              <a:t>interficiunt</a:t>
            </a:r>
            <a:r>
              <a:rPr lang="nl-NL" sz="2400"/>
              <a:t>.</a:t>
            </a:r>
            <a:endParaRPr lang="nl-NL" sz="2000"/>
          </a:p>
        </p:txBody>
      </p:sp>
      <p:pic>
        <p:nvPicPr>
          <p:cNvPr id="6" name="Picture 2" descr="Afbeeldingsresultaat voor Caesar cartoon&quot;">
            <a:hlinkClick r:id="rId3" action="ppaction://hlinksldjump"/>
            <a:extLst>
              <a:ext uri="{FF2B5EF4-FFF2-40B4-BE49-F238E27FC236}">
                <a16:creationId xmlns:a16="http://schemas.microsoft.com/office/drawing/2014/main" id="{8BD09541-8598-48AB-8D62-8D72E93A7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4533" b="8667"/>
          <a:stretch/>
        </p:blipFill>
        <p:spPr bwMode="auto">
          <a:xfrm>
            <a:off x="11886821" y="-1746"/>
            <a:ext cx="305179" cy="4788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487F2618-3C95-4005-8A9D-6BF753A19F26}"/>
              </a:ext>
            </a:extLst>
          </p:cNvPr>
          <p:cNvSpPr txBox="1"/>
          <p:nvPr/>
        </p:nvSpPr>
        <p:spPr>
          <a:xfrm>
            <a:off x="8100000" y="539999"/>
            <a:ext cx="3960000" cy="5509200"/>
          </a:xfrm>
          <a:prstGeom prst="rect">
            <a:avLst/>
          </a:prstGeom>
          <a:noFill/>
          <a:ln>
            <a:solidFill>
              <a:schemeClr val="accent1">
                <a:lumMod val="75000"/>
              </a:schemeClr>
            </a:solidFill>
          </a:ln>
        </p:spPr>
        <p:txBody>
          <a:bodyPr wrap="square" rtlCol="0">
            <a:spAutoFit/>
          </a:bodyPr>
          <a:lstStyle/>
          <a:p>
            <a:pPr algn="l"/>
            <a:r>
              <a:rPr lang="nl-NL" sz="2200">
                <a:solidFill>
                  <a:srgbClr val="C00000"/>
                </a:solidFill>
              </a:rPr>
              <a:t>		Mannen</a:t>
            </a:r>
          </a:p>
          <a:p>
            <a:pPr algn="l"/>
            <a:r>
              <a:rPr lang="nl-NL" sz="2200">
                <a:solidFill>
                  <a:srgbClr val="C00000"/>
                </a:solidFill>
              </a:rPr>
              <a:t>hebben ten opzichte van hun vrouwen, evenals (tegenover) hun kinderen, de macht over leven en dood; en wanneer een gezinshoofd van vrij aanzienlijke afkomst overleden is, komen zijn familieleden bijeen, en als wat betreft de dood de zaak verdacht is, nemen ze de vrouw(en) een verhoor af op de manier van slaven en als er (misdaad) ontdekt is, doden zij de vrouw(en) nadat ze met vuur en alle folteringen gemarteld is.</a:t>
            </a:r>
          </a:p>
        </p:txBody>
      </p:sp>
      <p:pic>
        <p:nvPicPr>
          <p:cNvPr id="9" name="Picture 2" descr="Afbeeldingsresultaat voor asterix&quot;">
            <a:hlinkClick r:id="rId5" action="ppaction://hlinksldjump"/>
            <a:extLst>
              <a:ext uri="{FF2B5EF4-FFF2-40B4-BE49-F238E27FC236}">
                <a16:creationId xmlns:a16="http://schemas.microsoft.com/office/drawing/2014/main" id="{8AAEAC5F-DE76-4912-BA6C-34B6137A9F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033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B801E3-4D57-4EAA-803B-D054B65FE611}"/>
              </a:ext>
            </a:extLst>
          </p:cNvPr>
          <p:cNvSpPr txBox="1"/>
          <p:nvPr/>
        </p:nvSpPr>
        <p:spPr>
          <a:xfrm>
            <a:off x="-9525" y="0"/>
            <a:ext cx="12204000" cy="477054"/>
          </a:xfrm>
          <a:prstGeom prst="rect">
            <a:avLst/>
          </a:prstGeom>
          <a:solidFill>
            <a:schemeClr val="accent1">
              <a:lumMod val="50000"/>
            </a:schemeClr>
          </a:solidFill>
        </p:spPr>
        <p:txBody>
          <a:bodyPr wrap="square" rtlCol="0">
            <a:spAutoFit/>
          </a:bodyPr>
          <a:lstStyle/>
          <a:p>
            <a:r>
              <a:rPr lang="nl-NL" sz="2500">
                <a:solidFill>
                  <a:schemeClr val="bg1"/>
                </a:solidFill>
              </a:rPr>
              <a:t>De Gallische maatschappij </a:t>
            </a:r>
            <a:r>
              <a:rPr lang="nl-NL">
                <a:solidFill>
                  <a:schemeClr val="bg1"/>
                </a:solidFill>
              </a:rPr>
              <a:t>(DBG VI, 11.13-20); p.19, </a:t>
            </a:r>
            <a:r>
              <a:rPr lang="nl-NL" b="1">
                <a:solidFill>
                  <a:srgbClr val="FFC000"/>
                </a:solidFill>
              </a:rPr>
              <a:t>I – Huwelijk en begrafenis</a:t>
            </a:r>
            <a:r>
              <a:rPr lang="nl-NL">
                <a:solidFill>
                  <a:schemeClr val="bg1"/>
                </a:solidFill>
              </a:rPr>
              <a:t>, </a:t>
            </a:r>
            <a:r>
              <a:rPr lang="nl-NL" err="1">
                <a:solidFill>
                  <a:schemeClr val="bg1"/>
                </a:solidFill>
              </a:rPr>
              <a:t>rr</a:t>
            </a:r>
            <a:r>
              <a:rPr lang="nl-NL">
                <a:solidFill>
                  <a:schemeClr val="bg1"/>
                </a:solidFill>
              </a:rPr>
              <a:t>. 13 - 18</a:t>
            </a:r>
          </a:p>
        </p:txBody>
      </p:sp>
      <p:sp>
        <p:nvSpPr>
          <p:cNvPr id="3" name="Tekstvak 2">
            <a:extLst>
              <a:ext uri="{FF2B5EF4-FFF2-40B4-BE49-F238E27FC236}">
                <a16:creationId xmlns:a16="http://schemas.microsoft.com/office/drawing/2014/main" id="{F8C02768-7411-4D4D-A66E-A1C58E5B067C}"/>
              </a:ext>
            </a:extLst>
          </p:cNvPr>
          <p:cNvSpPr txBox="1"/>
          <p:nvPr/>
        </p:nvSpPr>
        <p:spPr>
          <a:xfrm>
            <a:off x="5307471" y="6672161"/>
            <a:ext cx="1714431" cy="215444"/>
          </a:xfrm>
          <a:prstGeom prst="rect">
            <a:avLst/>
          </a:prstGeom>
          <a:noFill/>
        </p:spPr>
        <p:txBody>
          <a:bodyPr wrap="square" rtlCol="0">
            <a:spAutoFit/>
          </a:bodyPr>
          <a:lstStyle/>
          <a:p>
            <a:r>
              <a:rPr lang="nl-NL" sz="800"/>
              <a:t>Caesar | M. de Hoon | 2019  | JDW</a:t>
            </a:r>
            <a:endParaRPr lang="nl-NL" sz="1000"/>
          </a:p>
        </p:txBody>
      </p:sp>
      <p:sp>
        <p:nvSpPr>
          <p:cNvPr id="4" name="Tijdelijke aanduiding voor dianummer 3">
            <a:extLst>
              <a:ext uri="{FF2B5EF4-FFF2-40B4-BE49-F238E27FC236}">
                <a16:creationId xmlns:a16="http://schemas.microsoft.com/office/drawing/2014/main" id="{7CFFB1FE-8332-4CE5-8A2E-AB31E61A8E73}"/>
              </a:ext>
            </a:extLst>
          </p:cNvPr>
          <p:cNvSpPr>
            <a:spLocks noGrp="1"/>
          </p:cNvSpPr>
          <p:nvPr>
            <p:ph type="sldNum" sz="quarter" idx="12"/>
          </p:nvPr>
        </p:nvSpPr>
        <p:spPr>
          <a:xfrm>
            <a:off x="11688792" y="6538824"/>
            <a:ext cx="503208" cy="379076"/>
          </a:xfrm>
        </p:spPr>
        <p:txBody>
          <a:bodyPr/>
          <a:lstStyle/>
          <a:p>
            <a:fld id="{3D6B4399-E54B-4EC3-8190-FBBE3CCA9F48}" type="slidenum">
              <a:rPr lang="nl-NL" b="1" smtClean="0">
                <a:solidFill>
                  <a:srgbClr val="002060"/>
                </a:solidFill>
              </a:rPr>
              <a:pPr/>
              <a:t>99</a:t>
            </a:fld>
            <a:endParaRPr lang="nl-NL" b="1">
              <a:solidFill>
                <a:srgbClr val="002060"/>
              </a:solidFill>
            </a:endParaRPr>
          </a:p>
        </p:txBody>
      </p:sp>
      <p:sp>
        <p:nvSpPr>
          <p:cNvPr id="5" name="Tekstvak 4">
            <a:extLst>
              <a:ext uri="{FF2B5EF4-FFF2-40B4-BE49-F238E27FC236}">
                <a16:creationId xmlns:a16="http://schemas.microsoft.com/office/drawing/2014/main" id="{35231598-CFD9-4A23-B027-2CE4BD4D767A}"/>
              </a:ext>
            </a:extLst>
          </p:cNvPr>
          <p:cNvSpPr txBox="1"/>
          <p:nvPr/>
        </p:nvSpPr>
        <p:spPr>
          <a:xfrm>
            <a:off x="135936" y="577971"/>
            <a:ext cx="7541574" cy="4420890"/>
          </a:xfrm>
          <a:prstGeom prst="rect">
            <a:avLst/>
          </a:prstGeom>
          <a:noFill/>
        </p:spPr>
        <p:txBody>
          <a:bodyPr wrap="square" rtlCol="0">
            <a:spAutoFit/>
          </a:bodyPr>
          <a:lstStyle/>
          <a:p>
            <a:pPr>
              <a:lnSpc>
                <a:spcPct val="200000"/>
              </a:lnSpc>
            </a:pPr>
            <a:r>
              <a:rPr lang="nl-NL" sz="2400"/>
              <a:t>	</a:t>
            </a:r>
            <a:r>
              <a:rPr lang="nl-NL" sz="2400" err="1"/>
              <a:t>Funera</a:t>
            </a:r>
            <a:r>
              <a:rPr lang="nl-NL" sz="2400"/>
              <a:t> </a:t>
            </a:r>
            <a:r>
              <a:rPr lang="nl-NL" sz="2400" err="1"/>
              <a:t>sunt</a:t>
            </a:r>
            <a:r>
              <a:rPr lang="nl-NL" sz="2400"/>
              <a:t> pro </a:t>
            </a:r>
            <a:r>
              <a:rPr lang="nl-NL" sz="2400" err="1"/>
              <a:t>cultu</a:t>
            </a:r>
            <a:r>
              <a:rPr lang="nl-NL" sz="2400"/>
              <a:t> Gallorum </a:t>
            </a:r>
            <a:r>
              <a:rPr lang="nl-NL" sz="2400" err="1"/>
              <a:t>magnifica</a:t>
            </a:r>
            <a:r>
              <a:rPr lang="nl-NL" sz="2400"/>
              <a:t> et</a:t>
            </a:r>
          </a:p>
          <a:p>
            <a:pPr>
              <a:lnSpc>
                <a:spcPct val="200000"/>
              </a:lnSpc>
            </a:pPr>
            <a:r>
              <a:rPr lang="nl-NL" sz="2400"/>
              <a:t>	</a:t>
            </a:r>
            <a:r>
              <a:rPr lang="nl-NL" sz="2400" err="1"/>
              <a:t>sumptuosa</a:t>
            </a:r>
            <a:r>
              <a:rPr lang="nl-NL" sz="2400"/>
              <a:t>; </a:t>
            </a:r>
            <a:r>
              <a:rPr lang="nl-NL" sz="2400" err="1"/>
              <a:t>omniaque</a:t>
            </a:r>
            <a:r>
              <a:rPr lang="nl-NL" sz="2400"/>
              <a:t>, </a:t>
            </a:r>
            <a:r>
              <a:rPr lang="nl-NL" sz="2400" err="1"/>
              <a:t>quae</a:t>
            </a:r>
            <a:r>
              <a:rPr lang="nl-NL" sz="2400"/>
              <a:t> </a:t>
            </a:r>
            <a:r>
              <a:rPr lang="nl-NL" sz="2400" err="1"/>
              <a:t>vivis</a:t>
            </a:r>
            <a:r>
              <a:rPr lang="nl-NL" sz="2400"/>
              <a:t> </a:t>
            </a:r>
            <a:r>
              <a:rPr lang="nl-NL" sz="2400" err="1"/>
              <a:t>cordi</a:t>
            </a:r>
            <a:r>
              <a:rPr lang="nl-NL" sz="2400"/>
              <a:t> </a:t>
            </a:r>
            <a:r>
              <a:rPr lang="nl-NL" sz="2400" err="1"/>
              <a:t>fuisse</a:t>
            </a:r>
            <a:endParaRPr lang="nl-NL" sz="2400"/>
          </a:p>
          <a:p>
            <a:pPr>
              <a:lnSpc>
                <a:spcPct val="200000"/>
              </a:lnSpc>
            </a:pPr>
            <a:r>
              <a:rPr lang="nl-NL" sz="2400"/>
              <a:t>15	</a:t>
            </a:r>
            <a:r>
              <a:rPr lang="nl-NL" sz="2400" err="1"/>
              <a:t>arbitrantur</a:t>
            </a:r>
            <a:r>
              <a:rPr lang="nl-NL" sz="2400"/>
              <a:t>, in </a:t>
            </a:r>
            <a:r>
              <a:rPr lang="nl-NL" sz="2400" err="1"/>
              <a:t>ignem</a:t>
            </a:r>
            <a:r>
              <a:rPr lang="nl-NL" sz="2400"/>
              <a:t> </a:t>
            </a:r>
            <a:r>
              <a:rPr lang="nl-NL" sz="2400" err="1"/>
              <a:t>inferunt</a:t>
            </a:r>
            <a:r>
              <a:rPr lang="nl-NL" sz="2400"/>
              <a:t>, </a:t>
            </a:r>
            <a:r>
              <a:rPr lang="nl-NL" sz="2400" err="1"/>
              <a:t>etiam</a:t>
            </a:r>
            <a:r>
              <a:rPr lang="nl-NL" sz="2400"/>
              <a:t> animalia, </a:t>
            </a:r>
            <a:r>
              <a:rPr lang="nl-NL" sz="2400" err="1"/>
              <a:t>ac</a:t>
            </a:r>
            <a:endParaRPr lang="nl-NL" sz="2400"/>
          </a:p>
          <a:p>
            <a:pPr>
              <a:lnSpc>
                <a:spcPct val="200000"/>
              </a:lnSpc>
            </a:pPr>
            <a:r>
              <a:rPr lang="nl-NL" sz="2400"/>
              <a:t>	</a:t>
            </a:r>
            <a:r>
              <a:rPr lang="nl-NL" sz="2400" err="1"/>
              <a:t>paulo</a:t>
            </a:r>
            <a:r>
              <a:rPr lang="nl-NL" sz="2400"/>
              <a:t> supra </a:t>
            </a:r>
            <a:r>
              <a:rPr lang="nl-NL" sz="2400" err="1"/>
              <a:t>hanc</a:t>
            </a:r>
            <a:r>
              <a:rPr lang="nl-NL" sz="2400"/>
              <a:t> memoriam </a:t>
            </a:r>
            <a:r>
              <a:rPr lang="nl-NL" sz="2400" err="1"/>
              <a:t>servi</a:t>
            </a:r>
            <a:r>
              <a:rPr lang="nl-NL" sz="2400"/>
              <a:t> et </a:t>
            </a:r>
            <a:r>
              <a:rPr lang="nl-NL" sz="2400" err="1"/>
              <a:t>clientes</a:t>
            </a:r>
            <a:r>
              <a:rPr lang="nl-NL" sz="2400"/>
              <a:t>, </a:t>
            </a:r>
            <a:r>
              <a:rPr lang="nl-NL" sz="2400" err="1"/>
              <a:t>quos</a:t>
            </a:r>
            <a:endParaRPr lang="nl-NL" sz="2400"/>
          </a:p>
          <a:p>
            <a:pPr>
              <a:lnSpc>
                <a:spcPct val="200000"/>
              </a:lnSpc>
            </a:pPr>
            <a:r>
              <a:rPr lang="nl-NL" sz="2400"/>
              <a:t>	</a:t>
            </a:r>
            <a:r>
              <a:rPr lang="nl-NL" sz="2400" err="1"/>
              <a:t>ab</a:t>
            </a:r>
            <a:r>
              <a:rPr lang="nl-NL" sz="2400"/>
              <a:t> eis </a:t>
            </a:r>
            <a:r>
              <a:rPr lang="nl-NL" sz="2400" err="1"/>
              <a:t>dilectos</a:t>
            </a:r>
            <a:r>
              <a:rPr lang="nl-NL" sz="2400"/>
              <a:t> </a:t>
            </a:r>
            <a:r>
              <a:rPr lang="nl-NL" sz="2400" err="1"/>
              <a:t>esse</a:t>
            </a:r>
            <a:r>
              <a:rPr lang="nl-NL" sz="2400"/>
              <a:t> </a:t>
            </a:r>
            <a:r>
              <a:rPr lang="nl-NL" sz="2400" err="1"/>
              <a:t>constabat</a:t>
            </a:r>
            <a:r>
              <a:rPr lang="nl-NL" sz="2400"/>
              <a:t>, </a:t>
            </a:r>
            <a:r>
              <a:rPr lang="nl-NL" sz="2400" err="1"/>
              <a:t>iustis</a:t>
            </a:r>
            <a:r>
              <a:rPr lang="nl-NL" sz="2400"/>
              <a:t> </a:t>
            </a:r>
            <a:r>
              <a:rPr lang="nl-NL" sz="2400" err="1"/>
              <a:t>funeribus</a:t>
            </a:r>
            <a:endParaRPr lang="nl-NL" sz="2400"/>
          </a:p>
          <a:p>
            <a:pPr>
              <a:lnSpc>
                <a:spcPct val="200000"/>
              </a:lnSpc>
            </a:pPr>
            <a:r>
              <a:rPr lang="nl-NL" sz="2400"/>
              <a:t>	</a:t>
            </a:r>
            <a:r>
              <a:rPr lang="nl-NL" sz="2400" err="1"/>
              <a:t>confectis</a:t>
            </a:r>
            <a:r>
              <a:rPr lang="nl-NL" sz="2400"/>
              <a:t> </a:t>
            </a:r>
            <a:r>
              <a:rPr lang="nl-NL" sz="2400" err="1"/>
              <a:t>una</a:t>
            </a:r>
            <a:r>
              <a:rPr lang="nl-NL" sz="2400"/>
              <a:t> </a:t>
            </a:r>
            <a:r>
              <a:rPr lang="nl-NL" sz="2400" err="1"/>
              <a:t>cremabantur</a:t>
            </a:r>
            <a:r>
              <a:rPr lang="nl-NL" sz="2400"/>
              <a:t>.</a:t>
            </a:r>
            <a:endParaRPr lang="nl-NL" sz="2000"/>
          </a:p>
        </p:txBody>
      </p:sp>
      <p:pic>
        <p:nvPicPr>
          <p:cNvPr id="7" name="Picture 2" descr="Afbeeldingsresultaat voor Obelix&quot;">
            <a:hlinkClick r:id="rId3" action="ppaction://hlinksldjump"/>
            <a:extLst>
              <a:ext uri="{FF2B5EF4-FFF2-40B4-BE49-F238E27FC236}">
                <a16:creationId xmlns:a16="http://schemas.microsoft.com/office/drawing/2014/main" id="{71813D86-24B0-407D-9E57-0356C5EFD5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9502" y="-1746"/>
            <a:ext cx="356440" cy="47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asterix&quot;">
            <a:hlinkClick r:id="rId5" action="ppaction://hlinksldjump"/>
            <a:extLst>
              <a:ext uri="{FF2B5EF4-FFF2-40B4-BE49-F238E27FC236}">
                <a16:creationId xmlns:a16="http://schemas.microsoft.com/office/drawing/2014/main" id="{8BE7FCEB-F077-4BFA-BBF8-1BB49BF4F8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282" y="0"/>
            <a:ext cx="354445" cy="47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407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85000"/>
            </a:schemeClr>
          </a:solidFill>
        </a:ln>
      </a:spPr>
      <a:bodyPr rtlCol="0" anchor="ctr"/>
      <a:lstStyle>
        <a:defPPr algn="ctr">
          <a:defRPr>
            <a:solidFill>
              <a:schemeClr val="accent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200" dirty="0" err="1" smtClean="0"/>
        </a:defPPr>
      </a:lstStyle>
    </a:txDef>
  </a:objectDefaults>
  <a:extraClrSchemeLst/>
  <a:extLst>
    <a:ext uri="{05A4C25C-085E-4340-85A3-A5531E510DB2}">
      <thm15:themeFamily xmlns:thm15="http://schemas.microsoft.com/office/thememl/2012/main" name="CaesarDruiden" id="{A08C226D-AB05-42E0-86AB-A5F491BE4222}" vid="{20896FD1-9F4F-43D5-BCD0-B2C423B6B40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24B3105174D4393B4B07524D9BF6D" ma:contentTypeVersion="11" ma:contentTypeDescription="Een nieuw document maken." ma:contentTypeScope="" ma:versionID="8bb2faef80c54dfe890ed024313aada1">
  <xsd:schema xmlns:xsd="http://www.w3.org/2001/XMLSchema" xmlns:xs="http://www.w3.org/2001/XMLSchema" xmlns:p="http://schemas.microsoft.com/office/2006/metadata/properties" xmlns:ns3="7ebd262f-237c-4621-aee1-f21638b3eaa2" xmlns:ns4="e32639ae-8f6d-4911-b66a-adb5dd1289a2" targetNamespace="http://schemas.microsoft.com/office/2006/metadata/properties" ma:root="true" ma:fieldsID="4f5f1495f0415a6eeef15b5bce402341" ns3:_="" ns4:_="">
    <xsd:import namespace="7ebd262f-237c-4621-aee1-f21638b3eaa2"/>
    <xsd:import namespace="e32639ae-8f6d-4911-b66a-adb5dd1289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d262f-237c-4621-aee1-f21638b3eaa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639ae-8f6d-4911-b66a-adb5dd1289a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6A9132-9103-4466-8201-6035F64AB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d262f-237c-4621-aee1-f21638b3eaa2"/>
    <ds:schemaRef ds:uri="e32639ae-8f6d-4911-b66a-adb5dd128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C355D6-FB8D-40CD-ACB3-F06101C9C58A}">
  <ds:schemaRefs>
    <ds:schemaRef ds:uri="http://schemas.microsoft.com/sharepoint/v3/contenttype/forms"/>
  </ds:schemaRefs>
</ds:datastoreItem>
</file>

<file path=customXml/itemProps3.xml><?xml version="1.0" encoding="utf-8"?>
<ds:datastoreItem xmlns:ds="http://schemas.openxmlformats.org/officeDocument/2006/customXml" ds:itemID="{09B2799B-3EB4-4BF4-9EDD-E140A80BD926}">
  <ds:schemaRef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e32639ae-8f6d-4911-b66a-adb5dd1289a2"/>
    <ds:schemaRef ds:uri="7ebd262f-237c-4621-aee1-f21638b3eaa2"/>
  </ds:schemaRefs>
</ds:datastoreItem>
</file>

<file path=docProps/app.xml><?xml version="1.0" encoding="utf-8"?>
<Properties xmlns="http://schemas.openxmlformats.org/officeDocument/2006/extended-properties" xmlns:vt="http://schemas.openxmlformats.org/officeDocument/2006/docPropsVTypes">
  <Template>CaesarDruiden_02</Template>
  <TotalTime>249</TotalTime>
  <Words>12931</Words>
  <Application>Microsoft Office PowerPoint</Application>
  <PresentationFormat>Breedbeeld</PresentationFormat>
  <Paragraphs>1474</Paragraphs>
  <Slides>101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101</vt:i4>
      </vt:variant>
    </vt:vector>
  </HeadingPairs>
  <TitlesOfParts>
    <vt:vector size="105"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mdh</dc:creator>
  <cp:lastModifiedBy>mdh</cp:lastModifiedBy>
  <cp:revision>12</cp:revision>
  <dcterms:created xsi:type="dcterms:W3CDTF">2019-11-16T12:48:31Z</dcterms:created>
  <dcterms:modified xsi:type="dcterms:W3CDTF">2022-04-13T12:26:18Z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0x01010065924B3105174D4393B4B07524D9BF6D</vt:lpwstr>
  </property>
</Properties>
</file>